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5143500" type="screen16x9"/>
  <p:notesSz cx="6858000" cy="9144000"/>
  <p:embeddedFontLst>
    <p:embeddedFont>
      <p:font typeface="Bahiana" panose="02010600030101010101" charset="0"/>
      <p:regular r:id="rId32"/>
    </p:embeddedFont>
    <p:embeddedFont>
      <p:font typeface="Barlow" panose="02010600030101010101" charset="0"/>
      <p:regular r:id="rId33"/>
      <p:bold r:id="rId34"/>
      <p:italic r:id="rId35"/>
      <p:boldItalic r:id="rId36"/>
    </p:embeddedFont>
    <p:embeddedFont>
      <p:font typeface="Fira Sans Extra Condensed Medium" panose="02010600030101010101" charset="0"/>
      <p:regular r:id="rId37"/>
      <p:bold r:id="rId38"/>
      <p:italic r:id="rId39"/>
      <p:boldItalic r:id="rId40"/>
    </p:embeddedFont>
    <p:embeddedFont>
      <p:font typeface="Roboto Slab Regular" panose="02010600030101010101" charset="0"/>
      <p:regular r:id="rId41"/>
      <p:bold r:id="rId42"/>
    </p:embeddedFont>
    <p:embeddedFont>
      <p:font typeface="Tulpen One" panose="02010600030101010101"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B88849-4944-4917-A1E2-1C999AB50F1E}">
  <a:tblStyle styleId="{01B88849-4944-4917-A1E2-1C999AB50F1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5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fe1a5a715_4_4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fe1a5a715_4_4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7"/>
        <p:cNvGrpSpPr/>
        <p:nvPr/>
      </p:nvGrpSpPr>
      <p:grpSpPr>
        <a:xfrm>
          <a:off x="0" y="0"/>
          <a:ext cx="0" cy="0"/>
          <a:chOff x="0" y="0"/>
          <a:chExt cx="0" cy="0"/>
        </a:xfrm>
      </p:grpSpPr>
      <p:sp>
        <p:nvSpPr>
          <p:cNvPr id="2738" name="Google Shape;2738;g6bd56c9061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9" name="Google Shape;2739;g6bd56c9061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1"/>
        <p:cNvGrpSpPr/>
        <p:nvPr/>
      </p:nvGrpSpPr>
      <p:grpSpPr>
        <a:xfrm>
          <a:off x="0" y="0"/>
          <a:ext cx="0" cy="0"/>
          <a:chOff x="0" y="0"/>
          <a:chExt cx="0" cy="0"/>
        </a:xfrm>
      </p:grpSpPr>
      <p:sp>
        <p:nvSpPr>
          <p:cNvPr id="3012" name="Google Shape;3012;g6bad27d065_0_2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3" name="Google Shape;3013;g6bad27d065_0_2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4"/>
        <p:cNvGrpSpPr/>
        <p:nvPr/>
      </p:nvGrpSpPr>
      <p:grpSpPr>
        <a:xfrm>
          <a:off x="0" y="0"/>
          <a:ext cx="0" cy="0"/>
          <a:chOff x="0" y="0"/>
          <a:chExt cx="0" cy="0"/>
        </a:xfrm>
      </p:grpSpPr>
      <p:sp>
        <p:nvSpPr>
          <p:cNvPr id="3055" name="Google Shape;3055;g6bad27d065_0_2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6" name="Google Shape;3056;g6bad27d065_0_2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1"/>
        <p:cNvGrpSpPr/>
        <p:nvPr/>
      </p:nvGrpSpPr>
      <p:grpSpPr>
        <a:xfrm>
          <a:off x="0" y="0"/>
          <a:ext cx="0" cy="0"/>
          <a:chOff x="0" y="0"/>
          <a:chExt cx="0" cy="0"/>
        </a:xfrm>
      </p:grpSpPr>
      <p:sp>
        <p:nvSpPr>
          <p:cNvPr id="3172" name="Google Shape;3172;g6be81bf08b_0_11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3" name="Google Shape;3173;g6be81bf08b_0_11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9"/>
        <p:cNvGrpSpPr/>
        <p:nvPr/>
      </p:nvGrpSpPr>
      <p:grpSpPr>
        <a:xfrm>
          <a:off x="0" y="0"/>
          <a:ext cx="0" cy="0"/>
          <a:chOff x="0" y="0"/>
          <a:chExt cx="0" cy="0"/>
        </a:xfrm>
      </p:grpSpPr>
      <p:sp>
        <p:nvSpPr>
          <p:cNvPr id="3350" name="Google Shape;3350;g6b20e223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1" name="Google Shape;3351;g6b20e223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0"/>
        <p:cNvGrpSpPr/>
        <p:nvPr/>
      </p:nvGrpSpPr>
      <p:grpSpPr>
        <a:xfrm>
          <a:off x="0" y="0"/>
          <a:ext cx="0" cy="0"/>
          <a:chOff x="0" y="0"/>
          <a:chExt cx="0" cy="0"/>
        </a:xfrm>
      </p:grpSpPr>
      <p:sp>
        <p:nvSpPr>
          <p:cNvPr id="3391" name="Google Shape;3391;g6b20e2230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2" name="Google Shape;3392;g6b20e2230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7"/>
        <p:cNvGrpSpPr/>
        <p:nvPr/>
      </p:nvGrpSpPr>
      <p:grpSpPr>
        <a:xfrm>
          <a:off x="0" y="0"/>
          <a:ext cx="0" cy="0"/>
          <a:chOff x="0" y="0"/>
          <a:chExt cx="0" cy="0"/>
        </a:xfrm>
      </p:grpSpPr>
      <p:sp>
        <p:nvSpPr>
          <p:cNvPr id="3878" name="Google Shape;3878;g6bd56c9061_0_2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9" name="Google Shape;3879;g6bd56c9061_0_2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6"/>
        <p:cNvGrpSpPr/>
        <p:nvPr/>
      </p:nvGrpSpPr>
      <p:grpSpPr>
        <a:xfrm>
          <a:off x="0" y="0"/>
          <a:ext cx="0" cy="0"/>
          <a:chOff x="0" y="0"/>
          <a:chExt cx="0" cy="0"/>
        </a:xfrm>
      </p:grpSpPr>
      <p:sp>
        <p:nvSpPr>
          <p:cNvPr id="3927" name="Google Shape;3927;g6b20e2230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8" name="Google Shape;3928;g6b20e2230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5"/>
        <p:cNvGrpSpPr/>
        <p:nvPr/>
      </p:nvGrpSpPr>
      <p:grpSpPr>
        <a:xfrm>
          <a:off x="0" y="0"/>
          <a:ext cx="0" cy="0"/>
          <a:chOff x="0" y="0"/>
          <a:chExt cx="0" cy="0"/>
        </a:xfrm>
      </p:grpSpPr>
      <p:sp>
        <p:nvSpPr>
          <p:cNvPr id="3986" name="Google Shape;3986;g6fefdee53d_1_1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7" name="Google Shape;3987;g6fefdee53d_1_1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3"/>
        <p:cNvGrpSpPr/>
        <p:nvPr/>
      </p:nvGrpSpPr>
      <p:grpSpPr>
        <a:xfrm>
          <a:off x="0" y="0"/>
          <a:ext cx="0" cy="0"/>
          <a:chOff x="0" y="0"/>
          <a:chExt cx="0" cy="0"/>
        </a:xfrm>
      </p:grpSpPr>
      <p:sp>
        <p:nvSpPr>
          <p:cNvPr id="4024" name="Google Shape;4024;g6bd56c9061_0_1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5" name="Google Shape;4025;g6bd56c9061_0_1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6be81bf08b_0_12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6be81bf08b_0_12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3"/>
        <p:cNvGrpSpPr/>
        <p:nvPr/>
      </p:nvGrpSpPr>
      <p:grpSpPr>
        <a:xfrm>
          <a:off x="0" y="0"/>
          <a:ext cx="0" cy="0"/>
          <a:chOff x="0" y="0"/>
          <a:chExt cx="0" cy="0"/>
        </a:xfrm>
      </p:grpSpPr>
      <p:sp>
        <p:nvSpPr>
          <p:cNvPr id="4104" name="Google Shape;4104;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5" name="Google Shape;4105;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1"/>
        <p:cNvGrpSpPr/>
        <p:nvPr/>
      </p:nvGrpSpPr>
      <p:grpSpPr>
        <a:xfrm>
          <a:off x="0" y="0"/>
          <a:ext cx="0" cy="0"/>
          <a:chOff x="0" y="0"/>
          <a:chExt cx="0" cy="0"/>
        </a:xfrm>
      </p:grpSpPr>
      <p:sp>
        <p:nvSpPr>
          <p:cNvPr id="4162" name="Google Shape;4162;g6bd56c9061_0_1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3" name="Google Shape;4163;g6bd56c9061_0_1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5"/>
        <p:cNvGrpSpPr/>
        <p:nvPr/>
      </p:nvGrpSpPr>
      <p:grpSpPr>
        <a:xfrm>
          <a:off x="0" y="0"/>
          <a:ext cx="0" cy="0"/>
          <a:chOff x="0" y="0"/>
          <a:chExt cx="0" cy="0"/>
        </a:xfrm>
      </p:grpSpPr>
      <p:sp>
        <p:nvSpPr>
          <p:cNvPr id="4376" name="Google Shape;4376;g6bd56c9061_0_2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7" name="Google Shape;4377;g6bd56c9061_0_2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0"/>
        <p:cNvGrpSpPr/>
        <p:nvPr/>
      </p:nvGrpSpPr>
      <p:grpSpPr>
        <a:xfrm>
          <a:off x="0" y="0"/>
          <a:ext cx="0" cy="0"/>
          <a:chOff x="0" y="0"/>
          <a:chExt cx="0" cy="0"/>
        </a:xfrm>
      </p:grpSpPr>
      <p:sp>
        <p:nvSpPr>
          <p:cNvPr id="4561" name="Google Shape;4561;g6bd56c9061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2" name="Google Shape;4562;g6bd56c9061_0_1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7"/>
        <p:cNvGrpSpPr/>
        <p:nvPr/>
      </p:nvGrpSpPr>
      <p:grpSpPr>
        <a:xfrm>
          <a:off x="0" y="0"/>
          <a:ext cx="0" cy="0"/>
          <a:chOff x="0" y="0"/>
          <a:chExt cx="0" cy="0"/>
        </a:xfrm>
      </p:grpSpPr>
      <p:sp>
        <p:nvSpPr>
          <p:cNvPr id="4628" name="Google Shape;4628;g6bd56c9061_0_1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9" name="Google Shape;4629;g6bd56c9061_0_1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1"/>
        <p:cNvGrpSpPr/>
        <p:nvPr/>
      </p:nvGrpSpPr>
      <p:grpSpPr>
        <a:xfrm>
          <a:off x="0" y="0"/>
          <a:ext cx="0" cy="0"/>
          <a:chOff x="0" y="0"/>
          <a:chExt cx="0" cy="0"/>
        </a:xfrm>
      </p:grpSpPr>
      <p:sp>
        <p:nvSpPr>
          <p:cNvPr id="4642" name="Google Shape;4642;g6bd56c9061_0_1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3" name="Google Shape;4643;g6bd56c9061_0_1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3"/>
        <p:cNvGrpSpPr/>
        <p:nvPr/>
      </p:nvGrpSpPr>
      <p:grpSpPr>
        <a:xfrm>
          <a:off x="0" y="0"/>
          <a:ext cx="0" cy="0"/>
          <a:chOff x="0" y="0"/>
          <a:chExt cx="0" cy="0"/>
        </a:xfrm>
      </p:grpSpPr>
      <p:sp>
        <p:nvSpPr>
          <p:cNvPr id="4654" name="Google Shape;4654;g6bd56c9061_0_1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5" name="Google Shape;4655;g6bd56c9061_0_1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2"/>
        <p:cNvGrpSpPr/>
        <p:nvPr/>
      </p:nvGrpSpPr>
      <p:grpSpPr>
        <a:xfrm>
          <a:off x="0" y="0"/>
          <a:ext cx="0" cy="0"/>
          <a:chOff x="0" y="0"/>
          <a:chExt cx="0" cy="0"/>
        </a:xfrm>
      </p:grpSpPr>
      <p:sp>
        <p:nvSpPr>
          <p:cNvPr id="4663" name="Google Shape;4663;g6be81bf08b_1_1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4" name="Google Shape;4664;g6be81bf08b_1_1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1"/>
        <p:cNvGrpSpPr/>
        <p:nvPr/>
      </p:nvGrpSpPr>
      <p:grpSpPr>
        <a:xfrm>
          <a:off x="0" y="0"/>
          <a:ext cx="0" cy="0"/>
          <a:chOff x="0" y="0"/>
          <a:chExt cx="0" cy="0"/>
        </a:xfrm>
      </p:grpSpPr>
      <p:sp>
        <p:nvSpPr>
          <p:cNvPr id="4742" name="Google Shape;4742;g6b20e2230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3" name="Google Shape;4743;g6b20e2230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6"/>
        <p:cNvGrpSpPr/>
        <p:nvPr/>
      </p:nvGrpSpPr>
      <p:grpSpPr>
        <a:xfrm>
          <a:off x="0" y="0"/>
          <a:ext cx="0" cy="0"/>
          <a:chOff x="0" y="0"/>
          <a:chExt cx="0" cy="0"/>
        </a:xfrm>
      </p:grpSpPr>
      <p:sp>
        <p:nvSpPr>
          <p:cNvPr id="5257" name="Google Shape;5257;g75c7a8d047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8" name="Google Shape;5258;g75c7a8d047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9"/>
        <p:cNvGrpSpPr/>
        <p:nvPr/>
      </p:nvGrpSpPr>
      <p:grpSpPr>
        <a:xfrm>
          <a:off x="0" y="0"/>
          <a:ext cx="0" cy="0"/>
          <a:chOff x="0" y="0"/>
          <a:chExt cx="0" cy="0"/>
        </a:xfrm>
      </p:grpSpPr>
      <p:sp>
        <p:nvSpPr>
          <p:cNvPr id="2110" name="Google Shape;2110;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1" name="Google Shape;2111;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7"/>
        <p:cNvGrpSpPr/>
        <p:nvPr/>
      </p:nvGrpSpPr>
      <p:grpSpPr>
        <a:xfrm>
          <a:off x="0" y="0"/>
          <a:ext cx="0" cy="0"/>
          <a:chOff x="0" y="0"/>
          <a:chExt cx="0" cy="0"/>
        </a:xfrm>
      </p:grpSpPr>
      <p:sp>
        <p:nvSpPr>
          <p:cNvPr id="2148" name="Google Shape;2148;g6bd56c9061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9" name="Google Shape;2149;g6bd56c9061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70c1df8b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70c1df8b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p:cNvGrpSpPr/>
        <p:nvPr/>
      </p:nvGrpSpPr>
      <p:grpSpPr>
        <a:xfrm>
          <a:off x="0" y="0"/>
          <a:ext cx="0" cy="0"/>
          <a:chOff x="0" y="0"/>
          <a:chExt cx="0" cy="0"/>
        </a:xfrm>
      </p:grpSpPr>
      <p:sp>
        <p:nvSpPr>
          <p:cNvPr id="2269" name="Google Shape;2269;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0" name="Google Shape;2270;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8"/>
        <p:cNvGrpSpPr/>
        <p:nvPr/>
      </p:nvGrpSpPr>
      <p:grpSpPr>
        <a:xfrm>
          <a:off x="0" y="0"/>
          <a:ext cx="0" cy="0"/>
          <a:chOff x="0" y="0"/>
          <a:chExt cx="0" cy="0"/>
        </a:xfrm>
      </p:grpSpPr>
      <p:sp>
        <p:nvSpPr>
          <p:cNvPr id="2589" name="Google Shape;2589;g70c1df8b9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0" name="Google Shape;2590;g70c1df8b9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1"/>
        <p:cNvGrpSpPr/>
        <p:nvPr/>
      </p:nvGrpSpPr>
      <p:grpSpPr>
        <a:xfrm>
          <a:off x="0" y="0"/>
          <a:ext cx="0" cy="0"/>
          <a:chOff x="0" y="0"/>
          <a:chExt cx="0" cy="0"/>
        </a:xfrm>
      </p:grpSpPr>
      <p:sp>
        <p:nvSpPr>
          <p:cNvPr id="2632" name="Google Shape;2632;g70c1df8b9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3" name="Google Shape;2633;g70c1df8b9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8"/>
        <p:cNvGrpSpPr/>
        <p:nvPr/>
      </p:nvGrpSpPr>
      <p:grpSpPr>
        <a:xfrm>
          <a:off x="0" y="0"/>
          <a:ext cx="0" cy="0"/>
          <a:chOff x="0" y="0"/>
          <a:chExt cx="0" cy="0"/>
        </a:xfrm>
      </p:grpSpPr>
      <p:sp>
        <p:nvSpPr>
          <p:cNvPr id="2719" name="Google Shape;2719;g6bd56c9061_0_2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0" name="Google Shape;2720;g6bd56c9061_0_2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11475"/>
            <a:ext cx="9151925" cy="5159425"/>
          </a:xfrm>
          <a:prstGeom prst="rect">
            <a:avLst/>
          </a:prstGeom>
          <a:noFill/>
          <a:ln>
            <a:noFill/>
          </a:ln>
        </p:spPr>
      </p:pic>
      <p:sp>
        <p:nvSpPr>
          <p:cNvPr id="10" name="Google Shape;10;p2"/>
          <p:cNvSpPr txBox="1">
            <a:spLocks noGrp="1"/>
          </p:cNvSpPr>
          <p:nvPr>
            <p:ph type="subTitle" idx="1"/>
          </p:nvPr>
        </p:nvSpPr>
        <p:spPr>
          <a:xfrm>
            <a:off x="2249525" y="3094325"/>
            <a:ext cx="4644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1600"/>
              </a:spcBef>
              <a:spcAft>
                <a:spcPts val="0"/>
              </a:spcAft>
              <a:buNone/>
              <a:defRPr sz="1600">
                <a:solidFill>
                  <a:schemeClr val="accent5"/>
                </a:solidFill>
              </a:defRPr>
            </a:lvl2pPr>
            <a:lvl3pPr lvl="2" algn="ctr" rtl="0">
              <a:lnSpc>
                <a:spcPct val="100000"/>
              </a:lnSpc>
              <a:spcBef>
                <a:spcPts val="1600"/>
              </a:spcBef>
              <a:spcAft>
                <a:spcPts val="0"/>
              </a:spcAft>
              <a:buNone/>
              <a:defRPr sz="1600">
                <a:solidFill>
                  <a:schemeClr val="accent5"/>
                </a:solidFill>
              </a:defRPr>
            </a:lvl3pPr>
            <a:lvl4pPr lvl="3" algn="ctr" rtl="0">
              <a:lnSpc>
                <a:spcPct val="100000"/>
              </a:lnSpc>
              <a:spcBef>
                <a:spcPts val="1600"/>
              </a:spcBef>
              <a:spcAft>
                <a:spcPts val="0"/>
              </a:spcAft>
              <a:buNone/>
              <a:defRPr sz="1600">
                <a:solidFill>
                  <a:schemeClr val="accent5"/>
                </a:solidFill>
              </a:defRPr>
            </a:lvl4pPr>
            <a:lvl5pPr lvl="4" algn="ctr" rtl="0">
              <a:lnSpc>
                <a:spcPct val="100000"/>
              </a:lnSpc>
              <a:spcBef>
                <a:spcPts val="1600"/>
              </a:spcBef>
              <a:spcAft>
                <a:spcPts val="0"/>
              </a:spcAft>
              <a:buNone/>
              <a:defRPr sz="1600">
                <a:solidFill>
                  <a:schemeClr val="accent5"/>
                </a:solidFill>
              </a:defRPr>
            </a:lvl5pPr>
            <a:lvl6pPr lvl="5" algn="ctr" rtl="0">
              <a:lnSpc>
                <a:spcPct val="100000"/>
              </a:lnSpc>
              <a:spcBef>
                <a:spcPts val="1600"/>
              </a:spcBef>
              <a:spcAft>
                <a:spcPts val="0"/>
              </a:spcAft>
              <a:buNone/>
              <a:defRPr sz="1600">
                <a:solidFill>
                  <a:schemeClr val="accent5"/>
                </a:solidFill>
              </a:defRPr>
            </a:lvl6pPr>
            <a:lvl7pPr lvl="6" algn="ctr" rtl="0">
              <a:lnSpc>
                <a:spcPct val="100000"/>
              </a:lnSpc>
              <a:spcBef>
                <a:spcPts val="1600"/>
              </a:spcBef>
              <a:spcAft>
                <a:spcPts val="0"/>
              </a:spcAft>
              <a:buNone/>
              <a:defRPr sz="1600">
                <a:solidFill>
                  <a:schemeClr val="accent5"/>
                </a:solidFill>
              </a:defRPr>
            </a:lvl7pPr>
            <a:lvl8pPr lvl="7" algn="ctr" rtl="0">
              <a:lnSpc>
                <a:spcPct val="100000"/>
              </a:lnSpc>
              <a:spcBef>
                <a:spcPts val="1600"/>
              </a:spcBef>
              <a:spcAft>
                <a:spcPts val="0"/>
              </a:spcAft>
              <a:buNone/>
              <a:defRPr sz="1600">
                <a:solidFill>
                  <a:schemeClr val="accent5"/>
                </a:solidFill>
              </a:defRPr>
            </a:lvl8pPr>
            <a:lvl9pPr lvl="8" algn="ctr" rtl="0">
              <a:lnSpc>
                <a:spcPct val="100000"/>
              </a:lnSpc>
              <a:spcBef>
                <a:spcPts val="1600"/>
              </a:spcBef>
              <a:spcAft>
                <a:spcPts val="1600"/>
              </a:spcAft>
              <a:buNone/>
              <a:defRPr sz="1600">
                <a:solidFill>
                  <a:schemeClr val="accent5"/>
                </a:solidFill>
              </a:defRPr>
            </a:lvl9pPr>
          </a:lstStyle>
          <a:p>
            <a:endParaRPr/>
          </a:p>
        </p:txBody>
      </p:sp>
      <p:sp>
        <p:nvSpPr>
          <p:cNvPr id="11" name="Google Shape;11;p2"/>
          <p:cNvSpPr txBox="1">
            <a:spLocks noGrp="1"/>
          </p:cNvSpPr>
          <p:nvPr>
            <p:ph type="ctrTitle"/>
          </p:nvPr>
        </p:nvSpPr>
        <p:spPr>
          <a:xfrm>
            <a:off x="2249475" y="2185725"/>
            <a:ext cx="4644900" cy="1059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7200">
                <a:solidFill>
                  <a:schemeClr val="accent5"/>
                </a:solidFill>
              </a:defRPr>
            </a:lvl1pPr>
            <a:lvl2pPr lvl="1" rtl="0">
              <a:spcBef>
                <a:spcPts val="0"/>
              </a:spcBef>
              <a:spcAft>
                <a:spcPts val="0"/>
              </a:spcAft>
              <a:buSzPts val="6000"/>
              <a:buFont typeface="Bahiana"/>
              <a:buNone/>
              <a:defRPr sz="6000">
                <a:latin typeface="Bahiana"/>
                <a:ea typeface="Bahiana"/>
                <a:cs typeface="Bahiana"/>
                <a:sym typeface="Bahiana"/>
              </a:defRPr>
            </a:lvl2pPr>
            <a:lvl3pPr lvl="2" rtl="0">
              <a:spcBef>
                <a:spcPts val="0"/>
              </a:spcBef>
              <a:spcAft>
                <a:spcPts val="0"/>
              </a:spcAft>
              <a:buSzPts val="6000"/>
              <a:buFont typeface="Bahiana"/>
              <a:buNone/>
              <a:defRPr sz="6000">
                <a:latin typeface="Bahiana"/>
                <a:ea typeface="Bahiana"/>
                <a:cs typeface="Bahiana"/>
                <a:sym typeface="Bahiana"/>
              </a:defRPr>
            </a:lvl3pPr>
            <a:lvl4pPr lvl="3" rtl="0">
              <a:spcBef>
                <a:spcPts val="0"/>
              </a:spcBef>
              <a:spcAft>
                <a:spcPts val="0"/>
              </a:spcAft>
              <a:buSzPts val="6000"/>
              <a:buFont typeface="Bahiana"/>
              <a:buNone/>
              <a:defRPr sz="6000">
                <a:latin typeface="Bahiana"/>
                <a:ea typeface="Bahiana"/>
                <a:cs typeface="Bahiana"/>
                <a:sym typeface="Bahiana"/>
              </a:defRPr>
            </a:lvl4pPr>
            <a:lvl5pPr lvl="4" rtl="0">
              <a:spcBef>
                <a:spcPts val="0"/>
              </a:spcBef>
              <a:spcAft>
                <a:spcPts val="0"/>
              </a:spcAft>
              <a:buSzPts val="6000"/>
              <a:buFont typeface="Bahiana"/>
              <a:buNone/>
              <a:defRPr sz="6000">
                <a:latin typeface="Bahiana"/>
                <a:ea typeface="Bahiana"/>
                <a:cs typeface="Bahiana"/>
                <a:sym typeface="Bahiana"/>
              </a:defRPr>
            </a:lvl5pPr>
            <a:lvl6pPr lvl="5" rtl="0">
              <a:spcBef>
                <a:spcPts val="0"/>
              </a:spcBef>
              <a:spcAft>
                <a:spcPts val="0"/>
              </a:spcAft>
              <a:buSzPts val="6000"/>
              <a:buFont typeface="Bahiana"/>
              <a:buNone/>
              <a:defRPr sz="6000">
                <a:latin typeface="Bahiana"/>
                <a:ea typeface="Bahiana"/>
                <a:cs typeface="Bahiana"/>
                <a:sym typeface="Bahiana"/>
              </a:defRPr>
            </a:lvl6pPr>
            <a:lvl7pPr lvl="6" rtl="0">
              <a:spcBef>
                <a:spcPts val="0"/>
              </a:spcBef>
              <a:spcAft>
                <a:spcPts val="0"/>
              </a:spcAft>
              <a:buSzPts val="6000"/>
              <a:buFont typeface="Bahiana"/>
              <a:buNone/>
              <a:defRPr sz="6000">
                <a:latin typeface="Bahiana"/>
                <a:ea typeface="Bahiana"/>
                <a:cs typeface="Bahiana"/>
                <a:sym typeface="Bahiana"/>
              </a:defRPr>
            </a:lvl7pPr>
            <a:lvl8pPr lvl="7" rtl="0">
              <a:spcBef>
                <a:spcPts val="0"/>
              </a:spcBef>
              <a:spcAft>
                <a:spcPts val="0"/>
              </a:spcAft>
              <a:buSzPts val="6000"/>
              <a:buFont typeface="Bahiana"/>
              <a:buNone/>
              <a:defRPr sz="6000">
                <a:latin typeface="Bahiana"/>
                <a:ea typeface="Bahiana"/>
                <a:cs typeface="Bahiana"/>
                <a:sym typeface="Bahiana"/>
              </a:defRPr>
            </a:lvl8pPr>
            <a:lvl9pPr lvl="8" rtl="0">
              <a:spcBef>
                <a:spcPts val="0"/>
              </a:spcBef>
              <a:spcAft>
                <a:spcPts val="0"/>
              </a:spcAft>
              <a:buSzPts val="6000"/>
              <a:buFont typeface="Bahiana"/>
              <a:buNone/>
              <a:defRPr sz="6000">
                <a:latin typeface="Bahiana"/>
                <a:ea typeface="Bahiana"/>
                <a:cs typeface="Bahiana"/>
                <a:sym typeface="Bahian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subTitle" idx="1"/>
          </p:nvPr>
        </p:nvSpPr>
        <p:spPr>
          <a:xfrm>
            <a:off x="720000" y="3384550"/>
            <a:ext cx="4283700" cy="4365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200"/>
              <a:buNone/>
              <a:defRPr sz="1600"/>
            </a:lvl1pPr>
            <a:lvl2pPr lvl="1" algn="ctr" rtl="0">
              <a:lnSpc>
                <a:spcPct val="100000"/>
              </a:lnSpc>
              <a:spcBef>
                <a:spcPts val="0"/>
              </a:spcBef>
              <a:spcAft>
                <a:spcPts val="0"/>
              </a:spcAft>
              <a:buClr>
                <a:schemeClr val="dk2"/>
              </a:buClr>
              <a:buSzPts val="1200"/>
              <a:buNone/>
              <a:defRPr sz="1200">
                <a:solidFill>
                  <a:schemeClr val="dk2"/>
                </a:solidFill>
              </a:defRPr>
            </a:lvl2pPr>
            <a:lvl3pPr lvl="2" algn="ctr" rtl="0">
              <a:lnSpc>
                <a:spcPct val="100000"/>
              </a:lnSpc>
              <a:spcBef>
                <a:spcPts val="0"/>
              </a:spcBef>
              <a:spcAft>
                <a:spcPts val="0"/>
              </a:spcAft>
              <a:buClr>
                <a:schemeClr val="dk2"/>
              </a:buClr>
              <a:buSzPts val="1200"/>
              <a:buNone/>
              <a:defRPr sz="1200">
                <a:solidFill>
                  <a:schemeClr val="dk2"/>
                </a:solidFill>
              </a:defRPr>
            </a:lvl3pPr>
            <a:lvl4pPr lvl="3" algn="ctr" rtl="0">
              <a:lnSpc>
                <a:spcPct val="100000"/>
              </a:lnSpc>
              <a:spcBef>
                <a:spcPts val="0"/>
              </a:spcBef>
              <a:spcAft>
                <a:spcPts val="0"/>
              </a:spcAft>
              <a:buClr>
                <a:schemeClr val="dk2"/>
              </a:buClr>
              <a:buSzPts val="1200"/>
              <a:buNone/>
              <a:defRPr sz="1200">
                <a:solidFill>
                  <a:schemeClr val="dk2"/>
                </a:solidFill>
              </a:defRPr>
            </a:lvl4pPr>
            <a:lvl5pPr lvl="4" algn="ctr" rtl="0">
              <a:lnSpc>
                <a:spcPct val="100000"/>
              </a:lnSpc>
              <a:spcBef>
                <a:spcPts val="0"/>
              </a:spcBef>
              <a:spcAft>
                <a:spcPts val="0"/>
              </a:spcAft>
              <a:buClr>
                <a:schemeClr val="dk2"/>
              </a:buClr>
              <a:buSzPts val="1200"/>
              <a:buNone/>
              <a:defRPr sz="1200">
                <a:solidFill>
                  <a:schemeClr val="dk2"/>
                </a:solidFill>
              </a:defRPr>
            </a:lvl5pPr>
            <a:lvl6pPr lvl="5" algn="ctr" rtl="0">
              <a:lnSpc>
                <a:spcPct val="100000"/>
              </a:lnSpc>
              <a:spcBef>
                <a:spcPts val="0"/>
              </a:spcBef>
              <a:spcAft>
                <a:spcPts val="0"/>
              </a:spcAft>
              <a:buClr>
                <a:schemeClr val="dk2"/>
              </a:buClr>
              <a:buSzPts val="1200"/>
              <a:buNone/>
              <a:defRPr sz="1200">
                <a:solidFill>
                  <a:schemeClr val="dk2"/>
                </a:solidFill>
              </a:defRPr>
            </a:lvl6pPr>
            <a:lvl7pPr lvl="6" algn="ctr" rtl="0">
              <a:lnSpc>
                <a:spcPct val="100000"/>
              </a:lnSpc>
              <a:spcBef>
                <a:spcPts val="0"/>
              </a:spcBef>
              <a:spcAft>
                <a:spcPts val="0"/>
              </a:spcAft>
              <a:buClr>
                <a:schemeClr val="dk2"/>
              </a:buClr>
              <a:buSzPts val="1200"/>
              <a:buNone/>
              <a:defRPr sz="1200">
                <a:solidFill>
                  <a:schemeClr val="dk2"/>
                </a:solidFill>
              </a:defRPr>
            </a:lvl7pPr>
            <a:lvl8pPr lvl="7" algn="ctr" rtl="0">
              <a:lnSpc>
                <a:spcPct val="100000"/>
              </a:lnSpc>
              <a:spcBef>
                <a:spcPts val="0"/>
              </a:spcBef>
              <a:spcAft>
                <a:spcPts val="0"/>
              </a:spcAft>
              <a:buClr>
                <a:schemeClr val="dk2"/>
              </a:buClr>
              <a:buSzPts val="1200"/>
              <a:buNone/>
              <a:defRPr sz="1200">
                <a:solidFill>
                  <a:schemeClr val="dk2"/>
                </a:solidFill>
              </a:defRPr>
            </a:lvl8pPr>
            <a:lvl9pPr lvl="8" algn="ctr" rtl="0">
              <a:lnSpc>
                <a:spcPct val="100000"/>
              </a:lnSpc>
              <a:spcBef>
                <a:spcPts val="0"/>
              </a:spcBef>
              <a:spcAft>
                <a:spcPts val="0"/>
              </a:spcAft>
              <a:buClr>
                <a:schemeClr val="dk2"/>
              </a:buClr>
              <a:buSzPts val="1200"/>
              <a:buNone/>
              <a:defRPr sz="1200">
                <a:solidFill>
                  <a:schemeClr val="dk2"/>
                </a:solidFill>
              </a:defRPr>
            </a:lvl9pPr>
          </a:lstStyle>
          <a:p>
            <a:endParaRPr/>
          </a:p>
        </p:txBody>
      </p:sp>
      <p:sp>
        <p:nvSpPr>
          <p:cNvPr id="47" name="Google Shape;47;p11"/>
          <p:cNvSpPr txBox="1">
            <a:spLocks noGrp="1"/>
          </p:cNvSpPr>
          <p:nvPr>
            <p:ph type="title" hasCustomPrompt="1"/>
          </p:nvPr>
        </p:nvSpPr>
        <p:spPr>
          <a:xfrm>
            <a:off x="720000" y="1421050"/>
            <a:ext cx="4283700" cy="1963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2000"/>
              <a:buChar char="+"/>
              <a:defRPr sz="12000"/>
            </a:lvl1pPr>
            <a:lvl2pPr lvl="1" algn="ctr" rtl="0">
              <a:spcBef>
                <a:spcPts val="0"/>
              </a:spcBef>
              <a:spcAft>
                <a:spcPts val="0"/>
              </a:spcAft>
              <a:buSzPts val="12000"/>
              <a:buChar char="+"/>
              <a:defRPr sz="12000"/>
            </a:lvl2pPr>
            <a:lvl3pPr lvl="2" algn="ctr" rtl="0">
              <a:spcBef>
                <a:spcPts val="0"/>
              </a:spcBef>
              <a:spcAft>
                <a:spcPts val="0"/>
              </a:spcAft>
              <a:buSzPts val="12000"/>
              <a:buChar char="+"/>
              <a:defRPr sz="12000"/>
            </a:lvl3pPr>
            <a:lvl4pPr lvl="3" algn="ctr" rtl="0">
              <a:spcBef>
                <a:spcPts val="0"/>
              </a:spcBef>
              <a:spcAft>
                <a:spcPts val="0"/>
              </a:spcAft>
              <a:buSzPts val="12000"/>
              <a:buChar char="+"/>
              <a:defRPr sz="12000"/>
            </a:lvl4pPr>
            <a:lvl5pPr lvl="4" algn="ctr" rtl="0">
              <a:spcBef>
                <a:spcPts val="0"/>
              </a:spcBef>
              <a:spcAft>
                <a:spcPts val="0"/>
              </a:spcAft>
              <a:buSzPts val="12000"/>
              <a:buChar char="+"/>
              <a:defRPr sz="12000"/>
            </a:lvl5pPr>
            <a:lvl6pPr lvl="5" algn="ctr" rtl="0">
              <a:spcBef>
                <a:spcPts val="0"/>
              </a:spcBef>
              <a:spcAft>
                <a:spcPts val="0"/>
              </a:spcAft>
              <a:buSzPts val="12000"/>
              <a:buChar char="+"/>
              <a:defRPr sz="12000"/>
            </a:lvl6pPr>
            <a:lvl7pPr lvl="6" algn="ctr" rtl="0">
              <a:spcBef>
                <a:spcPts val="0"/>
              </a:spcBef>
              <a:spcAft>
                <a:spcPts val="0"/>
              </a:spcAft>
              <a:buSzPts val="12000"/>
              <a:buChar char="+"/>
              <a:defRPr sz="12000"/>
            </a:lvl7pPr>
            <a:lvl8pPr lvl="7" algn="ctr" rtl="0">
              <a:spcBef>
                <a:spcPts val="0"/>
              </a:spcBef>
              <a:spcAft>
                <a:spcPts val="0"/>
              </a:spcAft>
              <a:buSzPts val="12000"/>
              <a:buChar char="+"/>
              <a:defRPr sz="12000"/>
            </a:lvl8pPr>
            <a:lvl9pPr lvl="8" algn="ctr" rtl="0">
              <a:spcBef>
                <a:spcPts val="0"/>
              </a:spcBef>
              <a:spcAft>
                <a:spcPts val="0"/>
              </a:spcAft>
              <a:buSzPts val="12000"/>
              <a:buChar char="+"/>
              <a:defRPr sz="12000"/>
            </a:lvl9pPr>
          </a:lstStyle>
          <a:p>
            <a:r>
              <a:t>xx%</a:t>
            </a:r>
          </a:p>
        </p:txBody>
      </p:sp>
      <p:pic>
        <p:nvPicPr>
          <p:cNvPr id="48" name="Google Shape;48;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p:cSld name="BIG_NUMBER_1">
    <p:spTree>
      <p:nvGrpSpPr>
        <p:cNvPr id="1" name="Shape 49"/>
        <p:cNvGrpSpPr/>
        <p:nvPr/>
      </p:nvGrpSpPr>
      <p:grpSpPr>
        <a:xfrm>
          <a:off x="0" y="0"/>
          <a:ext cx="0" cy="0"/>
          <a:chOff x="0" y="0"/>
          <a:chExt cx="0" cy="0"/>
        </a:xfrm>
      </p:grpSpPr>
      <p:pic>
        <p:nvPicPr>
          <p:cNvPr id="50" name="Google Shape;50;p12"/>
          <p:cNvPicPr preferRelativeResize="0"/>
          <p:nvPr/>
        </p:nvPicPr>
        <p:blipFill>
          <a:blip r:embed="rId2">
            <a:alphaModFix/>
          </a:blip>
          <a:stretch>
            <a:fillRect/>
          </a:stretch>
        </p:blipFill>
        <p:spPr>
          <a:xfrm>
            <a:off x="0" y="0"/>
            <a:ext cx="9144000" cy="5143500"/>
          </a:xfrm>
          <a:prstGeom prst="rect">
            <a:avLst/>
          </a:prstGeom>
          <a:noFill/>
          <a:ln>
            <a:noFill/>
          </a:ln>
        </p:spPr>
      </p:pic>
      <p:sp>
        <p:nvSpPr>
          <p:cNvPr id="51" name="Google Shape;51;p12"/>
          <p:cNvSpPr txBox="1">
            <a:spLocks noGrp="1"/>
          </p:cNvSpPr>
          <p:nvPr>
            <p:ph type="title"/>
          </p:nvPr>
        </p:nvSpPr>
        <p:spPr>
          <a:xfrm>
            <a:off x="944400" y="2904510"/>
            <a:ext cx="6044100" cy="9081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1294A"/>
              </a:buClr>
              <a:buSzPts val="4200"/>
              <a:buNone/>
              <a:defRPr sz="7200">
                <a:solidFill>
                  <a:schemeClr val="accent5"/>
                </a:solidFill>
              </a:defRPr>
            </a:lvl1pPr>
            <a:lvl2pPr lvl="1" algn="r" rtl="0">
              <a:spcBef>
                <a:spcPts val="0"/>
              </a:spcBef>
              <a:spcAft>
                <a:spcPts val="0"/>
              </a:spcAft>
              <a:buClr>
                <a:srgbClr val="41294A"/>
              </a:buClr>
              <a:buSzPts val="4200"/>
              <a:buNone/>
              <a:defRPr sz="4200">
                <a:solidFill>
                  <a:srgbClr val="41294A"/>
                </a:solidFill>
              </a:defRPr>
            </a:lvl2pPr>
            <a:lvl3pPr lvl="2" algn="r" rtl="0">
              <a:spcBef>
                <a:spcPts val="0"/>
              </a:spcBef>
              <a:spcAft>
                <a:spcPts val="0"/>
              </a:spcAft>
              <a:buClr>
                <a:srgbClr val="41294A"/>
              </a:buClr>
              <a:buSzPts val="4200"/>
              <a:buNone/>
              <a:defRPr sz="4200">
                <a:solidFill>
                  <a:srgbClr val="41294A"/>
                </a:solidFill>
              </a:defRPr>
            </a:lvl3pPr>
            <a:lvl4pPr lvl="3" algn="r" rtl="0">
              <a:spcBef>
                <a:spcPts val="0"/>
              </a:spcBef>
              <a:spcAft>
                <a:spcPts val="0"/>
              </a:spcAft>
              <a:buClr>
                <a:srgbClr val="41294A"/>
              </a:buClr>
              <a:buSzPts val="4200"/>
              <a:buNone/>
              <a:defRPr sz="4200">
                <a:solidFill>
                  <a:srgbClr val="41294A"/>
                </a:solidFill>
              </a:defRPr>
            </a:lvl4pPr>
            <a:lvl5pPr lvl="4" algn="r" rtl="0">
              <a:spcBef>
                <a:spcPts val="0"/>
              </a:spcBef>
              <a:spcAft>
                <a:spcPts val="0"/>
              </a:spcAft>
              <a:buClr>
                <a:srgbClr val="41294A"/>
              </a:buClr>
              <a:buSzPts val="4200"/>
              <a:buNone/>
              <a:defRPr sz="4200">
                <a:solidFill>
                  <a:srgbClr val="41294A"/>
                </a:solidFill>
              </a:defRPr>
            </a:lvl5pPr>
            <a:lvl6pPr lvl="5" algn="r" rtl="0">
              <a:spcBef>
                <a:spcPts val="0"/>
              </a:spcBef>
              <a:spcAft>
                <a:spcPts val="0"/>
              </a:spcAft>
              <a:buClr>
                <a:srgbClr val="41294A"/>
              </a:buClr>
              <a:buSzPts val="4200"/>
              <a:buNone/>
              <a:defRPr sz="4200">
                <a:solidFill>
                  <a:srgbClr val="41294A"/>
                </a:solidFill>
              </a:defRPr>
            </a:lvl6pPr>
            <a:lvl7pPr lvl="6" algn="r" rtl="0">
              <a:spcBef>
                <a:spcPts val="0"/>
              </a:spcBef>
              <a:spcAft>
                <a:spcPts val="0"/>
              </a:spcAft>
              <a:buClr>
                <a:srgbClr val="41294A"/>
              </a:buClr>
              <a:buSzPts val="4200"/>
              <a:buNone/>
              <a:defRPr sz="4200">
                <a:solidFill>
                  <a:srgbClr val="41294A"/>
                </a:solidFill>
              </a:defRPr>
            </a:lvl7pPr>
            <a:lvl8pPr lvl="7" algn="r" rtl="0">
              <a:spcBef>
                <a:spcPts val="0"/>
              </a:spcBef>
              <a:spcAft>
                <a:spcPts val="0"/>
              </a:spcAft>
              <a:buClr>
                <a:srgbClr val="41294A"/>
              </a:buClr>
              <a:buSzPts val="4200"/>
              <a:buNone/>
              <a:defRPr sz="4200">
                <a:solidFill>
                  <a:srgbClr val="41294A"/>
                </a:solidFill>
              </a:defRPr>
            </a:lvl8pPr>
            <a:lvl9pPr lvl="8" algn="r" rtl="0">
              <a:spcBef>
                <a:spcPts val="0"/>
              </a:spcBef>
              <a:spcAft>
                <a:spcPts val="0"/>
              </a:spcAft>
              <a:buClr>
                <a:srgbClr val="41294A"/>
              </a:buClr>
              <a:buSzPts val="4200"/>
              <a:buNone/>
              <a:defRPr sz="4200">
                <a:solidFill>
                  <a:srgbClr val="41294A"/>
                </a:solidFill>
              </a:defRPr>
            </a:lvl9pPr>
          </a:lstStyle>
          <a:p>
            <a:endParaRPr/>
          </a:p>
        </p:txBody>
      </p:sp>
      <p:sp>
        <p:nvSpPr>
          <p:cNvPr id="52" name="Google Shape;52;p12"/>
          <p:cNvSpPr txBox="1">
            <a:spLocks noGrp="1"/>
          </p:cNvSpPr>
          <p:nvPr>
            <p:ph type="subTitle" idx="1"/>
          </p:nvPr>
        </p:nvSpPr>
        <p:spPr>
          <a:xfrm>
            <a:off x="944400" y="3904735"/>
            <a:ext cx="6044100" cy="39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1294A"/>
              </a:buClr>
              <a:buSzPts val="2100"/>
              <a:buNone/>
              <a:defRPr sz="1600">
                <a:solidFill>
                  <a:schemeClr val="accent5"/>
                </a:solidFill>
              </a:defRPr>
            </a:lvl1pPr>
            <a:lvl2pPr lvl="1" algn="r" rtl="0">
              <a:lnSpc>
                <a:spcPct val="100000"/>
              </a:lnSpc>
              <a:spcBef>
                <a:spcPts val="0"/>
              </a:spcBef>
              <a:spcAft>
                <a:spcPts val="0"/>
              </a:spcAft>
              <a:buClr>
                <a:srgbClr val="41294A"/>
              </a:buClr>
              <a:buSzPts val="2100"/>
              <a:buNone/>
              <a:defRPr sz="2100">
                <a:solidFill>
                  <a:srgbClr val="41294A"/>
                </a:solidFill>
              </a:defRPr>
            </a:lvl2pPr>
            <a:lvl3pPr lvl="2" algn="r" rtl="0">
              <a:lnSpc>
                <a:spcPct val="100000"/>
              </a:lnSpc>
              <a:spcBef>
                <a:spcPts val="0"/>
              </a:spcBef>
              <a:spcAft>
                <a:spcPts val="0"/>
              </a:spcAft>
              <a:buClr>
                <a:srgbClr val="41294A"/>
              </a:buClr>
              <a:buSzPts val="2100"/>
              <a:buNone/>
              <a:defRPr sz="2100">
                <a:solidFill>
                  <a:srgbClr val="41294A"/>
                </a:solidFill>
              </a:defRPr>
            </a:lvl3pPr>
            <a:lvl4pPr lvl="3" algn="r" rtl="0">
              <a:lnSpc>
                <a:spcPct val="100000"/>
              </a:lnSpc>
              <a:spcBef>
                <a:spcPts val="0"/>
              </a:spcBef>
              <a:spcAft>
                <a:spcPts val="0"/>
              </a:spcAft>
              <a:buClr>
                <a:srgbClr val="41294A"/>
              </a:buClr>
              <a:buSzPts val="2100"/>
              <a:buNone/>
              <a:defRPr sz="2100">
                <a:solidFill>
                  <a:srgbClr val="41294A"/>
                </a:solidFill>
              </a:defRPr>
            </a:lvl4pPr>
            <a:lvl5pPr lvl="4" algn="r" rtl="0">
              <a:lnSpc>
                <a:spcPct val="100000"/>
              </a:lnSpc>
              <a:spcBef>
                <a:spcPts val="0"/>
              </a:spcBef>
              <a:spcAft>
                <a:spcPts val="0"/>
              </a:spcAft>
              <a:buClr>
                <a:srgbClr val="41294A"/>
              </a:buClr>
              <a:buSzPts val="2100"/>
              <a:buNone/>
              <a:defRPr sz="2100">
                <a:solidFill>
                  <a:srgbClr val="41294A"/>
                </a:solidFill>
              </a:defRPr>
            </a:lvl5pPr>
            <a:lvl6pPr lvl="5" algn="r" rtl="0">
              <a:lnSpc>
                <a:spcPct val="100000"/>
              </a:lnSpc>
              <a:spcBef>
                <a:spcPts val="0"/>
              </a:spcBef>
              <a:spcAft>
                <a:spcPts val="0"/>
              </a:spcAft>
              <a:buClr>
                <a:srgbClr val="41294A"/>
              </a:buClr>
              <a:buSzPts val="2100"/>
              <a:buNone/>
              <a:defRPr sz="2100">
                <a:solidFill>
                  <a:srgbClr val="41294A"/>
                </a:solidFill>
              </a:defRPr>
            </a:lvl6pPr>
            <a:lvl7pPr lvl="6" algn="r" rtl="0">
              <a:lnSpc>
                <a:spcPct val="100000"/>
              </a:lnSpc>
              <a:spcBef>
                <a:spcPts val="0"/>
              </a:spcBef>
              <a:spcAft>
                <a:spcPts val="0"/>
              </a:spcAft>
              <a:buClr>
                <a:srgbClr val="41294A"/>
              </a:buClr>
              <a:buSzPts val="2100"/>
              <a:buNone/>
              <a:defRPr sz="2100">
                <a:solidFill>
                  <a:srgbClr val="41294A"/>
                </a:solidFill>
              </a:defRPr>
            </a:lvl7pPr>
            <a:lvl8pPr lvl="7" algn="r" rtl="0">
              <a:lnSpc>
                <a:spcPct val="100000"/>
              </a:lnSpc>
              <a:spcBef>
                <a:spcPts val="0"/>
              </a:spcBef>
              <a:spcAft>
                <a:spcPts val="0"/>
              </a:spcAft>
              <a:buClr>
                <a:srgbClr val="41294A"/>
              </a:buClr>
              <a:buSzPts val="2100"/>
              <a:buNone/>
              <a:defRPr sz="2100">
                <a:solidFill>
                  <a:srgbClr val="41294A"/>
                </a:solidFill>
              </a:defRPr>
            </a:lvl8pPr>
            <a:lvl9pPr lvl="8" algn="r" rtl="0">
              <a:lnSpc>
                <a:spcPct val="100000"/>
              </a:lnSpc>
              <a:spcBef>
                <a:spcPts val="0"/>
              </a:spcBef>
              <a:spcAft>
                <a:spcPts val="0"/>
              </a:spcAft>
              <a:buClr>
                <a:srgbClr val="41294A"/>
              </a:buClr>
              <a:buSzPts val="2100"/>
              <a:buNone/>
              <a:defRPr sz="2100">
                <a:solidFill>
                  <a:srgbClr val="41294A"/>
                </a:solidFill>
              </a:defRPr>
            </a:lvl9pPr>
          </a:lstStyle>
          <a:p>
            <a:endParaRPr/>
          </a:p>
        </p:txBody>
      </p:sp>
      <p:sp>
        <p:nvSpPr>
          <p:cNvPr id="53" name="Google Shape;53;p12"/>
          <p:cNvSpPr txBox="1">
            <a:spLocks noGrp="1"/>
          </p:cNvSpPr>
          <p:nvPr>
            <p:ph type="title" idx="2" hasCustomPrompt="1"/>
          </p:nvPr>
        </p:nvSpPr>
        <p:spPr>
          <a:xfrm>
            <a:off x="944400" y="995250"/>
            <a:ext cx="3301500" cy="1477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rgbClr val="999999"/>
              </a:buClr>
              <a:buSzPts val="3600"/>
              <a:buNone/>
              <a:defRPr sz="15000">
                <a:solidFill>
                  <a:schemeClr val="accent5"/>
                </a:solidFill>
              </a:defRPr>
            </a:lvl1pPr>
            <a:lvl2pPr lvl="1"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dk2"/>
        </a:solidFill>
        <a:effectLst/>
      </p:bgPr>
    </p:bg>
    <p:spTree>
      <p:nvGrpSpPr>
        <p:cNvPr id="1" name="Shape 54"/>
        <p:cNvGrpSpPr/>
        <p:nvPr/>
      </p:nvGrpSpPr>
      <p:grpSpPr>
        <a:xfrm>
          <a:off x="0" y="0"/>
          <a:ext cx="0" cy="0"/>
          <a:chOff x="0" y="0"/>
          <a:chExt cx="0" cy="0"/>
        </a:xfrm>
      </p:grpSpPr>
      <p:pic>
        <p:nvPicPr>
          <p:cNvPr id="55" name="Google Shape;55;p13"/>
          <p:cNvPicPr preferRelativeResize="0"/>
          <p:nvPr/>
        </p:nvPicPr>
        <p:blipFill>
          <a:blip r:embed="rId2">
            <a:alphaModFix/>
          </a:blip>
          <a:stretch>
            <a:fillRect/>
          </a:stretch>
        </p:blipFill>
        <p:spPr>
          <a:xfrm>
            <a:off x="0" y="-16809"/>
            <a:ext cx="9144000" cy="5143500"/>
          </a:xfrm>
          <a:prstGeom prst="rect">
            <a:avLst/>
          </a:prstGeom>
          <a:noFill/>
          <a:ln>
            <a:noFill/>
          </a:ln>
        </p:spPr>
      </p:pic>
      <p:sp>
        <p:nvSpPr>
          <p:cNvPr id="56" name="Google Shape;56;p13"/>
          <p:cNvSpPr txBox="1">
            <a:spLocks noGrp="1"/>
          </p:cNvSpPr>
          <p:nvPr>
            <p:ph type="ctrTitle"/>
          </p:nvPr>
        </p:nvSpPr>
        <p:spPr>
          <a:xfrm>
            <a:off x="1194163" y="1704272"/>
            <a:ext cx="22830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ctrTitle" idx="2"/>
          </p:nvPr>
        </p:nvSpPr>
        <p:spPr>
          <a:xfrm>
            <a:off x="1194163" y="3294100"/>
            <a:ext cx="22830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6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8" name="Google Shape;58;p13"/>
          <p:cNvSpPr txBox="1">
            <a:spLocks noGrp="1"/>
          </p:cNvSpPr>
          <p:nvPr>
            <p:ph type="ctrTitle" idx="3"/>
          </p:nvPr>
        </p:nvSpPr>
        <p:spPr>
          <a:xfrm>
            <a:off x="5666826" y="1704272"/>
            <a:ext cx="22830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6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9" name="Google Shape;59;p13"/>
          <p:cNvSpPr txBox="1">
            <a:spLocks noGrp="1"/>
          </p:cNvSpPr>
          <p:nvPr>
            <p:ph type="ctrTitle" idx="4"/>
          </p:nvPr>
        </p:nvSpPr>
        <p:spPr>
          <a:xfrm>
            <a:off x="5666849" y="3295675"/>
            <a:ext cx="2283000" cy="586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600">
                <a:solidFill>
                  <a:schemeClr val="accen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 name="Google Shape;60;p13"/>
          <p:cNvSpPr txBox="1">
            <a:spLocks noGrp="1"/>
          </p:cNvSpPr>
          <p:nvPr>
            <p:ph type="subTitle" idx="1"/>
          </p:nvPr>
        </p:nvSpPr>
        <p:spPr>
          <a:xfrm flipH="1">
            <a:off x="5666767" y="3816925"/>
            <a:ext cx="2283000" cy="43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 name="Google Shape;61;p13"/>
          <p:cNvSpPr txBox="1">
            <a:spLocks noGrp="1"/>
          </p:cNvSpPr>
          <p:nvPr>
            <p:ph type="subTitle" idx="5"/>
          </p:nvPr>
        </p:nvSpPr>
        <p:spPr>
          <a:xfrm flipH="1">
            <a:off x="5666728" y="2229172"/>
            <a:ext cx="2283000" cy="43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3"/>
          <p:cNvSpPr txBox="1">
            <a:spLocks noGrp="1"/>
          </p:cNvSpPr>
          <p:nvPr>
            <p:ph type="subTitle" idx="6"/>
          </p:nvPr>
        </p:nvSpPr>
        <p:spPr>
          <a:xfrm flipH="1">
            <a:off x="1194438" y="3814850"/>
            <a:ext cx="2283000" cy="435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 name="Google Shape;63;p13"/>
          <p:cNvSpPr txBox="1">
            <a:spLocks noGrp="1"/>
          </p:cNvSpPr>
          <p:nvPr>
            <p:ph type="subTitle" idx="7"/>
          </p:nvPr>
        </p:nvSpPr>
        <p:spPr>
          <a:xfrm flipH="1">
            <a:off x="1194438" y="2220872"/>
            <a:ext cx="2283000" cy="435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9">
    <p:bg>
      <p:bgPr>
        <a:solidFill>
          <a:schemeClr val="dk2"/>
        </a:solidFill>
        <a:effectLst/>
      </p:bgPr>
    </p:bg>
    <p:spTree>
      <p:nvGrpSpPr>
        <p:cNvPr id="1" name="Shape 64"/>
        <p:cNvGrpSpPr/>
        <p:nvPr/>
      </p:nvGrpSpPr>
      <p:grpSpPr>
        <a:xfrm>
          <a:off x="0" y="0"/>
          <a:ext cx="0" cy="0"/>
          <a:chOff x="0" y="0"/>
          <a:chExt cx="0" cy="0"/>
        </a:xfrm>
      </p:grpSpPr>
      <p:pic>
        <p:nvPicPr>
          <p:cNvPr id="65" name="Google Shape;65;p14"/>
          <p:cNvPicPr preferRelativeResize="0"/>
          <p:nvPr/>
        </p:nvPicPr>
        <p:blipFill>
          <a:blip r:embed="rId2">
            <a:alphaModFix/>
          </a:blip>
          <a:stretch>
            <a:fillRect/>
          </a:stretch>
        </p:blipFill>
        <p:spPr>
          <a:xfrm>
            <a:off x="7825" y="0"/>
            <a:ext cx="9144000" cy="5143500"/>
          </a:xfrm>
          <a:prstGeom prst="rect">
            <a:avLst/>
          </a:prstGeom>
          <a:noFill/>
          <a:ln>
            <a:noFill/>
          </a:ln>
        </p:spPr>
      </p:pic>
      <p:sp>
        <p:nvSpPr>
          <p:cNvPr id="66" name="Google Shape;66;p14"/>
          <p:cNvSpPr txBox="1">
            <a:spLocks noGrp="1"/>
          </p:cNvSpPr>
          <p:nvPr>
            <p:ph type="ctrTitle"/>
          </p:nvPr>
        </p:nvSpPr>
        <p:spPr>
          <a:xfrm>
            <a:off x="725275" y="2999163"/>
            <a:ext cx="60852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3600">
                <a:solidFill>
                  <a:schemeClr val="accent5"/>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67" name="Google Shape;67;p14"/>
          <p:cNvSpPr txBox="1">
            <a:spLocks noGrp="1"/>
          </p:cNvSpPr>
          <p:nvPr>
            <p:ph type="subTitle" idx="1"/>
          </p:nvPr>
        </p:nvSpPr>
        <p:spPr>
          <a:xfrm>
            <a:off x="725308" y="1742938"/>
            <a:ext cx="6085200" cy="12132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2200">
                <a:solidFill>
                  <a:schemeClr val="accent5"/>
                </a:solidFill>
              </a:defRPr>
            </a:lvl1pPr>
            <a:lvl2pPr lvl="1" rtl="0">
              <a:lnSpc>
                <a:spcPct val="100000"/>
              </a:lnSpc>
              <a:spcBef>
                <a:spcPts val="0"/>
              </a:spcBef>
              <a:spcAft>
                <a:spcPts val="0"/>
              </a:spcAft>
              <a:buNone/>
              <a:defRPr sz="2200">
                <a:solidFill>
                  <a:schemeClr val="accent5"/>
                </a:solidFill>
              </a:defRPr>
            </a:lvl2pPr>
            <a:lvl3pPr lvl="2" rtl="0">
              <a:lnSpc>
                <a:spcPct val="100000"/>
              </a:lnSpc>
              <a:spcBef>
                <a:spcPts val="0"/>
              </a:spcBef>
              <a:spcAft>
                <a:spcPts val="0"/>
              </a:spcAft>
              <a:buNone/>
              <a:defRPr sz="2200">
                <a:solidFill>
                  <a:schemeClr val="accent5"/>
                </a:solidFill>
              </a:defRPr>
            </a:lvl3pPr>
            <a:lvl4pPr lvl="3" rtl="0">
              <a:lnSpc>
                <a:spcPct val="100000"/>
              </a:lnSpc>
              <a:spcBef>
                <a:spcPts val="0"/>
              </a:spcBef>
              <a:spcAft>
                <a:spcPts val="0"/>
              </a:spcAft>
              <a:buNone/>
              <a:defRPr sz="2200">
                <a:solidFill>
                  <a:schemeClr val="accent5"/>
                </a:solidFill>
              </a:defRPr>
            </a:lvl4pPr>
            <a:lvl5pPr lvl="4" rtl="0">
              <a:lnSpc>
                <a:spcPct val="100000"/>
              </a:lnSpc>
              <a:spcBef>
                <a:spcPts val="0"/>
              </a:spcBef>
              <a:spcAft>
                <a:spcPts val="0"/>
              </a:spcAft>
              <a:buNone/>
              <a:defRPr sz="2200">
                <a:solidFill>
                  <a:schemeClr val="accent5"/>
                </a:solidFill>
              </a:defRPr>
            </a:lvl5pPr>
            <a:lvl6pPr lvl="5" rtl="0">
              <a:lnSpc>
                <a:spcPct val="100000"/>
              </a:lnSpc>
              <a:spcBef>
                <a:spcPts val="0"/>
              </a:spcBef>
              <a:spcAft>
                <a:spcPts val="0"/>
              </a:spcAft>
              <a:buNone/>
              <a:defRPr sz="2200">
                <a:solidFill>
                  <a:schemeClr val="accent5"/>
                </a:solidFill>
              </a:defRPr>
            </a:lvl6pPr>
            <a:lvl7pPr lvl="6" rtl="0">
              <a:lnSpc>
                <a:spcPct val="100000"/>
              </a:lnSpc>
              <a:spcBef>
                <a:spcPts val="0"/>
              </a:spcBef>
              <a:spcAft>
                <a:spcPts val="0"/>
              </a:spcAft>
              <a:buNone/>
              <a:defRPr sz="2200">
                <a:solidFill>
                  <a:schemeClr val="accent5"/>
                </a:solidFill>
              </a:defRPr>
            </a:lvl7pPr>
            <a:lvl8pPr lvl="7" rtl="0">
              <a:lnSpc>
                <a:spcPct val="100000"/>
              </a:lnSpc>
              <a:spcBef>
                <a:spcPts val="0"/>
              </a:spcBef>
              <a:spcAft>
                <a:spcPts val="0"/>
              </a:spcAft>
              <a:buNone/>
              <a:defRPr sz="2200">
                <a:solidFill>
                  <a:schemeClr val="accent5"/>
                </a:solidFill>
              </a:defRPr>
            </a:lvl8pPr>
            <a:lvl9pPr lvl="8" rtl="0">
              <a:lnSpc>
                <a:spcPct val="100000"/>
              </a:lnSpc>
              <a:spcBef>
                <a:spcPts val="0"/>
              </a:spcBef>
              <a:spcAft>
                <a:spcPts val="0"/>
              </a:spcAft>
              <a:buNone/>
              <a:defRPr sz="2200">
                <a:solidFill>
                  <a:schemeClr val="accent5"/>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long list">
  <p:cSld name="CUSTOM_8">
    <p:bg>
      <p:bgPr>
        <a:solidFill>
          <a:schemeClr val="dk2"/>
        </a:solidFill>
        <a:effectLst/>
      </p:bgPr>
    </p:bg>
    <p:spTree>
      <p:nvGrpSpPr>
        <p:cNvPr id="1" name="Shape 68"/>
        <p:cNvGrpSpPr/>
        <p:nvPr/>
      </p:nvGrpSpPr>
      <p:grpSpPr>
        <a:xfrm>
          <a:off x="0" y="0"/>
          <a:ext cx="0" cy="0"/>
          <a:chOff x="0" y="0"/>
          <a:chExt cx="0" cy="0"/>
        </a:xfrm>
      </p:grpSpPr>
      <p:pic>
        <p:nvPicPr>
          <p:cNvPr id="69" name="Google Shape;69;p15"/>
          <p:cNvPicPr preferRelativeResize="0"/>
          <p:nvPr/>
        </p:nvPicPr>
        <p:blipFill>
          <a:blip r:embed="rId2">
            <a:alphaModFix/>
          </a:blip>
          <a:stretch>
            <a:fillRect/>
          </a:stretch>
        </p:blipFill>
        <p:spPr>
          <a:xfrm>
            <a:off x="-37075" y="-41600"/>
            <a:ext cx="9217949" cy="5185099"/>
          </a:xfrm>
          <a:prstGeom prst="rect">
            <a:avLst/>
          </a:prstGeom>
          <a:noFill/>
          <a:ln>
            <a:noFill/>
          </a:ln>
        </p:spPr>
      </p:pic>
      <p:sp>
        <p:nvSpPr>
          <p:cNvPr id="70" name="Google Shape;70;p15"/>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000"/>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
        <p:nvSpPr>
          <p:cNvPr id="71" name="Google Shape;71;p15"/>
          <p:cNvSpPr txBox="1">
            <a:spLocks noGrp="1"/>
          </p:cNvSpPr>
          <p:nvPr>
            <p:ph type="body" idx="1"/>
          </p:nvPr>
        </p:nvSpPr>
        <p:spPr>
          <a:xfrm>
            <a:off x="720050" y="980350"/>
            <a:ext cx="7703700" cy="38172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AutoNum type="arabicPeriod"/>
              <a:defRPr/>
            </a:lvl1pPr>
            <a:lvl2pPr marL="914400" lvl="1" indent="-298450" rtl="0">
              <a:lnSpc>
                <a:spcPct val="100000"/>
              </a:lnSpc>
              <a:spcBef>
                <a:spcPts val="1600"/>
              </a:spcBef>
              <a:spcAft>
                <a:spcPts val="0"/>
              </a:spcAft>
              <a:buSzPts val="1100"/>
              <a:buFont typeface="Muli Regular"/>
              <a:buAutoNum type="alphaLcPeriod"/>
              <a:defRPr/>
            </a:lvl2pPr>
            <a:lvl3pPr marL="1371600" lvl="2" indent="-298450" rtl="0">
              <a:lnSpc>
                <a:spcPct val="100000"/>
              </a:lnSpc>
              <a:spcBef>
                <a:spcPts val="1600"/>
              </a:spcBef>
              <a:spcAft>
                <a:spcPts val="0"/>
              </a:spcAft>
              <a:buSzPts val="1100"/>
              <a:buFont typeface="Muli Regular"/>
              <a:buAutoNum type="romanLcPeriod"/>
              <a:defRPr/>
            </a:lvl3pPr>
            <a:lvl4pPr marL="1828800" lvl="3" indent="-298450" rtl="0">
              <a:lnSpc>
                <a:spcPct val="100000"/>
              </a:lnSpc>
              <a:spcBef>
                <a:spcPts val="1600"/>
              </a:spcBef>
              <a:spcAft>
                <a:spcPts val="0"/>
              </a:spcAft>
              <a:buSzPts val="1100"/>
              <a:buFont typeface="Muli Regular"/>
              <a:buAutoNum type="arabicPeriod"/>
              <a:defRPr/>
            </a:lvl4pPr>
            <a:lvl5pPr marL="2286000" lvl="4" indent="-298450" rtl="0">
              <a:lnSpc>
                <a:spcPct val="100000"/>
              </a:lnSpc>
              <a:spcBef>
                <a:spcPts val="1600"/>
              </a:spcBef>
              <a:spcAft>
                <a:spcPts val="0"/>
              </a:spcAft>
              <a:buSzPts val="1100"/>
              <a:buFont typeface="Muli Regular"/>
              <a:buAutoNum type="alphaLcPeriod"/>
              <a:defRPr/>
            </a:lvl5pPr>
            <a:lvl6pPr marL="2743200" lvl="5" indent="-298450" rtl="0">
              <a:lnSpc>
                <a:spcPct val="100000"/>
              </a:lnSpc>
              <a:spcBef>
                <a:spcPts val="1600"/>
              </a:spcBef>
              <a:spcAft>
                <a:spcPts val="0"/>
              </a:spcAft>
              <a:buSzPts val="1100"/>
              <a:buFont typeface="Muli Regular"/>
              <a:buAutoNum type="romanLcPeriod"/>
              <a:defRPr/>
            </a:lvl6pPr>
            <a:lvl7pPr marL="3200400" lvl="6" indent="-298450" rtl="0">
              <a:lnSpc>
                <a:spcPct val="100000"/>
              </a:lnSpc>
              <a:spcBef>
                <a:spcPts val="1600"/>
              </a:spcBef>
              <a:spcAft>
                <a:spcPts val="0"/>
              </a:spcAft>
              <a:buSzPts val="1100"/>
              <a:buFont typeface="Muli Regular"/>
              <a:buAutoNum type="arabicPeriod"/>
              <a:defRPr/>
            </a:lvl7pPr>
            <a:lvl8pPr marL="3657600" lvl="7" indent="-298450" rtl="0">
              <a:lnSpc>
                <a:spcPct val="100000"/>
              </a:lnSpc>
              <a:spcBef>
                <a:spcPts val="1600"/>
              </a:spcBef>
              <a:spcAft>
                <a:spcPts val="0"/>
              </a:spcAft>
              <a:buSzPts val="1100"/>
              <a:buFont typeface="Muli Regular"/>
              <a:buAutoNum type="alphaLcPeriod"/>
              <a:defRPr/>
            </a:lvl8pPr>
            <a:lvl9pPr marL="4114800" lvl="8" indent="-298450" rtl="0">
              <a:lnSpc>
                <a:spcPct val="100000"/>
              </a:lnSpc>
              <a:spcBef>
                <a:spcPts val="1600"/>
              </a:spcBef>
              <a:spcAft>
                <a:spcPts val="1600"/>
              </a:spcAft>
              <a:buSzPts val="1100"/>
              <a:buFont typeface="Muli Regular"/>
              <a:buAutoNum type="romanLcPerio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
  <p:cSld name="CUSTOM_2_2">
    <p:bg>
      <p:bgPr>
        <a:solidFill>
          <a:schemeClr val="dk2"/>
        </a:solidFill>
        <a:effectLst/>
      </p:bgPr>
    </p:bg>
    <p:spTree>
      <p:nvGrpSpPr>
        <p:cNvPr id="1" name="Shape 72"/>
        <p:cNvGrpSpPr/>
        <p:nvPr/>
      </p:nvGrpSpPr>
      <p:grpSpPr>
        <a:xfrm>
          <a:off x="0" y="0"/>
          <a:ext cx="0" cy="0"/>
          <a:chOff x="0" y="0"/>
          <a:chExt cx="0" cy="0"/>
        </a:xfrm>
      </p:grpSpPr>
      <p:pic>
        <p:nvPicPr>
          <p:cNvPr id="73" name="Google Shape;73;p16"/>
          <p:cNvPicPr preferRelativeResize="0"/>
          <p:nvPr/>
        </p:nvPicPr>
        <p:blipFill>
          <a:blip r:embed="rId2">
            <a:alphaModFix/>
          </a:blip>
          <a:stretch>
            <a:fillRect/>
          </a:stretch>
        </p:blipFill>
        <p:spPr>
          <a:xfrm>
            <a:off x="-23025" y="0"/>
            <a:ext cx="9174398" cy="5143500"/>
          </a:xfrm>
          <a:prstGeom prst="rect">
            <a:avLst/>
          </a:prstGeom>
          <a:noFill/>
          <a:ln>
            <a:noFill/>
          </a:ln>
        </p:spPr>
      </p:pic>
      <p:sp>
        <p:nvSpPr>
          <p:cNvPr id="74" name="Google Shape;74;p16"/>
          <p:cNvSpPr txBox="1">
            <a:spLocks noGrp="1"/>
          </p:cNvSpPr>
          <p:nvPr>
            <p:ph type="subTitle" idx="1"/>
          </p:nvPr>
        </p:nvSpPr>
        <p:spPr>
          <a:xfrm>
            <a:off x="6095071" y="2996100"/>
            <a:ext cx="2255100" cy="775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b="1">
                <a:latin typeface="Tulpen One"/>
                <a:ea typeface="Tulpen One"/>
                <a:cs typeface="Tulpen One"/>
                <a:sym typeface="Tulpen One"/>
              </a:defRPr>
            </a:lvl1pPr>
            <a:lvl2pPr lvl="1" algn="ctr" rtl="0">
              <a:lnSpc>
                <a:spcPct val="100000"/>
              </a:lnSpc>
              <a:spcBef>
                <a:spcPts val="1600"/>
              </a:spcBef>
              <a:spcAft>
                <a:spcPts val="0"/>
              </a:spcAft>
              <a:buNone/>
              <a:defRPr sz="2400" b="1">
                <a:latin typeface="Tulpen One"/>
                <a:ea typeface="Tulpen One"/>
                <a:cs typeface="Tulpen One"/>
                <a:sym typeface="Tulpen One"/>
              </a:defRPr>
            </a:lvl2pPr>
            <a:lvl3pPr lvl="2" algn="ctr" rtl="0">
              <a:lnSpc>
                <a:spcPct val="100000"/>
              </a:lnSpc>
              <a:spcBef>
                <a:spcPts val="1600"/>
              </a:spcBef>
              <a:spcAft>
                <a:spcPts val="0"/>
              </a:spcAft>
              <a:buNone/>
              <a:defRPr sz="2400" b="1">
                <a:latin typeface="Tulpen One"/>
                <a:ea typeface="Tulpen One"/>
                <a:cs typeface="Tulpen One"/>
                <a:sym typeface="Tulpen One"/>
              </a:defRPr>
            </a:lvl3pPr>
            <a:lvl4pPr lvl="3" algn="ctr" rtl="0">
              <a:lnSpc>
                <a:spcPct val="100000"/>
              </a:lnSpc>
              <a:spcBef>
                <a:spcPts val="1600"/>
              </a:spcBef>
              <a:spcAft>
                <a:spcPts val="0"/>
              </a:spcAft>
              <a:buNone/>
              <a:defRPr sz="2400" b="1">
                <a:latin typeface="Tulpen One"/>
                <a:ea typeface="Tulpen One"/>
                <a:cs typeface="Tulpen One"/>
                <a:sym typeface="Tulpen One"/>
              </a:defRPr>
            </a:lvl4pPr>
            <a:lvl5pPr lvl="4" algn="ctr" rtl="0">
              <a:lnSpc>
                <a:spcPct val="100000"/>
              </a:lnSpc>
              <a:spcBef>
                <a:spcPts val="1600"/>
              </a:spcBef>
              <a:spcAft>
                <a:spcPts val="0"/>
              </a:spcAft>
              <a:buNone/>
              <a:defRPr sz="2400" b="1">
                <a:latin typeface="Tulpen One"/>
                <a:ea typeface="Tulpen One"/>
                <a:cs typeface="Tulpen One"/>
                <a:sym typeface="Tulpen One"/>
              </a:defRPr>
            </a:lvl5pPr>
            <a:lvl6pPr lvl="5" algn="ctr" rtl="0">
              <a:lnSpc>
                <a:spcPct val="100000"/>
              </a:lnSpc>
              <a:spcBef>
                <a:spcPts val="1600"/>
              </a:spcBef>
              <a:spcAft>
                <a:spcPts val="0"/>
              </a:spcAft>
              <a:buNone/>
              <a:defRPr sz="2400" b="1">
                <a:latin typeface="Tulpen One"/>
                <a:ea typeface="Tulpen One"/>
                <a:cs typeface="Tulpen One"/>
                <a:sym typeface="Tulpen One"/>
              </a:defRPr>
            </a:lvl6pPr>
            <a:lvl7pPr lvl="6" algn="ctr" rtl="0">
              <a:lnSpc>
                <a:spcPct val="100000"/>
              </a:lnSpc>
              <a:spcBef>
                <a:spcPts val="1600"/>
              </a:spcBef>
              <a:spcAft>
                <a:spcPts val="0"/>
              </a:spcAft>
              <a:buNone/>
              <a:defRPr sz="2400" b="1">
                <a:latin typeface="Tulpen One"/>
                <a:ea typeface="Tulpen One"/>
                <a:cs typeface="Tulpen One"/>
                <a:sym typeface="Tulpen One"/>
              </a:defRPr>
            </a:lvl7pPr>
            <a:lvl8pPr lvl="7" algn="ctr" rtl="0">
              <a:lnSpc>
                <a:spcPct val="100000"/>
              </a:lnSpc>
              <a:spcBef>
                <a:spcPts val="1600"/>
              </a:spcBef>
              <a:spcAft>
                <a:spcPts val="0"/>
              </a:spcAft>
              <a:buNone/>
              <a:defRPr sz="2400" b="1">
                <a:latin typeface="Tulpen One"/>
                <a:ea typeface="Tulpen One"/>
                <a:cs typeface="Tulpen One"/>
                <a:sym typeface="Tulpen One"/>
              </a:defRPr>
            </a:lvl8pPr>
            <a:lvl9pPr lvl="8" algn="ctr" rtl="0">
              <a:lnSpc>
                <a:spcPct val="100000"/>
              </a:lnSpc>
              <a:spcBef>
                <a:spcPts val="1600"/>
              </a:spcBef>
              <a:spcAft>
                <a:spcPts val="1600"/>
              </a:spcAft>
              <a:buNone/>
              <a:defRPr sz="2400" b="1">
                <a:latin typeface="Tulpen One"/>
                <a:ea typeface="Tulpen One"/>
                <a:cs typeface="Tulpen One"/>
                <a:sym typeface="Tulpen One"/>
              </a:defRPr>
            </a:lvl9pPr>
          </a:lstStyle>
          <a:p>
            <a:endParaRPr/>
          </a:p>
        </p:txBody>
      </p:sp>
      <p:sp>
        <p:nvSpPr>
          <p:cNvPr id="75" name="Google Shape;75;p16"/>
          <p:cNvSpPr txBox="1">
            <a:spLocks noGrp="1"/>
          </p:cNvSpPr>
          <p:nvPr>
            <p:ph type="subTitle" idx="2"/>
          </p:nvPr>
        </p:nvSpPr>
        <p:spPr>
          <a:xfrm>
            <a:off x="3421421" y="2115075"/>
            <a:ext cx="2255100" cy="775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b="1">
                <a:latin typeface="Tulpen One"/>
                <a:ea typeface="Tulpen One"/>
                <a:cs typeface="Tulpen One"/>
                <a:sym typeface="Tulpen One"/>
              </a:defRPr>
            </a:lvl1pPr>
            <a:lvl2pPr lvl="1" algn="ctr" rtl="0">
              <a:lnSpc>
                <a:spcPct val="100000"/>
              </a:lnSpc>
              <a:spcBef>
                <a:spcPts val="1600"/>
              </a:spcBef>
              <a:spcAft>
                <a:spcPts val="0"/>
              </a:spcAft>
              <a:buNone/>
              <a:defRPr sz="2400" b="1">
                <a:latin typeface="Tulpen One"/>
                <a:ea typeface="Tulpen One"/>
                <a:cs typeface="Tulpen One"/>
                <a:sym typeface="Tulpen One"/>
              </a:defRPr>
            </a:lvl2pPr>
            <a:lvl3pPr lvl="2" algn="ctr" rtl="0">
              <a:lnSpc>
                <a:spcPct val="100000"/>
              </a:lnSpc>
              <a:spcBef>
                <a:spcPts val="1600"/>
              </a:spcBef>
              <a:spcAft>
                <a:spcPts val="0"/>
              </a:spcAft>
              <a:buNone/>
              <a:defRPr sz="2400" b="1">
                <a:latin typeface="Tulpen One"/>
                <a:ea typeface="Tulpen One"/>
                <a:cs typeface="Tulpen One"/>
                <a:sym typeface="Tulpen One"/>
              </a:defRPr>
            </a:lvl3pPr>
            <a:lvl4pPr lvl="3" algn="ctr" rtl="0">
              <a:lnSpc>
                <a:spcPct val="100000"/>
              </a:lnSpc>
              <a:spcBef>
                <a:spcPts val="1600"/>
              </a:spcBef>
              <a:spcAft>
                <a:spcPts val="0"/>
              </a:spcAft>
              <a:buNone/>
              <a:defRPr sz="2400" b="1">
                <a:latin typeface="Tulpen One"/>
                <a:ea typeface="Tulpen One"/>
                <a:cs typeface="Tulpen One"/>
                <a:sym typeface="Tulpen One"/>
              </a:defRPr>
            </a:lvl4pPr>
            <a:lvl5pPr lvl="4" algn="ctr" rtl="0">
              <a:lnSpc>
                <a:spcPct val="100000"/>
              </a:lnSpc>
              <a:spcBef>
                <a:spcPts val="1600"/>
              </a:spcBef>
              <a:spcAft>
                <a:spcPts val="0"/>
              </a:spcAft>
              <a:buNone/>
              <a:defRPr sz="2400" b="1">
                <a:latin typeface="Tulpen One"/>
                <a:ea typeface="Tulpen One"/>
                <a:cs typeface="Tulpen One"/>
                <a:sym typeface="Tulpen One"/>
              </a:defRPr>
            </a:lvl5pPr>
            <a:lvl6pPr lvl="5" algn="ctr" rtl="0">
              <a:lnSpc>
                <a:spcPct val="100000"/>
              </a:lnSpc>
              <a:spcBef>
                <a:spcPts val="1600"/>
              </a:spcBef>
              <a:spcAft>
                <a:spcPts val="0"/>
              </a:spcAft>
              <a:buNone/>
              <a:defRPr sz="2400" b="1">
                <a:latin typeface="Tulpen One"/>
                <a:ea typeface="Tulpen One"/>
                <a:cs typeface="Tulpen One"/>
                <a:sym typeface="Tulpen One"/>
              </a:defRPr>
            </a:lvl6pPr>
            <a:lvl7pPr lvl="6" algn="ctr" rtl="0">
              <a:lnSpc>
                <a:spcPct val="100000"/>
              </a:lnSpc>
              <a:spcBef>
                <a:spcPts val="1600"/>
              </a:spcBef>
              <a:spcAft>
                <a:spcPts val="0"/>
              </a:spcAft>
              <a:buNone/>
              <a:defRPr sz="2400" b="1">
                <a:latin typeface="Tulpen One"/>
                <a:ea typeface="Tulpen One"/>
                <a:cs typeface="Tulpen One"/>
                <a:sym typeface="Tulpen One"/>
              </a:defRPr>
            </a:lvl7pPr>
            <a:lvl8pPr lvl="7" algn="ctr" rtl="0">
              <a:lnSpc>
                <a:spcPct val="100000"/>
              </a:lnSpc>
              <a:spcBef>
                <a:spcPts val="1600"/>
              </a:spcBef>
              <a:spcAft>
                <a:spcPts val="0"/>
              </a:spcAft>
              <a:buNone/>
              <a:defRPr sz="2400" b="1">
                <a:latin typeface="Tulpen One"/>
                <a:ea typeface="Tulpen One"/>
                <a:cs typeface="Tulpen One"/>
                <a:sym typeface="Tulpen One"/>
              </a:defRPr>
            </a:lvl8pPr>
            <a:lvl9pPr lvl="8" algn="ctr" rtl="0">
              <a:lnSpc>
                <a:spcPct val="100000"/>
              </a:lnSpc>
              <a:spcBef>
                <a:spcPts val="1600"/>
              </a:spcBef>
              <a:spcAft>
                <a:spcPts val="1600"/>
              </a:spcAft>
              <a:buNone/>
              <a:defRPr sz="2400" b="1">
                <a:latin typeface="Tulpen One"/>
                <a:ea typeface="Tulpen One"/>
                <a:cs typeface="Tulpen One"/>
                <a:sym typeface="Tulpen One"/>
              </a:defRPr>
            </a:lvl9pPr>
          </a:lstStyle>
          <a:p>
            <a:endParaRPr/>
          </a:p>
        </p:txBody>
      </p:sp>
      <p:sp>
        <p:nvSpPr>
          <p:cNvPr id="76" name="Google Shape;76;p16"/>
          <p:cNvSpPr txBox="1">
            <a:spLocks noGrp="1"/>
          </p:cNvSpPr>
          <p:nvPr>
            <p:ph type="subTitle" idx="3"/>
          </p:nvPr>
        </p:nvSpPr>
        <p:spPr>
          <a:xfrm>
            <a:off x="747771" y="2996100"/>
            <a:ext cx="2255100" cy="775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b="1">
                <a:latin typeface="Tulpen One"/>
                <a:ea typeface="Tulpen One"/>
                <a:cs typeface="Tulpen One"/>
                <a:sym typeface="Tulpen One"/>
              </a:defRPr>
            </a:lvl1pPr>
            <a:lvl2pPr lvl="1" algn="ctr" rtl="0">
              <a:lnSpc>
                <a:spcPct val="100000"/>
              </a:lnSpc>
              <a:spcBef>
                <a:spcPts val="1600"/>
              </a:spcBef>
              <a:spcAft>
                <a:spcPts val="0"/>
              </a:spcAft>
              <a:buNone/>
              <a:defRPr sz="2400" b="1">
                <a:latin typeface="Tulpen One"/>
                <a:ea typeface="Tulpen One"/>
                <a:cs typeface="Tulpen One"/>
                <a:sym typeface="Tulpen One"/>
              </a:defRPr>
            </a:lvl2pPr>
            <a:lvl3pPr lvl="2" algn="ctr" rtl="0">
              <a:lnSpc>
                <a:spcPct val="100000"/>
              </a:lnSpc>
              <a:spcBef>
                <a:spcPts val="1600"/>
              </a:spcBef>
              <a:spcAft>
                <a:spcPts val="0"/>
              </a:spcAft>
              <a:buNone/>
              <a:defRPr sz="2400" b="1">
                <a:latin typeface="Tulpen One"/>
                <a:ea typeface="Tulpen One"/>
                <a:cs typeface="Tulpen One"/>
                <a:sym typeface="Tulpen One"/>
              </a:defRPr>
            </a:lvl3pPr>
            <a:lvl4pPr lvl="3" algn="ctr" rtl="0">
              <a:lnSpc>
                <a:spcPct val="100000"/>
              </a:lnSpc>
              <a:spcBef>
                <a:spcPts val="1600"/>
              </a:spcBef>
              <a:spcAft>
                <a:spcPts val="0"/>
              </a:spcAft>
              <a:buNone/>
              <a:defRPr sz="2400" b="1">
                <a:latin typeface="Tulpen One"/>
                <a:ea typeface="Tulpen One"/>
                <a:cs typeface="Tulpen One"/>
                <a:sym typeface="Tulpen One"/>
              </a:defRPr>
            </a:lvl4pPr>
            <a:lvl5pPr lvl="4" algn="ctr" rtl="0">
              <a:lnSpc>
                <a:spcPct val="100000"/>
              </a:lnSpc>
              <a:spcBef>
                <a:spcPts val="1600"/>
              </a:spcBef>
              <a:spcAft>
                <a:spcPts val="0"/>
              </a:spcAft>
              <a:buNone/>
              <a:defRPr sz="2400" b="1">
                <a:latin typeface="Tulpen One"/>
                <a:ea typeface="Tulpen One"/>
                <a:cs typeface="Tulpen One"/>
                <a:sym typeface="Tulpen One"/>
              </a:defRPr>
            </a:lvl5pPr>
            <a:lvl6pPr lvl="5" algn="ctr" rtl="0">
              <a:lnSpc>
                <a:spcPct val="100000"/>
              </a:lnSpc>
              <a:spcBef>
                <a:spcPts val="1600"/>
              </a:spcBef>
              <a:spcAft>
                <a:spcPts val="0"/>
              </a:spcAft>
              <a:buNone/>
              <a:defRPr sz="2400" b="1">
                <a:latin typeface="Tulpen One"/>
                <a:ea typeface="Tulpen One"/>
                <a:cs typeface="Tulpen One"/>
                <a:sym typeface="Tulpen One"/>
              </a:defRPr>
            </a:lvl6pPr>
            <a:lvl7pPr lvl="6" algn="ctr" rtl="0">
              <a:lnSpc>
                <a:spcPct val="100000"/>
              </a:lnSpc>
              <a:spcBef>
                <a:spcPts val="1600"/>
              </a:spcBef>
              <a:spcAft>
                <a:spcPts val="0"/>
              </a:spcAft>
              <a:buNone/>
              <a:defRPr sz="2400" b="1">
                <a:latin typeface="Tulpen One"/>
                <a:ea typeface="Tulpen One"/>
                <a:cs typeface="Tulpen One"/>
                <a:sym typeface="Tulpen One"/>
              </a:defRPr>
            </a:lvl7pPr>
            <a:lvl8pPr lvl="7" algn="ctr" rtl="0">
              <a:lnSpc>
                <a:spcPct val="100000"/>
              </a:lnSpc>
              <a:spcBef>
                <a:spcPts val="1600"/>
              </a:spcBef>
              <a:spcAft>
                <a:spcPts val="0"/>
              </a:spcAft>
              <a:buNone/>
              <a:defRPr sz="2400" b="1">
                <a:latin typeface="Tulpen One"/>
                <a:ea typeface="Tulpen One"/>
                <a:cs typeface="Tulpen One"/>
                <a:sym typeface="Tulpen One"/>
              </a:defRPr>
            </a:lvl8pPr>
            <a:lvl9pPr lvl="8" algn="ctr" rtl="0">
              <a:lnSpc>
                <a:spcPct val="100000"/>
              </a:lnSpc>
              <a:spcBef>
                <a:spcPts val="1600"/>
              </a:spcBef>
              <a:spcAft>
                <a:spcPts val="1600"/>
              </a:spcAft>
              <a:buNone/>
              <a:defRPr sz="2400" b="1">
                <a:latin typeface="Tulpen One"/>
                <a:ea typeface="Tulpen One"/>
                <a:cs typeface="Tulpen One"/>
                <a:sym typeface="Tulpen One"/>
              </a:defRPr>
            </a:lvl9pPr>
          </a:lstStyle>
          <a:p>
            <a:endParaRPr/>
          </a:p>
        </p:txBody>
      </p:sp>
      <p:sp>
        <p:nvSpPr>
          <p:cNvPr id="77" name="Google Shape;77;p16"/>
          <p:cNvSpPr txBox="1">
            <a:spLocks noGrp="1"/>
          </p:cNvSpPr>
          <p:nvPr>
            <p:ph type="subTitle" idx="4"/>
          </p:nvPr>
        </p:nvSpPr>
        <p:spPr>
          <a:xfrm>
            <a:off x="6095071" y="3523725"/>
            <a:ext cx="2255100" cy="77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78" name="Google Shape;78;p16"/>
          <p:cNvSpPr txBox="1">
            <a:spLocks noGrp="1"/>
          </p:cNvSpPr>
          <p:nvPr>
            <p:ph type="subTitle" idx="5"/>
          </p:nvPr>
        </p:nvSpPr>
        <p:spPr>
          <a:xfrm>
            <a:off x="3421421" y="2642700"/>
            <a:ext cx="2255100" cy="77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79" name="Google Shape;79;p16"/>
          <p:cNvSpPr txBox="1">
            <a:spLocks noGrp="1"/>
          </p:cNvSpPr>
          <p:nvPr>
            <p:ph type="subTitle" idx="6"/>
          </p:nvPr>
        </p:nvSpPr>
        <p:spPr>
          <a:xfrm>
            <a:off x="747771" y="3523725"/>
            <a:ext cx="2255100" cy="77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80" name="Google Shape;80;p16"/>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000"/>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title">
  <p:cSld name="MAIN_POINT_1">
    <p:bg>
      <p:bgPr>
        <a:solidFill>
          <a:schemeClr val="dk2"/>
        </a:solidFill>
        <a:effectLst/>
      </p:bgPr>
    </p:bg>
    <p:spTree>
      <p:nvGrpSpPr>
        <p:cNvPr id="1" name="Shape 81"/>
        <p:cNvGrpSpPr/>
        <p:nvPr/>
      </p:nvGrpSpPr>
      <p:grpSpPr>
        <a:xfrm>
          <a:off x="0" y="0"/>
          <a:ext cx="0" cy="0"/>
          <a:chOff x="0" y="0"/>
          <a:chExt cx="0" cy="0"/>
        </a:xfrm>
      </p:grpSpPr>
      <p:pic>
        <p:nvPicPr>
          <p:cNvPr id="82" name="Google Shape;82;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83" name="Google Shape;83;p17"/>
          <p:cNvSpPr txBox="1">
            <a:spLocks noGrp="1"/>
          </p:cNvSpPr>
          <p:nvPr>
            <p:ph type="title"/>
          </p:nvPr>
        </p:nvSpPr>
        <p:spPr>
          <a:xfrm>
            <a:off x="1506125" y="1786700"/>
            <a:ext cx="6231900" cy="156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hlink"/>
              </a:buClr>
              <a:buSzPts val="4800"/>
              <a:buNone/>
              <a:defRPr sz="9600">
                <a:solidFill>
                  <a:schemeClr val="hlink"/>
                </a:solidFill>
              </a:defRPr>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
  <p:cSld name="CUSTOM_1_1">
    <p:bg>
      <p:bgPr>
        <a:solidFill>
          <a:schemeClr val="dk2"/>
        </a:solidFill>
        <a:effectLst/>
      </p:bgPr>
    </p:bg>
    <p:spTree>
      <p:nvGrpSpPr>
        <p:cNvPr id="1" name="Shape 84"/>
        <p:cNvGrpSpPr/>
        <p:nvPr/>
      </p:nvGrpSpPr>
      <p:grpSpPr>
        <a:xfrm>
          <a:off x="0" y="0"/>
          <a:ext cx="0" cy="0"/>
          <a:chOff x="0" y="0"/>
          <a:chExt cx="0" cy="0"/>
        </a:xfrm>
      </p:grpSpPr>
      <p:pic>
        <p:nvPicPr>
          <p:cNvPr id="85" name="Google Shape;85;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86" name="Google Shape;86;p18"/>
          <p:cNvSpPr txBox="1">
            <a:spLocks noGrp="1"/>
          </p:cNvSpPr>
          <p:nvPr>
            <p:ph type="subTitle" idx="1"/>
          </p:nvPr>
        </p:nvSpPr>
        <p:spPr>
          <a:xfrm>
            <a:off x="1089088" y="1438563"/>
            <a:ext cx="2396700" cy="5232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None/>
              <a:defRPr sz="3600" b="1">
                <a:latin typeface="Tulpen One"/>
                <a:ea typeface="Tulpen One"/>
                <a:cs typeface="Tulpen One"/>
                <a:sym typeface="Tulpen One"/>
              </a:defRPr>
            </a:lvl1pPr>
            <a:lvl2pPr lvl="1" algn="r" rtl="0">
              <a:lnSpc>
                <a:spcPct val="100000"/>
              </a:lnSpc>
              <a:spcBef>
                <a:spcPts val="1600"/>
              </a:spcBef>
              <a:spcAft>
                <a:spcPts val="0"/>
              </a:spcAft>
              <a:buNone/>
              <a:defRPr sz="3600" b="1">
                <a:latin typeface="Tulpen One"/>
                <a:ea typeface="Tulpen One"/>
                <a:cs typeface="Tulpen One"/>
                <a:sym typeface="Tulpen One"/>
              </a:defRPr>
            </a:lvl2pPr>
            <a:lvl3pPr lvl="2" algn="r" rtl="0">
              <a:lnSpc>
                <a:spcPct val="100000"/>
              </a:lnSpc>
              <a:spcBef>
                <a:spcPts val="1600"/>
              </a:spcBef>
              <a:spcAft>
                <a:spcPts val="0"/>
              </a:spcAft>
              <a:buNone/>
              <a:defRPr sz="3600" b="1">
                <a:latin typeface="Tulpen One"/>
                <a:ea typeface="Tulpen One"/>
                <a:cs typeface="Tulpen One"/>
                <a:sym typeface="Tulpen One"/>
              </a:defRPr>
            </a:lvl3pPr>
            <a:lvl4pPr lvl="3" algn="r" rtl="0">
              <a:lnSpc>
                <a:spcPct val="100000"/>
              </a:lnSpc>
              <a:spcBef>
                <a:spcPts val="1600"/>
              </a:spcBef>
              <a:spcAft>
                <a:spcPts val="0"/>
              </a:spcAft>
              <a:buNone/>
              <a:defRPr sz="3600" b="1">
                <a:latin typeface="Tulpen One"/>
                <a:ea typeface="Tulpen One"/>
                <a:cs typeface="Tulpen One"/>
                <a:sym typeface="Tulpen One"/>
              </a:defRPr>
            </a:lvl4pPr>
            <a:lvl5pPr lvl="4" algn="r" rtl="0">
              <a:lnSpc>
                <a:spcPct val="100000"/>
              </a:lnSpc>
              <a:spcBef>
                <a:spcPts val="1600"/>
              </a:spcBef>
              <a:spcAft>
                <a:spcPts val="0"/>
              </a:spcAft>
              <a:buNone/>
              <a:defRPr sz="3600" b="1">
                <a:latin typeface="Tulpen One"/>
                <a:ea typeface="Tulpen One"/>
                <a:cs typeface="Tulpen One"/>
                <a:sym typeface="Tulpen One"/>
              </a:defRPr>
            </a:lvl5pPr>
            <a:lvl6pPr lvl="5" algn="r" rtl="0">
              <a:lnSpc>
                <a:spcPct val="100000"/>
              </a:lnSpc>
              <a:spcBef>
                <a:spcPts val="1600"/>
              </a:spcBef>
              <a:spcAft>
                <a:spcPts val="0"/>
              </a:spcAft>
              <a:buNone/>
              <a:defRPr sz="3600" b="1">
                <a:latin typeface="Tulpen One"/>
                <a:ea typeface="Tulpen One"/>
                <a:cs typeface="Tulpen One"/>
                <a:sym typeface="Tulpen One"/>
              </a:defRPr>
            </a:lvl6pPr>
            <a:lvl7pPr lvl="6" algn="r" rtl="0">
              <a:lnSpc>
                <a:spcPct val="100000"/>
              </a:lnSpc>
              <a:spcBef>
                <a:spcPts val="1600"/>
              </a:spcBef>
              <a:spcAft>
                <a:spcPts val="0"/>
              </a:spcAft>
              <a:buNone/>
              <a:defRPr sz="3600" b="1">
                <a:latin typeface="Tulpen One"/>
                <a:ea typeface="Tulpen One"/>
                <a:cs typeface="Tulpen One"/>
                <a:sym typeface="Tulpen One"/>
              </a:defRPr>
            </a:lvl7pPr>
            <a:lvl8pPr lvl="7" algn="r" rtl="0">
              <a:lnSpc>
                <a:spcPct val="100000"/>
              </a:lnSpc>
              <a:spcBef>
                <a:spcPts val="1600"/>
              </a:spcBef>
              <a:spcAft>
                <a:spcPts val="0"/>
              </a:spcAft>
              <a:buNone/>
              <a:defRPr sz="3600" b="1">
                <a:latin typeface="Tulpen One"/>
                <a:ea typeface="Tulpen One"/>
                <a:cs typeface="Tulpen One"/>
                <a:sym typeface="Tulpen One"/>
              </a:defRPr>
            </a:lvl8pPr>
            <a:lvl9pPr lvl="8" algn="r" rtl="0">
              <a:lnSpc>
                <a:spcPct val="100000"/>
              </a:lnSpc>
              <a:spcBef>
                <a:spcPts val="1600"/>
              </a:spcBef>
              <a:spcAft>
                <a:spcPts val="1600"/>
              </a:spcAft>
              <a:buNone/>
              <a:defRPr sz="3600" b="1">
                <a:latin typeface="Tulpen One"/>
                <a:ea typeface="Tulpen One"/>
                <a:cs typeface="Tulpen One"/>
                <a:sym typeface="Tulpen One"/>
              </a:defRPr>
            </a:lvl9pPr>
          </a:lstStyle>
          <a:p>
            <a:endParaRPr/>
          </a:p>
        </p:txBody>
      </p:sp>
      <p:sp>
        <p:nvSpPr>
          <p:cNvPr id="87" name="Google Shape;87;p18"/>
          <p:cNvSpPr txBox="1">
            <a:spLocks noGrp="1"/>
          </p:cNvSpPr>
          <p:nvPr>
            <p:ph type="subTitle" idx="2"/>
          </p:nvPr>
        </p:nvSpPr>
        <p:spPr>
          <a:xfrm>
            <a:off x="5707249" y="1438563"/>
            <a:ext cx="2396700" cy="5232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3600" b="1">
                <a:latin typeface="Tulpen One"/>
                <a:ea typeface="Tulpen One"/>
                <a:cs typeface="Tulpen One"/>
                <a:sym typeface="Tulpen One"/>
              </a:defRPr>
            </a:lvl1pPr>
            <a:lvl2pPr lvl="1" rtl="0">
              <a:lnSpc>
                <a:spcPct val="100000"/>
              </a:lnSpc>
              <a:spcBef>
                <a:spcPts val="1600"/>
              </a:spcBef>
              <a:spcAft>
                <a:spcPts val="0"/>
              </a:spcAft>
              <a:buNone/>
              <a:defRPr sz="3600" b="1">
                <a:latin typeface="Tulpen One"/>
                <a:ea typeface="Tulpen One"/>
                <a:cs typeface="Tulpen One"/>
                <a:sym typeface="Tulpen One"/>
              </a:defRPr>
            </a:lvl2pPr>
            <a:lvl3pPr lvl="2" rtl="0">
              <a:lnSpc>
                <a:spcPct val="100000"/>
              </a:lnSpc>
              <a:spcBef>
                <a:spcPts val="1600"/>
              </a:spcBef>
              <a:spcAft>
                <a:spcPts val="0"/>
              </a:spcAft>
              <a:buNone/>
              <a:defRPr sz="3600" b="1">
                <a:latin typeface="Tulpen One"/>
                <a:ea typeface="Tulpen One"/>
                <a:cs typeface="Tulpen One"/>
                <a:sym typeface="Tulpen One"/>
              </a:defRPr>
            </a:lvl3pPr>
            <a:lvl4pPr lvl="3" rtl="0">
              <a:lnSpc>
                <a:spcPct val="100000"/>
              </a:lnSpc>
              <a:spcBef>
                <a:spcPts val="1600"/>
              </a:spcBef>
              <a:spcAft>
                <a:spcPts val="0"/>
              </a:spcAft>
              <a:buNone/>
              <a:defRPr sz="3600" b="1">
                <a:latin typeface="Tulpen One"/>
                <a:ea typeface="Tulpen One"/>
                <a:cs typeface="Tulpen One"/>
                <a:sym typeface="Tulpen One"/>
              </a:defRPr>
            </a:lvl4pPr>
            <a:lvl5pPr lvl="4" rtl="0">
              <a:lnSpc>
                <a:spcPct val="100000"/>
              </a:lnSpc>
              <a:spcBef>
                <a:spcPts val="1600"/>
              </a:spcBef>
              <a:spcAft>
                <a:spcPts val="0"/>
              </a:spcAft>
              <a:buNone/>
              <a:defRPr sz="3600" b="1">
                <a:latin typeface="Tulpen One"/>
                <a:ea typeface="Tulpen One"/>
                <a:cs typeface="Tulpen One"/>
                <a:sym typeface="Tulpen One"/>
              </a:defRPr>
            </a:lvl5pPr>
            <a:lvl6pPr lvl="5" rtl="0">
              <a:lnSpc>
                <a:spcPct val="100000"/>
              </a:lnSpc>
              <a:spcBef>
                <a:spcPts val="1600"/>
              </a:spcBef>
              <a:spcAft>
                <a:spcPts val="0"/>
              </a:spcAft>
              <a:buNone/>
              <a:defRPr sz="3600" b="1">
                <a:latin typeface="Tulpen One"/>
                <a:ea typeface="Tulpen One"/>
                <a:cs typeface="Tulpen One"/>
                <a:sym typeface="Tulpen One"/>
              </a:defRPr>
            </a:lvl6pPr>
            <a:lvl7pPr lvl="6" rtl="0">
              <a:lnSpc>
                <a:spcPct val="100000"/>
              </a:lnSpc>
              <a:spcBef>
                <a:spcPts val="1600"/>
              </a:spcBef>
              <a:spcAft>
                <a:spcPts val="0"/>
              </a:spcAft>
              <a:buNone/>
              <a:defRPr sz="3600" b="1">
                <a:latin typeface="Tulpen One"/>
                <a:ea typeface="Tulpen One"/>
                <a:cs typeface="Tulpen One"/>
                <a:sym typeface="Tulpen One"/>
              </a:defRPr>
            </a:lvl7pPr>
            <a:lvl8pPr lvl="7" rtl="0">
              <a:lnSpc>
                <a:spcPct val="100000"/>
              </a:lnSpc>
              <a:spcBef>
                <a:spcPts val="1600"/>
              </a:spcBef>
              <a:spcAft>
                <a:spcPts val="0"/>
              </a:spcAft>
              <a:buNone/>
              <a:defRPr sz="3600" b="1">
                <a:latin typeface="Tulpen One"/>
                <a:ea typeface="Tulpen One"/>
                <a:cs typeface="Tulpen One"/>
                <a:sym typeface="Tulpen One"/>
              </a:defRPr>
            </a:lvl8pPr>
            <a:lvl9pPr lvl="8" rtl="0">
              <a:lnSpc>
                <a:spcPct val="100000"/>
              </a:lnSpc>
              <a:spcBef>
                <a:spcPts val="1600"/>
              </a:spcBef>
              <a:spcAft>
                <a:spcPts val="1600"/>
              </a:spcAft>
              <a:buNone/>
              <a:defRPr sz="3600" b="1">
                <a:latin typeface="Tulpen One"/>
                <a:ea typeface="Tulpen One"/>
                <a:cs typeface="Tulpen One"/>
                <a:sym typeface="Tulpen One"/>
              </a:defRPr>
            </a:lvl9pPr>
          </a:lstStyle>
          <a:p>
            <a:endParaRPr/>
          </a:p>
        </p:txBody>
      </p:sp>
      <p:sp>
        <p:nvSpPr>
          <p:cNvPr id="88" name="Google Shape;88;p18"/>
          <p:cNvSpPr txBox="1">
            <a:spLocks noGrp="1"/>
          </p:cNvSpPr>
          <p:nvPr>
            <p:ph type="subTitle" idx="3"/>
          </p:nvPr>
        </p:nvSpPr>
        <p:spPr>
          <a:xfrm>
            <a:off x="1089123" y="2025875"/>
            <a:ext cx="23967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400"/>
            </a:lvl1pPr>
            <a:lvl2pPr lvl="1" algn="r" rtl="0">
              <a:lnSpc>
                <a:spcPct val="100000"/>
              </a:lnSpc>
              <a:spcBef>
                <a:spcPts val="1600"/>
              </a:spcBef>
              <a:spcAft>
                <a:spcPts val="0"/>
              </a:spcAft>
              <a:buNone/>
              <a:defRPr sz="1400"/>
            </a:lvl2pPr>
            <a:lvl3pPr lvl="2" algn="r" rtl="0">
              <a:lnSpc>
                <a:spcPct val="100000"/>
              </a:lnSpc>
              <a:spcBef>
                <a:spcPts val="1600"/>
              </a:spcBef>
              <a:spcAft>
                <a:spcPts val="0"/>
              </a:spcAft>
              <a:buNone/>
              <a:defRPr sz="1400"/>
            </a:lvl3pPr>
            <a:lvl4pPr lvl="3" algn="r" rtl="0">
              <a:lnSpc>
                <a:spcPct val="100000"/>
              </a:lnSpc>
              <a:spcBef>
                <a:spcPts val="1600"/>
              </a:spcBef>
              <a:spcAft>
                <a:spcPts val="0"/>
              </a:spcAft>
              <a:buNone/>
              <a:defRPr sz="1400"/>
            </a:lvl4pPr>
            <a:lvl5pPr lvl="4" algn="r" rtl="0">
              <a:lnSpc>
                <a:spcPct val="100000"/>
              </a:lnSpc>
              <a:spcBef>
                <a:spcPts val="1600"/>
              </a:spcBef>
              <a:spcAft>
                <a:spcPts val="0"/>
              </a:spcAft>
              <a:buNone/>
              <a:defRPr sz="1400"/>
            </a:lvl5pPr>
            <a:lvl6pPr lvl="5" algn="r" rtl="0">
              <a:lnSpc>
                <a:spcPct val="100000"/>
              </a:lnSpc>
              <a:spcBef>
                <a:spcPts val="1600"/>
              </a:spcBef>
              <a:spcAft>
                <a:spcPts val="0"/>
              </a:spcAft>
              <a:buNone/>
              <a:defRPr sz="1400"/>
            </a:lvl6pPr>
            <a:lvl7pPr lvl="6" algn="r" rtl="0">
              <a:lnSpc>
                <a:spcPct val="100000"/>
              </a:lnSpc>
              <a:spcBef>
                <a:spcPts val="1600"/>
              </a:spcBef>
              <a:spcAft>
                <a:spcPts val="0"/>
              </a:spcAft>
              <a:buNone/>
              <a:defRPr sz="1400"/>
            </a:lvl7pPr>
            <a:lvl8pPr lvl="7" algn="r" rtl="0">
              <a:lnSpc>
                <a:spcPct val="100000"/>
              </a:lnSpc>
              <a:spcBef>
                <a:spcPts val="1600"/>
              </a:spcBef>
              <a:spcAft>
                <a:spcPts val="0"/>
              </a:spcAft>
              <a:buNone/>
              <a:defRPr sz="1400"/>
            </a:lvl8pPr>
            <a:lvl9pPr lvl="8" algn="r" rtl="0">
              <a:lnSpc>
                <a:spcPct val="100000"/>
              </a:lnSpc>
              <a:spcBef>
                <a:spcPts val="1600"/>
              </a:spcBef>
              <a:spcAft>
                <a:spcPts val="1600"/>
              </a:spcAft>
              <a:buNone/>
              <a:defRPr sz="1400"/>
            </a:lvl9pPr>
          </a:lstStyle>
          <a:p>
            <a:endParaRPr/>
          </a:p>
        </p:txBody>
      </p:sp>
      <p:sp>
        <p:nvSpPr>
          <p:cNvPr id="89" name="Google Shape;89;p18"/>
          <p:cNvSpPr txBox="1">
            <a:spLocks noGrp="1"/>
          </p:cNvSpPr>
          <p:nvPr>
            <p:ph type="subTitle" idx="4"/>
          </p:nvPr>
        </p:nvSpPr>
        <p:spPr>
          <a:xfrm>
            <a:off x="5707213" y="2025875"/>
            <a:ext cx="23967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90" name="Google Shape;90;p18"/>
          <p:cNvSpPr txBox="1">
            <a:spLocks noGrp="1"/>
          </p:cNvSpPr>
          <p:nvPr>
            <p:ph type="subTitle" idx="5"/>
          </p:nvPr>
        </p:nvSpPr>
        <p:spPr>
          <a:xfrm>
            <a:off x="1089088" y="3032669"/>
            <a:ext cx="2396700" cy="5232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None/>
              <a:defRPr sz="3600" b="1">
                <a:latin typeface="Tulpen One"/>
                <a:ea typeface="Tulpen One"/>
                <a:cs typeface="Tulpen One"/>
                <a:sym typeface="Tulpen One"/>
              </a:defRPr>
            </a:lvl1pPr>
            <a:lvl2pPr lvl="1" algn="r" rtl="0">
              <a:lnSpc>
                <a:spcPct val="100000"/>
              </a:lnSpc>
              <a:spcBef>
                <a:spcPts val="1600"/>
              </a:spcBef>
              <a:spcAft>
                <a:spcPts val="0"/>
              </a:spcAft>
              <a:buNone/>
              <a:defRPr sz="3600" b="1">
                <a:latin typeface="Tulpen One"/>
                <a:ea typeface="Tulpen One"/>
                <a:cs typeface="Tulpen One"/>
                <a:sym typeface="Tulpen One"/>
              </a:defRPr>
            </a:lvl2pPr>
            <a:lvl3pPr lvl="2" algn="r" rtl="0">
              <a:lnSpc>
                <a:spcPct val="100000"/>
              </a:lnSpc>
              <a:spcBef>
                <a:spcPts val="1600"/>
              </a:spcBef>
              <a:spcAft>
                <a:spcPts val="0"/>
              </a:spcAft>
              <a:buNone/>
              <a:defRPr sz="3600" b="1">
                <a:latin typeface="Tulpen One"/>
                <a:ea typeface="Tulpen One"/>
                <a:cs typeface="Tulpen One"/>
                <a:sym typeface="Tulpen One"/>
              </a:defRPr>
            </a:lvl3pPr>
            <a:lvl4pPr lvl="3" algn="r" rtl="0">
              <a:lnSpc>
                <a:spcPct val="100000"/>
              </a:lnSpc>
              <a:spcBef>
                <a:spcPts val="1600"/>
              </a:spcBef>
              <a:spcAft>
                <a:spcPts val="0"/>
              </a:spcAft>
              <a:buNone/>
              <a:defRPr sz="3600" b="1">
                <a:latin typeface="Tulpen One"/>
                <a:ea typeface="Tulpen One"/>
                <a:cs typeface="Tulpen One"/>
                <a:sym typeface="Tulpen One"/>
              </a:defRPr>
            </a:lvl4pPr>
            <a:lvl5pPr lvl="4" algn="r" rtl="0">
              <a:lnSpc>
                <a:spcPct val="100000"/>
              </a:lnSpc>
              <a:spcBef>
                <a:spcPts val="1600"/>
              </a:spcBef>
              <a:spcAft>
                <a:spcPts val="0"/>
              </a:spcAft>
              <a:buNone/>
              <a:defRPr sz="3600" b="1">
                <a:latin typeface="Tulpen One"/>
                <a:ea typeface="Tulpen One"/>
                <a:cs typeface="Tulpen One"/>
                <a:sym typeface="Tulpen One"/>
              </a:defRPr>
            </a:lvl5pPr>
            <a:lvl6pPr lvl="5" algn="r" rtl="0">
              <a:lnSpc>
                <a:spcPct val="100000"/>
              </a:lnSpc>
              <a:spcBef>
                <a:spcPts val="1600"/>
              </a:spcBef>
              <a:spcAft>
                <a:spcPts val="0"/>
              </a:spcAft>
              <a:buNone/>
              <a:defRPr sz="3600" b="1">
                <a:latin typeface="Tulpen One"/>
                <a:ea typeface="Tulpen One"/>
                <a:cs typeface="Tulpen One"/>
                <a:sym typeface="Tulpen One"/>
              </a:defRPr>
            </a:lvl6pPr>
            <a:lvl7pPr lvl="6" algn="r" rtl="0">
              <a:lnSpc>
                <a:spcPct val="100000"/>
              </a:lnSpc>
              <a:spcBef>
                <a:spcPts val="1600"/>
              </a:spcBef>
              <a:spcAft>
                <a:spcPts val="0"/>
              </a:spcAft>
              <a:buNone/>
              <a:defRPr sz="3600" b="1">
                <a:latin typeface="Tulpen One"/>
                <a:ea typeface="Tulpen One"/>
                <a:cs typeface="Tulpen One"/>
                <a:sym typeface="Tulpen One"/>
              </a:defRPr>
            </a:lvl7pPr>
            <a:lvl8pPr lvl="7" algn="r" rtl="0">
              <a:lnSpc>
                <a:spcPct val="100000"/>
              </a:lnSpc>
              <a:spcBef>
                <a:spcPts val="1600"/>
              </a:spcBef>
              <a:spcAft>
                <a:spcPts val="0"/>
              </a:spcAft>
              <a:buNone/>
              <a:defRPr sz="3600" b="1">
                <a:latin typeface="Tulpen One"/>
                <a:ea typeface="Tulpen One"/>
                <a:cs typeface="Tulpen One"/>
                <a:sym typeface="Tulpen One"/>
              </a:defRPr>
            </a:lvl8pPr>
            <a:lvl9pPr lvl="8" algn="r" rtl="0">
              <a:lnSpc>
                <a:spcPct val="100000"/>
              </a:lnSpc>
              <a:spcBef>
                <a:spcPts val="1600"/>
              </a:spcBef>
              <a:spcAft>
                <a:spcPts val="1600"/>
              </a:spcAft>
              <a:buNone/>
              <a:defRPr sz="3600" b="1">
                <a:latin typeface="Tulpen One"/>
                <a:ea typeface="Tulpen One"/>
                <a:cs typeface="Tulpen One"/>
                <a:sym typeface="Tulpen One"/>
              </a:defRPr>
            </a:lvl9pPr>
          </a:lstStyle>
          <a:p>
            <a:endParaRPr/>
          </a:p>
        </p:txBody>
      </p:sp>
      <p:sp>
        <p:nvSpPr>
          <p:cNvPr id="91" name="Google Shape;91;p18"/>
          <p:cNvSpPr txBox="1">
            <a:spLocks noGrp="1"/>
          </p:cNvSpPr>
          <p:nvPr>
            <p:ph type="subTitle" idx="6"/>
          </p:nvPr>
        </p:nvSpPr>
        <p:spPr>
          <a:xfrm>
            <a:off x="5707248" y="3032662"/>
            <a:ext cx="2396700" cy="5232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3600" b="1">
                <a:latin typeface="Tulpen One"/>
                <a:ea typeface="Tulpen One"/>
                <a:cs typeface="Tulpen One"/>
                <a:sym typeface="Tulpen One"/>
              </a:defRPr>
            </a:lvl1pPr>
            <a:lvl2pPr lvl="1" rtl="0">
              <a:lnSpc>
                <a:spcPct val="100000"/>
              </a:lnSpc>
              <a:spcBef>
                <a:spcPts val="1600"/>
              </a:spcBef>
              <a:spcAft>
                <a:spcPts val="0"/>
              </a:spcAft>
              <a:buNone/>
              <a:defRPr sz="3600" b="1">
                <a:latin typeface="Tulpen One"/>
                <a:ea typeface="Tulpen One"/>
                <a:cs typeface="Tulpen One"/>
                <a:sym typeface="Tulpen One"/>
              </a:defRPr>
            </a:lvl2pPr>
            <a:lvl3pPr lvl="2" rtl="0">
              <a:lnSpc>
                <a:spcPct val="100000"/>
              </a:lnSpc>
              <a:spcBef>
                <a:spcPts val="1600"/>
              </a:spcBef>
              <a:spcAft>
                <a:spcPts val="0"/>
              </a:spcAft>
              <a:buNone/>
              <a:defRPr sz="3600" b="1">
                <a:latin typeface="Tulpen One"/>
                <a:ea typeface="Tulpen One"/>
                <a:cs typeface="Tulpen One"/>
                <a:sym typeface="Tulpen One"/>
              </a:defRPr>
            </a:lvl3pPr>
            <a:lvl4pPr lvl="3" rtl="0">
              <a:lnSpc>
                <a:spcPct val="100000"/>
              </a:lnSpc>
              <a:spcBef>
                <a:spcPts val="1600"/>
              </a:spcBef>
              <a:spcAft>
                <a:spcPts val="0"/>
              </a:spcAft>
              <a:buNone/>
              <a:defRPr sz="3600" b="1">
                <a:latin typeface="Tulpen One"/>
                <a:ea typeface="Tulpen One"/>
                <a:cs typeface="Tulpen One"/>
                <a:sym typeface="Tulpen One"/>
              </a:defRPr>
            </a:lvl4pPr>
            <a:lvl5pPr lvl="4" rtl="0">
              <a:lnSpc>
                <a:spcPct val="100000"/>
              </a:lnSpc>
              <a:spcBef>
                <a:spcPts val="1600"/>
              </a:spcBef>
              <a:spcAft>
                <a:spcPts val="0"/>
              </a:spcAft>
              <a:buNone/>
              <a:defRPr sz="3600" b="1">
                <a:latin typeface="Tulpen One"/>
                <a:ea typeface="Tulpen One"/>
                <a:cs typeface="Tulpen One"/>
                <a:sym typeface="Tulpen One"/>
              </a:defRPr>
            </a:lvl5pPr>
            <a:lvl6pPr lvl="5" rtl="0">
              <a:lnSpc>
                <a:spcPct val="100000"/>
              </a:lnSpc>
              <a:spcBef>
                <a:spcPts val="1600"/>
              </a:spcBef>
              <a:spcAft>
                <a:spcPts val="0"/>
              </a:spcAft>
              <a:buNone/>
              <a:defRPr sz="3600" b="1">
                <a:latin typeface="Tulpen One"/>
                <a:ea typeface="Tulpen One"/>
                <a:cs typeface="Tulpen One"/>
                <a:sym typeface="Tulpen One"/>
              </a:defRPr>
            </a:lvl6pPr>
            <a:lvl7pPr lvl="6" rtl="0">
              <a:lnSpc>
                <a:spcPct val="100000"/>
              </a:lnSpc>
              <a:spcBef>
                <a:spcPts val="1600"/>
              </a:spcBef>
              <a:spcAft>
                <a:spcPts val="0"/>
              </a:spcAft>
              <a:buNone/>
              <a:defRPr sz="3600" b="1">
                <a:latin typeface="Tulpen One"/>
                <a:ea typeface="Tulpen One"/>
                <a:cs typeface="Tulpen One"/>
                <a:sym typeface="Tulpen One"/>
              </a:defRPr>
            </a:lvl7pPr>
            <a:lvl8pPr lvl="7" rtl="0">
              <a:lnSpc>
                <a:spcPct val="100000"/>
              </a:lnSpc>
              <a:spcBef>
                <a:spcPts val="1600"/>
              </a:spcBef>
              <a:spcAft>
                <a:spcPts val="0"/>
              </a:spcAft>
              <a:buNone/>
              <a:defRPr sz="3600" b="1">
                <a:latin typeface="Tulpen One"/>
                <a:ea typeface="Tulpen One"/>
                <a:cs typeface="Tulpen One"/>
                <a:sym typeface="Tulpen One"/>
              </a:defRPr>
            </a:lvl8pPr>
            <a:lvl9pPr lvl="8" rtl="0">
              <a:lnSpc>
                <a:spcPct val="100000"/>
              </a:lnSpc>
              <a:spcBef>
                <a:spcPts val="1600"/>
              </a:spcBef>
              <a:spcAft>
                <a:spcPts val="1600"/>
              </a:spcAft>
              <a:buNone/>
              <a:defRPr sz="3600" b="1">
                <a:latin typeface="Tulpen One"/>
                <a:ea typeface="Tulpen One"/>
                <a:cs typeface="Tulpen One"/>
                <a:sym typeface="Tulpen One"/>
              </a:defRPr>
            </a:lvl9pPr>
          </a:lstStyle>
          <a:p>
            <a:endParaRPr/>
          </a:p>
        </p:txBody>
      </p:sp>
      <p:sp>
        <p:nvSpPr>
          <p:cNvPr id="92" name="Google Shape;92;p18"/>
          <p:cNvSpPr txBox="1">
            <a:spLocks noGrp="1"/>
          </p:cNvSpPr>
          <p:nvPr>
            <p:ph type="subTitle" idx="7"/>
          </p:nvPr>
        </p:nvSpPr>
        <p:spPr>
          <a:xfrm>
            <a:off x="1089123" y="3619975"/>
            <a:ext cx="23967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400"/>
            </a:lvl1pPr>
            <a:lvl2pPr lvl="1" algn="r" rtl="0">
              <a:lnSpc>
                <a:spcPct val="100000"/>
              </a:lnSpc>
              <a:spcBef>
                <a:spcPts val="1600"/>
              </a:spcBef>
              <a:spcAft>
                <a:spcPts val="0"/>
              </a:spcAft>
              <a:buNone/>
              <a:defRPr sz="1400"/>
            </a:lvl2pPr>
            <a:lvl3pPr lvl="2" algn="r" rtl="0">
              <a:lnSpc>
                <a:spcPct val="100000"/>
              </a:lnSpc>
              <a:spcBef>
                <a:spcPts val="1600"/>
              </a:spcBef>
              <a:spcAft>
                <a:spcPts val="0"/>
              </a:spcAft>
              <a:buNone/>
              <a:defRPr sz="1400"/>
            </a:lvl3pPr>
            <a:lvl4pPr lvl="3" algn="r" rtl="0">
              <a:lnSpc>
                <a:spcPct val="100000"/>
              </a:lnSpc>
              <a:spcBef>
                <a:spcPts val="1600"/>
              </a:spcBef>
              <a:spcAft>
                <a:spcPts val="0"/>
              </a:spcAft>
              <a:buNone/>
              <a:defRPr sz="1400"/>
            </a:lvl4pPr>
            <a:lvl5pPr lvl="4" algn="r" rtl="0">
              <a:lnSpc>
                <a:spcPct val="100000"/>
              </a:lnSpc>
              <a:spcBef>
                <a:spcPts val="1600"/>
              </a:spcBef>
              <a:spcAft>
                <a:spcPts val="0"/>
              </a:spcAft>
              <a:buNone/>
              <a:defRPr sz="1400"/>
            </a:lvl5pPr>
            <a:lvl6pPr lvl="5" algn="r" rtl="0">
              <a:lnSpc>
                <a:spcPct val="100000"/>
              </a:lnSpc>
              <a:spcBef>
                <a:spcPts val="1600"/>
              </a:spcBef>
              <a:spcAft>
                <a:spcPts val="0"/>
              </a:spcAft>
              <a:buNone/>
              <a:defRPr sz="1400"/>
            </a:lvl6pPr>
            <a:lvl7pPr lvl="6" algn="r" rtl="0">
              <a:lnSpc>
                <a:spcPct val="100000"/>
              </a:lnSpc>
              <a:spcBef>
                <a:spcPts val="1600"/>
              </a:spcBef>
              <a:spcAft>
                <a:spcPts val="0"/>
              </a:spcAft>
              <a:buNone/>
              <a:defRPr sz="1400"/>
            </a:lvl7pPr>
            <a:lvl8pPr lvl="7" algn="r" rtl="0">
              <a:lnSpc>
                <a:spcPct val="100000"/>
              </a:lnSpc>
              <a:spcBef>
                <a:spcPts val="1600"/>
              </a:spcBef>
              <a:spcAft>
                <a:spcPts val="0"/>
              </a:spcAft>
              <a:buNone/>
              <a:defRPr sz="1400"/>
            </a:lvl8pPr>
            <a:lvl9pPr lvl="8" algn="r" rtl="0">
              <a:lnSpc>
                <a:spcPct val="100000"/>
              </a:lnSpc>
              <a:spcBef>
                <a:spcPts val="1600"/>
              </a:spcBef>
              <a:spcAft>
                <a:spcPts val="1600"/>
              </a:spcAft>
              <a:buNone/>
              <a:defRPr sz="1400"/>
            </a:lvl9pPr>
          </a:lstStyle>
          <a:p>
            <a:endParaRPr/>
          </a:p>
        </p:txBody>
      </p:sp>
      <p:sp>
        <p:nvSpPr>
          <p:cNvPr id="93" name="Google Shape;93;p18"/>
          <p:cNvSpPr txBox="1">
            <a:spLocks noGrp="1"/>
          </p:cNvSpPr>
          <p:nvPr>
            <p:ph type="subTitle" idx="8"/>
          </p:nvPr>
        </p:nvSpPr>
        <p:spPr>
          <a:xfrm>
            <a:off x="5707213" y="3619975"/>
            <a:ext cx="23967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94" name="Google Shape;94;p18"/>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000"/>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numbers ">
  <p:cSld name="CUSTOM_8_1_1">
    <p:bg>
      <p:bgPr>
        <a:solidFill>
          <a:schemeClr val="dk2"/>
        </a:solidFill>
        <a:effectLst/>
      </p:bgPr>
    </p:bg>
    <p:spTree>
      <p:nvGrpSpPr>
        <p:cNvPr id="1" name="Shape 95"/>
        <p:cNvGrpSpPr/>
        <p:nvPr/>
      </p:nvGrpSpPr>
      <p:grpSpPr>
        <a:xfrm>
          <a:off x="0" y="0"/>
          <a:ext cx="0" cy="0"/>
          <a:chOff x="0" y="0"/>
          <a:chExt cx="0" cy="0"/>
        </a:xfrm>
      </p:grpSpPr>
      <p:pic>
        <p:nvPicPr>
          <p:cNvPr id="96" name="Google Shape;96;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97" name="Google Shape;97;p19"/>
          <p:cNvSpPr txBox="1">
            <a:spLocks noGrp="1"/>
          </p:cNvSpPr>
          <p:nvPr>
            <p:ph type="subTitle" idx="1"/>
          </p:nvPr>
        </p:nvSpPr>
        <p:spPr>
          <a:xfrm>
            <a:off x="6183627" y="3735445"/>
            <a:ext cx="2240400" cy="670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98" name="Google Shape;98;p19"/>
          <p:cNvSpPr txBox="1">
            <a:spLocks noGrp="1"/>
          </p:cNvSpPr>
          <p:nvPr>
            <p:ph type="title" hasCustomPrompt="1"/>
          </p:nvPr>
        </p:nvSpPr>
        <p:spPr>
          <a:xfrm>
            <a:off x="6183642" y="3381746"/>
            <a:ext cx="1703400" cy="353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9" name="Google Shape;99;p19"/>
          <p:cNvSpPr txBox="1">
            <a:spLocks noGrp="1"/>
          </p:cNvSpPr>
          <p:nvPr>
            <p:ph type="subTitle" idx="2"/>
          </p:nvPr>
        </p:nvSpPr>
        <p:spPr>
          <a:xfrm>
            <a:off x="6183627" y="1900745"/>
            <a:ext cx="2240400" cy="670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a:endParaRPr/>
          </a:p>
        </p:txBody>
      </p:sp>
      <p:sp>
        <p:nvSpPr>
          <p:cNvPr id="100" name="Google Shape;100;p19"/>
          <p:cNvSpPr txBox="1">
            <a:spLocks noGrp="1"/>
          </p:cNvSpPr>
          <p:nvPr>
            <p:ph type="title" idx="3" hasCustomPrompt="1"/>
          </p:nvPr>
        </p:nvSpPr>
        <p:spPr>
          <a:xfrm>
            <a:off x="6183642" y="1547046"/>
            <a:ext cx="1703400" cy="353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1" name="Google Shape;101;p19"/>
          <p:cNvSpPr txBox="1">
            <a:spLocks noGrp="1"/>
          </p:cNvSpPr>
          <p:nvPr>
            <p:ph type="ctrTitle" idx="4"/>
          </p:nvPr>
        </p:nvSpPr>
        <p:spPr>
          <a:xfrm>
            <a:off x="720050" y="351842"/>
            <a:ext cx="72654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000"/>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design ">
  <p:cSld name="TITLE_ONLY_2_1_1">
    <p:bg>
      <p:bgPr>
        <a:solidFill>
          <a:schemeClr val="dk2"/>
        </a:solidFill>
        <a:effectLst/>
      </p:bgPr>
    </p:bg>
    <p:spTree>
      <p:nvGrpSpPr>
        <p:cNvPr id="1" name="Shape 102"/>
        <p:cNvGrpSpPr/>
        <p:nvPr/>
      </p:nvGrpSpPr>
      <p:grpSpPr>
        <a:xfrm>
          <a:off x="0" y="0"/>
          <a:ext cx="0" cy="0"/>
          <a:chOff x="0" y="0"/>
          <a:chExt cx="0" cy="0"/>
        </a:xfrm>
      </p:grpSpPr>
      <p:pic>
        <p:nvPicPr>
          <p:cNvPr id="103" name="Google Shape;103;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4" name="Google Shape;104;p20"/>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000"/>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a:spLocks noGrp="1"/>
          </p:cNvSpPr>
          <p:nvPr>
            <p:ph type="title"/>
          </p:nvPr>
        </p:nvSpPr>
        <p:spPr>
          <a:xfrm>
            <a:off x="1549875" y="2904510"/>
            <a:ext cx="6044100" cy="908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1294A"/>
              </a:buClr>
              <a:buSzPts val="4200"/>
              <a:buNone/>
              <a:defRPr sz="7200">
                <a:solidFill>
                  <a:schemeClr val="accent5"/>
                </a:solidFill>
              </a:defRPr>
            </a:lvl1pPr>
            <a:lvl2pPr lvl="1" algn="ctr" rtl="0">
              <a:spcBef>
                <a:spcPts val="0"/>
              </a:spcBef>
              <a:spcAft>
                <a:spcPts val="0"/>
              </a:spcAft>
              <a:buClr>
                <a:srgbClr val="41294A"/>
              </a:buClr>
              <a:buSzPts val="4200"/>
              <a:buNone/>
              <a:defRPr sz="4200">
                <a:solidFill>
                  <a:srgbClr val="41294A"/>
                </a:solidFill>
              </a:defRPr>
            </a:lvl2pPr>
            <a:lvl3pPr lvl="2" algn="ctr" rtl="0">
              <a:spcBef>
                <a:spcPts val="0"/>
              </a:spcBef>
              <a:spcAft>
                <a:spcPts val="0"/>
              </a:spcAft>
              <a:buClr>
                <a:srgbClr val="41294A"/>
              </a:buClr>
              <a:buSzPts val="4200"/>
              <a:buNone/>
              <a:defRPr sz="4200">
                <a:solidFill>
                  <a:srgbClr val="41294A"/>
                </a:solidFill>
              </a:defRPr>
            </a:lvl3pPr>
            <a:lvl4pPr lvl="3" algn="ctr" rtl="0">
              <a:spcBef>
                <a:spcPts val="0"/>
              </a:spcBef>
              <a:spcAft>
                <a:spcPts val="0"/>
              </a:spcAft>
              <a:buClr>
                <a:srgbClr val="41294A"/>
              </a:buClr>
              <a:buSzPts val="4200"/>
              <a:buNone/>
              <a:defRPr sz="4200">
                <a:solidFill>
                  <a:srgbClr val="41294A"/>
                </a:solidFill>
              </a:defRPr>
            </a:lvl4pPr>
            <a:lvl5pPr lvl="4" algn="ctr" rtl="0">
              <a:spcBef>
                <a:spcPts val="0"/>
              </a:spcBef>
              <a:spcAft>
                <a:spcPts val="0"/>
              </a:spcAft>
              <a:buClr>
                <a:srgbClr val="41294A"/>
              </a:buClr>
              <a:buSzPts val="4200"/>
              <a:buNone/>
              <a:defRPr sz="4200">
                <a:solidFill>
                  <a:srgbClr val="41294A"/>
                </a:solidFill>
              </a:defRPr>
            </a:lvl5pPr>
            <a:lvl6pPr lvl="5" algn="ctr" rtl="0">
              <a:spcBef>
                <a:spcPts val="0"/>
              </a:spcBef>
              <a:spcAft>
                <a:spcPts val="0"/>
              </a:spcAft>
              <a:buClr>
                <a:srgbClr val="41294A"/>
              </a:buClr>
              <a:buSzPts val="4200"/>
              <a:buNone/>
              <a:defRPr sz="4200">
                <a:solidFill>
                  <a:srgbClr val="41294A"/>
                </a:solidFill>
              </a:defRPr>
            </a:lvl6pPr>
            <a:lvl7pPr lvl="6" algn="ctr" rtl="0">
              <a:spcBef>
                <a:spcPts val="0"/>
              </a:spcBef>
              <a:spcAft>
                <a:spcPts val="0"/>
              </a:spcAft>
              <a:buClr>
                <a:srgbClr val="41294A"/>
              </a:buClr>
              <a:buSzPts val="4200"/>
              <a:buNone/>
              <a:defRPr sz="4200">
                <a:solidFill>
                  <a:srgbClr val="41294A"/>
                </a:solidFill>
              </a:defRPr>
            </a:lvl7pPr>
            <a:lvl8pPr lvl="7" algn="ctr" rtl="0">
              <a:spcBef>
                <a:spcPts val="0"/>
              </a:spcBef>
              <a:spcAft>
                <a:spcPts val="0"/>
              </a:spcAft>
              <a:buClr>
                <a:srgbClr val="41294A"/>
              </a:buClr>
              <a:buSzPts val="4200"/>
              <a:buNone/>
              <a:defRPr sz="4200">
                <a:solidFill>
                  <a:srgbClr val="41294A"/>
                </a:solidFill>
              </a:defRPr>
            </a:lvl8pPr>
            <a:lvl9pPr lvl="8" algn="ctr" rtl="0">
              <a:spcBef>
                <a:spcPts val="0"/>
              </a:spcBef>
              <a:spcAft>
                <a:spcPts val="0"/>
              </a:spcAft>
              <a:buClr>
                <a:srgbClr val="41294A"/>
              </a:buClr>
              <a:buSzPts val="4200"/>
              <a:buNone/>
              <a:defRPr sz="4200">
                <a:solidFill>
                  <a:srgbClr val="41294A"/>
                </a:solidFill>
              </a:defRPr>
            </a:lvl9pPr>
          </a:lstStyle>
          <a:p>
            <a:endParaRPr/>
          </a:p>
        </p:txBody>
      </p:sp>
      <p:sp>
        <p:nvSpPr>
          <p:cNvPr id="15" name="Google Shape;15;p3"/>
          <p:cNvSpPr txBox="1">
            <a:spLocks noGrp="1"/>
          </p:cNvSpPr>
          <p:nvPr>
            <p:ph type="subTitle" idx="1"/>
          </p:nvPr>
        </p:nvSpPr>
        <p:spPr>
          <a:xfrm>
            <a:off x="1549875" y="3904735"/>
            <a:ext cx="6044100" cy="39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1294A"/>
              </a:buClr>
              <a:buSzPts val="2100"/>
              <a:buNone/>
              <a:defRPr sz="1600">
                <a:solidFill>
                  <a:schemeClr val="accent5"/>
                </a:solidFill>
              </a:defRPr>
            </a:lvl1pPr>
            <a:lvl2pPr lvl="1" algn="ctr" rtl="0">
              <a:lnSpc>
                <a:spcPct val="100000"/>
              </a:lnSpc>
              <a:spcBef>
                <a:spcPts val="0"/>
              </a:spcBef>
              <a:spcAft>
                <a:spcPts val="0"/>
              </a:spcAft>
              <a:buClr>
                <a:srgbClr val="41294A"/>
              </a:buClr>
              <a:buSzPts val="2100"/>
              <a:buNone/>
              <a:defRPr sz="2100">
                <a:solidFill>
                  <a:srgbClr val="41294A"/>
                </a:solidFill>
              </a:defRPr>
            </a:lvl2pPr>
            <a:lvl3pPr lvl="2" algn="ctr" rtl="0">
              <a:lnSpc>
                <a:spcPct val="100000"/>
              </a:lnSpc>
              <a:spcBef>
                <a:spcPts val="0"/>
              </a:spcBef>
              <a:spcAft>
                <a:spcPts val="0"/>
              </a:spcAft>
              <a:buClr>
                <a:srgbClr val="41294A"/>
              </a:buClr>
              <a:buSzPts val="2100"/>
              <a:buNone/>
              <a:defRPr sz="2100">
                <a:solidFill>
                  <a:srgbClr val="41294A"/>
                </a:solidFill>
              </a:defRPr>
            </a:lvl3pPr>
            <a:lvl4pPr lvl="3" algn="ctr" rtl="0">
              <a:lnSpc>
                <a:spcPct val="100000"/>
              </a:lnSpc>
              <a:spcBef>
                <a:spcPts val="0"/>
              </a:spcBef>
              <a:spcAft>
                <a:spcPts val="0"/>
              </a:spcAft>
              <a:buClr>
                <a:srgbClr val="41294A"/>
              </a:buClr>
              <a:buSzPts val="2100"/>
              <a:buNone/>
              <a:defRPr sz="2100">
                <a:solidFill>
                  <a:srgbClr val="41294A"/>
                </a:solidFill>
              </a:defRPr>
            </a:lvl4pPr>
            <a:lvl5pPr lvl="4" algn="ctr" rtl="0">
              <a:lnSpc>
                <a:spcPct val="100000"/>
              </a:lnSpc>
              <a:spcBef>
                <a:spcPts val="0"/>
              </a:spcBef>
              <a:spcAft>
                <a:spcPts val="0"/>
              </a:spcAft>
              <a:buClr>
                <a:srgbClr val="41294A"/>
              </a:buClr>
              <a:buSzPts val="2100"/>
              <a:buNone/>
              <a:defRPr sz="2100">
                <a:solidFill>
                  <a:srgbClr val="41294A"/>
                </a:solidFill>
              </a:defRPr>
            </a:lvl5pPr>
            <a:lvl6pPr lvl="5" algn="ctr" rtl="0">
              <a:lnSpc>
                <a:spcPct val="100000"/>
              </a:lnSpc>
              <a:spcBef>
                <a:spcPts val="0"/>
              </a:spcBef>
              <a:spcAft>
                <a:spcPts val="0"/>
              </a:spcAft>
              <a:buClr>
                <a:srgbClr val="41294A"/>
              </a:buClr>
              <a:buSzPts val="2100"/>
              <a:buNone/>
              <a:defRPr sz="2100">
                <a:solidFill>
                  <a:srgbClr val="41294A"/>
                </a:solidFill>
              </a:defRPr>
            </a:lvl6pPr>
            <a:lvl7pPr lvl="6" algn="ctr" rtl="0">
              <a:lnSpc>
                <a:spcPct val="100000"/>
              </a:lnSpc>
              <a:spcBef>
                <a:spcPts val="0"/>
              </a:spcBef>
              <a:spcAft>
                <a:spcPts val="0"/>
              </a:spcAft>
              <a:buClr>
                <a:srgbClr val="41294A"/>
              </a:buClr>
              <a:buSzPts val="2100"/>
              <a:buNone/>
              <a:defRPr sz="2100">
                <a:solidFill>
                  <a:srgbClr val="41294A"/>
                </a:solidFill>
              </a:defRPr>
            </a:lvl7pPr>
            <a:lvl8pPr lvl="7" algn="ctr" rtl="0">
              <a:lnSpc>
                <a:spcPct val="100000"/>
              </a:lnSpc>
              <a:spcBef>
                <a:spcPts val="0"/>
              </a:spcBef>
              <a:spcAft>
                <a:spcPts val="0"/>
              </a:spcAft>
              <a:buClr>
                <a:srgbClr val="41294A"/>
              </a:buClr>
              <a:buSzPts val="2100"/>
              <a:buNone/>
              <a:defRPr sz="2100">
                <a:solidFill>
                  <a:srgbClr val="41294A"/>
                </a:solidFill>
              </a:defRPr>
            </a:lvl8pPr>
            <a:lvl9pPr lvl="8" algn="ctr" rtl="0">
              <a:lnSpc>
                <a:spcPct val="100000"/>
              </a:lnSpc>
              <a:spcBef>
                <a:spcPts val="0"/>
              </a:spcBef>
              <a:spcAft>
                <a:spcPts val="0"/>
              </a:spcAft>
              <a:buClr>
                <a:srgbClr val="41294A"/>
              </a:buClr>
              <a:buSzPts val="2100"/>
              <a:buNone/>
              <a:defRPr sz="2100">
                <a:solidFill>
                  <a:srgbClr val="41294A"/>
                </a:solidFill>
              </a:defRPr>
            </a:lvl9pPr>
          </a:lstStyle>
          <a:p>
            <a:endParaRPr/>
          </a:p>
        </p:txBody>
      </p:sp>
      <p:sp>
        <p:nvSpPr>
          <p:cNvPr id="16" name="Google Shape;16;p3"/>
          <p:cNvSpPr txBox="1">
            <a:spLocks noGrp="1"/>
          </p:cNvSpPr>
          <p:nvPr>
            <p:ph type="title" idx="2" hasCustomPrompt="1"/>
          </p:nvPr>
        </p:nvSpPr>
        <p:spPr>
          <a:xfrm>
            <a:off x="2921175" y="995250"/>
            <a:ext cx="3301500" cy="147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3600"/>
              <a:buNone/>
              <a:defRPr sz="15000">
                <a:solidFill>
                  <a:schemeClr val="accent5"/>
                </a:solidFill>
              </a:defRPr>
            </a:lvl1pPr>
            <a:lvl2pPr lvl="1"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design 1">
  <p:cSld name="TITLE_ONLY_2_1_1_1">
    <p:bg>
      <p:bgPr>
        <a:solidFill>
          <a:schemeClr val="dk2"/>
        </a:solidFill>
        <a:effectLst/>
      </p:bgPr>
    </p:bg>
    <p:spTree>
      <p:nvGrpSpPr>
        <p:cNvPr id="1" name="Shape 105"/>
        <p:cNvGrpSpPr/>
        <p:nvPr/>
      </p:nvGrpSpPr>
      <p:grpSpPr>
        <a:xfrm>
          <a:off x="0" y="0"/>
          <a:ext cx="0" cy="0"/>
          <a:chOff x="0" y="0"/>
          <a:chExt cx="0" cy="0"/>
        </a:xfrm>
      </p:grpSpPr>
      <p:pic>
        <p:nvPicPr>
          <p:cNvPr id="106" name="Google Shape;106;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7" name="Google Shape;107;p21"/>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000"/>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
  <p:cSld name="CUSTOM_2_1">
    <p:bg>
      <p:bgPr>
        <a:solidFill>
          <a:schemeClr val="dk2"/>
        </a:solidFill>
        <a:effectLst/>
      </p:bgPr>
    </p:bg>
    <p:spTree>
      <p:nvGrpSpPr>
        <p:cNvPr id="1" name="Shape 108"/>
        <p:cNvGrpSpPr/>
        <p:nvPr/>
      </p:nvGrpSpPr>
      <p:grpSpPr>
        <a:xfrm>
          <a:off x="0" y="0"/>
          <a:ext cx="0" cy="0"/>
          <a:chOff x="0" y="0"/>
          <a:chExt cx="0" cy="0"/>
        </a:xfrm>
      </p:grpSpPr>
      <p:pic>
        <p:nvPicPr>
          <p:cNvPr id="109" name="Google Shape;109;p2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0" name="Google Shape;110;p22"/>
          <p:cNvSpPr txBox="1">
            <a:spLocks noGrp="1"/>
          </p:cNvSpPr>
          <p:nvPr>
            <p:ph type="subTitle" idx="1"/>
          </p:nvPr>
        </p:nvSpPr>
        <p:spPr>
          <a:xfrm>
            <a:off x="720050" y="3787660"/>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111" name="Google Shape;111;p22"/>
          <p:cNvSpPr txBox="1">
            <a:spLocks noGrp="1"/>
          </p:cNvSpPr>
          <p:nvPr>
            <p:ph type="subTitle" idx="2"/>
          </p:nvPr>
        </p:nvSpPr>
        <p:spPr>
          <a:xfrm>
            <a:off x="3494960" y="3787660"/>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112" name="Google Shape;112;p22"/>
          <p:cNvSpPr txBox="1">
            <a:spLocks noGrp="1"/>
          </p:cNvSpPr>
          <p:nvPr>
            <p:ph type="subTitle" idx="3"/>
          </p:nvPr>
        </p:nvSpPr>
        <p:spPr>
          <a:xfrm>
            <a:off x="6279600" y="3787660"/>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113" name="Google Shape;113;p22"/>
          <p:cNvSpPr txBox="1">
            <a:spLocks noGrp="1"/>
          </p:cNvSpPr>
          <p:nvPr>
            <p:ph type="subTitle" idx="4"/>
          </p:nvPr>
        </p:nvSpPr>
        <p:spPr>
          <a:xfrm>
            <a:off x="720050" y="2155112"/>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114" name="Google Shape;114;p22"/>
          <p:cNvSpPr txBox="1">
            <a:spLocks noGrp="1"/>
          </p:cNvSpPr>
          <p:nvPr>
            <p:ph type="subTitle" idx="5"/>
          </p:nvPr>
        </p:nvSpPr>
        <p:spPr>
          <a:xfrm>
            <a:off x="3494960" y="2155112"/>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115" name="Google Shape;115;p22"/>
          <p:cNvSpPr txBox="1">
            <a:spLocks noGrp="1"/>
          </p:cNvSpPr>
          <p:nvPr>
            <p:ph type="subTitle" idx="6"/>
          </p:nvPr>
        </p:nvSpPr>
        <p:spPr>
          <a:xfrm>
            <a:off x="6279600" y="2155112"/>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1600"/>
              </a:spcBef>
              <a:spcAft>
                <a:spcPts val="0"/>
              </a:spcAft>
              <a:buNone/>
              <a:defRPr/>
            </a:lvl2pPr>
            <a:lvl3pPr lvl="2" algn="ctr" rtl="0">
              <a:lnSpc>
                <a:spcPct val="100000"/>
              </a:lnSpc>
              <a:spcBef>
                <a:spcPts val="1600"/>
              </a:spcBef>
              <a:spcAft>
                <a:spcPts val="0"/>
              </a:spcAft>
              <a:buNone/>
              <a:defRPr/>
            </a:lvl3pPr>
            <a:lvl4pPr lvl="3" algn="ctr" rtl="0">
              <a:lnSpc>
                <a:spcPct val="100000"/>
              </a:lnSpc>
              <a:spcBef>
                <a:spcPts val="1600"/>
              </a:spcBef>
              <a:spcAft>
                <a:spcPts val="0"/>
              </a:spcAft>
              <a:buNone/>
              <a:defRPr/>
            </a:lvl4pPr>
            <a:lvl5pPr lvl="4" algn="ctr" rtl="0">
              <a:lnSpc>
                <a:spcPct val="100000"/>
              </a:lnSpc>
              <a:spcBef>
                <a:spcPts val="1600"/>
              </a:spcBef>
              <a:spcAft>
                <a:spcPts val="0"/>
              </a:spcAft>
              <a:buNone/>
              <a:defRPr/>
            </a:lvl5pPr>
            <a:lvl6pPr lvl="5" algn="ctr" rtl="0">
              <a:lnSpc>
                <a:spcPct val="100000"/>
              </a:lnSpc>
              <a:spcBef>
                <a:spcPts val="1600"/>
              </a:spcBef>
              <a:spcAft>
                <a:spcPts val="0"/>
              </a:spcAft>
              <a:buNone/>
              <a:defRPr/>
            </a:lvl6pPr>
            <a:lvl7pPr lvl="6" algn="ctr" rtl="0">
              <a:lnSpc>
                <a:spcPct val="100000"/>
              </a:lnSpc>
              <a:spcBef>
                <a:spcPts val="1600"/>
              </a:spcBef>
              <a:spcAft>
                <a:spcPts val="0"/>
              </a:spcAft>
              <a:buNone/>
              <a:defRPr/>
            </a:lvl7pPr>
            <a:lvl8pPr lvl="7" algn="ctr" rtl="0">
              <a:lnSpc>
                <a:spcPct val="100000"/>
              </a:lnSpc>
              <a:spcBef>
                <a:spcPts val="1600"/>
              </a:spcBef>
              <a:spcAft>
                <a:spcPts val="0"/>
              </a:spcAft>
              <a:buNone/>
              <a:defRPr/>
            </a:lvl8pPr>
            <a:lvl9pPr lvl="8" algn="ctr" rtl="0">
              <a:lnSpc>
                <a:spcPct val="100000"/>
              </a:lnSpc>
              <a:spcBef>
                <a:spcPts val="1600"/>
              </a:spcBef>
              <a:spcAft>
                <a:spcPts val="1600"/>
              </a:spcAft>
              <a:buNone/>
              <a:defRPr/>
            </a:lvl9pPr>
          </a:lstStyle>
          <a:p>
            <a:endParaRPr/>
          </a:p>
        </p:txBody>
      </p:sp>
      <p:sp>
        <p:nvSpPr>
          <p:cNvPr id="116" name="Google Shape;116;p22"/>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000"/>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
        <p:nvSpPr>
          <p:cNvPr id="117" name="Google Shape;117;p22"/>
          <p:cNvSpPr txBox="1">
            <a:spLocks noGrp="1"/>
          </p:cNvSpPr>
          <p:nvPr>
            <p:ph type="subTitle" idx="7"/>
          </p:nvPr>
        </p:nvSpPr>
        <p:spPr>
          <a:xfrm>
            <a:off x="720050" y="3305662"/>
            <a:ext cx="2154000" cy="59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1"/>
                </a:solidFill>
                <a:latin typeface="Tulpen One"/>
                <a:ea typeface="Tulpen One"/>
                <a:cs typeface="Tulpen One"/>
                <a:sym typeface="Tulpen One"/>
              </a:defRPr>
            </a:lvl1pPr>
            <a:lvl2pPr lvl="1"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2pPr>
            <a:lvl3pPr lvl="2"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3pPr>
            <a:lvl4pPr lvl="3"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4pPr>
            <a:lvl5pPr lvl="4"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5pPr>
            <a:lvl6pPr lvl="5"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6pPr>
            <a:lvl7pPr lvl="6"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7pPr>
            <a:lvl8pPr lvl="7"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8pPr>
            <a:lvl9pPr lvl="8" algn="ctr" rtl="0">
              <a:lnSpc>
                <a:spcPct val="100000"/>
              </a:lnSpc>
              <a:spcBef>
                <a:spcPts val="1600"/>
              </a:spcBef>
              <a:spcAft>
                <a:spcPts val="1600"/>
              </a:spcAft>
              <a:buNone/>
              <a:defRPr sz="3000" b="1">
                <a:solidFill>
                  <a:schemeClr val="accent1"/>
                </a:solidFill>
                <a:latin typeface="Tulpen One"/>
                <a:ea typeface="Tulpen One"/>
                <a:cs typeface="Tulpen One"/>
                <a:sym typeface="Tulpen One"/>
              </a:defRPr>
            </a:lvl9pPr>
          </a:lstStyle>
          <a:p>
            <a:endParaRPr/>
          </a:p>
        </p:txBody>
      </p:sp>
      <p:sp>
        <p:nvSpPr>
          <p:cNvPr id="118" name="Google Shape;118;p22"/>
          <p:cNvSpPr txBox="1">
            <a:spLocks noGrp="1"/>
          </p:cNvSpPr>
          <p:nvPr>
            <p:ph type="subTitle" idx="8"/>
          </p:nvPr>
        </p:nvSpPr>
        <p:spPr>
          <a:xfrm>
            <a:off x="3494960" y="3305662"/>
            <a:ext cx="2154000" cy="59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1"/>
                </a:solidFill>
                <a:latin typeface="Tulpen One"/>
                <a:ea typeface="Tulpen One"/>
                <a:cs typeface="Tulpen One"/>
                <a:sym typeface="Tulpen One"/>
              </a:defRPr>
            </a:lvl1pPr>
            <a:lvl2pPr lvl="1"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2pPr>
            <a:lvl3pPr lvl="2"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3pPr>
            <a:lvl4pPr lvl="3"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4pPr>
            <a:lvl5pPr lvl="4"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5pPr>
            <a:lvl6pPr lvl="5"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6pPr>
            <a:lvl7pPr lvl="6"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7pPr>
            <a:lvl8pPr lvl="7"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8pPr>
            <a:lvl9pPr lvl="8" algn="ctr" rtl="0">
              <a:lnSpc>
                <a:spcPct val="100000"/>
              </a:lnSpc>
              <a:spcBef>
                <a:spcPts val="1600"/>
              </a:spcBef>
              <a:spcAft>
                <a:spcPts val="1600"/>
              </a:spcAft>
              <a:buNone/>
              <a:defRPr sz="3000" b="1">
                <a:solidFill>
                  <a:schemeClr val="accent1"/>
                </a:solidFill>
                <a:latin typeface="Tulpen One"/>
                <a:ea typeface="Tulpen One"/>
                <a:cs typeface="Tulpen One"/>
                <a:sym typeface="Tulpen One"/>
              </a:defRPr>
            </a:lvl9pPr>
          </a:lstStyle>
          <a:p>
            <a:endParaRPr/>
          </a:p>
        </p:txBody>
      </p:sp>
      <p:sp>
        <p:nvSpPr>
          <p:cNvPr id="119" name="Google Shape;119;p22"/>
          <p:cNvSpPr txBox="1">
            <a:spLocks noGrp="1"/>
          </p:cNvSpPr>
          <p:nvPr>
            <p:ph type="subTitle" idx="9"/>
          </p:nvPr>
        </p:nvSpPr>
        <p:spPr>
          <a:xfrm>
            <a:off x="6279600" y="3305662"/>
            <a:ext cx="2154000" cy="59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1"/>
                </a:solidFill>
                <a:latin typeface="Tulpen One"/>
                <a:ea typeface="Tulpen One"/>
                <a:cs typeface="Tulpen One"/>
                <a:sym typeface="Tulpen One"/>
              </a:defRPr>
            </a:lvl1pPr>
            <a:lvl2pPr lvl="1"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2pPr>
            <a:lvl3pPr lvl="2"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3pPr>
            <a:lvl4pPr lvl="3"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4pPr>
            <a:lvl5pPr lvl="4"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5pPr>
            <a:lvl6pPr lvl="5"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6pPr>
            <a:lvl7pPr lvl="6"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7pPr>
            <a:lvl8pPr lvl="7"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8pPr>
            <a:lvl9pPr lvl="8" algn="ctr" rtl="0">
              <a:lnSpc>
                <a:spcPct val="100000"/>
              </a:lnSpc>
              <a:spcBef>
                <a:spcPts val="1600"/>
              </a:spcBef>
              <a:spcAft>
                <a:spcPts val="1600"/>
              </a:spcAft>
              <a:buNone/>
              <a:defRPr sz="3000" b="1">
                <a:solidFill>
                  <a:schemeClr val="accent1"/>
                </a:solidFill>
                <a:latin typeface="Tulpen One"/>
                <a:ea typeface="Tulpen One"/>
                <a:cs typeface="Tulpen One"/>
                <a:sym typeface="Tulpen One"/>
              </a:defRPr>
            </a:lvl9pPr>
          </a:lstStyle>
          <a:p>
            <a:endParaRPr/>
          </a:p>
        </p:txBody>
      </p:sp>
      <p:sp>
        <p:nvSpPr>
          <p:cNvPr id="120" name="Google Shape;120;p22"/>
          <p:cNvSpPr txBox="1">
            <a:spLocks noGrp="1"/>
          </p:cNvSpPr>
          <p:nvPr>
            <p:ph type="subTitle" idx="13"/>
          </p:nvPr>
        </p:nvSpPr>
        <p:spPr>
          <a:xfrm>
            <a:off x="720050" y="1676626"/>
            <a:ext cx="2154000" cy="59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1"/>
                </a:solidFill>
                <a:latin typeface="Tulpen One"/>
                <a:ea typeface="Tulpen One"/>
                <a:cs typeface="Tulpen One"/>
                <a:sym typeface="Tulpen One"/>
              </a:defRPr>
            </a:lvl1pPr>
            <a:lvl2pPr lvl="1"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2pPr>
            <a:lvl3pPr lvl="2"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3pPr>
            <a:lvl4pPr lvl="3"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4pPr>
            <a:lvl5pPr lvl="4"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5pPr>
            <a:lvl6pPr lvl="5"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6pPr>
            <a:lvl7pPr lvl="6"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7pPr>
            <a:lvl8pPr lvl="7"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8pPr>
            <a:lvl9pPr lvl="8" algn="ctr" rtl="0">
              <a:lnSpc>
                <a:spcPct val="100000"/>
              </a:lnSpc>
              <a:spcBef>
                <a:spcPts val="1600"/>
              </a:spcBef>
              <a:spcAft>
                <a:spcPts val="1600"/>
              </a:spcAft>
              <a:buNone/>
              <a:defRPr sz="3000" b="1">
                <a:solidFill>
                  <a:schemeClr val="accent1"/>
                </a:solidFill>
                <a:latin typeface="Tulpen One"/>
                <a:ea typeface="Tulpen One"/>
                <a:cs typeface="Tulpen One"/>
                <a:sym typeface="Tulpen One"/>
              </a:defRPr>
            </a:lvl9pPr>
          </a:lstStyle>
          <a:p>
            <a:endParaRPr/>
          </a:p>
        </p:txBody>
      </p:sp>
      <p:sp>
        <p:nvSpPr>
          <p:cNvPr id="121" name="Google Shape;121;p22"/>
          <p:cNvSpPr txBox="1">
            <a:spLocks noGrp="1"/>
          </p:cNvSpPr>
          <p:nvPr>
            <p:ph type="subTitle" idx="14"/>
          </p:nvPr>
        </p:nvSpPr>
        <p:spPr>
          <a:xfrm>
            <a:off x="3494960" y="1676626"/>
            <a:ext cx="2154000" cy="59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1"/>
                </a:solidFill>
                <a:latin typeface="Tulpen One"/>
                <a:ea typeface="Tulpen One"/>
                <a:cs typeface="Tulpen One"/>
                <a:sym typeface="Tulpen One"/>
              </a:defRPr>
            </a:lvl1pPr>
            <a:lvl2pPr lvl="1"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2pPr>
            <a:lvl3pPr lvl="2"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3pPr>
            <a:lvl4pPr lvl="3"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4pPr>
            <a:lvl5pPr lvl="4"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5pPr>
            <a:lvl6pPr lvl="5"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6pPr>
            <a:lvl7pPr lvl="6"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7pPr>
            <a:lvl8pPr lvl="7"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8pPr>
            <a:lvl9pPr lvl="8" algn="ctr" rtl="0">
              <a:lnSpc>
                <a:spcPct val="100000"/>
              </a:lnSpc>
              <a:spcBef>
                <a:spcPts val="1600"/>
              </a:spcBef>
              <a:spcAft>
                <a:spcPts val="1600"/>
              </a:spcAft>
              <a:buNone/>
              <a:defRPr sz="3000" b="1">
                <a:solidFill>
                  <a:schemeClr val="accent1"/>
                </a:solidFill>
                <a:latin typeface="Tulpen One"/>
                <a:ea typeface="Tulpen One"/>
                <a:cs typeface="Tulpen One"/>
                <a:sym typeface="Tulpen One"/>
              </a:defRPr>
            </a:lvl9pPr>
          </a:lstStyle>
          <a:p>
            <a:endParaRPr/>
          </a:p>
        </p:txBody>
      </p:sp>
      <p:sp>
        <p:nvSpPr>
          <p:cNvPr id="122" name="Google Shape;122;p22"/>
          <p:cNvSpPr txBox="1">
            <a:spLocks noGrp="1"/>
          </p:cNvSpPr>
          <p:nvPr>
            <p:ph type="subTitle" idx="15"/>
          </p:nvPr>
        </p:nvSpPr>
        <p:spPr>
          <a:xfrm>
            <a:off x="6279600" y="1676626"/>
            <a:ext cx="2154000" cy="59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1"/>
                </a:solidFill>
                <a:latin typeface="Tulpen One"/>
                <a:ea typeface="Tulpen One"/>
                <a:cs typeface="Tulpen One"/>
                <a:sym typeface="Tulpen One"/>
              </a:defRPr>
            </a:lvl1pPr>
            <a:lvl2pPr lvl="1"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2pPr>
            <a:lvl3pPr lvl="2"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3pPr>
            <a:lvl4pPr lvl="3"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4pPr>
            <a:lvl5pPr lvl="4"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5pPr>
            <a:lvl6pPr lvl="5"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6pPr>
            <a:lvl7pPr lvl="6"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7pPr>
            <a:lvl8pPr lvl="7" algn="ctr" rtl="0">
              <a:lnSpc>
                <a:spcPct val="100000"/>
              </a:lnSpc>
              <a:spcBef>
                <a:spcPts val="1600"/>
              </a:spcBef>
              <a:spcAft>
                <a:spcPts val="0"/>
              </a:spcAft>
              <a:buNone/>
              <a:defRPr sz="3000" b="1">
                <a:solidFill>
                  <a:schemeClr val="accent1"/>
                </a:solidFill>
                <a:latin typeface="Tulpen One"/>
                <a:ea typeface="Tulpen One"/>
                <a:cs typeface="Tulpen One"/>
                <a:sym typeface="Tulpen One"/>
              </a:defRPr>
            </a:lvl8pPr>
            <a:lvl9pPr lvl="8" algn="ctr" rtl="0">
              <a:lnSpc>
                <a:spcPct val="100000"/>
              </a:lnSpc>
              <a:spcBef>
                <a:spcPts val="1600"/>
              </a:spcBef>
              <a:spcAft>
                <a:spcPts val="1600"/>
              </a:spcAft>
              <a:buNone/>
              <a:defRPr sz="3000" b="1">
                <a:solidFill>
                  <a:schemeClr val="accent1"/>
                </a:solidFill>
                <a:latin typeface="Tulpen One"/>
                <a:ea typeface="Tulpen One"/>
                <a:cs typeface="Tulpen One"/>
                <a:sym typeface="Tulpen 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ONE_COLUMN_TEXT_1">
    <p:bg>
      <p:bgPr>
        <a:solidFill>
          <a:schemeClr val="dk2"/>
        </a:solidFill>
        <a:effectLst/>
      </p:bgPr>
    </p:bg>
    <p:spTree>
      <p:nvGrpSpPr>
        <p:cNvPr id="1" name="Shape 123"/>
        <p:cNvGrpSpPr/>
        <p:nvPr/>
      </p:nvGrpSpPr>
      <p:grpSpPr>
        <a:xfrm>
          <a:off x="0" y="0"/>
          <a:ext cx="0" cy="0"/>
          <a:chOff x="0" y="0"/>
          <a:chExt cx="0" cy="0"/>
        </a:xfrm>
      </p:grpSpPr>
      <p:pic>
        <p:nvPicPr>
          <p:cNvPr id="124" name="Google Shape;12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5" name="Google Shape;125;p23"/>
          <p:cNvSpPr txBox="1">
            <a:spLocks noGrp="1"/>
          </p:cNvSpPr>
          <p:nvPr>
            <p:ph type="subTitle" idx="1"/>
          </p:nvPr>
        </p:nvSpPr>
        <p:spPr>
          <a:xfrm>
            <a:off x="720000" y="2584175"/>
            <a:ext cx="3181800" cy="169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5"/>
                </a:solidFill>
              </a:defRPr>
            </a:lvl1pPr>
            <a:lvl2pPr lvl="1" rtl="0">
              <a:lnSpc>
                <a:spcPct val="100000"/>
              </a:lnSpc>
              <a:spcBef>
                <a:spcPts val="1600"/>
              </a:spcBef>
              <a:spcAft>
                <a:spcPts val="0"/>
              </a:spcAft>
              <a:buNone/>
              <a:defRPr sz="1400">
                <a:solidFill>
                  <a:schemeClr val="accent5"/>
                </a:solidFill>
              </a:defRPr>
            </a:lvl2pPr>
            <a:lvl3pPr lvl="2" rtl="0">
              <a:lnSpc>
                <a:spcPct val="100000"/>
              </a:lnSpc>
              <a:spcBef>
                <a:spcPts val="1600"/>
              </a:spcBef>
              <a:spcAft>
                <a:spcPts val="0"/>
              </a:spcAft>
              <a:buNone/>
              <a:defRPr sz="1400">
                <a:solidFill>
                  <a:schemeClr val="accent5"/>
                </a:solidFill>
              </a:defRPr>
            </a:lvl3pPr>
            <a:lvl4pPr lvl="3" rtl="0">
              <a:lnSpc>
                <a:spcPct val="100000"/>
              </a:lnSpc>
              <a:spcBef>
                <a:spcPts val="1600"/>
              </a:spcBef>
              <a:spcAft>
                <a:spcPts val="0"/>
              </a:spcAft>
              <a:buNone/>
              <a:defRPr sz="1400">
                <a:solidFill>
                  <a:schemeClr val="accent5"/>
                </a:solidFill>
              </a:defRPr>
            </a:lvl4pPr>
            <a:lvl5pPr lvl="4" rtl="0">
              <a:lnSpc>
                <a:spcPct val="100000"/>
              </a:lnSpc>
              <a:spcBef>
                <a:spcPts val="1600"/>
              </a:spcBef>
              <a:spcAft>
                <a:spcPts val="0"/>
              </a:spcAft>
              <a:buNone/>
              <a:defRPr sz="1400">
                <a:solidFill>
                  <a:schemeClr val="accent5"/>
                </a:solidFill>
              </a:defRPr>
            </a:lvl5pPr>
            <a:lvl6pPr lvl="5" rtl="0">
              <a:lnSpc>
                <a:spcPct val="100000"/>
              </a:lnSpc>
              <a:spcBef>
                <a:spcPts val="1600"/>
              </a:spcBef>
              <a:spcAft>
                <a:spcPts val="0"/>
              </a:spcAft>
              <a:buNone/>
              <a:defRPr sz="1400">
                <a:solidFill>
                  <a:schemeClr val="accent5"/>
                </a:solidFill>
              </a:defRPr>
            </a:lvl6pPr>
            <a:lvl7pPr lvl="6" rtl="0">
              <a:lnSpc>
                <a:spcPct val="100000"/>
              </a:lnSpc>
              <a:spcBef>
                <a:spcPts val="1600"/>
              </a:spcBef>
              <a:spcAft>
                <a:spcPts val="0"/>
              </a:spcAft>
              <a:buNone/>
              <a:defRPr sz="1400">
                <a:solidFill>
                  <a:schemeClr val="accent5"/>
                </a:solidFill>
              </a:defRPr>
            </a:lvl7pPr>
            <a:lvl8pPr lvl="7" rtl="0">
              <a:lnSpc>
                <a:spcPct val="100000"/>
              </a:lnSpc>
              <a:spcBef>
                <a:spcPts val="1600"/>
              </a:spcBef>
              <a:spcAft>
                <a:spcPts val="0"/>
              </a:spcAft>
              <a:buNone/>
              <a:defRPr sz="1400">
                <a:solidFill>
                  <a:schemeClr val="accent5"/>
                </a:solidFill>
              </a:defRPr>
            </a:lvl8pPr>
            <a:lvl9pPr lvl="8" rtl="0">
              <a:lnSpc>
                <a:spcPct val="100000"/>
              </a:lnSpc>
              <a:spcBef>
                <a:spcPts val="1600"/>
              </a:spcBef>
              <a:spcAft>
                <a:spcPts val="1600"/>
              </a:spcAft>
              <a:buNone/>
              <a:defRPr sz="1400">
                <a:solidFill>
                  <a:schemeClr val="accent5"/>
                </a:solidFill>
              </a:defRPr>
            </a:lvl9pPr>
          </a:lstStyle>
          <a:p>
            <a:endParaRPr/>
          </a:p>
        </p:txBody>
      </p:sp>
      <p:sp>
        <p:nvSpPr>
          <p:cNvPr id="126" name="Google Shape;126;p23"/>
          <p:cNvSpPr txBox="1">
            <a:spLocks noGrp="1"/>
          </p:cNvSpPr>
          <p:nvPr>
            <p:ph type="ctrTitle"/>
          </p:nvPr>
        </p:nvSpPr>
        <p:spPr>
          <a:xfrm>
            <a:off x="720050" y="349075"/>
            <a:ext cx="26001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600"/>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MAIN_POINT_1_1">
    <p:spTree>
      <p:nvGrpSpPr>
        <p:cNvPr id="1" name="Shape 127"/>
        <p:cNvGrpSpPr/>
        <p:nvPr/>
      </p:nvGrpSpPr>
      <p:grpSpPr>
        <a:xfrm>
          <a:off x="0" y="0"/>
          <a:ext cx="0" cy="0"/>
          <a:chOff x="0" y="0"/>
          <a:chExt cx="0" cy="0"/>
        </a:xfrm>
      </p:grpSpPr>
      <p:pic>
        <p:nvPicPr>
          <p:cNvPr id="128" name="Google Shape;128;p24"/>
          <p:cNvPicPr preferRelativeResize="0"/>
          <p:nvPr/>
        </p:nvPicPr>
        <p:blipFill>
          <a:blip r:embed="rId2">
            <a:alphaModFix/>
          </a:blip>
          <a:stretch>
            <a:fillRect/>
          </a:stretch>
        </p:blipFill>
        <p:spPr>
          <a:xfrm>
            <a:off x="0" y="-16809"/>
            <a:ext cx="9144000" cy="5143500"/>
          </a:xfrm>
          <a:prstGeom prst="rect">
            <a:avLst/>
          </a:prstGeom>
          <a:noFill/>
          <a:ln>
            <a:noFill/>
          </a:ln>
        </p:spPr>
      </p:pic>
      <p:sp>
        <p:nvSpPr>
          <p:cNvPr id="129" name="Google Shape;129;p24"/>
          <p:cNvSpPr txBox="1">
            <a:spLocks noGrp="1"/>
          </p:cNvSpPr>
          <p:nvPr>
            <p:ph type="title"/>
          </p:nvPr>
        </p:nvSpPr>
        <p:spPr>
          <a:xfrm>
            <a:off x="2934650" y="1658400"/>
            <a:ext cx="1350300" cy="1345500"/>
          </a:xfrm>
          <a:prstGeom prst="rect">
            <a:avLst/>
          </a:prstGeom>
          <a:noFill/>
          <a:ln>
            <a:noFill/>
          </a:ln>
        </p:spPr>
        <p:txBody>
          <a:bodyPr spcFirstLastPara="1" wrap="square" lIns="0" tIns="0" rIns="72000" bIns="0" anchor="b" anchorCtr="0">
            <a:noAutofit/>
          </a:bodyPr>
          <a:lstStyle>
            <a:lvl1pPr lvl="0" algn="r" rtl="0">
              <a:spcBef>
                <a:spcPts val="0"/>
              </a:spcBef>
              <a:spcAft>
                <a:spcPts val="0"/>
              </a:spcAft>
              <a:buSzPts val="2200"/>
              <a:buNone/>
              <a:defRPr sz="2400" i="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30" name="Google Shape;130;p24"/>
          <p:cNvSpPr txBox="1">
            <a:spLocks noGrp="1"/>
          </p:cNvSpPr>
          <p:nvPr>
            <p:ph type="subTitle" idx="1"/>
          </p:nvPr>
        </p:nvSpPr>
        <p:spPr>
          <a:xfrm>
            <a:off x="1511850" y="3464300"/>
            <a:ext cx="2772900" cy="888300"/>
          </a:xfrm>
          <a:prstGeom prst="rect">
            <a:avLst/>
          </a:prstGeom>
        </p:spPr>
        <p:txBody>
          <a:bodyPr spcFirstLastPara="1" wrap="square" lIns="91425" tIns="91425" rIns="72000" bIns="91425" anchor="ctr" anchorCtr="0">
            <a:noAutofit/>
          </a:bodyPr>
          <a:lstStyle>
            <a:lvl1pPr lvl="0" algn="r" rtl="0">
              <a:lnSpc>
                <a:spcPct val="100000"/>
              </a:lnSpc>
              <a:spcBef>
                <a:spcPts val="0"/>
              </a:spcBef>
              <a:spcAft>
                <a:spcPts val="0"/>
              </a:spcAft>
              <a:buNone/>
              <a:defRPr sz="1400"/>
            </a:lvl1pPr>
            <a:lvl2pPr lvl="1" algn="r" rtl="0">
              <a:lnSpc>
                <a:spcPct val="100000"/>
              </a:lnSpc>
              <a:spcBef>
                <a:spcPts val="1600"/>
              </a:spcBef>
              <a:spcAft>
                <a:spcPts val="0"/>
              </a:spcAft>
              <a:buNone/>
              <a:defRPr sz="1400"/>
            </a:lvl2pPr>
            <a:lvl3pPr lvl="2" algn="r" rtl="0">
              <a:lnSpc>
                <a:spcPct val="100000"/>
              </a:lnSpc>
              <a:spcBef>
                <a:spcPts val="1600"/>
              </a:spcBef>
              <a:spcAft>
                <a:spcPts val="0"/>
              </a:spcAft>
              <a:buNone/>
              <a:defRPr sz="1400"/>
            </a:lvl3pPr>
            <a:lvl4pPr lvl="3" algn="r" rtl="0">
              <a:lnSpc>
                <a:spcPct val="100000"/>
              </a:lnSpc>
              <a:spcBef>
                <a:spcPts val="1600"/>
              </a:spcBef>
              <a:spcAft>
                <a:spcPts val="0"/>
              </a:spcAft>
              <a:buNone/>
              <a:defRPr sz="1400"/>
            </a:lvl4pPr>
            <a:lvl5pPr lvl="4" algn="r" rtl="0">
              <a:lnSpc>
                <a:spcPct val="100000"/>
              </a:lnSpc>
              <a:spcBef>
                <a:spcPts val="1600"/>
              </a:spcBef>
              <a:spcAft>
                <a:spcPts val="0"/>
              </a:spcAft>
              <a:buNone/>
              <a:defRPr sz="1400"/>
            </a:lvl5pPr>
            <a:lvl6pPr lvl="5" algn="r" rtl="0">
              <a:lnSpc>
                <a:spcPct val="100000"/>
              </a:lnSpc>
              <a:spcBef>
                <a:spcPts val="1600"/>
              </a:spcBef>
              <a:spcAft>
                <a:spcPts val="0"/>
              </a:spcAft>
              <a:buNone/>
              <a:defRPr sz="1400"/>
            </a:lvl6pPr>
            <a:lvl7pPr lvl="6" algn="r" rtl="0">
              <a:lnSpc>
                <a:spcPct val="100000"/>
              </a:lnSpc>
              <a:spcBef>
                <a:spcPts val="1600"/>
              </a:spcBef>
              <a:spcAft>
                <a:spcPts val="0"/>
              </a:spcAft>
              <a:buNone/>
              <a:defRPr sz="1400"/>
            </a:lvl7pPr>
            <a:lvl8pPr lvl="7" algn="r" rtl="0">
              <a:lnSpc>
                <a:spcPct val="100000"/>
              </a:lnSpc>
              <a:spcBef>
                <a:spcPts val="1600"/>
              </a:spcBef>
              <a:spcAft>
                <a:spcPts val="0"/>
              </a:spcAft>
              <a:buNone/>
              <a:defRPr sz="1400"/>
            </a:lvl8pPr>
            <a:lvl9pPr lvl="8" algn="r" rtl="0">
              <a:lnSpc>
                <a:spcPct val="100000"/>
              </a:lnSpc>
              <a:spcBef>
                <a:spcPts val="1600"/>
              </a:spcBef>
              <a:spcAft>
                <a:spcPts val="1600"/>
              </a:spcAft>
              <a:buNone/>
              <a:defRPr sz="1400"/>
            </a:lvl9pPr>
          </a:lstStyle>
          <a:p>
            <a:endParaRPr/>
          </a:p>
        </p:txBody>
      </p:sp>
      <p:sp>
        <p:nvSpPr>
          <p:cNvPr id="131" name="Google Shape;131;p24"/>
          <p:cNvSpPr txBox="1">
            <a:spLocks noGrp="1"/>
          </p:cNvSpPr>
          <p:nvPr>
            <p:ph type="ctrTitle" idx="2"/>
          </p:nvPr>
        </p:nvSpPr>
        <p:spPr>
          <a:xfrm>
            <a:off x="720050" y="349067"/>
            <a:ext cx="72654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000"/>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MAIN_POINT_1_1_1">
    <p:spTree>
      <p:nvGrpSpPr>
        <p:cNvPr id="1" name="Shape 132"/>
        <p:cNvGrpSpPr/>
        <p:nvPr/>
      </p:nvGrpSpPr>
      <p:grpSpPr>
        <a:xfrm>
          <a:off x="0" y="0"/>
          <a:ext cx="0" cy="0"/>
          <a:chOff x="0" y="0"/>
          <a:chExt cx="0" cy="0"/>
        </a:xfrm>
      </p:grpSpPr>
      <p:pic>
        <p:nvPicPr>
          <p:cNvPr id="133" name="Google Shape;133;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4" name="Google Shape;134;p25"/>
          <p:cNvSpPr txBox="1">
            <a:spLocks noGrp="1"/>
          </p:cNvSpPr>
          <p:nvPr>
            <p:ph type="title"/>
          </p:nvPr>
        </p:nvSpPr>
        <p:spPr>
          <a:xfrm>
            <a:off x="5238250" y="1658400"/>
            <a:ext cx="2090700" cy="1345500"/>
          </a:xfrm>
          <a:prstGeom prst="rect">
            <a:avLst/>
          </a:prstGeom>
          <a:noFill/>
          <a:ln>
            <a:noFill/>
          </a:ln>
        </p:spPr>
        <p:txBody>
          <a:bodyPr spcFirstLastPara="1" wrap="square" lIns="91425" tIns="0" rIns="0" bIns="0" anchor="b" anchorCtr="0">
            <a:noAutofit/>
          </a:bodyPr>
          <a:lstStyle>
            <a:lvl1pPr lvl="0" rtl="0">
              <a:spcBef>
                <a:spcPts val="0"/>
              </a:spcBef>
              <a:spcAft>
                <a:spcPts val="0"/>
              </a:spcAft>
              <a:buSzPts val="2200"/>
              <a:buNone/>
              <a:defRPr sz="2400" i="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35" name="Google Shape;135;p25"/>
          <p:cNvSpPr txBox="1">
            <a:spLocks noGrp="1"/>
          </p:cNvSpPr>
          <p:nvPr>
            <p:ph type="subTitle" idx="1"/>
          </p:nvPr>
        </p:nvSpPr>
        <p:spPr>
          <a:xfrm>
            <a:off x="5238250" y="3480175"/>
            <a:ext cx="2498400" cy="888300"/>
          </a:xfrm>
          <a:prstGeom prst="rect">
            <a:avLst/>
          </a:prstGeom>
        </p:spPr>
        <p:txBody>
          <a:bodyPr spcFirstLastPara="1" wrap="square" lIns="91425" tIns="91425" rIns="0" bIns="91425" anchor="ctr" anchorCtr="0">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solidFill>
                  <a:schemeClr val="dk2"/>
                </a:solidFill>
              </a:defRPr>
            </a:lvl2pPr>
            <a:lvl3pPr lvl="2" rtl="0">
              <a:lnSpc>
                <a:spcPct val="100000"/>
              </a:lnSpc>
              <a:spcBef>
                <a:spcPts val="1600"/>
              </a:spcBef>
              <a:spcAft>
                <a:spcPts val="0"/>
              </a:spcAft>
              <a:buNone/>
              <a:defRPr sz="1400">
                <a:solidFill>
                  <a:schemeClr val="dk2"/>
                </a:solidFill>
              </a:defRPr>
            </a:lvl3pPr>
            <a:lvl4pPr lvl="3" rtl="0">
              <a:lnSpc>
                <a:spcPct val="100000"/>
              </a:lnSpc>
              <a:spcBef>
                <a:spcPts val="1600"/>
              </a:spcBef>
              <a:spcAft>
                <a:spcPts val="0"/>
              </a:spcAft>
              <a:buNone/>
              <a:defRPr sz="1400">
                <a:solidFill>
                  <a:schemeClr val="dk2"/>
                </a:solidFill>
              </a:defRPr>
            </a:lvl4pPr>
            <a:lvl5pPr lvl="4" rtl="0">
              <a:lnSpc>
                <a:spcPct val="100000"/>
              </a:lnSpc>
              <a:spcBef>
                <a:spcPts val="1600"/>
              </a:spcBef>
              <a:spcAft>
                <a:spcPts val="0"/>
              </a:spcAft>
              <a:buNone/>
              <a:defRPr sz="1400">
                <a:solidFill>
                  <a:schemeClr val="dk2"/>
                </a:solidFill>
              </a:defRPr>
            </a:lvl5pPr>
            <a:lvl6pPr lvl="5" rtl="0">
              <a:lnSpc>
                <a:spcPct val="100000"/>
              </a:lnSpc>
              <a:spcBef>
                <a:spcPts val="1600"/>
              </a:spcBef>
              <a:spcAft>
                <a:spcPts val="0"/>
              </a:spcAft>
              <a:buNone/>
              <a:defRPr sz="1400">
                <a:solidFill>
                  <a:schemeClr val="dk2"/>
                </a:solidFill>
              </a:defRPr>
            </a:lvl6pPr>
            <a:lvl7pPr lvl="6" rtl="0">
              <a:lnSpc>
                <a:spcPct val="100000"/>
              </a:lnSpc>
              <a:spcBef>
                <a:spcPts val="1600"/>
              </a:spcBef>
              <a:spcAft>
                <a:spcPts val="0"/>
              </a:spcAft>
              <a:buNone/>
              <a:defRPr sz="1400">
                <a:solidFill>
                  <a:schemeClr val="dk2"/>
                </a:solidFill>
              </a:defRPr>
            </a:lvl7pPr>
            <a:lvl8pPr lvl="7" rtl="0">
              <a:lnSpc>
                <a:spcPct val="100000"/>
              </a:lnSpc>
              <a:spcBef>
                <a:spcPts val="1600"/>
              </a:spcBef>
              <a:spcAft>
                <a:spcPts val="0"/>
              </a:spcAft>
              <a:buNone/>
              <a:defRPr sz="1400">
                <a:solidFill>
                  <a:schemeClr val="dk2"/>
                </a:solidFill>
              </a:defRPr>
            </a:lvl8pPr>
            <a:lvl9pPr lvl="8" rtl="0">
              <a:lnSpc>
                <a:spcPct val="100000"/>
              </a:lnSpc>
              <a:spcBef>
                <a:spcPts val="1600"/>
              </a:spcBef>
              <a:spcAft>
                <a:spcPts val="1600"/>
              </a:spcAft>
              <a:buNone/>
              <a:defRPr sz="1400">
                <a:solidFill>
                  <a:schemeClr val="dk2"/>
                </a:solidFill>
              </a:defRPr>
            </a:lvl9pPr>
          </a:lstStyle>
          <a:p>
            <a:endParaRPr/>
          </a:p>
        </p:txBody>
      </p:sp>
      <p:sp>
        <p:nvSpPr>
          <p:cNvPr id="136" name="Google Shape;136;p25"/>
          <p:cNvSpPr txBox="1">
            <a:spLocks noGrp="1"/>
          </p:cNvSpPr>
          <p:nvPr>
            <p:ph type="ctrTitle" idx="2"/>
          </p:nvPr>
        </p:nvSpPr>
        <p:spPr>
          <a:xfrm>
            <a:off x="720050" y="349067"/>
            <a:ext cx="72654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000"/>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MAIN_POINT_1_1_2">
    <p:spTree>
      <p:nvGrpSpPr>
        <p:cNvPr id="1" name="Shape 137"/>
        <p:cNvGrpSpPr/>
        <p:nvPr/>
      </p:nvGrpSpPr>
      <p:grpSpPr>
        <a:xfrm>
          <a:off x="0" y="0"/>
          <a:ext cx="0" cy="0"/>
          <a:chOff x="0" y="0"/>
          <a:chExt cx="0" cy="0"/>
        </a:xfrm>
      </p:grpSpPr>
      <p:pic>
        <p:nvPicPr>
          <p:cNvPr id="138" name="Google Shape;138;p26"/>
          <p:cNvPicPr preferRelativeResize="0"/>
          <p:nvPr/>
        </p:nvPicPr>
        <p:blipFill>
          <a:blip r:embed="rId2">
            <a:alphaModFix/>
          </a:blip>
          <a:stretch>
            <a:fillRect/>
          </a:stretch>
        </p:blipFill>
        <p:spPr>
          <a:xfrm>
            <a:off x="7825" y="0"/>
            <a:ext cx="9144000" cy="5143500"/>
          </a:xfrm>
          <a:prstGeom prst="rect">
            <a:avLst/>
          </a:prstGeom>
          <a:noFill/>
          <a:ln>
            <a:noFill/>
          </a:ln>
        </p:spPr>
      </p:pic>
      <p:sp>
        <p:nvSpPr>
          <p:cNvPr id="139" name="Google Shape;139;p26"/>
          <p:cNvSpPr txBox="1">
            <a:spLocks noGrp="1"/>
          </p:cNvSpPr>
          <p:nvPr>
            <p:ph type="title"/>
          </p:nvPr>
        </p:nvSpPr>
        <p:spPr>
          <a:xfrm>
            <a:off x="2934650" y="1658400"/>
            <a:ext cx="1350300" cy="1345500"/>
          </a:xfrm>
          <a:prstGeom prst="rect">
            <a:avLst/>
          </a:prstGeom>
          <a:noFill/>
          <a:ln>
            <a:noFill/>
          </a:ln>
        </p:spPr>
        <p:txBody>
          <a:bodyPr spcFirstLastPara="1" wrap="square" lIns="0" tIns="0" rIns="72000" bIns="0" anchor="b" anchorCtr="0">
            <a:noAutofit/>
          </a:bodyPr>
          <a:lstStyle>
            <a:lvl1pPr lvl="0" algn="r" rtl="0">
              <a:spcBef>
                <a:spcPts val="0"/>
              </a:spcBef>
              <a:spcAft>
                <a:spcPts val="0"/>
              </a:spcAft>
              <a:buSzPts val="2200"/>
              <a:buNone/>
              <a:defRPr sz="2400" i="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40" name="Google Shape;140;p26"/>
          <p:cNvSpPr txBox="1">
            <a:spLocks noGrp="1"/>
          </p:cNvSpPr>
          <p:nvPr>
            <p:ph type="subTitle" idx="1"/>
          </p:nvPr>
        </p:nvSpPr>
        <p:spPr>
          <a:xfrm>
            <a:off x="1511850" y="3525933"/>
            <a:ext cx="2772900" cy="888300"/>
          </a:xfrm>
          <a:prstGeom prst="rect">
            <a:avLst/>
          </a:prstGeom>
        </p:spPr>
        <p:txBody>
          <a:bodyPr spcFirstLastPara="1" wrap="square" lIns="91425" tIns="91425" rIns="72000" bIns="91425" anchor="ctr" anchorCtr="0">
            <a:noAutofit/>
          </a:bodyPr>
          <a:lstStyle>
            <a:lvl1pPr lvl="0" algn="r" rtl="0">
              <a:lnSpc>
                <a:spcPct val="100000"/>
              </a:lnSpc>
              <a:spcBef>
                <a:spcPts val="0"/>
              </a:spcBef>
              <a:spcAft>
                <a:spcPts val="0"/>
              </a:spcAft>
              <a:buNone/>
              <a:defRPr sz="1400"/>
            </a:lvl1pPr>
            <a:lvl2pPr lvl="1" algn="r" rtl="0">
              <a:lnSpc>
                <a:spcPct val="100000"/>
              </a:lnSpc>
              <a:spcBef>
                <a:spcPts val="1600"/>
              </a:spcBef>
              <a:spcAft>
                <a:spcPts val="0"/>
              </a:spcAft>
              <a:buNone/>
              <a:defRPr sz="1400"/>
            </a:lvl2pPr>
            <a:lvl3pPr lvl="2" algn="r" rtl="0">
              <a:lnSpc>
                <a:spcPct val="100000"/>
              </a:lnSpc>
              <a:spcBef>
                <a:spcPts val="1600"/>
              </a:spcBef>
              <a:spcAft>
                <a:spcPts val="0"/>
              </a:spcAft>
              <a:buNone/>
              <a:defRPr sz="1400"/>
            </a:lvl3pPr>
            <a:lvl4pPr lvl="3" algn="r" rtl="0">
              <a:lnSpc>
                <a:spcPct val="100000"/>
              </a:lnSpc>
              <a:spcBef>
                <a:spcPts val="1600"/>
              </a:spcBef>
              <a:spcAft>
                <a:spcPts val="0"/>
              </a:spcAft>
              <a:buNone/>
              <a:defRPr sz="1400"/>
            </a:lvl4pPr>
            <a:lvl5pPr lvl="4" algn="r" rtl="0">
              <a:lnSpc>
                <a:spcPct val="100000"/>
              </a:lnSpc>
              <a:spcBef>
                <a:spcPts val="1600"/>
              </a:spcBef>
              <a:spcAft>
                <a:spcPts val="0"/>
              </a:spcAft>
              <a:buNone/>
              <a:defRPr sz="1400"/>
            </a:lvl5pPr>
            <a:lvl6pPr lvl="5" algn="r" rtl="0">
              <a:lnSpc>
                <a:spcPct val="100000"/>
              </a:lnSpc>
              <a:spcBef>
                <a:spcPts val="1600"/>
              </a:spcBef>
              <a:spcAft>
                <a:spcPts val="0"/>
              </a:spcAft>
              <a:buNone/>
              <a:defRPr sz="1400"/>
            </a:lvl6pPr>
            <a:lvl7pPr lvl="6" algn="r" rtl="0">
              <a:lnSpc>
                <a:spcPct val="100000"/>
              </a:lnSpc>
              <a:spcBef>
                <a:spcPts val="1600"/>
              </a:spcBef>
              <a:spcAft>
                <a:spcPts val="0"/>
              </a:spcAft>
              <a:buNone/>
              <a:defRPr sz="1400"/>
            </a:lvl7pPr>
            <a:lvl8pPr lvl="7" algn="r" rtl="0">
              <a:lnSpc>
                <a:spcPct val="100000"/>
              </a:lnSpc>
              <a:spcBef>
                <a:spcPts val="1600"/>
              </a:spcBef>
              <a:spcAft>
                <a:spcPts val="0"/>
              </a:spcAft>
              <a:buNone/>
              <a:defRPr sz="1400"/>
            </a:lvl8pPr>
            <a:lvl9pPr lvl="8" algn="r" rtl="0">
              <a:lnSpc>
                <a:spcPct val="100000"/>
              </a:lnSpc>
              <a:spcBef>
                <a:spcPts val="1600"/>
              </a:spcBef>
              <a:spcAft>
                <a:spcPts val="1600"/>
              </a:spcAft>
              <a:buNone/>
              <a:defRPr sz="1400"/>
            </a:lvl9pPr>
          </a:lstStyle>
          <a:p>
            <a:endParaRPr/>
          </a:p>
        </p:txBody>
      </p:sp>
      <p:sp>
        <p:nvSpPr>
          <p:cNvPr id="141" name="Google Shape;141;p26"/>
          <p:cNvSpPr txBox="1">
            <a:spLocks noGrp="1"/>
          </p:cNvSpPr>
          <p:nvPr>
            <p:ph type="ctrTitle" idx="2"/>
          </p:nvPr>
        </p:nvSpPr>
        <p:spPr>
          <a:xfrm>
            <a:off x="720050" y="349067"/>
            <a:ext cx="72654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000"/>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142"/>
        <p:cNvGrpSpPr/>
        <p:nvPr/>
      </p:nvGrpSpPr>
      <p:grpSpPr>
        <a:xfrm>
          <a:off x="0" y="0"/>
          <a:ext cx="0" cy="0"/>
          <a:chOff x="0" y="0"/>
          <a:chExt cx="0" cy="0"/>
        </a:xfrm>
      </p:grpSpPr>
      <p:pic>
        <p:nvPicPr>
          <p:cNvPr id="143" name="Google Shape;143;p27"/>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4" name="Google Shape;144;p27"/>
          <p:cNvSpPr txBox="1">
            <a:spLocks noGrp="1"/>
          </p:cNvSpPr>
          <p:nvPr>
            <p:ph type="title"/>
          </p:nvPr>
        </p:nvSpPr>
        <p:spPr>
          <a:xfrm>
            <a:off x="2912675" y="822175"/>
            <a:ext cx="5511300" cy="1381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7200"/>
            </a:lvl1pPr>
            <a:lvl2pPr lvl="1" algn="ctr" rtl="0">
              <a:spcBef>
                <a:spcPts val="0"/>
              </a:spcBef>
              <a:spcAft>
                <a:spcPts val="0"/>
              </a:spcAft>
              <a:buSzPts val="4200"/>
              <a:buNone/>
              <a:defRPr sz="4200" b="0"/>
            </a:lvl2pPr>
            <a:lvl3pPr lvl="2" algn="ctr" rtl="0">
              <a:spcBef>
                <a:spcPts val="0"/>
              </a:spcBef>
              <a:spcAft>
                <a:spcPts val="0"/>
              </a:spcAft>
              <a:buSzPts val="4200"/>
              <a:buNone/>
              <a:defRPr sz="4200" b="0"/>
            </a:lvl3pPr>
            <a:lvl4pPr lvl="3" algn="ctr" rtl="0">
              <a:spcBef>
                <a:spcPts val="0"/>
              </a:spcBef>
              <a:spcAft>
                <a:spcPts val="0"/>
              </a:spcAft>
              <a:buSzPts val="4200"/>
              <a:buNone/>
              <a:defRPr sz="4200" b="0"/>
            </a:lvl4pPr>
            <a:lvl5pPr lvl="4" algn="ctr" rtl="0">
              <a:spcBef>
                <a:spcPts val="0"/>
              </a:spcBef>
              <a:spcAft>
                <a:spcPts val="0"/>
              </a:spcAft>
              <a:buSzPts val="4200"/>
              <a:buNone/>
              <a:defRPr sz="4200" b="0"/>
            </a:lvl5pPr>
            <a:lvl6pPr lvl="5" algn="ctr" rtl="0">
              <a:spcBef>
                <a:spcPts val="0"/>
              </a:spcBef>
              <a:spcAft>
                <a:spcPts val="0"/>
              </a:spcAft>
              <a:buSzPts val="4200"/>
              <a:buNone/>
              <a:defRPr sz="4200" b="0"/>
            </a:lvl6pPr>
            <a:lvl7pPr lvl="6" algn="ctr" rtl="0">
              <a:spcBef>
                <a:spcPts val="0"/>
              </a:spcBef>
              <a:spcAft>
                <a:spcPts val="0"/>
              </a:spcAft>
              <a:buSzPts val="4200"/>
              <a:buNone/>
              <a:defRPr sz="4200" b="0"/>
            </a:lvl7pPr>
            <a:lvl8pPr lvl="7" algn="ctr" rtl="0">
              <a:spcBef>
                <a:spcPts val="0"/>
              </a:spcBef>
              <a:spcAft>
                <a:spcPts val="0"/>
              </a:spcAft>
              <a:buSzPts val="4200"/>
              <a:buNone/>
              <a:defRPr sz="4200" b="0"/>
            </a:lvl8pPr>
            <a:lvl9pPr lvl="8" algn="ctr" rtl="0">
              <a:spcBef>
                <a:spcPts val="0"/>
              </a:spcBef>
              <a:spcAft>
                <a:spcPts val="0"/>
              </a:spcAft>
              <a:buSzPts val="4200"/>
              <a:buNone/>
              <a:defRPr sz="4200" b="0"/>
            </a:lvl9pPr>
          </a:lstStyle>
          <a:p>
            <a:endParaRPr/>
          </a:p>
        </p:txBody>
      </p:sp>
      <p:sp>
        <p:nvSpPr>
          <p:cNvPr id="145" name="Google Shape;145;p27"/>
          <p:cNvSpPr txBox="1">
            <a:spLocks noGrp="1"/>
          </p:cNvSpPr>
          <p:nvPr>
            <p:ph type="subTitle" idx="1"/>
          </p:nvPr>
        </p:nvSpPr>
        <p:spPr>
          <a:xfrm>
            <a:off x="4101300" y="2647550"/>
            <a:ext cx="4322700" cy="1617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
  <p:cSld name="CUSTOM_9_1_1_1">
    <p:spTree>
      <p:nvGrpSpPr>
        <p:cNvPr id="1" name="Shape 147"/>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 name="Google Shape;19;p4"/>
          <p:cNvSpPr txBox="1">
            <a:spLocks noGrp="1"/>
          </p:cNvSpPr>
          <p:nvPr>
            <p:ph type="title"/>
          </p:nvPr>
        </p:nvSpPr>
        <p:spPr>
          <a:xfrm>
            <a:off x="5992450" y="540250"/>
            <a:ext cx="2438700" cy="29253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6000">
                <a:solidFill>
                  <a:schemeClr val="accent5"/>
                </a:solidFill>
              </a:defRPr>
            </a:lvl1pPr>
            <a:lvl2pPr lvl="1" algn="r" rtl="0">
              <a:spcBef>
                <a:spcPts val="0"/>
              </a:spcBef>
              <a:spcAft>
                <a:spcPts val="0"/>
              </a:spcAft>
              <a:buNone/>
              <a:defRPr sz="6000">
                <a:solidFill>
                  <a:schemeClr val="accent5"/>
                </a:solidFill>
                <a:latin typeface="Roboto Slab Regular"/>
                <a:ea typeface="Roboto Slab Regular"/>
                <a:cs typeface="Roboto Slab Regular"/>
                <a:sym typeface="Roboto Slab Regular"/>
              </a:defRPr>
            </a:lvl2pPr>
            <a:lvl3pPr lvl="2" algn="r" rtl="0">
              <a:spcBef>
                <a:spcPts val="0"/>
              </a:spcBef>
              <a:spcAft>
                <a:spcPts val="0"/>
              </a:spcAft>
              <a:buNone/>
              <a:defRPr sz="6000">
                <a:solidFill>
                  <a:schemeClr val="accent5"/>
                </a:solidFill>
                <a:latin typeface="Roboto Slab Regular"/>
                <a:ea typeface="Roboto Slab Regular"/>
                <a:cs typeface="Roboto Slab Regular"/>
                <a:sym typeface="Roboto Slab Regular"/>
              </a:defRPr>
            </a:lvl3pPr>
            <a:lvl4pPr lvl="3" algn="r" rtl="0">
              <a:spcBef>
                <a:spcPts val="0"/>
              </a:spcBef>
              <a:spcAft>
                <a:spcPts val="0"/>
              </a:spcAft>
              <a:buNone/>
              <a:defRPr sz="6000">
                <a:solidFill>
                  <a:schemeClr val="accent5"/>
                </a:solidFill>
                <a:latin typeface="Roboto Slab Regular"/>
                <a:ea typeface="Roboto Slab Regular"/>
                <a:cs typeface="Roboto Slab Regular"/>
                <a:sym typeface="Roboto Slab Regular"/>
              </a:defRPr>
            </a:lvl4pPr>
            <a:lvl5pPr lvl="4" algn="r" rtl="0">
              <a:spcBef>
                <a:spcPts val="0"/>
              </a:spcBef>
              <a:spcAft>
                <a:spcPts val="0"/>
              </a:spcAft>
              <a:buNone/>
              <a:defRPr sz="6000">
                <a:solidFill>
                  <a:schemeClr val="accent5"/>
                </a:solidFill>
                <a:latin typeface="Roboto Slab Regular"/>
                <a:ea typeface="Roboto Slab Regular"/>
                <a:cs typeface="Roboto Slab Regular"/>
                <a:sym typeface="Roboto Slab Regular"/>
              </a:defRPr>
            </a:lvl5pPr>
            <a:lvl6pPr lvl="5" algn="r" rtl="0">
              <a:spcBef>
                <a:spcPts val="0"/>
              </a:spcBef>
              <a:spcAft>
                <a:spcPts val="0"/>
              </a:spcAft>
              <a:buNone/>
              <a:defRPr sz="6000">
                <a:solidFill>
                  <a:schemeClr val="accent5"/>
                </a:solidFill>
                <a:latin typeface="Roboto Slab Regular"/>
                <a:ea typeface="Roboto Slab Regular"/>
                <a:cs typeface="Roboto Slab Regular"/>
                <a:sym typeface="Roboto Slab Regular"/>
              </a:defRPr>
            </a:lvl6pPr>
            <a:lvl7pPr lvl="6" algn="r" rtl="0">
              <a:spcBef>
                <a:spcPts val="0"/>
              </a:spcBef>
              <a:spcAft>
                <a:spcPts val="0"/>
              </a:spcAft>
              <a:buNone/>
              <a:defRPr sz="6000">
                <a:solidFill>
                  <a:schemeClr val="accent5"/>
                </a:solidFill>
                <a:latin typeface="Roboto Slab Regular"/>
                <a:ea typeface="Roboto Slab Regular"/>
                <a:cs typeface="Roboto Slab Regular"/>
                <a:sym typeface="Roboto Slab Regular"/>
              </a:defRPr>
            </a:lvl7pPr>
            <a:lvl8pPr lvl="7" algn="r" rtl="0">
              <a:spcBef>
                <a:spcPts val="0"/>
              </a:spcBef>
              <a:spcAft>
                <a:spcPts val="0"/>
              </a:spcAft>
              <a:buNone/>
              <a:defRPr sz="6000">
                <a:solidFill>
                  <a:schemeClr val="accent5"/>
                </a:solidFill>
                <a:latin typeface="Roboto Slab Regular"/>
                <a:ea typeface="Roboto Slab Regular"/>
                <a:cs typeface="Roboto Slab Regular"/>
                <a:sym typeface="Roboto Slab Regular"/>
              </a:defRPr>
            </a:lvl8pPr>
            <a:lvl9pPr lvl="8" algn="r" rtl="0">
              <a:spcBef>
                <a:spcPts val="0"/>
              </a:spcBef>
              <a:spcAft>
                <a:spcPts val="0"/>
              </a:spcAft>
              <a:buNone/>
              <a:defRPr sz="6000">
                <a:solidFill>
                  <a:schemeClr val="accent5"/>
                </a:solidFill>
                <a:latin typeface="Roboto Slab Regular"/>
                <a:ea typeface="Roboto Slab Regular"/>
                <a:cs typeface="Roboto Slab Regular"/>
                <a:sym typeface="Roboto Slab Regular"/>
              </a:defRPr>
            </a:lvl9pPr>
          </a:lstStyle>
          <a:p>
            <a:endParaRPr/>
          </a:p>
        </p:txBody>
      </p:sp>
      <p:sp>
        <p:nvSpPr>
          <p:cNvPr id="20" name="Google Shape;20;p4"/>
          <p:cNvSpPr txBox="1">
            <a:spLocks noGrp="1"/>
          </p:cNvSpPr>
          <p:nvPr>
            <p:ph type="subTitle" idx="1"/>
          </p:nvPr>
        </p:nvSpPr>
        <p:spPr>
          <a:xfrm flipH="1">
            <a:off x="720200" y="1736153"/>
            <a:ext cx="4641900" cy="277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subTitle" idx="1"/>
          </p:nvPr>
        </p:nvSpPr>
        <p:spPr>
          <a:xfrm>
            <a:off x="725275" y="3575350"/>
            <a:ext cx="3231900" cy="10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5"/>
                </a:solidFill>
              </a:defRPr>
            </a:lvl1pPr>
            <a:lvl2pPr lvl="1" rtl="0">
              <a:lnSpc>
                <a:spcPct val="100000"/>
              </a:lnSpc>
              <a:spcBef>
                <a:spcPts val="1600"/>
              </a:spcBef>
              <a:spcAft>
                <a:spcPts val="0"/>
              </a:spcAft>
              <a:buNone/>
              <a:defRPr sz="1400">
                <a:solidFill>
                  <a:schemeClr val="accent5"/>
                </a:solidFill>
              </a:defRPr>
            </a:lvl2pPr>
            <a:lvl3pPr lvl="2" rtl="0">
              <a:lnSpc>
                <a:spcPct val="100000"/>
              </a:lnSpc>
              <a:spcBef>
                <a:spcPts val="1600"/>
              </a:spcBef>
              <a:spcAft>
                <a:spcPts val="0"/>
              </a:spcAft>
              <a:buNone/>
              <a:defRPr sz="1400">
                <a:solidFill>
                  <a:schemeClr val="accent5"/>
                </a:solidFill>
              </a:defRPr>
            </a:lvl3pPr>
            <a:lvl4pPr lvl="3" rtl="0">
              <a:lnSpc>
                <a:spcPct val="100000"/>
              </a:lnSpc>
              <a:spcBef>
                <a:spcPts val="1600"/>
              </a:spcBef>
              <a:spcAft>
                <a:spcPts val="0"/>
              </a:spcAft>
              <a:buNone/>
              <a:defRPr sz="1400">
                <a:solidFill>
                  <a:schemeClr val="accent5"/>
                </a:solidFill>
              </a:defRPr>
            </a:lvl4pPr>
            <a:lvl5pPr lvl="4" rtl="0">
              <a:lnSpc>
                <a:spcPct val="100000"/>
              </a:lnSpc>
              <a:spcBef>
                <a:spcPts val="1600"/>
              </a:spcBef>
              <a:spcAft>
                <a:spcPts val="0"/>
              </a:spcAft>
              <a:buNone/>
              <a:defRPr sz="1400">
                <a:solidFill>
                  <a:schemeClr val="accent5"/>
                </a:solidFill>
              </a:defRPr>
            </a:lvl5pPr>
            <a:lvl6pPr lvl="5" rtl="0">
              <a:lnSpc>
                <a:spcPct val="100000"/>
              </a:lnSpc>
              <a:spcBef>
                <a:spcPts val="1600"/>
              </a:spcBef>
              <a:spcAft>
                <a:spcPts val="0"/>
              </a:spcAft>
              <a:buNone/>
              <a:defRPr sz="1400">
                <a:solidFill>
                  <a:schemeClr val="accent5"/>
                </a:solidFill>
              </a:defRPr>
            </a:lvl6pPr>
            <a:lvl7pPr lvl="6" rtl="0">
              <a:lnSpc>
                <a:spcPct val="100000"/>
              </a:lnSpc>
              <a:spcBef>
                <a:spcPts val="1600"/>
              </a:spcBef>
              <a:spcAft>
                <a:spcPts val="0"/>
              </a:spcAft>
              <a:buNone/>
              <a:defRPr sz="1400">
                <a:solidFill>
                  <a:schemeClr val="accent5"/>
                </a:solidFill>
              </a:defRPr>
            </a:lvl7pPr>
            <a:lvl8pPr lvl="7" rtl="0">
              <a:lnSpc>
                <a:spcPct val="100000"/>
              </a:lnSpc>
              <a:spcBef>
                <a:spcPts val="1600"/>
              </a:spcBef>
              <a:spcAft>
                <a:spcPts val="0"/>
              </a:spcAft>
              <a:buNone/>
              <a:defRPr sz="1400">
                <a:solidFill>
                  <a:schemeClr val="accent5"/>
                </a:solidFill>
              </a:defRPr>
            </a:lvl8pPr>
            <a:lvl9pPr lvl="8" rtl="0">
              <a:lnSpc>
                <a:spcPct val="100000"/>
              </a:lnSpc>
              <a:spcBef>
                <a:spcPts val="1600"/>
              </a:spcBef>
              <a:spcAft>
                <a:spcPts val="1600"/>
              </a:spcAft>
              <a:buNone/>
              <a:defRPr sz="1400">
                <a:solidFill>
                  <a:schemeClr val="accent5"/>
                </a:solidFill>
              </a:defRPr>
            </a:lvl9pPr>
          </a:lstStyle>
          <a:p>
            <a:endParaRPr/>
          </a:p>
        </p:txBody>
      </p:sp>
      <p:sp>
        <p:nvSpPr>
          <p:cNvPr id="24" name="Google Shape;24;p5"/>
          <p:cNvSpPr txBox="1">
            <a:spLocks noGrp="1"/>
          </p:cNvSpPr>
          <p:nvPr>
            <p:ph type="subTitle" idx="2"/>
          </p:nvPr>
        </p:nvSpPr>
        <p:spPr>
          <a:xfrm>
            <a:off x="5199025" y="3575325"/>
            <a:ext cx="3231900" cy="10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accent5"/>
                </a:solidFill>
              </a:defRPr>
            </a:lvl1pPr>
            <a:lvl2pPr lvl="1" rtl="0">
              <a:lnSpc>
                <a:spcPct val="100000"/>
              </a:lnSpc>
              <a:spcBef>
                <a:spcPts val="1600"/>
              </a:spcBef>
              <a:spcAft>
                <a:spcPts val="0"/>
              </a:spcAft>
              <a:buNone/>
              <a:defRPr sz="1400">
                <a:solidFill>
                  <a:schemeClr val="accent5"/>
                </a:solidFill>
              </a:defRPr>
            </a:lvl2pPr>
            <a:lvl3pPr lvl="2" rtl="0">
              <a:lnSpc>
                <a:spcPct val="100000"/>
              </a:lnSpc>
              <a:spcBef>
                <a:spcPts val="1600"/>
              </a:spcBef>
              <a:spcAft>
                <a:spcPts val="0"/>
              </a:spcAft>
              <a:buNone/>
              <a:defRPr sz="1400">
                <a:solidFill>
                  <a:schemeClr val="accent5"/>
                </a:solidFill>
              </a:defRPr>
            </a:lvl3pPr>
            <a:lvl4pPr lvl="3" rtl="0">
              <a:lnSpc>
                <a:spcPct val="100000"/>
              </a:lnSpc>
              <a:spcBef>
                <a:spcPts val="1600"/>
              </a:spcBef>
              <a:spcAft>
                <a:spcPts val="0"/>
              </a:spcAft>
              <a:buNone/>
              <a:defRPr sz="1400">
                <a:solidFill>
                  <a:schemeClr val="accent5"/>
                </a:solidFill>
              </a:defRPr>
            </a:lvl4pPr>
            <a:lvl5pPr lvl="4" rtl="0">
              <a:lnSpc>
                <a:spcPct val="100000"/>
              </a:lnSpc>
              <a:spcBef>
                <a:spcPts val="1600"/>
              </a:spcBef>
              <a:spcAft>
                <a:spcPts val="0"/>
              </a:spcAft>
              <a:buNone/>
              <a:defRPr sz="1400">
                <a:solidFill>
                  <a:schemeClr val="accent5"/>
                </a:solidFill>
              </a:defRPr>
            </a:lvl5pPr>
            <a:lvl6pPr lvl="5" rtl="0">
              <a:lnSpc>
                <a:spcPct val="100000"/>
              </a:lnSpc>
              <a:spcBef>
                <a:spcPts val="1600"/>
              </a:spcBef>
              <a:spcAft>
                <a:spcPts val="0"/>
              </a:spcAft>
              <a:buNone/>
              <a:defRPr sz="1400">
                <a:solidFill>
                  <a:schemeClr val="accent5"/>
                </a:solidFill>
              </a:defRPr>
            </a:lvl6pPr>
            <a:lvl7pPr lvl="6" rtl="0">
              <a:lnSpc>
                <a:spcPct val="100000"/>
              </a:lnSpc>
              <a:spcBef>
                <a:spcPts val="1600"/>
              </a:spcBef>
              <a:spcAft>
                <a:spcPts val="0"/>
              </a:spcAft>
              <a:buNone/>
              <a:defRPr sz="1400">
                <a:solidFill>
                  <a:schemeClr val="accent5"/>
                </a:solidFill>
              </a:defRPr>
            </a:lvl7pPr>
            <a:lvl8pPr lvl="7" rtl="0">
              <a:lnSpc>
                <a:spcPct val="100000"/>
              </a:lnSpc>
              <a:spcBef>
                <a:spcPts val="1600"/>
              </a:spcBef>
              <a:spcAft>
                <a:spcPts val="0"/>
              </a:spcAft>
              <a:buNone/>
              <a:defRPr sz="1400">
                <a:solidFill>
                  <a:schemeClr val="accent5"/>
                </a:solidFill>
              </a:defRPr>
            </a:lvl8pPr>
            <a:lvl9pPr lvl="8" rtl="0">
              <a:lnSpc>
                <a:spcPct val="100000"/>
              </a:lnSpc>
              <a:spcBef>
                <a:spcPts val="1600"/>
              </a:spcBef>
              <a:spcAft>
                <a:spcPts val="1600"/>
              </a:spcAft>
              <a:buNone/>
              <a:defRPr sz="1400">
                <a:solidFill>
                  <a:schemeClr val="accent5"/>
                </a:solidFill>
              </a:defRPr>
            </a:lvl9pPr>
          </a:lstStyle>
          <a:p>
            <a:endParaRPr/>
          </a:p>
        </p:txBody>
      </p:sp>
      <p:sp>
        <p:nvSpPr>
          <p:cNvPr id="25" name="Google Shape;25;p5"/>
          <p:cNvSpPr txBox="1">
            <a:spLocks noGrp="1"/>
          </p:cNvSpPr>
          <p:nvPr>
            <p:ph type="subTitle" idx="3"/>
          </p:nvPr>
        </p:nvSpPr>
        <p:spPr>
          <a:xfrm>
            <a:off x="725275" y="2872850"/>
            <a:ext cx="3231900" cy="781200"/>
          </a:xfrm>
          <a:prstGeom prst="rect">
            <a:avLst/>
          </a:prstGeom>
          <a:noFill/>
        </p:spPr>
        <p:txBody>
          <a:bodyPr spcFirstLastPara="1" wrap="square" lIns="91425" tIns="91425" rIns="91425" bIns="0" anchor="b" anchorCtr="0">
            <a:noAutofit/>
          </a:bodyPr>
          <a:lstStyle>
            <a:lvl1pPr lvl="0" rtl="0">
              <a:lnSpc>
                <a:spcPct val="100000"/>
              </a:lnSpc>
              <a:spcBef>
                <a:spcPts val="0"/>
              </a:spcBef>
              <a:spcAft>
                <a:spcPts val="0"/>
              </a:spcAft>
              <a:buNone/>
              <a:defRPr sz="3000" b="1">
                <a:solidFill>
                  <a:schemeClr val="accent5"/>
                </a:solidFill>
                <a:latin typeface="Tulpen One"/>
                <a:ea typeface="Tulpen One"/>
                <a:cs typeface="Tulpen One"/>
                <a:sym typeface="Tulpen One"/>
              </a:defRPr>
            </a:lvl1pPr>
            <a:lvl2pPr lvl="1" rtl="0">
              <a:lnSpc>
                <a:spcPct val="100000"/>
              </a:lnSpc>
              <a:spcBef>
                <a:spcPts val="1600"/>
              </a:spcBef>
              <a:spcAft>
                <a:spcPts val="0"/>
              </a:spcAft>
              <a:buNone/>
              <a:defRPr sz="3000" b="1">
                <a:solidFill>
                  <a:schemeClr val="accent5"/>
                </a:solidFill>
                <a:latin typeface="Tulpen One"/>
                <a:ea typeface="Tulpen One"/>
                <a:cs typeface="Tulpen One"/>
                <a:sym typeface="Tulpen One"/>
              </a:defRPr>
            </a:lvl2pPr>
            <a:lvl3pPr lvl="2" rtl="0">
              <a:lnSpc>
                <a:spcPct val="100000"/>
              </a:lnSpc>
              <a:spcBef>
                <a:spcPts val="1600"/>
              </a:spcBef>
              <a:spcAft>
                <a:spcPts val="0"/>
              </a:spcAft>
              <a:buNone/>
              <a:defRPr sz="3000" b="1">
                <a:solidFill>
                  <a:schemeClr val="accent5"/>
                </a:solidFill>
                <a:latin typeface="Tulpen One"/>
                <a:ea typeface="Tulpen One"/>
                <a:cs typeface="Tulpen One"/>
                <a:sym typeface="Tulpen One"/>
              </a:defRPr>
            </a:lvl3pPr>
            <a:lvl4pPr lvl="3" rtl="0">
              <a:lnSpc>
                <a:spcPct val="100000"/>
              </a:lnSpc>
              <a:spcBef>
                <a:spcPts val="1600"/>
              </a:spcBef>
              <a:spcAft>
                <a:spcPts val="0"/>
              </a:spcAft>
              <a:buNone/>
              <a:defRPr sz="3000" b="1">
                <a:solidFill>
                  <a:schemeClr val="accent5"/>
                </a:solidFill>
                <a:latin typeface="Tulpen One"/>
                <a:ea typeface="Tulpen One"/>
                <a:cs typeface="Tulpen One"/>
                <a:sym typeface="Tulpen One"/>
              </a:defRPr>
            </a:lvl4pPr>
            <a:lvl5pPr lvl="4" rtl="0">
              <a:lnSpc>
                <a:spcPct val="100000"/>
              </a:lnSpc>
              <a:spcBef>
                <a:spcPts val="1600"/>
              </a:spcBef>
              <a:spcAft>
                <a:spcPts val="0"/>
              </a:spcAft>
              <a:buNone/>
              <a:defRPr sz="3000" b="1">
                <a:solidFill>
                  <a:schemeClr val="accent5"/>
                </a:solidFill>
                <a:latin typeface="Tulpen One"/>
                <a:ea typeface="Tulpen One"/>
                <a:cs typeface="Tulpen One"/>
                <a:sym typeface="Tulpen One"/>
              </a:defRPr>
            </a:lvl5pPr>
            <a:lvl6pPr lvl="5" rtl="0">
              <a:lnSpc>
                <a:spcPct val="100000"/>
              </a:lnSpc>
              <a:spcBef>
                <a:spcPts val="1600"/>
              </a:spcBef>
              <a:spcAft>
                <a:spcPts val="0"/>
              </a:spcAft>
              <a:buNone/>
              <a:defRPr sz="3000" b="1">
                <a:solidFill>
                  <a:schemeClr val="accent5"/>
                </a:solidFill>
                <a:latin typeface="Tulpen One"/>
                <a:ea typeface="Tulpen One"/>
                <a:cs typeface="Tulpen One"/>
                <a:sym typeface="Tulpen One"/>
              </a:defRPr>
            </a:lvl6pPr>
            <a:lvl7pPr lvl="6" rtl="0">
              <a:lnSpc>
                <a:spcPct val="100000"/>
              </a:lnSpc>
              <a:spcBef>
                <a:spcPts val="1600"/>
              </a:spcBef>
              <a:spcAft>
                <a:spcPts val="0"/>
              </a:spcAft>
              <a:buNone/>
              <a:defRPr sz="3000" b="1">
                <a:solidFill>
                  <a:schemeClr val="accent5"/>
                </a:solidFill>
                <a:latin typeface="Tulpen One"/>
                <a:ea typeface="Tulpen One"/>
                <a:cs typeface="Tulpen One"/>
                <a:sym typeface="Tulpen One"/>
              </a:defRPr>
            </a:lvl7pPr>
            <a:lvl8pPr lvl="7" rtl="0">
              <a:lnSpc>
                <a:spcPct val="100000"/>
              </a:lnSpc>
              <a:spcBef>
                <a:spcPts val="1600"/>
              </a:spcBef>
              <a:spcAft>
                <a:spcPts val="0"/>
              </a:spcAft>
              <a:buNone/>
              <a:defRPr sz="3000" b="1">
                <a:solidFill>
                  <a:schemeClr val="accent5"/>
                </a:solidFill>
                <a:latin typeface="Tulpen One"/>
                <a:ea typeface="Tulpen One"/>
                <a:cs typeface="Tulpen One"/>
                <a:sym typeface="Tulpen One"/>
              </a:defRPr>
            </a:lvl8pPr>
            <a:lvl9pPr lvl="8" rtl="0">
              <a:lnSpc>
                <a:spcPct val="100000"/>
              </a:lnSpc>
              <a:spcBef>
                <a:spcPts val="1600"/>
              </a:spcBef>
              <a:spcAft>
                <a:spcPts val="1600"/>
              </a:spcAft>
              <a:buNone/>
              <a:defRPr sz="3000" b="1">
                <a:solidFill>
                  <a:schemeClr val="accent5"/>
                </a:solidFill>
                <a:latin typeface="Tulpen One"/>
                <a:ea typeface="Tulpen One"/>
                <a:cs typeface="Tulpen One"/>
                <a:sym typeface="Tulpen One"/>
              </a:defRPr>
            </a:lvl9pPr>
          </a:lstStyle>
          <a:p>
            <a:endParaRPr/>
          </a:p>
        </p:txBody>
      </p:sp>
      <p:sp>
        <p:nvSpPr>
          <p:cNvPr id="26" name="Google Shape;26;p5"/>
          <p:cNvSpPr txBox="1">
            <a:spLocks noGrp="1"/>
          </p:cNvSpPr>
          <p:nvPr>
            <p:ph type="subTitle" idx="4"/>
          </p:nvPr>
        </p:nvSpPr>
        <p:spPr>
          <a:xfrm>
            <a:off x="5199025" y="2877850"/>
            <a:ext cx="3231900" cy="781200"/>
          </a:xfrm>
          <a:prstGeom prst="rect">
            <a:avLst/>
          </a:prstGeom>
          <a:noFill/>
        </p:spPr>
        <p:txBody>
          <a:bodyPr spcFirstLastPara="1" wrap="square" lIns="91425" tIns="91425" rIns="91425" bIns="0" anchor="b" anchorCtr="0">
            <a:noAutofit/>
          </a:bodyPr>
          <a:lstStyle>
            <a:lvl1pPr lvl="0" rtl="0">
              <a:lnSpc>
                <a:spcPct val="100000"/>
              </a:lnSpc>
              <a:spcBef>
                <a:spcPts val="0"/>
              </a:spcBef>
              <a:spcAft>
                <a:spcPts val="0"/>
              </a:spcAft>
              <a:buNone/>
              <a:defRPr sz="3000" b="1">
                <a:solidFill>
                  <a:schemeClr val="accent5"/>
                </a:solidFill>
                <a:latin typeface="Tulpen One"/>
                <a:ea typeface="Tulpen One"/>
                <a:cs typeface="Tulpen One"/>
                <a:sym typeface="Tulpen One"/>
              </a:defRPr>
            </a:lvl1pPr>
            <a:lvl2pPr lvl="1" rtl="0">
              <a:lnSpc>
                <a:spcPct val="100000"/>
              </a:lnSpc>
              <a:spcBef>
                <a:spcPts val="1600"/>
              </a:spcBef>
              <a:spcAft>
                <a:spcPts val="0"/>
              </a:spcAft>
              <a:buNone/>
              <a:defRPr sz="3000" b="1">
                <a:solidFill>
                  <a:schemeClr val="accent5"/>
                </a:solidFill>
                <a:latin typeface="Tulpen One"/>
                <a:ea typeface="Tulpen One"/>
                <a:cs typeface="Tulpen One"/>
                <a:sym typeface="Tulpen One"/>
              </a:defRPr>
            </a:lvl2pPr>
            <a:lvl3pPr lvl="2" rtl="0">
              <a:lnSpc>
                <a:spcPct val="100000"/>
              </a:lnSpc>
              <a:spcBef>
                <a:spcPts val="1600"/>
              </a:spcBef>
              <a:spcAft>
                <a:spcPts val="0"/>
              </a:spcAft>
              <a:buNone/>
              <a:defRPr sz="3000" b="1">
                <a:solidFill>
                  <a:schemeClr val="accent5"/>
                </a:solidFill>
                <a:latin typeface="Tulpen One"/>
                <a:ea typeface="Tulpen One"/>
                <a:cs typeface="Tulpen One"/>
                <a:sym typeface="Tulpen One"/>
              </a:defRPr>
            </a:lvl3pPr>
            <a:lvl4pPr lvl="3" rtl="0">
              <a:lnSpc>
                <a:spcPct val="100000"/>
              </a:lnSpc>
              <a:spcBef>
                <a:spcPts val="1600"/>
              </a:spcBef>
              <a:spcAft>
                <a:spcPts val="0"/>
              </a:spcAft>
              <a:buNone/>
              <a:defRPr sz="3000" b="1">
                <a:solidFill>
                  <a:schemeClr val="accent5"/>
                </a:solidFill>
                <a:latin typeface="Tulpen One"/>
                <a:ea typeface="Tulpen One"/>
                <a:cs typeface="Tulpen One"/>
                <a:sym typeface="Tulpen One"/>
              </a:defRPr>
            </a:lvl4pPr>
            <a:lvl5pPr lvl="4" rtl="0">
              <a:lnSpc>
                <a:spcPct val="100000"/>
              </a:lnSpc>
              <a:spcBef>
                <a:spcPts val="1600"/>
              </a:spcBef>
              <a:spcAft>
                <a:spcPts val="0"/>
              </a:spcAft>
              <a:buNone/>
              <a:defRPr sz="3000" b="1">
                <a:solidFill>
                  <a:schemeClr val="accent5"/>
                </a:solidFill>
                <a:latin typeface="Tulpen One"/>
                <a:ea typeface="Tulpen One"/>
                <a:cs typeface="Tulpen One"/>
                <a:sym typeface="Tulpen One"/>
              </a:defRPr>
            </a:lvl5pPr>
            <a:lvl6pPr lvl="5" rtl="0">
              <a:lnSpc>
                <a:spcPct val="100000"/>
              </a:lnSpc>
              <a:spcBef>
                <a:spcPts val="1600"/>
              </a:spcBef>
              <a:spcAft>
                <a:spcPts val="0"/>
              </a:spcAft>
              <a:buNone/>
              <a:defRPr sz="3000" b="1">
                <a:solidFill>
                  <a:schemeClr val="accent5"/>
                </a:solidFill>
                <a:latin typeface="Tulpen One"/>
                <a:ea typeface="Tulpen One"/>
                <a:cs typeface="Tulpen One"/>
                <a:sym typeface="Tulpen One"/>
              </a:defRPr>
            </a:lvl6pPr>
            <a:lvl7pPr lvl="6" rtl="0">
              <a:lnSpc>
                <a:spcPct val="100000"/>
              </a:lnSpc>
              <a:spcBef>
                <a:spcPts val="1600"/>
              </a:spcBef>
              <a:spcAft>
                <a:spcPts val="0"/>
              </a:spcAft>
              <a:buNone/>
              <a:defRPr sz="3000" b="1">
                <a:solidFill>
                  <a:schemeClr val="accent5"/>
                </a:solidFill>
                <a:latin typeface="Tulpen One"/>
                <a:ea typeface="Tulpen One"/>
                <a:cs typeface="Tulpen One"/>
                <a:sym typeface="Tulpen One"/>
              </a:defRPr>
            </a:lvl7pPr>
            <a:lvl8pPr lvl="7" rtl="0">
              <a:lnSpc>
                <a:spcPct val="100000"/>
              </a:lnSpc>
              <a:spcBef>
                <a:spcPts val="1600"/>
              </a:spcBef>
              <a:spcAft>
                <a:spcPts val="0"/>
              </a:spcAft>
              <a:buNone/>
              <a:defRPr sz="3000" b="1">
                <a:solidFill>
                  <a:schemeClr val="accent5"/>
                </a:solidFill>
                <a:latin typeface="Tulpen One"/>
                <a:ea typeface="Tulpen One"/>
                <a:cs typeface="Tulpen One"/>
                <a:sym typeface="Tulpen One"/>
              </a:defRPr>
            </a:lvl8pPr>
            <a:lvl9pPr lvl="8" rtl="0">
              <a:lnSpc>
                <a:spcPct val="100000"/>
              </a:lnSpc>
              <a:spcBef>
                <a:spcPts val="1600"/>
              </a:spcBef>
              <a:spcAft>
                <a:spcPts val="1600"/>
              </a:spcAft>
              <a:buNone/>
              <a:defRPr sz="3000" b="1">
                <a:solidFill>
                  <a:schemeClr val="accent5"/>
                </a:solidFill>
                <a:latin typeface="Tulpen One"/>
                <a:ea typeface="Tulpen One"/>
                <a:cs typeface="Tulpen One"/>
                <a:sym typeface="Tulpen One"/>
              </a:defRPr>
            </a:lvl9pPr>
          </a:lstStyle>
          <a:p>
            <a:endParaRPr/>
          </a:p>
        </p:txBody>
      </p:sp>
      <p:sp>
        <p:nvSpPr>
          <p:cNvPr id="27" name="Google Shape;27;p5"/>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000"/>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 name="Google Shape;30;p6"/>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000"/>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ctrTitle"/>
          </p:nvPr>
        </p:nvSpPr>
        <p:spPr>
          <a:xfrm>
            <a:off x="725275" y="893750"/>
            <a:ext cx="2849700" cy="1684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a:solidFill>
                  <a:schemeClr val="accent5"/>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4" name="Google Shape;34;p7"/>
          <p:cNvSpPr txBox="1">
            <a:spLocks noGrp="1"/>
          </p:cNvSpPr>
          <p:nvPr>
            <p:ph type="subTitle" idx="1"/>
          </p:nvPr>
        </p:nvSpPr>
        <p:spPr>
          <a:xfrm>
            <a:off x="4866250" y="1151850"/>
            <a:ext cx="3552900" cy="23247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1600">
                <a:solidFill>
                  <a:schemeClr val="accent5"/>
                </a:solidFill>
              </a:defRPr>
            </a:lvl1pPr>
            <a:lvl2pPr lvl="1" algn="r" rtl="0">
              <a:lnSpc>
                <a:spcPct val="100000"/>
              </a:lnSpc>
              <a:spcBef>
                <a:spcPts val="1600"/>
              </a:spcBef>
              <a:spcAft>
                <a:spcPts val="0"/>
              </a:spcAft>
              <a:buNone/>
              <a:defRPr sz="1600">
                <a:solidFill>
                  <a:schemeClr val="accent5"/>
                </a:solidFill>
              </a:defRPr>
            </a:lvl2pPr>
            <a:lvl3pPr lvl="2" algn="r" rtl="0">
              <a:lnSpc>
                <a:spcPct val="100000"/>
              </a:lnSpc>
              <a:spcBef>
                <a:spcPts val="1600"/>
              </a:spcBef>
              <a:spcAft>
                <a:spcPts val="0"/>
              </a:spcAft>
              <a:buNone/>
              <a:defRPr sz="1600">
                <a:solidFill>
                  <a:schemeClr val="accent5"/>
                </a:solidFill>
              </a:defRPr>
            </a:lvl3pPr>
            <a:lvl4pPr lvl="3" algn="r" rtl="0">
              <a:lnSpc>
                <a:spcPct val="100000"/>
              </a:lnSpc>
              <a:spcBef>
                <a:spcPts val="1600"/>
              </a:spcBef>
              <a:spcAft>
                <a:spcPts val="0"/>
              </a:spcAft>
              <a:buNone/>
              <a:defRPr sz="1600">
                <a:solidFill>
                  <a:schemeClr val="accent5"/>
                </a:solidFill>
              </a:defRPr>
            </a:lvl4pPr>
            <a:lvl5pPr lvl="4" algn="r" rtl="0">
              <a:lnSpc>
                <a:spcPct val="100000"/>
              </a:lnSpc>
              <a:spcBef>
                <a:spcPts val="1600"/>
              </a:spcBef>
              <a:spcAft>
                <a:spcPts val="0"/>
              </a:spcAft>
              <a:buNone/>
              <a:defRPr sz="1600">
                <a:solidFill>
                  <a:schemeClr val="accent5"/>
                </a:solidFill>
              </a:defRPr>
            </a:lvl5pPr>
            <a:lvl6pPr lvl="5" algn="r" rtl="0">
              <a:lnSpc>
                <a:spcPct val="100000"/>
              </a:lnSpc>
              <a:spcBef>
                <a:spcPts val="1600"/>
              </a:spcBef>
              <a:spcAft>
                <a:spcPts val="0"/>
              </a:spcAft>
              <a:buNone/>
              <a:defRPr sz="1600">
                <a:solidFill>
                  <a:schemeClr val="accent5"/>
                </a:solidFill>
              </a:defRPr>
            </a:lvl6pPr>
            <a:lvl7pPr lvl="6" algn="r" rtl="0">
              <a:lnSpc>
                <a:spcPct val="100000"/>
              </a:lnSpc>
              <a:spcBef>
                <a:spcPts val="1600"/>
              </a:spcBef>
              <a:spcAft>
                <a:spcPts val="0"/>
              </a:spcAft>
              <a:buNone/>
              <a:defRPr sz="1600">
                <a:solidFill>
                  <a:schemeClr val="accent5"/>
                </a:solidFill>
              </a:defRPr>
            </a:lvl7pPr>
            <a:lvl8pPr lvl="7" algn="r" rtl="0">
              <a:lnSpc>
                <a:spcPct val="100000"/>
              </a:lnSpc>
              <a:spcBef>
                <a:spcPts val="1600"/>
              </a:spcBef>
              <a:spcAft>
                <a:spcPts val="0"/>
              </a:spcAft>
              <a:buNone/>
              <a:defRPr sz="1600">
                <a:solidFill>
                  <a:schemeClr val="accent5"/>
                </a:solidFill>
              </a:defRPr>
            </a:lvl8pPr>
            <a:lvl9pPr lvl="8" algn="r" rtl="0">
              <a:lnSpc>
                <a:spcPct val="100000"/>
              </a:lnSpc>
              <a:spcBef>
                <a:spcPts val="1600"/>
              </a:spcBef>
              <a:spcAft>
                <a:spcPts val="1600"/>
              </a:spcAft>
              <a:buNone/>
              <a:defRPr sz="1600">
                <a:solidFill>
                  <a:schemeClr val="accent5"/>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1782975" y="762350"/>
            <a:ext cx="5678100" cy="36189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hlink"/>
              </a:buClr>
              <a:buSzPts val="4800"/>
              <a:buNone/>
              <a:defRPr sz="7200">
                <a:solidFill>
                  <a:schemeClr val="hlink"/>
                </a:solidFill>
              </a:defRPr>
            </a:lvl1pPr>
            <a:lvl2pPr lvl="1">
              <a:spcBef>
                <a:spcPts val="0"/>
              </a:spcBef>
              <a:spcAft>
                <a:spcPts val="0"/>
              </a:spcAft>
              <a:buClr>
                <a:schemeClr val="accent3"/>
              </a:buClr>
              <a:buSzPts val="4800"/>
              <a:buNone/>
              <a:defRPr sz="4800">
                <a:solidFill>
                  <a:schemeClr val="accent3"/>
                </a:solidFill>
              </a:defRPr>
            </a:lvl2pPr>
            <a:lvl3pPr lvl="2">
              <a:spcBef>
                <a:spcPts val="0"/>
              </a:spcBef>
              <a:spcAft>
                <a:spcPts val="0"/>
              </a:spcAft>
              <a:buClr>
                <a:schemeClr val="accent3"/>
              </a:buClr>
              <a:buSzPts val="4800"/>
              <a:buNone/>
              <a:defRPr sz="4800">
                <a:solidFill>
                  <a:schemeClr val="accent3"/>
                </a:solidFill>
              </a:defRPr>
            </a:lvl3pPr>
            <a:lvl4pPr lvl="3">
              <a:spcBef>
                <a:spcPts val="0"/>
              </a:spcBef>
              <a:spcAft>
                <a:spcPts val="0"/>
              </a:spcAft>
              <a:buClr>
                <a:schemeClr val="accent3"/>
              </a:buClr>
              <a:buSzPts val="4800"/>
              <a:buNone/>
              <a:defRPr sz="4800">
                <a:solidFill>
                  <a:schemeClr val="accent3"/>
                </a:solidFill>
              </a:defRPr>
            </a:lvl4pPr>
            <a:lvl5pPr lvl="4">
              <a:spcBef>
                <a:spcPts val="0"/>
              </a:spcBef>
              <a:spcAft>
                <a:spcPts val="0"/>
              </a:spcAft>
              <a:buClr>
                <a:schemeClr val="accent3"/>
              </a:buClr>
              <a:buSzPts val="4800"/>
              <a:buNone/>
              <a:defRPr sz="4800">
                <a:solidFill>
                  <a:schemeClr val="accent3"/>
                </a:solidFill>
              </a:defRPr>
            </a:lvl5pPr>
            <a:lvl6pPr lvl="5">
              <a:spcBef>
                <a:spcPts val="0"/>
              </a:spcBef>
              <a:spcAft>
                <a:spcPts val="0"/>
              </a:spcAft>
              <a:buClr>
                <a:schemeClr val="accent3"/>
              </a:buClr>
              <a:buSzPts val="4800"/>
              <a:buNone/>
              <a:defRPr sz="4800">
                <a:solidFill>
                  <a:schemeClr val="accent3"/>
                </a:solidFill>
              </a:defRPr>
            </a:lvl6pPr>
            <a:lvl7pPr lvl="6">
              <a:spcBef>
                <a:spcPts val="0"/>
              </a:spcBef>
              <a:spcAft>
                <a:spcPts val="0"/>
              </a:spcAft>
              <a:buClr>
                <a:schemeClr val="accent3"/>
              </a:buClr>
              <a:buSzPts val="4800"/>
              <a:buNone/>
              <a:defRPr sz="4800">
                <a:solidFill>
                  <a:schemeClr val="accent3"/>
                </a:solidFill>
              </a:defRPr>
            </a:lvl7pPr>
            <a:lvl8pPr lvl="7">
              <a:spcBef>
                <a:spcPts val="0"/>
              </a:spcBef>
              <a:spcAft>
                <a:spcPts val="0"/>
              </a:spcAft>
              <a:buClr>
                <a:schemeClr val="accent3"/>
              </a:buClr>
              <a:buSzPts val="4800"/>
              <a:buNone/>
              <a:defRPr sz="4800">
                <a:solidFill>
                  <a:schemeClr val="accent3"/>
                </a:solidFill>
              </a:defRPr>
            </a:lvl8pPr>
            <a:lvl9pPr lvl="8">
              <a:spcBef>
                <a:spcPts val="0"/>
              </a:spcBef>
              <a:spcAft>
                <a:spcPts val="0"/>
              </a:spcAft>
              <a:buClr>
                <a:schemeClr val="accent3"/>
              </a:buClr>
              <a:buSzPts val="4800"/>
              <a:buNone/>
              <a:defRPr sz="4800">
                <a:solidFill>
                  <a:schemeClr val="accent3"/>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37"/>
        <p:cNvGrpSpPr/>
        <p:nvPr/>
      </p:nvGrpSpPr>
      <p:grpSpPr>
        <a:xfrm>
          <a:off x="0" y="0"/>
          <a:ext cx="0" cy="0"/>
          <a:chOff x="0" y="0"/>
          <a:chExt cx="0" cy="0"/>
        </a:xfrm>
      </p:grpSpPr>
      <p:pic>
        <p:nvPicPr>
          <p:cNvPr id="38" name="Google Shape;38;p9"/>
          <p:cNvPicPr preferRelativeResize="0"/>
          <p:nvPr/>
        </p:nvPicPr>
        <p:blipFill>
          <a:blip r:embed="rId2">
            <a:alphaModFix/>
          </a:blip>
          <a:stretch>
            <a:fillRect/>
          </a:stretch>
        </p:blipFill>
        <p:spPr>
          <a:xfrm>
            <a:off x="-23025" y="0"/>
            <a:ext cx="9174398" cy="5143500"/>
          </a:xfrm>
          <a:prstGeom prst="rect">
            <a:avLst/>
          </a:prstGeom>
          <a:noFill/>
          <a:ln>
            <a:noFill/>
          </a:ln>
        </p:spPr>
      </p:pic>
      <p:sp>
        <p:nvSpPr>
          <p:cNvPr id="39" name="Google Shape;39;p9"/>
          <p:cNvSpPr txBox="1">
            <a:spLocks noGrp="1"/>
          </p:cNvSpPr>
          <p:nvPr>
            <p:ph type="title"/>
          </p:nvPr>
        </p:nvSpPr>
        <p:spPr>
          <a:xfrm>
            <a:off x="2158225" y="2904510"/>
            <a:ext cx="6044100" cy="9081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41294A"/>
              </a:buClr>
              <a:buSzPts val="4200"/>
              <a:buNone/>
              <a:defRPr sz="7200">
                <a:solidFill>
                  <a:schemeClr val="accent5"/>
                </a:solidFill>
              </a:defRPr>
            </a:lvl1pPr>
            <a:lvl2pPr lvl="1" algn="r" rtl="0">
              <a:spcBef>
                <a:spcPts val="0"/>
              </a:spcBef>
              <a:spcAft>
                <a:spcPts val="0"/>
              </a:spcAft>
              <a:buClr>
                <a:srgbClr val="41294A"/>
              </a:buClr>
              <a:buSzPts val="4200"/>
              <a:buNone/>
              <a:defRPr sz="4200">
                <a:solidFill>
                  <a:srgbClr val="41294A"/>
                </a:solidFill>
              </a:defRPr>
            </a:lvl2pPr>
            <a:lvl3pPr lvl="2" algn="r" rtl="0">
              <a:spcBef>
                <a:spcPts val="0"/>
              </a:spcBef>
              <a:spcAft>
                <a:spcPts val="0"/>
              </a:spcAft>
              <a:buClr>
                <a:srgbClr val="41294A"/>
              </a:buClr>
              <a:buSzPts val="4200"/>
              <a:buNone/>
              <a:defRPr sz="4200">
                <a:solidFill>
                  <a:srgbClr val="41294A"/>
                </a:solidFill>
              </a:defRPr>
            </a:lvl3pPr>
            <a:lvl4pPr lvl="3" algn="r" rtl="0">
              <a:spcBef>
                <a:spcPts val="0"/>
              </a:spcBef>
              <a:spcAft>
                <a:spcPts val="0"/>
              </a:spcAft>
              <a:buClr>
                <a:srgbClr val="41294A"/>
              </a:buClr>
              <a:buSzPts val="4200"/>
              <a:buNone/>
              <a:defRPr sz="4200">
                <a:solidFill>
                  <a:srgbClr val="41294A"/>
                </a:solidFill>
              </a:defRPr>
            </a:lvl4pPr>
            <a:lvl5pPr lvl="4" algn="r" rtl="0">
              <a:spcBef>
                <a:spcPts val="0"/>
              </a:spcBef>
              <a:spcAft>
                <a:spcPts val="0"/>
              </a:spcAft>
              <a:buClr>
                <a:srgbClr val="41294A"/>
              </a:buClr>
              <a:buSzPts val="4200"/>
              <a:buNone/>
              <a:defRPr sz="4200">
                <a:solidFill>
                  <a:srgbClr val="41294A"/>
                </a:solidFill>
              </a:defRPr>
            </a:lvl5pPr>
            <a:lvl6pPr lvl="5" algn="r" rtl="0">
              <a:spcBef>
                <a:spcPts val="0"/>
              </a:spcBef>
              <a:spcAft>
                <a:spcPts val="0"/>
              </a:spcAft>
              <a:buClr>
                <a:srgbClr val="41294A"/>
              </a:buClr>
              <a:buSzPts val="4200"/>
              <a:buNone/>
              <a:defRPr sz="4200">
                <a:solidFill>
                  <a:srgbClr val="41294A"/>
                </a:solidFill>
              </a:defRPr>
            </a:lvl6pPr>
            <a:lvl7pPr lvl="6" algn="r" rtl="0">
              <a:spcBef>
                <a:spcPts val="0"/>
              </a:spcBef>
              <a:spcAft>
                <a:spcPts val="0"/>
              </a:spcAft>
              <a:buClr>
                <a:srgbClr val="41294A"/>
              </a:buClr>
              <a:buSzPts val="4200"/>
              <a:buNone/>
              <a:defRPr sz="4200">
                <a:solidFill>
                  <a:srgbClr val="41294A"/>
                </a:solidFill>
              </a:defRPr>
            </a:lvl7pPr>
            <a:lvl8pPr lvl="7" algn="r" rtl="0">
              <a:spcBef>
                <a:spcPts val="0"/>
              </a:spcBef>
              <a:spcAft>
                <a:spcPts val="0"/>
              </a:spcAft>
              <a:buClr>
                <a:srgbClr val="41294A"/>
              </a:buClr>
              <a:buSzPts val="4200"/>
              <a:buNone/>
              <a:defRPr sz="4200">
                <a:solidFill>
                  <a:srgbClr val="41294A"/>
                </a:solidFill>
              </a:defRPr>
            </a:lvl8pPr>
            <a:lvl9pPr lvl="8" algn="r" rtl="0">
              <a:spcBef>
                <a:spcPts val="0"/>
              </a:spcBef>
              <a:spcAft>
                <a:spcPts val="0"/>
              </a:spcAft>
              <a:buClr>
                <a:srgbClr val="41294A"/>
              </a:buClr>
              <a:buSzPts val="4200"/>
              <a:buNone/>
              <a:defRPr sz="4200">
                <a:solidFill>
                  <a:srgbClr val="41294A"/>
                </a:solidFill>
              </a:defRPr>
            </a:lvl9pPr>
          </a:lstStyle>
          <a:p>
            <a:endParaRPr/>
          </a:p>
        </p:txBody>
      </p:sp>
      <p:sp>
        <p:nvSpPr>
          <p:cNvPr id="40" name="Google Shape;40;p9"/>
          <p:cNvSpPr txBox="1">
            <a:spLocks noGrp="1"/>
          </p:cNvSpPr>
          <p:nvPr>
            <p:ph type="subTitle" idx="1"/>
          </p:nvPr>
        </p:nvSpPr>
        <p:spPr>
          <a:xfrm>
            <a:off x="2158225" y="3904735"/>
            <a:ext cx="6044100" cy="39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41294A"/>
              </a:buClr>
              <a:buSzPts val="2100"/>
              <a:buNone/>
              <a:defRPr sz="1600">
                <a:solidFill>
                  <a:schemeClr val="accent5"/>
                </a:solidFill>
              </a:defRPr>
            </a:lvl1pPr>
            <a:lvl2pPr lvl="1" algn="r" rtl="0">
              <a:lnSpc>
                <a:spcPct val="100000"/>
              </a:lnSpc>
              <a:spcBef>
                <a:spcPts val="0"/>
              </a:spcBef>
              <a:spcAft>
                <a:spcPts val="0"/>
              </a:spcAft>
              <a:buClr>
                <a:srgbClr val="41294A"/>
              </a:buClr>
              <a:buSzPts val="2100"/>
              <a:buNone/>
              <a:defRPr sz="2100">
                <a:solidFill>
                  <a:srgbClr val="41294A"/>
                </a:solidFill>
              </a:defRPr>
            </a:lvl2pPr>
            <a:lvl3pPr lvl="2" algn="r" rtl="0">
              <a:lnSpc>
                <a:spcPct val="100000"/>
              </a:lnSpc>
              <a:spcBef>
                <a:spcPts val="0"/>
              </a:spcBef>
              <a:spcAft>
                <a:spcPts val="0"/>
              </a:spcAft>
              <a:buClr>
                <a:srgbClr val="41294A"/>
              </a:buClr>
              <a:buSzPts val="2100"/>
              <a:buNone/>
              <a:defRPr sz="2100">
                <a:solidFill>
                  <a:srgbClr val="41294A"/>
                </a:solidFill>
              </a:defRPr>
            </a:lvl3pPr>
            <a:lvl4pPr lvl="3" algn="r" rtl="0">
              <a:lnSpc>
                <a:spcPct val="100000"/>
              </a:lnSpc>
              <a:spcBef>
                <a:spcPts val="0"/>
              </a:spcBef>
              <a:spcAft>
                <a:spcPts val="0"/>
              </a:spcAft>
              <a:buClr>
                <a:srgbClr val="41294A"/>
              </a:buClr>
              <a:buSzPts val="2100"/>
              <a:buNone/>
              <a:defRPr sz="2100">
                <a:solidFill>
                  <a:srgbClr val="41294A"/>
                </a:solidFill>
              </a:defRPr>
            </a:lvl4pPr>
            <a:lvl5pPr lvl="4" algn="r" rtl="0">
              <a:lnSpc>
                <a:spcPct val="100000"/>
              </a:lnSpc>
              <a:spcBef>
                <a:spcPts val="0"/>
              </a:spcBef>
              <a:spcAft>
                <a:spcPts val="0"/>
              </a:spcAft>
              <a:buClr>
                <a:srgbClr val="41294A"/>
              </a:buClr>
              <a:buSzPts val="2100"/>
              <a:buNone/>
              <a:defRPr sz="2100">
                <a:solidFill>
                  <a:srgbClr val="41294A"/>
                </a:solidFill>
              </a:defRPr>
            </a:lvl5pPr>
            <a:lvl6pPr lvl="5" algn="r" rtl="0">
              <a:lnSpc>
                <a:spcPct val="100000"/>
              </a:lnSpc>
              <a:spcBef>
                <a:spcPts val="0"/>
              </a:spcBef>
              <a:spcAft>
                <a:spcPts val="0"/>
              </a:spcAft>
              <a:buClr>
                <a:srgbClr val="41294A"/>
              </a:buClr>
              <a:buSzPts val="2100"/>
              <a:buNone/>
              <a:defRPr sz="2100">
                <a:solidFill>
                  <a:srgbClr val="41294A"/>
                </a:solidFill>
              </a:defRPr>
            </a:lvl6pPr>
            <a:lvl7pPr lvl="6" algn="r" rtl="0">
              <a:lnSpc>
                <a:spcPct val="100000"/>
              </a:lnSpc>
              <a:spcBef>
                <a:spcPts val="0"/>
              </a:spcBef>
              <a:spcAft>
                <a:spcPts val="0"/>
              </a:spcAft>
              <a:buClr>
                <a:srgbClr val="41294A"/>
              </a:buClr>
              <a:buSzPts val="2100"/>
              <a:buNone/>
              <a:defRPr sz="2100">
                <a:solidFill>
                  <a:srgbClr val="41294A"/>
                </a:solidFill>
              </a:defRPr>
            </a:lvl7pPr>
            <a:lvl8pPr lvl="7" algn="r" rtl="0">
              <a:lnSpc>
                <a:spcPct val="100000"/>
              </a:lnSpc>
              <a:spcBef>
                <a:spcPts val="0"/>
              </a:spcBef>
              <a:spcAft>
                <a:spcPts val="0"/>
              </a:spcAft>
              <a:buClr>
                <a:srgbClr val="41294A"/>
              </a:buClr>
              <a:buSzPts val="2100"/>
              <a:buNone/>
              <a:defRPr sz="2100">
                <a:solidFill>
                  <a:srgbClr val="41294A"/>
                </a:solidFill>
              </a:defRPr>
            </a:lvl8pPr>
            <a:lvl9pPr lvl="8" algn="r" rtl="0">
              <a:lnSpc>
                <a:spcPct val="100000"/>
              </a:lnSpc>
              <a:spcBef>
                <a:spcPts val="0"/>
              </a:spcBef>
              <a:spcAft>
                <a:spcPts val="0"/>
              </a:spcAft>
              <a:buClr>
                <a:srgbClr val="41294A"/>
              </a:buClr>
              <a:buSzPts val="2100"/>
              <a:buNone/>
              <a:defRPr sz="2100">
                <a:solidFill>
                  <a:srgbClr val="41294A"/>
                </a:solidFill>
              </a:defRPr>
            </a:lvl9pPr>
          </a:lstStyle>
          <a:p>
            <a:endParaRPr/>
          </a:p>
        </p:txBody>
      </p:sp>
      <p:sp>
        <p:nvSpPr>
          <p:cNvPr id="41" name="Google Shape;41;p9"/>
          <p:cNvSpPr txBox="1">
            <a:spLocks noGrp="1"/>
          </p:cNvSpPr>
          <p:nvPr>
            <p:ph type="title" idx="2" hasCustomPrompt="1"/>
          </p:nvPr>
        </p:nvSpPr>
        <p:spPr>
          <a:xfrm>
            <a:off x="4900825" y="995250"/>
            <a:ext cx="3301500" cy="1477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999999"/>
              </a:buClr>
              <a:buSzPts val="3600"/>
              <a:buNone/>
              <a:defRPr sz="15000">
                <a:solidFill>
                  <a:schemeClr val="accent5"/>
                </a:solidFill>
              </a:defRPr>
            </a:lvl1pPr>
            <a:lvl2pPr lvl="1"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pic>
        <p:nvPicPr>
          <p:cNvPr id="43" name="Google Shape;43;p10"/>
          <p:cNvPicPr preferRelativeResize="0"/>
          <p:nvPr/>
        </p:nvPicPr>
        <p:blipFill>
          <a:blip r:embed="rId2">
            <a:alphaModFix/>
          </a:blip>
          <a:stretch>
            <a:fillRect/>
          </a:stretch>
        </p:blipFill>
        <p:spPr>
          <a:xfrm>
            <a:off x="7825" y="0"/>
            <a:ext cx="9144000" cy="5143500"/>
          </a:xfrm>
          <a:prstGeom prst="rect">
            <a:avLst/>
          </a:prstGeom>
          <a:noFill/>
          <a:ln>
            <a:noFill/>
          </a:ln>
        </p:spPr>
      </p:pic>
      <p:sp>
        <p:nvSpPr>
          <p:cNvPr id="44" name="Google Shape;44;p10"/>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3F3F3"/>
              </a:buClr>
              <a:buSzPts val="2400"/>
              <a:buNone/>
              <a:defRPr sz="3000"/>
            </a:lvl1pPr>
            <a:lvl2pPr lvl="1" rtl="0">
              <a:spcBef>
                <a:spcPts val="0"/>
              </a:spcBef>
              <a:spcAft>
                <a:spcPts val="0"/>
              </a:spcAft>
              <a:buClr>
                <a:schemeClr val="hlink"/>
              </a:buClr>
              <a:buSzPts val="2400"/>
              <a:buNone/>
              <a:defRPr sz="2400">
                <a:solidFill>
                  <a:schemeClr val="hlink"/>
                </a:solidFill>
              </a:defRPr>
            </a:lvl2pPr>
            <a:lvl3pPr lvl="2" rtl="0">
              <a:spcBef>
                <a:spcPts val="0"/>
              </a:spcBef>
              <a:spcAft>
                <a:spcPts val="0"/>
              </a:spcAft>
              <a:buClr>
                <a:schemeClr val="hlink"/>
              </a:buClr>
              <a:buSzPts val="2400"/>
              <a:buNone/>
              <a:defRPr sz="2400">
                <a:solidFill>
                  <a:schemeClr val="hlink"/>
                </a:solidFill>
              </a:defRPr>
            </a:lvl3pPr>
            <a:lvl4pPr lvl="3" rtl="0">
              <a:spcBef>
                <a:spcPts val="0"/>
              </a:spcBef>
              <a:spcAft>
                <a:spcPts val="0"/>
              </a:spcAft>
              <a:buClr>
                <a:schemeClr val="hlink"/>
              </a:buClr>
              <a:buSzPts val="2400"/>
              <a:buNone/>
              <a:defRPr sz="2400">
                <a:solidFill>
                  <a:schemeClr val="hlink"/>
                </a:solidFill>
              </a:defRPr>
            </a:lvl4pPr>
            <a:lvl5pPr lvl="4" rtl="0">
              <a:spcBef>
                <a:spcPts val="0"/>
              </a:spcBef>
              <a:spcAft>
                <a:spcPts val="0"/>
              </a:spcAft>
              <a:buClr>
                <a:schemeClr val="hlink"/>
              </a:buClr>
              <a:buSzPts val="2400"/>
              <a:buNone/>
              <a:defRPr sz="2400">
                <a:solidFill>
                  <a:schemeClr val="hlink"/>
                </a:solidFill>
              </a:defRPr>
            </a:lvl5pPr>
            <a:lvl6pPr lvl="5" rtl="0">
              <a:spcBef>
                <a:spcPts val="0"/>
              </a:spcBef>
              <a:spcAft>
                <a:spcPts val="0"/>
              </a:spcAft>
              <a:buClr>
                <a:schemeClr val="hlink"/>
              </a:buClr>
              <a:buSzPts val="2400"/>
              <a:buNone/>
              <a:defRPr sz="2400">
                <a:solidFill>
                  <a:schemeClr val="hlink"/>
                </a:solidFill>
              </a:defRPr>
            </a:lvl6pPr>
            <a:lvl7pPr lvl="6" rtl="0">
              <a:spcBef>
                <a:spcPts val="0"/>
              </a:spcBef>
              <a:spcAft>
                <a:spcPts val="0"/>
              </a:spcAft>
              <a:buClr>
                <a:schemeClr val="hlink"/>
              </a:buClr>
              <a:buSzPts val="2400"/>
              <a:buNone/>
              <a:defRPr sz="2400">
                <a:solidFill>
                  <a:schemeClr val="hlink"/>
                </a:solidFill>
              </a:defRPr>
            </a:lvl7pPr>
            <a:lvl8pPr lvl="7" rtl="0">
              <a:spcBef>
                <a:spcPts val="0"/>
              </a:spcBef>
              <a:spcAft>
                <a:spcPts val="0"/>
              </a:spcAft>
              <a:buClr>
                <a:schemeClr val="hlink"/>
              </a:buClr>
              <a:buSzPts val="2400"/>
              <a:buNone/>
              <a:defRPr sz="2400">
                <a:solidFill>
                  <a:schemeClr val="hlink"/>
                </a:solidFill>
              </a:defRPr>
            </a:lvl8pPr>
            <a:lvl9pPr lvl="8" rtl="0">
              <a:spcBef>
                <a:spcPts val="0"/>
              </a:spcBef>
              <a:spcAft>
                <a:spcPts val="0"/>
              </a:spcAft>
              <a:buClr>
                <a:schemeClr val="hlink"/>
              </a:buClr>
              <a:buSzPts val="2400"/>
              <a:buNone/>
              <a:defRPr sz="2400">
                <a:solidFill>
                  <a:schemeClr val="hlink"/>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1pPr>
            <a:lvl2pPr lvl="1">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2pPr>
            <a:lvl3pPr lvl="2">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3pPr>
            <a:lvl4pPr lvl="3">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4pPr>
            <a:lvl5pPr lvl="4">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5pPr>
            <a:lvl6pPr lvl="5">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6pPr>
            <a:lvl7pPr lvl="6">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7pPr>
            <a:lvl8pPr lvl="7">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8pPr>
            <a:lvl9pPr lvl="8">
              <a:spcBef>
                <a:spcPts val="0"/>
              </a:spcBef>
              <a:spcAft>
                <a:spcPts val="0"/>
              </a:spcAft>
              <a:buClr>
                <a:schemeClr val="accent6"/>
              </a:buClr>
              <a:buSzPts val="4800"/>
              <a:buFont typeface="Tulpen One"/>
              <a:buNone/>
              <a:defRPr sz="4800" b="1">
                <a:solidFill>
                  <a:schemeClr val="accent6"/>
                </a:solidFill>
                <a:latin typeface="Tulpen One"/>
                <a:ea typeface="Tulpen One"/>
                <a:cs typeface="Tulpen One"/>
                <a:sym typeface="Tulpen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Barlow"/>
              <a:buChar char="●"/>
              <a:defRPr>
                <a:solidFill>
                  <a:schemeClr val="accent6"/>
                </a:solidFill>
                <a:latin typeface="Barlow"/>
                <a:ea typeface="Barlow"/>
                <a:cs typeface="Barlow"/>
                <a:sym typeface="Barlow"/>
              </a:defRPr>
            </a:lvl1pPr>
            <a:lvl2pPr marL="914400" lvl="1"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2pPr>
            <a:lvl3pPr marL="1371600" lvl="2"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3pPr>
            <a:lvl4pPr marL="1828800" lvl="3"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4pPr>
            <a:lvl5pPr marL="2286000" lvl="4"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5pPr>
            <a:lvl6pPr marL="2743200" lvl="5"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6pPr>
            <a:lvl7pPr marL="3200400" lvl="6"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7pPr>
            <a:lvl8pPr marL="3657600" lvl="7" indent="-317500">
              <a:lnSpc>
                <a:spcPct val="115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8pPr>
            <a:lvl9pPr marL="4114800" lvl="8" indent="-317500">
              <a:lnSpc>
                <a:spcPct val="115000"/>
              </a:lnSpc>
              <a:spcBef>
                <a:spcPts val="1600"/>
              </a:spcBef>
              <a:spcAft>
                <a:spcPts val="1600"/>
              </a:spcAft>
              <a:buClr>
                <a:schemeClr val="accent6"/>
              </a:buClr>
              <a:buSzPts val="1400"/>
              <a:buFont typeface="Barlow"/>
              <a:buChar char="■"/>
              <a:defRPr>
                <a:solidFill>
                  <a:schemeClr val="accent6"/>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spreadsheets/d/1CDEWp6BzKkVL6lt-ZszEWUkUoziG9nSYNmuNnsIet80/copy"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56"/>
        <p:cNvGrpSpPr/>
        <p:nvPr/>
      </p:nvGrpSpPr>
      <p:grpSpPr>
        <a:xfrm>
          <a:off x="0" y="0"/>
          <a:ext cx="0" cy="0"/>
          <a:chOff x="0" y="0"/>
          <a:chExt cx="0" cy="0"/>
        </a:xfrm>
      </p:grpSpPr>
      <p:grpSp>
        <p:nvGrpSpPr>
          <p:cNvPr id="157" name="Google Shape;157;p32"/>
          <p:cNvGrpSpPr/>
          <p:nvPr/>
        </p:nvGrpSpPr>
        <p:grpSpPr>
          <a:xfrm>
            <a:off x="-359498" y="-175039"/>
            <a:ext cx="1300005" cy="1167716"/>
            <a:chOff x="-359498" y="-175039"/>
            <a:chExt cx="1300005" cy="1167716"/>
          </a:xfrm>
        </p:grpSpPr>
        <p:sp>
          <p:nvSpPr>
            <p:cNvPr id="158" name="Google Shape;158;p32"/>
            <p:cNvSpPr/>
            <p:nvPr/>
          </p:nvSpPr>
          <p:spPr>
            <a:xfrm>
              <a:off x="397679" y="921567"/>
              <a:ext cx="7244" cy="25166"/>
            </a:xfrm>
            <a:custGeom>
              <a:avLst/>
              <a:gdLst/>
              <a:ahLst/>
              <a:cxnLst/>
              <a:rect l="l" t="t" r="r" b="b"/>
              <a:pathLst>
                <a:path w="213" h="740" extrusionOk="0">
                  <a:moveTo>
                    <a:pt x="102" y="706"/>
                  </a:moveTo>
                  <a:cubicBezTo>
                    <a:pt x="68" y="740"/>
                    <a:pt x="0" y="706"/>
                    <a:pt x="0" y="672"/>
                  </a:cubicBezTo>
                  <a:cubicBezTo>
                    <a:pt x="0" y="561"/>
                    <a:pt x="34" y="425"/>
                    <a:pt x="34" y="315"/>
                  </a:cubicBezTo>
                  <a:cubicBezTo>
                    <a:pt x="68" y="213"/>
                    <a:pt x="68" y="102"/>
                    <a:pt x="144" y="34"/>
                  </a:cubicBezTo>
                  <a:lnTo>
                    <a:pt x="144" y="0"/>
                  </a:lnTo>
                  <a:lnTo>
                    <a:pt x="178" y="34"/>
                  </a:lnTo>
                  <a:cubicBezTo>
                    <a:pt x="212" y="136"/>
                    <a:pt x="178" y="247"/>
                    <a:pt x="178" y="349"/>
                  </a:cubicBezTo>
                  <a:cubicBezTo>
                    <a:pt x="144" y="459"/>
                    <a:pt x="144" y="561"/>
                    <a:pt x="102" y="6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2"/>
            <p:cNvSpPr/>
            <p:nvPr/>
          </p:nvSpPr>
          <p:spPr>
            <a:xfrm>
              <a:off x="410942" y="931089"/>
              <a:ext cx="7278" cy="20541"/>
            </a:xfrm>
            <a:custGeom>
              <a:avLst/>
              <a:gdLst/>
              <a:ahLst/>
              <a:cxnLst/>
              <a:rect l="l" t="t" r="r" b="b"/>
              <a:pathLst>
                <a:path w="214" h="604" extrusionOk="0">
                  <a:moveTo>
                    <a:pt x="103" y="570"/>
                  </a:moveTo>
                  <a:cubicBezTo>
                    <a:pt x="69" y="604"/>
                    <a:pt x="1" y="570"/>
                    <a:pt x="1" y="536"/>
                  </a:cubicBezTo>
                  <a:cubicBezTo>
                    <a:pt x="1" y="426"/>
                    <a:pt x="1" y="358"/>
                    <a:pt x="35" y="247"/>
                  </a:cubicBezTo>
                  <a:cubicBezTo>
                    <a:pt x="35" y="179"/>
                    <a:pt x="69" y="111"/>
                    <a:pt x="103" y="35"/>
                  </a:cubicBezTo>
                  <a:lnTo>
                    <a:pt x="103" y="35"/>
                  </a:lnTo>
                  <a:cubicBezTo>
                    <a:pt x="137" y="1"/>
                    <a:pt x="179" y="35"/>
                    <a:pt x="179" y="35"/>
                  </a:cubicBezTo>
                  <a:cubicBezTo>
                    <a:pt x="213" y="145"/>
                    <a:pt x="179" y="213"/>
                    <a:pt x="179" y="281"/>
                  </a:cubicBezTo>
                  <a:cubicBezTo>
                    <a:pt x="137" y="358"/>
                    <a:pt x="137" y="460"/>
                    <a:pt x="103" y="5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2"/>
            <p:cNvSpPr/>
            <p:nvPr/>
          </p:nvSpPr>
          <p:spPr>
            <a:xfrm>
              <a:off x="402576" y="887764"/>
              <a:ext cx="9556" cy="20541"/>
            </a:xfrm>
            <a:custGeom>
              <a:avLst/>
              <a:gdLst/>
              <a:ahLst/>
              <a:cxnLst/>
              <a:rect l="l" t="t" r="r" b="b"/>
              <a:pathLst>
                <a:path w="281" h="604" extrusionOk="0">
                  <a:moveTo>
                    <a:pt x="68" y="570"/>
                  </a:moveTo>
                  <a:cubicBezTo>
                    <a:pt x="34" y="604"/>
                    <a:pt x="0" y="570"/>
                    <a:pt x="0" y="536"/>
                  </a:cubicBezTo>
                  <a:cubicBezTo>
                    <a:pt x="0" y="425"/>
                    <a:pt x="34" y="323"/>
                    <a:pt x="34" y="213"/>
                  </a:cubicBezTo>
                  <a:cubicBezTo>
                    <a:pt x="68" y="179"/>
                    <a:pt x="68" y="69"/>
                    <a:pt x="136" y="35"/>
                  </a:cubicBezTo>
                  <a:cubicBezTo>
                    <a:pt x="136" y="35"/>
                    <a:pt x="136" y="1"/>
                    <a:pt x="170" y="1"/>
                  </a:cubicBezTo>
                  <a:cubicBezTo>
                    <a:pt x="170" y="1"/>
                    <a:pt x="213" y="1"/>
                    <a:pt x="213" y="35"/>
                  </a:cubicBezTo>
                  <a:cubicBezTo>
                    <a:pt x="281" y="111"/>
                    <a:pt x="213" y="179"/>
                    <a:pt x="170" y="281"/>
                  </a:cubicBezTo>
                  <a:cubicBezTo>
                    <a:pt x="136" y="357"/>
                    <a:pt x="136" y="459"/>
                    <a:pt x="102" y="5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2"/>
            <p:cNvSpPr/>
            <p:nvPr/>
          </p:nvSpPr>
          <p:spPr>
            <a:xfrm>
              <a:off x="419342" y="896130"/>
              <a:ext cx="8400" cy="24315"/>
            </a:xfrm>
            <a:custGeom>
              <a:avLst/>
              <a:gdLst/>
              <a:ahLst/>
              <a:cxnLst/>
              <a:rect l="l" t="t" r="r" b="b"/>
              <a:pathLst>
                <a:path w="247" h="715" extrusionOk="0">
                  <a:moveTo>
                    <a:pt x="68" y="672"/>
                  </a:moveTo>
                  <a:cubicBezTo>
                    <a:pt x="34" y="714"/>
                    <a:pt x="0" y="672"/>
                    <a:pt x="0" y="638"/>
                  </a:cubicBezTo>
                  <a:cubicBezTo>
                    <a:pt x="0" y="536"/>
                    <a:pt x="0" y="426"/>
                    <a:pt x="34" y="324"/>
                  </a:cubicBezTo>
                  <a:cubicBezTo>
                    <a:pt x="34" y="213"/>
                    <a:pt x="68" y="111"/>
                    <a:pt x="145" y="35"/>
                  </a:cubicBezTo>
                  <a:lnTo>
                    <a:pt x="145" y="35"/>
                  </a:lnTo>
                  <a:cubicBezTo>
                    <a:pt x="179" y="1"/>
                    <a:pt x="246" y="35"/>
                    <a:pt x="246" y="111"/>
                  </a:cubicBezTo>
                  <a:cubicBezTo>
                    <a:pt x="246" y="179"/>
                    <a:pt x="213" y="290"/>
                    <a:pt x="179" y="358"/>
                  </a:cubicBezTo>
                  <a:cubicBezTo>
                    <a:pt x="145" y="460"/>
                    <a:pt x="102" y="536"/>
                    <a:pt x="68" y="6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2"/>
            <p:cNvSpPr/>
            <p:nvPr/>
          </p:nvSpPr>
          <p:spPr>
            <a:xfrm>
              <a:off x="436073" y="899905"/>
              <a:ext cx="13331" cy="26322"/>
            </a:xfrm>
            <a:custGeom>
              <a:avLst/>
              <a:gdLst/>
              <a:ahLst/>
              <a:cxnLst/>
              <a:rect l="l" t="t" r="r" b="b"/>
              <a:pathLst>
                <a:path w="392" h="774" extrusionOk="0">
                  <a:moveTo>
                    <a:pt x="77" y="773"/>
                  </a:moveTo>
                  <a:cubicBezTo>
                    <a:pt x="35" y="773"/>
                    <a:pt x="1" y="773"/>
                    <a:pt x="1" y="739"/>
                  </a:cubicBezTo>
                  <a:cubicBezTo>
                    <a:pt x="35" y="603"/>
                    <a:pt x="77" y="493"/>
                    <a:pt x="111" y="349"/>
                  </a:cubicBezTo>
                  <a:cubicBezTo>
                    <a:pt x="145" y="281"/>
                    <a:pt x="179" y="136"/>
                    <a:pt x="247" y="68"/>
                  </a:cubicBezTo>
                  <a:lnTo>
                    <a:pt x="247" y="34"/>
                  </a:lnTo>
                  <a:cubicBezTo>
                    <a:pt x="324" y="0"/>
                    <a:pt x="392" y="68"/>
                    <a:pt x="392" y="136"/>
                  </a:cubicBezTo>
                  <a:lnTo>
                    <a:pt x="247" y="425"/>
                  </a:lnTo>
                  <a:cubicBezTo>
                    <a:pt x="213" y="527"/>
                    <a:pt x="145" y="637"/>
                    <a:pt x="111" y="739"/>
                  </a:cubicBezTo>
                  <a:cubicBezTo>
                    <a:pt x="111" y="773"/>
                    <a:pt x="77" y="773"/>
                    <a:pt x="77" y="7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2"/>
            <p:cNvSpPr/>
            <p:nvPr/>
          </p:nvSpPr>
          <p:spPr>
            <a:xfrm>
              <a:off x="619238" y="881711"/>
              <a:ext cx="9556" cy="17072"/>
            </a:xfrm>
            <a:custGeom>
              <a:avLst/>
              <a:gdLst/>
              <a:ahLst/>
              <a:cxnLst/>
              <a:rect l="l" t="t" r="r" b="b"/>
              <a:pathLst>
                <a:path w="281" h="502" extrusionOk="0">
                  <a:moveTo>
                    <a:pt x="247" y="459"/>
                  </a:moveTo>
                  <a:cubicBezTo>
                    <a:pt x="213" y="501"/>
                    <a:pt x="136" y="501"/>
                    <a:pt x="103" y="425"/>
                  </a:cubicBezTo>
                  <a:cubicBezTo>
                    <a:pt x="103" y="357"/>
                    <a:pt x="69" y="289"/>
                    <a:pt x="35" y="213"/>
                  </a:cubicBezTo>
                  <a:cubicBezTo>
                    <a:pt x="35" y="145"/>
                    <a:pt x="1" y="111"/>
                    <a:pt x="35" y="34"/>
                  </a:cubicBezTo>
                  <a:lnTo>
                    <a:pt x="69" y="34"/>
                  </a:lnTo>
                  <a:cubicBezTo>
                    <a:pt x="69" y="0"/>
                    <a:pt x="103" y="0"/>
                    <a:pt x="103" y="0"/>
                  </a:cubicBezTo>
                  <a:cubicBezTo>
                    <a:pt x="170" y="34"/>
                    <a:pt x="213" y="111"/>
                    <a:pt x="213" y="179"/>
                  </a:cubicBezTo>
                  <a:cubicBezTo>
                    <a:pt x="247" y="247"/>
                    <a:pt x="247" y="323"/>
                    <a:pt x="247" y="391"/>
                  </a:cubicBezTo>
                  <a:cubicBezTo>
                    <a:pt x="281" y="425"/>
                    <a:pt x="247" y="459"/>
                    <a:pt x="247" y="459"/>
                  </a:cubicBezTo>
                  <a:close/>
                </a:path>
              </a:pathLst>
            </a:custGeom>
            <a:solidFill>
              <a:srgbClr val="FFA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2"/>
            <p:cNvSpPr/>
            <p:nvPr/>
          </p:nvSpPr>
          <p:spPr>
            <a:xfrm>
              <a:off x="620394" y="927621"/>
              <a:ext cx="9556" cy="19112"/>
            </a:xfrm>
            <a:custGeom>
              <a:avLst/>
              <a:gdLst/>
              <a:ahLst/>
              <a:cxnLst/>
              <a:rect l="l" t="t" r="r" b="b"/>
              <a:pathLst>
                <a:path w="281" h="562" extrusionOk="0">
                  <a:moveTo>
                    <a:pt x="247" y="528"/>
                  </a:moveTo>
                  <a:cubicBezTo>
                    <a:pt x="247" y="562"/>
                    <a:pt x="213" y="562"/>
                    <a:pt x="213" y="528"/>
                  </a:cubicBezTo>
                  <a:cubicBezTo>
                    <a:pt x="136" y="383"/>
                    <a:pt x="35" y="247"/>
                    <a:pt x="1" y="69"/>
                  </a:cubicBezTo>
                  <a:cubicBezTo>
                    <a:pt x="1" y="69"/>
                    <a:pt x="1" y="35"/>
                    <a:pt x="35" y="35"/>
                  </a:cubicBezTo>
                  <a:cubicBezTo>
                    <a:pt x="35" y="1"/>
                    <a:pt x="69" y="1"/>
                    <a:pt x="102" y="35"/>
                  </a:cubicBezTo>
                  <a:cubicBezTo>
                    <a:pt x="213" y="171"/>
                    <a:pt x="213" y="349"/>
                    <a:pt x="281" y="494"/>
                  </a:cubicBezTo>
                  <a:cubicBezTo>
                    <a:pt x="281" y="528"/>
                    <a:pt x="281" y="528"/>
                    <a:pt x="247" y="528"/>
                  </a:cubicBezTo>
                  <a:close/>
                </a:path>
              </a:pathLst>
            </a:custGeom>
            <a:solidFill>
              <a:srgbClr val="FFA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2"/>
            <p:cNvSpPr/>
            <p:nvPr/>
          </p:nvSpPr>
          <p:spPr>
            <a:xfrm>
              <a:off x="603356" y="932246"/>
              <a:ext cx="9862" cy="12175"/>
            </a:xfrm>
            <a:custGeom>
              <a:avLst/>
              <a:gdLst/>
              <a:ahLst/>
              <a:cxnLst/>
              <a:rect l="l" t="t" r="r" b="b"/>
              <a:pathLst>
                <a:path w="290" h="358" extrusionOk="0">
                  <a:moveTo>
                    <a:pt x="255" y="324"/>
                  </a:moveTo>
                  <a:cubicBezTo>
                    <a:pt x="213" y="358"/>
                    <a:pt x="179" y="358"/>
                    <a:pt x="179" y="324"/>
                  </a:cubicBezTo>
                  <a:cubicBezTo>
                    <a:pt x="111" y="290"/>
                    <a:pt x="43" y="179"/>
                    <a:pt x="43" y="77"/>
                  </a:cubicBezTo>
                  <a:cubicBezTo>
                    <a:pt x="0" y="35"/>
                    <a:pt x="43" y="35"/>
                    <a:pt x="43" y="1"/>
                  </a:cubicBezTo>
                  <a:lnTo>
                    <a:pt x="145" y="1"/>
                  </a:lnTo>
                  <a:cubicBezTo>
                    <a:pt x="213" y="77"/>
                    <a:pt x="255" y="179"/>
                    <a:pt x="289" y="290"/>
                  </a:cubicBezTo>
                  <a:close/>
                </a:path>
              </a:pathLst>
            </a:custGeom>
            <a:solidFill>
              <a:srgbClr val="FFA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2"/>
            <p:cNvSpPr/>
            <p:nvPr/>
          </p:nvSpPr>
          <p:spPr>
            <a:xfrm>
              <a:off x="580537" y="899905"/>
              <a:ext cx="8400" cy="13331"/>
            </a:xfrm>
            <a:custGeom>
              <a:avLst/>
              <a:gdLst/>
              <a:ahLst/>
              <a:cxnLst/>
              <a:rect l="l" t="t" r="r" b="b"/>
              <a:pathLst>
                <a:path w="247" h="392" extrusionOk="0">
                  <a:moveTo>
                    <a:pt x="247" y="391"/>
                  </a:moveTo>
                  <a:lnTo>
                    <a:pt x="179" y="391"/>
                  </a:lnTo>
                  <a:cubicBezTo>
                    <a:pt x="111" y="315"/>
                    <a:pt x="0" y="213"/>
                    <a:pt x="0" y="68"/>
                  </a:cubicBezTo>
                  <a:cubicBezTo>
                    <a:pt x="0" y="68"/>
                    <a:pt x="0" y="34"/>
                    <a:pt x="34" y="34"/>
                  </a:cubicBezTo>
                  <a:cubicBezTo>
                    <a:pt x="34" y="0"/>
                    <a:pt x="77" y="0"/>
                    <a:pt x="77" y="34"/>
                  </a:cubicBezTo>
                  <a:cubicBezTo>
                    <a:pt x="179" y="68"/>
                    <a:pt x="213" y="213"/>
                    <a:pt x="247" y="315"/>
                  </a:cubicBezTo>
                  <a:close/>
                </a:path>
              </a:pathLst>
            </a:custGeom>
            <a:solidFill>
              <a:srgbClr val="FFA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2"/>
            <p:cNvSpPr/>
            <p:nvPr/>
          </p:nvSpPr>
          <p:spPr>
            <a:xfrm>
              <a:off x="598731" y="890076"/>
              <a:ext cx="13331" cy="23159"/>
            </a:xfrm>
            <a:custGeom>
              <a:avLst/>
              <a:gdLst/>
              <a:ahLst/>
              <a:cxnLst/>
              <a:rect l="l" t="t" r="r" b="b"/>
              <a:pathLst>
                <a:path w="392" h="681" extrusionOk="0">
                  <a:moveTo>
                    <a:pt x="349" y="680"/>
                  </a:moveTo>
                  <a:cubicBezTo>
                    <a:pt x="315" y="680"/>
                    <a:pt x="281" y="680"/>
                    <a:pt x="281" y="638"/>
                  </a:cubicBezTo>
                  <a:cubicBezTo>
                    <a:pt x="136" y="502"/>
                    <a:pt x="0" y="255"/>
                    <a:pt x="34" y="43"/>
                  </a:cubicBezTo>
                  <a:cubicBezTo>
                    <a:pt x="34" y="43"/>
                    <a:pt x="68" y="43"/>
                    <a:pt x="68" y="1"/>
                  </a:cubicBezTo>
                  <a:cubicBezTo>
                    <a:pt x="102" y="1"/>
                    <a:pt x="179" y="1"/>
                    <a:pt x="179" y="43"/>
                  </a:cubicBezTo>
                  <a:cubicBezTo>
                    <a:pt x="247" y="111"/>
                    <a:pt x="247" y="213"/>
                    <a:pt x="247" y="289"/>
                  </a:cubicBezTo>
                  <a:cubicBezTo>
                    <a:pt x="281" y="391"/>
                    <a:pt x="315" y="502"/>
                    <a:pt x="349" y="570"/>
                  </a:cubicBezTo>
                  <a:cubicBezTo>
                    <a:pt x="391" y="604"/>
                    <a:pt x="349" y="638"/>
                    <a:pt x="349" y="680"/>
                  </a:cubicBezTo>
                  <a:close/>
                </a:path>
              </a:pathLst>
            </a:custGeom>
            <a:solidFill>
              <a:srgbClr val="FFA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2"/>
            <p:cNvSpPr/>
            <p:nvPr/>
          </p:nvSpPr>
          <p:spPr>
            <a:xfrm>
              <a:off x="616653" y="238935"/>
              <a:ext cx="13297" cy="6087"/>
            </a:xfrm>
            <a:custGeom>
              <a:avLst/>
              <a:gdLst/>
              <a:ahLst/>
              <a:cxnLst/>
              <a:rect l="l" t="t" r="r" b="b"/>
              <a:pathLst>
                <a:path w="391" h="179" extrusionOk="0">
                  <a:moveTo>
                    <a:pt x="357" y="111"/>
                  </a:moveTo>
                  <a:cubicBezTo>
                    <a:pt x="323" y="145"/>
                    <a:pt x="289" y="145"/>
                    <a:pt x="212" y="145"/>
                  </a:cubicBezTo>
                  <a:cubicBezTo>
                    <a:pt x="179" y="145"/>
                    <a:pt x="111" y="179"/>
                    <a:pt x="34" y="179"/>
                  </a:cubicBezTo>
                  <a:cubicBezTo>
                    <a:pt x="0" y="179"/>
                    <a:pt x="0" y="111"/>
                    <a:pt x="0" y="111"/>
                  </a:cubicBezTo>
                  <a:lnTo>
                    <a:pt x="34" y="111"/>
                  </a:lnTo>
                  <a:cubicBezTo>
                    <a:pt x="77" y="77"/>
                    <a:pt x="145" y="34"/>
                    <a:pt x="212" y="34"/>
                  </a:cubicBezTo>
                  <a:cubicBezTo>
                    <a:pt x="246" y="0"/>
                    <a:pt x="323" y="0"/>
                    <a:pt x="357" y="34"/>
                  </a:cubicBezTo>
                  <a:cubicBezTo>
                    <a:pt x="391" y="34"/>
                    <a:pt x="391" y="77"/>
                    <a:pt x="357" y="1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2"/>
            <p:cNvSpPr/>
            <p:nvPr/>
          </p:nvSpPr>
          <p:spPr>
            <a:xfrm>
              <a:off x="612028" y="231691"/>
              <a:ext cx="10712" cy="6121"/>
            </a:xfrm>
            <a:custGeom>
              <a:avLst/>
              <a:gdLst/>
              <a:ahLst/>
              <a:cxnLst/>
              <a:rect l="l" t="t" r="r" b="b"/>
              <a:pathLst>
                <a:path w="315" h="180" extrusionOk="0">
                  <a:moveTo>
                    <a:pt x="281" y="145"/>
                  </a:moveTo>
                  <a:cubicBezTo>
                    <a:pt x="247" y="179"/>
                    <a:pt x="213" y="179"/>
                    <a:pt x="170" y="179"/>
                  </a:cubicBezTo>
                  <a:lnTo>
                    <a:pt x="136" y="179"/>
                  </a:lnTo>
                  <a:lnTo>
                    <a:pt x="68" y="179"/>
                  </a:lnTo>
                  <a:cubicBezTo>
                    <a:pt x="34" y="179"/>
                    <a:pt x="0" y="145"/>
                    <a:pt x="34" y="111"/>
                  </a:cubicBezTo>
                  <a:lnTo>
                    <a:pt x="34" y="111"/>
                  </a:lnTo>
                  <a:cubicBezTo>
                    <a:pt x="68" y="111"/>
                    <a:pt x="68" y="77"/>
                    <a:pt x="68" y="77"/>
                  </a:cubicBezTo>
                  <a:lnTo>
                    <a:pt x="102" y="77"/>
                  </a:lnTo>
                  <a:cubicBezTo>
                    <a:pt x="102" y="35"/>
                    <a:pt x="136" y="35"/>
                    <a:pt x="136" y="35"/>
                  </a:cubicBezTo>
                  <a:cubicBezTo>
                    <a:pt x="213" y="35"/>
                    <a:pt x="247" y="1"/>
                    <a:pt x="281" y="35"/>
                  </a:cubicBezTo>
                  <a:cubicBezTo>
                    <a:pt x="315" y="35"/>
                    <a:pt x="315" y="111"/>
                    <a:pt x="281" y="1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2"/>
            <p:cNvSpPr/>
            <p:nvPr/>
          </p:nvSpPr>
          <p:spPr>
            <a:xfrm>
              <a:off x="601044" y="193263"/>
              <a:ext cx="16800" cy="7278"/>
            </a:xfrm>
            <a:custGeom>
              <a:avLst/>
              <a:gdLst/>
              <a:ahLst/>
              <a:cxnLst/>
              <a:rect l="l" t="t" r="r" b="b"/>
              <a:pathLst>
                <a:path w="494" h="214" extrusionOk="0">
                  <a:moveTo>
                    <a:pt x="459" y="103"/>
                  </a:moveTo>
                  <a:cubicBezTo>
                    <a:pt x="391" y="145"/>
                    <a:pt x="357" y="145"/>
                    <a:pt x="281" y="179"/>
                  </a:cubicBezTo>
                  <a:lnTo>
                    <a:pt x="68" y="179"/>
                  </a:lnTo>
                  <a:cubicBezTo>
                    <a:pt x="0" y="213"/>
                    <a:pt x="0" y="103"/>
                    <a:pt x="34" y="69"/>
                  </a:cubicBezTo>
                  <a:lnTo>
                    <a:pt x="68" y="69"/>
                  </a:lnTo>
                  <a:cubicBezTo>
                    <a:pt x="145" y="69"/>
                    <a:pt x="179" y="35"/>
                    <a:pt x="247" y="35"/>
                  </a:cubicBezTo>
                  <a:cubicBezTo>
                    <a:pt x="323" y="35"/>
                    <a:pt x="391" y="1"/>
                    <a:pt x="425" y="35"/>
                  </a:cubicBezTo>
                  <a:cubicBezTo>
                    <a:pt x="459" y="35"/>
                    <a:pt x="493" y="69"/>
                    <a:pt x="459" y="1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2"/>
            <p:cNvSpPr/>
            <p:nvPr/>
          </p:nvSpPr>
          <p:spPr>
            <a:xfrm>
              <a:off x="601044" y="184897"/>
              <a:ext cx="12175" cy="6087"/>
            </a:xfrm>
            <a:custGeom>
              <a:avLst/>
              <a:gdLst/>
              <a:ahLst/>
              <a:cxnLst/>
              <a:rect l="l" t="t" r="r" b="b"/>
              <a:pathLst>
                <a:path w="358" h="179" extrusionOk="0">
                  <a:moveTo>
                    <a:pt x="323" y="137"/>
                  </a:moveTo>
                  <a:cubicBezTo>
                    <a:pt x="281" y="137"/>
                    <a:pt x="247" y="179"/>
                    <a:pt x="213" y="179"/>
                  </a:cubicBezTo>
                  <a:lnTo>
                    <a:pt x="111" y="179"/>
                  </a:lnTo>
                  <a:cubicBezTo>
                    <a:pt x="34" y="179"/>
                    <a:pt x="0" y="103"/>
                    <a:pt x="34" y="69"/>
                  </a:cubicBezTo>
                  <a:lnTo>
                    <a:pt x="68" y="69"/>
                  </a:lnTo>
                  <a:cubicBezTo>
                    <a:pt x="111" y="35"/>
                    <a:pt x="145" y="35"/>
                    <a:pt x="179" y="1"/>
                  </a:cubicBezTo>
                  <a:lnTo>
                    <a:pt x="323" y="1"/>
                  </a:lnTo>
                  <a:cubicBezTo>
                    <a:pt x="357" y="35"/>
                    <a:pt x="357" y="69"/>
                    <a:pt x="357" y="1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2"/>
            <p:cNvSpPr/>
            <p:nvPr/>
          </p:nvSpPr>
          <p:spPr>
            <a:xfrm>
              <a:off x="408357" y="-10102"/>
              <a:ext cx="11018" cy="4659"/>
            </a:xfrm>
            <a:custGeom>
              <a:avLst/>
              <a:gdLst/>
              <a:ahLst/>
              <a:cxnLst/>
              <a:rect l="l" t="t" r="r" b="b"/>
              <a:pathLst>
                <a:path w="324" h="137" extrusionOk="0">
                  <a:moveTo>
                    <a:pt x="323" y="103"/>
                  </a:moveTo>
                  <a:cubicBezTo>
                    <a:pt x="255" y="136"/>
                    <a:pt x="145" y="136"/>
                    <a:pt x="77" y="136"/>
                  </a:cubicBezTo>
                  <a:cubicBezTo>
                    <a:pt x="0" y="136"/>
                    <a:pt x="0" y="69"/>
                    <a:pt x="43" y="69"/>
                  </a:cubicBezTo>
                  <a:cubicBezTo>
                    <a:pt x="43" y="35"/>
                    <a:pt x="43" y="35"/>
                    <a:pt x="77" y="35"/>
                  </a:cubicBezTo>
                  <a:cubicBezTo>
                    <a:pt x="145" y="35"/>
                    <a:pt x="213" y="1"/>
                    <a:pt x="289" y="35"/>
                  </a:cubicBezTo>
                  <a:cubicBezTo>
                    <a:pt x="323" y="35"/>
                    <a:pt x="323" y="69"/>
                    <a:pt x="323" y="1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2"/>
            <p:cNvSpPr/>
            <p:nvPr/>
          </p:nvSpPr>
          <p:spPr>
            <a:xfrm>
              <a:off x="439848" y="-11258"/>
              <a:ext cx="11869" cy="5815"/>
            </a:xfrm>
            <a:custGeom>
              <a:avLst/>
              <a:gdLst/>
              <a:ahLst/>
              <a:cxnLst/>
              <a:rect l="l" t="t" r="r" b="b"/>
              <a:pathLst>
                <a:path w="349" h="171" extrusionOk="0">
                  <a:moveTo>
                    <a:pt x="315" y="103"/>
                  </a:moveTo>
                  <a:cubicBezTo>
                    <a:pt x="315" y="137"/>
                    <a:pt x="281" y="137"/>
                    <a:pt x="247" y="137"/>
                  </a:cubicBezTo>
                  <a:cubicBezTo>
                    <a:pt x="213" y="137"/>
                    <a:pt x="136" y="170"/>
                    <a:pt x="102" y="170"/>
                  </a:cubicBezTo>
                  <a:cubicBezTo>
                    <a:pt x="34" y="170"/>
                    <a:pt x="0" y="103"/>
                    <a:pt x="68" y="69"/>
                  </a:cubicBezTo>
                  <a:lnTo>
                    <a:pt x="68" y="69"/>
                  </a:lnTo>
                  <a:cubicBezTo>
                    <a:pt x="102" y="35"/>
                    <a:pt x="179" y="35"/>
                    <a:pt x="213" y="1"/>
                  </a:cubicBezTo>
                  <a:cubicBezTo>
                    <a:pt x="247" y="1"/>
                    <a:pt x="315" y="1"/>
                    <a:pt x="349" y="35"/>
                  </a:cubicBezTo>
                  <a:lnTo>
                    <a:pt x="349" y="69"/>
                  </a:lnTo>
                  <a:cubicBezTo>
                    <a:pt x="349" y="103"/>
                    <a:pt x="349" y="103"/>
                    <a:pt x="315" y="1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2"/>
            <p:cNvSpPr/>
            <p:nvPr/>
          </p:nvSpPr>
          <p:spPr>
            <a:xfrm>
              <a:off x="434917" y="-23399"/>
              <a:ext cx="13331" cy="6121"/>
            </a:xfrm>
            <a:custGeom>
              <a:avLst/>
              <a:gdLst/>
              <a:ahLst/>
              <a:cxnLst/>
              <a:rect l="l" t="t" r="r" b="b"/>
              <a:pathLst>
                <a:path w="392" h="180" extrusionOk="0">
                  <a:moveTo>
                    <a:pt x="358" y="145"/>
                  </a:moveTo>
                  <a:cubicBezTo>
                    <a:pt x="324" y="179"/>
                    <a:pt x="281" y="145"/>
                    <a:pt x="213" y="179"/>
                  </a:cubicBezTo>
                  <a:lnTo>
                    <a:pt x="69" y="179"/>
                  </a:lnTo>
                  <a:cubicBezTo>
                    <a:pt x="35" y="179"/>
                    <a:pt x="1" y="103"/>
                    <a:pt x="35" y="103"/>
                  </a:cubicBezTo>
                  <a:lnTo>
                    <a:pt x="35" y="69"/>
                  </a:lnTo>
                  <a:cubicBezTo>
                    <a:pt x="111" y="69"/>
                    <a:pt x="145" y="35"/>
                    <a:pt x="213" y="35"/>
                  </a:cubicBezTo>
                  <a:cubicBezTo>
                    <a:pt x="247" y="35"/>
                    <a:pt x="324" y="1"/>
                    <a:pt x="358" y="35"/>
                  </a:cubicBezTo>
                  <a:cubicBezTo>
                    <a:pt x="392" y="35"/>
                    <a:pt x="392" y="103"/>
                    <a:pt x="358" y="14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2"/>
            <p:cNvSpPr/>
            <p:nvPr/>
          </p:nvSpPr>
          <p:spPr>
            <a:xfrm>
              <a:off x="392748" y="-46218"/>
              <a:ext cx="22853" cy="4659"/>
            </a:xfrm>
            <a:custGeom>
              <a:avLst/>
              <a:gdLst/>
              <a:ahLst/>
              <a:cxnLst/>
              <a:rect l="l" t="t" r="r" b="b"/>
              <a:pathLst>
                <a:path w="672" h="137" extrusionOk="0">
                  <a:moveTo>
                    <a:pt x="638" y="69"/>
                  </a:moveTo>
                  <a:lnTo>
                    <a:pt x="638" y="69"/>
                  </a:lnTo>
                  <a:cubicBezTo>
                    <a:pt x="425" y="137"/>
                    <a:pt x="289" y="137"/>
                    <a:pt x="77" y="137"/>
                  </a:cubicBezTo>
                  <a:cubicBezTo>
                    <a:pt x="35" y="137"/>
                    <a:pt x="1" y="103"/>
                    <a:pt x="35" y="69"/>
                  </a:cubicBezTo>
                  <a:lnTo>
                    <a:pt x="77" y="69"/>
                  </a:lnTo>
                  <a:cubicBezTo>
                    <a:pt x="247" y="1"/>
                    <a:pt x="425" y="1"/>
                    <a:pt x="604" y="1"/>
                  </a:cubicBezTo>
                  <a:cubicBezTo>
                    <a:pt x="638" y="1"/>
                    <a:pt x="672" y="35"/>
                    <a:pt x="638" y="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2"/>
            <p:cNvSpPr/>
            <p:nvPr/>
          </p:nvSpPr>
          <p:spPr>
            <a:xfrm>
              <a:off x="899460" y="583261"/>
              <a:ext cx="14487" cy="7278"/>
            </a:xfrm>
            <a:custGeom>
              <a:avLst/>
              <a:gdLst/>
              <a:ahLst/>
              <a:cxnLst/>
              <a:rect l="l" t="t" r="r" b="b"/>
              <a:pathLst>
                <a:path w="426" h="214" extrusionOk="0">
                  <a:moveTo>
                    <a:pt x="391" y="213"/>
                  </a:moveTo>
                  <a:lnTo>
                    <a:pt x="357" y="213"/>
                  </a:lnTo>
                  <a:cubicBezTo>
                    <a:pt x="289" y="213"/>
                    <a:pt x="255" y="179"/>
                    <a:pt x="179" y="179"/>
                  </a:cubicBezTo>
                  <a:cubicBezTo>
                    <a:pt x="145" y="179"/>
                    <a:pt x="77" y="145"/>
                    <a:pt x="43" y="103"/>
                  </a:cubicBezTo>
                  <a:cubicBezTo>
                    <a:pt x="1" y="69"/>
                    <a:pt x="1" y="35"/>
                    <a:pt x="43" y="35"/>
                  </a:cubicBezTo>
                  <a:lnTo>
                    <a:pt x="77" y="35"/>
                  </a:lnTo>
                  <a:cubicBezTo>
                    <a:pt x="111" y="1"/>
                    <a:pt x="179" y="35"/>
                    <a:pt x="213" y="69"/>
                  </a:cubicBezTo>
                  <a:cubicBezTo>
                    <a:pt x="289" y="69"/>
                    <a:pt x="323" y="103"/>
                    <a:pt x="391" y="145"/>
                  </a:cubicBezTo>
                  <a:cubicBezTo>
                    <a:pt x="425" y="145"/>
                    <a:pt x="425" y="179"/>
                    <a:pt x="391" y="2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2"/>
            <p:cNvSpPr/>
            <p:nvPr/>
          </p:nvSpPr>
          <p:spPr>
            <a:xfrm>
              <a:off x="883850" y="563910"/>
              <a:ext cx="24315" cy="9862"/>
            </a:xfrm>
            <a:custGeom>
              <a:avLst/>
              <a:gdLst/>
              <a:ahLst/>
              <a:cxnLst/>
              <a:rect l="l" t="t" r="r" b="b"/>
              <a:pathLst>
                <a:path w="715" h="290" extrusionOk="0">
                  <a:moveTo>
                    <a:pt x="672" y="290"/>
                  </a:moveTo>
                  <a:lnTo>
                    <a:pt x="638" y="290"/>
                  </a:lnTo>
                  <a:cubicBezTo>
                    <a:pt x="536" y="290"/>
                    <a:pt x="426" y="247"/>
                    <a:pt x="324" y="247"/>
                  </a:cubicBezTo>
                  <a:cubicBezTo>
                    <a:pt x="247" y="213"/>
                    <a:pt x="111" y="213"/>
                    <a:pt x="35" y="179"/>
                  </a:cubicBezTo>
                  <a:cubicBezTo>
                    <a:pt x="1" y="145"/>
                    <a:pt x="1" y="77"/>
                    <a:pt x="35" y="35"/>
                  </a:cubicBezTo>
                  <a:lnTo>
                    <a:pt x="77" y="35"/>
                  </a:lnTo>
                  <a:cubicBezTo>
                    <a:pt x="179" y="1"/>
                    <a:pt x="290" y="77"/>
                    <a:pt x="358" y="77"/>
                  </a:cubicBezTo>
                  <a:cubicBezTo>
                    <a:pt x="460" y="111"/>
                    <a:pt x="570" y="145"/>
                    <a:pt x="638" y="179"/>
                  </a:cubicBezTo>
                  <a:cubicBezTo>
                    <a:pt x="672" y="179"/>
                    <a:pt x="714" y="247"/>
                    <a:pt x="672" y="2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2"/>
            <p:cNvSpPr/>
            <p:nvPr/>
          </p:nvSpPr>
          <p:spPr>
            <a:xfrm>
              <a:off x="839368" y="546022"/>
              <a:ext cx="30097" cy="8400"/>
            </a:xfrm>
            <a:custGeom>
              <a:avLst/>
              <a:gdLst/>
              <a:ahLst/>
              <a:cxnLst/>
              <a:rect l="l" t="t" r="r" b="b"/>
              <a:pathLst>
                <a:path w="885" h="247" extrusionOk="0">
                  <a:moveTo>
                    <a:pt x="850" y="247"/>
                  </a:moveTo>
                  <a:lnTo>
                    <a:pt x="816" y="247"/>
                  </a:lnTo>
                  <a:cubicBezTo>
                    <a:pt x="570" y="213"/>
                    <a:pt x="281" y="213"/>
                    <a:pt x="35" y="136"/>
                  </a:cubicBezTo>
                  <a:cubicBezTo>
                    <a:pt x="1" y="136"/>
                    <a:pt x="1" y="68"/>
                    <a:pt x="35" y="68"/>
                  </a:cubicBezTo>
                  <a:lnTo>
                    <a:pt x="35" y="68"/>
                  </a:lnTo>
                  <a:cubicBezTo>
                    <a:pt x="323" y="0"/>
                    <a:pt x="570" y="34"/>
                    <a:pt x="850" y="136"/>
                  </a:cubicBezTo>
                  <a:cubicBezTo>
                    <a:pt x="884" y="136"/>
                    <a:pt x="884" y="213"/>
                    <a:pt x="850" y="2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2"/>
            <p:cNvSpPr/>
            <p:nvPr/>
          </p:nvSpPr>
          <p:spPr>
            <a:xfrm>
              <a:off x="848890" y="574895"/>
              <a:ext cx="18262" cy="6121"/>
            </a:xfrm>
            <a:custGeom>
              <a:avLst/>
              <a:gdLst/>
              <a:ahLst/>
              <a:cxnLst/>
              <a:rect l="l" t="t" r="r" b="b"/>
              <a:pathLst>
                <a:path w="537" h="180" extrusionOk="0">
                  <a:moveTo>
                    <a:pt x="468" y="179"/>
                  </a:moveTo>
                  <a:lnTo>
                    <a:pt x="426" y="179"/>
                  </a:lnTo>
                  <a:lnTo>
                    <a:pt x="256" y="179"/>
                  </a:lnTo>
                  <a:lnTo>
                    <a:pt x="43" y="179"/>
                  </a:lnTo>
                  <a:cubicBezTo>
                    <a:pt x="1" y="137"/>
                    <a:pt x="1" y="103"/>
                    <a:pt x="43" y="69"/>
                  </a:cubicBezTo>
                  <a:lnTo>
                    <a:pt x="43" y="69"/>
                  </a:lnTo>
                  <a:cubicBezTo>
                    <a:pt x="179" y="1"/>
                    <a:pt x="358" y="1"/>
                    <a:pt x="502" y="103"/>
                  </a:cubicBezTo>
                  <a:cubicBezTo>
                    <a:pt x="536" y="103"/>
                    <a:pt x="502" y="137"/>
                    <a:pt x="468" y="1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2"/>
            <p:cNvSpPr/>
            <p:nvPr/>
          </p:nvSpPr>
          <p:spPr>
            <a:xfrm>
              <a:off x="838212" y="557857"/>
              <a:ext cx="15643" cy="8706"/>
            </a:xfrm>
            <a:custGeom>
              <a:avLst/>
              <a:gdLst/>
              <a:ahLst/>
              <a:cxnLst/>
              <a:rect l="l" t="t" r="r" b="b"/>
              <a:pathLst>
                <a:path w="460" h="256" extrusionOk="0">
                  <a:moveTo>
                    <a:pt x="425" y="213"/>
                  </a:moveTo>
                  <a:cubicBezTo>
                    <a:pt x="425" y="255"/>
                    <a:pt x="391" y="255"/>
                    <a:pt x="391" y="213"/>
                  </a:cubicBezTo>
                  <a:cubicBezTo>
                    <a:pt x="315" y="213"/>
                    <a:pt x="281" y="213"/>
                    <a:pt x="247" y="179"/>
                  </a:cubicBezTo>
                  <a:cubicBezTo>
                    <a:pt x="179" y="179"/>
                    <a:pt x="145" y="213"/>
                    <a:pt x="103" y="179"/>
                  </a:cubicBezTo>
                  <a:cubicBezTo>
                    <a:pt x="35" y="179"/>
                    <a:pt x="1" y="111"/>
                    <a:pt x="35" y="43"/>
                  </a:cubicBezTo>
                  <a:lnTo>
                    <a:pt x="69" y="43"/>
                  </a:lnTo>
                  <a:cubicBezTo>
                    <a:pt x="103" y="0"/>
                    <a:pt x="179" y="0"/>
                    <a:pt x="281" y="43"/>
                  </a:cubicBezTo>
                  <a:cubicBezTo>
                    <a:pt x="357" y="43"/>
                    <a:pt x="391" y="77"/>
                    <a:pt x="459" y="145"/>
                  </a:cubicBezTo>
                  <a:cubicBezTo>
                    <a:pt x="459" y="179"/>
                    <a:pt x="459" y="213"/>
                    <a:pt x="425" y="2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2"/>
            <p:cNvSpPr/>
            <p:nvPr/>
          </p:nvSpPr>
          <p:spPr>
            <a:xfrm>
              <a:off x="310994" y="165547"/>
              <a:ext cx="362316" cy="119332"/>
            </a:xfrm>
            <a:custGeom>
              <a:avLst/>
              <a:gdLst/>
              <a:ahLst/>
              <a:cxnLst/>
              <a:rect l="l" t="t" r="r" b="b"/>
              <a:pathLst>
                <a:path w="10654" h="3509" extrusionOk="0">
                  <a:moveTo>
                    <a:pt x="9914" y="2447"/>
                  </a:moveTo>
                  <a:cubicBezTo>
                    <a:pt x="9659" y="2617"/>
                    <a:pt x="9311" y="2761"/>
                    <a:pt x="8954" y="2872"/>
                  </a:cubicBezTo>
                  <a:cubicBezTo>
                    <a:pt x="8886" y="2906"/>
                    <a:pt x="8810" y="2906"/>
                    <a:pt x="8742" y="2906"/>
                  </a:cubicBezTo>
                  <a:cubicBezTo>
                    <a:pt x="6227" y="3509"/>
                    <a:pt x="1878" y="2404"/>
                    <a:pt x="425" y="1980"/>
                  </a:cubicBezTo>
                  <a:cubicBezTo>
                    <a:pt x="247" y="1946"/>
                    <a:pt x="145" y="1912"/>
                    <a:pt x="35" y="1878"/>
                  </a:cubicBezTo>
                  <a:cubicBezTo>
                    <a:pt x="35" y="1878"/>
                    <a:pt x="1" y="1878"/>
                    <a:pt x="1" y="1844"/>
                  </a:cubicBezTo>
                  <a:cubicBezTo>
                    <a:pt x="35" y="1878"/>
                    <a:pt x="145" y="1878"/>
                    <a:pt x="213" y="1878"/>
                  </a:cubicBezTo>
                  <a:lnTo>
                    <a:pt x="213" y="1878"/>
                  </a:lnTo>
                  <a:cubicBezTo>
                    <a:pt x="1487" y="1878"/>
                    <a:pt x="5454" y="459"/>
                    <a:pt x="8105" y="145"/>
                  </a:cubicBezTo>
                  <a:cubicBezTo>
                    <a:pt x="8173" y="111"/>
                    <a:pt x="8283" y="111"/>
                    <a:pt x="8351" y="111"/>
                  </a:cubicBezTo>
                  <a:cubicBezTo>
                    <a:pt x="9625" y="0"/>
                    <a:pt x="10551" y="145"/>
                    <a:pt x="10653" y="960"/>
                  </a:cubicBezTo>
                  <a:lnTo>
                    <a:pt x="10653" y="994"/>
                  </a:lnTo>
                  <a:lnTo>
                    <a:pt x="10653" y="1207"/>
                  </a:lnTo>
                  <a:cubicBezTo>
                    <a:pt x="10653" y="1275"/>
                    <a:pt x="10619" y="1343"/>
                    <a:pt x="10619" y="1419"/>
                  </a:cubicBezTo>
                  <a:cubicBezTo>
                    <a:pt x="10509" y="1844"/>
                    <a:pt x="10262" y="2192"/>
                    <a:pt x="9914" y="244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2"/>
            <p:cNvSpPr/>
            <p:nvPr/>
          </p:nvSpPr>
          <p:spPr>
            <a:xfrm>
              <a:off x="318203" y="113821"/>
              <a:ext cx="355106" cy="139567"/>
            </a:xfrm>
            <a:custGeom>
              <a:avLst/>
              <a:gdLst/>
              <a:ahLst/>
              <a:cxnLst/>
              <a:rect l="l" t="t" r="r" b="b"/>
              <a:pathLst>
                <a:path w="10442" h="4104" extrusionOk="0">
                  <a:moveTo>
                    <a:pt x="10441" y="2515"/>
                  </a:moveTo>
                  <a:cubicBezTo>
                    <a:pt x="7154" y="4104"/>
                    <a:pt x="145" y="3399"/>
                    <a:pt x="1" y="3399"/>
                  </a:cubicBezTo>
                  <a:cubicBezTo>
                    <a:pt x="1980" y="3399"/>
                    <a:pt x="10297" y="1"/>
                    <a:pt x="10441" y="25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2"/>
            <p:cNvSpPr/>
            <p:nvPr/>
          </p:nvSpPr>
          <p:spPr>
            <a:xfrm>
              <a:off x="560031" y="258285"/>
              <a:ext cx="14453" cy="7244"/>
            </a:xfrm>
            <a:custGeom>
              <a:avLst/>
              <a:gdLst/>
              <a:ahLst/>
              <a:cxnLst/>
              <a:rect l="l" t="t" r="r" b="b"/>
              <a:pathLst>
                <a:path w="425" h="213" extrusionOk="0">
                  <a:moveTo>
                    <a:pt x="391" y="145"/>
                  </a:moveTo>
                  <a:cubicBezTo>
                    <a:pt x="357" y="179"/>
                    <a:pt x="289" y="179"/>
                    <a:pt x="255" y="179"/>
                  </a:cubicBezTo>
                  <a:lnTo>
                    <a:pt x="77" y="179"/>
                  </a:lnTo>
                  <a:cubicBezTo>
                    <a:pt x="0" y="213"/>
                    <a:pt x="0" y="145"/>
                    <a:pt x="43" y="102"/>
                  </a:cubicBezTo>
                  <a:lnTo>
                    <a:pt x="43" y="102"/>
                  </a:lnTo>
                  <a:cubicBezTo>
                    <a:pt x="145" y="68"/>
                    <a:pt x="289" y="0"/>
                    <a:pt x="391" y="68"/>
                  </a:cubicBezTo>
                  <a:cubicBezTo>
                    <a:pt x="425" y="68"/>
                    <a:pt x="425" y="102"/>
                    <a:pt x="391" y="14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2"/>
            <p:cNvSpPr/>
            <p:nvPr/>
          </p:nvSpPr>
          <p:spPr>
            <a:xfrm>
              <a:off x="558874" y="249885"/>
              <a:ext cx="17072" cy="7278"/>
            </a:xfrm>
            <a:custGeom>
              <a:avLst/>
              <a:gdLst/>
              <a:ahLst/>
              <a:cxnLst/>
              <a:rect l="l" t="t" r="r" b="b"/>
              <a:pathLst>
                <a:path w="502" h="214" extrusionOk="0">
                  <a:moveTo>
                    <a:pt x="425" y="137"/>
                  </a:moveTo>
                  <a:cubicBezTo>
                    <a:pt x="391" y="137"/>
                    <a:pt x="323" y="179"/>
                    <a:pt x="289" y="179"/>
                  </a:cubicBezTo>
                  <a:cubicBezTo>
                    <a:pt x="213" y="179"/>
                    <a:pt x="145" y="179"/>
                    <a:pt x="77" y="213"/>
                  </a:cubicBezTo>
                  <a:cubicBezTo>
                    <a:pt x="34" y="213"/>
                    <a:pt x="0" y="137"/>
                    <a:pt x="34" y="137"/>
                  </a:cubicBezTo>
                  <a:lnTo>
                    <a:pt x="34" y="103"/>
                  </a:lnTo>
                  <a:cubicBezTo>
                    <a:pt x="111" y="103"/>
                    <a:pt x="179" y="69"/>
                    <a:pt x="247" y="35"/>
                  </a:cubicBezTo>
                  <a:cubicBezTo>
                    <a:pt x="323" y="1"/>
                    <a:pt x="391" y="1"/>
                    <a:pt x="425" y="35"/>
                  </a:cubicBezTo>
                  <a:cubicBezTo>
                    <a:pt x="459" y="35"/>
                    <a:pt x="501" y="69"/>
                    <a:pt x="459" y="1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2"/>
            <p:cNvSpPr/>
            <p:nvPr/>
          </p:nvSpPr>
          <p:spPr>
            <a:xfrm>
              <a:off x="522759" y="249885"/>
              <a:ext cx="11018" cy="6121"/>
            </a:xfrm>
            <a:custGeom>
              <a:avLst/>
              <a:gdLst/>
              <a:ahLst/>
              <a:cxnLst/>
              <a:rect l="l" t="t" r="r" b="b"/>
              <a:pathLst>
                <a:path w="324" h="180" extrusionOk="0">
                  <a:moveTo>
                    <a:pt x="289" y="103"/>
                  </a:moveTo>
                  <a:cubicBezTo>
                    <a:pt x="247" y="103"/>
                    <a:pt x="213" y="137"/>
                    <a:pt x="213" y="137"/>
                  </a:cubicBezTo>
                  <a:lnTo>
                    <a:pt x="111" y="137"/>
                  </a:lnTo>
                  <a:cubicBezTo>
                    <a:pt x="34" y="179"/>
                    <a:pt x="0" y="69"/>
                    <a:pt x="34" y="35"/>
                  </a:cubicBezTo>
                  <a:lnTo>
                    <a:pt x="77" y="35"/>
                  </a:lnTo>
                  <a:lnTo>
                    <a:pt x="179" y="35"/>
                  </a:lnTo>
                  <a:cubicBezTo>
                    <a:pt x="213" y="35"/>
                    <a:pt x="247" y="1"/>
                    <a:pt x="289" y="35"/>
                  </a:cubicBezTo>
                  <a:cubicBezTo>
                    <a:pt x="289" y="35"/>
                    <a:pt x="323" y="69"/>
                    <a:pt x="289" y="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2"/>
            <p:cNvSpPr/>
            <p:nvPr/>
          </p:nvSpPr>
          <p:spPr>
            <a:xfrm>
              <a:off x="487799" y="213803"/>
              <a:ext cx="19384" cy="8400"/>
            </a:xfrm>
            <a:custGeom>
              <a:avLst/>
              <a:gdLst/>
              <a:ahLst/>
              <a:cxnLst/>
              <a:rect l="l" t="t" r="r" b="b"/>
              <a:pathLst>
                <a:path w="570" h="247" extrusionOk="0">
                  <a:moveTo>
                    <a:pt x="502" y="178"/>
                  </a:moveTo>
                  <a:cubicBezTo>
                    <a:pt x="468" y="212"/>
                    <a:pt x="391" y="212"/>
                    <a:pt x="323" y="212"/>
                  </a:cubicBezTo>
                  <a:cubicBezTo>
                    <a:pt x="255" y="246"/>
                    <a:pt x="145" y="246"/>
                    <a:pt x="77" y="246"/>
                  </a:cubicBezTo>
                  <a:cubicBezTo>
                    <a:pt x="0" y="246"/>
                    <a:pt x="0" y="178"/>
                    <a:pt x="43" y="136"/>
                  </a:cubicBezTo>
                  <a:lnTo>
                    <a:pt x="43" y="136"/>
                  </a:lnTo>
                  <a:cubicBezTo>
                    <a:pt x="111" y="102"/>
                    <a:pt x="213" y="68"/>
                    <a:pt x="289" y="68"/>
                  </a:cubicBezTo>
                  <a:cubicBezTo>
                    <a:pt x="391" y="34"/>
                    <a:pt x="468" y="0"/>
                    <a:pt x="536" y="34"/>
                  </a:cubicBezTo>
                  <a:cubicBezTo>
                    <a:pt x="570" y="68"/>
                    <a:pt x="570" y="102"/>
                    <a:pt x="570" y="102"/>
                  </a:cubicBezTo>
                  <a:cubicBezTo>
                    <a:pt x="536" y="136"/>
                    <a:pt x="536" y="136"/>
                    <a:pt x="502" y="1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2"/>
            <p:cNvSpPr/>
            <p:nvPr/>
          </p:nvSpPr>
          <p:spPr>
            <a:xfrm>
              <a:off x="486643" y="208872"/>
              <a:ext cx="19384" cy="7278"/>
            </a:xfrm>
            <a:custGeom>
              <a:avLst/>
              <a:gdLst/>
              <a:ahLst/>
              <a:cxnLst/>
              <a:rect l="l" t="t" r="r" b="b"/>
              <a:pathLst>
                <a:path w="570" h="214" extrusionOk="0">
                  <a:moveTo>
                    <a:pt x="502" y="111"/>
                  </a:moveTo>
                  <a:cubicBezTo>
                    <a:pt x="459" y="145"/>
                    <a:pt x="391" y="179"/>
                    <a:pt x="323" y="179"/>
                  </a:cubicBezTo>
                  <a:cubicBezTo>
                    <a:pt x="213" y="213"/>
                    <a:pt x="145" y="213"/>
                    <a:pt x="34" y="213"/>
                  </a:cubicBezTo>
                  <a:cubicBezTo>
                    <a:pt x="0" y="179"/>
                    <a:pt x="0" y="145"/>
                    <a:pt x="0" y="145"/>
                  </a:cubicBezTo>
                  <a:lnTo>
                    <a:pt x="34" y="145"/>
                  </a:lnTo>
                  <a:cubicBezTo>
                    <a:pt x="111" y="111"/>
                    <a:pt x="179" y="69"/>
                    <a:pt x="247" y="35"/>
                  </a:cubicBezTo>
                  <a:cubicBezTo>
                    <a:pt x="357" y="35"/>
                    <a:pt x="425" y="1"/>
                    <a:pt x="536" y="1"/>
                  </a:cubicBezTo>
                  <a:cubicBezTo>
                    <a:pt x="536" y="1"/>
                    <a:pt x="570" y="69"/>
                    <a:pt x="536" y="69"/>
                  </a:cubicBezTo>
                  <a:cubicBezTo>
                    <a:pt x="536" y="111"/>
                    <a:pt x="536" y="111"/>
                    <a:pt x="502" y="11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2"/>
            <p:cNvSpPr/>
            <p:nvPr/>
          </p:nvSpPr>
          <p:spPr>
            <a:xfrm>
              <a:off x="487799" y="253354"/>
              <a:ext cx="15916" cy="6121"/>
            </a:xfrm>
            <a:custGeom>
              <a:avLst/>
              <a:gdLst/>
              <a:ahLst/>
              <a:cxnLst/>
              <a:rect l="l" t="t" r="r" b="b"/>
              <a:pathLst>
                <a:path w="468" h="180" extrusionOk="0">
                  <a:moveTo>
                    <a:pt x="425" y="145"/>
                  </a:moveTo>
                  <a:lnTo>
                    <a:pt x="391" y="145"/>
                  </a:lnTo>
                  <a:cubicBezTo>
                    <a:pt x="391" y="179"/>
                    <a:pt x="357" y="179"/>
                    <a:pt x="323" y="179"/>
                  </a:cubicBezTo>
                  <a:cubicBezTo>
                    <a:pt x="289" y="179"/>
                    <a:pt x="255" y="179"/>
                    <a:pt x="213" y="145"/>
                  </a:cubicBezTo>
                  <a:cubicBezTo>
                    <a:pt x="179" y="145"/>
                    <a:pt x="111" y="145"/>
                    <a:pt x="43" y="111"/>
                  </a:cubicBezTo>
                  <a:cubicBezTo>
                    <a:pt x="0" y="111"/>
                    <a:pt x="0" y="35"/>
                    <a:pt x="43" y="1"/>
                  </a:cubicBezTo>
                  <a:lnTo>
                    <a:pt x="77" y="1"/>
                  </a:lnTo>
                  <a:cubicBezTo>
                    <a:pt x="145" y="1"/>
                    <a:pt x="179" y="1"/>
                    <a:pt x="255" y="35"/>
                  </a:cubicBezTo>
                  <a:cubicBezTo>
                    <a:pt x="323" y="35"/>
                    <a:pt x="391" y="35"/>
                    <a:pt x="425" y="77"/>
                  </a:cubicBezTo>
                  <a:cubicBezTo>
                    <a:pt x="468" y="111"/>
                    <a:pt x="425" y="145"/>
                    <a:pt x="425" y="14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2"/>
            <p:cNvSpPr/>
            <p:nvPr/>
          </p:nvSpPr>
          <p:spPr>
            <a:xfrm>
              <a:off x="468721" y="248729"/>
              <a:ext cx="6121" cy="3503"/>
            </a:xfrm>
            <a:custGeom>
              <a:avLst/>
              <a:gdLst/>
              <a:ahLst/>
              <a:cxnLst/>
              <a:rect l="l" t="t" r="r" b="b"/>
              <a:pathLst>
                <a:path w="180" h="103" extrusionOk="0">
                  <a:moveTo>
                    <a:pt x="137" y="69"/>
                  </a:moveTo>
                  <a:cubicBezTo>
                    <a:pt x="103" y="103"/>
                    <a:pt x="69" y="69"/>
                    <a:pt x="35" y="69"/>
                  </a:cubicBezTo>
                  <a:cubicBezTo>
                    <a:pt x="1" y="69"/>
                    <a:pt x="1" y="35"/>
                    <a:pt x="1" y="1"/>
                  </a:cubicBezTo>
                  <a:lnTo>
                    <a:pt x="35" y="1"/>
                  </a:lnTo>
                  <a:lnTo>
                    <a:pt x="137" y="1"/>
                  </a:lnTo>
                  <a:cubicBezTo>
                    <a:pt x="179" y="35"/>
                    <a:pt x="179" y="35"/>
                    <a:pt x="137" y="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2"/>
            <p:cNvSpPr/>
            <p:nvPr/>
          </p:nvSpPr>
          <p:spPr>
            <a:xfrm>
              <a:off x="65426" y="119909"/>
              <a:ext cx="181770" cy="336878"/>
            </a:xfrm>
            <a:custGeom>
              <a:avLst/>
              <a:gdLst/>
              <a:ahLst/>
              <a:cxnLst/>
              <a:rect l="l" t="t" r="r" b="b"/>
              <a:pathLst>
                <a:path w="5345" h="9906" extrusionOk="0">
                  <a:moveTo>
                    <a:pt x="3501" y="9311"/>
                  </a:moveTo>
                  <a:cubicBezTo>
                    <a:pt x="3076" y="9625"/>
                    <a:pt x="2617" y="9803"/>
                    <a:pt x="2091" y="9871"/>
                  </a:cubicBezTo>
                  <a:cubicBezTo>
                    <a:pt x="1980" y="9905"/>
                    <a:pt x="1844" y="9905"/>
                    <a:pt x="1734" y="9905"/>
                  </a:cubicBezTo>
                  <a:cubicBezTo>
                    <a:pt x="1632" y="9905"/>
                    <a:pt x="1555" y="9905"/>
                    <a:pt x="1454" y="9871"/>
                  </a:cubicBezTo>
                  <a:lnTo>
                    <a:pt x="1377" y="9871"/>
                  </a:lnTo>
                  <a:cubicBezTo>
                    <a:pt x="1029" y="9803"/>
                    <a:pt x="672" y="9659"/>
                    <a:pt x="426" y="9413"/>
                  </a:cubicBezTo>
                  <a:cubicBezTo>
                    <a:pt x="1" y="8954"/>
                    <a:pt x="179" y="8283"/>
                    <a:pt x="460" y="7824"/>
                  </a:cubicBezTo>
                  <a:cubicBezTo>
                    <a:pt x="570" y="7646"/>
                    <a:pt x="672" y="7501"/>
                    <a:pt x="782" y="7357"/>
                  </a:cubicBezTo>
                  <a:cubicBezTo>
                    <a:pt x="816" y="7323"/>
                    <a:pt x="850" y="7255"/>
                    <a:pt x="884" y="7221"/>
                  </a:cubicBezTo>
                  <a:cubicBezTo>
                    <a:pt x="1063" y="6932"/>
                    <a:pt x="1275" y="6686"/>
                    <a:pt x="1488" y="6439"/>
                  </a:cubicBezTo>
                  <a:cubicBezTo>
                    <a:pt x="1522" y="6405"/>
                    <a:pt x="1522" y="6405"/>
                    <a:pt x="1555" y="6371"/>
                  </a:cubicBezTo>
                  <a:cubicBezTo>
                    <a:pt x="1589" y="6295"/>
                    <a:pt x="1632" y="6261"/>
                    <a:pt x="1666" y="6227"/>
                  </a:cubicBezTo>
                  <a:cubicBezTo>
                    <a:pt x="2057" y="5700"/>
                    <a:pt x="2481" y="5199"/>
                    <a:pt x="2830" y="4638"/>
                  </a:cubicBezTo>
                  <a:cubicBezTo>
                    <a:pt x="3365" y="3789"/>
                    <a:pt x="3824" y="2897"/>
                    <a:pt x="4070" y="1946"/>
                  </a:cubicBezTo>
                  <a:cubicBezTo>
                    <a:pt x="4214" y="1410"/>
                    <a:pt x="4282" y="884"/>
                    <a:pt x="4282" y="349"/>
                  </a:cubicBezTo>
                  <a:lnTo>
                    <a:pt x="4282" y="349"/>
                  </a:lnTo>
                  <a:lnTo>
                    <a:pt x="4282" y="179"/>
                  </a:lnTo>
                  <a:cubicBezTo>
                    <a:pt x="4282" y="102"/>
                    <a:pt x="4282" y="68"/>
                    <a:pt x="4248" y="0"/>
                  </a:cubicBezTo>
                  <a:cubicBezTo>
                    <a:pt x="4563" y="850"/>
                    <a:pt x="4818" y="1767"/>
                    <a:pt x="4987" y="2651"/>
                  </a:cubicBezTo>
                  <a:cubicBezTo>
                    <a:pt x="5166" y="3466"/>
                    <a:pt x="5310" y="4350"/>
                    <a:pt x="5310" y="5199"/>
                  </a:cubicBezTo>
                  <a:cubicBezTo>
                    <a:pt x="5344" y="5276"/>
                    <a:pt x="5344" y="5344"/>
                    <a:pt x="5344" y="5377"/>
                  </a:cubicBezTo>
                  <a:cubicBezTo>
                    <a:pt x="5310" y="5802"/>
                    <a:pt x="5276" y="6227"/>
                    <a:pt x="5200" y="6652"/>
                  </a:cubicBezTo>
                  <a:cubicBezTo>
                    <a:pt x="4987" y="7680"/>
                    <a:pt x="4393" y="8707"/>
                    <a:pt x="3501" y="931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2"/>
            <p:cNvSpPr/>
            <p:nvPr/>
          </p:nvSpPr>
          <p:spPr>
            <a:xfrm>
              <a:off x="65426" y="131743"/>
              <a:ext cx="156639" cy="323887"/>
            </a:xfrm>
            <a:custGeom>
              <a:avLst/>
              <a:gdLst/>
              <a:ahLst/>
              <a:cxnLst/>
              <a:rect l="l" t="t" r="r" b="b"/>
              <a:pathLst>
                <a:path w="4606" h="9524" extrusionOk="0">
                  <a:moveTo>
                    <a:pt x="1454" y="9523"/>
                  </a:moveTo>
                  <a:cubicBezTo>
                    <a:pt x="1063" y="9489"/>
                    <a:pt x="706" y="9311"/>
                    <a:pt x="426" y="9065"/>
                  </a:cubicBezTo>
                  <a:cubicBezTo>
                    <a:pt x="1" y="8606"/>
                    <a:pt x="179" y="7935"/>
                    <a:pt x="460" y="7476"/>
                  </a:cubicBezTo>
                  <a:cubicBezTo>
                    <a:pt x="740" y="6975"/>
                    <a:pt x="1131" y="6550"/>
                    <a:pt x="1488" y="6091"/>
                  </a:cubicBezTo>
                  <a:cubicBezTo>
                    <a:pt x="1946" y="5522"/>
                    <a:pt x="2439" y="4928"/>
                    <a:pt x="2830" y="4290"/>
                  </a:cubicBezTo>
                  <a:cubicBezTo>
                    <a:pt x="3645" y="3016"/>
                    <a:pt x="4282" y="1564"/>
                    <a:pt x="4282" y="1"/>
                  </a:cubicBezTo>
                  <a:cubicBezTo>
                    <a:pt x="4282" y="213"/>
                    <a:pt x="4605" y="6839"/>
                    <a:pt x="1454" y="95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2"/>
            <p:cNvSpPr/>
            <p:nvPr/>
          </p:nvSpPr>
          <p:spPr>
            <a:xfrm>
              <a:off x="84810" y="408802"/>
              <a:ext cx="7244" cy="16766"/>
            </a:xfrm>
            <a:custGeom>
              <a:avLst/>
              <a:gdLst/>
              <a:ahLst/>
              <a:cxnLst/>
              <a:rect l="l" t="t" r="r" b="b"/>
              <a:pathLst>
                <a:path w="213" h="493" extrusionOk="0">
                  <a:moveTo>
                    <a:pt x="34" y="493"/>
                  </a:moveTo>
                  <a:cubicBezTo>
                    <a:pt x="0" y="493"/>
                    <a:pt x="0" y="459"/>
                    <a:pt x="0" y="459"/>
                  </a:cubicBezTo>
                  <a:cubicBezTo>
                    <a:pt x="34" y="314"/>
                    <a:pt x="68" y="102"/>
                    <a:pt x="170" y="34"/>
                  </a:cubicBezTo>
                  <a:lnTo>
                    <a:pt x="170" y="34"/>
                  </a:lnTo>
                  <a:cubicBezTo>
                    <a:pt x="212" y="0"/>
                    <a:pt x="212" y="34"/>
                    <a:pt x="212" y="34"/>
                  </a:cubicBezTo>
                  <a:cubicBezTo>
                    <a:pt x="212" y="136"/>
                    <a:pt x="170" y="178"/>
                    <a:pt x="136" y="246"/>
                  </a:cubicBezTo>
                  <a:cubicBezTo>
                    <a:pt x="102" y="314"/>
                    <a:pt x="68" y="391"/>
                    <a:pt x="34" y="45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2"/>
            <p:cNvSpPr/>
            <p:nvPr/>
          </p:nvSpPr>
          <p:spPr>
            <a:xfrm>
              <a:off x="90557" y="414856"/>
              <a:ext cx="7278" cy="13025"/>
            </a:xfrm>
            <a:custGeom>
              <a:avLst/>
              <a:gdLst/>
              <a:ahLst/>
              <a:cxnLst/>
              <a:rect l="l" t="t" r="r" b="b"/>
              <a:pathLst>
                <a:path w="214" h="383" extrusionOk="0">
                  <a:moveTo>
                    <a:pt x="43" y="383"/>
                  </a:moveTo>
                  <a:cubicBezTo>
                    <a:pt x="43" y="383"/>
                    <a:pt x="1" y="383"/>
                    <a:pt x="1" y="349"/>
                  </a:cubicBezTo>
                  <a:cubicBezTo>
                    <a:pt x="1" y="315"/>
                    <a:pt x="43" y="247"/>
                    <a:pt x="77" y="170"/>
                  </a:cubicBezTo>
                  <a:cubicBezTo>
                    <a:pt x="77" y="136"/>
                    <a:pt x="111" y="68"/>
                    <a:pt x="145" y="34"/>
                  </a:cubicBezTo>
                  <a:lnTo>
                    <a:pt x="145" y="34"/>
                  </a:lnTo>
                  <a:cubicBezTo>
                    <a:pt x="179" y="0"/>
                    <a:pt x="213" y="34"/>
                    <a:pt x="213" y="68"/>
                  </a:cubicBezTo>
                  <a:cubicBezTo>
                    <a:pt x="213" y="136"/>
                    <a:pt x="179" y="170"/>
                    <a:pt x="145" y="247"/>
                  </a:cubicBezTo>
                  <a:cubicBezTo>
                    <a:pt x="111" y="281"/>
                    <a:pt x="77" y="349"/>
                    <a:pt x="43" y="38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2"/>
            <p:cNvSpPr/>
            <p:nvPr/>
          </p:nvSpPr>
          <p:spPr>
            <a:xfrm>
              <a:off x="113682" y="377311"/>
              <a:ext cx="9556" cy="14453"/>
            </a:xfrm>
            <a:custGeom>
              <a:avLst/>
              <a:gdLst/>
              <a:ahLst/>
              <a:cxnLst/>
              <a:rect l="l" t="t" r="r" b="b"/>
              <a:pathLst>
                <a:path w="281" h="425" extrusionOk="0">
                  <a:moveTo>
                    <a:pt x="103" y="391"/>
                  </a:moveTo>
                  <a:cubicBezTo>
                    <a:pt x="69" y="425"/>
                    <a:pt x="1" y="391"/>
                    <a:pt x="35" y="357"/>
                  </a:cubicBezTo>
                  <a:cubicBezTo>
                    <a:pt x="69" y="289"/>
                    <a:pt x="69" y="255"/>
                    <a:pt x="103" y="179"/>
                  </a:cubicBezTo>
                  <a:cubicBezTo>
                    <a:pt x="136" y="145"/>
                    <a:pt x="170" y="77"/>
                    <a:pt x="213" y="43"/>
                  </a:cubicBezTo>
                  <a:cubicBezTo>
                    <a:pt x="247" y="0"/>
                    <a:pt x="281" y="43"/>
                    <a:pt x="281" y="77"/>
                  </a:cubicBezTo>
                  <a:cubicBezTo>
                    <a:pt x="281" y="145"/>
                    <a:pt x="247" y="179"/>
                    <a:pt x="213" y="255"/>
                  </a:cubicBezTo>
                  <a:cubicBezTo>
                    <a:pt x="170" y="289"/>
                    <a:pt x="136" y="357"/>
                    <a:pt x="103" y="3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2"/>
            <p:cNvSpPr/>
            <p:nvPr/>
          </p:nvSpPr>
          <p:spPr>
            <a:xfrm>
              <a:off x="124361" y="381052"/>
              <a:ext cx="9590" cy="12175"/>
            </a:xfrm>
            <a:custGeom>
              <a:avLst/>
              <a:gdLst/>
              <a:ahLst/>
              <a:cxnLst/>
              <a:rect l="l" t="t" r="r" b="b"/>
              <a:pathLst>
                <a:path w="282" h="358" extrusionOk="0">
                  <a:moveTo>
                    <a:pt x="69" y="357"/>
                  </a:moveTo>
                  <a:cubicBezTo>
                    <a:pt x="35" y="357"/>
                    <a:pt x="1" y="315"/>
                    <a:pt x="1" y="281"/>
                  </a:cubicBezTo>
                  <a:cubicBezTo>
                    <a:pt x="35" y="247"/>
                    <a:pt x="69" y="179"/>
                    <a:pt x="111" y="145"/>
                  </a:cubicBezTo>
                  <a:cubicBezTo>
                    <a:pt x="111" y="103"/>
                    <a:pt x="145" y="69"/>
                    <a:pt x="179" y="35"/>
                  </a:cubicBezTo>
                  <a:lnTo>
                    <a:pt x="213" y="35"/>
                  </a:lnTo>
                  <a:cubicBezTo>
                    <a:pt x="247" y="1"/>
                    <a:pt x="281" y="35"/>
                    <a:pt x="247" y="69"/>
                  </a:cubicBezTo>
                  <a:cubicBezTo>
                    <a:pt x="247" y="145"/>
                    <a:pt x="213" y="145"/>
                    <a:pt x="179" y="179"/>
                  </a:cubicBezTo>
                  <a:cubicBezTo>
                    <a:pt x="145" y="247"/>
                    <a:pt x="111" y="281"/>
                    <a:pt x="111" y="3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2"/>
            <p:cNvSpPr/>
            <p:nvPr/>
          </p:nvSpPr>
          <p:spPr>
            <a:xfrm>
              <a:off x="113682" y="407646"/>
              <a:ext cx="9556" cy="13025"/>
            </a:xfrm>
            <a:custGeom>
              <a:avLst/>
              <a:gdLst/>
              <a:ahLst/>
              <a:cxnLst/>
              <a:rect l="l" t="t" r="r" b="b"/>
              <a:pathLst>
                <a:path w="281" h="383" extrusionOk="0">
                  <a:moveTo>
                    <a:pt x="103" y="382"/>
                  </a:moveTo>
                  <a:cubicBezTo>
                    <a:pt x="69" y="382"/>
                    <a:pt x="1" y="348"/>
                    <a:pt x="35" y="314"/>
                  </a:cubicBezTo>
                  <a:cubicBezTo>
                    <a:pt x="69" y="280"/>
                    <a:pt x="69" y="212"/>
                    <a:pt x="103" y="170"/>
                  </a:cubicBezTo>
                  <a:cubicBezTo>
                    <a:pt x="136" y="102"/>
                    <a:pt x="136" y="68"/>
                    <a:pt x="213" y="34"/>
                  </a:cubicBezTo>
                  <a:lnTo>
                    <a:pt x="213" y="34"/>
                  </a:lnTo>
                  <a:cubicBezTo>
                    <a:pt x="213" y="0"/>
                    <a:pt x="281" y="34"/>
                    <a:pt x="247" y="68"/>
                  </a:cubicBezTo>
                  <a:cubicBezTo>
                    <a:pt x="247" y="136"/>
                    <a:pt x="213" y="170"/>
                    <a:pt x="213" y="212"/>
                  </a:cubicBezTo>
                  <a:cubicBezTo>
                    <a:pt x="170" y="246"/>
                    <a:pt x="136" y="314"/>
                    <a:pt x="103" y="34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2"/>
            <p:cNvSpPr/>
            <p:nvPr/>
          </p:nvSpPr>
          <p:spPr>
            <a:xfrm>
              <a:off x="157008" y="423221"/>
              <a:ext cx="9590" cy="14487"/>
            </a:xfrm>
            <a:custGeom>
              <a:avLst/>
              <a:gdLst/>
              <a:ahLst/>
              <a:cxnLst/>
              <a:rect l="l" t="t" r="r" b="b"/>
              <a:pathLst>
                <a:path w="282" h="426" extrusionOk="0">
                  <a:moveTo>
                    <a:pt x="69" y="392"/>
                  </a:moveTo>
                  <a:cubicBezTo>
                    <a:pt x="35" y="426"/>
                    <a:pt x="1" y="392"/>
                    <a:pt x="35" y="349"/>
                  </a:cubicBezTo>
                  <a:cubicBezTo>
                    <a:pt x="69" y="247"/>
                    <a:pt x="103" y="69"/>
                    <a:pt x="213" y="1"/>
                  </a:cubicBezTo>
                  <a:lnTo>
                    <a:pt x="247" y="1"/>
                  </a:lnTo>
                  <a:cubicBezTo>
                    <a:pt x="281" y="1"/>
                    <a:pt x="281" y="1"/>
                    <a:pt x="281" y="35"/>
                  </a:cubicBezTo>
                  <a:cubicBezTo>
                    <a:pt x="281" y="103"/>
                    <a:pt x="247" y="137"/>
                    <a:pt x="213" y="179"/>
                  </a:cubicBezTo>
                  <a:cubicBezTo>
                    <a:pt x="137" y="247"/>
                    <a:pt x="103" y="315"/>
                    <a:pt x="69" y="39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2"/>
            <p:cNvSpPr/>
            <p:nvPr/>
          </p:nvSpPr>
          <p:spPr>
            <a:xfrm>
              <a:off x="167720" y="424378"/>
              <a:ext cx="9556" cy="13331"/>
            </a:xfrm>
            <a:custGeom>
              <a:avLst/>
              <a:gdLst/>
              <a:ahLst/>
              <a:cxnLst/>
              <a:rect l="l" t="t" r="r" b="b"/>
              <a:pathLst>
                <a:path w="281" h="392" extrusionOk="0">
                  <a:moveTo>
                    <a:pt x="68" y="392"/>
                  </a:moveTo>
                  <a:cubicBezTo>
                    <a:pt x="34" y="392"/>
                    <a:pt x="0" y="392"/>
                    <a:pt x="0" y="358"/>
                  </a:cubicBezTo>
                  <a:cubicBezTo>
                    <a:pt x="34" y="281"/>
                    <a:pt x="68" y="213"/>
                    <a:pt x="111" y="179"/>
                  </a:cubicBezTo>
                  <a:cubicBezTo>
                    <a:pt x="111" y="103"/>
                    <a:pt x="145" y="69"/>
                    <a:pt x="179" y="35"/>
                  </a:cubicBezTo>
                  <a:lnTo>
                    <a:pt x="179" y="1"/>
                  </a:lnTo>
                  <a:cubicBezTo>
                    <a:pt x="212" y="1"/>
                    <a:pt x="246" y="35"/>
                    <a:pt x="280" y="69"/>
                  </a:cubicBezTo>
                  <a:cubicBezTo>
                    <a:pt x="280" y="103"/>
                    <a:pt x="212" y="179"/>
                    <a:pt x="179" y="213"/>
                  </a:cubicBezTo>
                  <a:cubicBezTo>
                    <a:pt x="145" y="281"/>
                    <a:pt x="111" y="315"/>
                    <a:pt x="68" y="39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p:nvPr/>
          </p:nvSpPr>
          <p:spPr>
            <a:xfrm>
              <a:off x="165408" y="396662"/>
              <a:ext cx="7244" cy="9556"/>
            </a:xfrm>
            <a:custGeom>
              <a:avLst/>
              <a:gdLst/>
              <a:ahLst/>
              <a:cxnLst/>
              <a:rect l="l" t="t" r="r" b="b"/>
              <a:pathLst>
                <a:path w="213" h="281" extrusionOk="0">
                  <a:moveTo>
                    <a:pt x="68" y="281"/>
                  </a:moveTo>
                  <a:cubicBezTo>
                    <a:pt x="34" y="281"/>
                    <a:pt x="0" y="247"/>
                    <a:pt x="34" y="247"/>
                  </a:cubicBezTo>
                  <a:cubicBezTo>
                    <a:pt x="34" y="213"/>
                    <a:pt x="34" y="179"/>
                    <a:pt x="68" y="145"/>
                  </a:cubicBezTo>
                  <a:lnTo>
                    <a:pt x="68" y="68"/>
                  </a:lnTo>
                  <a:cubicBezTo>
                    <a:pt x="102" y="68"/>
                    <a:pt x="102" y="34"/>
                    <a:pt x="102" y="34"/>
                  </a:cubicBezTo>
                  <a:lnTo>
                    <a:pt x="136" y="34"/>
                  </a:lnTo>
                  <a:cubicBezTo>
                    <a:pt x="179" y="0"/>
                    <a:pt x="213" y="34"/>
                    <a:pt x="179" y="68"/>
                  </a:cubicBezTo>
                  <a:lnTo>
                    <a:pt x="179" y="145"/>
                  </a:lnTo>
                  <a:lnTo>
                    <a:pt x="136" y="179"/>
                  </a:lnTo>
                  <a:cubicBezTo>
                    <a:pt x="136" y="213"/>
                    <a:pt x="102" y="247"/>
                    <a:pt x="68" y="28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2"/>
            <p:cNvSpPr/>
            <p:nvPr/>
          </p:nvSpPr>
          <p:spPr>
            <a:xfrm>
              <a:off x="172617" y="395505"/>
              <a:ext cx="8400" cy="12175"/>
            </a:xfrm>
            <a:custGeom>
              <a:avLst/>
              <a:gdLst/>
              <a:ahLst/>
              <a:cxnLst/>
              <a:rect l="l" t="t" r="r" b="b"/>
              <a:pathLst>
                <a:path w="247" h="358" extrusionOk="0">
                  <a:moveTo>
                    <a:pt x="68" y="357"/>
                  </a:moveTo>
                  <a:cubicBezTo>
                    <a:pt x="68" y="357"/>
                    <a:pt x="1" y="315"/>
                    <a:pt x="35" y="281"/>
                  </a:cubicBezTo>
                  <a:cubicBezTo>
                    <a:pt x="35" y="247"/>
                    <a:pt x="68" y="179"/>
                    <a:pt x="102" y="145"/>
                  </a:cubicBezTo>
                  <a:cubicBezTo>
                    <a:pt x="102" y="102"/>
                    <a:pt x="102" y="34"/>
                    <a:pt x="179" y="34"/>
                  </a:cubicBezTo>
                  <a:lnTo>
                    <a:pt x="179" y="0"/>
                  </a:lnTo>
                  <a:cubicBezTo>
                    <a:pt x="213" y="0"/>
                    <a:pt x="247" y="0"/>
                    <a:pt x="247" y="34"/>
                  </a:cubicBezTo>
                  <a:cubicBezTo>
                    <a:pt x="247" y="102"/>
                    <a:pt x="213" y="145"/>
                    <a:pt x="179" y="179"/>
                  </a:cubicBezTo>
                  <a:cubicBezTo>
                    <a:pt x="136" y="247"/>
                    <a:pt x="136" y="281"/>
                    <a:pt x="102" y="3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2"/>
            <p:cNvSpPr/>
            <p:nvPr/>
          </p:nvSpPr>
          <p:spPr>
            <a:xfrm>
              <a:off x="212202" y="358233"/>
              <a:ext cx="9862" cy="16800"/>
            </a:xfrm>
            <a:custGeom>
              <a:avLst/>
              <a:gdLst/>
              <a:ahLst/>
              <a:cxnLst/>
              <a:rect l="l" t="t" r="r" b="b"/>
              <a:pathLst>
                <a:path w="290" h="494" extrusionOk="0">
                  <a:moveTo>
                    <a:pt x="77" y="493"/>
                  </a:moveTo>
                  <a:cubicBezTo>
                    <a:pt x="77" y="493"/>
                    <a:pt x="0" y="459"/>
                    <a:pt x="34" y="425"/>
                  </a:cubicBezTo>
                  <a:cubicBezTo>
                    <a:pt x="111" y="281"/>
                    <a:pt x="145" y="136"/>
                    <a:pt x="213" y="34"/>
                  </a:cubicBezTo>
                  <a:lnTo>
                    <a:pt x="247" y="34"/>
                  </a:lnTo>
                  <a:cubicBezTo>
                    <a:pt x="247" y="1"/>
                    <a:pt x="289" y="34"/>
                    <a:pt x="289" y="68"/>
                  </a:cubicBezTo>
                  <a:cubicBezTo>
                    <a:pt x="289" y="213"/>
                    <a:pt x="179" y="349"/>
                    <a:pt x="111" y="4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2"/>
            <p:cNvSpPr/>
            <p:nvPr/>
          </p:nvSpPr>
          <p:spPr>
            <a:xfrm>
              <a:off x="201524" y="360546"/>
              <a:ext cx="8400" cy="12175"/>
            </a:xfrm>
            <a:custGeom>
              <a:avLst/>
              <a:gdLst/>
              <a:ahLst/>
              <a:cxnLst/>
              <a:rect l="l" t="t" r="r" b="b"/>
              <a:pathLst>
                <a:path w="247" h="358" extrusionOk="0">
                  <a:moveTo>
                    <a:pt x="68" y="323"/>
                  </a:moveTo>
                  <a:cubicBezTo>
                    <a:pt x="34" y="357"/>
                    <a:pt x="0" y="323"/>
                    <a:pt x="34" y="281"/>
                  </a:cubicBezTo>
                  <a:cubicBezTo>
                    <a:pt x="34" y="247"/>
                    <a:pt x="68" y="213"/>
                    <a:pt x="102" y="145"/>
                  </a:cubicBezTo>
                  <a:cubicBezTo>
                    <a:pt x="102" y="111"/>
                    <a:pt x="102" y="34"/>
                    <a:pt x="136" y="0"/>
                  </a:cubicBezTo>
                  <a:lnTo>
                    <a:pt x="178" y="0"/>
                  </a:lnTo>
                  <a:cubicBezTo>
                    <a:pt x="178" y="0"/>
                    <a:pt x="246" y="0"/>
                    <a:pt x="212" y="34"/>
                  </a:cubicBezTo>
                  <a:cubicBezTo>
                    <a:pt x="246" y="111"/>
                    <a:pt x="212" y="145"/>
                    <a:pt x="178" y="179"/>
                  </a:cubicBezTo>
                  <a:cubicBezTo>
                    <a:pt x="136" y="247"/>
                    <a:pt x="102" y="281"/>
                    <a:pt x="68" y="3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2"/>
            <p:cNvSpPr/>
            <p:nvPr/>
          </p:nvSpPr>
          <p:spPr>
            <a:xfrm>
              <a:off x="191696" y="348405"/>
              <a:ext cx="7244" cy="13331"/>
            </a:xfrm>
            <a:custGeom>
              <a:avLst/>
              <a:gdLst/>
              <a:ahLst/>
              <a:cxnLst/>
              <a:rect l="l" t="t" r="r" b="b"/>
              <a:pathLst>
                <a:path w="213" h="392" extrusionOk="0">
                  <a:moveTo>
                    <a:pt x="77" y="391"/>
                  </a:moveTo>
                  <a:cubicBezTo>
                    <a:pt x="43" y="391"/>
                    <a:pt x="0" y="357"/>
                    <a:pt x="0" y="357"/>
                  </a:cubicBezTo>
                  <a:cubicBezTo>
                    <a:pt x="43" y="290"/>
                    <a:pt x="77" y="256"/>
                    <a:pt x="77" y="179"/>
                  </a:cubicBezTo>
                  <a:cubicBezTo>
                    <a:pt x="111" y="145"/>
                    <a:pt x="111" y="77"/>
                    <a:pt x="145" y="43"/>
                  </a:cubicBezTo>
                  <a:lnTo>
                    <a:pt x="145" y="1"/>
                  </a:lnTo>
                  <a:cubicBezTo>
                    <a:pt x="145" y="1"/>
                    <a:pt x="179" y="1"/>
                    <a:pt x="179" y="43"/>
                  </a:cubicBezTo>
                  <a:cubicBezTo>
                    <a:pt x="213" y="145"/>
                    <a:pt x="145" y="290"/>
                    <a:pt x="77" y="3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2"/>
            <p:cNvSpPr/>
            <p:nvPr/>
          </p:nvSpPr>
          <p:spPr>
            <a:xfrm>
              <a:off x="129292" y="340039"/>
              <a:ext cx="6087" cy="9862"/>
            </a:xfrm>
            <a:custGeom>
              <a:avLst/>
              <a:gdLst/>
              <a:ahLst/>
              <a:cxnLst/>
              <a:rect l="l" t="t" r="r" b="b"/>
              <a:pathLst>
                <a:path w="179" h="290" extrusionOk="0">
                  <a:moveTo>
                    <a:pt x="102" y="247"/>
                  </a:moveTo>
                  <a:cubicBezTo>
                    <a:pt x="68" y="289"/>
                    <a:pt x="0" y="247"/>
                    <a:pt x="34" y="179"/>
                  </a:cubicBezTo>
                  <a:cubicBezTo>
                    <a:pt x="34" y="145"/>
                    <a:pt x="68" y="34"/>
                    <a:pt x="102" y="0"/>
                  </a:cubicBezTo>
                  <a:lnTo>
                    <a:pt x="102" y="0"/>
                  </a:lnTo>
                  <a:cubicBezTo>
                    <a:pt x="136" y="0"/>
                    <a:pt x="136" y="0"/>
                    <a:pt x="179" y="34"/>
                  </a:cubicBezTo>
                  <a:cubicBezTo>
                    <a:pt x="179" y="111"/>
                    <a:pt x="136" y="179"/>
                    <a:pt x="102" y="2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2"/>
            <p:cNvSpPr/>
            <p:nvPr/>
          </p:nvSpPr>
          <p:spPr>
            <a:xfrm>
              <a:off x="136501" y="338883"/>
              <a:ext cx="8434" cy="11018"/>
            </a:xfrm>
            <a:custGeom>
              <a:avLst/>
              <a:gdLst/>
              <a:ahLst/>
              <a:cxnLst/>
              <a:rect l="l" t="t" r="r" b="b"/>
              <a:pathLst>
                <a:path w="248" h="324" extrusionOk="0">
                  <a:moveTo>
                    <a:pt x="103" y="281"/>
                  </a:moveTo>
                  <a:cubicBezTo>
                    <a:pt x="69" y="323"/>
                    <a:pt x="1" y="281"/>
                    <a:pt x="35" y="247"/>
                  </a:cubicBezTo>
                  <a:cubicBezTo>
                    <a:pt x="35" y="213"/>
                    <a:pt x="69" y="145"/>
                    <a:pt x="103" y="111"/>
                  </a:cubicBezTo>
                  <a:cubicBezTo>
                    <a:pt x="103" y="68"/>
                    <a:pt x="137" y="34"/>
                    <a:pt x="179" y="34"/>
                  </a:cubicBezTo>
                  <a:lnTo>
                    <a:pt x="179" y="0"/>
                  </a:lnTo>
                  <a:cubicBezTo>
                    <a:pt x="213" y="0"/>
                    <a:pt x="247" y="34"/>
                    <a:pt x="247" y="34"/>
                  </a:cubicBezTo>
                  <a:cubicBezTo>
                    <a:pt x="247" y="111"/>
                    <a:pt x="213" y="145"/>
                    <a:pt x="213" y="17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2"/>
            <p:cNvSpPr/>
            <p:nvPr/>
          </p:nvSpPr>
          <p:spPr>
            <a:xfrm>
              <a:off x="198905" y="314908"/>
              <a:ext cx="8706" cy="11869"/>
            </a:xfrm>
            <a:custGeom>
              <a:avLst/>
              <a:gdLst/>
              <a:ahLst/>
              <a:cxnLst/>
              <a:rect l="l" t="t" r="r" b="b"/>
              <a:pathLst>
                <a:path w="256" h="349" extrusionOk="0">
                  <a:moveTo>
                    <a:pt x="111" y="315"/>
                  </a:moveTo>
                  <a:cubicBezTo>
                    <a:pt x="77" y="349"/>
                    <a:pt x="1" y="315"/>
                    <a:pt x="43" y="281"/>
                  </a:cubicBezTo>
                  <a:cubicBezTo>
                    <a:pt x="43" y="213"/>
                    <a:pt x="77" y="179"/>
                    <a:pt x="77" y="102"/>
                  </a:cubicBezTo>
                  <a:cubicBezTo>
                    <a:pt x="111" y="68"/>
                    <a:pt x="111" y="34"/>
                    <a:pt x="145" y="34"/>
                  </a:cubicBezTo>
                  <a:lnTo>
                    <a:pt x="179" y="0"/>
                  </a:lnTo>
                  <a:cubicBezTo>
                    <a:pt x="213" y="0"/>
                    <a:pt x="255" y="34"/>
                    <a:pt x="255" y="34"/>
                  </a:cubicBezTo>
                  <a:cubicBezTo>
                    <a:pt x="255" y="102"/>
                    <a:pt x="213" y="136"/>
                    <a:pt x="179" y="179"/>
                  </a:cubicBezTo>
                  <a:cubicBezTo>
                    <a:pt x="145" y="213"/>
                    <a:pt x="145" y="247"/>
                    <a:pt x="111" y="3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2"/>
            <p:cNvSpPr/>
            <p:nvPr/>
          </p:nvSpPr>
          <p:spPr>
            <a:xfrm>
              <a:off x="207577" y="318376"/>
              <a:ext cx="7244" cy="12141"/>
            </a:xfrm>
            <a:custGeom>
              <a:avLst/>
              <a:gdLst/>
              <a:ahLst/>
              <a:cxnLst/>
              <a:rect l="l" t="t" r="r" b="b"/>
              <a:pathLst>
                <a:path w="213" h="357" extrusionOk="0">
                  <a:moveTo>
                    <a:pt x="68" y="357"/>
                  </a:moveTo>
                  <a:cubicBezTo>
                    <a:pt x="34" y="357"/>
                    <a:pt x="0" y="323"/>
                    <a:pt x="0" y="289"/>
                  </a:cubicBezTo>
                  <a:cubicBezTo>
                    <a:pt x="34" y="247"/>
                    <a:pt x="68" y="179"/>
                    <a:pt x="68" y="145"/>
                  </a:cubicBezTo>
                  <a:cubicBezTo>
                    <a:pt x="68" y="111"/>
                    <a:pt x="102" y="111"/>
                    <a:pt x="102" y="77"/>
                  </a:cubicBezTo>
                  <a:cubicBezTo>
                    <a:pt x="102" y="34"/>
                    <a:pt x="136" y="34"/>
                    <a:pt x="170" y="0"/>
                  </a:cubicBezTo>
                  <a:lnTo>
                    <a:pt x="170" y="0"/>
                  </a:lnTo>
                  <a:cubicBezTo>
                    <a:pt x="170" y="0"/>
                    <a:pt x="213" y="0"/>
                    <a:pt x="213" y="34"/>
                  </a:cubicBezTo>
                  <a:cubicBezTo>
                    <a:pt x="213" y="111"/>
                    <a:pt x="213" y="145"/>
                    <a:pt x="170" y="179"/>
                  </a:cubicBezTo>
                  <a:cubicBezTo>
                    <a:pt x="136" y="247"/>
                    <a:pt x="102" y="289"/>
                    <a:pt x="68" y="3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2"/>
            <p:cNvSpPr/>
            <p:nvPr/>
          </p:nvSpPr>
          <p:spPr>
            <a:xfrm>
              <a:off x="219412" y="328204"/>
              <a:ext cx="7278" cy="10712"/>
            </a:xfrm>
            <a:custGeom>
              <a:avLst/>
              <a:gdLst/>
              <a:ahLst/>
              <a:cxnLst/>
              <a:rect l="l" t="t" r="r" b="b"/>
              <a:pathLst>
                <a:path w="214" h="315" extrusionOk="0">
                  <a:moveTo>
                    <a:pt x="111" y="280"/>
                  </a:moveTo>
                  <a:cubicBezTo>
                    <a:pt x="77" y="314"/>
                    <a:pt x="1" y="280"/>
                    <a:pt x="35" y="212"/>
                  </a:cubicBezTo>
                  <a:cubicBezTo>
                    <a:pt x="35" y="170"/>
                    <a:pt x="77" y="136"/>
                    <a:pt x="77" y="102"/>
                  </a:cubicBezTo>
                  <a:cubicBezTo>
                    <a:pt x="77" y="68"/>
                    <a:pt x="111" y="34"/>
                    <a:pt x="111" y="34"/>
                  </a:cubicBezTo>
                  <a:cubicBezTo>
                    <a:pt x="145" y="34"/>
                    <a:pt x="145" y="34"/>
                    <a:pt x="145" y="0"/>
                  </a:cubicBezTo>
                  <a:cubicBezTo>
                    <a:pt x="145" y="0"/>
                    <a:pt x="179" y="0"/>
                    <a:pt x="179" y="34"/>
                  </a:cubicBezTo>
                  <a:cubicBezTo>
                    <a:pt x="213" y="68"/>
                    <a:pt x="179" y="102"/>
                    <a:pt x="179" y="136"/>
                  </a:cubicBezTo>
                  <a:cubicBezTo>
                    <a:pt x="145" y="170"/>
                    <a:pt x="145" y="212"/>
                    <a:pt x="111" y="2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2"/>
            <p:cNvSpPr/>
            <p:nvPr/>
          </p:nvSpPr>
          <p:spPr>
            <a:xfrm>
              <a:off x="153267" y="294401"/>
              <a:ext cx="8400" cy="10712"/>
            </a:xfrm>
            <a:custGeom>
              <a:avLst/>
              <a:gdLst/>
              <a:ahLst/>
              <a:cxnLst/>
              <a:rect l="l" t="t" r="r" b="b"/>
              <a:pathLst>
                <a:path w="247" h="315" extrusionOk="0">
                  <a:moveTo>
                    <a:pt x="68" y="280"/>
                  </a:moveTo>
                  <a:cubicBezTo>
                    <a:pt x="34" y="314"/>
                    <a:pt x="0" y="246"/>
                    <a:pt x="34" y="213"/>
                  </a:cubicBezTo>
                  <a:cubicBezTo>
                    <a:pt x="68" y="179"/>
                    <a:pt x="68" y="145"/>
                    <a:pt x="111" y="102"/>
                  </a:cubicBezTo>
                  <a:cubicBezTo>
                    <a:pt x="111" y="68"/>
                    <a:pt x="145" y="34"/>
                    <a:pt x="179" y="0"/>
                  </a:cubicBezTo>
                  <a:lnTo>
                    <a:pt x="179" y="0"/>
                  </a:lnTo>
                  <a:cubicBezTo>
                    <a:pt x="179" y="0"/>
                    <a:pt x="213" y="0"/>
                    <a:pt x="247" y="34"/>
                  </a:cubicBezTo>
                  <a:cubicBezTo>
                    <a:pt x="247" y="145"/>
                    <a:pt x="145" y="213"/>
                    <a:pt x="68" y="2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p:cNvSpPr/>
            <p:nvPr/>
          </p:nvSpPr>
          <p:spPr>
            <a:xfrm>
              <a:off x="164251" y="294401"/>
              <a:ext cx="9556" cy="13297"/>
            </a:xfrm>
            <a:custGeom>
              <a:avLst/>
              <a:gdLst/>
              <a:ahLst/>
              <a:cxnLst/>
              <a:rect l="l" t="t" r="r" b="b"/>
              <a:pathLst>
                <a:path w="281" h="391" extrusionOk="0">
                  <a:moveTo>
                    <a:pt x="102" y="357"/>
                  </a:moveTo>
                  <a:cubicBezTo>
                    <a:pt x="68" y="391"/>
                    <a:pt x="0" y="314"/>
                    <a:pt x="34" y="280"/>
                  </a:cubicBezTo>
                  <a:cubicBezTo>
                    <a:pt x="34" y="246"/>
                    <a:pt x="68" y="179"/>
                    <a:pt x="102" y="145"/>
                  </a:cubicBezTo>
                  <a:cubicBezTo>
                    <a:pt x="136" y="68"/>
                    <a:pt x="136" y="34"/>
                    <a:pt x="170" y="0"/>
                  </a:cubicBezTo>
                  <a:lnTo>
                    <a:pt x="213" y="0"/>
                  </a:lnTo>
                  <a:cubicBezTo>
                    <a:pt x="247" y="0"/>
                    <a:pt x="281" y="34"/>
                    <a:pt x="281" y="68"/>
                  </a:cubicBezTo>
                  <a:cubicBezTo>
                    <a:pt x="281" y="102"/>
                    <a:pt x="247" y="145"/>
                    <a:pt x="213" y="213"/>
                  </a:cubicBezTo>
                  <a:cubicBezTo>
                    <a:pt x="170" y="246"/>
                    <a:pt x="136" y="280"/>
                    <a:pt x="102" y="35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2"/>
            <p:cNvSpPr/>
            <p:nvPr/>
          </p:nvSpPr>
          <p:spPr>
            <a:xfrm>
              <a:off x="220568" y="247301"/>
              <a:ext cx="7278" cy="12175"/>
            </a:xfrm>
            <a:custGeom>
              <a:avLst/>
              <a:gdLst/>
              <a:ahLst/>
              <a:cxnLst/>
              <a:rect l="l" t="t" r="r" b="b"/>
              <a:pathLst>
                <a:path w="214" h="358" extrusionOk="0">
                  <a:moveTo>
                    <a:pt x="77" y="323"/>
                  </a:moveTo>
                  <a:cubicBezTo>
                    <a:pt x="43" y="357"/>
                    <a:pt x="1" y="323"/>
                    <a:pt x="1" y="289"/>
                  </a:cubicBezTo>
                  <a:lnTo>
                    <a:pt x="77" y="145"/>
                  </a:lnTo>
                  <a:cubicBezTo>
                    <a:pt x="77" y="111"/>
                    <a:pt x="77" y="43"/>
                    <a:pt x="111" y="43"/>
                  </a:cubicBezTo>
                  <a:lnTo>
                    <a:pt x="145" y="43"/>
                  </a:lnTo>
                  <a:cubicBezTo>
                    <a:pt x="179" y="0"/>
                    <a:pt x="213" y="0"/>
                    <a:pt x="213" y="77"/>
                  </a:cubicBezTo>
                  <a:cubicBezTo>
                    <a:pt x="213" y="111"/>
                    <a:pt x="179" y="145"/>
                    <a:pt x="145" y="179"/>
                  </a:cubicBezTo>
                  <a:cubicBezTo>
                    <a:pt x="145" y="213"/>
                    <a:pt x="111" y="289"/>
                    <a:pt x="77" y="3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2"/>
            <p:cNvSpPr/>
            <p:nvPr/>
          </p:nvSpPr>
          <p:spPr>
            <a:xfrm>
              <a:off x="227811" y="253354"/>
              <a:ext cx="9828" cy="14487"/>
            </a:xfrm>
            <a:custGeom>
              <a:avLst/>
              <a:gdLst/>
              <a:ahLst/>
              <a:cxnLst/>
              <a:rect l="l" t="t" r="r" b="b"/>
              <a:pathLst>
                <a:path w="289" h="426" extrusionOk="0">
                  <a:moveTo>
                    <a:pt x="76" y="392"/>
                  </a:moveTo>
                  <a:cubicBezTo>
                    <a:pt x="43" y="426"/>
                    <a:pt x="0" y="392"/>
                    <a:pt x="0" y="358"/>
                  </a:cubicBezTo>
                  <a:cubicBezTo>
                    <a:pt x="43" y="247"/>
                    <a:pt x="76" y="111"/>
                    <a:pt x="178" y="35"/>
                  </a:cubicBezTo>
                  <a:lnTo>
                    <a:pt x="178" y="35"/>
                  </a:lnTo>
                  <a:cubicBezTo>
                    <a:pt x="212" y="1"/>
                    <a:pt x="255" y="35"/>
                    <a:pt x="255" y="35"/>
                  </a:cubicBezTo>
                  <a:cubicBezTo>
                    <a:pt x="289" y="179"/>
                    <a:pt x="178" y="290"/>
                    <a:pt x="76" y="39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2"/>
            <p:cNvSpPr/>
            <p:nvPr/>
          </p:nvSpPr>
          <p:spPr>
            <a:xfrm>
              <a:off x="-82745" y="-80022"/>
              <a:ext cx="97670" cy="338341"/>
            </a:xfrm>
            <a:custGeom>
              <a:avLst/>
              <a:gdLst/>
              <a:ahLst/>
              <a:cxnLst/>
              <a:rect l="l" t="t" r="r" b="b"/>
              <a:pathLst>
                <a:path w="2872" h="9949" extrusionOk="0">
                  <a:moveTo>
                    <a:pt x="1631" y="9558"/>
                  </a:moveTo>
                  <a:cubicBezTo>
                    <a:pt x="1385" y="9736"/>
                    <a:pt x="1104" y="9880"/>
                    <a:pt x="782" y="9914"/>
                  </a:cubicBezTo>
                  <a:cubicBezTo>
                    <a:pt x="748" y="9948"/>
                    <a:pt x="714" y="9948"/>
                    <a:pt x="680" y="9914"/>
                  </a:cubicBezTo>
                  <a:cubicBezTo>
                    <a:pt x="603" y="9914"/>
                    <a:pt x="501" y="9914"/>
                    <a:pt x="425" y="9880"/>
                  </a:cubicBezTo>
                  <a:cubicBezTo>
                    <a:pt x="391" y="9880"/>
                    <a:pt x="357" y="9838"/>
                    <a:pt x="323" y="9804"/>
                  </a:cubicBezTo>
                  <a:cubicBezTo>
                    <a:pt x="178" y="9702"/>
                    <a:pt x="111" y="9490"/>
                    <a:pt x="111" y="9311"/>
                  </a:cubicBezTo>
                  <a:cubicBezTo>
                    <a:pt x="0" y="8606"/>
                    <a:pt x="77" y="7893"/>
                    <a:pt x="178" y="7153"/>
                  </a:cubicBezTo>
                  <a:lnTo>
                    <a:pt x="178" y="7009"/>
                  </a:lnTo>
                  <a:cubicBezTo>
                    <a:pt x="289" y="6304"/>
                    <a:pt x="467" y="5590"/>
                    <a:pt x="535" y="4919"/>
                  </a:cubicBezTo>
                  <a:cubicBezTo>
                    <a:pt x="714" y="3467"/>
                    <a:pt x="892" y="1810"/>
                    <a:pt x="255" y="426"/>
                  </a:cubicBezTo>
                  <a:cubicBezTo>
                    <a:pt x="255" y="358"/>
                    <a:pt x="212" y="247"/>
                    <a:pt x="144" y="179"/>
                  </a:cubicBezTo>
                  <a:cubicBezTo>
                    <a:pt x="111" y="111"/>
                    <a:pt x="77" y="35"/>
                    <a:pt x="43" y="1"/>
                  </a:cubicBezTo>
                  <a:cubicBezTo>
                    <a:pt x="77" y="35"/>
                    <a:pt x="144" y="69"/>
                    <a:pt x="212" y="179"/>
                  </a:cubicBezTo>
                  <a:cubicBezTo>
                    <a:pt x="357" y="247"/>
                    <a:pt x="501" y="392"/>
                    <a:pt x="680" y="570"/>
                  </a:cubicBezTo>
                  <a:cubicBezTo>
                    <a:pt x="816" y="706"/>
                    <a:pt x="960" y="884"/>
                    <a:pt x="1104" y="1063"/>
                  </a:cubicBezTo>
                  <a:cubicBezTo>
                    <a:pt x="1665" y="1768"/>
                    <a:pt x="2302" y="2830"/>
                    <a:pt x="2625" y="4214"/>
                  </a:cubicBezTo>
                  <a:cubicBezTo>
                    <a:pt x="2693" y="4571"/>
                    <a:pt x="2761" y="4953"/>
                    <a:pt x="2803" y="5310"/>
                  </a:cubicBezTo>
                  <a:lnTo>
                    <a:pt x="2803" y="5633"/>
                  </a:lnTo>
                  <a:cubicBezTo>
                    <a:pt x="2871" y="6338"/>
                    <a:pt x="2837" y="7043"/>
                    <a:pt x="2693" y="7714"/>
                  </a:cubicBezTo>
                  <a:cubicBezTo>
                    <a:pt x="2659" y="8003"/>
                    <a:pt x="2591" y="8249"/>
                    <a:pt x="2481" y="8496"/>
                  </a:cubicBezTo>
                  <a:cubicBezTo>
                    <a:pt x="2447" y="8530"/>
                    <a:pt x="2413" y="8606"/>
                    <a:pt x="2379" y="8674"/>
                  </a:cubicBezTo>
                  <a:cubicBezTo>
                    <a:pt x="2268" y="8886"/>
                    <a:pt x="2124" y="9099"/>
                    <a:pt x="1954" y="9277"/>
                  </a:cubicBezTo>
                  <a:cubicBezTo>
                    <a:pt x="1877" y="9379"/>
                    <a:pt x="1775" y="9456"/>
                    <a:pt x="1631" y="955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2"/>
            <p:cNvSpPr/>
            <p:nvPr/>
          </p:nvSpPr>
          <p:spPr>
            <a:xfrm>
              <a:off x="-86214" y="-73934"/>
              <a:ext cx="115591" cy="329941"/>
            </a:xfrm>
            <a:custGeom>
              <a:avLst/>
              <a:gdLst/>
              <a:ahLst/>
              <a:cxnLst/>
              <a:rect l="l" t="t" r="r" b="b"/>
              <a:pathLst>
                <a:path w="3399" h="9702" extrusionOk="0">
                  <a:moveTo>
                    <a:pt x="527" y="9701"/>
                  </a:moveTo>
                  <a:cubicBezTo>
                    <a:pt x="493" y="9701"/>
                    <a:pt x="459" y="9659"/>
                    <a:pt x="425" y="9625"/>
                  </a:cubicBezTo>
                  <a:cubicBezTo>
                    <a:pt x="280" y="9523"/>
                    <a:pt x="213" y="9311"/>
                    <a:pt x="213" y="9132"/>
                  </a:cubicBezTo>
                  <a:cubicBezTo>
                    <a:pt x="0" y="7680"/>
                    <a:pt x="459" y="6159"/>
                    <a:pt x="637" y="4740"/>
                  </a:cubicBezTo>
                  <a:cubicBezTo>
                    <a:pt x="816" y="3288"/>
                    <a:pt x="994" y="1631"/>
                    <a:pt x="357" y="247"/>
                  </a:cubicBezTo>
                  <a:cubicBezTo>
                    <a:pt x="357" y="179"/>
                    <a:pt x="314" y="68"/>
                    <a:pt x="246" y="0"/>
                  </a:cubicBezTo>
                  <a:lnTo>
                    <a:pt x="314" y="0"/>
                  </a:lnTo>
                  <a:cubicBezTo>
                    <a:pt x="357" y="247"/>
                    <a:pt x="3398" y="4987"/>
                    <a:pt x="527" y="97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2"/>
            <p:cNvSpPr/>
            <p:nvPr/>
          </p:nvSpPr>
          <p:spPr>
            <a:xfrm>
              <a:off x="-70638" y="221013"/>
              <a:ext cx="4965" cy="11869"/>
            </a:xfrm>
            <a:custGeom>
              <a:avLst/>
              <a:gdLst/>
              <a:ahLst/>
              <a:cxnLst/>
              <a:rect l="l" t="t" r="r" b="b"/>
              <a:pathLst>
                <a:path w="146" h="349" extrusionOk="0">
                  <a:moveTo>
                    <a:pt x="35" y="349"/>
                  </a:moveTo>
                  <a:cubicBezTo>
                    <a:pt x="35" y="349"/>
                    <a:pt x="1" y="349"/>
                    <a:pt x="1" y="315"/>
                  </a:cubicBezTo>
                  <a:lnTo>
                    <a:pt x="1" y="247"/>
                  </a:lnTo>
                  <a:lnTo>
                    <a:pt x="1" y="179"/>
                  </a:lnTo>
                  <a:lnTo>
                    <a:pt x="1" y="102"/>
                  </a:lnTo>
                  <a:cubicBezTo>
                    <a:pt x="35" y="68"/>
                    <a:pt x="35" y="34"/>
                    <a:pt x="35" y="34"/>
                  </a:cubicBezTo>
                  <a:cubicBezTo>
                    <a:pt x="35" y="34"/>
                    <a:pt x="69" y="34"/>
                    <a:pt x="69" y="0"/>
                  </a:cubicBezTo>
                  <a:cubicBezTo>
                    <a:pt x="69" y="0"/>
                    <a:pt x="111" y="0"/>
                    <a:pt x="145" y="34"/>
                  </a:cubicBezTo>
                  <a:lnTo>
                    <a:pt x="145" y="102"/>
                  </a:lnTo>
                  <a:lnTo>
                    <a:pt x="145" y="213"/>
                  </a:lnTo>
                  <a:cubicBezTo>
                    <a:pt x="111" y="213"/>
                    <a:pt x="111" y="247"/>
                    <a:pt x="111" y="281"/>
                  </a:cubicBezTo>
                  <a:cubicBezTo>
                    <a:pt x="69" y="281"/>
                    <a:pt x="69" y="315"/>
                    <a:pt x="35" y="3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2"/>
            <p:cNvSpPr/>
            <p:nvPr/>
          </p:nvSpPr>
          <p:spPr>
            <a:xfrm>
              <a:off x="-63395" y="222169"/>
              <a:ext cx="7244" cy="12175"/>
            </a:xfrm>
            <a:custGeom>
              <a:avLst/>
              <a:gdLst/>
              <a:ahLst/>
              <a:cxnLst/>
              <a:rect l="l" t="t" r="r" b="b"/>
              <a:pathLst>
                <a:path w="213" h="358" extrusionOk="0">
                  <a:moveTo>
                    <a:pt x="68" y="357"/>
                  </a:moveTo>
                  <a:cubicBezTo>
                    <a:pt x="68" y="357"/>
                    <a:pt x="0" y="357"/>
                    <a:pt x="0" y="315"/>
                  </a:cubicBezTo>
                  <a:cubicBezTo>
                    <a:pt x="34" y="247"/>
                    <a:pt x="34" y="213"/>
                    <a:pt x="34" y="145"/>
                  </a:cubicBezTo>
                  <a:cubicBezTo>
                    <a:pt x="68" y="102"/>
                    <a:pt x="68" y="34"/>
                    <a:pt x="111" y="0"/>
                  </a:cubicBezTo>
                  <a:lnTo>
                    <a:pt x="111" y="0"/>
                  </a:lnTo>
                  <a:cubicBezTo>
                    <a:pt x="145" y="0"/>
                    <a:pt x="179" y="0"/>
                    <a:pt x="179" y="34"/>
                  </a:cubicBezTo>
                  <a:cubicBezTo>
                    <a:pt x="213" y="68"/>
                    <a:pt x="179" y="145"/>
                    <a:pt x="179" y="179"/>
                  </a:cubicBezTo>
                  <a:cubicBezTo>
                    <a:pt x="145" y="247"/>
                    <a:pt x="111" y="281"/>
                    <a:pt x="111" y="315"/>
                  </a:cubicBezTo>
                  <a:cubicBezTo>
                    <a:pt x="111" y="357"/>
                    <a:pt x="111" y="357"/>
                    <a:pt x="68" y="35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2"/>
            <p:cNvSpPr/>
            <p:nvPr/>
          </p:nvSpPr>
          <p:spPr>
            <a:xfrm>
              <a:off x="-71795" y="194419"/>
              <a:ext cx="4965" cy="11018"/>
            </a:xfrm>
            <a:custGeom>
              <a:avLst/>
              <a:gdLst/>
              <a:ahLst/>
              <a:cxnLst/>
              <a:rect l="l" t="t" r="r" b="b"/>
              <a:pathLst>
                <a:path w="146" h="324" extrusionOk="0">
                  <a:moveTo>
                    <a:pt x="69" y="324"/>
                  </a:moveTo>
                  <a:cubicBezTo>
                    <a:pt x="35" y="324"/>
                    <a:pt x="1" y="324"/>
                    <a:pt x="1" y="281"/>
                  </a:cubicBezTo>
                  <a:cubicBezTo>
                    <a:pt x="35" y="213"/>
                    <a:pt x="35" y="111"/>
                    <a:pt x="69" y="35"/>
                  </a:cubicBezTo>
                  <a:lnTo>
                    <a:pt x="69" y="1"/>
                  </a:lnTo>
                  <a:cubicBezTo>
                    <a:pt x="103" y="1"/>
                    <a:pt x="145" y="1"/>
                    <a:pt x="145" y="35"/>
                  </a:cubicBezTo>
                  <a:cubicBezTo>
                    <a:pt x="145" y="111"/>
                    <a:pt x="103" y="213"/>
                    <a:pt x="69" y="32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2"/>
            <p:cNvSpPr/>
            <p:nvPr/>
          </p:nvSpPr>
          <p:spPr>
            <a:xfrm>
              <a:off x="-59654" y="189522"/>
              <a:ext cx="4659" cy="11018"/>
            </a:xfrm>
            <a:custGeom>
              <a:avLst/>
              <a:gdLst/>
              <a:ahLst/>
              <a:cxnLst/>
              <a:rect l="l" t="t" r="r" b="b"/>
              <a:pathLst>
                <a:path w="137" h="324" extrusionOk="0">
                  <a:moveTo>
                    <a:pt x="69" y="289"/>
                  </a:moveTo>
                  <a:cubicBezTo>
                    <a:pt x="35" y="323"/>
                    <a:pt x="1" y="289"/>
                    <a:pt x="1" y="255"/>
                  </a:cubicBezTo>
                  <a:cubicBezTo>
                    <a:pt x="1" y="179"/>
                    <a:pt x="1" y="111"/>
                    <a:pt x="35" y="43"/>
                  </a:cubicBezTo>
                  <a:lnTo>
                    <a:pt x="35" y="43"/>
                  </a:lnTo>
                  <a:cubicBezTo>
                    <a:pt x="69" y="1"/>
                    <a:pt x="103" y="43"/>
                    <a:pt x="137" y="43"/>
                  </a:cubicBezTo>
                  <a:cubicBezTo>
                    <a:pt x="137" y="111"/>
                    <a:pt x="103" y="213"/>
                    <a:pt x="69" y="2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2"/>
            <p:cNvSpPr/>
            <p:nvPr/>
          </p:nvSpPr>
          <p:spPr>
            <a:xfrm>
              <a:off x="-39419" y="224482"/>
              <a:ext cx="4931" cy="11018"/>
            </a:xfrm>
            <a:custGeom>
              <a:avLst/>
              <a:gdLst/>
              <a:ahLst/>
              <a:cxnLst/>
              <a:rect l="l" t="t" r="r" b="b"/>
              <a:pathLst>
                <a:path w="145" h="324" extrusionOk="0">
                  <a:moveTo>
                    <a:pt x="77" y="323"/>
                  </a:moveTo>
                  <a:cubicBezTo>
                    <a:pt x="43" y="323"/>
                    <a:pt x="0" y="289"/>
                    <a:pt x="0" y="247"/>
                  </a:cubicBezTo>
                  <a:cubicBezTo>
                    <a:pt x="0" y="213"/>
                    <a:pt x="0" y="179"/>
                    <a:pt x="43" y="145"/>
                  </a:cubicBezTo>
                  <a:cubicBezTo>
                    <a:pt x="43" y="111"/>
                    <a:pt x="0" y="34"/>
                    <a:pt x="43" y="0"/>
                  </a:cubicBezTo>
                  <a:lnTo>
                    <a:pt x="43" y="0"/>
                  </a:lnTo>
                  <a:lnTo>
                    <a:pt x="111" y="0"/>
                  </a:lnTo>
                  <a:cubicBezTo>
                    <a:pt x="145" y="34"/>
                    <a:pt x="145" y="111"/>
                    <a:pt x="145" y="145"/>
                  </a:cubicBezTo>
                  <a:cubicBezTo>
                    <a:pt x="145" y="213"/>
                    <a:pt x="111" y="247"/>
                    <a:pt x="77" y="2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2"/>
            <p:cNvSpPr/>
            <p:nvPr/>
          </p:nvSpPr>
          <p:spPr>
            <a:xfrm>
              <a:off x="-30748" y="217272"/>
              <a:ext cx="5815" cy="13297"/>
            </a:xfrm>
            <a:custGeom>
              <a:avLst/>
              <a:gdLst/>
              <a:ahLst/>
              <a:cxnLst/>
              <a:rect l="l" t="t" r="r" b="b"/>
              <a:pathLst>
                <a:path w="171" h="391" extrusionOk="0">
                  <a:moveTo>
                    <a:pt x="68" y="357"/>
                  </a:moveTo>
                  <a:cubicBezTo>
                    <a:pt x="34" y="391"/>
                    <a:pt x="0" y="357"/>
                    <a:pt x="0" y="323"/>
                  </a:cubicBezTo>
                  <a:cubicBezTo>
                    <a:pt x="34" y="289"/>
                    <a:pt x="34" y="289"/>
                    <a:pt x="34" y="246"/>
                  </a:cubicBezTo>
                  <a:lnTo>
                    <a:pt x="34" y="178"/>
                  </a:lnTo>
                  <a:cubicBezTo>
                    <a:pt x="34" y="110"/>
                    <a:pt x="34" y="34"/>
                    <a:pt x="68" y="0"/>
                  </a:cubicBezTo>
                  <a:lnTo>
                    <a:pt x="68" y="0"/>
                  </a:lnTo>
                  <a:lnTo>
                    <a:pt x="136" y="0"/>
                  </a:lnTo>
                  <a:cubicBezTo>
                    <a:pt x="170" y="76"/>
                    <a:pt x="170" y="144"/>
                    <a:pt x="170" y="178"/>
                  </a:cubicBezTo>
                  <a:cubicBezTo>
                    <a:pt x="136" y="212"/>
                    <a:pt x="136" y="246"/>
                    <a:pt x="136" y="246"/>
                  </a:cubicBezTo>
                  <a:cubicBezTo>
                    <a:pt x="136" y="289"/>
                    <a:pt x="102" y="323"/>
                    <a:pt x="102" y="35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2"/>
            <p:cNvSpPr/>
            <p:nvPr/>
          </p:nvSpPr>
          <p:spPr>
            <a:xfrm>
              <a:off x="-6772" y="152250"/>
              <a:ext cx="6087" cy="17072"/>
            </a:xfrm>
            <a:custGeom>
              <a:avLst/>
              <a:gdLst/>
              <a:ahLst/>
              <a:cxnLst/>
              <a:rect l="l" t="t" r="r" b="b"/>
              <a:pathLst>
                <a:path w="179" h="502" extrusionOk="0">
                  <a:moveTo>
                    <a:pt x="68" y="459"/>
                  </a:moveTo>
                  <a:cubicBezTo>
                    <a:pt x="68" y="502"/>
                    <a:pt x="0" y="459"/>
                    <a:pt x="0" y="425"/>
                  </a:cubicBezTo>
                  <a:cubicBezTo>
                    <a:pt x="0" y="357"/>
                    <a:pt x="0" y="290"/>
                    <a:pt x="34" y="213"/>
                  </a:cubicBezTo>
                  <a:cubicBezTo>
                    <a:pt x="34" y="145"/>
                    <a:pt x="68" y="111"/>
                    <a:pt x="102" y="35"/>
                  </a:cubicBezTo>
                  <a:lnTo>
                    <a:pt x="102" y="35"/>
                  </a:lnTo>
                  <a:cubicBezTo>
                    <a:pt x="102" y="1"/>
                    <a:pt x="145" y="35"/>
                    <a:pt x="145" y="35"/>
                  </a:cubicBezTo>
                  <a:cubicBezTo>
                    <a:pt x="179" y="111"/>
                    <a:pt x="179" y="179"/>
                    <a:pt x="145" y="247"/>
                  </a:cubicBezTo>
                  <a:cubicBezTo>
                    <a:pt x="145" y="323"/>
                    <a:pt x="102" y="391"/>
                    <a:pt x="102" y="425"/>
                  </a:cubicBezTo>
                  <a:cubicBezTo>
                    <a:pt x="102" y="459"/>
                    <a:pt x="102" y="459"/>
                    <a:pt x="68" y="4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2"/>
            <p:cNvSpPr/>
            <p:nvPr/>
          </p:nvSpPr>
          <p:spPr>
            <a:xfrm>
              <a:off x="-39419" y="157181"/>
              <a:ext cx="6087" cy="12141"/>
            </a:xfrm>
            <a:custGeom>
              <a:avLst/>
              <a:gdLst/>
              <a:ahLst/>
              <a:cxnLst/>
              <a:rect l="l" t="t" r="r" b="b"/>
              <a:pathLst>
                <a:path w="179" h="357" extrusionOk="0">
                  <a:moveTo>
                    <a:pt x="77" y="314"/>
                  </a:moveTo>
                  <a:cubicBezTo>
                    <a:pt x="43" y="357"/>
                    <a:pt x="0" y="314"/>
                    <a:pt x="0" y="280"/>
                  </a:cubicBezTo>
                  <a:cubicBezTo>
                    <a:pt x="0" y="212"/>
                    <a:pt x="43" y="178"/>
                    <a:pt x="43" y="145"/>
                  </a:cubicBezTo>
                  <a:cubicBezTo>
                    <a:pt x="43" y="102"/>
                    <a:pt x="43" y="34"/>
                    <a:pt x="77" y="0"/>
                  </a:cubicBezTo>
                  <a:lnTo>
                    <a:pt x="77" y="0"/>
                  </a:lnTo>
                  <a:cubicBezTo>
                    <a:pt x="111" y="0"/>
                    <a:pt x="145" y="0"/>
                    <a:pt x="145" y="34"/>
                  </a:cubicBezTo>
                  <a:cubicBezTo>
                    <a:pt x="179" y="68"/>
                    <a:pt x="145" y="102"/>
                    <a:pt x="145" y="178"/>
                  </a:cubicBezTo>
                  <a:cubicBezTo>
                    <a:pt x="111" y="212"/>
                    <a:pt x="111" y="246"/>
                    <a:pt x="111" y="280"/>
                  </a:cubicBezTo>
                  <a:cubicBezTo>
                    <a:pt x="111" y="314"/>
                    <a:pt x="111" y="314"/>
                    <a:pt x="77" y="31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2"/>
            <p:cNvSpPr/>
            <p:nvPr/>
          </p:nvSpPr>
          <p:spPr>
            <a:xfrm>
              <a:off x="-55029" y="110080"/>
              <a:ext cx="6087" cy="14487"/>
            </a:xfrm>
            <a:custGeom>
              <a:avLst/>
              <a:gdLst/>
              <a:ahLst/>
              <a:cxnLst/>
              <a:rect l="l" t="t" r="r" b="b"/>
              <a:pathLst>
                <a:path w="179" h="426" extrusionOk="0">
                  <a:moveTo>
                    <a:pt x="77" y="425"/>
                  </a:moveTo>
                  <a:cubicBezTo>
                    <a:pt x="77" y="425"/>
                    <a:pt x="35" y="425"/>
                    <a:pt x="35" y="391"/>
                  </a:cubicBezTo>
                  <a:cubicBezTo>
                    <a:pt x="35" y="255"/>
                    <a:pt x="1" y="111"/>
                    <a:pt x="111" y="43"/>
                  </a:cubicBezTo>
                  <a:lnTo>
                    <a:pt x="111" y="0"/>
                  </a:lnTo>
                  <a:cubicBezTo>
                    <a:pt x="111" y="0"/>
                    <a:pt x="145" y="0"/>
                    <a:pt x="145" y="43"/>
                  </a:cubicBezTo>
                  <a:cubicBezTo>
                    <a:pt x="179" y="145"/>
                    <a:pt x="145" y="289"/>
                    <a:pt x="111" y="391"/>
                  </a:cubicBezTo>
                  <a:cubicBezTo>
                    <a:pt x="111" y="391"/>
                    <a:pt x="111" y="425"/>
                    <a:pt x="77" y="4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2"/>
            <p:cNvSpPr/>
            <p:nvPr/>
          </p:nvSpPr>
          <p:spPr>
            <a:xfrm>
              <a:off x="-46663" y="107768"/>
              <a:ext cx="6121" cy="14487"/>
            </a:xfrm>
            <a:custGeom>
              <a:avLst/>
              <a:gdLst/>
              <a:ahLst/>
              <a:cxnLst/>
              <a:rect l="l" t="t" r="r" b="b"/>
              <a:pathLst>
                <a:path w="180" h="426" extrusionOk="0">
                  <a:moveTo>
                    <a:pt x="77" y="425"/>
                  </a:moveTo>
                  <a:cubicBezTo>
                    <a:pt x="43" y="425"/>
                    <a:pt x="1" y="425"/>
                    <a:pt x="1" y="391"/>
                  </a:cubicBezTo>
                  <a:lnTo>
                    <a:pt x="1" y="213"/>
                  </a:lnTo>
                  <a:cubicBezTo>
                    <a:pt x="1" y="179"/>
                    <a:pt x="1" y="111"/>
                    <a:pt x="43" y="34"/>
                  </a:cubicBezTo>
                  <a:lnTo>
                    <a:pt x="77" y="34"/>
                  </a:lnTo>
                  <a:cubicBezTo>
                    <a:pt x="77" y="0"/>
                    <a:pt x="145" y="34"/>
                    <a:pt x="145" y="68"/>
                  </a:cubicBezTo>
                  <a:cubicBezTo>
                    <a:pt x="179" y="145"/>
                    <a:pt x="145" y="179"/>
                    <a:pt x="145" y="247"/>
                  </a:cubicBezTo>
                  <a:cubicBezTo>
                    <a:pt x="111" y="281"/>
                    <a:pt x="111" y="357"/>
                    <a:pt x="77" y="3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2"/>
            <p:cNvSpPr/>
            <p:nvPr/>
          </p:nvSpPr>
          <p:spPr>
            <a:xfrm>
              <a:off x="-55029" y="84949"/>
              <a:ext cx="7244" cy="12175"/>
            </a:xfrm>
            <a:custGeom>
              <a:avLst/>
              <a:gdLst/>
              <a:ahLst/>
              <a:cxnLst/>
              <a:rect l="l" t="t" r="r" b="b"/>
              <a:pathLst>
                <a:path w="213" h="358" extrusionOk="0">
                  <a:moveTo>
                    <a:pt x="145" y="315"/>
                  </a:moveTo>
                  <a:cubicBezTo>
                    <a:pt x="111" y="357"/>
                    <a:pt x="35" y="315"/>
                    <a:pt x="35" y="281"/>
                  </a:cubicBezTo>
                  <a:cubicBezTo>
                    <a:pt x="1" y="213"/>
                    <a:pt x="1" y="102"/>
                    <a:pt x="77" y="34"/>
                  </a:cubicBezTo>
                  <a:lnTo>
                    <a:pt x="77" y="34"/>
                  </a:lnTo>
                  <a:cubicBezTo>
                    <a:pt x="111" y="0"/>
                    <a:pt x="145" y="34"/>
                    <a:pt x="179" y="68"/>
                  </a:cubicBezTo>
                  <a:cubicBezTo>
                    <a:pt x="213" y="145"/>
                    <a:pt x="179" y="213"/>
                    <a:pt x="145" y="2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2"/>
            <p:cNvSpPr/>
            <p:nvPr/>
          </p:nvSpPr>
          <p:spPr>
            <a:xfrm>
              <a:off x="-12860" y="117290"/>
              <a:ext cx="3809" cy="12175"/>
            </a:xfrm>
            <a:custGeom>
              <a:avLst/>
              <a:gdLst/>
              <a:ahLst/>
              <a:cxnLst/>
              <a:rect l="l" t="t" r="r" b="b"/>
              <a:pathLst>
                <a:path w="112" h="358" extrusionOk="0">
                  <a:moveTo>
                    <a:pt x="35" y="358"/>
                  </a:moveTo>
                  <a:cubicBezTo>
                    <a:pt x="35" y="358"/>
                    <a:pt x="1" y="358"/>
                    <a:pt x="1" y="324"/>
                  </a:cubicBezTo>
                  <a:lnTo>
                    <a:pt x="1" y="179"/>
                  </a:lnTo>
                  <a:lnTo>
                    <a:pt x="1" y="43"/>
                  </a:lnTo>
                  <a:lnTo>
                    <a:pt x="35" y="43"/>
                  </a:lnTo>
                  <a:cubicBezTo>
                    <a:pt x="35" y="1"/>
                    <a:pt x="69" y="43"/>
                    <a:pt x="69" y="43"/>
                  </a:cubicBezTo>
                  <a:cubicBezTo>
                    <a:pt x="111" y="111"/>
                    <a:pt x="69" y="145"/>
                    <a:pt x="69" y="179"/>
                  </a:cubicBezTo>
                  <a:lnTo>
                    <a:pt x="69" y="32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2"/>
            <p:cNvSpPr/>
            <p:nvPr/>
          </p:nvSpPr>
          <p:spPr>
            <a:xfrm>
              <a:off x="-4460" y="116134"/>
              <a:ext cx="4931" cy="13331"/>
            </a:xfrm>
            <a:custGeom>
              <a:avLst/>
              <a:gdLst/>
              <a:ahLst/>
              <a:cxnLst/>
              <a:rect l="l" t="t" r="r" b="b"/>
              <a:pathLst>
                <a:path w="145" h="392" extrusionOk="0">
                  <a:moveTo>
                    <a:pt x="77" y="358"/>
                  </a:moveTo>
                  <a:cubicBezTo>
                    <a:pt x="34" y="392"/>
                    <a:pt x="34" y="392"/>
                    <a:pt x="34" y="358"/>
                  </a:cubicBezTo>
                  <a:cubicBezTo>
                    <a:pt x="0" y="324"/>
                    <a:pt x="0" y="247"/>
                    <a:pt x="0" y="213"/>
                  </a:cubicBezTo>
                  <a:cubicBezTo>
                    <a:pt x="0" y="179"/>
                    <a:pt x="34" y="111"/>
                    <a:pt x="34" y="77"/>
                  </a:cubicBezTo>
                  <a:lnTo>
                    <a:pt x="34" y="35"/>
                  </a:lnTo>
                  <a:cubicBezTo>
                    <a:pt x="77" y="1"/>
                    <a:pt x="111" y="35"/>
                    <a:pt x="145" y="77"/>
                  </a:cubicBezTo>
                  <a:cubicBezTo>
                    <a:pt x="145" y="111"/>
                    <a:pt x="145" y="179"/>
                    <a:pt x="111" y="213"/>
                  </a:cubicBezTo>
                  <a:cubicBezTo>
                    <a:pt x="111" y="290"/>
                    <a:pt x="111" y="324"/>
                    <a:pt x="77" y="35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2"/>
            <p:cNvSpPr/>
            <p:nvPr/>
          </p:nvSpPr>
          <p:spPr>
            <a:xfrm>
              <a:off x="-14016" y="54886"/>
              <a:ext cx="4965" cy="15643"/>
            </a:xfrm>
            <a:custGeom>
              <a:avLst/>
              <a:gdLst/>
              <a:ahLst/>
              <a:cxnLst/>
              <a:rect l="l" t="t" r="r" b="b"/>
              <a:pathLst>
                <a:path w="146" h="460" extrusionOk="0">
                  <a:moveTo>
                    <a:pt x="69" y="426"/>
                  </a:moveTo>
                  <a:cubicBezTo>
                    <a:pt x="69" y="460"/>
                    <a:pt x="1" y="460"/>
                    <a:pt x="1" y="392"/>
                  </a:cubicBezTo>
                  <a:lnTo>
                    <a:pt x="1" y="213"/>
                  </a:lnTo>
                  <a:cubicBezTo>
                    <a:pt x="1" y="179"/>
                    <a:pt x="1" y="103"/>
                    <a:pt x="35" y="35"/>
                  </a:cubicBezTo>
                  <a:lnTo>
                    <a:pt x="35" y="35"/>
                  </a:lnTo>
                  <a:cubicBezTo>
                    <a:pt x="69" y="1"/>
                    <a:pt x="103" y="1"/>
                    <a:pt x="103" y="35"/>
                  </a:cubicBezTo>
                  <a:cubicBezTo>
                    <a:pt x="145" y="103"/>
                    <a:pt x="103" y="179"/>
                    <a:pt x="103" y="213"/>
                  </a:cubicBezTo>
                  <a:lnTo>
                    <a:pt x="103" y="392"/>
                  </a:lnTo>
                  <a:cubicBezTo>
                    <a:pt x="103" y="426"/>
                    <a:pt x="103" y="426"/>
                    <a:pt x="69" y="42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2"/>
            <p:cNvSpPr/>
            <p:nvPr/>
          </p:nvSpPr>
          <p:spPr>
            <a:xfrm>
              <a:off x="-4460" y="62130"/>
              <a:ext cx="6087" cy="13331"/>
            </a:xfrm>
            <a:custGeom>
              <a:avLst/>
              <a:gdLst/>
              <a:ahLst/>
              <a:cxnLst/>
              <a:rect l="l" t="t" r="r" b="b"/>
              <a:pathLst>
                <a:path w="179" h="392" extrusionOk="0">
                  <a:moveTo>
                    <a:pt x="111" y="349"/>
                  </a:moveTo>
                  <a:cubicBezTo>
                    <a:pt x="77" y="391"/>
                    <a:pt x="34" y="349"/>
                    <a:pt x="34" y="315"/>
                  </a:cubicBezTo>
                  <a:cubicBezTo>
                    <a:pt x="34" y="213"/>
                    <a:pt x="0" y="102"/>
                    <a:pt x="77" y="34"/>
                  </a:cubicBezTo>
                  <a:lnTo>
                    <a:pt x="77" y="0"/>
                  </a:lnTo>
                  <a:cubicBezTo>
                    <a:pt x="111" y="0"/>
                    <a:pt x="111" y="0"/>
                    <a:pt x="145" y="34"/>
                  </a:cubicBezTo>
                  <a:cubicBezTo>
                    <a:pt x="179" y="102"/>
                    <a:pt x="145" y="247"/>
                    <a:pt x="111" y="3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2"/>
            <p:cNvSpPr/>
            <p:nvPr/>
          </p:nvSpPr>
          <p:spPr>
            <a:xfrm>
              <a:off x="77566" y="-87231"/>
              <a:ext cx="440601" cy="117904"/>
            </a:xfrm>
            <a:custGeom>
              <a:avLst/>
              <a:gdLst/>
              <a:ahLst/>
              <a:cxnLst/>
              <a:rect l="l" t="t" r="r" b="b"/>
              <a:pathLst>
                <a:path w="12956" h="3467" extrusionOk="0">
                  <a:moveTo>
                    <a:pt x="11851" y="2192"/>
                  </a:moveTo>
                  <a:cubicBezTo>
                    <a:pt x="11715" y="2303"/>
                    <a:pt x="11537" y="2404"/>
                    <a:pt x="11392" y="2515"/>
                  </a:cubicBezTo>
                  <a:cubicBezTo>
                    <a:pt x="10866" y="2795"/>
                    <a:pt x="10296" y="2974"/>
                    <a:pt x="9727" y="3084"/>
                  </a:cubicBezTo>
                  <a:cubicBezTo>
                    <a:pt x="9659" y="3118"/>
                    <a:pt x="9557" y="3118"/>
                    <a:pt x="9481" y="3152"/>
                  </a:cubicBezTo>
                  <a:cubicBezTo>
                    <a:pt x="9303" y="3186"/>
                    <a:pt x="9167" y="3220"/>
                    <a:pt x="8988" y="3220"/>
                  </a:cubicBezTo>
                  <a:cubicBezTo>
                    <a:pt x="7680" y="3466"/>
                    <a:pt x="6295" y="3466"/>
                    <a:pt x="4953" y="3432"/>
                  </a:cubicBezTo>
                  <a:cubicBezTo>
                    <a:pt x="3569" y="3398"/>
                    <a:pt x="2158" y="3254"/>
                    <a:pt x="808" y="3042"/>
                  </a:cubicBezTo>
                  <a:lnTo>
                    <a:pt x="638" y="3042"/>
                  </a:lnTo>
                  <a:cubicBezTo>
                    <a:pt x="459" y="3008"/>
                    <a:pt x="247" y="2974"/>
                    <a:pt x="35" y="2940"/>
                  </a:cubicBezTo>
                  <a:lnTo>
                    <a:pt x="1" y="2906"/>
                  </a:lnTo>
                  <a:cubicBezTo>
                    <a:pt x="1" y="2906"/>
                    <a:pt x="35" y="2940"/>
                    <a:pt x="69" y="2940"/>
                  </a:cubicBezTo>
                  <a:cubicBezTo>
                    <a:pt x="213" y="2940"/>
                    <a:pt x="349" y="2906"/>
                    <a:pt x="527" y="2872"/>
                  </a:cubicBezTo>
                  <a:cubicBezTo>
                    <a:pt x="706" y="2829"/>
                    <a:pt x="884" y="2795"/>
                    <a:pt x="1020" y="2761"/>
                  </a:cubicBezTo>
                  <a:cubicBezTo>
                    <a:pt x="1487" y="2693"/>
                    <a:pt x="1912" y="2583"/>
                    <a:pt x="2337" y="2481"/>
                  </a:cubicBezTo>
                  <a:cubicBezTo>
                    <a:pt x="3356" y="2235"/>
                    <a:pt x="4350" y="1946"/>
                    <a:pt x="5344" y="1665"/>
                  </a:cubicBezTo>
                  <a:cubicBezTo>
                    <a:pt x="6329" y="1385"/>
                    <a:pt x="7289" y="1062"/>
                    <a:pt x="8283" y="816"/>
                  </a:cubicBezTo>
                  <a:cubicBezTo>
                    <a:pt x="8351" y="782"/>
                    <a:pt x="8419" y="782"/>
                    <a:pt x="8496" y="782"/>
                  </a:cubicBezTo>
                  <a:cubicBezTo>
                    <a:pt x="8530" y="748"/>
                    <a:pt x="8598" y="748"/>
                    <a:pt x="8665" y="706"/>
                  </a:cubicBezTo>
                  <a:cubicBezTo>
                    <a:pt x="9591" y="459"/>
                    <a:pt x="10543" y="111"/>
                    <a:pt x="11503" y="34"/>
                  </a:cubicBezTo>
                  <a:cubicBezTo>
                    <a:pt x="11639" y="0"/>
                    <a:pt x="11749" y="0"/>
                    <a:pt x="11851" y="34"/>
                  </a:cubicBezTo>
                  <a:cubicBezTo>
                    <a:pt x="11961" y="34"/>
                    <a:pt x="12063" y="34"/>
                    <a:pt x="12174" y="68"/>
                  </a:cubicBezTo>
                  <a:cubicBezTo>
                    <a:pt x="12565" y="145"/>
                    <a:pt x="12879" y="323"/>
                    <a:pt x="12913" y="672"/>
                  </a:cubicBezTo>
                  <a:cubicBezTo>
                    <a:pt x="12955" y="782"/>
                    <a:pt x="12955" y="884"/>
                    <a:pt x="12879" y="994"/>
                  </a:cubicBezTo>
                  <a:cubicBezTo>
                    <a:pt x="12879" y="1028"/>
                    <a:pt x="12879" y="1062"/>
                    <a:pt x="12845" y="1096"/>
                  </a:cubicBezTo>
                  <a:cubicBezTo>
                    <a:pt x="12845" y="1130"/>
                    <a:pt x="12811" y="1173"/>
                    <a:pt x="12811" y="1241"/>
                  </a:cubicBezTo>
                  <a:cubicBezTo>
                    <a:pt x="12599" y="1597"/>
                    <a:pt x="12242" y="1912"/>
                    <a:pt x="11851" y="219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2"/>
            <p:cNvSpPr/>
            <p:nvPr/>
          </p:nvSpPr>
          <p:spPr>
            <a:xfrm>
              <a:off x="77566" y="-88387"/>
              <a:ext cx="448967" cy="104607"/>
            </a:xfrm>
            <a:custGeom>
              <a:avLst/>
              <a:gdLst/>
              <a:ahLst/>
              <a:cxnLst/>
              <a:rect l="l" t="t" r="r" b="b"/>
              <a:pathLst>
                <a:path w="13202" h="3076" extrusionOk="0">
                  <a:moveTo>
                    <a:pt x="12845" y="1130"/>
                  </a:moveTo>
                  <a:cubicBezTo>
                    <a:pt x="8844" y="2617"/>
                    <a:pt x="2830" y="2974"/>
                    <a:pt x="638" y="3076"/>
                  </a:cubicBezTo>
                  <a:cubicBezTo>
                    <a:pt x="425" y="3042"/>
                    <a:pt x="213" y="2974"/>
                    <a:pt x="1" y="2940"/>
                  </a:cubicBezTo>
                  <a:lnTo>
                    <a:pt x="1" y="2940"/>
                  </a:lnTo>
                  <a:cubicBezTo>
                    <a:pt x="281" y="3008"/>
                    <a:pt x="740" y="2863"/>
                    <a:pt x="1020" y="2795"/>
                  </a:cubicBezTo>
                  <a:cubicBezTo>
                    <a:pt x="1487" y="2727"/>
                    <a:pt x="1912" y="2617"/>
                    <a:pt x="2337" y="2515"/>
                  </a:cubicBezTo>
                  <a:cubicBezTo>
                    <a:pt x="3356" y="2269"/>
                    <a:pt x="4350" y="1980"/>
                    <a:pt x="5344" y="1699"/>
                  </a:cubicBezTo>
                  <a:cubicBezTo>
                    <a:pt x="6406" y="1377"/>
                    <a:pt x="7434" y="1062"/>
                    <a:pt x="8496" y="816"/>
                  </a:cubicBezTo>
                  <a:cubicBezTo>
                    <a:pt x="9481" y="570"/>
                    <a:pt x="10475" y="145"/>
                    <a:pt x="11503" y="68"/>
                  </a:cubicBezTo>
                  <a:cubicBezTo>
                    <a:pt x="12276" y="0"/>
                    <a:pt x="13202" y="281"/>
                    <a:pt x="12845" y="1130"/>
                  </a:cubicBezTo>
                  <a:close/>
                  <a:moveTo>
                    <a:pt x="1" y="2940"/>
                  </a:moveTo>
                  <a:lnTo>
                    <a:pt x="1" y="294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2"/>
            <p:cNvSpPr/>
            <p:nvPr/>
          </p:nvSpPr>
          <p:spPr>
            <a:xfrm>
              <a:off x="231552" y="-13843"/>
              <a:ext cx="14487" cy="3775"/>
            </a:xfrm>
            <a:custGeom>
              <a:avLst/>
              <a:gdLst/>
              <a:ahLst/>
              <a:cxnLst/>
              <a:rect l="l" t="t" r="r" b="b"/>
              <a:pathLst>
                <a:path w="426" h="111" extrusionOk="0">
                  <a:moveTo>
                    <a:pt x="391" y="111"/>
                  </a:moveTo>
                  <a:lnTo>
                    <a:pt x="213" y="111"/>
                  </a:lnTo>
                  <a:lnTo>
                    <a:pt x="34" y="111"/>
                  </a:lnTo>
                  <a:cubicBezTo>
                    <a:pt x="0" y="111"/>
                    <a:pt x="0" y="77"/>
                    <a:pt x="34" y="34"/>
                  </a:cubicBezTo>
                  <a:lnTo>
                    <a:pt x="34" y="34"/>
                  </a:lnTo>
                  <a:lnTo>
                    <a:pt x="213" y="34"/>
                  </a:lnTo>
                  <a:cubicBezTo>
                    <a:pt x="247" y="34"/>
                    <a:pt x="315" y="0"/>
                    <a:pt x="357" y="34"/>
                  </a:cubicBezTo>
                  <a:cubicBezTo>
                    <a:pt x="391" y="34"/>
                    <a:pt x="425" y="77"/>
                    <a:pt x="391" y="7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2"/>
            <p:cNvSpPr/>
            <p:nvPr/>
          </p:nvSpPr>
          <p:spPr>
            <a:xfrm>
              <a:off x="236449" y="-19930"/>
              <a:ext cx="14487" cy="4965"/>
            </a:xfrm>
            <a:custGeom>
              <a:avLst/>
              <a:gdLst/>
              <a:ahLst/>
              <a:cxnLst/>
              <a:rect l="l" t="t" r="r" b="b"/>
              <a:pathLst>
                <a:path w="426" h="146" extrusionOk="0">
                  <a:moveTo>
                    <a:pt x="383" y="111"/>
                  </a:moveTo>
                  <a:cubicBezTo>
                    <a:pt x="349" y="145"/>
                    <a:pt x="281" y="145"/>
                    <a:pt x="213" y="145"/>
                  </a:cubicBezTo>
                  <a:lnTo>
                    <a:pt x="69" y="145"/>
                  </a:lnTo>
                  <a:cubicBezTo>
                    <a:pt x="1" y="145"/>
                    <a:pt x="1" y="77"/>
                    <a:pt x="35" y="43"/>
                  </a:cubicBezTo>
                  <a:lnTo>
                    <a:pt x="35" y="43"/>
                  </a:lnTo>
                  <a:cubicBezTo>
                    <a:pt x="103" y="43"/>
                    <a:pt x="171" y="43"/>
                    <a:pt x="213" y="1"/>
                  </a:cubicBezTo>
                  <a:cubicBezTo>
                    <a:pt x="281" y="1"/>
                    <a:pt x="349" y="1"/>
                    <a:pt x="383" y="43"/>
                  </a:cubicBezTo>
                  <a:cubicBezTo>
                    <a:pt x="426" y="77"/>
                    <a:pt x="426" y="111"/>
                    <a:pt x="383" y="11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2"/>
            <p:cNvSpPr/>
            <p:nvPr/>
          </p:nvSpPr>
          <p:spPr>
            <a:xfrm>
              <a:off x="265356" y="19960"/>
              <a:ext cx="8400" cy="2313"/>
            </a:xfrm>
            <a:custGeom>
              <a:avLst/>
              <a:gdLst/>
              <a:ahLst/>
              <a:cxnLst/>
              <a:rect l="l" t="t" r="r" b="b"/>
              <a:pathLst>
                <a:path w="247" h="68" extrusionOk="0">
                  <a:moveTo>
                    <a:pt x="213" y="68"/>
                  </a:moveTo>
                  <a:lnTo>
                    <a:pt x="213" y="68"/>
                  </a:lnTo>
                  <a:cubicBezTo>
                    <a:pt x="136" y="68"/>
                    <a:pt x="102" y="34"/>
                    <a:pt x="34" y="68"/>
                  </a:cubicBezTo>
                  <a:cubicBezTo>
                    <a:pt x="0" y="68"/>
                    <a:pt x="0" y="0"/>
                    <a:pt x="34" y="0"/>
                  </a:cubicBezTo>
                  <a:lnTo>
                    <a:pt x="34" y="0"/>
                  </a:lnTo>
                  <a:cubicBezTo>
                    <a:pt x="102" y="0"/>
                    <a:pt x="170" y="0"/>
                    <a:pt x="213" y="34"/>
                  </a:cubicBezTo>
                  <a:cubicBezTo>
                    <a:pt x="247" y="34"/>
                    <a:pt x="247" y="34"/>
                    <a:pt x="213" y="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2"/>
            <p:cNvSpPr/>
            <p:nvPr/>
          </p:nvSpPr>
          <p:spPr>
            <a:xfrm>
              <a:off x="260425" y="11561"/>
              <a:ext cx="12175" cy="4659"/>
            </a:xfrm>
            <a:custGeom>
              <a:avLst/>
              <a:gdLst/>
              <a:ahLst/>
              <a:cxnLst/>
              <a:rect l="l" t="t" r="r" b="b"/>
              <a:pathLst>
                <a:path w="358" h="137" extrusionOk="0">
                  <a:moveTo>
                    <a:pt x="315" y="103"/>
                  </a:moveTo>
                  <a:cubicBezTo>
                    <a:pt x="247" y="137"/>
                    <a:pt x="103" y="137"/>
                    <a:pt x="35" y="103"/>
                  </a:cubicBezTo>
                  <a:cubicBezTo>
                    <a:pt x="1" y="103"/>
                    <a:pt x="1" y="35"/>
                    <a:pt x="35" y="35"/>
                  </a:cubicBezTo>
                  <a:lnTo>
                    <a:pt x="35" y="1"/>
                  </a:lnTo>
                  <a:lnTo>
                    <a:pt x="179" y="1"/>
                  </a:lnTo>
                  <a:lnTo>
                    <a:pt x="315" y="1"/>
                  </a:lnTo>
                  <a:cubicBezTo>
                    <a:pt x="358" y="35"/>
                    <a:pt x="358" y="69"/>
                    <a:pt x="315" y="1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p:nvPr/>
          </p:nvSpPr>
          <p:spPr>
            <a:xfrm>
              <a:off x="229240" y="17648"/>
              <a:ext cx="11869" cy="5781"/>
            </a:xfrm>
            <a:custGeom>
              <a:avLst/>
              <a:gdLst/>
              <a:ahLst/>
              <a:cxnLst/>
              <a:rect l="l" t="t" r="r" b="b"/>
              <a:pathLst>
                <a:path w="349" h="170" extrusionOk="0">
                  <a:moveTo>
                    <a:pt x="315" y="136"/>
                  </a:moveTo>
                  <a:cubicBezTo>
                    <a:pt x="247" y="170"/>
                    <a:pt x="136" y="136"/>
                    <a:pt x="68" y="136"/>
                  </a:cubicBezTo>
                  <a:cubicBezTo>
                    <a:pt x="1" y="136"/>
                    <a:pt x="1" y="68"/>
                    <a:pt x="34" y="34"/>
                  </a:cubicBezTo>
                  <a:lnTo>
                    <a:pt x="68" y="34"/>
                  </a:lnTo>
                  <a:cubicBezTo>
                    <a:pt x="136" y="34"/>
                    <a:pt x="247" y="0"/>
                    <a:pt x="315" y="34"/>
                  </a:cubicBezTo>
                  <a:cubicBezTo>
                    <a:pt x="349" y="34"/>
                    <a:pt x="349" y="102"/>
                    <a:pt x="315" y="1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p:nvPr/>
          </p:nvSpPr>
          <p:spPr>
            <a:xfrm>
              <a:off x="307253" y="18804"/>
              <a:ext cx="13297" cy="3469"/>
            </a:xfrm>
            <a:custGeom>
              <a:avLst/>
              <a:gdLst/>
              <a:ahLst/>
              <a:cxnLst/>
              <a:rect l="l" t="t" r="r" b="b"/>
              <a:pathLst>
                <a:path w="391" h="102" extrusionOk="0">
                  <a:moveTo>
                    <a:pt x="357" y="68"/>
                  </a:moveTo>
                  <a:cubicBezTo>
                    <a:pt x="255" y="102"/>
                    <a:pt x="145" y="102"/>
                    <a:pt x="77" y="102"/>
                  </a:cubicBezTo>
                  <a:cubicBezTo>
                    <a:pt x="0" y="102"/>
                    <a:pt x="0" y="34"/>
                    <a:pt x="43" y="34"/>
                  </a:cubicBezTo>
                  <a:lnTo>
                    <a:pt x="43" y="0"/>
                  </a:lnTo>
                  <a:lnTo>
                    <a:pt x="357" y="0"/>
                  </a:lnTo>
                  <a:cubicBezTo>
                    <a:pt x="357" y="0"/>
                    <a:pt x="391" y="34"/>
                    <a:pt x="357" y="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p:cNvSpPr/>
            <p:nvPr/>
          </p:nvSpPr>
          <p:spPr>
            <a:xfrm>
              <a:off x="300009" y="8976"/>
              <a:ext cx="17072" cy="4931"/>
            </a:xfrm>
            <a:custGeom>
              <a:avLst/>
              <a:gdLst/>
              <a:ahLst/>
              <a:cxnLst/>
              <a:rect l="l" t="t" r="r" b="b"/>
              <a:pathLst>
                <a:path w="502" h="145" extrusionOk="0">
                  <a:moveTo>
                    <a:pt x="468" y="111"/>
                  </a:moveTo>
                  <a:cubicBezTo>
                    <a:pt x="392" y="145"/>
                    <a:pt x="324" y="145"/>
                    <a:pt x="256" y="145"/>
                  </a:cubicBezTo>
                  <a:lnTo>
                    <a:pt x="43" y="145"/>
                  </a:lnTo>
                  <a:cubicBezTo>
                    <a:pt x="1" y="145"/>
                    <a:pt x="1" y="111"/>
                    <a:pt x="43" y="77"/>
                  </a:cubicBezTo>
                  <a:lnTo>
                    <a:pt x="43" y="77"/>
                  </a:lnTo>
                  <a:cubicBezTo>
                    <a:pt x="111" y="77"/>
                    <a:pt x="179" y="43"/>
                    <a:pt x="256" y="43"/>
                  </a:cubicBezTo>
                  <a:cubicBezTo>
                    <a:pt x="324" y="43"/>
                    <a:pt x="392" y="0"/>
                    <a:pt x="468" y="0"/>
                  </a:cubicBezTo>
                  <a:cubicBezTo>
                    <a:pt x="502" y="43"/>
                    <a:pt x="502" y="77"/>
                    <a:pt x="468" y="1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p:cNvSpPr/>
            <p:nvPr/>
          </p:nvSpPr>
          <p:spPr>
            <a:xfrm>
              <a:off x="339900" y="18804"/>
              <a:ext cx="10712" cy="4625"/>
            </a:xfrm>
            <a:custGeom>
              <a:avLst/>
              <a:gdLst/>
              <a:ahLst/>
              <a:cxnLst/>
              <a:rect l="l" t="t" r="r" b="b"/>
              <a:pathLst>
                <a:path w="315" h="136" extrusionOk="0">
                  <a:moveTo>
                    <a:pt x="280" y="102"/>
                  </a:moveTo>
                  <a:cubicBezTo>
                    <a:pt x="212" y="136"/>
                    <a:pt x="102" y="136"/>
                    <a:pt x="34" y="102"/>
                  </a:cubicBezTo>
                  <a:cubicBezTo>
                    <a:pt x="0" y="102"/>
                    <a:pt x="0" y="68"/>
                    <a:pt x="0" y="34"/>
                  </a:cubicBezTo>
                  <a:lnTo>
                    <a:pt x="34" y="34"/>
                  </a:lnTo>
                  <a:cubicBezTo>
                    <a:pt x="68" y="34"/>
                    <a:pt x="102" y="0"/>
                    <a:pt x="178" y="0"/>
                  </a:cubicBezTo>
                  <a:cubicBezTo>
                    <a:pt x="212" y="0"/>
                    <a:pt x="280" y="0"/>
                    <a:pt x="280" y="34"/>
                  </a:cubicBezTo>
                  <a:cubicBezTo>
                    <a:pt x="314" y="68"/>
                    <a:pt x="314" y="68"/>
                    <a:pt x="314" y="1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2"/>
            <p:cNvSpPr/>
            <p:nvPr/>
          </p:nvSpPr>
          <p:spPr>
            <a:xfrm>
              <a:off x="330344" y="5507"/>
              <a:ext cx="15643" cy="6087"/>
            </a:xfrm>
            <a:custGeom>
              <a:avLst/>
              <a:gdLst/>
              <a:ahLst/>
              <a:cxnLst/>
              <a:rect l="l" t="t" r="r" b="b"/>
              <a:pathLst>
                <a:path w="460" h="179" extrusionOk="0">
                  <a:moveTo>
                    <a:pt x="425" y="102"/>
                  </a:moveTo>
                  <a:cubicBezTo>
                    <a:pt x="383" y="145"/>
                    <a:pt x="315" y="145"/>
                    <a:pt x="247" y="179"/>
                  </a:cubicBezTo>
                  <a:cubicBezTo>
                    <a:pt x="213" y="179"/>
                    <a:pt x="137" y="145"/>
                    <a:pt x="69" y="145"/>
                  </a:cubicBezTo>
                  <a:cubicBezTo>
                    <a:pt x="35" y="145"/>
                    <a:pt x="1" y="68"/>
                    <a:pt x="35" y="34"/>
                  </a:cubicBezTo>
                  <a:lnTo>
                    <a:pt x="69" y="34"/>
                  </a:lnTo>
                  <a:lnTo>
                    <a:pt x="247" y="34"/>
                  </a:lnTo>
                  <a:cubicBezTo>
                    <a:pt x="315" y="0"/>
                    <a:pt x="349" y="34"/>
                    <a:pt x="425" y="34"/>
                  </a:cubicBezTo>
                  <a:cubicBezTo>
                    <a:pt x="459" y="34"/>
                    <a:pt x="459" y="68"/>
                    <a:pt x="425" y="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2"/>
            <p:cNvSpPr/>
            <p:nvPr/>
          </p:nvSpPr>
          <p:spPr>
            <a:xfrm>
              <a:off x="298853" y="-31765"/>
              <a:ext cx="14487" cy="4659"/>
            </a:xfrm>
            <a:custGeom>
              <a:avLst/>
              <a:gdLst/>
              <a:ahLst/>
              <a:cxnLst/>
              <a:rect l="l" t="t" r="r" b="b"/>
              <a:pathLst>
                <a:path w="426" h="137" extrusionOk="0">
                  <a:moveTo>
                    <a:pt x="392" y="68"/>
                  </a:moveTo>
                  <a:cubicBezTo>
                    <a:pt x="358" y="102"/>
                    <a:pt x="324" y="102"/>
                    <a:pt x="290" y="136"/>
                  </a:cubicBezTo>
                  <a:lnTo>
                    <a:pt x="111" y="136"/>
                  </a:lnTo>
                  <a:cubicBezTo>
                    <a:pt x="35" y="136"/>
                    <a:pt x="1" y="68"/>
                    <a:pt x="77" y="34"/>
                  </a:cubicBezTo>
                  <a:lnTo>
                    <a:pt x="111" y="34"/>
                  </a:lnTo>
                  <a:lnTo>
                    <a:pt x="247" y="34"/>
                  </a:lnTo>
                  <a:cubicBezTo>
                    <a:pt x="290" y="34"/>
                    <a:pt x="358" y="0"/>
                    <a:pt x="392" y="0"/>
                  </a:cubicBezTo>
                  <a:cubicBezTo>
                    <a:pt x="426" y="0"/>
                    <a:pt x="426" y="34"/>
                    <a:pt x="426" y="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p:nvPr/>
          </p:nvSpPr>
          <p:spPr>
            <a:xfrm>
              <a:off x="359250" y="-37818"/>
              <a:ext cx="15609" cy="7244"/>
            </a:xfrm>
            <a:custGeom>
              <a:avLst/>
              <a:gdLst/>
              <a:ahLst/>
              <a:cxnLst/>
              <a:rect l="l" t="t" r="r" b="b"/>
              <a:pathLst>
                <a:path w="459" h="213" extrusionOk="0">
                  <a:moveTo>
                    <a:pt x="382" y="178"/>
                  </a:moveTo>
                  <a:cubicBezTo>
                    <a:pt x="348" y="212"/>
                    <a:pt x="315" y="212"/>
                    <a:pt x="247" y="212"/>
                  </a:cubicBezTo>
                  <a:lnTo>
                    <a:pt x="102" y="212"/>
                  </a:lnTo>
                  <a:cubicBezTo>
                    <a:pt x="34" y="212"/>
                    <a:pt x="0" y="144"/>
                    <a:pt x="34" y="102"/>
                  </a:cubicBezTo>
                  <a:lnTo>
                    <a:pt x="68" y="68"/>
                  </a:lnTo>
                  <a:cubicBezTo>
                    <a:pt x="102" y="68"/>
                    <a:pt x="170" y="68"/>
                    <a:pt x="247" y="34"/>
                  </a:cubicBezTo>
                  <a:cubicBezTo>
                    <a:pt x="315" y="34"/>
                    <a:pt x="348" y="0"/>
                    <a:pt x="425" y="34"/>
                  </a:cubicBezTo>
                  <a:cubicBezTo>
                    <a:pt x="459" y="68"/>
                    <a:pt x="459" y="102"/>
                    <a:pt x="425" y="144"/>
                  </a:cubicBezTo>
                  <a:cubicBezTo>
                    <a:pt x="425" y="144"/>
                    <a:pt x="425" y="178"/>
                    <a:pt x="382" y="1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2"/>
            <p:cNvSpPr/>
            <p:nvPr/>
          </p:nvSpPr>
          <p:spPr>
            <a:xfrm>
              <a:off x="362719" y="-43906"/>
              <a:ext cx="10984" cy="6121"/>
            </a:xfrm>
            <a:custGeom>
              <a:avLst/>
              <a:gdLst/>
              <a:ahLst/>
              <a:cxnLst/>
              <a:rect l="l" t="t" r="r" b="b"/>
              <a:pathLst>
                <a:path w="323" h="180" extrusionOk="0">
                  <a:moveTo>
                    <a:pt x="280" y="111"/>
                  </a:moveTo>
                  <a:cubicBezTo>
                    <a:pt x="246" y="145"/>
                    <a:pt x="213" y="145"/>
                    <a:pt x="179" y="145"/>
                  </a:cubicBezTo>
                  <a:lnTo>
                    <a:pt x="68" y="145"/>
                  </a:lnTo>
                  <a:cubicBezTo>
                    <a:pt x="34" y="179"/>
                    <a:pt x="0" y="111"/>
                    <a:pt x="34" y="69"/>
                  </a:cubicBezTo>
                  <a:lnTo>
                    <a:pt x="34" y="69"/>
                  </a:lnTo>
                  <a:cubicBezTo>
                    <a:pt x="68" y="69"/>
                    <a:pt x="111" y="35"/>
                    <a:pt x="145" y="35"/>
                  </a:cubicBezTo>
                  <a:cubicBezTo>
                    <a:pt x="179" y="35"/>
                    <a:pt x="246" y="1"/>
                    <a:pt x="280" y="35"/>
                  </a:cubicBezTo>
                  <a:cubicBezTo>
                    <a:pt x="280" y="35"/>
                    <a:pt x="323" y="69"/>
                    <a:pt x="280" y="11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p:nvPr/>
          </p:nvSpPr>
          <p:spPr>
            <a:xfrm>
              <a:off x="369929" y="-53428"/>
              <a:ext cx="11018" cy="6087"/>
            </a:xfrm>
            <a:custGeom>
              <a:avLst/>
              <a:gdLst/>
              <a:ahLst/>
              <a:cxnLst/>
              <a:rect l="l" t="t" r="r" b="b"/>
              <a:pathLst>
                <a:path w="324" h="179" extrusionOk="0">
                  <a:moveTo>
                    <a:pt x="281" y="136"/>
                  </a:moveTo>
                  <a:lnTo>
                    <a:pt x="179" y="136"/>
                  </a:lnTo>
                  <a:lnTo>
                    <a:pt x="68" y="136"/>
                  </a:lnTo>
                  <a:cubicBezTo>
                    <a:pt x="1" y="179"/>
                    <a:pt x="1" y="68"/>
                    <a:pt x="34" y="68"/>
                  </a:cubicBezTo>
                  <a:cubicBezTo>
                    <a:pt x="34" y="34"/>
                    <a:pt x="68" y="34"/>
                    <a:pt x="68" y="34"/>
                  </a:cubicBezTo>
                  <a:lnTo>
                    <a:pt x="179" y="34"/>
                  </a:lnTo>
                  <a:cubicBezTo>
                    <a:pt x="213" y="34"/>
                    <a:pt x="247" y="0"/>
                    <a:pt x="281" y="34"/>
                  </a:cubicBezTo>
                  <a:cubicBezTo>
                    <a:pt x="323" y="34"/>
                    <a:pt x="323" y="102"/>
                    <a:pt x="281" y="1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2"/>
            <p:cNvSpPr/>
            <p:nvPr/>
          </p:nvSpPr>
          <p:spPr>
            <a:xfrm>
              <a:off x="408357" y="-580"/>
              <a:ext cx="18228" cy="6121"/>
            </a:xfrm>
            <a:custGeom>
              <a:avLst/>
              <a:gdLst/>
              <a:ahLst/>
              <a:cxnLst/>
              <a:rect l="l" t="t" r="r" b="b"/>
              <a:pathLst>
                <a:path w="536" h="180" extrusionOk="0">
                  <a:moveTo>
                    <a:pt x="502" y="69"/>
                  </a:moveTo>
                  <a:cubicBezTo>
                    <a:pt x="391" y="179"/>
                    <a:pt x="213" y="179"/>
                    <a:pt x="77" y="179"/>
                  </a:cubicBezTo>
                  <a:cubicBezTo>
                    <a:pt x="0" y="179"/>
                    <a:pt x="0" y="111"/>
                    <a:pt x="43" y="69"/>
                  </a:cubicBezTo>
                  <a:lnTo>
                    <a:pt x="77" y="35"/>
                  </a:lnTo>
                  <a:cubicBezTo>
                    <a:pt x="213" y="35"/>
                    <a:pt x="357" y="1"/>
                    <a:pt x="502" y="1"/>
                  </a:cubicBezTo>
                  <a:cubicBezTo>
                    <a:pt x="536" y="1"/>
                    <a:pt x="536" y="69"/>
                    <a:pt x="502" y="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2"/>
            <p:cNvSpPr/>
            <p:nvPr/>
          </p:nvSpPr>
          <p:spPr>
            <a:xfrm>
              <a:off x="-359498" y="-175039"/>
              <a:ext cx="868994" cy="710111"/>
            </a:xfrm>
            <a:custGeom>
              <a:avLst/>
              <a:gdLst/>
              <a:ahLst/>
              <a:cxnLst/>
              <a:rect l="l" t="t" r="r" b="b"/>
              <a:pathLst>
                <a:path w="25553" h="20881" extrusionOk="0">
                  <a:moveTo>
                    <a:pt x="25340" y="20778"/>
                  </a:moveTo>
                  <a:cubicBezTo>
                    <a:pt x="25306" y="20778"/>
                    <a:pt x="25306" y="20778"/>
                    <a:pt x="25272" y="20812"/>
                  </a:cubicBezTo>
                  <a:cubicBezTo>
                    <a:pt x="25094" y="20880"/>
                    <a:pt x="24847" y="20812"/>
                    <a:pt x="24746" y="20600"/>
                  </a:cubicBezTo>
                  <a:cubicBezTo>
                    <a:pt x="16174" y="2404"/>
                    <a:pt x="535" y="816"/>
                    <a:pt x="391" y="782"/>
                  </a:cubicBezTo>
                  <a:cubicBezTo>
                    <a:pt x="178" y="782"/>
                    <a:pt x="0" y="603"/>
                    <a:pt x="34" y="357"/>
                  </a:cubicBezTo>
                  <a:cubicBezTo>
                    <a:pt x="34" y="246"/>
                    <a:pt x="110" y="144"/>
                    <a:pt x="178" y="68"/>
                  </a:cubicBezTo>
                  <a:cubicBezTo>
                    <a:pt x="280" y="34"/>
                    <a:pt x="357" y="0"/>
                    <a:pt x="459" y="0"/>
                  </a:cubicBezTo>
                  <a:cubicBezTo>
                    <a:pt x="603" y="34"/>
                    <a:pt x="16675" y="1665"/>
                    <a:pt x="25451" y="20277"/>
                  </a:cubicBezTo>
                  <a:cubicBezTo>
                    <a:pt x="25553" y="20456"/>
                    <a:pt x="25485" y="20634"/>
                    <a:pt x="25340" y="207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2"/>
            <p:cNvSpPr/>
            <p:nvPr/>
          </p:nvSpPr>
          <p:spPr>
            <a:xfrm>
              <a:off x="298853" y="512219"/>
              <a:ext cx="223939" cy="467161"/>
            </a:xfrm>
            <a:custGeom>
              <a:avLst/>
              <a:gdLst/>
              <a:ahLst/>
              <a:cxnLst/>
              <a:rect l="l" t="t" r="r" b="b"/>
              <a:pathLst>
                <a:path w="6585" h="13737" extrusionOk="0">
                  <a:moveTo>
                    <a:pt x="4036" y="13414"/>
                  </a:moveTo>
                  <a:cubicBezTo>
                    <a:pt x="3823" y="13558"/>
                    <a:pt x="3611" y="13660"/>
                    <a:pt x="3365" y="13660"/>
                  </a:cubicBezTo>
                  <a:cubicBezTo>
                    <a:pt x="1" y="13736"/>
                    <a:pt x="5701" y="0"/>
                    <a:pt x="5701" y="0"/>
                  </a:cubicBezTo>
                  <a:cubicBezTo>
                    <a:pt x="5701" y="0"/>
                    <a:pt x="6584" y="11613"/>
                    <a:pt x="4036" y="1341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2"/>
            <p:cNvSpPr/>
            <p:nvPr/>
          </p:nvSpPr>
          <p:spPr>
            <a:xfrm>
              <a:off x="404889" y="843282"/>
              <a:ext cx="12175" cy="26594"/>
            </a:xfrm>
            <a:custGeom>
              <a:avLst/>
              <a:gdLst/>
              <a:ahLst/>
              <a:cxnLst/>
              <a:rect l="l" t="t" r="r" b="b"/>
              <a:pathLst>
                <a:path w="358" h="782" extrusionOk="0">
                  <a:moveTo>
                    <a:pt x="102" y="739"/>
                  </a:moveTo>
                  <a:cubicBezTo>
                    <a:pt x="68" y="782"/>
                    <a:pt x="0" y="739"/>
                    <a:pt x="0" y="671"/>
                  </a:cubicBezTo>
                  <a:cubicBezTo>
                    <a:pt x="34" y="570"/>
                    <a:pt x="68" y="459"/>
                    <a:pt x="102" y="357"/>
                  </a:cubicBezTo>
                  <a:cubicBezTo>
                    <a:pt x="145" y="247"/>
                    <a:pt x="145" y="102"/>
                    <a:pt x="247" y="34"/>
                  </a:cubicBezTo>
                  <a:lnTo>
                    <a:pt x="247" y="34"/>
                  </a:lnTo>
                  <a:cubicBezTo>
                    <a:pt x="281" y="0"/>
                    <a:pt x="315" y="34"/>
                    <a:pt x="357" y="68"/>
                  </a:cubicBezTo>
                  <a:cubicBezTo>
                    <a:pt x="357" y="179"/>
                    <a:pt x="315" y="281"/>
                    <a:pt x="281" y="391"/>
                  </a:cubicBezTo>
                  <a:cubicBezTo>
                    <a:pt x="213" y="493"/>
                    <a:pt x="179" y="603"/>
                    <a:pt x="102"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2"/>
            <p:cNvSpPr/>
            <p:nvPr/>
          </p:nvSpPr>
          <p:spPr>
            <a:xfrm>
              <a:off x="424239" y="849335"/>
              <a:ext cx="9556" cy="20541"/>
            </a:xfrm>
            <a:custGeom>
              <a:avLst/>
              <a:gdLst/>
              <a:ahLst/>
              <a:cxnLst/>
              <a:rect l="l" t="t" r="r" b="b"/>
              <a:pathLst>
                <a:path w="281" h="604" extrusionOk="0">
                  <a:moveTo>
                    <a:pt x="102" y="561"/>
                  </a:moveTo>
                  <a:cubicBezTo>
                    <a:pt x="69" y="604"/>
                    <a:pt x="1" y="561"/>
                    <a:pt x="1" y="493"/>
                  </a:cubicBezTo>
                  <a:cubicBezTo>
                    <a:pt x="1" y="425"/>
                    <a:pt x="35" y="315"/>
                    <a:pt x="35" y="247"/>
                  </a:cubicBezTo>
                  <a:cubicBezTo>
                    <a:pt x="69" y="179"/>
                    <a:pt x="69" y="69"/>
                    <a:pt x="136" y="35"/>
                  </a:cubicBezTo>
                  <a:lnTo>
                    <a:pt x="136" y="35"/>
                  </a:lnTo>
                  <a:cubicBezTo>
                    <a:pt x="170" y="1"/>
                    <a:pt x="247" y="1"/>
                    <a:pt x="247" y="69"/>
                  </a:cubicBezTo>
                  <a:cubicBezTo>
                    <a:pt x="281" y="137"/>
                    <a:pt x="247" y="213"/>
                    <a:pt x="213" y="281"/>
                  </a:cubicBezTo>
                  <a:cubicBezTo>
                    <a:pt x="213" y="349"/>
                    <a:pt x="170" y="459"/>
                    <a:pt x="136" y="527"/>
                  </a:cubicBezTo>
                  <a:cubicBezTo>
                    <a:pt x="136" y="527"/>
                    <a:pt x="136" y="561"/>
                    <a:pt x="102" y="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2"/>
            <p:cNvSpPr/>
            <p:nvPr/>
          </p:nvSpPr>
          <p:spPr>
            <a:xfrm>
              <a:off x="449370" y="846751"/>
              <a:ext cx="12175" cy="27750"/>
            </a:xfrm>
            <a:custGeom>
              <a:avLst/>
              <a:gdLst/>
              <a:ahLst/>
              <a:cxnLst/>
              <a:rect l="l" t="t" r="r" b="b"/>
              <a:pathLst>
                <a:path w="358" h="816" extrusionOk="0">
                  <a:moveTo>
                    <a:pt x="111" y="816"/>
                  </a:moveTo>
                  <a:cubicBezTo>
                    <a:pt x="69" y="816"/>
                    <a:pt x="1" y="782"/>
                    <a:pt x="1" y="748"/>
                  </a:cubicBezTo>
                  <a:cubicBezTo>
                    <a:pt x="1" y="501"/>
                    <a:pt x="69" y="179"/>
                    <a:pt x="281" y="0"/>
                  </a:cubicBezTo>
                  <a:lnTo>
                    <a:pt x="281" y="0"/>
                  </a:lnTo>
                  <a:cubicBezTo>
                    <a:pt x="281" y="0"/>
                    <a:pt x="357" y="0"/>
                    <a:pt x="357" y="43"/>
                  </a:cubicBezTo>
                  <a:cubicBezTo>
                    <a:pt x="357" y="289"/>
                    <a:pt x="213" y="535"/>
                    <a:pt x="111" y="7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2"/>
            <p:cNvSpPr/>
            <p:nvPr/>
          </p:nvSpPr>
          <p:spPr>
            <a:xfrm>
              <a:off x="413254" y="803425"/>
              <a:ext cx="12175" cy="27750"/>
            </a:xfrm>
            <a:custGeom>
              <a:avLst/>
              <a:gdLst/>
              <a:ahLst/>
              <a:cxnLst/>
              <a:rect l="l" t="t" r="r" b="b"/>
              <a:pathLst>
                <a:path w="358" h="816" extrusionOk="0">
                  <a:moveTo>
                    <a:pt x="35" y="782"/>
                  </a:moveTo>
                  <a:cubicBezTo>
                    <a:pt x="35" y="816"/>
                    <a:pt x="1" y="782"/>
                    <a:pt x="1" y="782"/>
                  </a:cubicBezTo>
                  <a:cubicBezTo>
                    <a:pt x="1" y="637"/>
                    <a:pt x="35" y="535"/>
                    <a:pt x="69" y="391"/>
                  </a:cubicBezTo>
                  <a:cubicBezTo>
                    <a:pt x="111" y="289"/>
                    <a:pt x="145" y="144"/>
                    <a:pt x="247" y="43"/>
                  </a:cubicBezTo>
                  <a:lnTo>
                    <a:pt x="247" y="43"/>
                  </a:lnTo>
                  <a:cubicBezTo>
                    <a:pt x="281" y="0"/>
                    <a:pt x="358" y="43"/>
                    <a:pt x="358" y="77"/>
                  </a:cubicBezTo>
                  <a:cubicBezTo>
                    <a:pt x="324" y="212"/>
                    <a:pt x="281" y="323"/>
                    <a:pt x="213" y="425"/>
                  </a:cubicBezTo>
                  <a:cubicBezTo>
                    <a:pt x="179" y="569"/>
                    <a:pt x="111" y="680"/>
                    <a:pt x="35" y="7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2"/>
            <p:cNvSpPr/>
            <p:nvPr/>
          </p:nvSpPr>
          <p:spPr>
            <a:xfrm>
              <a:off x="428864" y="807166"/>
              <a:ext cx="11018" cy="17956"/>
            </a:xfrm>
            <a:custGeom>
              <a:avLst/>
              <a:gdLst/>
              <a:ahLst/>
              <a:cxnLst/>
              <a:rect l="l" t="t" r="r" b="b"/>
              <a:pathLst>
                <a:path w="324" h="528" extrusionOk="0">
                  <a:moveTo>
                    <a:pt x="111" y="493"/>
                  </a:moveTo>
                  <a:cubicBezTo>
                    <a:pt x="77" y="527"/>
                    <a:pt x="0" y="493"/>
                    <a:pt x="0" y="459"/>
                  </a:cubicBezTo>
                  <a:cubicBezTo>
                    <a:pt x="0" y="357"/>
                    <a:pt x="34" y="281"/>
                    <a:pt x="77" y="213"/>
                  </a:cubicBezTo>
                  <a:cubicBezTo>
                    <a:pt x="111" y="145"/>
                    <a:pt x="145" y="68"/>
                    <a:pt x="179" y="34"/>
                  </a:cubicBezTo>
                  <a:lnTo>
                    <a:pt x="247" y="34"/>
                  </a:lnTo>
                  <a:cubicBezTo>
                    <a:pt x="289" y="0"/>
                    <a:pt x="323" y="68"/>
                    <a:pt x="323" y="102"/>
                  </a:cubicBezTo>
                  <a:cubicBezTo>
                    <a:pt x="289" y="179"/>
                    <a:pt x="247" y="213"/>
                    <a:pt x="213" y="281"/>
                  </a:cubicBezTo>
                  <a:cubicBezTo>
                    <a:pt x="179" y="315"/>
                    <a:pt x="145" y="391"/>
                    <a:pt x="145" y="459"/>
                  </a:cubicBezTo>
                  <a:cubicBezTo>
                    <a:pt x="145" y="493"/>
                    <a:pt x="111" y="493"/>
                    <a:pt x="111" y="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2"/>
            <p:cNvSpPr/>
            <p:nvPr/>
          </p:nvSpPr>
          <p:spPr>
            <a:xfrm>
              <a:off x="455424" y="792713"/>
              <a:ext cx="12175" cy="25166"/>
            </a:xfrm>
            <a:custGeom>
              <a:avLst/>
              <a:gdLst/>
              <a:ahLst/>
              <a:cxnLst/>
              <a:rect l="l" t="t" r="r" b="b"/>
              <a:pathLst>
                <a:path w="358" h="740" extrusionOk="0">
                  <a:moveTo>
                    <a:pt x="103" y="706"/>
                  </a:moveTo>
                  <a:cubicBezTo>
                    <a:pt x="69" y="740"/>
                    <a:pt x="1" y="672"/>
                    <a:pt x="35" y="638"/>
                  </a:cubicBezTo>
                  <a:cubicBezTo>
                    <a:pt x="103" y="425"/>
                    <a:pt x="145" y="247"/>
                    <a:pt x="213" y="69"/>
                  </a:cubicBezTo>
                  <a:lnTo>
                    <a:pt x="213" y="35"/>
                  </a:lnTo>
                  <a:cubicBezTo>
                    <a:pt x="281" y="1"/>
                    <a:pt x="358" y="35"/>
                    <a:pt x="358" y="103"/>
                  </a:cubicBezTo>
                  <a:cubicBezTo>
                    <a:pt x="315" y="315"/>
                    <a:pt x="213" y="493"/>
                    <a:pt x="145" y="672"/>
                  </a:cubicBezTo>
                  <a:cubicBezTo>
                    <a:pt x="145" y="672"/>
                    <a:pt x="145" y="706"/>
                    <a:pt x="103" y="7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2"/>
            <p:cNvSpPr/>
            <p:nvPr/>
          </p:nvSpPr>
          <p:spPr>
            <a:xfrm>
              <a:off x="409786" y="752856"/>
              <a:ext cx="13059" cy="20541"/>
            </a:xfrm>
            <a:custGeom>
              <a:avLst/>
              <a:gdLst/>
              <a:ahLst/>
              <a:cxnLst/>
              <a:rect l="l" t="t" r="r" b="b"/>
              <a:pathLst>
                <a:path w="384" h="604" extrusionOk="0">
                  <a:moveTo>
                    <a:pt x="103" y="570"/>
                  </a:moveTo>
                  <a:cubicBezTo>
                    <a:pt x="69" y="604"/>
                    <a:pt x="1" y="604"/>
                    <a:pt x="1" y="536"/>
                  </a:cubicBezTo>
                  <a:cubicBezTo>
                    <a:pt x="35" y="357"/>
                    <a:pt x="137" y="145"/>
                    <a:pt x="281" y="43"/>
                  </a:cubicBezTo>
                  <a:lnTo>
                    <a:pt x="281" y="43"/>
                  </a:lnTo>
                  <a:cubicBezTo>
                    <a:pt x="315" y="0"/>
                    <a:pt x="383" y="43"/>
                    <a:pt x="349" y="77"/>
                  </a:cubicBezTo>
                  <a:cubicBezTo>
                    <a:pt x="281" y="255"/>
                    <a:pt x="171" y="391"/>
                    <a:pt x="137" y="536"/>
                  </a:cubicBezTo>
                  <a:cubicBezTo>
                    <a:pt x="137" y="570"/>
                    <a:pt x="103" y="570"/>
                    <a:pt x="103" y="5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2"/>
            <p:cNvSpPr/>
            <p:nvPr/>
          </p:nvSpPr>
          <p:spPr>
            <a:xfrm>
              <a:off x="431448" y="752856"/>
              <a:ext cx="9590" cy="17072"/>
            </a:xfrm>
            <a:custGeom>
              <a:avLst/>
              <a:gdLst/>
              <a:ahLst/>
              <a:cxnLst/>
              <a:rect l="l" t="t" r="r" b="b"/>
              <a:pathLst>
                <a:path w="282" h="502" extrusionOk="0">
                  <a:moveTo>
                    <a:pt x="103" y="502"/>
                  </a:moveTo>
                  <a:cubicBezTo>
                    <a:pt x="69" y="502"/>
                    <a:pt x="1" y="502"/>
                    <a:pt x="1" y="425"/>
                  </a:cubicBezTo>
                  <a:cubicBezTo>
                    <a:pt x="1" y="357"/>
                    <a:pt x="35" y="289"/>
                    <a:pt x="35" y="213"/>
                  </a:cubicBezTo>
                  <a:cubicBezTo>
                    <a:pt x="69" y="145"/>
                    <a:pt x="103" y="111"/>
                    <a:pt x="171" y="43"/>
                  </a:cubicBezTo>
                  <a:lnTo>
                    <a:pt x="171" y="43"/>
                  </a:lnTo>
                  <a:cubicBezTo>
                    <a:pt x="213" y="0"/>
                    <a:pt x="281" y="43"/>
                    <a:pt x="247" y="77"/>
                  </a:cubicBezTo>
                  <a:cubicBezTo>
                    <a:pt x="247" y="145"/>
                    <a:pt x="213" y="213"/>
                    <a:pt x="171" y="255"/>
                  </a:cubicBezTo>
                  <a:cubicBezTo>
                    <a:pt x="137" y="323"/>
                    <a:pt x="137" y="391"/>
                    <a:pt x="103" y="4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2"/>
            <p:cNvSpPr/>
            <p:nvPr/>
          </p:nvSpPr>
          <p:spPr>
            <a:xfrm>
              <a:off x="451683" y="752856"/>
              <a:ext cx="11018" cy="21697"/>
            </a:xfrm>
            <a:custGeom>
              <a:avLst/>
              <a:gdLst/>
              <a:ahLst/>
              <a:cxnLst/>
              <a:rect l="l" t="t" r="r" b="b"/>
              <a:pathLst>
                <a:path w="324" h="638" extrusionOk="0">
                  <a:moveTo>
                    <a:pt x="77" y="604"/>
                  </a:moveTo>
                  <a:cubicBezTo>
                    <a:pt x="43" y="638"/>
                    <a:pt x="1" y="570"/>
                    <a:pt x="1" y="536"/>
                  </a:cubicBezTo>
                  <a:cubicBezTo>
                    <a:pt x="43" y="468"/>
                    <a:pt x="77" y="357"/>
                    <a:pt x="77" y="289"/>
                  </a:cubicBezTo>
                  <a:cubicBezTo>
                    <a:pt x="111" y="213"/>
                    <a:pt x="145" y="111"/>
                    <a:pt x="179" y="43"/>
                  </a:cubicBezTo>
                  <a:lnTo>
                    <a:pt x="213" y="43"/>
                  </a:lnTo>
                  <a:cubicBezTo>
                    <a:pt x="255" y="0"/>
                    <a:pt x="323" y="43"/>
                    <a:pt x="323" y="111"/>
                  </a:cubicBezTo>
                  <a:cubicBezTo>
                    <a:pt x="289" y="179"/>
                    <a:pt x="255" y="255"/>
                    <a:pt x="213" y="323"/>
                  </a:cubicBezTo>
                  <a:cubicBezTo>
                    <a:pt x="179" y="425"/>
                    <a:pt x="145" y="502"/>
                    <a:pt x="111" y="5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p:nvPr/>
          </p:nvSpPr>
          <p:spPr>
            <a:xfrm>
              <a:off x="432605" y="721671"/>
              <a:ext cx="11903" cy="15609"/>
            </a:xfrm>
            <a:custGeom>
              <a:avLst/>
              <a:gdLst/>
              <a:ahLst/>
              <a:cxnLst/>
              <a:rect l="l" t="t" r="r" b="b"/>
              <a:pathLst>
                <a:path w="350" h="459" extrusionOk="0">
                  <a:moveTo>
                    <a:pt x="137" y="425"/>
                  </a:moveTo>
                  <a:cubicBezTo>
                    <a:pt x="69" y="459"/>
                    <a:pt x="1" y="391"/>
                    <a:pt x="35" y="323"/>
                  </a:cubicBezTo>
                  <a:cubicBezTo>
                    <a:pt x="69" y="246"/>
                    <a:pt x="103" y="212"/>
                    <a:pt x="137" y="144"/>
                  </a:cubicBezTo>
                  <a:cubicBezTo>
                    <a:pt x="137" y="110"/>
                    <a:pt x="179" y="34"/>
                    <a:pt x="213" y="34"/>
                  </a:cubicBezTo>
                  <a:cubicBezTo>
                    <a:pt x="213" y="0"/>
                    <a:pt x="247" y="0"/>
                    <a:pt x="247" y="0"/>
                  </a:cubicBezTo>
                  <a:cubicBezTo>
                    <a:pt x="281" y="0"/>
                    <a:pt x="315" y="0"/>
                    <a:pt x="315" y="34"/>
                  </a:cubicBezTo>
                  <a:cubicBezTo>
                    <a:pt x="349" y="110"/>
                    <a:pt x="315" y="178"/>
                    <a:pt x="281" y="212"/>
                  </a:cubicBezTo>
                  <a:cubicBezTo>
                    <a:pt x="247" y="280"/>
                    <a:pt x="213" y="357"/>
                    <a:pt x="137" y="3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2"/>
            <p:cNvSpPr/>
            <p:nvPr/>
          </p:nvSpPr>
          <p:spPr>
            <a:xfrm>
              <a:off x="430020" y="773363"/>
              <a:ext cx="12175" cy="17072"/>
            </a:xfrm>
            <a:custGeom>
              <a:avLst/>
              <a:gdLst/>
              <a:ahLst/>
              <a:cxnLst/>
              <a:rect l="l" t="t" r="r" b="b"/>
              <a:pathLst>
                <a:path w="358" h="502" extrusionOk="0">
                  <a:moveTo>
                    <a:pt x="111" y="502"/>
                  </a:moveTo>
                  <a:cubicBezTo>
                    <a:pt x="77" y="502"/>
                    <a:pt x="43" y="502"/>
                    <a:pt x="43" y="459"/>
                  </a:cubicBezTo>
                  <a:cubicBezTo>
                    <a:pt x="0" y="391"/>
                    <a:pt x="77" y="323"/>
                    <a:pt x="111" y="247"/>
                  </a:cubicBezTo>
                  <a:cubicBezTo>
                    <a:pt x="145" y="179"/>
                    <a:pt x="179" y="111"/>
                    <a:pt x="255" y="35"/>
                  </a:cubicBezTo>
                  <a:lnTo>
                    <a:pt x="255" y="35"/>
                  </a:lnTo>
                  <a:cubicBezTo>
                    <a:pt x="289" y="1"/>
                    <a:pt x="357" y="77"/>
                    <a:pt x="323" y="145"/>
                  </a:cubicBezTo>
                  <a:cubicBezTo>
                    <a:pt x="289" y="179"/>
                    <a:pt x="255" y="247"/>
                    <a:pt x="213" y="323"/>
                  </a:cubicBezTo>
                  <a:cubicBezTo>
                    <a:pt x="179" y="391"/>
                    <a:pt x="145" y="425"/>
                    <a:pt x="111" y="5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p:nvPr/>
          </p:nvSpPr>
          <p:spPr>
            <a:xfrm>
              <a:off x="462667" y="714428"/>
              <a:ext cx="9556" cy="15643"/>
            </a:xfrm>
            <a:custGeom>
              <a:avLst/>
              <a:gdLst/>
              <a:ahLst/>
              <a:cxnLst/>
              <a:rect l="l" t="t" r="r" b="b"/>
              <a:pathLst>
                <a:path w="281" h="460" extrusionOk="0">
                  <a:moveTo>
                    <a:pt x="102" y="425"/>
                  </a:moveTo>
                  <a:cubicBezTo>
                    <a:pt x="68" y="459"/>
                    <a:pt x="0" y="425"/>
                    <a:pt x="0" y="357"/>
                  </a:cubicBezTo>
                  <a:cubicBezTo>
                    <a:pt x="34" y="323"/>
                    <a:pt x="68" y="247"/>
                    <a:pt x="68" y="179"/>
                  </a:cubicBezTo>
                  <a:cubicBezTo>
                    <a:pt x="102" y="111"/>
                    <a:pt x="102" y="35"/>
                    <a:pt x="179" y="1"/>
                  </a:cubicBezTo>
                  <a:lnTo>
                    <a:pt x="179" y="1"/>
                  </a:lnTo>
                  <a:cubicBezTo>
                    <a:pt x="213" y="1"/>
                    <a:pt x="247" y="1"/>
                    <a:pt x="247" y="69"/>
                  </a:cubicBezTo>
                  <a:cubicBezTo>
                    <a:pt x="281" y="111"/>
                    <a:pt x="247" y="179"/>
                    <a:pt x="213" y="247"/>
                  </a:cubicBezTo>
                  <a:cubicBezTo>
                    <a:pt x="179" y="281"/>
                    <a:pt x="145" y="357"/>
                    <a:pt x="102" y="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a:off x="475964" y="734934"/>
              <a:ext cx="8400" cy="16800"/>
            </a:xfrm>
            <a:custGeom>
              <a:avLst/>
              <a:gdLst/>
              <a:ahLst/>
              <a:cxnLst/>
              <a:rect l="l" t="t" r="r" b="b"/>
              <a:pathLst>
                <a:path w="247" h="494" extrusionOk="0">
                  <a:moveTo>
                    <a:pt x="102" y="459"/>
                  </a:moveTo>
                  <a:cubicBezTo>
                    <a:pt x="68" y="493"/>
                    <a:pt x="0" y="459"/>
                    <a:pt x="34" y="426"/>
                  </a:cubicBezTo>
                  <a:cubicBezTo>
                    <a:pt x="34" y="358"/>
                    <a:pt x="34" y="281"/>
                    <a:pt x="68" y="213"/>
                  </a:cubicBezTo>
                  <a:cubicBezTo>
                    <a:pt x="68" y="179"/>
                    <a:pt x="68" y="145"/>
                    <a:pt x="102" y="103"/>
                  </a:cubicBezTo>
                  <a:cubicBezTo>
                    <a:pt x="102" y="69"/>
                    <a:pt x="102" y="69"/>
                    <a:pt x="136" y="35"/>
                  </a:cubicBezTo>
                  <a:lnTo>
                    <a:pt x="136" y="35"/>
                  </a:lnTo>
                  <a:cubicBezTo>
                    <a:pt x="179" y="1"/>
                    <a:pt x="212" y="1"/>
                    <a:pt x="246" y="35"/>
                  </a:cubicBezTo>
                  <a:cubicBezTo>
                    <a:pt x="246" y="103"/>
                    <a:pt x="246" y="179"/>
                    <a:pt x="212" y="247"/>
                  </a:cubicBezTo>
                  <a:cubicBezTo>
                    <a:pt x="212" y="315"/>
                    <a:pt x="179" y="392"/>
                    <a:pt x="136" y="4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436073" y="684399"/>
              <a:ext cx="11018" cy="21697"/>
            </a:xfrm>
            <a:custGeom>
              <a:avLst/>
              <a:gdLst/>
              <a:ahLst/>
              <a:cxnLst/>
              <a:rect l="l" t="t" r="r" b="b"/>
              <a:pathLst>
                <a:path w="324" h="638" extrusionOk="0">
                  <a:moveTo>
                    <a:pt x="111" y="603"/>
                  </a:moveTo>
                  <a:cubicBezTo>
                    <a:pt x="77" y="637"/>
                    <a:pt x="1" y="603"/>
                    <a:pt x="35" y="569"/>
                  </a:cubicBezTo>
                  <a:cubicBezTo>
                    <a:pt x="77" y="459"/>
                    <a:pt x="77" y="391"/>
                    <a:pt x="111" y="281"/>
                  </a:cubicBezTo>
                  <a:cubicBezTo>
                    <a:pt x="145" y="213"/>
                    <a:pt x="145" y="102"/>
                    <a:pt x="179" y="34"/>
                  </a:cubicBezTo>
                  <a:cubicBezTo>
                    <a:pt x="213" y="34"/>
                    <a:pt x="213" y="0"/>
                    <a:pt x="213" y="0"/>
                  </a:cubicBezTo>
                  <a:cubicBezTo>
                    <a:pt x="247" y="0"/>
                    <a:pt x="324" y="0"/>
                    <a:pt x="324" y="34"/>
                  </a:cubicBezTo>
                  <a:cubicBezTo>
                    <a:pt x="324" y="145"/>
                    <a:pt x="290" y="213"/>
                    <a:pt x="247" y="314"/>
                  </a:cubicBezTo>
                  <a:cubicBezTo>
                    <a:pt x="213" y="425"/>
                    <a:pt x="179" y="493"/>
                    <a:pt x="145" y="6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456580" y="675999"/>
              <a:ext cx="9590" cy="20541"/>
            </a:xfrm>
            <a:custGeom>
              <a:avLst/>
              <a:gdLst/>
              <a:ahLst/>
              <a:cxnLst/>
              <a:rect l="l" t="t" r="r" b="b"/>
              <a:pathLst>
                <a:path w="282" h="604" extrusionOk="0">
                  <a:moveTo>
                    <a:pt x="69" y="561"/>
                  </a:moveTo>
                  <a:cubicBezTo>
                    <a:pt x="69" y="604"/>
                    <a:pt x="1" y="561"/>
                    <a:pt x="1" y="528"/>
                  </a:cubicBezTo>
                  <a:cubicBezTo>
                    <a:pt x="35" y="460"/>
                    <a:pt x="35" y="349"/>
                    <a:pt x="69" y="281"/>
                  </a:cubicBezTo>
                  <a:cubicBezTo>
                    <a:pt x="111" y="179"/>
                    <a:pt x="145" y="103"/>
                    <a:pt x="179" y="35"/>
                  </a:cubicBezTo>
                  <a:lnTo>
                    <a:pt x="213" y="35"/>
                  </a:lnTo>
                  <a:cubicBezTo>
                    <a:pt x="247" y="1"/>
                    <a:pt x="281" y="1"/>
                    <a:pt x="281" y="69"/>
                  </a:cubicBezTo>
                  <a:cubicBezTo>
                    <a:pt x="281" y="179"/>
                    <a:pt x="247" y="247"/>
                    <a:pt x="213" y="315"/>
                  </a:cubicBezTo>
                  <a:cubicBezTo>
                    <a:pt x="179" y="392"/>
                    <a:pt x="145" y="494"/>
                    <a:pt x="111" y="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p:nvPr/>
          </p:nvSpPr>
          <p:spPr>
            <a:xfrm>
              <a:off x="456580" y="647127"/>
              <a:ext cx="11018" cy="15643"/>
            </a:xfrm>
            <a:custGeom>
              <a:avLst/>
              <a:gdLst/>
              <a:ahLst/>
              <a:cxnLst/>
              <a:rect l="l" t="t" r="r" b="b"/>
              <a:pathLst>
                <a:path w="324" h="460" extrusionOk="0">
                  <a:moveTo>
                    <a:pt x="145" y="459"/>
                  </a:moveTo>
                  <a:cubicBezTo>
                    <a:pt x="111" y="459"/>
                    <a:pt x="1" y="425"/>
                    <a:pt x="35" y="391"/>
                  </a:cubicBezTo>
                  <a:cubicBezTo>
                    <a:pt x="35" y="315"/>
                    <a:pt x="69" y="247"/>
                    <a:pt x="111" y="213"/>
                  </a:cubicBezTo>
                  <a:cubicBezTo>
                    <a:pt x="111" y="136"/>
                    <a:pt x="145" y="68"/>
                    <a:pt x="179" y="34"/>
                  </a:cubicBezTo>
                  <a:lnTo>
                    <a:pt x="179" y="34"/>
                  </a:lnTo>
                  <a:cubicBezTo>
                    <a:pt x="247" y="0"/>
                    <a:pt x="324" y="34"/>
                    <a:pt x="324" y="68"/>
                  </a:cubicBezTo>
                  <a:cubicBezTo>
                    <a:pt x="324" y="136"/>
                    <a:pt x="281" y="213"/>
                    <a:pt x="247" y="281"/>
                  </a:cubicBezTo>
                  <a:cubicBezTo>
                    <a:pt x="213" y="315"/>
                    <a:pt x="179" y="391"/>
                    <a:pt x="145" y="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2"/>
            <p:cNvSpPr/>
            <p:nvPr/>
          </p:nvSpPr>
          <p:spPr>
            <a:xfrm>
              <a:off x="477120" y="651752"/>
              <a:ext cx="8400" cy="18228"/>
            </a:xfrm>
            <a:custGeom>
              <a:avLst/>
              <a:gdLst/>
              <a:ahLst/>
              <a:cxnLst/>
              <a:rect l="l" t="t" r="r" b="b"/>
              <a:pathLst>
                <a:path w="247" h="536" extrusionOk="0">
                  <a:moveTo>
                    <a:pt x="68" y="535"/>
                  </a:moveTo>
                  <a:cubicBezTo>
                    <a:pt x="34" y="535"/>
                    <a:pt x="0" y="535"/>
                    <a:pt x="0" y="501"/>
                  </a:cubicBezTo>
                  <a:lnTo>
                    <a:pt x="0" y="255"/>
                  </a:lnTo>
                  <a:cubicBezTo>
                    <a:pt x="34" y="179"/>
                    <a:pt x="68" y="77"/>
                    <a:pt x="102" y="43"/>
                  </a:cubicBezTo>
                  <a:lnTo>
                    <a:pt x="145" y="43"/>
                  </a:lnTo>
                  <a:cubicBezTo>
                    <a:pt x="145" y="0"/>
                    <a:pt x="212" y="0"/>
                    <a:pt x="212" y="43"/>
                  </a:cubicBezTo>
                  <a:cubicBezTo>
                    <a:pt x="246" y="145"/>
                    <a:pt x="212" y="213"/>
                    <a:pt x="178" y="289"/>
                  </a:cubicBezTo>
                  <a:cubicBezTo>
                    <a:pt x="178" y="357"/>
                    <a:pt x="145" y="425"/>
                    <a:pt x="68" y="5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2"/>
            <p:cNvSpPr/>
            <p:nvPr/>
          </p:nvSpPr>
          <p:spPr>
            <a:xfrm>
              <a:off x="473346" y="614480"/>
              <a:ext cx="8706" cy="17072"/>
            </a:xfrm>
            <a:custGeom>
              <a:avLst/>
              <a:gdLst/>
              <a:ahLst/>
              <a:cxnLst/>
              <a:rect l="l" t="t" r="r" b="b"/>
              <a:pathLst>
                <a:path w="256" h="502" extrusionOk="0">
                  <a:moveTo>
                    <a:pt x="111" y="459"/>
                  </a:moveTo>
                  <a:cubicBezTo>
                    <a:pt x="77" y="502"/>
                    <a:pt x="1" y="459"/>
                    <a:pt x="1" y="391"/>
                  </a:cubicBezTo>
                  <a:cubicBezTo>
                    <a:pt x="1" y="289"/>
                    <a:pt x="1" y="145"/>
                    <a:pt x="111" y="34"/>
                  </a:cubicBezTo>
                  <a:lnTo>
                    <a:pt x="111" y="34"/>
                  </a:lnTo>
                  <a:cubicBezTo>
                    <a:pt x="179" y="0"/>
                    <a:pt x="256" y="34"/>
                    <a:pt x="256" y="111"/>
                  </a:cubicBezTo>
                  <a:cubicBezTo>
                    <a:pt x="213" y="145"/>
                    <a:pt x="213" y="213"/>
                    <a:pt x="179" y="247"/>
                  </a:cubicBezTo>
                  <a:cubicBezTo>
                    <a:pt x="179" y="323"/>
                    <a:pt x="145" y="357"/>
                    <a:pt x="145" y="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2"/>
            <p:cNvSpPr/>
            <p:nvPr/>
          </p:nvSpPr>
          <p:spPr>
            <a:xfrm>
              <a:off x="492696" y="512219"/>
              <a:ext cx="337184" cy="408226"/>
            </a:xfrm>
            <a:custGeom>
              <a:avLst/>
              <a:gdLst/>
              <a:ahLst/>
              <a:cxnLst/>
              <a:rect l="l" t="t" r="r" b="b"/>
              <a:pathLst>
                <a:path w="9915" h="12004" extrusionOk="0">
                  <a:moveTo>
                    <a:pt x="8139" y="10729"/>
                  </a:moveTo>
                  <a:cubicBezTo>
                    <a:pt x="6372" y="12003"/>
                    <a:pt x="1" y="0"/>
                    <a:pt x="1" y="0"/>
                  </a:cubicBezTo>
                  <a:cubicBezTo>
                    <a:pt x="1" y="0"/>
                    <a:pt x="9914" y="9166"/>
                    <a:pt x="8215" y="10687"/>
                  </a:cubicBezTo>
                  <a:cubicBezTo>
                    <a:pt x="8181" y="10687"/>
                    <a:pt x="8181" y="10729"/>
                    <a:pt x="8139" y="1072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2"/>
            <p:cNvSpPr/>
            <p:nvPr/>
          </p:nvSpPr>
          <p:spPr>
            <a:xfrm>
              <a:off x="723811" y="834882"/>
              <a:ext cx="11018" cy="13331"/>
            </a:xfrm>
            <a:custGeom>
              <a:avLst/>
              <a:gdLst/>
              <a:ahLst/>
              <a:cxnLst/>
              <a:rect l="l" t="t" r="r" b="b"/>
              <a:pathLst>
                <a:path w="324" h="392" extrusionOk="0">
                  <a:moveTo>
                    <a:pt x="281" y="349"/>
                  </a:moveTo>
                  <a:cubicBezTo>
                    <a:pt x="281" y="392"/>
                    <a:pt x="247" y="392"/>
                    <a:pt x="213" y="349"/>
                  </a:cubicBezTo>
                  <a:cubicBezTo>
                    <a:pt x="145" y="281"/>
                    <a:pt x="35" y="179"/>
                    <a:pt x="35" y="103"/>
                  </a:cubicBezTo>
                  <a:cubicBezTo>
                    <a:pt x="1" y="69"/>
                    <a:pt x="35" y="35"/>
                    <a:pt x="35" y="35"/>
                  </a:cubicBezTo>
                  <a:cubicBezTo>
                    <a:pt x="69" y="1"/>
                    <a:pt x="111" y="1"/>
                    <a:pt x="111" y="35"/>
                  </a:cubicBezTo>
                  <a:cubicBezTo>
                    <a:pt x="213" y="69"/>
                    <a:pt x="247" y="213"/>
                    <a:pt x="324" y="281"/>
                  </a:cubicBezTo>
                  <a:cubicBezTo>
                    <a:pt x="324" y="315"/>
                    <a:pt x="324" y="349"/>
                    <a:pt x="281" y="3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2"/>
            <p:cNvSpPr/>
            <p:nvPr/>
          </p:nvSpPr>
          <p:spPr>
            <a:xfrm>
              <a:off x="743161" y="838351"/>
              <a:ext cx="13331" cy="14487"/>
            </a:xfrm>
            <a:custGeom>
              <a:avLst/>
              <a:gdLst/>
              <a:ahLst/>
              <a:cxnLst/>
              <a:rect l="l" t="t" r="r" b="b"/>
              <a:pathLst>
                <a:path w="392" h="426" extrusionOk="0">
                  <a:moveTo>
                    <a:pt x="349" y="426"/>
                  </a:moveTo>
                  <a:lnTo>
                    <a:pt x="281" y="426"/>
                  </a:lnTo>
                  <a:cubicBezTo>
                    <a:pt x="213" y="392"/>
                    <a:pt x="179" y="324"/>
                    <a:pt x="103" y="290"/>
                  </a:cubicBezTo>
                  <a:cubicBezTo>
                    <a:pt x="69" y="213"/>
                    <a:pt x="35" y="145"/>
                    <a:pt x="35" y="77"/>
                  </a:cubicBezTo>
                  <a:cubicBezTo>
                    <a:pt x="1" y="35"/>
                    <a:pt x="35" y="1"/>
                    <a:pt x="35" y="1"/>
                  </a:cubicBezTo>
                  <a:lnTo>
                    <a:pt x="103" y="1"/>
                  </a:lnTo>
                  <a:lnTo>
                    <a:pt x="247" y="145"/>
                  </a:lnTo>
                  <a:cubicBezTo>
                    <a:pt x="281" y="213"/>
                    <a:pt x="349" y="290"/>
                    <a:pt x="392" y="358"/>
                  </a:cubicBezTo>
                  <a:cubicBezTo>
                    <a:pt x="392" y="358"/>
                    <a:pt x="392" y="392"/>
                    <a:pt x="349" y="4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2"/>
            <p:cNvSpPr/>
            <p:nvPr/>
          </p:nvSpPr>
          <p:spPr>
            <a:xfrm>
              <a:off x="738264" y="809479"/>
              <a:ext cx="11018" cy="13331"/>
            </a:xfrm>
            <a:custGeom>
              <a:avLst/>
              <a:gdLst/>
              <a:ahLst/>
              <a:cxnLst/>
              <a:rect l="l" t="t" r="r" b="b"/>
              <a:pathLst>
                <a:path w="324" h="392" extrusionOk="0">
                  <a:moveTo>
                    <a:pt x="281" y="357"/>
                  </a:moveTo>
                  <a:cubicBezTo>
                    <a:pt x="281" y="391"/>
                    <a:pt x="247" y="391"/>
                    <a:pt x="247" y="357"/>
                  </a:cubicBezTo>
                  <a:cubicBezTo>
                    <a:pt x="179" y="323"/>
                    <a:pt x="145" y="289"/>
                    <a:pt x="111" y="213"/>
                  </a:cubicBezTo>
                  <a:cubicBezTo>
                    <a:pt x="68" y="179"/>
                    <a:pt x="0" y="145"/>
                    <a:pt x="0" y="77"/>
                  </a:cubicBezTo>
                  <a:cubicBezTo>
                    <a:pt x="0" y="34"/>
                    <a:pt x="34" y="34"/>
                    <a:pt x="34" y="0"/>
                  </a:cubicBezTo>
                  <a:lnTo>
                    <a:pt x="111" y="0"/>
                  </a:lnTo>
                  <a:cubicBezTo>
                    <a:pt x="179" y="34"/>
                    <a:pt x="213" y="111"/>
                    <a:pt x="213" y="145"/>
                  </a:cubicBezTo>
                  <a:cubicBezTo>
                    <a:pt x="247" y="213"/>
                    <a:pt x="281" y="247"/>
                    <a:pt x="323" y="323"/>
                  </a:cubicBezTo>
                  <a:cubicBezTo>
                    <a:pt x="323" y="323"/>
                    <a:pt x="323" y="357"/>
                    <a:pt x="281" y="3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2"/>
            <p:cNvSpPr/>
            <p:nvPr/>
          </p:nvSpPr>
          <p:spPr>
            <a:xfrm>
              <a:off x="711670" y="796182"/>
              <a:ext cx="12175" cy="15916"/>
            </a:xfrm>
            <a:custGeom>
              <a:avLst/>
              <a:gdLst/>
              <a:ahLst/>
              <a:cxnLst/>
              <a:rect l="l" t="t" r="r" b="b"/>
              <a:pathLst>
                <a:path w="358" h="468" extrusionOk="0">
                  <a:moveTo>
                    <a:pt x="324" y="468"/>
                  </a:moveTo>
                  <a:lnTo>
                    <a:pt x="290" y="468"/>
                  </a:lnTo>
                  <a:cubicBezTo>
                    <a:pt x="179" y="323"/>
                    <a:pt x="77" y="213"/>
                    <a:pt x="1" y="77"/>
                  </a:cubicBezTo>
                  <a:cubicBezTo>
                    <a:pt x="1" y="43"/>
                    <a:pt x="1" y="43"/>
                    <a:pt x="43" y="43"/>
                  </a:cubicBezTo>
                  <a:cubicBezTo>
                    <a:pt x="43" y="1"/>
                    <a:pt x="77" y="1"/>
                    <a:pt x="77" y="43"/>
                  </a:cubicBezTo>
                  <a:cubicBezTo>
                    <a:pt x="213" y="111"/>
                    <a:pt x="290" y="256"/>
                    <a:pt x="358" y="391"/>
                  </a:cubicBezTo>
                  <a:cubicBezTo>
                    <a:pt x="358" y="425"/>
                    <a:pt x="358" y="425"/>
                    <a:pt x="324" y="4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2"/>
            <p:cNvSpPr/>
            <p:nvPr/>
          </p:nvSpPr>
          <p:spPr>
            <a:xfrm>
              <a:off x="686539" y="790400"/>
              <a:ext cx="15643" cy="16800"/>
            </a:xfrm>
            <a:custGeom>
              <a:avLst/>
              <a:gdLst/>
              <a:ahLst/>
              <a:cxnLst/>
              <a:rect l="l" t="t" r="r" b="b"/>
              <a:pathLst>
                <a:path w="460" h="494" extrusionOk="0">
                  <a:moveTo>
                    <a:pt x="426" y="493"/>
                  </a:moveTo>
                  <a:lnTo>
                    <a:pt x="358" y="493"/>
                  </a:lnTo>
                  <a:cubicBezTo>
                    <a:pt x="281" y="383"/>
                    <a:pt x="213" y="315"/>
                    <a:pt x="145" y="247"/>
                  </a:cubicBezTo>
                  <a:cubicBezTo>
                    <a:pt x="103" y="213"/>
                    <a:pt x="35" y="137"/>
                    <a:pt x="1" y="69"/>
                  </a:cubicBezTo>
                  <a:cubicBezTo>
                    <a:pt x="1" y="35"/>
                    <a:pt x="1" y="35"/>
                    <a:pt x="35" y="1"/>
                  </a:cubicBezTo>
                  <a:lnTo>
                    <a:pt x="69" y="1"/>
                  </a:lnTo>
                  <a:cubicBezTo>
                    <a:pt x="247" y="35"/>
                    <a:pt x="392" y="281"/>
                    <a:pt x="426" y="426"/>
                  </a:cubicBezTo>
                  <a:cubicBezTo>
                    <a:pt x="460" y="460"/>
                    <a:pt x="426" y="493"/>
                    <a:pt x="426" y="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2"/>
            <p:cNvSpPr/>
            <p:nvPr/>
          </p:nvSpPr>
          <p:spPr>
            <a:xfrm>
              <a:off x="685382" y="766153"/>
              <a:ext cx="10746" cy="14453"/>
            </a:xfrm>
            <a:custGeom>
              <a:avLst/>
              <a:gdLst/>
              <a:ahLst/>
              <a:cxnLst/>
              <a:rect l="l" t="t" r="r" b="b"/>
              <a:pathLst>
                <a:path w="316" h="425" extrusionOk="0">
                  <a:moveTo>
                    <a:pt x="281" y="391"/>
                  </a:moveTo>
                  <a:cubicBezTo>
                    <a:pt x="281" y="425"/>
                    <a:pt x="247" y="425"/>
                    <a:pt x="247" y="391"/>
                  </a:cubicBezTo>
                  <a:cubicBezTo>
                    <a:pt x="179" y="357"/>
                    <a:pt x="137" y="289"/>
                    <a:pt x="103" y="247"/>
                  </a:cubicBezTo>
                  <a:cubicBezTo>
                    <a:pt x="35" y="213"/>
                    <a:pt x="1" y="145"/>
                    <a:pt x="1" y="77"/>
                  </a:cubicBezTo>
                  <a:cubicBezTo>
                    <a:pt x="1" y="77"/>
                    <a:pt x="1" y="34"/>
                    <a:pt x="35" y="34"/>
                  </a:cubicBezTo>
                  <a:cubicBezTo>
                    <a:pt x="35" y="0"/>
                    <a:pt x="69" y="0"/>
                    <a:pt x="103" y="0"/>
                  </a:cubicBezTo>
                  <a:cubicBezTo>
                    <a:pt x="137" y="34"/>
                    <a:pt x="179" y="111"/>
                    <a:pt x="213" y="145"/>
                  </a:cubicBezTo>
                  <a:cubicBezTo>
                    <a:pt x="247" y="213"/>
                    <a:pt x="281" y="289"/>
                    <a:pt x="315" y="357"/>
                  </a:cubicBezTo>
                  <a:cubicBezTo>
                    <a:pt x="315" y="357"/>
                    <a:pt x="315" y="391"/>
                    <a:pt x="281" y="3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2"/>
            <p:cNvSpPr/>
            <p:nvPr/>
          </p:nvSpPr>
          <p:spPr>
            <a:xfrm>
              <a:off x="715445" y="768738"/>
              <a:ext cx="9556" cy="13025"/>
            </a:xfrm>
            <a:custGeom>
              <a:avLst/>
              <a:gdLst/>
              <a:ahLst/>
              <a:cxnLst/>
              <a:rect l="l" t="t" r="r" b="b"/>
              <a:pathLst>
                <a:path w="281" h="383" extrusionOk="0">
                  <a:moveTo>
                    <a:pt x="247" y="383"/>
                  </a:moveTo>
                  <a:cubicBezTo>
                    <a:pt x="247" y="383"/>
                    <a:pt x="213" y="383"/>
                    <a:pt x="179" y="349"/>
                  </a:cubicBezTo>
                  <a:cubicBezTo>
                    <a:pt x="145" y="315"/>
                    <a:pt x="102" y="247"/>
                    <a:pt x="68" y="213"/>
                  </a:cubicBezTo>
                  <a:cubicBezTo>
                    <a:pt x="34" y="171"/>
                    <a:pt x="0" y="103"/>
                    <a:pt x="0" y="69"/>
                  </a:cubicBezTo>
                  <a:cubicBezTo>
                    <a:pt x="0" y="35"/>
                    <a:pt x="0" y="1"/>
                    <a:pt x="34" y="1"/>
                  </a:cubicBezTo>
                  <a:lnTo>
                    <a:pt x="68" y="1"/>
                  </a:lnTo>
                  <a:cubicBezTo>
                    <a:pt x="213" y="35"/>
                    <a:pt x="247" y="213"/>
                    <a:pt x="281" y="315"/>
                  </a:cubicBezTo>
                  <a:cubicBezTo>
                    <a:pt x="281" y="349"/>
                    <a:pt x="281" y="349"/>
                    <a:pt x="247" y="3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p:nvPr/>
          </p:nvSpPr>
          <p:spPr>
            <a:xfrm>
              <a:off x="648144" y="751700"/>
              <a:ext cx="9556" cy="14487"/>
            </a:xfrm>
            <a:custGeom>
              <a:avLst/>
              <a:gdLst/>
              <a:ahLst/>
              <a:cxnLst/>
              <a:rect l="l" t="t" r="r" b="b"/>
              <a:pathLst>
                <a:path w="281" h="426" extrusionOk="0">
                  <a:moveTo>
                    <a:pt x="280" y="391"/>
                  </a:moveTo>
                  <a:cubicBezTo>
                    <a:pt x="246" y="425"/>
                    <a:pt x="212" y="425"/>
                    <a:pt x="212" y="391"/>
                  </a:cubicBezTo>
                  <a:cubicBezTo>
                    <a:pt x="136" y="289"/>
                    <a:pt x="34" y="179"/>
                    <a:pt x="0" y="77"/>
                  </a:cubicBezTo>
                  <a:cubicBezTo>
                    <a:pt x="0" y="34"/>
                    <a:pt x="0" y="34"/>
                    <a:pt x="34" y="0"/>
                  </a:cubicBezTo>
                  <a:lnTo>
                    <a:pt x="68" y="0"/>
                  </a:lnTo>
                  <a:cubicBezTo>
                    <a:pt x="170" y="111"/>
                    <a:pt x="246" y="213"/>
                    <a:pt x="280" y="3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a:off x="656510" y="732622"/>
              <a:ext cx="11869" cy="15643"/>
            </a:xfrm>
            <a:custGeom>
              <a:avLst/>
              <a:gdLst/>
              <a:ahLst/>
              <a:cxnLst/>
              <a:rect l="l" t="t" r="r" b="b"/>
              <a:pathLst>
                <a:path w="349" h="460" extrusionOk="0">
                  <a:moveTo>
                    <a:pt x="349" y="426"/>
                  </a:moveTo>
                  <a:cubicBezTo>
                    <a:pt x="315" y="460"/>
                    <a:pt x="281" y="460"/>
                    <a:pt x="281" y="426"/>
                  </a:cubicBezTo>
                  <a:cubicBezTo>
                    <a:pt x="179" y="315"/>
                    <a:pt x="34" y="213"/>
                    <a:pt x="0" y="69"/>
                  </a:cubicBezTo>
                  <a:cubicBezTo>
                    <a:pt x="0" y="35"/>
                    <a:pt x="34" y="35"/>
                    <a:pt x="34" y="1"/>
                  </a:cubicBezTo>
                  <a:lnTo>
                    <a:pt x="102" y="1"/>
                  </a:lnTo>
                  <a:cubicBezTo>
                    <a:pt x="213" y="69"/>
                    <a:pt x="281" y="247"/>
                    <a:pt x="349" y="3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687695" y="739865"/>
              <a:ext cx="12175" cy="14453"/>
            </a:xfrm>
            <a:custGeom>
              <a:avLst/>
              <a:gdLst/>
              <a:ahLst/>
              <a:cxnLst/>
              <a:rect l="l" t="t" r="r" b="b"/>
              <a:pathLst>
                <a:path w="358" h="425" extrusionOk="0">
                  <a:moveTo>
                    <a:pt x="324" y="425"/>
                  </a:moveTo>
                  <a:lnTo>
                    <a:pt x="247" y="425"/>
                  </a:lnTo>
                  <a:cubicBezTo>
                    <a:pt x="213" y="382"/>
                    <a:pt x="179" y="314"/>
                    <a:pt x="111" y="281"/>
                  </a:cubicBezTo>
                  <a:cubicBezTo>
                    <a:pt x="69" y="213"/>
                    <a:pt x="35" y="170"/>
                    <a:pt x="1" y="102"/>
                  </a:cubicBezTo>
                  <a:cubicBezTo>
                    <a:pt x="1" y="68"/>
                    <a:pt x="35" y="34"/>
                    <a:pt x="35" y="34"/>
                  </a:cubicBezTo>
                  <a:cubicBezTo>
                    <a:pt x="69" y="0"/>
                    <a:pt x="111" y="0"/>
                    <a:pt x="111" y="34"/>
                  </a:cubicBezTo>
                  <a:cubicBezTo>
                    <a:pt x="179" y="34"/>
                    <a:pt x="213" y="102"/>
                    <a:pt x="247" y="170"/>
                  </a:cubicBezTo>
                  <a:cubicBezTo>
                    <a:pt x="281" y="247"/>
                    <a:pt x="324" y="281"/>
                    <a:pt x="358" y="348"/>
                  </a:cubicBezTo>
                  <a:cubicBezTo>
                    <a:pt x="358" y="382"/>
                    <a:pt x="358" y="425"/>
                    <a:pt x="324" y="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p:nvPr/>
          </p:nvSpPr>
          <p:spPr>
            <a:xfrm>
              <a:off x="652735" y="692765"/>
              <a:ext cx="14487" cy="15643"/>
            </a:xfrm>
            <a:custGeom>
              <a:avLst/>
              <a:gdLst/>
              <a:ahLst/>
              <a:cxnLst/>
              <a:rect l="l" t="t" r="r" b="b"/>
              <a:pathLst>
                <a:path w="426" h="460" extrusionOk="0">
                  <a:moveTo>
                    <a:pt x="426" y="425"/>
                  </a:moveTo>
                  <a:cubicBezTo>
                    <a:pt x="392" y="459"/>
                    <a:pt x="358" y="459"/>
                    <a:pt x="324" y="425"/>
                  </a:cubicBezTo>
                  <a:cubicBezTo>
                    <a:pt x="290" y="357"/>
                    <a:pt x="213" y="281"/>
                    <a:pt x="145" y="247"/>
                  </a:cubicBezTo>
                  <a:cubicBezTo>
                    <a:pt x="111" y="179"/>
                    <a:pt x="35" y="145"/>
                    <a:pt x="35" y="68"/>
                  </a:cubicBezTo>
                  <a:cubicBezTo>
                    <a:pt x="1" y="35"/>
                    <a:pt x="35" y="35"/>
                    <a:pt x="35" y="1"/>
                  </a:cubicBezTo>
                  <a:lnTo>
                    <a:pt x="77" y="1"/>
                  </a:lnTo>
                  <a:cubicBezTo>
                    <a:pt x="247" y="1"/>
                    <a:pt x="358" y="213"/>
                    <a:pt x="426" y="3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2"/>
            <p:cNvSpPr/>
            <p:nvPr/>
          </p:nvSpPr>
          <p:spPr>
            <a:xfrm>
              <a:off x="633691" y="698818"/>
              <a:ext cx="13025" cy="14487"/>
            </a:xfrm>
            <a:custGeom>
              <a:avLst/>
              <a:gdLst/>
              <a:ahLst/>
              <a:cxnLst/>
              <a:rect l="l" t="t" r="r" b="b"/>
              <a:pathLst>
                <a:path w="383" h="426" extrusionOk="0">
                  <a:moveTo>
                    <a:pt x="349" y="426"/>
                  </a:moveTo>
                  <a:lnTo>
                    <a:pt x="281" y="426"/>
                  </a:lnTo>
                  <a:cubicBezTo>
                    <a:pt x="247" y="358"/>
                    <a:pt x="170" y="315"/>
                    <a:pt x="136" y="247"/>
                  </a:cubicBezTo>
                  <a:cubicBezTo>
                    <a:pt x="68" y="213"/>
                    <a:pt x="34" y="179"/>
                    <a:pt x="0" y="103"/>
                  </a:cubicBezTo>
                  <a:cubicBezTo>
                    <a:pt x="0" y="69"/>
                    <a:pt x="0" y="35"/>
                    <a:pt x="34" y="35"/>
                  </a:cubicBezTo>
                  <a:cubicBezTo>
                    <a:pt x="34" y="1"/>
                    <a:pt x="68" y="1"/>
                    <a:pt x="68" y="1"/>
                  </a:cubicBezTo>
                  <a:cubicBezTo>
                    <a:pt x="213" y="35"/>
                    <a:pt x="315" y="247"/>
                    <a:pt x="383" y="358"/>
                  </a:cubicBezTo>
                  <a:cubicBezTo>
                    <a:pt x="383" y="392"/>
                    <a:pt x="383" y="426"/>
                    <a:pt x="349" y="4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2"/>
            <p:cNvSpPr/>
            <p:nvPr/>
          </p:nvSpPr>
          <p:spPr>
            <a:xfrm>
              <a:off x="627604" y="713271"/>
              <a:ext cx="10746" cy="14487"/>
            </a:xfrm>
            <a:custGeom>
              <a:avLst/>
              <a:gdLst/>
              <a:ahLst/>
              <a:cxnLst/>
              <a:rect l="l" t="t" r="r" b="b"/>
              <a:pathLst>
                <a:path w="316" h="426" extrusionOk="0">
                  <a:moveTo>
                    <a:pt x="281" y="425"/>
                  </a:moveTo>
                  <a:lnTo>
                    <a:pt x="213" y="425"/>
                  </a:lnTo>
                  <a:cubicBezTo>
                    <a:pt x="179" y="357"/>
                    <a:pt x="103" y="281"/>
                    <a:pt x="69" y="247"/>
                  </a:cubicBezTo>
                  <a:cubicBezTo>
                    <a:pt x="35" y="179"/>
                    <a:pt x="1" y="145"/>
                    <a:pt x="1" y="69"/>
                  </a:cubicBezTo>
                  <a:lnTo>
                    <a:pt x="1" y="1"/>
                  </a:lnTo>
                  <a:lnTo>
                    <a:pt x="103" y="1"/>
                  </a:lnTo>
                  <a:cubicBezTo>
                    <a:pt x="137" y="35"/>
                    <a:pt x="179" y="103"/>
                    <a:pt x="213" y="179"/>
                  </a:cubicBezTo>
                  <a:cubicBezTo>
                    <a:pt x="247" y="247"/>
                    <a:pt x="281" y="281"/>
                    <a:pt x="281" y="357"/>
                  </a:cubicBezTo>
                  <a:cubicBezTo>
                    <a:pt x="315" y="391"/>
                    <a:pt x="315" y="391"/>
                    <a:pt x="281" y="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2"/>
            <p:cNvSpPr/>
            <p:nvPr/>
          </p:nvSpPr>
          <p:spPr>
            <a:xfrm>
              <a:off x="601044" y="678312"/>
              <a:ext cx="11018" cy="13331"/>
            </a:xfrm>
            <a:custGeom>
              <a:avLst/>
              <a:gdLst/>
              <a:ahLst/>
              <a:cxnLst/>
              <a:rect l="l" t="t" r="r" b="b"/>
              <a:pathLst>
                <a:path w="324" h="392" extrusionOk="0">
                  <a:moveTo>
                    <a:pt x="281" y="358"/>
                  </a:moveTo>
                  <a:cubicBezTo>
                    <a:pt x="247" y="358"/>
                    <a:pt x="213" y="392"/>
                    <a:pt x="213" y="358"/>
                  </a:cubicBezTo>
                  <a:cubicBezTo>
                    <a:pt x="179" y="324"/>
                    <a:pt x="145" y="281"/>
                    <a:pt x="111" y="213"/>
                  </a:cubicBezTo>
                  <a:cubicBezTo>
                    <a:pt x="68" y="179"/>
                    <a:pt x="0" y="145"/>
                    <a:pt x="0" y="69"/>
                  </a:cubicBezTo>
                  <a:cubicBezTo>
                    <a:pt x="0" y="35"/>
                    <a:pt x="34" y="35"/>
                    <a:pt x="34" y="35"/>
                  </a:cubicBezTo>
                  <a:cubicBezTo>
                    <a:pt x="68" y="1"/>
                    <a:pt x="68" y="1"/>
                    <a:pt x="111" y="1"/>
                  </a:cubicBezTo>
                  <a:cubicBezTo>
                    <a:pt x="179" y="35"/>
                    <a:pt x="179" y="111"/>
                    <a:pt x="213" y="145"/>
                  </a:cubicBezTo>
                  <a:cubicBezTo>
                    <a:pt x="247" y="179"/>
                    <a:pt x="281" y="247"/>
                    <a:pt x="323" y="281"/>
                  </a:cubicBezTo>
                  <a:cubicBezTo>
                    <a:pt x="323" y="324"/>
                    <a:pt x="281" y="358"/>
                    <a:pt x="281" y="3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p:nvPr/>
          </p:nvSpPr>
          <p:spPr>
            <a:xfrm>
              <a:off x="612028" y="663892"/>
              <a:ext cx="15609" cy="16766"/>
            </a:xfrm>
            <a:custGeom>
              <a:avLst/>
              <a:gdLst/>
              <a:ahLst/>
              <a:cxnLst/>
              <a:rect l="l" t="t" r="r" b="b"/>
              <a:pathLst>
                <a:path w="459" h="493" extrusionOk="0">
                  <a:moveTo>
                    <a:pt x="425" y="493"/>
                  </a:moveTo>
                  <a:lnTo>
                    <a:pt x="348" y="493"/>
                  </a:lnTo>
                  <a:cubicBezTo>
                    <a:pt x="281" y="425"/>
                    <a:pt x="247" y="357"/>
                    <a:pt x="170" y="280"/>
                  </a:cubicBezTo>
                  <a:cubicBezTo>
                    <a:pt x="102" y="246"/>
                    <a:pt x="34" y="178"/>
                    <a:pt x="0" y="110"/>
                  </a:cubicBezTo>
                  <a:cubicBezTo>
                    <a:pt x="0" y="68"/>
                    <a:pt x="0" y="34"/>
                    <a:pt x="34" y="0"/>
                  </a:cubicBezTo>
                  <a:lnTo>
                    <a:pt x="102" y="0"/>
                  </a:lnTo>
                  <a:cubicBezTo>
                    <a:pt x="170" y="34"/>
                    <a:pt x="213" y="110"/>
                    <a:pt x="281" y="178"/>
                  </a:cubicBezTo>
                  <a:cubicBezTo>
                    <a:pt x="348" y="246"/>
                    <a:pt x="382" y="323"/>
                    <a:pt x="459" y="425"/>
                  </a:cubicBezTo>
                  <a:cubicBezTo>
                    <a:pt x="459" y="425"/>
                    <a:pt x="459" y="459"/>
                    <a:pt x="425" y="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2"/>
            <p:cNvSpPr/>
            <p:nvPr/>
          </p:nvSpPr>
          <p:spPr>
            <a:xfrm>
              <a:off x="628760" y="665049"/>
              <a:ext cx="15643" cy="13297"/>
            </a:xfrm>
            <a:custGeom>
              <a:avLst/>
              <a:gdLst/>
              <a:ahLst/>
              <a:cxnLst/>
              <a:rect l="l" t="t" r="r" b="b"/>
              <a:pathLst>
                <a:path w="460" h="391" extrusionOk="0">
                  <a:moveTo>
                    <a:pt x="426" y="357"/>
                  </a:moveTo>
                  <a:cubicBezTo>
                    <a:pt x="392" y="391"/>
                    <a:pt x="392" y="391"/>
                    <a:pt x="358" y="357"/>
                  </a:cubicBezTo>
                  <a:cubicBezTo>
                    <a:pt x="247" y="289"/>
                    <a:pt x="103" y="178"/>
                    <a:pt x="35" y="76"/>
                  </a:cubicBezTo>
                  <a:cubicBezTo>
                    <a:pt x="1" y="34"/>
                    <a:pt x="35" y="34"/>
                    <a:pt x="35" y="0"/>
                  </a:cubicBezTo>
                  <a:lnTo>
                    <a:pt x="69" y="0"/>
                  </a:lnTo>
                  <a:cubicBezTo>
                    <a:pt x="213" y="76"/>
                    <a:pt x="315" y="178"/>
                    <a:pt x="426" y="289"/>
                  </a:cubicBezTo>
                  <a:cubicBezTo>
                    <a:pt x="460" y="323"/>
                    <a:pt x="426" y="357"/>
                    <a:pt x="426" y="3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p:nvPr/>
          </p:nvSpPr>
          <p:spPr>
            <a:xfrm>
              <a:off x="594990" y="627777"/>
              <a:ext cx="15609" cy="15609"/>
            </a:xfrm>
            <a:custGeom>
              <a:avLst/>
              <a:gdLst/>
              <a:ahLst/>
              <a:cxnLst/>
              <a:rect l="l" t="t" r="r" b="b"/>
              <a:pathLst>
                <a:path w="459" h="459" extrusionOk="0">
                  <a:moveTo>
                    <a:pt x="425" y="459"/>
                  </a:moveTo>
                  <a:lnTo>
                    <a:pt x="357" y="459"/>
                  </a:lnTo>
                  <a:cubicBezTo>
                    <a:pt x="289" y="391"/>
                    <a:pt x="246" y="323"/>
                    <a:pt x="178" y="247"/>
                  </a:cubicBezTo>
                  <a:cubicBezTo>
                    <a:pt x="110" y="213"/>
                    <a:pt x="76" y="179"/>
                    <a:pt x="34" y="111"/>
                  </a:cubicBezTo>
                  <a:cubicBezTo>
                    <a:pt x="0" y="68"/>
                    <a:pt x="34" y="34"/>
                    <a:pt x="34" y="0"/>
                  </a:cubicBezTo>
                  <a:lnTo>
                    <a:pt x="110" y="0"/>
                  </a:lnTo>
                  <a:cubicBezTo>
                    <a:pt x="289" y="34"/>
                    <a:pt x="391" y="247"/>
                    <a:pt x="459" y="391"/>
                  </a:cubicBezTo>
                  <a:cubicBezTo>
                    <a:pt x="459" y="425"/>
                    <a:pt x="459" y="425"/>
                    <a:pt x="425" y="4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a:off x="586591" y="638727"/>
              <a:ext cx="14487" cy="14487"/>
            </a:xfrm>
            <a:custGeom>
              <a:avLst/>
              <a:gdLst/>
              <a:ahLst/>
              <a:cxnLst/>
              <a:rect l="l" t="t" r="r" b="b"/>
              <a:pathLst>
                <a:path w="426" h="426" extrusionOk="0">
                  <a:moveTo>
                    <a:pt x="391" y="426"/>
                  </a:moveTo>
                  <a:cubicBezTo>
                    <a:pt x="357" y="426"/>
                    <a:pt x="323" y="426"/>
                    <a:pt x="281" y="383"/>
                  </a:cubicBezTo>
                  <a:cubicBezTo>
                    <a:pt x="247" y="315"/>
                    <a:pt x="213" y="281"/>
                    <a:pt x="145" y="213"/>
                  </a:cubicBezTo>
                  <a:cubicBezTo>
                    <a:pt x="111" y="171"/>
                    <a:pt x="35" y="137"/>
                    <a:pt x="1" y="69"/>
                  </a:cubicBezTo>
                  <a:cubicBezTo>
                    <a:pt x="1" y="69"/>
                    <a:pt x="1" y="35"/>
                    <a:pt x="35" y="1"/>
                  </a:cubicBezTo>
                  <a:lnTo>
                    <a:pt x="69" y="1"/>
                  </a:lnTo>
                  <a:cubicBezTo>
                    <a:pt x="213" y="35"/>
                    <a:pt x="323" y="213"/>
                    <a:pt x="391" y="349"/>
                  </a:cubicBezTo>
                  <a:cubicBezTo>
                    <a:pt x="425" y="349"/>
                    <a:pt x="391" y="383"/>
                    <a:pt x="391" y="4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554249" y="606114"/>
              <a:ext cx="14453" cy="14453"/>
            </a:xfrm>
            <a:custGeom>
              <a:avLst/>
              <a:gdLst/>
              <a:ahLst/>
              <a:cxnLst/>
              <a:rect l="l" t="t" r="r" b="b"/>
              <a:pathLst>
                <a:path w="425" h="425" extrusionOk="0">
                  <a:moveTo>
                    <a:pt x="383" y="391"/>
                  </a:moveTo>
                  <a:cubicBezTo>
                    <a:pt x="349" y="425"/>
                    <a:pt x="315" y="425"/>
                    <a:pt x="315" y="391"/>
                  </a:cubicBezTo>
                  <a:lnTo>
                    <a:pt x="136" y="212"/>
                  </a:lnTo>
                  <a:cubicBezTo>
                    <a:pt x="68" y="178"/>
                    <a:pt x="34" y="144"/>
                    <a:pt x="0" y="68"/>
                  </a:cubicBezTo>
                  <a:lnTo>
                    <a:pt x="0" y="0"/>
                  </a:lnTo>
                  <a:lnTo>
                    <a:pt x="34" y="0"/>
                  </a:lnTo>
                  <a:cubicBezTo>
                    <a:pt x="213" y="0"/>
                    <a:pt x="349" y="212"/>
                    <a:pt x="383" y="357"/>
                  </a:cubicBezTo>
                  <a:cubicBezTo>
                    <a:pt x="425" y="357"/>
                    <a:pt x="383" y="391"/>
                    <a:pt x="383" y="3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574450" y="612167"/>
              <a:ext cx="11018" cy="10712"/>
            </a:xfrm>
            <a:custGeom>
              <a:avLst/>
              <a:gdLst/>
              <a:ahLst/>
              <a:cxnLst/>
              <a:rect l="l" t="t" r="r" b="b"/>
              <a:pathLst>
                <a:path w="324" h="315" extrusionOk="0">
                  <a:moveTo>
                    <a:pt x="290" y="315"/>
                  </a:moveTo>
                  <a:cubicBezTo>
                    <a:pt x="256" y="315"/>
                    <a:pt x="213" y="315"/>
                    <a:pt x="213" y="281"/>
                  </a:cubicBezTo>
                  <a:cubicBezTo>
                    <a:pt x="179" y="247"/>
                    <a:pt x="145" y="213"/>
                    <a:pt x="111" y="179"/>
                  </a:cubicBezTo>
                  <a:cubicBezTo>
                    <a:pt x="77" y="145"/>
                    <a:pt x="43" y="102"/>
                    <a:pt x="1" y="68"/>
                  </a:cubicBezTo>
                  <a:cubicBezTo>
                    <a:pt x="1" y="34"/>
                    <a:pt x="1" y="0"/>
                    <a:pt x="43" y="0"/>
                  </a:cubicBezTo>
                  <a:lnTo>
                    <a:pt x="77" y="0"/>
                  </a:lnTo>
                  <a:cubicBezTo>
                    <a:pt x="145" y="0"/>
                    <a:pt x="179" y="34"/>
                    <a:pt x="213" y="102"/>
                  </a:cubicBezTo>
                  <a:cubicBezTo>
                    <a:pt x="256" y="145"/>
                    <a:pt x="290" y="213"/>
                    <a:pt x="290" y="247"/>
                  </a:cubicBezTo>
                  <a:cubicBezTo>
                    <a:pt x="324" y="281"/>
                    <a:pt x="290" y="281"/>
                    <a:pt x="290" y="3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474808" y="479844"/>
              <a:ext cx="465699" cy="158917"/>
            </a:xfrm>
            <a:custGeom>
              <a:avLst/>
              <a:gdLst/>
              <a:ahLst/>
              <a:cxnLst/>
              <a:rect l="l" t="t" r="r" b="b"/>
              <a:pathLst>
                <a:path w="13694" h="4673" extrusionOk="0">
                  <a:moveTo>
                    <a:pt x="13515" y="3645"/>
                  </a:moveTo>
                  <a:cubicBezTo>
                    <a:pt x="12063" y="4673"/>
                    <a:pt x="493" y="706"/>
                    <a:pt x="493" y="706"/>
                  </a:cubicBezTo>
                  <a:lnTo>
                    <a:pt x="0" y="1"/>
                  </a:lnTo>
                  <a:cubicBezTo>
                    <a:pt x="0" y="1"/>
                    <a:pt x="12955" y="986"/>
                    <a:pt x="13626" y="3220"/>
                  </a:cubicBezTo>
                  <a:cubicBezTo>
                    <a:pt x="13694" y="3433"/>
                    <a:pt x="13660" y="3569"/>
                    <a:pt x="13515" y="36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p:nvPr/>
          </p:nvSpPr>
          <p:spPr>
            <a:xfrm>
              <a:off x="619238" y="533882"/>
              <a:ext cx="15643" cy="9556"/>
            </a:xfrm>
            <a:custGeom>
              <a:avLst/>
              <a:gdLst/>
              <a:ahLst/>
              <a:cxnLst/>
              <a:rect l="l" t="t" r="r" b="b"/>
              <a:pathLst>
                <a:path w="460" h="281" extrusionOk="0">
                  <a:moveTo>
                    <a:pt x="425" y="281"/>
                  </a:moveTo>
                  <a:lnTo>
                    <a:pt x="349" y="281"/>
                  </a:lnTo>
                  <a:cubicBezTo>
                    <a:pt x="281" y="281"/>
                    <a:pt x="247" y="247"/>
                    <a:pt x="213" y="213"/>
                  </a:cubicBezTo>
                  <a:cubicBezTo>
                    <a:pt x="136" y="213"/>
                    <a:pt x="69" y="179"/>
                    <a:pt x="35" y="145"/>
                  </a:cubicBezTo>
                  <a:cubicBezTo>
                    <a:pt x="1" y="111"/>
                    <a:pt x="35" y="68"/>
                    <a:pt x="69" y="34"/>
                  </a:cubicBezTo>
                  <a:lnTo>
                    <a:pt x="69" y="34"/>
                  </a:lnTo>
                  <a:cubicBezTo>
                    <a:pt x="136" y="0"/>
                    <a:pt x="213" y="34"/>
                    <a:pt x="281" y="68"/>
                  </a:cubicBezTo>
                  <a:cubicBezTo>
                    <a:pt x="349" y="111"/>
                    <a:pt x="383" y="145"/>
                    <a:pt x="425" y="213"/>
                  </a:cubicBezTo>
                  <a:cubicBezTo>
                    <a:pt x="459" y="247"/>
                    <a:pt x="425" y="247"/>
                    <a:pt x="425" y="2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p:nvPr/>
          </p:nvSpPr>
          <p:spPr>
            <a:xfrm>
              <a:off x="617809" y="518272"/>
              <a:ext cx="19384" cy="8400"/>
            </a:xfrm>
            <a:custGeom>
              <a:avLst/>
              <a:gdLst/>
              <a:ahLst/>
              <a:cxnLst/>
              <a:rect l="l" t="t" r="r" b="b"/>
              <a:pathLst>
                <a:path w="570" h="247" extrusionOk="0">
                  <a:moveTo>
                    <a:pt x="569" y="247"/>
                  </a:moveTo>
                  <a:lnTo>
                    <a:pt x="501" y="247"/>
                  </a:lnTo>
                  <a:cubicBezTo>
                    <a:pt x="357" y="213"/>
                    <a:pt x="178" y="179"/>
                    <a:pt x="43" y="103"/>
                  </a:cubicBezTo>
                  <a:cubicBezTo>
                    <a:pt x="0" y="69"/>
                    <a:pt x="0" y="35"/>
                    <a:pt x="43" y="1"/>
                  </a:cubicBezTo>
                  <a:lnTo>
                    <a:pt x="77" y="1"/>
                  </a:lnTo>
                  <a:cubicBezTo>
                    <a:pt x="255" y="1"/>
                    <a:pt x="391" y="103"/>
                    <a:pt x="535" y="179"/>
                  </a:cubicBezTo>
                  <a:cubicBezTo>
                    <a:pt x="569" y="179"/>
                    <a:pt x="569" y="213"/>
                    <a:pt x="569" y="2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2"/>
            <p:cNvSpPr/>
            <p:nvPr/>
          </p:nvSpPr>
          <p:spPr>
            <a:xfrm>
              <a:off x="652735" y="519429"/>
              <a:ext cx="22887" cy="9556"/>
            </a:xfrm>
            <a:custGeom>
              <a:avLst/>
              <a:gdLst/>
              <a:ahLst/>
              <a:cxnLst/>
              <a:rect l="l" t="t" r="r" b="b"/>
              <a:pathLst>
                <a:path w="673" h="281" extrusionOk="0">
                  <a:moveTo>
                    <a:pt x="638" y="281"/>
                  </a:moveTo>
                  <a:lnTo>
                    <a:pt x="604" y="281"/>
                  </a:lnTo>
                  <a:cubicBezTo>
                    <a:pt x="502" y="247"/>
                    <a:pt x="392" y="247"/>
                    <a:pt x="324" y="213"/>
                  </a:cubicBezTo>
                  <a:lnTo>
                    <a:pt x="213" y="213"/>
                  </a:lnTo>
                  <a:cubicBezTo>
                    <a:pt x="145" y="179"/>
                    <a:pt x="111" y="179"/>
                    <a:pt x="77" y="145"/>
                  </a:cubicBezTo>
                  <a:cubicBezTo>
                    <a:pt x="35" y="145"/>
                    <a:pt x="1" y="69"/>
                    <a:pt x="35" y="35"/>
                  </a:cubicBezTo>
                  <a:lnTo>
                    <a:pt x="77" y="35"/>
                  </a:lnTo>
                  <a:cubicBezTo>
                    <a:pt x="111" y="35"/>
                    <a:pt x="145" y="1"/>
                    <a:pt x="213" y="35"/>
                  </a:cubicBezTo>
                  <a:cubicBezTo>
                    <a:pt x="247" y="35"/>
                    <a:pt x="290" y="35"/>
                    <a:pt x="358" y="69"/>
                  </a:cubicBezTo>
                  <a:cubicBezTo>
                    <a:pt x="426" y="69"/>
                    <a:pt x="536" y="111"/>
                    <a:pt x="604" y="145"/>
                  </a:cubicBezTo>
                  <a:cubicBezTo>
                    <a:pt x="672" y="179"/>
                    <a:pt x="672" y="247"/>
                    <a:pt x="638" y="2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2"/>
            <p:cNvSpPr/>
            <p:nvPr/>
          </p:nvSpPr>
          <p:spPr>
            <a:xfrm>
              <a:off x="650457" y="537623"/>
              <a:ext cx="17922" cy="9590"/>
            </a:xfrm>
            <a:custGeom>
              <a:avLst/>
              <a:gdLst/>
              <a:ahLst/>
              <a:cxnLst/>
              <a:rect l="l" t="t" r="r" b="b"/>
              <a:pathLst>
                <a:path w="527" h="282" extrusionOk="0">
                  <a:moveTo>
                    <a:pt x="493" y="281"/>
                  </a:moveTo>
                  <a:lnTo>
                    <a:pt x="459" y="281"/>
                  </a:lnTo>
                  <a:cubicBezTo>
                    <a:pt x="391" y="247"/>
                    <a:pt x="314" y="213"/>
                    <a:pt x="246" y="171"/>
                  </a:cubicBezTo>
                  <a:cubicBezTo>
                    <a:pt x="178" y="171"/>
                    <a:pt x="102" y="171"/>
                    <a:pt x="34" y="137"/>
                  </a:cubicBezTo>
                  <a:cubicBezTo>
                    <a:pt x="0" y="103"/>
                    <a:pt x="0" y="69"/>
                    <a:pt x="34" y="35"/>
                  </a:cubicBezTo>
                  <a:lnTo>
                    <a:pt x="68" y="35"/>
                  </a:lnTo>
                  <a:cubicBezTo>
                    <a:pt x="144" y="1"/>
                    <a:pt x="212" y="35"/>
                    <a:pt x="280" y="69"/>
                  </a:cubicBezTo>
                  <a:cubicBezTo>
                    <a:pt x="357" y="103"/>
                    <a:pt x="425" y="137"/>
                    <a:pt x="493" y="171"/>
                  </a:cubicBezTo>
                  <a:cubicBezTo>
                    <a:pt x="527" y="213"/>
                    <a:pt x="527" y="247"/>
                    <a:pt x="493" y="2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p:nvPr/>
          </p:nvSpPr>
          <p:spPr>
            <a:xfrm>
              <a:off x="681642" y="555545"/>
              <a:ext cx="9862" cy="8400"/>
            </a:xfrm>
            <a:custGeom>
              <a:avLst/>
              <a:gdLst/>
              <a:ahLst/>
              <a:cxnLst/>
              <a:rect l="l" t="t" r="r" b="b"/>
              <a:pathLst>
                <a:path w="290" h="247" extrusionOk="0">
                  <a:moveTo>
                    <a:pt x="247" y="247"/>
                  </a:moveTo>
                  <a:cubicBezTo>
                    <a:pt x="247" y="247"/>
                    <a:pt x="213" y="247"/>
                    <a:pt x="179" y="213"/>
                  </a:cubicBezTo>
                  <a:cubicBezTo>
                    <a:pt x="145" y="213"/>
                    <a:pt x="145" y="179"/>
                    <a:pt x="111" y="145"/>
                  </a:cubicBezTo>
                  <a:cubicBezTo>
                    <a:pt x="77" y="145"/>
                    <a:pt x="34" y="111"/>
                    <a:pt x="0" y="111"/>
                  </a:cubicBezTo>
                  <a:lnTo>
                    <a:pt x="0" y="34"/>
                  </a:lnTo>
                  <a:lnTo>
                    <a:pt x="34" y="0"/>
                  </a:lnTo>
                  <a:cubicBezTo>
                    <a:pt x="145" y="0"/>
                    <a:pt x="213" y="111"/>
                    <a:pt x="247" y="179"/>
                  </a:cubicBezTo>
                  <a:cubicBezTo>
                    <a:pt x="289" y="213"/>
                    <a:pt x="289" y="213"/>
                    <a:pt x="247" y="2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2"/>
            <p:cNvSpPr/>
            <p:nvPr/>
          </p:nvSpPr>
          <p:spPr>
            <a:xfrm>
              <a:off x="680485" y="537623"/>
              <a:ext cx="18228" cy="9590"/>
            </a:xfrm>
            <a:custGeom>
              <a:avLst/>
              <a:gdLst/>
              <a:ahLst/>
              <a:cxnLst/>
              <a:rect l="l" t="t" r="r" b="b"/>
              <a:pathLst>
                <a:path w="536" h="282" extrusionOk="0">
                  <a:moveTo>
                    <a:pt x="493" y="281"/>
                  </a:moveTo>
                  <a:lnTo>
                    <a:pt x="459" y="281"/>
                  </a:lnTo>
                  <a:cubicBezTo>
                    <a:pt x="323" y="247"/>
                    <a:pt x="111" y="213"/>
                    <a:pt x="34" y="69"/>
                  </a:cubicBezTo>
                  <a:cubicBezTo>
                    <a:pt x="0" y="35"/>
                    <a:pt x="34" y="1"/>
                    <a:pt x="34" y="1"/>
                  </a:cubicBezTo>
                  <a:lnTo>
                    <a:pt x="68" y="1"/>
                  </a:lnTo>
                  <a:cubicBezTo>
                    <a:pt x="145" y="1"/>
                    <a:pt x="213" y="35"/>
                    <a:pt x="281" y="69"/>
                  </a:cubicBezTo>
                  <a:cubicBezTo>
                    <a:pt x="357" y="103"/>
                    <a:pt x="425" y="137"/>
                    <a:pt x="493" y="171"/>
                  </a:cubicBezTo>
                  <a:cubicBezTo>
                    <a:pt x="536" y="171"/>
                    <a:pt x="536" y="247"/>
                    <a:pt x="493" y="2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2"/>
            <p:cNvSpPr/>
            <p:nvPr/>
          </p:nvSpPr>
          <p:spPr>
            <a:xfrm>
              <a:off x="697251" y="527794"/>
              <a:ext cx="23125" cy="8434"/>
            </a:xfrm>
            <a:custGeom>
              <a:avLst/>
              <a:gdLst/>
              <a:ahLst/>
              <a:cxnLst/>
              <a:rect l="l" t="t" r="r" b="b"/>
              <a:pathLst>
                <a:path w="680" h="248" extrusionOk="0">
                  <a:moveTo>
                    <a:pt x="637" y="247"/>
                  </a:moveTo>
                  <a:lnTo>
                    <a:pt x="603" y="247"/>
                  </a:lnTo>
                  <a:cubicBezTo>
                    <a:pt x="501" y="247"/>
                    <a:pt x="391" y="213"/>
                    <a:pt x="289" y="213"/>
                  </a:cubicBezTo>
                  <a:cubicBezTo>
                    <a:pt x="213" y="179"/>
                    <a:pt x="111" y="179"/>
                    <a:pt x="43" y="145"/>
                  </a:cubicBezTo>
                  <a:cubicBezTo>
                    <a:pt x="0" y="111"/>
                    <a:pt x="0" y="35"/>
                    <a:pt x="43" y="35"/>
                  </a:cubicBezTo>
                  <a:cubicBezTo>
                    <a:pt x="77" y="35"/>
                    <a:pt x="77" y="1"/>
                    <a:pt x="77" y="1"/>
                  </a:cubicBezTo>
                  <a:cubicBezTo>
                    <a:pt x="179" y="1"/>
                    <a:pt x="255" y="35"/>
                    <a:pt x="323" y="77"/>
                  </a:cubicBezTo>
                  <a:cubicBezTo>
                    <a:pt x="425" y="77"/>
                    <a:pt x="535" y="111"/>
                    <a:pt x="603" y="145"/>
                  </a:cubicBezTo>
                  <a:cubicBezTo>
                    <a:pt x="680" y="145"/>
                    <a:pt x="680" y="213"/>
                    <a:pt x="637" y="2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2"/>
            <p:cNvSpPr/>
            <p:nvPr/>
          </p:nvSpPr>
          <p:spPr>
            <a:xfrm>
              <a:off x="810496" y="572310"/>
              <a:ext cx="14453" cy="8706"/>
            </a:xfrm>
            <a:custGeom>
              <a:avLst/>
              <a:gdLst/>
              <a:ahLst/>
              <a:cxnLst/>
              <a:rect l="l" t="t" r="r" b="b"/>
              <a:pathLst>
                <a:path w="425" h="256" extrusionOk="0">
                  <a:moveTo>
                    <a:pt x="391" y="213"/>
                  </a:moveTo>
                  <a:cubicBezTo>
                    <a:pt x="391" y="213"/>
                    <a:pt x="391" y="255"/>
                    <a:pt x="357" y="213"/>
                  </a:cubicBezTo>
                  <a:cubicBezTo>
                    <a:pt x="281" y="213"/>
                    <a:pt x="247" y="213"/>
                    <a:pt x="179" y="179"/>
                  </a:cubicBezTo>
                  <a:cubicBezTo>
                    <a:pt x="145" y="179"/>
                    <a:pt x="68" y="179"/>
                    <a:pt x="34" y="111"/>
                  </a:cubicBezTo>
                  <a:cubicBezTo>
                    <a:pt x="0" y="111"/>
                    <a:pt x="0" y="77"/>
                    <a:pt x="34" y="43"/>
                  </a:cubicBezTo>
                  <a:lnTo>
                    <a:pt x="68" y="43"/>
                  </a:lnTo>
                  <a:cubicBezTo>
                    <a:pt x="111" y="0"/>
                    <a:pt x="179" y="43"/>
                    <a:pt x="213" y="77"/>
                  </a:cubicBezTo>
                  <a:cubicBezTo>
                    <a:pt x="281" y="77"/>
                    <a:pt x="323" y="111"/>
                    <a:pt x="391" y="145"/>
                  </a:cubicBezTo>
                  <a:cubicBezTo>
                    <a:pt x="425" y="145"/>
                    <a:pt x="425" y="213"/>
                    <a:pt x="391" y="2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787677" y="552076"/>
              <a:ext cx="22853" cy="11869"/>
            </a:xfrm>
            <a:custGeom>
              <a:avLst/>
              <a:gdLst/>
              <a:ahLst/>
              <a:cxnLst/>
              <a:rect l="l" t="t" r="r" b="b"/>
              <a:pathLst>
                <a:path w="672" h="349" extrusionOk="0">
                  <a:moveTo>
                    <a:pt x="637" y="315"/>
                  </a:moveTo>
                  <a:cubicBezTo>
                    <a:pt x="637" y="315"/>
                    <a:pt x="637" y="349"/>
                    <a:pt x="603" y="315"/>
                  </a:cubicBezTo>
                  <a:cubicBezTo>
                    <a:pt x="527" y="315"/>
                    <a:pt x="425" y="281"/>
                    <a:pt x="314" y="247"/>
                  </a:cubicBezTo>
                  <a:cubicBezTo>
                    <a:pt x="212" y="247"/>
                    <a:pt x="102" y="213"/>
                    <a:pt x="34" y="170"/>
                  </a:cubicBezTo>
                  <a:cubicBezTo>
                    <a:pt x="0" y="136"/>
                    <a:pt x="0" y="102"/>
                    <a:pt x="34" y="69"/>
                  </a:cubicBezTo>
                  <a:lnTo>
                    <a:pt x="34" y="69"/>
                  </a:lnTo>
                  <a:cubicBezTo>
                    <a:pt x="246" y="1"/>
                    <a:pt x="493" y="136"/>
                    <a:pt x="637" y="247"/>
                  </a:cubicBezTo>
                  <a:cubicBezTo>
                    <a:pt x="671" y="281"/>
                    <a:pt x="671" y="315"/>
                    <a:pt x="637" y="3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p:nvPr/>
          </p:nvSpPr>
          <p:spPr>
            <a:xfrm>
              <a:off x="787677" y="537623"/>
              <a:ext cx="28906" cy="9590"/>
            </a:xfrm>
            <a:custGeom>
              <a:avLst/>
              <a:gdLst/>
              <a:ahLst/>
              <a:cxnLst/>
              <a:rect l="l" t="t" r="r" b="b"/>
              <a:pathLst>
                <a:path w="850" h="282" extrusionOk="0">
                  <a:moveTo>
                    <a:pt x="816" y="281"/>
                  </a:moveTo>
                  <a:lnTo>
                    <a:pt x="782" y="281"/>
                  </a:lnTo>
                  <a:cubicBezTo>
                    <a:pt x="569" y="281"/>
                    <a:pt x="246" y="281"/>
                    <a:pt x="34" y="137"/>
                  </a:cubicBezTo>
                  <a:cubicBezTo>
                    <a:pt x="0" y="103"/>
                    <a:pt x="34" y="69"/>
                    <a:pt x="34" y="35"/>
                  </a:cubicBezTo>
                  <a:lnTo>
                    <a:pt x="68" y="35"/>
                  </a:lnTo>
                  <a:cubicBezTo>
                    <a:pt x="212" y="1"/>
                    <a:pt x="314" y="69"/>
                    <a:pt x="425" y="69"/>
                  </a:cubicBezTo>
                  <a:cubicBezTo>
                    <a:pt x="569" y="103"/>
                    <a:pt x="671" y="137"/>
                    <a:pt x="816" y="171"/>
                  </a:cubicBezTo>
                  <a:cubicBezTo>
                    <a:pt x="850" y="213"/>
                    <a:pt x="850" y="247"/>
                    <a:pt x="816" y="2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2"/>
            <p:cNvSpPr/>
            <p:nvPr/>
          </p:nvSpPr>
          <p:spPr>
            <a:xfrm>
              <a:off x="744317" y="526638"/>
              <a:ext cx="24009" cy="8434"/>
            </a:xfrm>
            <a:custGeom>
              <a:avLst/>
              <a:gdLst/>
              <a:ahLst/>
              <a:cxnLst/>
              <a:rect l="l" t="t" r="r" b="b"/>
              <a:pathLst>
                <a:path w="706" h="248" extrusionOk="0">
                  <a:moveTo>
                    <a:pt x="638" y="247"/>
                  </a:moveTo>
                  <a:lnTo>
                    <a:pt x="604" y="247"/>
                  </a:lnTo>
                  <a:cubicBezTo>
                    <a:pt x="494" y="247"/>
                    <a:pt x="426" y="213"/>
                    <a:pt x="315" y="213"/>
                  </a:cubicBezTo>
                  <a:lnTo>
                    <a:pt x="179" y="213"/>
                  </a:lnTo>
                  <a:cubicBezTo>
                    <a:pt x="145" y="179"/>
                    <a:pt x="103" y="213"/>
                    <a:pt x="35" y="179"/>
                  </a:cubicBezTo>
                  <a:cubicBezTo>
                    <a:pt x="1" y="179"/>
                    <a:pt x="1" y="111"/>
                    <a:pt x="35" y="111"/>
                  </a:cubicBezTo>
                  <a:lnTo>
                    <a:pt x="35" y="111"/>
                  </a:lnTo>
                  <a:cubicBezTo>
                    <a:pt x="213" y="1"/>
                    <a:pt x="460" y="35"/>
                    <a:pt x="638" y="111"/>
                  </a:cubicBezTo>
                  <a:cubicBezTo>
                    <a:pt x="706" y="111"/>
                    <a:pt x="706" y="213"/>
                    <a:pt x="638" y="2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2"/>
            <p:cNvSpPr/>
            <p:nvPr/>
          </p:nvSpPr>
          <p:spPr>
            <a:xfrm>
              <a:off x="738264" y="554388"/>
              <a:ext cx="21697" cy="6087"/>
            </a:xfrm>
            <a:custGeom>
              <a:avLst/>
              <a:gdLst/>
              <a:ahLst/>
              <a:cxnLst/>
              <a:rect l="l" t="t" r="r" b="b"/>
              <a:pathLst>
                <a:path w="638" h="179" extrusionOk="0">
                  <a:moveTo>
                    <a:pt x="604" y="179"/>
                  </a:moveTo>
                  <a:lnTo>
                    <a:pt x="570" y="179"/>
                  </a:lnTo>
                  <a:lnTo>
                    <a:pt x="323" y="179"/>
                  </a:lnTo>
                  <a:cubicBezTo>
                    <a:pt x="247" y="179"/>
                    <a:pt x="145" y="179"/>
                    <a:pt x="68" y="145"/>
                  </a:cubicBezTo>
                  <a:cubicBezTo>
                    <a:pt x="34" y="145"/>
                    <a:pt x="0" y="68"/>
                    <a:pt x="34" y="34"/>
                  </a:cubicBezTo>
                  <a:lnTo>
                    <a:pt x="68" y="34"/>
                  </a:lnTo>
                  <a:cubicBezTo>
                    <a:pt x="145" y="1"/>
                    <a:pt x="247" y="1"/>
                    <a:pt x="323" y="1"/>
                  </a:cubicBezTo>
                  <a:cubicBezTo>
                    <a:pt x="425" y="34"/>
                    <a:pt x="493" y="68"/>
                    <a:pt x="604" y="102"/>
                  </a:cubicBezTo>
                  <a:cubicBezTo>
                    <a:pt x="638" y="102"/>
                    <a:pt x="638" y="179"/>
                    <a:pt x="604" y="1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2"/>
            <p:cNvSpPr/>
            <p:nvPr/>
          </p:nvSpPr>
          <p:spPr>
            <a:xfrm>
              <a:off x="769449" y="568842"/>
              <a:ext cx="15950" cy="7244"/>
            </a:xfrm>
            <a:custGeom>
              <a:avLst/>
              <a:gdLst/>
              <a:ahLst/>
              <a:cxnLst/>
              <a:rect l="l" t="t" r="r" b="b"/>
              <a:pathLst>
                <a:path w="469" h="213" extrusionOk="0">
                  <a:moveTo>
                    <a:pt x="426" y="213"/>
                  </a:moveTo>
                  <a:lnTo>
                    <a:pt x="392" y="213"/>
                  </a:lnTo>
                  <a:cubicBezTo>
                    <a:pt x="324" y="213"/>
                    <a:pt x="256" y="179"/>
                    <a:pt x="213" y="179"/>
                  </a:cubicBezTo>
                  <a:lnTo>
                    <a:pt x="145" y="179"/>
                  </a:lnTo>
                  <a:cubicBezTo>
                    <a:pt x="111" y="145"/>
                    <a:pt x="77" y="145"/>
                    <a:pt x="43" y="145"/>
                  </a:cubicBezTo>
                  <a:cubicBezTo>
                    <a:pt x="1" y="102"/>
                    <a:pt x="1" y="34"/>
                    <a:pt x="43" y="34"/>
                  </a:cubicBezTo>
                  <a:lnTo>
                    <a:pt x="43" y="0"/>
                  </a:lnTo>
                  <a:lnTo>
                    <a:pt x="145" y="0"/>
                  </a:lnTo>
                  <a:cubicBezTo>
                    <a:pt x="179" y="0"/>
                    <a:pt x="213" y="0"/>
                    <a:pt x="256" y="34"/>
                  </a:cubicBezTo>
                  <a:cubicBezTo>
                    <a:pt x="324" y="34"/>
                    <a:pt x="392" y="68"/>
                    <a:pt x="426" y="102"/>
                  </a:cubicBezTo>
                  <a:cubicBezTo>
                    <a:pt x="468" y="145"/>
                    <a:pt x="468" y="179"/>
                    <a:pt x="426" y="2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2"/>
            <p:cNvSpPr/>
            <p:nvPr/>
          </p:nvSpPr>
          <p:spPr>
            <a:xfrm>
              <a:off x="699836" y="549491"/>
              <a:ext cx="19112" cy="10984"/>
            </a:xfrm>
            <a:custGeom>
              <a:avLst/>
              <a:gdLst/>
              <a:ahLst/>
              <a:cxnLst/>
              <a:rect l="l" t="t" r="r" b="b"/>
              <a:pathLst>
                <a:path w="562" h="323" extrusionOk="0">
                  <a:moveTo>
                    <a:pt x="493" y="289"/>
                  </a:moveTo>
                  <a:cubicBezTo>
                    <a:pt x="493" y="323"/>
                    <a:pt x="459" y="323"/>
                    <a:pt x="425" y="323"/>
                  </a:cubicBezTo>
                  <a:cubicBezTo>
                    <a:pt x="349" y="289"/>
                    <a:pt x="281" y="246"/>
                    <a:pt x="213" y="212"/>
                  </a:cubicBezTo>
                  <a:cubicBezTo>
                    <a:pt x="137" y="212"/>
                    <a:pt x="69" y="212"/>
                    <a:pt x="1" y="145"/>
                  </a:cubicBezTo>
                  <a:lnTo>
                    <a:pt x="1" y="77"/>
                  </a:lnTo>
                  <a:lnTo>
                    <a:pt x="35" y="77"/>
                  </a:lnTo>
                  <a:cubicBezTo>
                    <a:pt x="103" y="0"/>
                    <a:pt x="213" y="34"/>
                    <a:pt x="281" y="77"/>
                  </a:cubicBezTo>
                  <a:cubicBezTo>
                    <a:pt x="349" y="77"/>
                    <a:pt x="425" y="145"/>
                    <a:pt x="493" y="178"/>
                  </a:cubicBezTo>
                  <a:cubicBezTo>
                    <a:pt x="561" y="212"/>
                    <a:pt x="527" y="289"/>
                    <a:pt x="493" y="2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2"/>
            <p:cNvSpPr/>
            <p:nvPr/>
          </p:nvSpPr>
          <p:spPr>
            <a:xfrm>
              <a:off x="486643" y="497766"/>
              <a:ext cx="451552" cy="292669"/>
            </a:xfrm>
            <a:custGeom>
              <a:avLst/>
              <a:gdLst/>
              <a:ahLst/>
              <a:cxnLst/>
              <a:rect l="l" t="t" r="r" b="b"/>
              <a:pathLst>
                <a:path w="13278" h="8606" extrusionOk="0">
                  <a:moveTo>
                    <a:pt x="12072" y="7366"/>
                  </a:moveTo>
                  <a:cubicBezTo>
                    <a:pt x="10339" y="8606"/>
                    <a:pt x="323" y="782"/>
                    <a:pt x="323" y="782"/>
                  </a:cubicBezTo>
                  <a:lnTo>
                    <a:pt x="0" y="1"/>
                  </a:lnTo>
                  <a:cubicBezTo>
                    <a:pt x="0" y="1"/>
                    <a:pt x="13278" y="5063"/>
                    <a:pt x="12250" y="7187"/>
                  </a:cubicBezTo>
                  <a:cubicBezTo>
                    <a:pt x="12216" y="7255"/>
                    <a:pt x="12140" y="7332"/>
                    <a:pt x="12072" y="736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2"/>
            <p:cNvSpPr/>
            <p:nvPr/>
          </p:nvSpPr>
          <p:spPr>
            <a:xfrm>
              <a:off x="834471" y="725412"/>
              <a:ext cx="19384" cy="10712"/>
            </a:xfrm>
            <a:custGeom>
              <a:avLst/>
              <a:gdLst/>
              <a:ahLst/>
              <a:cxnLst/>
              <a:rect l="l" t="t" r="r" b="b"/>
              <a:pathLst>
                <a:path w="570" h="315" extrusionOk="0">
                  <a:moveTo>
                    <a:pt x="535" y="281"/>
                  </a:moveTo>
                  <a:cubicBezTo>
                    <a:pt x="535" y="281"/>
                    <a:pt x="535" y="315"/>
                    <a:pt x="501" y="281"/>
                  </a:cubicBezTo>
                  <a:lnTo>
                    <a:pt x="391" y="281"/>
                  </a:lnTo>
                  <a:lnTo>
                    <a:pt x="391" y="281"/>
                  </a:lnTo>
                  <a:lnTo>
                    <a:pt x="357" y="281"/>
                  </a:lnTo>
                  <a:cubicBezTo>
                    <a:pt x="323" y="281"/>
                    <a:pt x="289" y="247"/>
                    <a:pt x="255" y="247"/>
                  </a:cubicBezTo>
                  <a:cubicBezTo>
                    <a:pt x="179" y="213"/>
                    <a:pt x="111" y="213"/>
                    <a:pt x="43" y="136"/>
                  </a:cubicBezTo>
                  <a:cubicBezTo>
                    <a:pt x="0" y="102"/>
                    <a:pt x="43" y="68"/>
                    <a:pt x="77" y="34"/>
                  </a:cubicBezTo>
                  <a:lnTo>
                    <a:pt x="111" y="0"/>
                  </a:lnTo>
                  <a:cubicBezTo>
                    <a:pt x="179" y="0"/>
                    <a:pt x="255" y="34"/>
                    <a:pt x="323" y="68"/>
                  </a:cubicBezTo>
                  <a:cubicBezTo>
                    <a:pt x="391" y="102"/>
                    <a:pt x="467" y="136"/>
                    <a:pt x="535" y="170"/>
                  </a:cubicBezTo>
                  <a:cubicBezTo>
                    <a:pt x="569" y="213"/>
                    <a:pt x="569" y="281"/>
                    <a:pt x="535" y="2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p:nvPr/>
          </p:nvSpPr>
          <p:spPr>
            <a:xfrm>
              <a:off x="859875" y="730037"/>
              <a:ext cx="17956" cy="9862"/>
            </a:xfrm>
            <a:custGeom>
              <a:avLst/>
              <a:gdLst/>
              <a:ahLst/>
              <a:cxnLst/>
              <a:rect l="l" t="t" r="r" b="b"/>
              <a:pathLst>
                <a:path w="528" h="290" extrusionOk="0">
                  <a:moveTo>
                    <a:pt x="493" y="289"/>
                  </a:moveTo>
                  <a:lnTo>
                    <a:pt x="460" y="289"/>
                  </a:lnTo>
                  <a:cubicBezTo>
                    <a:pt x="315" y="247"/>
                    <a:pt x="179" y="213"/>
                    <a:pt x="35" y="111"/>
                  </a:cubicBezTo>
                  <a:cubicBezTo>
                    <a:pt x="1" y="111"/>
                    <a:pt x="1" y="77"/>
                    <a:pt x="35" y="34"/>
                  </a:cubicBezTo>
                  <a:lnTo>
                    <a:pt x="35" y="34"/>
                  </a:lnTo>
                  <a:cubicBezTo>
                    <a:pt x="213" y="0"/>
                    <a:pt x="392" y="77"/>
                    <a:pt x="493" y="179"/>
                  </a:cubicBezTo>
                  <a:cubicBezTo>
                    <a:pt x="527" y="213"/>
                    <a:pt x="527" y="247"/>
                    <a:pt x="493" y="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2"/>
            <p:cNvSpPr/>
            <p:nvPr/>
          </p:nvSpPr>
          <p:spPr>
            <a:xfrm>
              <a:off x="828690" y="704906"/>
              <a:ext cx="21697" cy="11869"/>
            </a:xfrm>
            <a:custGeom>
              <a:avLst/>
              <a:gdLst/>
              <a:ahLst/>
              <a:cxnLst/>
              <a:rect l="l" t="t" r="r" b="b"/>
              <a:pathLst>
                <a:path w="638" h="349" extrusionOk="0">
                  <a:moveTo>
                    <a:pt x="595" y="315"/>
                  </a:moveTo>
                  <a:cubicBezTo>
                    <a:pt x="595" y="315"/>
                    <a:pt x="561" y="349"/>
                    <a:pt x="561" y="315"/>
                  </a:cubicBezTo>
                  <a:cubicBezTo>
                    <a:pt x="459" y="281"/>
                    <a:pt x="383" y="281"/>
                    <a:pt x="281" y="247"/>
                  </a:cubicBezTo>
                  <a:cubicBezTo>
                    <a:pt x="213" y="213"/>
                    <a:pt x="102" y="213"/>
                    <a:pt x="34" y="179"/>
                  </a:cubicBezTo>
                  <a:cubicBezTo>
                    <a:pt x="0" y="136"/>
                    <a:pt x="0" y="68"/>
                    <a:pt x="34" y="34"/>
                  </a:cubicBezTo>
                  <a:lnTo>
                    <a:pt x="68" y="34"/>
                  </a:lnTo>
                  <a:cubicBezTo>
                    <a:pt x="170" y="0"/>
                    <a:pt x="247" y="68"/>
                    <a:pt x="315" y="102"/>
                  </a:cubicBezTo>
                  <a:cubicBezTo>
                    <a:pt x="425" y="136"/>
                    <a:pt x="493" y="179"/>
                    <a:pt x="595" y="213"/>
                  </a:cubicBezTo>
                  <a:cubicBezTo>
                    <a:pt x="637" y="247"/>
                    <a:pt x="637" y="315"/>
                    <a:pt x="595" y="3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2"/>
            <p:cNvSpPr/>
            <p:nvPr/>
          </p:nvSpPr>
          <p:spPr>
            <a:xfrm>
              <a:off x="826071" y="683243"/>
              <a:ext cx="19418" cy="9556"/>
            </a:xfrm>
            <a:custGeom>
              <a:avLst/>
              <a:gdLst/>
              <a:ahLst/>
              <a:cxnLst/>
              <a:rect l="l" t="t" r="r" b="b"/>
              <a:pathLst>
                <a:path w="571" h="281" extrusionOk="0">
                  <a:moveTo>
                    <a:pt x="570" y="281"/>
                  </a:moveTo>
                  <a:lnTo>
                    <a:pt x="570" y="281"/>
                  </a:lnTo>
                  <a:cubicBezTo>
                    <a:pt x="460" y="281"/>
                    <a:pt x="392" y="247"/>
                    <a:pt x="324" y="213"/>
                  </a:cubicBezTo>
                  <a:cubicBezTo>
                    <a:pt x="247" y="213"/>
                    <a:pt x="145" y="213"/>
                    <a:pt x="77" y="136"/>
                  </a:cubicBezTo>
                  <a:cubicBezTo>
                    <a:pt x="1" y="102"/>
                    <a:pt x="35" y="68"/>
                    <a:pt x="77" y="34"/>
                  </a:cubicBezTo>
                  <a:lnTo>
                    <a:pt x="111" y="0"/>
                  </a:lnTo>
                  <a:cubicBezTo>
                    <a:pt x="179" y="0"/>
                    <a:pt x="290" y="68"/>
                    <a:pt x="358" y="102"/>
                  </a:cubicBezTo>
                  <a:cubicBezTo>
                    <a:pt x="460" y="136"/>
                    <a:pt x="536" y="179"/>
                    <a:pt x="570" y="2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p:nvPr/>
          </p:nvSpPr>
          <p:spPr>
            <a:xfrm>
              <a:off x="797199" y="702287"/>
              <a:ext cx="21697" cy="12175"/>
            </a:xfrm>
            <a:custGeom>
              <a:avLst/>
              <a:gdLst/>
              <a:ahLst/>
              <a:cxnLst/>
              <a:rect l="l" t="t" r="r" b="b"/>
              <a:pathLst>
                <a:path w="638" h="358" extrusionOk="0">
                  <a:moveTo>
                    <a:pt x="604" y="358"/>
                  </a:moveTo>
                  <a:lnTo>
                    <a:pt x="570" y="358"/>
                  </a:lnTo>
                  <a:cubicBezTo>
                    <a:pt x="459" y="324"/>
                    <a:pt x="357" y="290"/>
                    <a:pt x="247" y="256"/>
                  </a:cubicBezTo>
                  <a:cubicBezTo>
                    <a:pt x="179" y="213"/>
                    <a:pt x="77" y="179"/>
                    <a:pt x="34" y="111"/>
                  </a:cubicBezTo>
                  <a:cubicBezTo>
                    <a:pt x="0" y="77"/>
                    <a:pt x="0" y="43"/>
                    <a:pt x="34" y="1"/>
                  </a:cubicBezTo>
                  <a:lnTo>
                    <a:pt x="111" y="1"/>
                  </a:lnTo>
                  <a:cubicBezTo>
                    <a:pt x="179" y="1"/>
                    <a:pt x="289" y="77"/>
                    <a:pt x="357" y="111"/>
                  </a:cubicBezTo>
                  <a:cubicBezTo>
                    <a:pt x="459" y="145"/>
                    <a:pt x="536" y="213"/>
                    <a:pt x="604" y="290"/>
                  </a:cubicBezTo>
                  <a:cubicBezTo>
                    <a:pt x="638" y="290"/>
                    <a:pt x="638" y="324"/>
                    <a:pt x="604"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2"/>
            <p:cNvSpPr/>
            <p:nvPr/>
          </p:nvSpPr>
          <p:spPr>
            <a:xfrm>
              <a:off x="788833" y="677155"/>
              <a:ext cx="22853" cy="13331"/>
            </a:xfrm>
            <a:custGeom>
              <a:avLst/>
              <a:gdLst/>
              <a:ahLst/>
              <a:cxnLst/>
              <a:rect l="l" t="t" r="r" b="b"/>
              <a:pathLst>
                <a:path w="672" h="392" extrusionOk="0">
                  <a:moveTo>
                    <a:pt x="637" y="392"/>
                  </a:moveTo>
                  <a:lnTo>
                    <a:pt x="569" y="392"/>
                  </a:lnTo>
                  <a:cubicBezTo>
                    <a:pt x="493" y="358"/>
                    <a:pt x="391" y="281"/>
                    <a:pt x="280" y="247"/>
                  </a:cubicBezTo>
                  <a:cubicBezTo>
                    <a:pt x="212" y="213"/>
                    <a:pt x="110" y="179"/>
                    <a:pt x="34" y="103"/>
                  </a:cubicBezTo>
                  <a:cubicBezTo>
                    <a:pt x="0" y="69"/>
                    <a:pt x="0" y="35"/>
                    <a:pt x="34" y="1"/>
                  </a:cubicBezTo>
                  <a:lnTo>
                    <a:pt x="68" y="1"/>
                  </a:lnTo>
                  <a:cubicBezTo>
                    <a:pt x="280" y="1"/>
                    <a:pt x="535" y="145"/>
                    <a:pt x="637" y="315"/>
                  </a:cubicBezTo>
                  <a:cubicBezTo>
                    <a:pt x="671" y="315"/>
                    <a:pt x="671" y="358"/>
                    <a:pt x="637" y="3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2"/>
            <p:cNvSpPr/>
            <p:nvPr/>
          </p:nvSpPr>
          <p:spPr>
            <a:xfrm>
              <a:off x="779277" y="653180"/>
              <a:ext cx="15643" cy="9590"/>
            </a:xfrm>
            <a:custGeom>
              <a:avLst/>
              <a:gdLst/>
              <a:ahLst/>
              <a:cxnLst/>
              <a:rect l="l" t="t" r="r" b="b"/>
              <a:pathLst>
                <a:path w="460" h="282" extrusionOk="0">
                  <a:moveTo>
                    <a:pt x="425" y="281"/>
                  </a:moveTo>
                  <a:lnTo>
                    <a:pt x="349" y="281"/>
                  </a:lnTo>
                  <a:cubicBezTo>
                    <a:pt x="315" y="281"/>
                    <a:pt x="247" y="247"/>
                    <a:pt x="179" y="247"/>
                  </a:cubicBezTo>
                  <a:cubicBezTo>
                    <a:pt x="137" y="213"/>
                    <a:pt x="69" y="213"/>
                    <a:pt x="1" y="171"/>
                  </a:cubicBezTo>
                  <a:cubicBezTo>
                    <a:pt x="1" y="103"/>
                    <a:pt x="1" y="69"/>
                    <a:pt x="35" y="35"/>
                  </a:cubicBezTo>
                  <a:lnTo>
                    <a:pt x="35" y="35"/>
                  </a:lnTo>
                  <a:cubicBezTo>
                    <a:pt x="103" y="1"/>
                    <a:pt x="179" y="35"/>
                    <a:pt x="247" y="69"/>
                  </a:cubicBezTo>
                  <a:cubicBezTo>
                    <a:pt x="315" y="69"/>
                    <a:pt x="391" y="103"/>
                    <a:pt x="425" y="171"/>
                  </a:cubicBezTo>
                  <a:cubicBezTo>
                    <a:pt x="459" y="213"/>
                    <a:pt x="459" y="247"/>
                    <a:pt x="425" y="2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761083" y="669946"/>
              <a:ext cx="19384" cy="14487"/>
            </a:xfrm>
            <a:custGeom>
              <a:avLst/>
              <a:gdLst/>
              <a:ahLst/>
              <a:cxnLst/>
              <a:rect l="l" t="t" r="r" b="b"/>
              <a:pathLst>
                <a:path w="570" h="426" extrusionOk="0">
                  <a:moveTo>
                    <a:pt x="536" y="391"/>
                  </a:moveTo>
                  <a:cubicBezTo>
                    <a:pt x="536" y="425"/>
                    <a:pt x="502" y="425"/>
                    <a:pt x="459" y="391"/>
                  </a:cubicBezTo>
                  <a:cubicBezTo>
                    <a:pt x="425" y="357"/>
                    <a:pt x="357" y="315"/>
                    <a:pt x="289" y="281"/>
                  </a:cubicBezTo>
                  <a:cubicBezTo>
                    <a:pt x="213" y="247"/>
                    <a:pt x="111" y="247"/>
                    <a:pt x="35" y="213"/>
                  </a:cubicBezTo>
                  <a:cubicBezTo>
                    <a:pt x="1" y="179"/>
                    <a:pt x="1" y="102"/>
                    <a:pt x="35" y="68"/>
                  </a:cubicBezTo>
                  <a:lnTo>
                    <a:pt x="77" y="68"/>
                  </a:lnTo>
                  <a:cubicBezTo>
                    <a:pt x="247" y="0"/>
                    <a:pt x="459" y="145"/>
                    <a:pt x="570" y="315"/>
                  </a:cubicBezTo>
                  <a:cubicBezTo>
                    <a:pt x="570" y="357"/>
                    <a:pt x="570" y="391"/>
                    <a:pt x="536" y="3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p:cNvSpPr/>
            <p:nvPr/>
          </p:nvSpPr>
          <p:spPr>
            <a:xfrm>
              <a:off x="764824" y="692765"/>
              <a:ext cx="17956" cy="11018"/>
            </a:xfrm>
            <a:custGeom>
              <a:avLst/>
              <a:gdLst/>
              <a:ahLst/>
              <a:cxnLst/>
              <a:rect l="l" t="t" r="r" b="b"/>
              <a:pathLst>
                <a:path w="528" h="324" extrusionOk="0">
                  <a:moveTo>
                    <a:pt x="494" y="323"/>
                  </a:moveTo>
                  <a:lnTo>
                    <a:pt x="426" y="323"/>
                  </a:lnTo>
                  <a:cubicBezTo>
                    <a:pt x="349" y="281"/>
                    <a:pt x="281" y="247"/>
                    <a:pt x="247" y="213"/>
                  </a:cubicBezTo>
                  <a:cubicBezTo>
                    <a:pt x="179" y="179"/>
                    <a:pt x="103" y="179"/>
                    <a:pt x="35" y="145"/>
                  </a:cubicBezTo>
                  <a:cubicBezTo>
                    <a:pt x="1" y="111"/>
                    <a:pt x="1" y="68"/>
                    <a:pt x="35" y="35"/>
                  </a:cubicBezTo>
                  <a:lnTo>
                    <a:pt x="69" y="35"/>
                  </a:lnTo>
                  <a:cubicBezTo>
                    <a:pt x="137" y="1"/>
                    <a:pt x="213" y="68"/>
                    <a:pt x="281" y="68"/>
                  </a:cubicBezTo>
                  <a:cubicBezTo>
                    <a:pt x="349" y="111"/>
                    <a:pt x="426" y="179"/>
                    <a:pt x="494" y="213"/>
                  </a:cubicBezTo>
                  <a:cubicBezTo>
                    <a:pt x="528" y="247"/>
                    <a:pt x="528" y="281"/>
                    <a:pt x="494"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2"/>
            <p:cNvSpPr/>
            <p:nvPr/>
          </p:nvSpPr>
          <p:spPr>
            <a:xfrm>
              <a:off x="718914" y="651752"/>
              <a:ext cx="20541" cy="12175"/>
            </a:xfrm>
            <a:custGeom>
              <a:avLst/>
              <a:gdLst/>
              <a:ahLst/>
              <a:cxnLst/>
              <a:rect l="l" t="t" r="r" b="b"/>
              <a:pathLst>
                <a:path w="604" h="358" extrusionOk="0">
                  <a:moveTo>
                    <a:pt x="569" y="323"/>
                  </a:moveTo>
                  <a:cubicBezTo>
                    <a:pt x="569" y="357"/>
                    <a:pt x="535" y="357"/>
                    <a:pt x="535" y="323"/>
                  </a:cubicBezTo>
                  <a:cubicBezTo>
                    <a:pt x="425" y="323"/>
                    <a:pt x="357" y="289"/>
                    <a:pt x="289" y="255"/>
                  </a:cubicBezTo>
                  <a:cubicBezTo>
                    <a:pt x="213" y="213"/>
                    <a:pt x="111" y="213"/>
                    <a:pt x="43" y="179"/>
                  </a:cubicBezTo>
                  <a:cubicBezTo>
                    <a:pt x="0" y="145"/>
                    <a:pt x="0" y="77"/>
                    <a:pt x="43" y="43"/>
                  </a:cubicBezTo>
                  <a:lnTo>
                    <a:pt x="77" y="43"/>
                  </a:lnTo>
                  <a:cubicBezTo>
                    <a:pt x="255" y="0"/>
                    <a:pt x="468" y="111"/>
                    <a:pt x="603" y="255"/>
                  </a:cubicBezTo>
                  <a:cubicBezTo>
                    <a:pt x="603" y="289"/>
                    <a:pt x="603" y="323"/>
                    <a:pt x="569"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2"/>
            <p:cNvSpPr/>
            <p:nvPr/>
          </p:nvSpPr>
          <p:spPr>
            <a:xfrm>
              <a:off x="734795" y="638727"/>
              <a:ext cx="21697" cy="13059"/>
            </a:xfrm>
            <a:custGeom>
              <a:avLst/>
              <a:gdLst/>
              <a:ahLst/>
              <a:cxnLst/>
              <a:rect l="l" t="t" r="r" b="b"/>
              <a:pathLst>
                <a:path w="638" h="384" extrusionOk="0">
                  <a:moveTo>
                    <a:pt x="595" y="383"/>
                  </a:moveTo>
                  <a:lnTo>
                    <a:pt x="561" y="383"/>
                  </a:lnTo>
                  <a:cubicBezTo>
                    <a:pt x="459" y="349"/>
                    <a:pt x="349" y="315"/>
                    <a:pt x="281" y="281"/>
                  </a:cubicBezTo>
                  <a:cubicBezTo>
                    <a:pt x="170" y="247"/>
                    <a:pt x="68" y="171"/>
                    <a:pt x="34" y="103"/>
                  </a:cubicBezTo>
                  <a:cubicBezTo>
                    <a:pt x="1" y="69"/>
                    <a:pt x="1" y="35"/>
                    <a:pt x="34" y="35"/>
                  </a:cubicBezTo>
                  <a:lnTo>
                    <a:pt x="34" y="35"/>
                  </a:lnTo>
                  <a:cubicBezTo>
                    <a:pt x="136" y="1"/>
                    <a:pt x="247" y="35"/>
                    <a:pt x="349" y="69"/>
                  </a:cubicBezTo>
                  <a:cubicBezTo>
                    <a:pt x="425" y="137"/>
                    <a:pt x="561" y="213"/>
                    <a:pt x="595" y="281"/>
                  </a:cubicBezTo>
                  <a:cubicBezTo>
                    <a:pt x="638" y="315"/>
                    <a:pt x="595" y="349"/>
                    <a:pt x="595" y="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p:nvPr/>
          </p:nvSpPr>
          <p:spPr>
            <a:xfrm>
              <a:off x="692626" y="621689"/>
              <a:ext cx="19078" cy="11018"/>
            </a:xfrm>
            <a:custGeom>
              <a:avLst/>
              <a:gdLst/>
              <a:ahLst/>
              <a:cxnLst/>
              <a:rect l="l" t="t" r="r" b="b"/>
              <a:pathLst>
                <a:path w="561" h="324" extrusionOk="0">
                  <a:moveTo>
                    <a:pt x="527" y="324"/>
                  </a:moveTo>
                  <a:lnTo>
                    <a:pt x="459" y="324"/>
                  </a:lnTo>
                  <a:cubicBezTo>
                    <a:pt x="391" y="290"/>
                    <a:pt x="315" y="247"/>
                    <a:pt x="247" y="213"/>
                  </a:cubicBezTo>
                  <a:cubicBezTo>
                    <a:pt x="179" y="213"/>
                    <a:pt x="102" y="179"/>
                    <a:pt x="34" y="145"/>
                  </a:cubicBezTo>
                  <a:cubicBezTo>
                    <a:pt x="0" y="111"/>
                    <a:pt x="0" y="35"/>
                    <a:pt x="34" y="1"/>
                  </a:cubicBezTo>
                  <a:lnTo>
                    <a:pt x="68" y="1"/>
                  </a:lnTo>
                  <a:cubicBezTo>
                    <a:pt x="247" y="1"/>
                    <a:pt x="425" y="145"/>
                    <a:pt x="527" y="213"/>
                  </a:cubicBezTo>
                  <a:cubicBezTo>
                    <a:pt x="561" y="247"/>
                    <a:pt x="561" y="290"/>
                    <a:pt x="527" y="3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2"/>
            <p:cNvSpPr/>
            <p:nvPr/>
          </p:nvSpPr>
          <p:spPr>
            <a:xfrm>
              <a:off x="732211" y="621689"/>
              <a:ext cx="20541" cy="12175"/>
            </a:xfrm>
            <a:custGeom>
              <a:avLst/>
              <a:gdLst/>
              <a:ahLst/>
              <a:cxnLst/>
              <a:rect l="l" t="t" r="r" b="b"/>
              <a:pathLst>
                <a:path w="604" h="358" extrusionOk="0">
                  <a:moveTo>
                    <a:pt x="569" y="358"/>
                  </a:moveTo>
                  <a:lnTo>
                    <a:pt x="535" y="358"/>
                  </a:lnTo>
                  <a:cubicBezTo>
                    <a:pt x="459" y="324"/>
                    <a:pt x="357" y="290"/>
                    <a:pt x="289" y="247"/>
                  </a:cubicBezTo>
                  <a:cubicBezTo>
                    <a:pt x="212" y="213"/>
                    <a:pt x="110" y="213"/>
                    <a:pt x="34" y="179"/>
                  </a:cubicBezTo>
                  <a:cubicBezTo>
                    <a:pt x="0" y="145"/>
                    <a:pt x="0" y="77"/>
                    <a:pt x="34" y="35"/>
                  </a:cubicBezTo>
                  <a:lnTo>
                    <a:pt x="77" y="35"/>
                  </a:lnTo>
                  <a:cubicBezTo>
                    <a:pt x="178" y="1"/>
                    <a:pt x="246" y="35"/>
                    <a:pt x="357" y="111"/>
                  </a:cubicBezTo>
                  <a:cubicBezTo>
                    <a:pt x="425" y="145"/>
                    <a:pt x="501" y="213"/>
                    <a:pt x="569" y="247"/>
                  </a:cubicBezTo>
                  <a:cubicBezTo>
                    <a:pt x="603" y="290"/>
                    <a:pt x="603" y="324"/>
                    <a:pt x="569"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p:cNvSpPr/>
            <p:nvPr/>
          </p:nvSpPr>
          <p:spPr>
            <a:xfrm>
              <a:off x="670963" y="588192"/>
              <a:ext cx="21697" cy="13025"/>
            </a:xfrm>
            <a:custGeom>
              <a:avLst/>
              <a:gdLst/>
              <a:ahLst/>
              <a:cxnLst/>
              <a:rect l="l" t="t" r="r" b="b"/>
              <a:pathLst>
                <a:path w="638" h="383" extrusionOk="0">
                  <a:moveTo>
                    <a:pt x="603" y="383"/>
                  </a:moveTo>
                  <a:lnTo>
                    <a:pt x="561" y="383"/>
                  </a:lnTo>
                  <a:cubicBezTo>
                    <a:pt x="493" y="315"/>
                    <a:pt x="391" y="281"/>
                    <a:pt x="280" y="281"/>
                  </a:cubicBezTo>
                  <a:cubicBezTo>
                    <a:pt x="213" y="247"/>
                    <a:pt x="102" y="247"/>
                    <a:pt x="34" y="170"/>
                  </a:cubicBezTo>
                  <a:cubicBezTo>
                    <a:pt x="0" y="136"/>
                    <a:pt x="0" y="102"/>
                    <a:pt x="34" y="68"/>
                  </a:cubicBezTo>
                  <a:lnTo>
                    <a:pt x="34" y="68"/>
                  </a:lnTo>
                  <a:cubicBezTo>
                    <a:pt x="247" y="0"/>
                    <a:pt x="459" y="170"/>
                    <a:pt x="637" y="281"/>
                  </a:cubicBezTo>
                  <a:cubicBezTo>
                    <a:pt x="637" y="315"/>
                    <a:pt x="637" y="349"/>
                    <a:pt x="603" y="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p:nvPr/>
          </p:nvSpPr>
          <p:spPr>
            <a:xfrm>
              <a:off x="632229" y="585573"/>
              <a:ext cx="18262" cy="11018"/>
            </a:xfrm>
            <a:custGeom>
              <a:avLst/>
              <a:gdLst/>
              <a:ahLst/>
              <a:cxnLst/>
              <a:rect l="l" t="t" r="r" b="b"/>
              <a:pathLst>
                <a:path w="537" h="324" extrusionOk="0">
                  <a:moveTo>
                    <a:pt x="502" y="290"/>
                  </a:moveTo>
                  <a:lnTo>
                    <a:pt x="468" y="324"/>
                  </a:lnTo>
                  <a:cubicBezTo>
                    <a:pt x="392" y="290"/>
                    <a:pt x="324" y="247"/>
                    <a:pt x="256" y="213"/>
                  </a:cubicBezTo>
                  <a:cubicBezTo>
                    <a:pt x="179" y="213"/>
                    <a:pt x="77" y="179"/>
                    <a:pt x="43" y="145"/>
                  </a:cubicBezTo>
                  <a:cubicBezTo>
                    <a:pt x="1" y="111"/>
                    <a:pt x="1" y="77"/>
                    <a:pt x="43" y="77"/>
                  </a:cubicBezTo>
                  <a:lnTo>
                    <a:pt x="43" y="77"/>
                  </a:lnTo>
                  <a:cubicBezTo>
                    <a:pt x="213" y="1"/>
                    <a:pt x="392" y="145"/>
                    <a:pt x="502" y="213"/>
                  </a:cubicBezTo>
                  <a:cubicBezTo>
                    <a:pt x="536" y="247"/>
                    <a:pt x="536" y="290"/>
                    <a:pt x="502" y="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2"/>
            <p:cNvSpPr/>
            <p:nvPr/>
          </p:nvSpPr>
          <p:spPr>
            <a:xfrm>
              <a:off x="664876" y="615636"/>
              <a:ext cx="20541" cy="12175"/>
            </a:xfrm>
            <a:custGeom>
              <a:avLst/>
              <a:gdLst/>
              <a:ahLst/>
              <a:cxnLst/>
              <a:rect l="l" t="t" r="r" b="b"/>
              <a:pathLst>
                <a:path w="604" h="358" extrusionOk="0">
                  <a:moveTo>
                    <a:pt x="570" y="323"/>
                  </a:moveTo>
                  <a:cubicBezTo>
                    <a:pt x="570" y="323"/>
                    <a:pt x="527" y="357"/>
                    <a:pt x="493" y="323"/>
                  </a:cubicBezTo>
                  <a:cubicBezTo>
                    <a:pt x="426" y="289"/>
                    <a:pt x="358" y="289"/>
                    <a:pt x="281" y="255"/>
                  </a:cubicBezTo>
                  <a:cubicBezTo>
                    <a:pt x="213" y="213"/>
                    <a:pt x="103" y="213"/>
                    <a:pt x="35" y="179"/>
                  </a:cubicBezTo>
                  <a:cubicBezTo>
                    <a:pt x="1" y="145"/>
                    <a:pt x="1" y="77"/>
                    <a:pt x="69" y="43"/>
                  </a:cubicBezTo>
                  <a:lnTo>
                    <a:pt x="69" y="43"/>
                  </a:lnTo>
                  <a:cubicBezTo>
                    <a:pt x="179" y="0"/>
                    <a:pt x="247" y="43"/>
                    <a:pt x="358" y="77"/>
                  </a:cubicBezTo>
                  <a:cubicBezTo>
                    <a:pt x="426" y="111"/>
                    <a:pt x="493" y="179"/>
                    <a:pt x="570" y="213"/>
                  </a:cubicBezTo>
                  <a:cubicBezTo>
                    <a:pt x="604" y="255"/>
                    <a:pt x="604" y="323"/>
                    <a:pt x="570"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p:nvPr/>
          </p:nvSpPr>
          <p:spPr>
            <a:xfrm>
              <a:off x="674432" y="637299"/>
              <a:ext cx="22853" cy="12175"/>
            </a:xfrm>
            <a:custGeom>
              <a:avLst/>
              <a:gdLst/>
              <a:ahLst/>
              <a:cxnLst/>
              <a:rect l="l" t="t" r="r" b="b"/>
              <a:pathLst>
                <a:path w="672" h="358" extrusionOk="0">
                  <a:moveTo>
                    <a:pt x="637" y="323"/>
                  </a:moveTo>
                  <a:cubicBezTo>
                    <a:pt x="603" y="323"/>
                    <a:pt x="603" y="357"/>
                    <a:pt x="569" y="323"/>
                  </a:cubicBezTo>
                  <a:cubicBezTo>
                    <a:pt x="459" y="289"/>
                    <a:pt x="357" y="289"/>
                    <a:pt x="246" y="255"/>
                  </a:cubicBezTo>
                  <a:cubicBezTo>
                    <a:pt x="178" y="213"/>
                    <a:pt x="111" y="145"/>
                    <a:pt x="34" y="77"/>
                  </a:cubicBezTo>
                  <a:cubicBezTo>
                    <a:pt x="0" y="77"/>
                    <a:pt x="0" y="43"/>
                    <a:pt x="34" y="1"/>
                  </a:cubicBezTo>
                  <a:lnTo>
                    <a:pt x="77" y="1"/>
                  </a:lnTo>
                  <a:cubicBezTo>
                    <a:pt x="145" y="1"/>
                    <a:pt x="246" y="43"/>
                    <a:pt x="323" y="77"/>
                  </a:cubicBezTo>
                  <a:cubicBezTo>
                    <a:pt x="425" y="111"/>
                    <a:pt x="535" y="179"/>
                    <a:pt x="603" y="213"/>
                  </a:cubicBezTo>
                  <a:cubicBezTo>
                    <a:pt x="671" y="255"/>
                    <a:pt x="637" y="289"/>
                    <a:pt x="637"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2"/>
            <p:cNvSpPr/>
            <p:nvPr/>
          </p:nvSpPr>
          <p:spPr>
            <a:xfrm>
              <a:off x="593834" y="579520"/>
              <a:ext cx="15609" cy="13331"/>
            </a:xfrm>
            <a:custGeom>
              <a:avLst/>
              <a:gdLst/>
              <a:ahLst/>
              <a:cxnLst/>
              <a:rect l="l" t="t" r="r" b="b"/>
              <a:pathLst>
                <a:path w="459" h="392" extrusionOk="0">
                  <a:moveTo>
                    <a:pt x="425" y="391"/>
                  </a:moveTo>
                  <a:lnTo>
                    <a:pt x="357" y="391"/>
                  </a:lnTo>
                  <a:cubicBezTo>
                    <a:pt x="323" y="357"/>
                    <a:pt x="280" y="323"/>
                    <a:pt x="246" y="323"/>
                  </a:cubicBezTo>
                  <a:cubicBezTo>
                    <a:pt x="212" y="289"/>
                    <a:pt x="178" y="255"/>
                    <a:pt x="144" y="255"/>
                  </a:cubicBezTo>
                  <a:cubicBezTo>
                    <a:pt x="68" y="213"/>
                    <a:pt x="0" y="145"/>
                    <a:pt x="34" y="77"/>
                  </a:cubicBezTo>
                  <a:lnTo>
                    <a:pt x="68" y="77"/>
                  </a:lnTo>
                  <a:cubicBezTo>
                    <a:pt x="144" y="1"/>
                    <a:pt x="246" y="43"/>
                    <a:pt x="323" y="111"/>
                  </a:cubicBezTo>
                  <a:cubicBezTo>
                    <a:pt x="391" y="145"/>
                    <a:pt x="459" y="255"/>
                    <a:pt x="459" y="323"/>
                  </a:cubicBezTo>
                  <a:cubicBezTo>
                    <a:pt x="425" y="357"/>
                    <a:pt x="425" y="357"/>
                    <a:pt x="425" y="3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2"/>
            <p:cNvSpPr/>
            <p:nvPr/>
          </p:nvSpPr>
          <p:spPr>
            <a:xfrm>
              <a:off x="603356" y="562754"/>
              <a:ext cx="21697" cy="14487"/>
            </a:xfrm>
            <a:custGeom>
              <a:avLst/>
              <a:gdLst/>
              <a:ahLst/>
              <a:cxnLst/>
              <a:rect l="l" t="t" r="r" b="b"/>
              <a:pathLst>
                <a:path w="638" h="426" extrusionOk="0">
                  <a:moveTo>
                    <a:pt x="603" y="392"/>
                  </a:moveTo>
                  <a:cubicBezTo>
                    <a:pt x="570" y="426"/>
                    <a:pt x="536" y="426"/>
                    <a:pt x="536" y="392"/>
                  </a:cubicBezTo>
                  <a:cubicBezTo>
                    <a:pt x="425" y="358"/>
                    <a:pt x="357" y="281"/>
                    <a:pt x="255" y="247"/>
                  </a:cubicBezTo>
                  <a:cubicBezTo>
                    <a:pt x="179" y="213"/>
                    <a:pt x="77" y="179"/>
                    <a:pt x="43" y="111"/>
                  </a:cubicBezTo>
                  <a:cubicBezTo>
                    <a:pt x="0" y="69"/>
                    <a:pt x="0" y="35"/>
                    <a:pt x="43" y="35"/>
                  </a:cubicBezTo>
                  <a:lnTo>
                    <a:pt x="43" y="35"/>
                  </a:lnTo>
                  <a:cubicBezTo>
                    <a:pt x="145" y="1"/>
                    <a:pt x="255" y="69"/>
                    <a:pt x="357" y="111"/>
                  </a:cubicBezTo>
                  <a:cubicBezTo>
                    <a:pt x="425" y="179"/>
                    <a:pt x="536" y="247"/>
                    <a:pt x="603" y="324"/>
                  </a:cubicBezTo>
                  <a:cubicBezTo>
                    <a:pt x="637" y="358"/>
                    <a:pt x="603" y="392"/>
                    <a:pt x="603" y="3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p:nvPr/>
          </p:nvSpPr>
          <p:spPr>
            <a:xfrm>
              <a:off x="492696" y="518272"/>
              <a:ext cx="203433" cy="474405"/>
            </a:xfrm>
            <a:custGeom>
              <a:avLst/>
              <a:gdLst/>
              <a:ahLst/>
              <a:cxnLst/>
              <a:rect l="l" t="t" r="r" b="b"/>
              <a:pathLst>
                <a:path w="5982" h="13950" extrusionOk="0">
                  <a:moveTo>
                    <a:pt x="4104" y="12955"/>
                  </a:moveTo>
                  <a:cubicBezTo>
                    <a:pt x="4070" y="12989"/>
                    <a:pt x="4002" y="13023"/>
                    <a:pt x="3968" y="13023"/>
                  </a:cubicBezTo>
                  <a:cubicBezTo>
                    <a:pt x="1700" y="13949"/>
                    <a:pt x="1" y="3008"/>
                    <a:pt x="358" y="1"/>
                  </a:cubicBezTo>
                  <a:cubicBezTo>
                    <a:pt x="358" y="1"/>
                    <a:pt x="5981" y="11613"/>
                    <a:pt x="4104" y="129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2"/>
            <p:cNvSpPr/>
            <p:nvPr/>
          </p:nvSpPr>
          <p:spPr>
            <a:xfrm>
              <a:off x="514359" y="632674"/>
              <a:ext cx="9590" cy="20541"/>
            </a:xfrm>
            <a:custGeom>
              <a:avLst/>
              <a:gdLst/>
              <a:ahLst/>
              <a:cxnLst/>
              <a:rect l="l" t="t" r="r" b="b"/>
              <a:pathLst>
                <a:path w="282" h="604" extrusionOk="0">
                  <a:moveTo>
                    <a:pt x="281" y="604"/>
                  </a:moveTo>
                  <a:lnTo>
                    <a:pt x="213" y="604"/>
                  </a:lnTo>
                  <a:cubicBezTo>
                    <a:pt x="179" y="493"/>
                    <a:pt x="145" y="425"/>
                    <a:pt x="111" y="349"/>
                  </a:cubicBezTo>
                  <a:cubicBezTo>
                    <a:pt x="69" y="247"/>
                    <a:pt x="1" y="179"/>
                    <a:pt x="35" y="69"/>
                  </a:cubicBezTo>
                  <a:cubicBezTo>
                    <a:pt x="35" y="35"/>
                    <a:pt x="35" y="35"/>
                    <a:pt x="69" y="35"/>
                  </a:cubicBezTo>
                  <a:cubicBezTo>
                    <a:pt x="111" y="1"/>
                    <a:pt x="145" y="1"/>
                    <a:pt x="179" y="35"/>
                  </a:cubicBezTo>
                  <a:cubicBezTo>
                    <a:pt x="247" y="103"/>
                    <a:pt x="247" y="213"/>
                    <a:pt x="281" y="315"/>
                  </a:cubicBezTo>
                  <a:lnTo>
                    <a:pt x="281" y="56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2"/>
            <p:cNvSpPr/>
            <p:nvPr/>
          </p:nvSpPr>
          <p:spPr>
            <a:xfrm>
              <a:off x="533743" y="634986"/>
              <a:ext cx="8400" cy="16800"/>
            </a:xfrm>
            <a:custGeom>
              <a:avLst/>
              <a:gdLst/>
              <a:ahLst/>
              <a:cxnLst/>
              <a:rect l="l" t="t" r="r" b="b"/>
              <a:pathLst>
                <a:path w="247" h="494" extrusionOk="0">
                  <a:moveTo>
                    <a:pt x="246" y="459"/>
                  </a:moveTo>
                  <a:cubicBezTo>
                    <a:pt x="212" y="493"/>
                    <a:pt x="136" y="493"/>
                    <a:pt x="136" y="459"/>
                  </a:cubicBezTo>
                  <a:cubicBezTo>
                    <a:pt x="102" y="357"/>
                    <a:pt x="68" y="281"/>
                    <a:pt x="68" y="213"/>
                  </a:cubicBezTo>
                  <a:cubicBezTo>
                    <a:pt x="34" y="145"/>
                    <a:pt x="0" y="69"/>
                    <a:pt x="68" y="1"/>
                  </a:cubicBezTo>
                  <a:lnTo>
                    <a:pt x="68" y="1"/>
                  </a:lnTo>
                  <a:lnTo>
                    <a:pt x="136" y="1"/>
                  </a:lnTo>
                  <a:cubicBezTo>
                    <a:pt x="212" y="35"/>
                    <a:pt x="212" y="111"/>
                    <a:pt x="246" y="179"/>
                  </a:cubicBezTo>
                  <a:lnTo>
                    <a:pt x="246" y="42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2"/>
            <p:cNvSpPr/>
            <p:nvPr/>
          </p:nvSpPr>
          <p:spPr>
            <a:xfrm>
              <a:off x="555406" y="657805"/>
              <a:ext cx="7244" cy="15643"/>
            </a:xfrm>
            <a:custGeom>
              <a:avLst/>
              <a:gdLst/>
              <a:ahLst/>
              <a:cxnLst/>
              <a:rect l="l" t="t" r="r" b="b"/>
              <a:pathLst>
                <a:path w="213" h="460" extrusionOk="0">
                  <a:moveTo>
                    <a:pt x="179" y="459"/>
                  </a:moveTo>
                  <a:cubicBezTo>
                    <a:pt x="136" y="459"/>
                    <a:pt x="102" y="459"/>
                    <a:pt x="102" y="425"/>
                  </a:cubicBezTo>
                  <a:cubicBezTo>
                    <a:pt x="68" y="357"/>
                    <a:pt x="34" y="323"/>
                    <a:pt x="34" y="247"/>
                  </a:cubicBezTo>
                  <a:cubicBezTo>
                    <a:pt x="34" y="213"/>
                    <a:pt x="0" y="179"/>
                    <a:pt x="0" y="145"/>
                  </a:cubicBezTo>
                  <a:lnTo>
                    <a:pt x="0" y="77"/>
                  </a:lnTo>
                  <a:cubicBezTo>
                    <a:pt x="0" y="35"/>
                    <a:pt x="34" y="35"/>
                    <a:pt x="34" y="35"/>
                  </a:cubicBezTo>
                  <a:cubicBezTo>
                    <a:pt x="68" y="1"/>
                    <a:pt x="102" y="35"/>
                    <a:pt x="102" y="77"/>
                  </a:cubicBezTo>
                  <a:cubicBezTo>
                    <a:pt x="136" y="111"/>
                    <a:pt x="136" y="111"/>
                    <a:pt x="136" y="145"/>
                  </a:cubicBezTo>
                  <a:lnTo>
                    <a:pt x="136" y="213"/>
                  </a:lnTo>
                  <a:cubicBezTo>
                    <a:pt x="179" y="289"/>
                    <a:pt x="179" y="357"/>
                    <a:pt x="179" y="391"/>
                  </a:cubicBezTo>
                  <a:cubicBezTo>
                    <a:pt x="213" y="425"/>
                    <a:pt x="179" y="459"/>
                    <a:pt x="179" y="4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2"/>
            <p:cNvSpPr/>
            <p:nvPr/>
          </p:nvSpPr>
          <p:spPr>
            <a:xfrm>
              <a:off x="533743" y="674843"/>
              <a:ext cx="10712" cy="19112"/>
            </a:xfrm>
            <a:custGeom>
              <a:avLst/>
              <a:gdLst/>
              <a:ahLst/>
              <a:cxnLst/>
              <a:rect l="l" t="t" r="r" b="b"/>
              <a:pathLst>
                <a:path w="315" h="562" extrusionOk="0">
                  <a:moveTo>
                    <a:pt x="314" y="528"/>
                  </a:moveTo>
                  <a:cubicBezTo>
                    <a:pt x="280" y="562"/>
                    <a:pt x="246" y="562"/>
                    <a:pt x="212" y="528"/>
                  </a:cubicBezTo>
                  <a:cubicBezTo>
                    <a:pt x="136" y="383"/>
                    <a:pt x="0" y="213"/>
                    <a:pt x="34" y="69"/>
                  </a:cubicBezTo>
                  <a:lnTo>
                    <a:pt x="34" y="1"/>
                  </a:lnTo>
                  <a:cubicBezTo>
                    <a:pt x="68" y="1"/>
                    <a:pt x="102" y="1"/>
                    <a:pt x="136" y="35"/>
                  </a:cubicBezTo>
                  <a:cubicBezTo>
                    <a:pt x="178" y="103"/>
                    <a:pt x="212" y="171"/>
                    <a:pt x="246" y="247"/>
                  </a:cubicBezTo>
                  <a:cubicBezTo>
                    <a:pt x="246" y="315"/>
                    <a:pt x="280" y="383"/>
                    <a:pt x="314" y="4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2"/>
            <p:cNvSpPr/>
            <p:nvPr/>
          </p:nvSpPr>
          <p:spPr>
            <a:xfrm>
              <a:off x="533743" y="722793"/>
              <a:ext cx="9556" cy="14487"/>
            </a:xfrm>
            <a:custGeom>
              <a:avLst/>
              <a:gdLst/>
              <a:ahLst/>
              <a:cxnLst/>
              <a:rect l="l" t="t" r="r" b="b"/>
              <a:pathLst>
                <a:path w="281" h="426" extrusionOk="0">
                  <a:moveTo>
                    <a:pt x="280" y="426"/>
                  </a:moveTo>
                  <a:lnTo>
                    <a:pt x="212" y="426"/>
                  </a:lnTo>
                  <a:cubicBezTo>
                    <a:pt x="136" y="392"/>
                    <a:pt x="136" y="324"/>
                    <a:pt x="102" y="247"/>
                  </a:cubicBezTo>
                  <a:cubicBezTo>
                    <a:pt x="68" y="213"/>
                    <a:pt x="0" y="145"/>
                    <a:pt x="34" y="77"/>
                  </a:cubicBezTo>
                  <a:cubicBezTo>
                    <a:pt x="34" y="35"/>
                    <a:pt x="34" y="1"/>
                    <a:pt x="68" y="1"/>
                  </a:cubicBezTo>
                  <a:lnTo>
                    <a:pt x="178" y="1"/>
                  </a:lnTo>
                  <a:cubicBezTo>
                    <a:pt x="212" y="35"/>
                    <a:pt x="246" y="145"/>
                    <a:pt x="246" y="213"/>
                  </a:cubicBezTo>
                  <a:cubicBezTo>
                    <a:pt x="280" y="247"/>
                    <a:pt x="280" y="324"/>
                    <a:pt x="280" y="3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2"/>
            <p:cNvSpPr/>
            <p:nvPr/>
          </p:nvSpPr>
          <p:spPr>
            <a:xfrm>
              <a:off x="551631" y="719359"/>
              <a:ext cx="11018" cy="21697"/>
            </a:xfrm>
            <a:custGeom>
              <a:avLst/>
              <a:gdLst/>
              <a:ahLst/>
              <a:cxnLst/>
              <a:rect l="l" t="t" r="r" b="b"/>
              <a:pathLst>
                <a:path w="324" h="638" extrusionOk="0">
                  <a:moveTo>
                    <a:pt x="290" y="603"/>
                  </a:moveTo>
                  <a:cubicBezTo>
                    <a:pt x="247" y="637"/>
                    <a:pt x="179" y="603"/>
                    <a:pt x="145" y="561"/>
                  </a:cubicBezTo>
                  <a:cubicBezTo>
                    <a:pt x="111" y="459"/>
                    <a:pt x="77" y="391"/>
                    <a:pt x="77" y="280"/>
                  </a:cubicBezTo>
                  <a:cubicBezTo>
                    <a:pt x="35" y="212"/>
                    <a:pt x="1" y="136"/>
                    <a:pt x="35" y="34"/>
                  </a:cubicBezTo>
                  <a:lnTo>
                    <a:pt x="77" y="0"/>
                  </a:lnTo>
                  <a:cubicBezTo>
                    <a:pt x="111" y="0"/>
                    <a:pt x="145" y="0"/>
                    <a:pt x="179" y="34"/>
                  </a:cubicBezTo>
                  <a:cubicBezTo>
                    <a:pt x="213" y="102"/>
                    <a:pt x="213" y="178"/>
                    <a:pt x="247" y="246"/>
                  </a:cubicBezTo>
                  <a:cubicBezTo>
                    <a:pt x="247" y="348"/>
                    <a:pt x="290" y="425"/>
                    <a:pt x="324" y="493"/>
                  </a:cubicBezTo>
                  <a:cubicBezTo>
                    <a:pt x="324" y="527"/>
                    <a:pt x="324" y="561"/>
                    <a:pt x="290" y="6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
            <p:cNvSpPr/>
            <p:nvPr/>
          </p:nvSpPr>
          <p:spPr>
            <a:xfrm>
              <a:off x="579381" y="734934"/>
              <a:ext cx="7244" cy="17956"/>
            </a:xfrm>
            <a:custGeom>
              <a:avLst/>
              <a:gdLst/>
              <a:ahLst/>
              <a:cxnLst/>
              <a:rect l="l" t="t" r="r" b="b"/>
              <a:pathLst>
                <a:path w="213" h="528" extrusionOk="0">
                  <a:moveTo>
                    <a:pt x="213" y="493"/>
                  </a:moveTo>
                  <a:cubicBezTo>
                    <a:pt x="179" y="527"/>
                    <a:pt x="111" y="493"/>
                    <a:pt x="68" y="459"/>
                  </a:cubicBezTo>
                  <a:cubicBezTo>
                    <a:pt x="68" y="315"/>
                    <a:pt x="34" y="213"/>
                    <a:pt x="0" y="69"/>
                  </a:cubicBezTo>
                  <a:lnTo>
                    <a:pt x="34" y="35"/>
                  </a:lnTo>
                  <a:cubicBezTo>
                    <a:pt x="68" y="1"/>
                    <a:pt x="111" y="35"/>
                    <a:pt x="111" y="35"/>
                  </a:cubicBezTo>
                  <a:cubicBezTo>
                    <a:pt x="179" y="179"/>
                    <a:pt x="213" y="281"/>
                    <a:pt x="213"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p:nvPr/>
          </p:nvSpPr>
          <p:spPr>
            <a:xfrm>
              <a:off x="585434" y="778294"/>
              <a:ext cx="8434" cy="20541"/>
            </a:xfrm>
            <a:custGeom>
              <a:avLst/>
              <a:gdLst/>
              <a:ahLst/>
              <a:cxnLst/>
              <a:rect l="l" t="t" r="r" b="b"/>
              <a:pathLst>
                <a:path w="248" h="604" extrusionOk="0">
                  <a:moveTo>
                    <a:pt x="213" y="569"/>
                  </a:moveTo>
                  <a:cubicBezTo>
                    <a:pt x="179" y="603"/>
                    <a:pt x="103" y="603"/>
                    <a:pt x="103" y="569"/>
                  </a:cubicBezTo>
                  <a:cubicBezTo>
                    <a:pt x="69" y="391"/>
                    <a:pt x="1" y="212"/>
                    <a:pt x="1" y="34"/>
                  </a:cubicBezTo>
                  <a:lnTo>
                    <a:pt x="35" y="0"/>
                  </a:lnTo>
                  <a:cubicBezTo>
                    <a:pt x="35" y="0"/>
                    <a:pt x="69" y="0"/>
                    <a:pt x="103" y="34"/>
                  </a:cubicBezTo>
                  <a:cubicBezTo>
                    <a:pt x="179" y="178"/>
                    <a:pt x="213" y="357"/>
                    <a:pt x="213" y="527"/>
                  </a:cubicBezTo>
                  <a:cubicBezTo>
                    <a:pt x="247" y="527"/>
                    <a:pt x="213" y="569"/>
                    <a:pt x="213" y="5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2"/>
            <p:cNvSpPr/>
            <p:nvPr/>
          </p:nvSpPr>
          <p:spPr>
            <a:xfrm>
              <a:off x="550475" y="760066"/>
              <a:ext cx="8434" cy="17106"/>
            </a:xfrm>
            <a:custGeom>
              <a:avLst/>
              <a:gdLst/>
              <a:ahLst/>
              <a:cxnLst/>
              <a:rect l="l" t="t" r="r" b="b"/>
              <a:pathLst>
                <a:path w="248" h="503" extrusionOk="0">
                  <a:moveTo>
                    <a:pt x="213" y="502"/>
                  </a:moveTo>
                  <a:cubicBezTo>
                    <a:pt x="179" y="502"/>
                    <a:pt x="145" y="502"/>
                    <a:pt x="145" y="468"/>
                  </a:cubicBezTo>
                  <a:cubicBezTo>
                    <a:pt x="111" y="392"/>
                    <a:pt x="69" y="324"/>
                    <a:pt x="35" y="256"/>
                  </a:cubicBezTo>
                  <a:cubicBezTo>
                    <a:pt x="35" y="213"/>
                    <a:pt x="1" y="145"/>
                    <a:pt x="35" y="77"/>
                  </a:cubicBezTo>
                  <a:lnTo>
                    <a:pt x="35" y="43"/>
                  </a:lnTo>
                  <a:cubicBezTo>
                    <a:pt x="69" y="1"/>
                    <a:pt x="111" y="1"/>
                    <a:pt x="145" y="43"/>
                  </a:cubicBezTo>
                  <a:cubicBezTo>
                    <a:pt x="179" y="77"/>
                    <a:pt x="179" y="145"/>
                    <a:pt x="213" y="213"/>
                  </a:cubicBezTo>
                  <a:cubicBezTo>
                    <a:pt x="213" y="290"/>
                    <a:pt x="213" y="358"/>
                    <a:pt x="247" y="426"/>
                  </a:cubicBezTo>
                  <a:cubicBezTo>
                    <a:pt x="247" y="468"/>
                    <a:pt x="213" y="468"/>
                    <a:pt x="213"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2"/>
            <p:cNvSpPr/>
            <p:nvPr/>
          </p:nvSpPr>
          <p:spPr>
            <a:xfrm>
              <a:off x="542109" y="784347"/>
              <a:ext cx="10712" cy="15643"/>
            </a:xfrm>
            <a:custGeom>
              <a:avLst/>
              <a:gdLst/>
              <a:ahLst/>
              <a:cxnLst/>
              <a:rect l="l" t="t" r="r" b="b"/>
              <a:pathLst>
                <a:path w="315" h="460" extrusionOk="0">
                  <a:moveTo>
                    <a:pt x="281" y="425"/>
                  </a:moveTo>
                  <a:cubicBezTo>
                    <a:pt x="281" y="425"/>
                    <a:pt x="247" y="459"/>
                    <a:pt x="213" y="425"/>
                  </a:cubicBezTo>
                  <a:cubicBezTo>
                    <a:pt x="145" y="349"/>
                    <a:pt x="0" y="179"/>
                    <a:pt x="68" y="34"/>
                  </a:cubicBezTo>
                  <a:lnTo>
                    <a:pt x="102" y="34"/>
                  </a:lnTo>
                  <a:cubicBezTo>
                    <a:pt x="145" y="0"/>
                    <a:pt x="179" y="34"/>
                    <a:pt x="179" y="34"/>
                  </a:cubicBezTo>
                  <a:cubicBezTo>
                    <a:pt x="213" y="68"/>
                    <a:pt x="213" y="136"/>
                    <a:pt x="213" y="213"/>
                  </a:cubicBezTo>
                  <a:cubicBezTo>
                    <a:pt x="247" y="247"/>
                    <a:pt x="281" y="281"/>
                    <a:pt x="315" y="349"/>
                  </a:cubicBezTo>
                  <a:cubicBezTo>
                    <a:pt x="315" y="349"/>
                    <a:pt x="315" y="425"/>
                    <a:pt x="281"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2"/>
            <p:cNvSpPr/>
            <p:nvPr/>
          </p:nvSpPr>
          <p:spPr>
            <a:xfrm>
              <a:off x="560031" y="803425"/>
              <a:ext cx="7244" cy="20541"/>
            </a:xfrm>
            <a:custGeom>
              <a:avLst/>
              <a:gdLst/>
              <a:ahLst/>
              <a:cxnLst/>
              <a:rect l="l" t="t" r="r" b="b"/>
              <a:pathLst>
                <a:path w="213" h="604" extrusionOk="0">
                  <a:moveTo>
                    <a:pt x="179" y="603"/>
                  </a:moveTo>
                  <a:cubicBezTo>
                    <a:pt x="145" y="603"/>
                    <a:pt x="111" y="603"/>
                    <a:pt x="77" y="569"/>
                  </a:cubicBezTo>
                  <a:cubicBezTo>
                    <a:pt x="43" y="501"/>
                    <a:pt x="0" y="391"/>
                    <a:pt x="0" y="289"/>
                  </a:cubicBezTo>
                  <a:cubicBezTo>
                    <a:pt x="0" y="212"/>
                    <a:pt x="43" y="110"/>
                    <a:pt x="77" y="43"/>
                  </a:cubicBezTo>
                  <a:lnTo>
                    <a:pt x="77" y="43"/>
                  </a:lnTo>
                  <a:cubicBezTo>
                    <a:pt x="111" y="0"/>
                    <a:pt x="145" y="43"/>
                    <a:pt x="145" y="77"/>
                  </a:cubicBezTo>
                  <a:lnTo>
                    <a:pt x="145" y="178"/>
                  </a:lnTo>
                  <a:lnTo>
                    <a:pt x="145" y="289"/>
                  </a:lnTo>
                  <a:cubicBezTo>
                    <a:pt x="145" y="357"/>
                    <a:pt x="145" y="467"/>
                    <a:pt x="213" y="535"/>
                  </a:cubicBezTo>
                  <a:cubicBezTo>
                    <a:pt x="213" y="535"/>
                    <a:pt x="179" y="569"/>
                    <a:pt x="179" y="6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2"/>
            <p:cNvSpPr/>
            <p:nvPr/>
          </p:nvSpPr>
          <p:spPr>
            <a:xfrm>
              <a:off x="580537" y="816688"/>
              <a:ext cx="7244" cy="18228"/>
            </a:xfrm>
            <a:custGeom>
              <a:avLst/>
              <a:gdLst/>
              <a:ahLst/>
              <a:cxnLst/>
              <a:rect l="l" t="t" r="r" b="b"/>
              <a:pathLst>
                <a:path w="213" h="536" extrusionOk="0">
                  <a:moveTo>
                    <a:pt x="213" y="536"/>
                  </a:moveTo>
                  <a:cubicBezTo>
                    <a:pt x="179" y="536"/>
                    <a:pt x="145" y="536"/>
                    <a:pt x="111" y="502"/>
                  </a:cubicBezTo>
                  <a:cubicBezTo>
                    <a:pt x="111" y="426"/>
                    <a:pt x="77" y="358"/>
                    <a:pt x="77" y="290"/>
                  </a:cubicBezTo>
                  <a:cubicBezTo>
                    <a:pt x="34" y="213"/>
                    <a:pt x="0" y="145"/>
                    <a:pt x="0" y="77"/>
                  </a:cubicBezTo>
                  <a:cubicBezTo>
                    <a:pt x="0" y="77"/>
                    <a:pt x="0" y="35"/>
                    <a:pt x="34" y="35"/>
                  </a:cubicBezTo>
                  <a:cubicBezTo>
                    <a:pt x="34" y="1"/>
                    <a:pt x="77" y="1"/>
                    <a:pt x="111" y="35"/>
                  </a:cubicBezTo>
                  <a:cubicBezTo>
                    <a:pt x="213" y="145"/>
                    <a:pt x="213" y="324"/>
                    <a:pt x="213" y="4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p:nvPr/>
          </p:nvSpPr>
          <p:spPr>
            <a:xfrm>
              <a:off x="605941" y="828829"/>
              <a:ext cx="8434" cy="20541"/>
            </a:xfrm>
            <a:custGeom>
              <a:avLst/>
              <a:gdLst/>
              <a:ahLst/>
              <a:cxnLst/>
              <a:rect l="l" t="t" r="r" b="b"/>
              <a:pathLst>
                <a:path w="248" h="604" extrusionOk="0">
                  <a:moveTo>
                    <a:pt x="213" y="604"/>
                  </a:moveTo>
                  <a:cubicBezTo>
                    <a:pt x="213" y="604"/>
                    <a:pt x="179" y="604"/>
                    <a:pt x="137" y="570"/>
                  </a:cubicBezTo>
                  <a:cubicBezTo>
                    <a:pt x="69" y="391"/>
                    <a:pt x="1" y="213"/>
                    <a:pt x="35" y="35"/>
                  </a:cubicBezTo>
                  <a:lnTo>
                    <a:pt x="69" y="35"/>
                  </a:lnTo>
                  <a:cubicBezTo>
                    <a:pt x="69" y="1"/>
                    <a:pt x="103" y="35"/>
                    <a:pt x="137" y="35"/>
                  </a:cubicBezTo>
                  <a:cubicBezTo>
                    <a:pt x="247" y="179"/>
                    <a:pt x="247" y="357"/>
                    <a:pt x="247" y="527"/>
                  </a:cubicBezTo>
                  <a:cubicBezTo>
                    <a:pt x="247" y="570"/>
                    <a:pt x="247" y="570"/>
                    <a:pt x="213" y="6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2"/>
            <p:cNvSpPr/>
            <p:nvPr/>
          </p:nvSpPr>
          <p:spPr>
            <a:xfrm>
              <a:off x="566084" y="862632"/>
              <a:ext cx="11018" cy="14487"/>
            </a:xfrm>
            <a:custGeom>
              <a:avLst/>
              <a:gdLst/>
              <a:ahLst/>
              <a:cxnLst/>
              <a:rect l="l" t="t" r="r" b="b"/>
              <a:pathLst>
                <a:path w="324" h="426" extrusionOk="0">
                  <a:moveTo>
                    <a:pt x="289" y="425"/>
                  </a:moveTo>
                  <a:cubicBezTo>
                    <a:pt x="247" y="425"/>
                    <a:pt x="213" y="425"/>
                    <a:pt x="179" y="383"/>
                  </a:cubicBezTo>
                  <a:cubicBezTo>
                    <a:pt x="145" y="315"/>
                    <a:pt x="111" y="281"/>
                    <a:pt x="77" y="213"/>
                  </a:cubicBezTo>
                  <a:cubicBezTo>
                    <a:pt x="35" y="136"/>
                    <a:pt x="1" y="102"/>
                    <a:pt x="35" y="34"/>
                  </a:cubicBezTo>
                  <a:cubicBezTo>
                    <a:pt x="35" y="1"/>
                    <a:pt x="35" y="1"/>
                    <a:pt x="77" y="1"/>
                  </a:cubicBezTo>
                  <a:lnTo>
                    <a:pt x="111" y="1"/>
                  </a:lnTo>
                  <a:cubicBezTo>
                    <a:pt x="179" y="1"/>
                    <a:pt x="213" y="68"/>
                    <a:pt x="213" y="136"/>
                  </a:cubicBezTo>
                  <a:cubicBezTo>
                    <a:pt x="247" y="213"/>
                    <a:pt x="289" y="247"/>
                    <a:pt x="323" y="315"/>
                  </a:cubicBezTo>
                  <a:cubicBezTo>
                    <a:pt x="323" y="349"/>
                    <a:pt x="323" y="383"/>
                    <a:pt x="289"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2"/>
            <p:cNvSpPr/>
            <p:nvPr/>
          </p:nvSpPr>
          <p:spPr>
            <a:xfrm>
              <a:off x="587747" y="861204"/>
              <a:ext cx="11018" cy="17072"/>
            </a:xfrm>
            <a:custGeom>
              <a:avLst/>
              <a:gdLst/>
              <a:ahLst/>
              <a:cxnLst/>
              <a:rect l="l" t="t" r="r" b="b"/>
              <a:pathLst>
                <a:path w="324" h="502" extrusionOk="0">
                  <a:moveTo>
                    <a:pt x="289" y="501"/>
                  </a:moveTo>
                  <a:lnTo>
                    <a:pt x="213" y="501"/>
                  </a:lnTo>
                  <a:cubicBezTo>
                    <a:pt x="111" y="391"/>
                    <a:pt x="1" y="178"/>
                    <a:pt x="77" y="43"/>
                  </a:cubicBezTo>
                  <a:lnTo>
                    <a:pt x="111" y="43"/>
                  </a:lnTo>
                  <a:cubicBezTo>
                    <a:pt x="111" y="0"/>
                    <a:pt x="145" y="0"/>
                    <a:pt x="179" y="43"/>
                  </a:cubicBezTo>
                  <a:cubicBezTo>
                    <a:pt x="213" y="76"/>
                    <a:pt x="247" y="178"/>
                    <a:pt x="247" y="212"/>
                  </a:cubicBezTo>
                  <a:cubicBezTo>
                    <a:pt x="247" y="289"/>
                    <a:pt x="289" y="357"/>
                    <a:pt x="323" y="425"/>
                  </a:cubicBezTo>
                  <a:cubicBezTo>
                    <a:pt x="323" y="467"/>
                    <a:pt x="323" y="501"/>
                    <a:pt x="289" y="5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2"/>
            <p:cNvSpPr/>
            <p:nvPr/>
          </p:nvSpPr>
          <p:spPr>
            <a:xfrm>
              <a:off x="152111" y="503819"/>
              <a:ext cx="339463" cy="420095"/>
            </a:xfrm>
            <a:custGeom>
              <a:avLst/>
              <a:gdLst/>
              <a:ahLst/>
              <a:cxnLst/>
              <a:rect l="l" t="t" r="r" b="b"/>
              <a:pathLst>
                <a:path w="9982" h="12353" extrusionOk="0">
                  <a:moveTo>
                    <a:pt x="3076" y="11996"/>
                  </a:moveTo>
                  <a:cubicBezTo>
                    <a:pt x="2761" y="12250"/>
                    <a:pt x="2438" y="12352"/>
                    <a:pt x="2192" y="12250"/>
                  </a:cubicBezTo>
                  <a:cubicBezTo>
                    <a:pt x="0" y="11469"/>
                    <a:pt x="9982" y="1"/>
                    <a:pt x="9982" y="1"/>
                  </a:cubicBezTo>
                  <a:cubicBezTo>
                    <a:pt x="9982" y="1"/>
                    <a:pt x="5624" y="10195"/>
                    <a:pt x="3076" y="119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2"/>
            <p:cNvSpPr/>
            <p:nvPr/>
          </p:nvSpPr>
          <p:spPr>
            <a:xfrm>
              <a:off x="231552" y="856579"/>
              <a:ext cx="10712" cy="22853"/>
            </a:xfrm>
            <a:custGeom>
              <a:avLst/>
              <a:gdLst/>
              <a:ahLst/>
              <a:cxnLst/>
              <a:rect l="l" t="t" r="r" b="b"/>
              <a:pathLst>
                <a:path w="315" h="672" extrusionOk="0">
                  <a:moveTo>
                    <a:pt x="68" y="637"/>
                  </a:moveTo>
                  <a:cubicBezTo>
                    <a:pt x="34" y="671"/>
                    <a:pt x="0" y="637"/>
                    <a:pt x="0" y="603"/>
                  </a:cubicBezTo>
                  <a:cubicBezTo>
                    <a:pt x="0" y="493"/>
                    <a:pt x="34" y="391"/>
                    <a:pt x="68" y="280"/>
                  </a:cubicBezTo>
                  <a:cubicBezTo>
                    <a:pt x="102" y="212"/>
                    <a:pt x="102" y="102"/>
                    <a:pt x="179" y="34"/>
                  </a:cubicBezTo>
                  <a:lnTo>
                    <a:pt x="213" y="34"/>
                  </a:lnTo>
                  <a:cubicBezTo>
                    <a:pt x="247" y="0"/>
                    <a:pt x="315" y="34"/>
                    <a:pt x="315" y="102"/>
                  </a:cubicBezTo>
                  <a:cubicBezTo>
                    <a:pt x="315" y="179"/>
                    <a:pt x="281" y="280"/>
                    <a:pt x="213" y="348"/>
                  </a:cubicBezTo>
                  <a:cubicBezTo>
                    <a:pt x="179" y="459"/>
                    <a:pt x="145" y="527"/>
                    <a:pt x="102" y="6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2"/>
            <p:cNvSpPr/>
            <p:nvPr/>
          </p:nvSpPr>
          <p:spPr>
            <a:xfrm>
              <a:off x="243693" y="867257"/>
              <a:ext cx="11869" cy="19384"/>
            </a:xfrm>
            <a:custGeom>
              <a:avLst/>
              <a:gdLst/>
              <a:ahLst/>
              <a:cxnLst/>
              <a:rect l="l" t="t" r="r" b="b"/>
              <a:pathLst>
                <a:path w="349" h="570" extrusionOk="0">
                  <a:moveTo>
                    <a:pt x="102" y="536"/>
                  </a:moveTo>
                  <a:cubicBezTo>
                    <a:pt x="68" y="570"/>
                    <a:pt x="0" y="536"/>
                    <a:pt x="34" y="459"/>
                  </a:cubicBezTo>
                  <a:cubicBezTo>
                    <a:pt x="34" y="391"/>
                    <a:pt x="34" y="289"/>
                    <a:pt x="68" y="213"/>
                  </a:cubicBezTo>
                  <a:cubicBezTo>
                    <a:pt x="102" y="145"/>
                    <a:pt x="136" y="77"/>
                    <a:pt x="170" y="34"/>
                  </a:cubicBezTo>
                  <a:cubicBezTo>
                    <a:pt x="170" y="34"/>
                    <a:pt x="213" y="34"/>
                    <a:pt x="213" y="0"/>
                  </a:cubicBezTo>
                  <a:cubicBezTo>
                    <a:pt x="247" y="0"/>
                    <a:pt x="281" y="34"/>
                    <a:pt x="315" y="77"/>
                  </a:cubicBezTo>
                  <a:cubicBezTo>
                    <a:pt x="349" y="145"/>
                    <a:pt x="281" y="213"/>
                    <a:pt x="247" y="289"/>
                  </a:cubicBezTo>
                  <a:cubicBezTo>
                    <a:pt x="213" y="391"/>
                    <a:pt x="170" y="459"/>
                    <a:pt x="136"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p:nvPr/>
          </p:nvSpPr>
          <p:spPr>
            <a:xfrm>
              <a:off x="258146" y="870998"/>
              <a:ext cx="16766" cy="24009"/>
            </a:xfrm>
            <a:custGeom>
              <a:avLst/>
              <a:gdLst/>
              <a:ahLst/>
              <a:cxnLst/>
              <a:rect l="l" t="t" r="r" b="b"/>
              <a:pathLst>
                <a:path w="493" h="706" extrusionOk="0">
                  <a:moveTo>
                    <a:pt x="102" y="638"/>
                  </a:moveTo>
                  <a:cubicBezTo>
                    <a:pt x="68" y="706"/>
                    <a:pt x="0" y="638"/>
                    <a:pt x="34" y="562"/>
                  </a:cubicBezTo>
                  <a:cubicBezTo>
                    <a:pt x="170" y="392"/>
                    <a:pt x="246" y="179"/>
                    <a:pt x="382" y="1"/>
                  </a:cubicBezTo>
                  <a:lnTo>
                    <a:pt x="425" y="1"/>
                  </a:lnTo>
                  <a:cubicBezTo>
                    <a:pt x="459" y="1"/>
                    <a:pt x="493" y="1"/>
                    <a:pt x="493" y="69"/>
                  </a:cubicBezTo>
                  <a:cubicBezTo>
                    <a:pt x="459" y="281"/>
                    <a:pt x="280" y="494"/>
                    <a:pt x="136"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a:off x="258146" y="804854"/>
              <a:ext cx="13025" cy="19112"/>
            </a:xfrm>
            <a:custGeom>
              <a:avLst/>
              <a:gdLst/>
              <a:ahLst/>
              <a:cxnLst/>
              <a:rect l="l" t="t" r="r" b="b"/>
              <a:pathLst>
                <a:path w="383" h="562" extrusionOk="0">
                  <a:moveTo>
                    <a:pt x="102" y="527"/>
                  </a:moveTo>
                  <a:cubicBezTo>
                    <a:pt x="34" y="561"/>
                    <a:pt x="0" y="493"/>
                    <a:pt x="0" y="425"/>
                  </a:cubicBezTo>
                  <a:cubicBezTo>
                    <a:pt x="34" y="349"/>
                    <a:pt x="68" y="281"/>
                    <a:pt x="102" y="213"/>
                  </a:cubicBezTo>
                  <a:cubicBezTo>
                    <a:pt x="136" y="136"/>
                    <a:pt x="212" y="102"/>
                    <a:pt x="246" y="35"/>
                  </a:cubicBezTo>
                  <a:cubicBezTo>
                    <a:pt x="314" y="1"/>
                    <a:pt x="382" y="68"/>
                    <a:pt x="348" y="102"/>
                  </a:cubicBezTo>
                  <a:cubicBezTo>
                    <a:pt x="348" y="170"/>
                    <a:pt x="314" y="247"/>
                    <a:pt x="280" y="315"/>
                  </a:cubicBezTo>
                  <a:cubicBezTo>
                    <a:pt x="212" y="383"/>
                    <a:pt x="170" y="459"/>
                    <a:pt x="102"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p:nvPr/>
          </p:nvSpPr>
          <p:spPr>
            <a:xfrm>
              <a:off x="277190" y="806010"/>
              <a:ext cx="15643" cy="24009"/>
            </a:xfrm>
            <a:custGeom>
              <a:avLst/>
              <a:gdLst/>
              <a:ahLst/>
              <a:cxnLst/>
              <a:rect l="l" t="t" r="r" b="b"/>
              <a:pathLst>
                <a:path w="460" h="706" extrusionOk="0">
                  <a:moveTo>
                    <a:pt x="145" y="672"/>
                  </a:moveTo>
                  <a:cubicBezTo>
                    <a:pt x="77" y="706"/>
                    <a:pt x="1" y="638"/>
                    <a:pt x="35" y="561"/>
                  </a:cubicBezTo>
                  <a:cubicBezTo>
                    <a:pt x="145" y="425"/>
                    <a:pt x="213" y="247"/>
                    <a:pt x="323" y="68"/>
                  </a:cubicBezTo>
                  <a:lnTo>
                    <a:pt x="323" y="68"/>
                  </a:lnTo>
                  <a:cubicBezTo>
                    <a:pt x="391" y="1"/>
                    <a:pt x="459" y="68"/>
                    <a:pt x="459" y="136"/>
                  </a:cubicBezTo>
                  <a:cubicBezTo>
                    <a:pt x="391" y="349"/>
                    <a:pt x="289" y="493"/>
                    <a:pt x="145"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2"/>
            <p:cNvSpPr/>
            <p:nvPr/>
          </p:nvSpPr>
          <p:spPr>
            <a:xfrm>
              <a:off x="254371" y="838351"/>
              <a:ext cx="11018" cy="13331"/>
            </a:xfrm>
            <a:custGeom>
              <a:avLst/>
              <a:gdLst/>
              <a:ahLst/>
              <a:cxnLst/>
              <a:rect l="l" t="t" r="r" b="b"/>
              <a:pathLst>
                <a:path w="324" h="392" extrusionOk="0">
                  <a:moveTo>
                    <a:pt x="145" y="358"/>
                  </a:moveTo>
                  <a:cubicBezTo>
                    <a:pt x="69" y="392"/>
                    <a:pt x="1" y="358"/>
                    <a:pt x="35" y="290"/>
                  </a:cubicBezTo>
                  <a:cubicBezTo>
                    <a:pt x="69" y="213"/>
                    <a:pt x="111" y="77"/>
                    <a:pt x="213" y="35"/>
                  </a:cubicBezTo>
                  <a:cubicBezTo>
                    <a:pt x="247" y="1"/>
                    <a:pt x="323" y="35"/>
                    <a:pt x="323" y="111"/>
                  </a:cubicBezTo>
                  <a:cubicBezTo>
                    <a:pt x="281" y="213"/>
                    <a:pt x="213" y="290"/>
                    <a:pt x="145"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296541" y="760066"/>
              <a:ext cx="12175" cy="18262"/>
            </a:xfrm>
            <a:custGeom>
              <a:avLst/>
              <a:gdLst/>
              <a:ahLst/>
              <a:cxnLst/>
              <a:rect l="l" t="t" r="r" b="b"/>
              <a:pathLst>
                <a:path w="358" h="537" extrusionOk="0">
                  <a:moveTo>
                    <a:pt x="103" y="502"/>
                  </a:moveTo>
                  <a:cubicBezTo>
                    <a:pt x="69" y="536"/>
                    <a:pt x="1" y="502"/>
                    <a:pt x="1" y="426"/>
                  </a:cubicBezTo>
                  <a:cubicBezTo>
                    <a:pt x="35" y="358"/>
                    <a:pt x="69" y="290"/>
                    <a:pt x="103" y="213"/>
                  </a:cubicBezTo>
                  <a:cubicBezTo>
                    <a:pt x="145" y="145"/>
                    <a:pt x="179" y="77"/>
                    <a:pt x="213" y="43"/>
                  </a:cubicBezTo>
                  <a:lnTo>
                    <a:pt x="247" y="43"/>
                  </a:lnTo>
                  <a:cubicBezTo>
                    <a:pt x="315" y="1"/>
                    <a:pt x="358" y="43"/>
                    <a:pt x="358" y="111"/>
                  </a:cubicBezTo>
                  <a:cubicBezTo>
                    <a:pt x="358" y="179"/>
                    <a:pt x="281" y="213"/>
                    <a:pt x="247" y="290"/>
                  </a:cubicBezTo>
                  <a:cubicBezTo>
                    <a:pt x="179" y="358"/>
                    <a:pt x="145" y="426"/>
                    <a:pt x="103"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314463" y="767309"/>
              <a:ext cx="15916" cy="18228"/>
            </a:xfrm>
            <a:custGeom>
              <a:avLst/>
              <a:gdLst/>
              <a:ahLst/>
              <a:cxnLst/>
              <a:rect l="l" t="t" r="r" b="b"/>
              <a:pathLst>
                <a:path w="468" h="536" extrusionOk="0">
                  <a:moveTo>
                    <a:pt x="179" y="467"/>
                  </a:moveTo>
                  <a:cubicBezTo>
                    <a:pt x="111" y="535"/>
                    <a:pt x="1" y="425"/>
                    <a:pt x="77" y="357"/>
                  </a:cubicBezTo>
                  <a:cubicBezTo>
                    <a:pt x="111" y="289"/>
                    <a:pt x="145" y="255"/>
                    <a:pt x="213" y="179"/>
                  </a:cubicBezTo>
                  <a:cubicBezTo>
                    <a:pt x="255" y="145"/>
                    <a:pt x="289" y="77"/>
                    <a:pt x="323" y="77"/>
                  </a:cubicBezTo>
                  <a:cubicBezTo>
                    <a:pt x="323" y="43"/>
                    <a:pt x="357" y="43"/>
                    <a:pt x="357" y="43"/>
                  </a:cubicBezTo>
                  <a:cubicBezTo>
                    <a:pt x="391" y="0"/>
                    <a:pt x="468" y="77"/>
                    <a:pt x="468" y="111"/>
                  </a:cubicBezTo>
                  <a:cubicBezTo>
                    <a:pt x="468" y="179"/>
                    <a:pt x="391" y="255"/>
                    <a:pt x="357" y="289"/>
                  </a:cubicBezTo>
                  <a:lnTo>
                    <a:pt x="179" y="46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307253" y="806010"/>
              <a:ext cx="12141" cy="14487"/>
            </a:xfrm>
            <a:custGeom>
              <a:avLst/>
              <a:gdLst/>
              <a:ahLst/>
              <a:cxnLst/>
              <a:rect l="l" t="t" r="r" b="b"/>
              <a:pathLst>
                <a:path w="357" h="426" extrusionOk="0">
                  <a:moveTo>
                    <a:pt x="145" y="391"/>
                  </a:moveTo>
                  <a:cubicBezTo>
                    <a:pt x="77" y="425"/>
                    <a:pt x="0" y="315"/>
                    <a:pt x="77" y="281"/>
                  </a:cubicBezTo>
                  <a:cubicBezTo>
                    <a:pt x="111" y="247"/>
                    <a:pt x="145" y="213"/>
                    <a:pt x="145" y="136"/>
                  </a:cubicBezTo>
                  <a:cubicBezTo>
                    <a:pt x="179" y="102"/>
                    <a:pt x="213" y="68"/>
                    <a:pt x="255" y="34"/>
                  </a:cubicBezTo>
                  <a:lnTo>
                    <a:pt x="255" y="34"/>
                  </a:lnTo>
                  <a:cubicBezTo>
                    <a:pt x="289" y="1"/>
                    <a:pt x="323" y="34"/>
                    <a:pt x="357" y="68"/>
                  </a:cubicBezTo>
                  <a:cubicBezTo>
                    <a:pt x="357" y="136"/>
                    <a:pt x="289" y="179"/>
                    <a:pt x="255" y="247"/>
                  </a:cubicBezTo>
                  <a:cubicBezTo>
                    <a:pt x="213" y="281"/>
                    <a:pt x="179" y="315"/>
                    <a:pt x="145" y="3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325447" y="730037"/>
              <a:ext cx="13331" cy="19384"/>
            </a:xfrm>
            <a:custGeom>
              <a:avLst/>
              <a:gdLst/>
              <a:ahLst/>
              <a:cxnLst/>
              <a:rect l="l" t="t" r="r" b="b"/>
              <a:pathLst>
                <a:path w="392" h="570" extrusionOk="0">
                  <a:moveTo>
                    <a:pt x="68" y="536"/>
                  </a:moveTo>
                  <a:cubicBezTo>
                    <a:pt x="34" y="570"/>
                    <a:pt x="0" y="536"/>
                    <a:pt x="0" y="502"/>
                  </a:cubicBezTo>
                  <a:cubicBezTo>
                    <a:pt x="34" y="391"/>
                    <a:pt x="68" y="323"/>
                    <a:pt x="102" y="247"/>
                  </a:cubicBezTo>
                  <a:cubicBezTo>
                    <a:pt x="145" y="145"/>
                    <a:pt x="179" y="77"/>
                    <a:pt x="247" y="34"/>
                  </a:cubicBezTo>
                  <a:lnTo>
                    <a:pt x="281" y="34"/>
                  </a:lnTo>
                  <a:cubicBezTo>
                    <a:pt x="315" y="0"/>
                    <a:pt x="391" y="34"/>
                    <a:pt x="357" y="77"/>
                  </a:cubicBezTo>
                  <a:cubicBezTo>
                    <a:pt x="357" y="179"/>
                    <a:pt x="315" y="247"/>
                    <a:pt x="247" y="323"/>
                  </a:cubicBezTo>
                  <a:cubicBezTo>
                    <a:pt x="213" y="391"/>
                    <a:pt x="145" y="502"/>
                    <a:pt x="68"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349422" y="723950"/>
              <a:ext cx="15643" cy="20575"/>
            </a:xfrm>
            <a:custGeom>
              <a:avLst/>
              <a:gdLst/>
              <a:ahLst/>
              <a:cxnLst/>
              <a:rect l="l" t="t" r="r" b="b"/>
              <a:pathLst>
                <a:path w="460" h="605" extrusionOk="0">
                  <a:moveTo>
                    <a:pt x="145" y="570"/>
                  </a:moveTo>
                  <a:cubicBezTo>
                    <a:pt x="111" y="604"/>
                    <a:pt x="0" y="536"/>
                    <a:pt x="34" y="468"/>
                  </a:cubicBezTo>
                  <a:cubicBezTo>
                    <a:pt x="111" y="392"/>
                    <a:pt x="145" y="324"/>
                    <a:pt x="213" y="256"/>
                  </a:cubicBezTo>
                  <a:cubicBezTo>
                    <a:pt x="247" y="179"/>
                    <a:pt x="289" y="77"/>
                    <a:pt x="357" y="43"/>
                  </a:cubicBezTo>
                  <a:lnTo>
                    <a:pt x="357" y="43"/>
                  </a:lnTo>
                  <a:cubicBezTo>
                    <a:pt x="391" y="1"/>
                    <a:pt x="459" y="43"/>
                    <a:pt x="459" y="77"/>
                  </a:cubicBezTo>
                  <a:cubicBezTo>
                    <a:pt x="459" y="179"/>
                    <a:pt x="391" y="256"/>
                    <a:pt x="357" y="324"/>
                  </a:cubicBezTo>
                  <a:cubicBezTo>
                    <a:pt x="289" y="426"/>
                    <a:pt x="213" y="502"/>
                    <a:pt x="145"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331500" y="702287"/>
              <a:ext cx="10746" cy="18262"/>
            </a:xfrm>
            <a:custGeom>
              <a:avLst/>
              <a:gdLst/>
              <a:ahLst/>
              <a:cxnLst/>
              <a:rect l="l" t="t" r="r" b="b"/>
              <a:pathLst>
                <a:path w="316" h="537" extrusionOk="0">
                  <a:moveTo>
                    <a:pt x="103" y="502"/>
                  </a:moveTo>
                  <a:cubicBezTo>
                    <a:pt x="35" y="536"/>
                    <a:pt x="1" y="502"/>
                    <a:pt x="1" y="426"/>
                  </a:cubicBezTo>
                  <a:cubicBezTo>
                    <a:pt x="35" y="358"/>
                    <a:pt x="35" y="290"/>
                    <a:pt x="69" y="213"/>
                  </a:cubicBezTo>
                  <a:cubicBezTo>
                    <a:pt x="103" y="179"/>
                    <a:pt x="103" y="111"/>
                    <a:pt x="179" y="43"/>
                  </a:cubicBezTo>
                  <a:lnTo>
                    <a:pt x="179" y="43"/>
                  </a:lnTo>
                  <a:cubicBezTo>
                    <a:pt x="247" y="1"/>
                    <a:pt x="315" y="43"/>
                    <a:pt x="315" y="111"/>
                  </a:cubicBezTo>
                  <a:cubicBezTo>
                    <a:pt x="315" y="179"/>
                    <a:pt x="281" y="256"/>
                    <a:pt x="247" y="324"/>
                  </a:cubicBezTo>
                  <a:cubicBezTo>
                    <a:pt x="179" y="392"/>
                    <a:pt x="137" y="426"/>
                    <a:pt x="103"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2"/>
            <p:cNvSpPr/>
            <p:nvPr/>
          </p:nvSpPr>
          <p:spPr>
            <a:xfrm>
              <a:off x="356632" y="682087"/>
              <a:ext cx="18228" cy="19078"/>
            </a:xfrm>
            <a:custGeom>
              <a:avLst/>
              <a:gdLst/>
              <a:ahLst/>
              <a:cxnLst/>
              <a:rect l="l" t="t" r="r" b="b"/>
              <a:pathLst>
                <a:path w="536" h="561" extrusionOk="0">
                  <a:moveTo>
                    <a:pt x="179" y="493"/>
                  </a:moveTo>
                  <a:cubicBezTo>
                    <a:pt x="145" y="493"/>
                    <a:pt x="145" y="527"/>
                    <a:pt x="111" y="527"/>
                  </a:cubicBezTo>
                  <a:cubicBezTo>
                    <a:pt x="77" y="561"/>
                    <a:pt x="1" y="493"/>
                    <a:pt x="35" y="459"/>
                  </a:cubicBezTo>
                  <a:cubicBezTo>
                    <a:pt x="111" y="349"/>
                    <a:pt x="179" y="281"/>
                    <a:pt x="247" y="213"/>
                  </a:cubicBezTo>
                  <a:cubicBezTo>
                    <a:pt x="290" y="136"/>
                    <a:pt x="324" y="102"/>
                    <a:pt x="392" y="68"/>
                  </a:cubicBezTo>
                  <a:cubicBezTo>
                    <a:pt x="392" y="34"/>
                    <a:pt x="425" y="34"/>
                    <a:pt x="459" y="0"/>
                  </a:cubicBezTo>
                  <a:cubicBezTo>
                    <a:pt x="502" y="0"/>
                    <a:pt x="536" y="34"/>
                    <a:pt x="536" y="68"/>
                  </a:cubicBezTo>
                  <a:cubicBezTo>
                    <a:pt x="502" y="170"/>
                    <a:pt x="459" y="247"/>
                    <a:pt x="392" y="315"/>
                  </a:cubicBezTo>
                  <a:cubicBezTo>
                    <a:pt x="324" y="382"/>
                    <a:pt x="247" y="425"/>
                    <a:pt x="179" y="4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2"/>
            <p:cNvSpPr/>
            <p:nvPr/>
          </p:nvSpPr>
          <p:spPr>
            <a:xfrm>
              <a:off x="371085" y="651752"/>
              <a:ext cx="20541" cy="20541"/>
            </a:xfrm>
            <a:custGeom>
              <a:avLst/>
              <a:gdLst/>
              <a:ahLst/>
              <a:cxnLst/>
              <a:rect l="l" t="t" r="r" b="b"/>
              <a:pathLst>
                <a:path w="604" h="604" extrusionOk="0">
                  <a:moveTo>
                    <a:pt x="213" y="535"/>
                  </a:moveTo>
                  <a:lnTo>
                    <a:pt x="179" y="535"/>
                  </a:lnTo>
                  <a:cubicBezTo>
                    <a:pt x="111" y="603"/>
                    <a:pt x="0" y="501"/>
                    <a:pt x="77" y="391"/>
                  </a:cubicBezTo>
                  <a:cubicBezTo>
                    <a:pt x="145" y="289"/>
                    <a:pt x="213" y="179"/>
                    <a:pt x="323" y="111"/>
                  </a:cubicBezTo>
                  <a:cubicBezTo>
                    <a:pt x="323" y="77"/>
                    <a:pt x="323" y="77"/>
                    <a:pt x="357" y="77"/>
                  </a:cubicBezTo>
                  <a:cubicBezTo>
                    <a:pt x="459" y="0"/>
                    <a:pt x="604" y="145"/>
                    <a:pt x="502" y="255"/>
                  </a:cubicBezTo>
                  <a:cubicBezTo>
                    <a:pt x="425" y="357"/>
                    <a:pt x="323" y="467"/>
                    <a:pt x="213" y="5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2"/>
            <p:cNvSpPr/>
            <p:nvPr/>
          </p:nvSpPr>
          <p:spPr>
            <a:xfrm>
              <a:off x="389279" y="656649"/>
              <a:ext cx="14487" cy="14487"/>
            </a:xfrm>
            <a:custGeom>
              <a:avLst/>
              <a:gdLst/>
              <a:ahLst/>
              <a:cxnLst/>
              <a:rect l="l" t="t" r="r" b="b"/>
              <a:pathLst>
                <a:path w="426" h="426" extrusionOk="0">
                  <a:moveTo>
                    <a:pt x="213" y="357"/>
                  </a:moveTo>
                  <a:cubicBezTo>
                    <a:pt x="179" y="391"/>
                    <a:pt x="137" y="425"/>
                    <a:pt x="69" y="425"/>
                  </a:cubicBezTo>
                  <a:cubicBezTo>
                    <a:pt x="35" y="425"/>
                    <a:pt x="1" y="357"/>
                    <a:pt x="35" y="323"/>
                  </a:cubicBezTo>
                  <a:cubicBezTo>
                    <a:pt x="35" y="247"/>
                    <a:pt x="103" y="213"/>
                    <a:pt x="137" y="179"/>
                  </a:cubicBezTo>
                  <a:cubicBezTo>
                    <a:pt x="179" y="145"/>
                    <a:pt x="179" y="111"/>
                    <a:pt x="213" y="69"/>
                  </a:cubicBezTo>
                  <a:lnTo>
                    <a:pt x="247" y="35"/>
                  </a:lnTo>
                  <a:cubicBezTo>
                    <a:pt x="247" y="35"/>
                    <a:pt x="281" y="35"/>
                    <a:pt x="281" y="1"/>
                  </a:cubicBezTo>
                  <a:cubicBezTo>
                    <a:pt x="315" y="1"/>
                    <a:pt x="391" y="35"/>
                    <a:pt x="391" y="69"/>
                  </a:cubicBezTo>
                  <a:cubicBezTo>
                    <a:pt x="425" y="145"/>
                    <a:pt x="391" y="247"/>
                    <a:pt x="315" y="281"/>
                  </a:cubicBezTo>
                  <a:cubicBezTo>
                    <a:pt x="281" y="323"/>
                    <a:pt x="247" y="357"/>
                    <a:pt x="213"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2"/>
            <p:cNvSpPr/>
            <p:nvPr/>
          </p:nvSpPr>
          <p:spPr>
            <a:xfrm>
              <a:off x="401114" y="619377"/>
              <a:ext cx="20575" cy="17956"/>
            </a:xfrm>
            <a:custGeom>
              <a:avLst/>
              <a:gdLst/>
              <a:ahLst/>
              <a:cxnLst/>
              <a:rect l="l" t="t" r="r" b="b"/>
              <a:pathLst>
                <a:path w="605" h="528" extrusionOk="0">
                  <a:moveTo>
                    <a:pt x="392" y="315"/>
                  </a:moveTo>
                  <a:cubicBezTo>
                    <a:pt x="324" y="358"/>
                    <a:pt x="213" y="426"/>
                    <a:pt x="145" y="460"/>
                  </a:cubicBezTo>
                  <a:cubicBezTo>
                    <a:pt x="77" y="528"/>
                    <a:pt x="1" y="426"/>
                    <a:pt x="77" y="358"/>
                  </a:cubicBezTo>
                  <a:cubicBezTo>
                    <a:pt x="145" y="281"/>
                    <a:pt x="213" y="213"/>
                    <a:pt x="290" y="145"/>
                  </a:cubicBezTo>
                  <a:cubicBezTo>
                    <a:pt x="324" y="103"/>
                    <a:pt x="358" y="69"/>
                    <a:pt x="392" y="35"/>
                  </a:cubicBezTo>
                  <a:cubicBezTo>
                    <a:pt x="426" y="35"/>
                    <a:pt x="468" y="1"/>
                    <a:pt x="502" y="1"/>
                  </a:cubicBezTo>
                  <a:cubicBezTo>
                    <a:pt x="536" y="1"/>
                    <a:pt x="604" y="35"/>
                    <a:pt x="570" y="103"/>
                  </a:cubicBezTo>
                  <a:cubicBezTo>
                    <a:pt x="536" y="179"/>
                    <a:pt x="468" y="247"/>
                    <a:pt x="392" y="3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2"/>
            <p:cNvSpPr/>
            <p:nvPr/>
          </p:nvSpPr>
          <p:spPr>
            <a:xfrm>
              <a:off x="417029" y="429309"/>
              <a:ext cx="209452" cy="204555"/>
            </a:xfrm>
            <a:custGeom>
              <a:avLst/>
              <a:gdLst/>
              <a:ahLst/>
              <a:cxnLst/>
              <a:rect l="l" t="t" r="r" b="b"/>
              <a:pathLst>
                <a:path w="6159" h="6015" extrusionOk="0">
                  <a:moveTo>
                    <a:pt x="4774" y="4630"/>
                  </a:moveTo>
                  <a:cubicBezTo>
                    <a:pt x="4316" y="4953"/>
                    <a:pt x="2438" y="2863"/>
                    <a:pt x="2438" y="2863"/>
                  </a:cubicBezTo>
                  <a:cubicBezTo>
                    <a:pt x="2438" y="2863"/>
                    <a:pt x="3398" y="4953"/>
                    <a:pt x="3007" y="5267"/>
                  </a:cubicBezTo>
                  <a:lnTo>
                    <a:pt x="3007" y="5310"/>
                  </a:lnTo>
                  <a:cubicBezTo>
                    <a:pt x="2617" y="5590"/>
                    <a:pt x="1912" y="3143"/>
                    <a:pt x="1912" y="3143"/>
                  </a:cubicBezTo>
                  <a:cubicBezTo>
                    <a:pt x="1912" y="3143"/>
                    <a:pt x="1767" y="5445"/>
                    <a:pt x="1164" y="5870"/>
                  </a:cubicBezTo>
                  <a:cubicBezTo>
                    <a:pt x="1130" y="5904"/>
                    <a:pt x="1062" y="5947"/>
                    <a:pt x="986" y="5947"/>
                  </a:cubicBezTo>
                  <a:cubicBezTo>
                    <a:pt x="281" y="6015"/>
                    <a:pt x="986" y="3780"/>
                    <a:pt x="986" y="3780"/>
                  </a:cubicBezTo>
                  <a:cubicBezTo>
                    <a:pt x="986" y="3780"/>
                    <a:pt x="0" y="1589"/>
                    <a:pt x="1096" y="773"/>
                  </a:cubicBezTo>
                  <a:cubicBezTo>
                    <a:pt x="1130" y="773"/>
                    <a:pt x="1164" y="739"/>
                    <a:pt x="1198" y="739"/>
                  </a:cubicBezTo>
                  <a:cubicBezTo>
                    <a:pt x="2438" y="0"/>
                    <a:pt x="3568" y="1589"/>
                    <a:pt x="3568" y="1589"/>
                  </a:cubicBezTo>
                  <a:cubicBezTo>
                    <a:pt x="3568" y="1589"/>
                    <a:pt x="5768" y="1589"/>
                    <a:pt x="6116" y="2014"/>
                  </a:cubicBezTo>
                  <a:cubicBezTo>
                    <a:pt x="6159" y="2081"/>
                    <a:pt x="6159" y="2124"/>
                    <a:pt x="6082" y="2124"/>
                  </a:cubicBezTo>
                  <a:cubicBezTo>
                    <a:pt x="5870" y="2294"/>
                    <a:pt x="4562" y="2192"/>
                    <a:pt x="3712" y="2124"/>
                  </a:cubicBezTo>
                  <a:cubicBezTo>
                    <a:pt x="4630" y="2549"/>
                    <a:pt x="5904" y="3186"/>
                    <a:pt x="5590" y="3432"/>
                  </a:cubicBezTo>
                  <a:lnTo>
                    <a:pt x="5590" y="3432"/>
                  </a:lnTo>
                  <a:cubicBezTo>
                    <a:pt x="5309" y="3645"/>
                    <a:pt x="4384" y="3186"/>
                    <a:pt x="3610" y="2719"/>
                  </a:cubicBezTo>
                  <a:cubicBezTo>
                    <a:pt x="4248" y="3432"/>
                    <a:pt x="5055" y="4384"/>
                    <a:pt x="4774" y="46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32"/>
          <p:cNvGrpSpPr/>
          <p:nvPr/>
        </p:nvGrpSpPr>
        <p:grpSpPr>
          <a:xfrm>
            <a:off x="8052053" y="4004279"/>
            <a:ext cx="1298882" cy="1166287"/>
            <a:chOff x="8052053" y="4004279"/>
            <a:chExt cx="1298882" cy="1166287"/>
          </a:xfrm>
        </p:grpSpPr>
        <p:sp>
          <p:nvSpPr>
            <p:cNvPr id="357" name="Google Shape;357;p32"/>
            <p:cNvSpPr/>
            <p:nvPr/>
          </p:nvSpPr>
          <p:spPr>
            <a:xfrm>
              <a:off x="8362610" y="4751662"/>
              <a:ext cx="13331" cy="4931"/>
            </a:xfrm>
            <a:custGeom>
              <a:avLst/>
              <a:gdLst/>
              <a:ahLst/>
              <a:cxnLst/>
              <a:rect l="l" t="t" r="r" b="b"/>
              <a:pathLst>
                <a:path w="392" h="145" extrusionOk="0">
                  <a:moveTo>
                    <a:pt x="35" y="34"/>
                  </a:moveTo>
                  <a:cubicBezTo>
                    <a:pt x="69" y="34"/>
                    <a:pt x="103" y="0"/>
                    <a:pt x="179" y="0"/>
                  </a:cubicBezTo>
                  <a:lnTo>
                    <a:pt x="349" y="0"/>
                  </a:lnTo>
                  <a:cubicBezTo>
                    <a:pt x="392" y="0"/>
                    <a:pt x="392" y="34"/>
                    <a:pt x="349" y="68"/>
                  </a:cubicBezTo>
                  <a:lnTo>
                    <a:pt x="349" y="68"/>
                  </a:lnTo>
                  <a:cubicBezTo>
                    <a:pt x="281" y="68"/>
                    <a:pt x="247" y="111"/>
                    <a:pt x="179" y="111"/>
                  </a:cubicBezTo>
                  <a:cubicBezTo>
                    <a:pt x="103" y="144"/>
                    <a:pt x="69" y="144"/>
                    <a:pt x="35" y="144"/>
                  </a:cubicBezTo>
                  <a:cubicBezTo>
                    <a:pt x="1" y="111"/>
                    <a:pt x="1" y="68"/>
                    <a:pt x="1" y="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2"/>
            <p:cNvSpPr/>
            <p:nvPr/>
          </p:nvSpPr>
          <p:spPr>
            <a:xfrm>
              <a:off x="8369853" y="4757715"/>
              <a:ext cx="10712" cy="6087"/>
            </a:xfrm>
            <a:custGeom>
              <a:avLst/>
              <a:gdLst/>
              <a:ahLst/>
              <a:cxnLst/>
              <a:rect l="l" t="t" r="r" b="b"/>
              <a:pathLst>
                <a:path w="315" h="179" extrusionOk="0">
                  <a:moveTo>
                    <a:pt x="34" y="34"/>
                  </a:moveTo>
                  <a:lnTo>
                    <a:pt x="102" y="34"/>
                  </a:lnTo>
                  <a:cubicBezTo>
                    <a:pt x="136" y="34"/>
                    <a:pt x="136" y="34"/>
                    <a:pt x="179" y="0"/>
                  </a:cubicBezTo>
                  <a:cubicBezTo>
                    <a:pt x="179" y="0"/>
                    <a:pt x="212" y="34"/>
                    <a:pt x="246" y="0"/>
                  </a:cubicBezTo>
                  <a:cubicBezTo>
                    <a:pt x="280" y="0"/>
                    <a:pt x="314" y="68"/>
                    <a:pt x="280" y="68"/>
                  </a:cubicBezTo>
                  <a:lnTo>
                    <a:pt x="280" y="102"/>
                  </a:lnTo>
                  <a:lnTo>
                    <a:pt x="246" y="102"/>
                  </a:lnTo>
                  <a:lnTo>
                    <a:pt x="212" y="145"/>
                  </a:lnTo>
                  <a:lnTo>
                    <a:pt x="136" y="145"/>
                  </a:lnTo>
                  <a:cubicBezTo>
                    <a:pt x="102" y="179"/>
                    <a:pt x="68" y="179"/>
                    <a:pt x="34" y="179"/>
                  </a:cubicBezTo>
                  <a:cubicBezTo>
                    <a:pt x="0" y="145"/>
                    <a:pt x="0" y="102"/>
                    <a:pt x="0" y="68"/>
                  </a:cubicBezTo>
                  <a:cubicBezTo>
                    <a:pt x="34" y="68"/>
                    <a:pt x="34" y="34"/>
                    <a:pt x="34" y="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p:cNvSpPr/>
            <p:nvPr/>
          </p:nvSpPr>
          <p:spPr>
            <a:xfrm>
              <a:off x="8374478" y="4796144"/>
              <a:ext cx="17072" cy="6087"/>
            </a:xfrm>
            <a:custGeom>
              <a:avLst/>
              <a:gdLst/>
              <a:ahLst/>
              <a:cxnLst/>
              <a:rect l="l" t="t" r="r" b="b"/>
              <a:pathLst>
                <a:path w="502" h="179" extrusionOk="0">
                  <a:moveTo>
                    <a:pt x="43" y="77"/>
                  </a:moveTo>
                  <a:cubicBezTo>
                    <a:pt x="76" y="34"/>
                    <a:pt x="144" y="34"/>
                    <a:pt x="212" y="34"/>
                  </a:cubicBezTo>
                  <a:cubicBezTo>
                    <a:pt x="289" y="0"/>
                    <a:pt x="357" y="0"/>
                    <a:pt x="425" y="0"/>
                  </a:cubicBezTo>
                  <a:cubicBezTo>
                    <a:pt x="501" y="0"/>
                    <a:pt x="501" y="77"/>
                    <a:pt x="467" y="111"/>
                  </a:cubicBezTo>
                  <a:lnTo>
                    <a:pt x="425" y="111"/>
                  </a:lnTo>
                  <a:cubicBezTo>
                    <a:pt x="357" y="145"/>
                    <a:pt x="289" y="145"/>
                    <a:pt x="255" y="145"/>
                  </a:cubicBezTo>
                  <a:cubicBezTo>
                    <a:pt x="178" y="145"/>
                    <a:pt x="110" y="179"/>
                    <a:pt x="76" y="179"/>
                  </a:cubicBezTo>
                  <a:cubicBezTo>
                    <a:pt x="0" y="145"/>
                    <a:pt x="0" y="111"/>
                    <a:pt x="43" y="7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2"/>
            <p:cNvSpPr/>
            <p:nvPr/>
          </p:nvSpPr>
          <p:spPr>
            <a:xfrm>
              <a:off x="8378219" y="4804510"/>
              <a:ext cx="13331" cy="7244"/>
            </a:xfrm>
            <a:custGeom>
              <a:avLst/>
              <a:gdLst/>
              <a:ahLst/>
              <a:cxnLst/>
              <a:rect l="l" t="t" r="r" b="b"/>
              <a:pathLst>
                <a:path w="392" h="213" extrusionOk="0">
                  <a:moveTo>
                    <a:pt x="68" y="43"/>
                  </a:moveTo>
                  <a:lnTo>
                    <a:pt x="179" y="43"/>
                  </a:lnTo>
                  <a:lnTo>
                    <a:pt x="281" y="1"/>
                  </a:lnTo>
                  <a:cubicBezTo>
                    <a:pt x="357" y="1"/>
                    <a:pt x="391" y="77"/>
                    <a:pt x="315" y="111"/>
                  </a:cubicBezTo>
                  <a:lnTo>
                    <a:pt x="315" y="145"/>
                  </a:lnTo>
                  <a:cubicBezTo>
                    <a:pt x="281" y="145"/>
                    <a:pt x="247" y="145"/>
                    <a:pt x="179" y="179"/>
                  </a:cubicBezTo>
                  <a:cubicBezTo>
                    <a:pt x="145" y="179"/>
                    <a:pt x="102" y="213"/>
                    <a:pt x="68" y="179"/>
                  </a:cubicBezTo>
                  <a:cubicBezTo>
                    <a:pt x="34" y="145"/>
                    <a:pt x="0" y="111"/>
                    <a:pt x="34" y="77"/>
                  </a:cubicBezTo>
                  <a:cubicBezTo>
                    <a:pt x="34" y="77"/>
                    <a:pt x="68" y="77"/>
                    <a:pt x="68" y="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2"/>
            <p:cNvSpPr/>
            <p:nvPr/>
          </p:nvSpPr>
          <p:spPr>
            <a:xfrm>
              <a:off x="8573218" y="5000971"/>
              <a:ext cx="10712" cy="4659"/>
            </a:xfrm>
            <a:custGeom>
              <a:avLst/>
              <a:gdLst/>
              <a:ahLst/>
              <a:cxnLst/>
              <a:rect l="l" t="t" r="r" b="b"/>
              <a:pathLst>
                <a:path w="315" h="137" extrusionOk="0">
                  <a:moveTo>
                    <a:pt x="0" y="68"/>
                  </a:moveTo>
                  <a:cubicBezTo>
                    <a:pt x="68" y="0"/>
                    <a:pt x="179" y="34"/>
                    <a:pt x="247" y="0"/>
                  </a:cubicBezTo>
                  <a:cubicBezTo>
                    <a:pt x="281" y="0"/>
                    <a:pt x="315" y="68"/>
                    <a:pt x="281" y="102"/>
                  </a:cubicBezTo>
                  <a:lnTo>
                    <a:pt x="247" y="102"/>
                  </a:lnTo>
                  <a:cubicBezTo>
                    <a:pt x="179" y="102"/>
                    <a:pt x="68" y="136"/>
                    <a:pt x="34" y="102"/>
                  </a:cubicBezTo>
                  <a:cubicBezTo>
                    <a:pt x="0" y="102"/>
                    <a:pt x="0" y="68"/>
                    <a:pt x="0" y="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p:nvPr/>
          </p:nvSpPr>
          <p:spPr>
            <a:xfrm>
              <a:off x="8539415" y="5000971"/>
              <a:ext cx="12175" cy="5815"/>
            </a:xfrm>
            <a:custGeom>
              <a:avLst/>
              <a:gdLst/>
              <a:ahLst/>
              <a:cxnLst/>
              <a:rect l="l" t="t" r="r" b="b"/>
              <a:pathLst>
                <a:path w="358" h="171" extrusionOk="0">
                  <a:moveTo>
                    <a:pt x="77" y="68"/>
                  </a:moveTo>
                  <a:cubicBezTo>
                    <a:pt x="77" y="68"/>
                    <a:pt x="111" y="34"/>
                    <a:pt x="145" y="34"/>
                  </a:cubicBezTo>
                  <a:lnTo>
                    <a:pt x="289" y="34"/>
                  </a:lnTo>
                  <a:cubicBezTo>
                    <a:pt x="357" y="0"/>
                    <a:pt x="357" y="102"/>
                    <a:pt x="323" y="102"/>
                  </a:cubicBezTo>
                  <a:lnTo>
                    <a:pt x="323" y="136"/>
                  </a:lnTo>
                  <a:cubicBezTo>
                    <a:pt x="247" y="136"/>
                    <a:pt x="213" y="136"/>
                    <a:pt x="145" y="170"/>
                  </a:cubicBezTo>
                  <a:cubicBezTo>
                    <a:pt x="111" y="170"/>
                    <a:pt x="77" y="170"/>
                    <a:pt x="35" y="136"/>
                  </a:cubicBezTo>
                  <a:cubicBezTo>
                    <a:pt x="35" y="136"/>
                    <a:pt x="1" y="136"/>
                    <a:pt x="35" y="102"/>
                  </a:cubicBezTo>
                  <a:cubicBezTo>
                    <a:pt x="35" y="102"/>
                    <a:pt x="35" y="68"/>
                    <a:pt x="77" y="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2"/>
            <p:cNvSpPr/>
            <p:nvPr/>
          </p:nvSpPr>
          <p:spPr>
            <a:xfrm>
              <a:off x="8544346" y="5013962"/>
              <a:ext cx="13297" cy="4931"/>
            </a:xfrm>
            <a:custGeom>
              <a:avLst/>
              <a:gdLst/>
              <a:ahLst/>
              <a:cxnLst/>
              <a:rect l="l" t="t" r="r" b="b"/>
              <a:pathLst>
                <a:path w="391" h="145" extrusionOk="0">
                  <a:moveTo>
                    <a:pt x="34" y="0"/>
                  </a:moveTo>
                  <a:lnTo>
                    <a:pt x="178" y="0"/>
                  </a:lnTo>
                  <a:lnTo>
                    <a:pt x="314" y="0"/>
                  </a:lnTo>
                  <a:cubicBezTo>
                    <a:pt x="357" y="0"/>
                    <a:pt x="391" y="43"/>
                    <a:pt x="357" y="77"/>
                  </a:cubicBezTo>
                  <a:lnTo>
                    <a:pt x="314" y="77"/>
                  </a:lnTo>
                  <a:cubicBezTo>
                    <a:pt x="280" y="77"/>
                    <a:pt x="246" y="111"/>
                    <a:pt x="178" y="111"/>
                  </a:cubicBezTo>
                  <a:cubicBezTo>
                    <a:pt x="144" y="145"/>
                    <a:pt x="68" y="145"/>
                    <a:pt x="34" y="145"/>
                  </a:cubicBezTo>
                  <a:cubicBezTo>
                    <a:pt x="0" y="111"/>
                    <a:pt x="0" y="43"/>
                    <a:pt x="34" y="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2"/>
            <p:cNvSpPr/>
            <p:nvPr/>
          </p:nvSpPr>
          <p:spPr>
            <a:xfrm>
              <a:off x="8576687" y="5037053"/>
              <a:ext cx="23125" cy="5815"/>
            </a:xfrm>
            <a:custGeom>
              <a:avLst/>
              <a:gdLst/>
              <a:ahLst/>
              <a:cxnLst/>
              <a:rect l="l" t="t" r="r" b="b"/>
              <a:pathLst>
                <a:path w="680" h="171" extrusionOk="0">
                  <a:moveTo>
                    <a:pt x="43" y="69"/>
                  </a:moveTo>
                  <a:lnTo>
                    <a:pt x="43" y="69"/>
                  </a:lnTo>
                  <a:cubicBezTo>
                    <a:pt x="213" y="35"/>
                    <a:pt x="391" y="1"/>
                    <a:pt x="570" y="1"/>
                  </a:cubicBezTo>
                  <a:cubicBezTo>
                    <a:pt x="638" y="1"/>
                    <a:pt x="680" y="69"/>
                    <a:pt x="638" y="69"/>
                  </a:cubicBezTo>
                  <a:lnTo>
                    <a:pt x="604" y="103"/>
                  </a:lnTo>
                  <a:cubicBezTo>
                    <a:pt x="425" y="137"/>
                    <a:pt x="255" y="171"/>
                    <a:pt x="77" y="137"/>
                  </a:cubicBezTo>
                  <a:cubicBezTo>
                    <a:pt x="43" y="137"/>
                    <a:pt x="0" y="103"/>
                    <a:pt x="43" y="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2"/>
            <p:cNvSpPr/>
            <p:nvPr/>
          </p:nvSpPr>
          <p:spPr>
            <a:xfrm>
              <a:off x="8319284" y="4712077"/>
              <a:ext cx="362316" cy="119060"/>
            </a:xfrm>
            <a:custGeom>
              <a:avLst/>
              <a:gdLst/>
              <a:ahLst/>
              <a:cxnLst/>
              <a:rect l="l" t="t" r="r" b="b"/>
              <a:pathLst>
                <a:path w="10654" h="3501" extrusionOk="0">
                  <a:moveTo>
                    <a:pt x="706" y="1062"/>
                  </a:moveTo>
                  <a:cubicBezTo>
                    <a:pt x="986" y="850"/>
                    <a:pt x="1309" y="705"/>
                    <a:pt x="1699" y="595"/>
                  </a:cubicBezTo>
                  <a:cubicBezTo>
                    <a:pt x="1767" y="595"/>
                    <a:pt x="1835" y="561"/>
                    <a:pt x="1878" y="561"/>
                  </a:cubicBezTo>
                  <a:cubicBezTo>
                    <a:pt x="4426" y="0"/>
                    <a:pt x="8776" y="1096"/>
                    <a:pt x="10194" y="1487"/>
                  </a:cubicBezTo>
                  <a:cubicBezTo>
                    <a:pt x="10373" y="1555"/>
                    <a:pt x="10509" y="1589"/>
                    <a:pt x="10585" y="1589"/>
                  </a:cubicBezTo>
                  <a:cubicBezTo>
                    <a:pt x="10619" y="1623"/>
                    <a:pt x="10653" y="1623"/>
                    <a:pt x="10653" y="1623"/>
                  </a:cubicBezTo>
                  <a:cubicBezTo>
                    <a:pt x="10585" y="1589"/>
                    <a:pt x="10509" y="1589"/>
                    <a:pt x="10441" y="1589"/>
                  </a:cubicBezTo>
                  <a:lnTo>
                    <a:pt x="10441" y="1589"/>
                  </a:lnTo>
                  <a:cubicBezTo>
                    <a:pt x="9166" y="1623"/>
                    <a:pt x="5199" y="3041"/>
                    <a:pt x="2549" y="3356"/>
                  </a:cubicBezTo>
                  <a:lnTo>
                    <a:pt x="2303" y="3356"/>
                  </a:lnTo>
                  <a:cubicBezTo>
                    <a:pt x="1028" y="3500"/>
                    <a:pt x="68" y="3322"/>
                    <a:pt x="1" y="2549"/>
                  </a:cubicBezTo>
                  <a:lnTo>
                    <a:pt x="1" y="2472"/>
                  </a:lnTo>
                  <a:lnTo>
                    <a:pt x="1" y="2260"/>
                  </a:lnTo>
                  <a:cubicBezTo>
                    <a:pt x="1" y="2192"/>
                    <a:pt x="34" y="2124"/>
                    <a:pt x="34" y="2048"/>
                  </a:cubicBezTo>
                  <a:cubicBezTo>
                    <a:pt x="136" y="1623"/>
                    <a:pt x="391" y="1308"/>
                    <a:pt x="706" y="10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8319284" y="4742106"/>
              <a:ext cx="355072" cy="139567"/>
            </a:xfrm>
            <a:custGeom>
              <a:avLst/>
              <a:gdLst/>
              <a:ahLst/>
              <a:cxnLst/>
              <a:rect l="l" t="t" r="r" b="b"/>
              <a:pathLst>
                <a:path w="10441" h="4104" extrusionOk="0">
                  <a:moveTo>
                    <a:pt x="1" y="1589"/>
                  </a:moveTo>
                  <a:cubicBezTo>
                    <a:pt x="3254" y="1"/>
                    <a:pt x="10296" y="706"/>
                    <a:pt x="10441" y="706"/>
                  </a:cubicBezTo>
                  <a:cubicBezTo>
                    <a:pt x="8461" y="740"/>
                    <a:pt x="136" y="4104"/>
                    <a:pt x="1" y="15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2"/>
            <p:cNvSpPr/>
            <p:nvPr/>
          </p:nvSpPr>
          <p:spPr>
            <a:xfrm>
              <a:off x="8417804" y="4731121"/>
              <a:ext cx="14453" cy="6121"/>
            </a:xfrm>
            <a:custGeom>
              <a:avLst/>
              <a:gdLst/>
              <a:ahLst/>
              <a:cxnLst/>
              <a:rect l="l" t="t" r="r" b="b"/>
              <a:pathLst>
                <a:path w="425" h="180" extrusionOk="0">
                  <a:moveTo>
                    <a:pt x="43" y="77"/>
                  </a:moveTo>
                  <a:cubicBezTo>
                    <a:pt x="77" y="35"/>
                    <a:pt x="145" y="35"/>
                    <a:pt x="179" y="35"/>
                  </a:cubicBezTo>
                  <a:cubicBezTo>
                    <a:pt x="255" y="1"/>
                    <a:pt x="323" y="1"/>
                    <a:pt x="357" y="1"/>
                  </a:cubicBezTo>
                  <a:cubicBezTo>
                    <a:pt x="425" y="1"/>
                    <a:pt x="425" y="77"/>
                    <a:pt x="391" y="77"/>
                  </a:cubicBezTo>
                  <a:lnTo>
                    <a:pt x="391" y="111"/>
                  </a:lnTo>
                  <a:cubicBezTo>
                    <a:pt x="289" y="145"/>
                    <a:pt x="145" y="179"/>
                    <a:pt x="43" y="145"/>
                  </a:cubicBezTo>
                  <a:cubicBezTo>
                    <a:pt x="0" y="111"/>
                    <a:pt x="0" y="77"/>
                    <a:pt x="0" y="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8416647" y="4738365"/>
              <a:ext cx="17072" cy="8400"/>
            </a:xfrm>
            <a:custGeom>
              <a:avLst/>
              <a:gdLst/>
              <a:ahLst/>
              <a:cxnLst/>
              <a:rect l="l" t="t" r="r" b="b"/>
              <a:pathLst>
                <a:path w="502" h="247" extrusionOk="0">
                  <a:moveTo>
                    <a:pt x="34" y="111"/>
                  </a:moveTo>
                  <a:cubicBezTo>
                    <a:pt x="111" y="77"/>
                    <a:pt x="145" y="77"/>
                    <a:pt x="213" y="77"/>
                  </a:cubicBezTo>
                  <a:cubicBezTo>
                    <a:pt x="289" y="34"/>
                    <a:pt x="357" y="34"/>
                    <a:pt x="425" y="34"/>
                  </a:cubicBezTo>
                  <a:cubicBezTo>
                    <a:pt x="459" y="0"/>
                    <a:pt x="501" y="77"/>
                    <a:pt x="459" y="111"/>
                  </a:cubicBezTo>
                  <a:lnTo>
                    <a:pt x="425" y="111"/>
                  </a:lnTo>
                  <a:cubicBezTo>
                    <a:pt x="391" y="145"/>
                    <a:pt x="323" y="179"/>
                    <a:pt x="247" y="179"/>
                  </a:cubicBezTo>
                  <a:cubicBezTo>
                    <a:pt x="179" y="213"/>
                    <a:pt x="111" y="247"/>
                    <a:pt x="77" y="213"/>
                  </a:cubicBezTo>
                  <a:cubicBezTo>
                    <a:pt x="34" y="179"/>
                    <a:pt x="0" y="145"/>
                    <a:pt x="34" y="1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8458817" y="4740950"/>
              <a:ext cx="11018" cy="4659"/>
            </a:xfrm>
            <a:custGeom>
              <a:avLst/>
              <a:gdLst/>
              <a:ahLst/>
              <a:cxnLst/>
              <a:rect l="l" t="t" r="r" b="b"/>
              <a:pathLst>
                <a:path w="324" h="137" extrusionOk="0">
                  <a:moveTo>
                    <a:pt x="35" y="35"/>
                  </a:moveTo>
                  <a:cubicBezTo>
                    <a:pt x="68" y="35"/>
                    <a:pt x="111" y="35"/>
                    <a:pt x="111" y="1"/>
                  </a:cubicBezTo>
                  <a:lnTo>
                    <a:pt x="213" y="1"/>
                  </a:lnTo>
                  <a:cubicBezTo>
                    <a:pt x="281" y="1"/>
                    <a:pt x="323" y="69"/>
                    <a:pt x="281" y="103"/>
                  </a:cubicBezTo>
                  <a:cubicBezTo>
                    <a:pt x="247" y="103"/>
                    <a:pt x="247" y="137"/>
                    <a:pt x="247" y="103"/>
                  </a:cubicBezTo>
                  <a:cubicBezTo>
                    <a:pt x="213" y="137"/>
                    <a:pt x="179" y="137"/>
                    <a:pt x="145" y="137"/>
                  </a:cubicBezTo>
                  <a:lnTo>
                    <a:pt x="35" y="137"/>
                  </a:lnTo>
                  <a:cubicBezTo>
                    <a:pt x="1" y="103"/>
                    <a:pt x="1" y="69"/>
                    <a:pt x="35" y="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2"/>
            <p:cNvSpPr/>
            <p:nvPr/>
          </p:nvSpPr>
          <p:spPr>
            <a:xfrm>
              <a:off x="8485411" y="4773325"/>
              <a:ext cx="19078" cy="8400"/>
            </a:xfrm>
            <a:custGeom>
              <a:avLst/>
              <a:gdLst/>
              <a:ahLst/>
              <a:cxnLst/>
              <a:rect l="l" t="t" r="r" b="b"/>
              <a:pathLst>
                <a:path w="561" h="247" extrusionOk="0">
                  <a:moveTo>
                    <a:pt x="34" y="68"/>
                  </a:moveTo>
                  <a:cubicBezTo>
                    <a:pt x="102" y="68"/>
                    <a:pt x="178" y="34"/>
                    <a:pt x="212" y="34"/>
                  </a:cubicBezTo>
                  <a:cubicBezTo>
                    <a:pt x="314" y="34"/>
                    <a:pt x="425" y="0"/>
                    <a:pt x="493" y="0"/>
                  </a:cubicBezTo>
                  <a:cubicBezTo>
                    <a:pt x="561" y="0"/>
                    <a:pt x="561" y="68"/>
                    <a:pt x="527" y="111"/>
                  </a:cubicBezTo>
                  <a:lnTo>
                    <a:pt x="527" y="111"/>
                  </a:lnTo>
                  <a:cubicBezTo>
                    <a:pt x="459" y="145"/>
                    <a:pt x="348" y="179"/>
                    <a:pt x="246" y="213"/>
                  </a:cubicBezTo>
                  <a:cubicBezTo>
                    <a:pt x="178" y="213"/>
                    <a:pt x="102" y="247"/>
                    <a:pt x="34" y="213"/>
                  </a:cubicBezTo>
                  <a:cubicBezTo>
                    <a:pt x="0" y="179"/>
                    <a:pt x="0" y="179"/>
                    <a:pt x="0" y="145"/>
                  </a:cubicBezTo>
                  <a:cubicBezTo>
                    <a:pt x="0" y="111"/>
                    <a:pt x="34" y="111"/>
                    <a:pt x="34" y="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2"/>
            <p:cNvSpPr/>
            <p:nvPr/>
          </p:nvSpPr>
          <p:spPr>
            <a:xfrm>
              <a:off x="8486567" y="4779378"/>
              <a:ext cx="19384" cy="8400"/>
            </a:xfrm>
            <a:custGeom>
              <a:avLst/>
              <a:gdLst/>
              <a:ahLst/>
              <a:cxnLst/>
              <a:rect l="l" t="t" r="r" b="b"/>
              <a:pathLst>
                <a:path w="570" h="247" extrusionOk="0">
                  <a:moveTo>
                    <a:pt x="68" y="103"/>
                  </a:moveTo>
                  <a:cubicBezTo>
                    <a:pt x="102" y="69"/>
                    <a:pt x="178" y="35"/>
                    <a:pt x="246" y="35"/>
                  </a:cubicBezTo>
                  <a:cubicBezTo>
                    <a:pt x="357" y="35"/>
                    <a:pt x="425" y="1"/>
                    <a:pt x="527" y="35"/>
                  </a:cubicBezTo>
                  <a:cubicBezTo>
                    <a:pt x="569" y="35"/>
                    <a:pt x="569" y="69"/>
                    <a:pt x="527" y="103"/>
                  </a:cubicBezTo>
                  <a:lnTo>
                    <a:pt x="527" y="103"/>
                  </a:lnTo>
                  <a:cubicBezTo>
                    <a:pt x="459" y="145"/>
                    <a:pt x="391" y="145"/>
                    <a:pt x="280" y="179"/>
                  </a:cubicBezTo>
                  <a:cubicBezTo>
                    <a:pt x="212" y="213"/>
                    <a:pt x="144" y="247"/>
                    <a:pt x="34" y="213"/>
                  </a:cubicBezTo>
                  <a:cubicBezTo>
                    <a:pt x="0" y="213"/>
                    <a:pt x="0" y="179"/>
                    <a:pt x="0" y="145"/>
                  </a:cubicBezTo>
                  <a:cubicBezTo>
                    <a:pt x="34" y="145"/>
                    <a:pt x="34" y="103"/>
                    <a:pt x="68" y="1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8488845" y="4737209"/>
              <a:ext cx="15643" cy="4931"/>
            </a:xfrm>
            <a:custGeom>
              <a:avLst/>
              <a:gdLst/>
              <a:ahLst/>
              <a:cxnLst/>
              <a:rect l="l" t="t" r="r" b="b"/>
              <a:pathLst>
                <a:path w="460" h="145" extrusionOk="0">
                  <a:moveTo>
                    <a:pt x="35" y="0"/>
                  </a:moveTo>
                  <a:lnTo>
                    <a:pt x="35" y="0"/>
                  </a:lnTo>
                  <a:lnTo>
                    <a:pt x="145" y="0"/>
                  </a:lnTo>
                  <a:lnTo>
                    <a:pt x="213" y="0"/>
                  </a:lnTo>
                  <a:cubicBezTo>
                    <a:pt x="290" y="0"/>
                    <a:pt x="358" y="34"/>
                    <a:pt x="426" y="34"/>
                  </a:cubicBezTo>
                  <a:cubicBezTo>
                    <a:pt x="460" y="68"/>
                    <a:pt x="460" y="111"/>
                    <a:pt x="426" y="145"/>
                  </a:cubicBezTo>
                  <a:lnTo>
                    <a:pt x="392" y="145"/>
                  </a:lnTo>
                  <a:lnTo>
                    <a:pt x="213" y="145"/>
                  </a:lnTo>
                  <a:cubicBezTo>
                    <a:pt x="145" y="145"/>
                    <a:pt x="77" y="111"/>
                    <a:pt x="35" y="68"/>
                  </a:cubicBezTo>
                  <a:cubicBezTo>
                    <a:pt x="1" y="68"/>
                    <a:pt x="1"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8517752" y="4744418"/>
              <a:ext cx="6087" cy="3809"/>
            </a:xfrm>
            <a:custGeom>
              <a:avLst/>
              <a:gdLst/>
              <a:ahLst/>
              <a:cxnLst/>
              <a:rect l="l" t="t" r="r" b="b"/>
              <a:pathLst>
                <a:path w="179" h="112" extrusionOk="0">
                  <a:moveTo>
                    <a:pt x="34" y="1"/>
                  </a:moveTo>
                  <a:lnTo>
                    <a:pt x="145" y="1"/>
                  </a:lnTo>
                  <a:cubicBezTo>
                    <a:pt x="179" y="1"/>
                    <a:pt x="179" y="69"/>
                    <a:pt x="179" y="69"/>
                  </a:cubicBezTo>
                  <a:lnTo>
                    <a:pt x="145" y="69"/>
                  </a:lnTo>
                  <a:cubicBezTo>
                    <a:pt x="111" y="69"/>
                    <a:pt x="34" y="111"/>
                    <a:pt x="0" y="69"/>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8745398" y="4538741"/>
              <a:ext cx="180580" cy="336878"/>
            </a:xfrm>
            <a:custGeom>
              <a:avLst/>
              <a:gdLst/>
              <a:ahLst/>
              <a:cxnLst/>
              <a:rect l="l" t="t" r="r" b="b"/>
              <a:pathLst>
                <a:path w="5310" h="9906" extrusionOk="0">
                  <a:moveTo>
                    <a:pt x="1835" y="595"/>
                  </a:moveTo>
                  <a:cubicBezTo>
                    <a:pt x="2226" y="315"/>
                    <a:pt x="2727" y="102"/>
                    <a:pt x="3254" y="34"/>
                  </a:cubicBezTo>
                  <a:cubicBezTo>
                    <a:pt x="3364" y="0"/>
                    <a:pt x="3466" y="0"/>
                    <a:pt x="3611" y="0"/>
                  </a:cubicBezTo>
                  <a:cubicBezTo>
                    <a:pt x="3679" y="0"/>
                    <a:pt x="3789" y="34"/>
                    <a:pt x="3891" y="34"/>
                  </a:cubicBezTo>
                  <a:lnTo>
                    <a:pt x="3959" y="34"/>
                  </a:lnTo>
                  <a:cubicBezTo>
                    <a:pt x="4316" y="102"/>
                    <a:pt x="4673" y="247"/>
                    <a:pt x="4919" y="527"/>
                  </a:cubicBezTo>
                  <a:cubicBezTo>
                    <a:pt x="5310" y="952"/>
                    <a:pt x="5165" y="1623"/>
                    <a:pt x="4885" y="2124"/>
                  </a:cubicBezTo>
                  <a:cubicBezTo>
                    <a:pt x="4775" y="2260"/>
                    <a:pt x="4673" y="2404"/>
                    <a:pt x="4562" y="2549"/>
                  </a:cubicBezTo>
                  <a:cubicBezTo>
                    <a:pt x="4528" y="2617"/>
                    <a:pt x="4494" y="2651"/>
                    <a:pt x="4460" y="2685"/>
                  </a:cubicBezTo>
                  <a:cubicBezTo>
                    <a:pt x="4248" y="2974"/>
                    <a:pt x="4069" y="3220"/>
                    <a:pt x="3857" y="3466"/>
                  </a:cubicBezTo>
                  <a:cubicBezTo>
                    <a:pt x="3823" y="3500"/>
                    <a:pt x="3789" y="3534"/>
                    <a:pt x="3789" y="3568"/>
                  </a:cubicBezTo>
                  <a:cubicBezTo>
                    <a:pt x="3747" y="3611"/>
                    <a:pt x="3713" y="3645"/>
                    <a:pt x="3679" y="3679"/>
                  </a:cubicBezTo>
                  <a:cubicBezTo>
                    <a:pt x="3254" y="4205"/>
                    <a:pt x="2863" y="4741"/>
                    <a:pt x="2515" y="5310"/>
                  </a:cubicBezTo>
                  <a:cubicBezTo>
                    <a:pt x="1980" y="6117"/>
                    <a:pt x="1521" y="7043"/>
                    <a:pt x="1275" y="7960"/>
                  </a:cubicBezTo>
                  <a:cubicBezTo>
                    <a:pt x="1130" y="8495"/>
                    <a:pt x="1062" y="9022"/>
                    <a:pt x="1062" y="9557"/>
                  </a:cubicBezTo>
                  <a:lnTo>
                    <a:pt x="1062" y="9557"/>
                  </a:lnTo>
                  <a:lnTo>
                    <a:pt x="1062" y="9727"/>
                  </a:lnTo>
                  <a:cubicBezTo>
                    <a:pt x="1062" y="9803"/>
                    <a:pt x="1062" y="9871"/>
                    <a:pt x="1096" y="9905"/>
                  </a:cubicBezTo>
                  <a:cubicBezTo>
                    <a:pt x="773" y="9056"/>
                    <a:pt x="527" y="8172"/>
                    <a:pt x="349" y="7255"/>
                  </a:cubicBezTo>
                  <a:cubicBezTo>
                    <a:pt x="179" y="6439"/>
                    <a:pt x="34" y="5590"/>
                    <a:pt x="0" y="4707"/>
                  </a:cubicBezTo>
                  <a:lnTo>
                    <a:pt x="0" y="4528"/>
                  </a:lnTo>
                  <a:cubicBezTo>
                    <a:pt x="0" y="4103"/>
                    <a:pt x="68" y="3679"/>
                    <a:pt x="136" y="3254"/>
                  </a:cubicBezTo>
                  <a:cubicBezTo>
                    <a:pt x="349" y="2226"/>
                    <a:pt x="952" y="1232"/>
                    <a:pt x="1835" y="59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2"/>
            <p:cNvSpPr/>
            <p:nvPr/>
          </p:nvSpPr>
          <p:spPr>
            <a:xfrm>
              <a:off x="8770529" y="4539897"/>
              <a:ext cx="155448" cy="323887"/>
            </a:xfrm>
            <a:custGeom>
              <a:avLst/>
              <a:gdLst/>
              <a:ahLst/>
              <a:cxnLst/>
              <a:rect l="l" t="t" r="r" b="b"/>
              <a:pathLst>
                <a:path w="4571" h="9524" extrusionOk="0">
                  <a:moveTo>
                    <a:pt x="3152" y="0"/>
                  </a:moveTo>
                  <a:cubicBezTo>
                    <a:pt x="3543" y="34"/>
                    <a:pt x="3900" y="213"/>
                    <a:pt x="4180" y="493"/>
                  </a:cubicBezTo>
                  <a:cubicBezTo>
                    <a:pt x="4571" y="918"/>
                    <a:pt x="4426" y="1589"/>
                    <a:pt x="4146" y="2090"/>
                  </a:cubicBezTo>
                  <a:cubicBezTo>
                    <a:pt x="3857" y="2549"/>
                    <a:pt x="3475" y="3008"/>
                    <a:pt x="3118" y="3432"/>
                  </a:cubicBezTo>
                  <a:cubicBezTo>
                    <a:pt x="2659" y="4035"/>
                    <a:pt x="2158" y="4596"/>
                    <a:pt x="1776" y="5276"/>
                  </a:cubicBezTo>
                  <a:cubicBezTo>
                    <a:pt x="926" y="6550"/>
                    <a:pt x="323" y="7994"/>
                    <a:pt x="323" y="9523"/>
                  </a:cubicBezTo>
                  <a:cubicBezTo>
                    <a:pt x="323" y="9311"/>
                    <a:pt x="0" y="2727"/>
                    <a:pt x="3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8899384" y="4571082"/>
              <a:ext cx="8400" cy="15643"/>
            </a:xfrm>
            <a:custGeom>
              <a:avLst/>
              <a:gdLst/>
              <a:ahLst/>
              <a:cxnLst/>
              <a:rect l="l" t="t" r="r" b="b"/>
              <a:pathLst>
                <a:path w="247" h="460" extrusionOk="0">
                  <a:moveTo>
                    <a:pt x="213" y="1"/>
                  </a:moveTo>
                  <a:lnTo>
                    <a:pt x="247" y="1"/>
                  </a:lnTo>
                  <a:cubicBezTo>
                    <a:pt x="213" y="145"/>
                    <a:pt x="179" y="358"/>
                    <a:pt x="68" y="460"/>
                  </a:cubicBezTo>
                  <a:lnTo>
                    <a:pt x="68" y="460"/>
                  </a:lnTo>
                  <a:cubicBezTo>
                    <a:pt x="34" y="460"/>
                    <a:pt x="0" y="426"/>
                    <a:pt x="34" y="426"/>
                  </a:cubicBezTo>
                  <a:cubicBezTo>
                    <a:pt x="34" y="358"/>
                    <a:pt x="68" y="281"/>
                    <a:pt x="111" y="213"/>
                  </a:cubicBezTo>
                  <a:cubicBezTo>
                    <a:pt x="145" y="145"/>
                    <a:pt x="179" y="69"/>
                    <a:pt x="2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2"/>
            <p:cNvSpPr/>
            <p:nvPr/>
          </p:nvSpPr>
          <p:spPr>
            <a:xfrm>
              <a:off x="8894453" y="4567613"/>
              <a:ext cx="7278" cy="13059"/>
            </a:xfrm>
            <a:custGeom>
              <a:avLst/>
              <a:gdLst/>
              <a:ahLst/>
              <a:cxnLst/>
              <a:rect l="l" t="t" r="r" b="b"/>
              <a:pathLst>
                <a:path w="214" h="384" extrusionOk="0">
                  <a:moveTo>
                    <a:pt x="179" y="1"/>
                  </a:moveTo>
                  <a:cubicBezTo>
                    <a:pt x="179" y="1"/>
                    <a:pt x="213" y="1"/>
                    <a:pt x="213" y="35"/>
                  </a:cubicBezTo>
                  <a:cubicBezTo>
                    <a:pt x="179" y="103"/>
                    <a:pt x="179" y="137"/>
                    <a:pt x="145" y="213"/>
                  </a:cubicBezTo>
                  <a:cubicBezTo>
                    <a:pt x="145" y="281"/>
                    <a:pt x="111" y="315"/>
                    <a:pt x="77" y="383"/>
                  </a:cubicBezTo>
                  <a:lnTo>
                    <a:pt x="77" y="383"/>
                  </a:lnTo>
                  <a:cubicBezTo>
                    <a:pt x="43" y="383"/>
                    <a:pt x="1" y="349"/>
                    <a:pt x="1" y="315"/>
                  </a:cubicBezTo>
                  <a:cubicBezTo>
                    <a:pt x="1" y="281"/>
                    <a:pt x="43" y="213"/>
                    <a:pt x="77" y="171"/>
                  </a:cubicBezTo>
                  <a:cubicBezTo>
                    <a:pt x="111" y="103"/>
                    <a:pt x="145" y="69"/>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2"/>
            <p:cNvSpPr/>
            <p:nvPr/>
          </p:nvSpPr>
          <p:spPr>
            <a:xfrm>
              <a:off x="8868165" y="4603729"/>
              <a:ext cx="10746" cy="14487"/>
            </a:xfrm>
            <a:custGeom>
              <a:avLst/>
              <a:gdLst/>
              <a:ahLst/>
              <a:cxnLst/>
              <a:rect l="l" t="t" r="r" b="b"/>
              <a:pathLst>
                <a:path w="316" h="426" extrusionOk="0">
                  <a:moveTo>
                    <a:pt x="213" y="35"/>
                  </a:moveTo>
                  <a:cubicBezTo>
                    <a:pt x="247" y="1"/>
                    <a:pt x="315" y="35"/>
                    <a:pt x="281" y="69"/>
                  </a:cubicBezTo>
                  <a:cubicBezTo>
                    <a:pt x="247" y="137"/>
                    <a:pt x="213" y="213"/>
                    <a:pt x="213" y="247"/>
                  </a:cubicBezTo>
                  <a:cubicBezTo>
                    <a:pt x="179" y="315"/>
                    <a:pt x="137" y="383"/>
                    <a:pt x="103" y="425"/>
                  </a:cubicBezTo>
                  <a:cubicBezTo>
                    <a:pt x="69" y="425"/>
                    <a:pt x="1" y="425"/>
                    <a:pt x="1" y="349"/>
                  </a:cubicBezTo>
                  <a:cubicBezTo>
                    <a:pt x="35" y="315"/>
                    <a:pt x="69" y="247"/>
                    <a:pt x="103" y="213"/>
                  </a:cubicBezTo>
                  <a:cubicBezTo>
                    <a:pt x="137" y="137"/>
                    <a:pt x="179" y="103"/>
                    <a:pt x="213" y="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8858337" y="4602301"/>
              <a:ext cx="9862" cy="12175"/>
            </a:xfrm>
            <a:custGeom>
              <a:avLst/>
              <a:gdLst/>
              <a:ahLst/>
              <a:cxnLst/>
              <a:rect l="l" t="t" r="r" b="b"/>
              <a:pathLst>
                <a:path w="290" h="358" extrusionOk="0">
                  <a:moveTo>
                    <a:pt x="179" y="43"/>
                  </a:moveTo>
                  <a:cubicBezTo>
                    <a:pt x="213" y="0"/>
                    <a:pt x="290" y="43"/>
                    <a:pt x="256" y="77"/>
                  </a:cubicBezTo>
                  <a:cubicBezTo>
                    <a:pt x="256" y="145"/>
                    <a:pt x="213" y="179"/>
                    <a:pt x="179" y="213"/>
                  </a:cubicBezTo>
                  <a:cubicBezTo>
                    <a:pt x="179" y="255"/>
                    <a:pt x="145" y="323"/>
                    <a:pt x="111" y="323"/>
                  </a:cubicBezTo>
                  <a:cubicBezTo>
                    <a:pt x="111" y="323"/>
                    <a:pt x="111" y="357"/>
                    <a:pt x="77" y="357"/>
                  </a:cubicBezTo>
                  <a:cubicBezTo>
                    <a:pt x="43" y="357"/>
                    <a:pt x="1" y="323"/>
                    <a:pt x="1" y="289"/>
                  </a:cubicBezTo>
                  <a:lnTo>
                    <a:pt x="111" y="179"/>
                  </a:lnTo>
                  <a:cubicBezTo>
                    <a:pt x="145" y="145"/>
                    <a:pt x="145" y="77"/>
                    <a:pt x="179" y="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8869321" y="4574857"/>
              <a:ext cx="8434" cy="13025"/>
            </a:xfrm>
            <a:custGeom>
              <a:avLst/>
              <a:gdLst/>
              <a:ahLst/>
              <a:cxnLst/>
              <a:rect l="l" t="t" r="r" b="b"/>
              <a:pathLst>
                <a:path w="248" h="383" extrusionOk="0">
                  <a:moveTo>
                    <a:pt x="179" y="34"/>
                  </a:moveTo>
                  <a:cubicBezTo>
                    <a:pt x="213" y="0"/>
                    <a:pt x="247" y="34"/>
                    <a:pt x="247" y="68"/>
                  </a:cubicBezTo>
                  <a:cubicBezTo>
                    <a:pt x="213" y="136"/>
                    <a:pt x="179" y="170"/>
                    <a:pt x="179" y="247"/>
                  </a:cubicBezTo>
                  <a:cubicBezTo>
                    <a:pt x="145" y="281"/>
                    <a:pt x="103" y="315"/>
                    <a:pt x="69" y="349"/>
                  </a:cubicBezTo>
                  <a:lnTo>
                    <a:pt x="69" y="349"/>
                  </a:lnTo>
                  <a:cubicBezTo>
                    <a:pt x="35" y="383"/>
                    <a:pt x="1" y="349"/>
                    <a:pt x="1" y="315"/>
                  </a:cubicBezTo>
                  <a:cubicBezTo>
                    <a:pt x="35" y="281"/>
                    <a:pt x="69" y="213"/>
                    <a:pt x="69" y="170"/>
                  </a:cubicBezTo>
                  <a:cubicBezTo>
                    <a:pt x="103" y="136"/>
                    <a:pt x="145" y="102"/>
                    <a:pt x="179" y="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8824839" y="4558976"/>
              <a:ext cx="9556" cy="14453"/>
            </a:xfrm>
            <a:custGeom>
              <a:avLst/>
              <a:gdLst/>
              <a:ahLst/>
              <a:cxnLst/>
              <a:rect l="l" t="t" r="r" b="b"/>
              <a:pathLst>
                <a:path w="281" h="425" extrusionOk="0">
                  <a:moveTo>
                    <a:pt x="247" y="0"/>
                  </a:moveTo>
                  <a:cubicBezTo>
                    <a:pt x="247" y="0"/>
                    <a:pt x="281" y="0"/>
                    <a:pt x="281" y="42"/>
                  </a:cubicBezTo>
                  <a:cubicBezTo>
                    <a:pt x="247" y="144"/>
                    <a:pt x="213" y="323"/>
                    <a:pt x="102" y="391"/>
                  </a:cubicBezTo>
                  <a:lnTo>
                    <a:pt x="68" y="391"/>
                  </a:lnTo>
                  <a:cubicBezTo>
                    <a:pt x="34" y="425"/>
                    <a:pt x="1" y="391"/>
                    <a:pt x="1" y="357"/>
                  </a:cubicBezTo>
                  <a:cubicBezTo>
                    <a:pt x="34" y="289"/>
                    <a:pt x="68" y="255"/>
                    <a:pt x="102" y="212"/>
                  </a:cubicBezTo>
                  <a:cubicBezTo>
                    <a:pt x="136" y="144"/>
                    <a:pt x="213" y="76"/>
                    <a:pt x="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2"/>
            <p:cNvSpPr/>
            <p:nvPr/>
          </p:nvSpPr>
          <p:spPr>
            <a:xfrm>
              <a:off x="8815011" y="4557819"/>
              <a:ext cx="9862" cy="13297"/>
            </a:xfrm>
            <a:custGeom>
              <a:avLst/>
              <a:gdLst/>
              <a:ahLst/>
              <a:cxnLst/>
              <a:rect l="l" t="t" r="r" b="b"/>
              <a:pathLst>
                <a:path w="290" h="391" extrusionOk="0">
                  <a:moveTo>
                    <a:pt x="213" y="34"/>
                  </a:moveTo>
                  <a:cubicBezTo>
                    <a:pt x="256" y="0"/>
                    <a:pt x="290" y="34"/>
                    <a:pt x="256" y="76"/>
                  </a:cubicBezTo>
                  <a:cubicBezTo>
                    <a:pt x="256" y="110"/>
                    <a:pt x="213" y="178"/>
                    <a:pt x="179" y="246"/>
                  </a:cubicBezTo>
                  <a:cubicBezTo>
                    <a:pt x="145" y="289"/>
                    <a:pt x="145" y="357"/>
                    <a:pt x="111" y="391"/>
                  </a:cubicBezTo>
                  <a:lnTo>
                    <a:pt x="111" y="391"/>
                  </a:lnTo>
                  <a:cubicBezTo>
                    <a:pt x="77" y="391"/>
                    <a:pt x="1" y="391"/>
                    <a:pt x="1" y="357"/>
                  </a:cubicBezTo>
                  <a:cubicBezTo>
                    <a:pt x="1" y="289"/>
                    <a:pt x="43" y="246"/>
                    <a:pt x="77" y="178"/>
                  </a:cubicBezTo>
                  <a:cubicBezTo>
                    <a:pt x="111" y="144"/>
                    <a:pt x="179" y="76"/>
                    <a:pt x="213" y="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p:nvPr/>
          </p:nvSpPr>
          <p:spPr>
            <a:xfrm>
              <a:off x="8819942" y="4589276"/>
              <a:ext cx="6087" cy="9590"/>
            </a:xfrm>
            <a:custGeom>
              <a:avLst/>
              <a:gdLst/>
              <a:ahLst/>
              <a:cxnLst/>
              <a:rect l="l" t="t" r="r" b="b"/>
              <a:pathLst>
                <a:path w="179" h="282" extrusionOk="0">
                  <a:moveTo>
                    <a:pt x="145" y="35"/>
                  </a:moveTo>
                  <a:cubicBezTo>
                    <a:pt x="145" y="1"/>
                    <a:pt x="178" y="35"/>
                    <a:pt x="178" y="69"/>
                  </a:cubicBezTo>
                  <a:cubicBezTo>
                    <a:pt x="178" y="103"/>
                    <a:pt x="178" y="137"/>
                    <a:pt x="145" y="171"/>
                  </a:cubicBezTo>
                  <a:lnTo>
                    <a:pt x="145" y="213"/>
                  </a:lnTo>
                  <a:cubicBezTo>
                    <a:pt x="111" y="213"/>
                    <a:pt x="111" y="247"/>
                    <a:pt x="68" y="247"/>
                  </a:cubicBezTo>
                  <a:lnTo>
                    <a:pt x="68" y="247"/>
                  </a:lnTo>
                  <a:cubicBezTo>
                    <a:pt x="34" y="281"/>
                    <a:pt x="0" y="247"/>
                    <a:pt x="0" y="213"/>
                  </a:cubicBezTo>
                  <a:cubicBezTo>
                    <a:pt x="34" y="213"/>
                    <a:pt x="34" y="171"/>
                    <a:pt x="34" y="171"/>
                  </a:cubicBezTo>
                  <a:cubicBezTo>
                    <a:pt x="34" y="137"/>
                    <a:pt x="34" y="137"/>
                    <a:pt x="68" y="103"/>
                  </a:cubicBezTo>
                  <a:cubicBezTo>
                    <a:pt x="68" y="69"/>
                    <a:pt x="111" y="35"/>
                    <a:pt x="145" y="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2"/>
            <p:cNvSpPr/>
            <p:nvPr/>
          </p:nvSpPr>
          <p:spPr>
            <a:xfrm>
              <a:off x="8811543" y="4587848"/>
              <a:ext cx="7278" cy="12175"/>
            </a:xfrm>
            <a:custGeom>
              <a:avLst/>
              <a:gdLst/>
              <a:ahLst/>
              <a:cxnLst/>
              <a:rect l="l" t="t" r="r" b="b"/>
              <a:pathLst>
                <a:path w="214" h="358" extrusionOk="0">
                  <a:moveTo>
                    <a:pt x="145" y="1"/>
                  </a:moveTo>
                  <a:cubicBezTo>
                    <a:pt x="179" y="1"/>
                    <a:pt x="213" y="43"/>
                    <a:pt x="213" y="77"/>
                  </a:cubicBezTo>
                  <a:cubicBezTo>
                    <a:pt x="179" y="111"/>
                    <a:pt x="179" y="179"/>
                    <a:pt x="145" y="213"/>
                  </a:cubicBezTo>
                  <a:cubicBezTo>
                    <a:pt x="145" y="289"/>
                    <a:pt x="103" y="323"/>
                    <a:pt x="69" y="357"/>
                  </a:cubicBezTo>
                  <a:lnTo>
                    <a:pt x="69" y="357"/>
                  </a:lnTo>
                  <a:cubicBezTo>
                    <a:pt x="35" y="357"/>
                    <a:pt x="1" y="357"/>
                    <a:pt x="1" y="323"/>
                  </a:cubicBezTo>
                  <a:cubicBezTo>
                    <a:pt x="1" y="255"/>
                    <a:pt x="35" y="213"/>
                    <a:pt x="69" y="179"/>
                  </a:cubicBezTo>
                  <a:cubicBezTo>
                    <a:pt x="69" y="111"/>
                    <a:pt x="103" y="77"/>
                    <a:pt x="145" y="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2"/>
            <p:cNvSpPr/>
            <p:nvPr/>
          </p:nvSpPr>
          <p:spPr>
            <a:xfrm>
              <a:off x="8769373" y="4620495"/>
              <a:ext cx="11018" cy="16800"/>
            </a:xfrm>
            <a:custGeom>
              <a:avLst/>
              <a:gdLst/>
              <a:ahLst/>
              <a:cxnLst/>
              <a:rect l="l" t="t" r="r" b="b"/>
              <a:pathLst>
                <a:path w="324" h="494" extrusionOk="0">
                  <a:moveTo>
                    <a:pt x="213" y="34"/>
                  </a:moveTo>
                  <a:cubicBezTo>
                    <a:pt x="247" y="0"/>
                    <a:pt x="323" y="34"/>
                    <a:pt x="281" y="68"/>
                  </a:cubicBezTo>
                  <a:cubicBezTo>
                    <a:pt x="213" y="213"/>
                    <a:pt x="179" y="357"/>
                    <a:pt x="111" y="459"/>
                  </a:cubicBezTo>
                  <a:cubicBezTo>
                    <a:pt x="68" y="459"/>
                    <a:pt x="68" y="493"/>
                    <a:pt x="68" y="493"/>
                  </a:cubicBezTo>
                  <a:cubicBezTo>
                    <a:pt x="68" y="493"/>
                    <a:pt x="0" y="459"/>
                    <a:pt x="34" y="459"/>
                  </a:cubicBezTo>
                  <a:cubicBezTo>
                    <a:pt x="34" y="281"/>
                    <a:pt x="145" y="179"/>
                    <a:pt x="213" y="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2"/>
            <p:cNvSpPr/>
            <p:nvPr/>
          </p:nvSpPr>
          <p:spPr>
            <a:xfrm>
              <a:off x="8782670" y="4622808"/>
              <a:ext cx="7244" cy="13331"/>
            </a:xfrm>
            <a:custGeom>
              <a:avLst/>
              <a:gdLst/>
              <a:ahLst/>
              <a:cxnLst/>
              <a:rect l="l" t="t" r="r" b="b"/>
              <a:pathLst>
                <a:path w="213" h="392" extrusionOk="0">
                  <a:moveTo>
                    <a:pt x="179" y="34"/>
                  </a:moveTo>
                  <a:cubicBezTo>
                    <a:pt x="179" y="0"/>
                    <a:pt x="213" y="34"/>
                    <a:pt x="213" y="77"/>
                  </a:cubicBezTo>
                  <a:cubicBezTo>
                    <a:pt x="179" y="111"/>
                    <a:pt x="179" y="179"/>
                    <a:pt x="145" y="213"/>
                  </a:cubicBezTo>
                  <a:cubicBezTo>
                    <a:pt x="145" y="247"/>
                    <a:pt x="102" y="323"/>
                    <a:pt x="68" y="357"/>
                  </a:cubicBezTo>
                  <a:lnTo>
                    <a:pt x="68" y="357"/>
                  </a:lnTo>
                  <a:cubicBezTo>
                    <a:pt x="68" y="391"/>
                    <a:pt x="0" y="357"/>
                    <a:pt x="0" y="323"/>
                  </a:cubicBezTo>
                  <a:cubicBezTo>
                    <a:pt x="0" y="289"/>
                    <a:pt x="34" y="213"/>
                    <a:pt x="68" y="179"/>
                  </a:cubicBezTo>
                  <a:cubicBezTo>
                    <a:pt x="102" y="145"/>
                    <a:pt x="145" y="77"/>
                    <a:pt x="179" y="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p:nvPr/>
          </p:nvSpPr>
          <p:spPr>
            <a:xfrm>
              <a:off x="8793349" y="4633792"/>
              <a:ext cx="7244" cy="13297"/>
            </a:xfrm>
            <a:custGeom>
              <a:avLst/>
              <a:gdLst/>
              <a:ahLst/>
              <a:cxnLst/>
              <a:rect l="l" t="t" r="r" b="b"/>
              <a:pathLst>
                <a:path w="213" h="391" extrusionOk="0">
                  <a:moveTo>
                    <a:pt x="145" y="34"/>
                  </a:moveTo>
                  <a:cubicBezTo>
                    <a:pt x="179" y="0"/>
                    <a:pt x="213" y="34"/>
                    <a:pt x="213" y="68"/>
                  </a:cubicBezTo>
                  <a:cubicBezTo>
                    <a:pt x="179" y="102"/>
                    <a:pt x="145" y="179"/>
                    <a:pt x="145" y="213"/>
                  </a:cubicBezTo>
                  <a:cubicBezTo>
                    <a:pt x="111" y="281"/>
                    <a:pt x="111" y="314"/>
                    <a:pt x="77" y="391"/>
                  </a:cubicBezTo>
                  <a:lnTo>
                    <a:pt x="77" y="391"/>
                  </a:lnTo>
                  <a:cubicBezTo>
                    <a:pt x="43" y="391"/>
                    <a:pt x="43" y="391"/>
                    <a:pt x="43" y="348"/>
                  </a:cubicBezTo>
                  <a:cubicBezTo>
                    <a:pt x="1" y="247"/>
                    <a:pt x="77" y="102"/>
                    <a:pt x="145" y="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2"/>
            <p:cNvSpPr/>
            <p:nvPr/>
          </p:nvSpPr>
          <p:spPr>
            <a:xfrm>
              <a:off x="8856024" y="4647055"/>
              <a:ext cx="7278" cy="8434"/>
            </a:xfrm>
            <a:custGeom>
              <a:avLst/>
              <a:gdLst/>
              <a:ahLst/>
              <a:cxnLst/>
              <a:rect l="l" t="t" r="r" b="b"/>
              <a:pathLst>
                <a:path w="214" h="248" extrusionOk="0">
                  <a:moveTo>
                    <a:pt x="111" y="1"/>
                  </a:moveTo>
                  <a:cubicBezTo>
                    <a:pt x="145" y="1"/>
                    <a:pt x="213" y="35"/>
                    <a:pt x="179" y="69"/>
                  </a:cubicBezTo>
                  <a:cubicBezTo>
                    <a:pt x="179" y="137"/>
                    <a:pt x="145" y="213"/>
                    <a:pt x="111" y="247"/>
                  </a:cubicBezTo>
                  <a:lnTo>
                    <a:pt x="69" y="247"/>
                  </a:lnTo>
                  <a:lnTo>
                    <a:pt x="35" y="247"/>
                  </a:lnTo>
                  <a:cubicBezTo>
                    <a:pt x="1" y="171"/>
                    <a:pt x="69" y="103"/>
                    <a:pt x="111" y="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8847658" y="4645627"/>
              <a:ext cx="7244" cy="11018"/>
            </a:xfrm>
            <a:custGeom>
              <a:avLst/>
              <a:gdLst/>
              <a:ahLst/>
              <a:cxnLst/>
              <a:rect l="l" t="t" r="r" b="b"/>
              <a:pathLst>
                <a:path w="213" h="324" extrusionOk="0">
                  <a:moveTo>
                    <a:pt x="145" y="43"/>
                  </a:moveTo>
                  <a:cubicBezTo>
                    <a:pt x="179" y="0"/>
                    <a:pt x="213" y="43"/>
                    <a:pt x="213" y="77"/>
                  </a:cubicBezTo>
                  <a:cubicBezTo>
                    <a:pt x="179" y="145"/>
                    <a:pt x="179" y="179"/>
                    <a:pt x="145" y="213"/>
                  </a:cubicBezTo>
                  <a:cubicBezTo>
                    <a:pt x="103" y="255"/>
                    <a:pt x="103" y="289"/>
                    <a:pt x="69" y="323"/>
                  </a:cubicBezTo>
                  <a:lnTo>
                    <a:pt x="69" y="323"/>
                  </a:lnTo>
                  <a:cubicBezTo>
                    <a:pt x="35" y="323"/>
                    <a:pt x="1" y="323"/>
                    <a:pt x="1" y="289"/>
                  </a:cubicBezTo>
                  <a:cubicBezTo>
                    <a:pt x="1" y="213"/>
                    <a:pt x="35" y="213"/>
                    <a:pt x="35" y="1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a:off x="8784983" y="4669908"/>
              <a:ext cx="7244" cy="10712"/>
            </a:xfrm>
            <a:custGeom>
              <a:avLst/>
              <a:gdLst/>
              <a:ahLst/>
              <a:cxnLst/>
              <a:rect l="l" t="t" r="r" b="b"/>
              <a:pathLst>
                <a:path w="213" h="315" extrusionOk="0">
                  <a:moveTo>
                    <a:pt x="145" y="0"/>
                  </a:moveTo>
                  <a:cubicBezTo>
                    <a:pt x="179" y="0"/>
                    <a:pt x="213" y="0"/>
                    <a:pt x="213" y="68"/>
                  </a:cubicBezTo>
                  <a:cubicBezTo>
                    <a:pt x="213" y="102"/>
                    <a:pt x="179" y="136"/>
                    <a:pt x="145" y="212"/>
                  </a:cubicBezTo>
                  <a:cubicBezTo>
                    <a:pt x="145" y="246"/>
                    <a:pt x="111" y="280"/>
                    <a:pt x="111" y="314"/>
                  </a:cubicBezTo>
                  <a:lnTo>
                    <a:pt x="77" y="314"/>
                  </a:lnTo>
                  <a:cubicBezTo>
                    <a:pt x="34" y="314"/>
                    <a:pt x="0" y="314"/>
                    <a:pt x="0" y="280"/>
                  </a:cubicBezTo>
                  <a:cubicBezTo>
                    <a:pt x="0" y="212"/>
                    <a:pt x="34" y="212"/>
                    <a:pt x="77" y="136"/>
                  </a:cubicBezTo>
                  <a:cubicBezTo>
                    <a:pt x="77" y="102"/>
                    <a:pt x="111" y="68"/>
                    <a:pt x="145" y="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a:off x="8776583" y="4664977"/>
              <a:ext cx="8434" cy="12175"/>
            </a:xfrm>
            <a:custGeom>
              <a:avLst/>
              <a:gdLst/>
              <a:ahLst/>
              <a:cxnLst/>
              <a:rect l="l" t="t" r="r" b="b"/>
              <a:pathLst>
                <a:path w="248" h="358" extrusionOk="0">
                  <a:moveTo>
                    <a:pt x="179" y="35"/>
                  </a:moveTo>
                  <a:cubicBezTo>
                    <a:pt x="213" y="1"/>
                    <a:pt x="247" y="35"/>
                    <a:pt x="247" y="69"/>
                  </a:cubicBezTo>
                  <a:cubicBezTo>
                    <a:pt x="213" y="145"/>
                    <a:pt x="179" y="179"/>
                    <a:pt x="179" y="213"/>
                  </a:cubicBezTo>
                  <a:cubicBezTo>
                    <a:pt x="145" y="247"/>
                    <a:pt x="145" y="281"/>
                    <a:pt x="145" y="281"/>
                  </a:cubicBezTo>
                  <a:lnTo>
                    <a:pt x="69" y="357"/>
                  </a:lnTo>
                  <a:lnTo>
                    <a:pt x="69" y="357"/>
                  </a:lnTo>
                  <a:cubicBezTo>
                    <a:pt x="69" y="357"/>
                    <a:pt x="35" y="357"/>
                    <a:pt x="35" y="323"/>
                  </a:cubicBezTo>
                  <a:cubicBezTo>
                    <a:pt x="1" y="247"/>
                    <a:pt x="35" y="213"/>
                    <a:pt x="69" y="179"/>
                  </a:cubicBezTo>
                  <a:cubicBezTo>
                    <a:pt x="111" y="111"/>
                    <a:pt x="145" y="69"/>
                    <a:pt x="179" y="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2"/>
            <p:cNvSpPr/>
            <p:nvPr/>
          </p:nvSpPr>
          <p:spPr>
            <a:xfrm>
              <a:off x="8765904" y="4657767"/>
              <a:ext cx="7244" cy="9556"/>
            </a:xfrm>
            <a:custGeom>
              <a:avLst/>
              <a:gdLst/>
              <a:ahLst/>
              <a:cxnLst/>
              <a:rect l="l" t="t" r="r" b="b"/>
              <a:pathLst>
                <a:path w="213" h="281" extrusionOk="0">
                  <a:moveTo>
                    <a:pt x="102" y="0"/>
                  </a:moveTo>
                  <a:cubicBezTo>
                    <a:pt x="136" y="0"/>
                    <a:pt x="213" y="34"/>
                    <a:pt x="170" y="68"/>
                  </a:cubicBezTo>
                  <a:cubicBezTo>
                    <a:pt x="170" y="111"/>
                    <a:pt x="136" y="145"/>
                    <a:pt x="136" y="213"/>
                  </a:cubicBezTo>
                  <a:cubicBezTo>
                    <a:pt x="102" y="213"/>
                    <a:pt x="102" y="247"/>
                    <a:pt x="69" y="247"/>
                  </a:cubicBezTo>
                  <a:lnTo>
                    <a:pt x="69" y="281"/>
                  </a:lnTo>
                  <a:cubicBezTo>
                    <a:pt x="35" y="281"/>
                    <a:pt x="35" y="281"/>
                    <a:pt x="35" y="247"/>
                  </a:cubicBezTo>
                  <a:cubicBezTo>
                    <a:pt x="1" y="213"/>
                    <a:pt x="1" y="179"/>
                    <a:pt x="35" y="145"/>
                  </a:cubicBezTo>
                  <a:cubicBezTo>
                    <a:pt x="69" y="111"/>
                    <a:pt x="69" y="68"/>
                    <a:pt x="102" y="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2"/>
            <p:cNvSpPr/>
            <p:nvPr/>
          </p:nvSpPr>
          <p:spPr>
            <a:xfrm>
              <a:off x="8830893" y="4691571"/>
              <a:ext cx="8434" cy="10712"/>
            </a:xfrm>
            <a:custGeom>
              <a:avLst/>
              <a:gdLst/>
              <a:ahLst/>
              <a:cxnLst/>
              <a:rect l="l" t="t" r="r" b="b"/>
              <a:pathLst>
                <a:path w="248" h="315" extrusionOk="0">
                  <a:moveTo>
                    <a:pt x="171" y="0"/>
                  </a:moveTo>
                  <a:cubicBezTo>
                    <a:pt x="213" y="0"/>
                    <a:pt x="247" y="34"/>
                    <a:pt x="213" y="68"/>
                  </a:cubicBezTo>
                  <a:cubicBezTo>
                    <a:pt x="171" y="102"/>
                    <a:pt x="171" y="136"/>
                    <a:pt x="137" y="179"/>
                  </a:cubicBezTo>
                  <a:cubicBezTo>
                    <a:pt x="103" y="213"/>
                    <a:pt x="103" y="247"/>
                    <a:pt x="69" y="280"/>
                  </a:cubicBezTo>
                  <a:lnTo>
                    <a:pt x="69" y="280"/>
                  </a:lnTo>
                  <a:cubicBezTo>
                    <a:pt x="35" y="314"/>
                    <a:pt x="1" y="280"/>
                    <a:pt x="1" y="280"/>
                  </a:cubicBezTo>
                  <a:cubicBezTo>
                    <a:pt x="1" y="179"/>
                    <a:pt x="69" y="68"/>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2"/>
            <p:cNvSpPr/>
            <p:nvPr/>
          </p:nvSpPr>
          <p:spPr>
            <a:xfrm>
              <a:off x="8818786" y="4688952"/>
              <a:ext cx="9556" cy="13331"/>
            </a:xfrm>
            <a:custGeom>
              <a:avLst/>
              <a:gdLst/>
              <a:ahLst/>
              <a:cxnLst/>
              <a:rect l="l" t="t" r="r" b="b"/>
              <a:pathLst>
                <a:path w="281" h="392" extrusionOk="0">
                  <a:moveTo>
                    <a:pt x="179" y="1"/>
                  </a:moveTo>
                  <a:cubicBezTo>
                    <a:pt x="212" y="1"/>
                    <a:pt x="280" y="43"/>
                    <a:pt x="246" y="77"/>
                  </a:cubicBezTo>
                  <a:cubicBezTo>
                    <a:pt x="212" y="145"/>
                    <a:pt x="212" y="179"/>
                    <a:pt x="179" y="256"/>
                  </a:cubicBezTo>
                  <a:cubicBezTo>
                    <a:pt x="145" y="290"/>
                    <a:pt x="145" y="324"/>
                    <a:pt x="102" y="357"/>
                  </a:cubicBezTo>
                  <a:lnTo>
                    <a:pt x="68" y="357"/>
                  </a:lnTo>
                  <a:cubicBezTo>
                    <a:pt x="34" y="391"/>
                    <a:pt x="0" y="357"/>
                    <a:pt x="0" y="324"/>
                  </a:cubicBezTo>
                  <a:cubicBezTo>
                    <a:pt x="0" y="256"/>
                    <a:pt x="34" y="213"/>
                    <a:pt x="68" y="179"/>
                  </a:cubicBezTo>
                  <a:cubicBezTo>
                    <a:pt x="102" y="111"/>
                    <a:pt x="145" y="77"/>
                    <a:pt x="179" y="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2"/>
            <p:cNvSpPr/>
            <p:nvPr/>
          </p:nvSpPr>
          <p:spPr>
            <a:xfrm>
              <a:off x="8764476" y="4737209"/>
              <a:ext cx="7244" cy="11018"/>
            </a:xfrm>
            <a:custGeom>
              <a:avLst/>
              <a:gdLst/>
              <a:ahLst/>
              <a:cxnLst/>
              <a:rect l="l" t="t" r="r" b="b"/>
              <a:pathLst>
                <a:path w="213" h="324" extrusionOk="0">
                  <a:moveTo>
                    <a:pt x="144" y="0"/>
                  </a:moveTo>
                  <a:cubicBezTo>
                    <a:pt x="178" y="0"/>
                    <a:pt x="212" y="34"/>
                    <a:pt x="212" y="68"/>
                  </a:cubicBezTo>
                  <a:lnTo>
                    <a:pt x="144" y="179"/>
                  </a:lnTo>
                  <a:cubicBezTo>
                    <a:pt x="144" y="247"/>
                    <a:pt x="111" y="281"/>
                    <a:pt x="111" y="323"/>
                  </a:cubicBezTo>
                  <a:lnTo>
                    <a:pt x="77" y="323"/>
                  </a:lnTo>
                  <a:cubicBezTo>
                    <a:pt x="43" y="323"/>
                    <a:pt x="0" y="323"/>
                    <a:pt x="0" y="281"/>
                  </a:cubicBezTo>
                  <a:cubicBezTo>
                    <a:pt x="0" y="213"/>
                    <a:pt x="43" y="179"/>
                    <a:pt x="43" y="145"/>
                  </a:cubicBezTo>
                  <a:cubicBezTo>
                    <a:pt x="77" y="111"/>
                    <a:pt x="111" y="68"/>
                    <a:pt x="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2"/>
            <p:cNvSpPr/>
            <p:nvPr/>
          </p:nvSpPr>
          <p:spPr>
            <a:xfrm>
              <a:off x="8754920" y="4728809"/>
              <a:ext cx="9590" cy="13331"/>
            </a:xfrm>
            <a:custGeom>
              <a:avLst/>
              <a:gdLst/>
              <a:ahLst/>
              <a:cxnLst/>
              <a:rect l="l" t="t" r="r" b="b"/>
              <a:pathLst>
                <a:path w="282" h="392" extrusionOk="0">
                  <a:moveTo>
                    <a:pt x="213" y="1"/>
                  </a:moveTo>
                  <a:cubicBezTo>
                    <a:pt x="247" y="1"/>
                    <a:pt x="281" y="35"/>
                    <a:pt x="247" y="69"/>
                  </a:cubicBezTo>
                  <a:cubicBezTo>
                    <a:pt x="247" y="179"/>
                    <a:pt x="213" y="281"/>
                    <a:pt x="111" y="358"/>
                  </a:cubicBezTo>
                  <a:lnTo>
                    <a:pt x="111" y="392"/>
                  </a:lnTo>
                  <a:cubicBezTo>
                    <a:pt x="69" y="392"/>
                    <a:pt x="35" y="358"/>
                    <a:pt x="35" y="358"/>
                  </a:cubicBezTo>
                  <a:cubicBezTo>
                    <a:pt x="1" y="213"/>
                    <a:pt x="111" y="103"/>
                    <a:pt x="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2"/>
            <p:cNvSpPr/>
            <p:nvPr/>
          </p:nvSpPr>
          <p:spPr>
            <a:xfrm>
              <a:off x="8977669" y="4738365"/>
              <a:ext cx="97397" cy="337150"/>
            </a:xfrm>
            <a:custGeom>
              <a:avLst/>
              <a:gdLst/>
              <a:ahLst/>
              <a:cxnLst/>
              <a:rect l="l" t="t" r="r" b="b"/>
              <a:pathLst>
                <a:path w="2864" h="9914" extrusionOk="0">
                  <a:moveTo>
                    <a:pt x="1241" y="357"/>
                  </a:moveTo>
                  <a:cubicBezTo>
                    <a:pt x="1487" y="179"/>
                    <a:pt x="1767" y="34"/>
                    <a:pt x="2056" y="0"/>
                  </a:cubicBezTo>
                  <a:lnTo>
                    <a:pt x="2192" y="0"/>
                  </a:lnTo>
                  <a:cubicBezTo>
                    <a:pt x="2268" y="0"/>
                    <a:pt x="2336" y="0"/>
                    <a:pt x="2404" y="34"/>
                  </a:cubicBezTo>
                  <a:cubicBezTo>
                    <a:pt x="2481" y="77"/>
                    <a:pt x="2515" y="77"/>
                    <a:pt x="2549" y="111"/>
                  </a:cubicBezTo>
                  <a:cubicBezTo>
                    <a:pt x="2693" y="213"/>
                    <a:pt x="2761" y="425"/>
                    <a:pt x="2761" y="637"/>
                  </a:cubicBezTo>
                  <a:cubicBezTo>
                    <a:pt x="2863" y="1309"/>
                    <a:pt x="2795" y="2056"/>
                    <a:pt x="2693" y="2761"/>
                  </a:cubicBezTo>
                  <a:lnTo>
                    <a:pt x="2693" y="2906"/>
                  </a:lnTo>
                  <a:cubicBezTo>
                    <a:pt x="2549" y="3611"/>
                    <a:pt x="2404" y="4324"/>
                    <a:pt x="2336" y="4995"/>
                  </a:cubicBezTo>
                  <a:cubicBezTo>
                    <a:pt x="2158" y="6448"/>
                    <a:pt x="1980" y="8147"/>
                    <a:pt x="2583" y="9489"/>
                  </a:cubicBezTo>
                  <a:cubicBezTo>
                    <a:pt x="2617" y="9557"/>
                    <a:pt x="2651" y="9667"/>
                    <a:pt x="2693" y="9735"/>
                  </a:cubicBezTo>
                  <a:cubicBezTo>
                    <a:pt x="2727" y="9803"/>
                    <a:pt x="2761" y="9880"/>
                    <a:pt x="2829" y="9914"/>
                  </a:cubicBezTo>
                  <a:cubicBezTo>
                    <a:pt x="2795" y="9880"/>
                    <a:pt x="2727" y="9846"/>
                    <a:pt x="2617" y="9769"/>
                  </a:cubicBezTo>
                  <a:lnTo>
                    <a:pt x="2192" y="9345"/>
                  </a:lnTo>
                  <a:cubicBezTo>
                    <a:pt x="2056" y="9209"/>
                    <a:pt x="1912" y="9030"/>
                    <a:pt x="1767" y="8852"/>
                  </a:cubicBezTo>
                  <a:cubicBezTo>
                    <a:pt x="1207" y="8147"/>
                    <a:pt x="569" y="7085"/>
                    <a:pt x="247" y="5734"/>
                  </a:cubicBezTo>
                  <a:cubicBezTo>
                    <a:pt x="179" y="5344"/>
                    <a:pt x="102" y="4995"/>
                    <a:pt x="68" y="4605"/>
                  </a:cubicBezTo>
                  <a:cubicBezTo>
                    <a:pt x="68" y="4494"/>
                    <a:pt x="68" y="4392"/>
                    <a:pt x="34" y="4324"/>
                  </a:cubicBezTo>
                  <a:cubicBezTo>
                    <a:pt x="0" y="3577"/>
                    <a:pt x="34" y="2872"/>
                    <a:pt x="179" y="2200"/>
                  </a:cubicBezTo>
                  <a:cubicBezTo>
                    <a:pt x="213" y="1946"/>
                    <a:pt x="281" y="1699"/>
                    <a:pt x="391" y="1453"/>
                  </a:cubicBezTo>
                  <a:cubicBezTo>
                    <a:pt x="425" y="1385"/>
                    <a:pt x="459" y="1309"/>
                    <a:pt x="493" y="1241"/>
                  </a:cubicBezTo>
                  <a:cubicBezTo>
                    <a:pt x="603" y="1028"/>
                    <a:pt x="739" y="816"/>
                    <a:pt x="884" y="637"/>
                  </a:cubicBezTo>
                  <a:cubicBezTo>
                    <a:pt x="994" y="569"/>
                    <a:pt x="1096" y="459"/>
                    <a:pt x="1241" y="35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2"/>
            <p:cNvSpPr/>
            <p:nvPr/>
          </p:nvSpPr>
          <p:spPr>
            <a:xfrm>
              <a:off x="8962060" y="4739521"/>
              <a:ext cx="116748" cy="331097"/>
            </a:xfrm>
            <a:custGeom>
              <a:avLst/>
              <a:gdLst/>
              <a:ahLst/>
              <a:cxnLst/>
              <a:rect l="l" t="t" r="r" b="b"/>
              <a:pathLst>
                <a:path w="3433" h="9736" extrusionOk="0">
                  <a:moveTo>
                    <a:pt x="2863" y="0"/>
                  </a:moveTo>
                  <a:cubicBezTo>
                    <a:pt x="2940" y="43"/>
                    <a:pt x="2974" y="43"/>
                    <a:pt x="3008" y="77"/>
                  </a:cubicBezTo>
                  <a:cubicBezTo>
                    <a:pt x="3152" y="179"/>
                    <a:pt x="3220" y="391"/>
                    <a:pt x="3220" y="603"/>
                  </a:cubicBezTo>
                  <a:cubicBezTo>
                    <a:pt x="3432" y="2022"/>
                    <a:pt x="2974" y="3543"/>
                    <a:pt x="2795" y="4961"/>
                  </a:cubicBezTo>
                  <a:cubicBezTo>
                    <a:pt x="2617" y="6414"/>
                    <a:pt x="2439" y="8113"/>
                    <a:pt x="3042" y="9455"/>
                  </a:cubicBezTo>
                  <a:cubicBezTo>
                    <a:pt x="3076" y="9523"/>
                    <a:pt x="3110" y="9633"/>
                    <a:pt x="3152" y="9701"/>
                  </a:cubicBezTo>
                  <a:lnTo>
                    <a:pt x="3076" y="9735"/>
                  </a:lnTo>
                  <a:cubicBezTo>
                    <a:pt x="3042" y="9455"/>
                    <a:pt x="1" y="4715"/>
                    <a:pt x="2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2"/>
            <p:cNvSpPr/>
            <p:nvPr/>
          </p:nvSpPr>
          <p:spPr>
            <a:xfrm>
              <a:off x="9058267" y="4762612"/>
              <a:ext cx="4931" cy="11903"/>
            </a:xfrm>
            <a:custGeom>
              <a:avLst/>
              <a:gdLst/>
              <a:ahLst/>
              <a:cxnLst/>
              <a:rect l="l" t="t" r="r" b="b"/>
              <a:pathLst>
                <a:path w="145" h="350" extrusionOk="0">
                  <a:moveTo>
                    <a:pt x="111" y="1"/>
                  </a:moveTo>
                  <a:cubicBezTo>
                    <a:pt x="111" y="1"/>
                    <a:pt x="145" y="1"/>
                    <a:pt x="145" y="35"/>
                  </a:cubicBezTo>
                  <a:lnTo>
                    <a:pt x="145" y="103"/>
                  </a:lnTo>
                  <a:lnTo>
                    <a:pt x="145" y="171"/>
                  </a:lnTo>
                  <a:cubicBezTo>
                    <a:pt x="145" y="213"/>
                    <a:pt x="145" y="247"/>
                    <a:pt x="111" y="247"/>
                  </a:cubicBezTo>
                  <a:cubicBezTo>
                    <a:pt x="111" y="281"/>
                    <a:pt x="111" y="315"/>
                    <a:pt x="68" y="315"/>
                  </a:cubicBezTo>
                  <a:lnTo>
                    <a:pt x="68" y="349"/>
                  </a:lnTo>
                  <a:cubicBezTo>
                    <a:pt x="34" y="349"/>
                    <a:pt x="0" y="349"/>
                    <a:pt x="0" y="315"/>
                  </a:cubicBezTo>
                  <a:lnTo>
                    <a:pt x="0" y="247"/>
                  </a:lnTo>
                  <a:lnTo>
                    <a:pt x="0" y="171"/>
                  </a:lnTo>
                  <a:cubicBezTo>
                    <a:pt x="34" y="137"/>
                    <a:pt x="34" y="103"/>
                    <a:pt x="34" y="103"/>
                  </a:cubicBezTo>
                  <a:cubicBezTo>
                    <a:pt x="34" y="69"/>
                    <a:pt x="68" y="35"/>
                    <a:pt x="68" y="35"/>
                  </a:cubicBezTo>
                  <a:cubicBezTo>
                    <a:pt x="68" y="35"/>
                    <a:pt x="111" y="35"/>
                    <a:pt x="1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2"/>
            <p:cNvSpPr/>
            <p:nvPr/>
          </p:nvSpPr>
          <p:spPr>
            <a:xfrm>
              <a:off x="9048745" y="4761184"/>
              <a:ext cx="6087" cy="13331"/>
            </a:xfrm>
            <a:custGeom>
              <a:avLst/>
              <a:gdLst/>
              <a:ahLst/>
              <a:cxnLst/>
              <a:rect l="l" t="t" r="r" b="b"/>
              <a:pathLst>
                <a:path w="179" h="392" extrusionOk="0">
                  <a:moveTo>
                    <a:pt x="102" y="0"/>
                  </a:moveTo>
                  <a:cubicBezTo>
                    <a:pt x="136" y="0"/>
                    <a:pt x="178" y="0"/>
                    <a:pt x="178" y="77"/>
                  </a:cubicBezTo>
                  <a:lnTo>
                    <a:pt x="178" y="213"/>
                  </a:lnTo>
                  <a:cubicBezTo>
                    <a:pt x="136" y="289"/>
                    <a:pt x="136" y="323"/>
                    <a:pt x="102" y="357"/>
                  </a:cubicBezTo>
                  <a:lnTo>
                    <a:pt x="102" y="357"/>
                  </a:lnTo>
                  <a:cubicBezTo>
                    <a:pt x="68" y="391"/>
                    <a:pt x="34" y="357"/>
                    <a:pt x="34" y="323"/>
                  </a:cubicBezTo>
                  <a:cubicBezTo>
                    <a:pt x="0" y="289"/>
                    <a:pt x="34" y="255"/>
                    <a:pt x="34" y="179"/>
                  </a:cubicBezTo>
                  <a:cubicBezTo>
                    <a:pt x="68" y="145"/>
                    <a:pt x="68" y="77"/>
                    <a:pt x="102" y="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p:nvPr/>
          </p:nvSpPr>
          <p:spPr>
            <a:xfrm>
              <a:off x="9059423" y="4790056"/>
              <a:ext cx="4931" cy="12175"/>
            </a:xfrm>
            <a:custGeom>
              <a:avLst/>
              <a:gdLst/>
              <a:ahLst/>
              <a:cxnLst/>
              <a:rect l="l" t="t" r="r" b="b"/>
              <a:pathLst>
                <a:path w="145" h="358" extrusionOk="0">
                  <a:moveTo>
                    <a:pt x="77" y="1"/>
                  </a:moveTo>
                  <a:cubicBezTo>
                    <a:pt x="77" y="1"/>
                    <a:pt x="145" y="1"/>
                    <a:pt x="111" y="43"/>
                  </a:cubicBezTo>
                  <a:cubicBezTo>
                    <a:pt x="111" y="145"/>
                    <a:pt x="111" y="213"/>
                    <a:pt x="77" y="324"/>
                  </a:cubicBezTo>
                  <a:lnTo>
                    <a:pt x="77" y="324"/>
                  </a:lnTo>
                  <a:cubicBezTo>
                    <a:pt x="34" y="358"/>
                    <a:pt x="0" y="358"/>
                    <a:pt x="0" y="324"/>
                  </a:cubicBezTo>
                  <a:cubicBezTo>
                    <a:pt x="0" y="213"/>
                    <a:pt x="34" y="111"/>
                    <a:pt x="77" y="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2"/>
            <p:cNvSpPr/>
            <p:nvPr/>
          </p:nvSpPr>
          <p:spPr>
            <a:xfrm>
              <a:off x="9047589" y="4796144"/>
              <a:ext cx="4625" cy="9862"/>
            </a:xfrm>
            <a:custGeom>
              <a:avLst/>
              <a:gdLst/>
              <a:ahLst/>
              <a:cxnLst/>
              <a:rect l="l" t="t" r="r" b="b"/>
              <a:pathLst>
                <a:path w="136" h="290" extrusionOk="0">
                  <a:moveTo>
                    <a:pt x="68" y="0"/>
                  </a:moveTo>
                  <a:cubicBezTo>
                    <a:pt x="68" y="0"/>
                    <a:pt x="136" y="0"/>
                    <a:pt x="136" y="34"/>
                  </a:cubicBezTo>
                  <a:cubicBezTo>
                    <a:pt x="136" y="111"/>
                    <a:pt x="136" y="213"/>
                    <a:pt x="102" y="247"/>
                  </a:cubicBezTo>
                  <a:lnTo>
                    <a:pt x="102" y="289"/>
                  </a:lnTo>
                  <a:cubicBezTo>
                    <a:pt x="68" y="289"/>
                    <a:pt x="34" y="289"/>
                    <a:pt x="0" y="247"/>
                  </a:cubicBezTo>
                  <a:cubicBezTo>
                    <a:pt x="0" y="179"/>
                    <a:pt x="34" y="77"/>
                    <a:pt x="34" y="34"/>
                  </a:cubicBezTo>
                  <a:cubicBezTo>
                    <a:pt x="34" y="0"/>
                    <a:pt x="68" y="0"/>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9025892" y="4760028"/>
              <a:ext cx="5815" cy="11018"/>
            </a:xfrm>
            <a:custGeom>
              <a:avLst/>
              <a:gdLst/>
              <a:ahLst/>
              <a:cxnLst/>
              <a:rect l="l" t="t" r="r" b="b"/>
              <a:pathLst>
                <a:path w="171" h="324" extrusionOk="0">
                  <a:moveTo>
                    <a:pt x="103" y="34"/>
                  </a:moveTo>
                  <a:cubicBezTo>
                    <a:pt x="137" y="0"/>
                    <a:pt x="171" y="34"/>
                    <a:pt x="171" y="77"/>
                  </a:cubicBezTo>
                  <a:cubicBezTo>
                    <a:pt x="137" y="111"/>
                    <a:pt x="137" y="145"/>
                    <a:pt x="137" y="213"/>
                  </a:cubicBezTo>
                  <a:cubicBezTo>
                    <a:pt x="137" y="247"/>
                    <a:pt x="171" y="289"/>
                    <a:pt x="137" y="323"/>
                  </a:cubicBezTo>
                  <a:lnTo>
                    <a:pt x="103" y="323"/>
                  </a:lnTo>
                  <a:lnTo>
                    <a:pt x="69" y="323"/>
                  </a:lnTo>
                  <a:cubicBezTo>
                    <a:pt x="1" y="289"/>
                    <a:pt x="35" y="213"/>
                    <a:pt x="35" y="179"/>
                  </a:cubicBezTo>
                  <a:cubicBezTo>
                    <a:pt x="35" y="111"/>
                    <a:pt x="69" y="77"/>
                    <a:pt x="103" y="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9016098" y="4766081"/>
              <a:ext cx="7244" cy="12175"/>
            </a:xfrm>
            <a:custGeom>
              <a:avLst/>
              <a:gdLst/>
              <a:ahLst/>
              <a:cxnLst/>
              <a:rect l="l" t="t" r="r" b="b"/>
              <a:pathLst>
                <a:path w="213" h="358" extrusionOk="0">
                  <a:moveTo>
                    <a:pt x="145" y="1"/>
                  </a:moveTo>
                  <a:cubicBezTo>
                    <a:pt x="145" y="1"/>
                    <a:pt x="212" y="1"/>
                    <a:pt x="178" y="35"/>
                  </a:cubicBezTo>
                  <a:lnTo>
                    <a:pt x="178" y="111"/>
                  </a:lnTo>
                  <a:lnTo>
                    <a:pt x="178" y="213"/>
                  </a:lnTo>
                  <a:cubicBezTo>
                    <a:pt x="178" y="247"/>
                    <a:pt x="178" y="324"/>
                    <a:pt x="145" y="358"/>
                  </a:cubicBezTo>
                  <a:lnTo>
                    <a:pt x="145" y="358"/>
                  </a:lnTo>
                  <a:lnTo>
                    <a:pt x="77" y="358"/>
                  </a:lnTo>
                  <a:cubicBezTo>
                    <a:pt x="0" y="324"/>
                    <a:pt x="34" y="247"/>
                    <a:pt x="34" y="179"/>
                  </a:cubicBezTo>
                  <a:cubicBezTo>
                    <a:pt x="77" y="145"/>
                    <a:pt x="77" y="145"/>
                    <a:pt x="77" y="111"/>
                  </a:cubicBezTo>
                  <a:cubicBezTo>
                    <a:pt x="77" y="69"/>
                    <a:pt x="111" y="35"/>
                    <a:pt x="111" y="35"/>
                  </a:cubicBezTo>
                  <a:cubicBezTo>
                    <a:pt x="111" y="1"/>
                    <a:pt x="111" y="1"/>
                    <a:pt x="1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8993279" y="4827635"/>
              <a:ext cx="4931" cy="15609"/>
            </a:xfrm>
            <a:custGeom>
              <a:avLst/>
              <a:gdLst/>
              <a:ahLst/>
              <a:cxnLst/>
              <a:rect l="l" t="t" r="r" b="b"/>
              <a:pathLst>
                <a:path w="145" h="459" extrusionOk="0">
                  <a:moveTo>
                    <a:pt x="68" y="0"/>
                  </a:moveTo>
                  <a:cubicBezTo>
                    <a:pt x="110" y="0"/>
                    <a:pt x="144" y="0"/>
                    <a:pt x="144" y="34"/>
                  </a:cubicBezTo>
                  <a:lnTo>
                    <a:pt x="144" y="247"/>
                  </a:lnTo>
                  <a:cubicBezTo>
                    <a:pt x="144" y="315"/>
                    <a:pt x="110" y="349"/>
                    <a:pt x="68" y="425"/>
                  </a:cubicBezTo>
                  <a:lnTo>
                    <a:pt x="68" y="459"/>
                  </a:lnTo>
                  <a:cubicBezTo>
                    <a:pt x="34" y="459"/>
                    <a:pt x="34" y="459"/>
                    <a:pt x="0" y="425"/>
                  </a:cubicBezTo>
                  <a:cubicBezTo>
                    <a:pt x="0" y="349"/>
                    <a:pt x="0" y="281"/>
                    <a:pt x="34" y="247"/>
                  </a:cubicBezTo>
                  <a:cubicBezTo>
                    <a:pt x="34" y="170"/>
                    <a:pt x="68" y="102"/>
                    <a:pt x="68" y="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9025892" y="4827635"/>
              <a:ext cx="5815" cy="10712"/>
            </a:xfrm>
            <a:custGeom>
              <a:avLst/>
              <a:gdLst/>
              <a:ahLst/>
              <a:cxnLst/>
              <a:rect l="l" t="t" r="r" b="b"/>
              <a:pathLst>
                <a:path w="171" h="315" extrusionOk="0">
                  <a:moveTo>
                    <a:pt x="103" y="0"/>
                  </a:moveTo>
                  <a:cubicBezTo>
                    <a:pt x="103" y="0"/>
                    <a:pt x="171" y="0"/>
                    <a:pt x="171" y="68"/>
                  </a:cubicBezTo>
                  <a:cubicBezTo>
                    <a:pt x="137" y="102"/>
                    <a:pt x="137" y="136"/>
                    <a:pt x="137" y="170"/>
                  </a:cubicBezTo>
                  <a:cubicBezTo>
                    <a:pt x="137" y="247"/>
                    <a:pt x="137" y="281"/>
                    <a:pt x="69" y="315"/>
                  </a:cubicBezTo>
                  <a:lnTo>
                    <a:pt x="69" y="315"/>
                  </a:lnTo>
                  <a:cubicBezTo>
                    <a:pt x="69" y="315"/>
                    <a:pt x="35" y="315"/>
                    <a:pt x="1" y="281"/>
                  </a:cubicBezTo>
                  <a:cubicBezTo>
                    <a:pt x="1" y="247"/>
                    <a:pt x="1" y="213"/>
                    <a:pt x="35" y="170"/>
                  </a:cubicBezTo>
                  <a:cubicBezTo>
                    <a:pt x="35" y="102"/>
                    <a:pt x="69" y="68"/>
                    <a:pt x="69" y="34"/>
                  </a:cubicBezTo>
                  <a:cubicBezTo>
                    <a:pt x="69" y="34"/>
                    <a:pt x="69" y="0"/>
                    <a:pt x="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9040345" y="4870960"/>
              <a:ext cx="7278" cy="14487"/>
            </a:xfrm>
            <a:custGeom>
              <a:avLst/>
              <a:gdLst/>
              <a:ahLst/>
              <a:cxnLst/>
              <a:rect l="l" t="t" r="r" b="b"/>
              <a:pathLst>
                <a:path w="214" h="426" extrusionOk="0">
                  <a:moveTo>
                    <a:pt x="103" y="34"/>
                  </a:moveTo>
                  <a:cubicBezTo>
                    <a:pt x="137" y="0"/>
                    <a:pt x="171" y="34"/>
                    <a:pt x="171" y="34"/>
                  </a:cubicBezTo>
                  <a:cubicBezTo>
                    <a:pt x="171" y="170"/>
                    <a:pt x="213" y="315"/>
                    <a:pt x="103" y="425"/>
                  </a:cubicBezTo>
                  <a:lnTo>
                    <a:pt x="103" y="425"/>
                  </a:lnTo>
                  <a:lnTo>
                    <a:pt x="69" y="425"/>
                  </a:lnTo>
                  <a:cubicBezTo>
                    <a:pt x="1" y="281"/>
                    <a:pt x="69" y="136"/>
                    <a:pt x="103" y="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9033135" y="4873273"/>
              <a:ext cx="5815" cy="14487"/>
            </a:xfrm>
            <a:custGeom>
              <a:avLst/>
              <a:gdLst/>
              <a:ahLst/>
              <a:cxnLst/>
              <a:rect l="l" t="t" r="r" b="b"/>
              <a:pathLst>
                <a:path w="171" h="426" extrusionOk="0">
                  <a:moveTo>
                    <a:pt x="102" y="34"/>
                  </a:moveTo>
                  <a:cubicBezTo>
                    <a:pt x="136" y="0"/>
                    <a:pt x="170" y="0"/>
                    <a:pt x="170" y="34"/>
                  </a:cubicBezTo>
                  <a:lnTo>
                    <a:pt x="170" y="213"/>
                  </a:lnTo>
                  <a:cubicBezTo>
                    <a:pt x="170" y="281"/>
                    <a:pt x="170" y="357"/>
                    <a:pt x="136" y="391"/>
                  </a:cubicBezTo>
                  <a:lnTo>
                    <a:pt x="102" y="391"/>
                  </a:lnTo>
                  <a:cubicBezTo>
                    <a:pt x="68" y="425"/>
                    <a:pt x="34" y="425"/>
                    <a:pt x="0" y="357"/>
                  </a:cubicBezTo>
                  <a:cubicBezTo>
                    <a:pt x="0" y="315"/>
                    <a:pt x="0" y="247"/>
                    <a:pt x="34" y="179"/>
                  </a:cubicBezTo>
                  <a:cubicBezTo>
                    <a:pt x="34" y="145"/>
                    <a:pt x="68" y="68"/>
                    <a:pt x="102" y="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9040345" y="4899833"/>
              <a:ext cx="5815" cy="10746"/>
            </a:xfrm>
            <a:custGeom>
              <a:avLst/>
              <a:gdLst/>
              <a:ahLst/>
              <a:cxnLst/>
              <a:rect l="l" t="t" r="r" b="b"/>
              <a:pathLst>
                <a:path w="171" h="316" extrusionOk="0">
                  <a:moveTo>
                    <a:pt x="69" y="1"/>
                  </a:moveTo>
                  <a:cubicBezTo>
                    <a:pt x="103" y="1"/>
                    <a:pt x="171" y="1"/>
                    <a:pt x="171" y="69"/>
                  </a:cubicBezTo>
                  <a:cubicBezTo>
                    <a:pt x="171" y="137"/>
                    <a:pt x="171" y="213"/>
                    <a:pt x="137" y="281"/>
                  </a:cubicBezTo>
                  <a:lnTo>
                    <a:pt x="137" y="281"/>
                  </a:lnTo>
                  <a:cubicBezTo>
                    <a:pt x="103" y="315"/>
                    <a:pt x="35" y="281"/>
                    <a:pt x="35" y="247"/>
                  </a:cubicBezTo>
                  <a:cubicBezTo>
                    <a:pt x="1" y="213"/>
                    <a:pt x="35" y="103"/>
                    <a:pt x="35" y="35"/>
                  </a:cubicBezTo>
                  <a:cubicBezTo>
                    <a:pt x="69" y="35"/>
                    <a:pt x="69" y="35"/>
                    <a:pt x="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9001644" y="4866063"/>
              <a:ext cx="3775" cy="12141"/>
            </a:xfrm>
            <a:custGeom>
              <a:avLst/>
              <a:gdLst/>
              <a:ahLst/>
              <a:cxnLst/>
              <a:rect l="l" t="t" r="r" b="b"/>
              <a:pathLst>
                <a:path w="111" h="357" extrusionOk="0">
                  <a:moveTo>
                    <a:pt x="77" y="34"/>
                  </a:moveTo>
                  <a:cubicBezTo>
                    <a:pt x="77" y="0"/>
                    <a:pt x="111" y="34"/>
                    <a:pt x="111" y="34"/>
                  </a:cubicBezTo>
                  <a:lnTo>
                    <a:pt x="111" y="212"/>
                  </a:lnTo>
                  <a:lnTo>
                    <a:pt x="111" y="314"/>
                  </a:lnTo>
                  <a:lnTo>
                    <a:pt x="77" y="314"/>
                  </a:lnTo>
                  <a:cubicBezTo>
                    <a:pt x="77" y="357"/>
                    <a:pt x="34" y="357"/>
                    <a:pt x="0" y="314"/>
                  </a:cubicBezTo>
                  <a:cubicBezTo>
                    <a:pt x="0" y="280"/>
                    <a:pt x="0" y="212"/>
                    <a:pt x="34" y="178"/>
                  </a:cubicBezTo>
                  <a:lnTo>
                    <a:pt x="34" y="3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8992122" y="4867219"/>
              <a:ext cx="3469" cy="12141"/>
            </a:xfrm>
            <a:custGeom>
              <a:avLst/>
              <a:gdLst/>
              <a:ahLst/>
              <a:cxnLst/>
              <a:rect l="l" t="t" r="r" b="b"/>
              <a:pathLst>
                <a:path w="102" h="357" extrusionOk="0">
                  <a:moveTo>
                    <a:pt x="68" y="0"/>
                  </a:moveTo>
                  <a:lnTo>
                    <a:pt x="102" y="0"/>
                  </a:lnTo>
                  <a:lnTo>
                    <a:pt x="102" y="144"/>
                  </a:lnTo>
                  <a:lnTo>
                    <a:pt x="102" y="323"/>
                  </a:lnTo>
                  <a:lnTo>
                    <a:pt x="102" y="323"/>
                  </a:lnTo>
                  <a:cubicBezTo>
                    <a:pt x="68" y="357"/>
                    <a:pt x="0" y="357"/>
                    <a:pt x="0" y="280"/>
                  </a:cubicBezTo>
                  <a:lnTo>
                    <a:pt x="0" y="144"/>
                  </a:lnTo>
                  <a:cubicBezTo>
                    <a:pt x="34" y="110"/>
                    <a:pt x="34" y="34"/>
                    <a:pt x="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9001644" y="4924964"/>
              <a:ext cx="4931" cy="15643"/>
            </a:xfrm>
            <a:custGeom>
              <a:avLst/>
              <a:gdLst/>
              <a:ahLst/>
              <a:cxnLst/>
              <a:rect l="l" t="t" r="r" b="b"/>
              <a:pathLst>
                <a:path w="145" h="460" extrusionOk="0">
                  <a:moveTo>
                    <a:pt x="34" y="35"/>
                  </a:moveTo>
                  <a:cubicBezTo>
                    <a:pt x="77" y="1"/>
                    <a:pt x="111" y="35"/>
                    <a:pt x="111" y="69"/>
                  </a:cubicBezTo>
                  <a:cubicBezTo>
                    <a:pt x="145" y="145"/>
                    <a:pt x="145" y="179"/>
                    <a:pt x="145" y="247"/>
                  </a:cubicBezTo>
                  <a:cubicBezTo>
                    <a:pt x="145" y="324"/>
                    <a:pt x="145" y="392"/>
                    <a:pt x="111" y="426"/>
                  </a:cubicBezTo>
                  <a:lnTo>
                    <a:pt x="111" y="426"/>
                  </a:lnTo>
                  <a:cubicBezTo>
                    <a:pt x="77" y="460"/>
                    <a:pt x="34" y="460"/>
                    <a:pt x="0" y="426"/>
                  </a:cubicBezTo>
                  <a:cubicBezTo>
                    <a:pt x="0" y="358"/>
                    <a:pt x="0" y="324"/>
                    <a:pt x="34" y="247"/>
                  </a:cubicBezTo>
                  <a:lnTo>
                    <a:pt x="34" y="6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8990966" y="4921529"/>
              <a:ext cx="4625" cy="11869"/>
            </a:xfrm>
            <a:custGeom>
              <a:avLst/>
              <a:gdLst/>
              <a:ahLst/>
              <a:cxnLst/>
              <a:rect l="l" t="t" r="r" b="b"/>
              <a:pathLst>
                <a:path w="136" h="349" extrusionOk="0">
                  <a:moveTo>
                    <a:pt x="68" y="0"/>
                  </a:moveTo>
                  <a:cubicBezTo>
                    <a:pt x="102" y="0"/>
                    <a:pt x="136" y="0"/>
                    <a:pt x="136" y="34"/>
                  </a:cubicBezTo>
                  <a:cubicBezTo>
                    <a:pt x="136" y="136"/>
                    <a:pt x="136" y="246"/>
                    <a:pt x="102" y="348"/>
                  </a:cubicBezTo>
                  <a:lnTo>
                    <a:pt x="102" y="348"/>
                  </a:lnTo>
                  <a:lnTo>
                    <a:pt x="34" y="348"/>
                  </a:lnTo>
                  <a:cubicBezTo>
                    <a:pt x="0" y="246"/>
                    <a:pt x="34" y="136"/>
                    <a:pt x="68" y="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8474426" y="4964855"/>
              <a:ext cx="440567" cy="117904"/>
            </a:xfrm>
            <a:custGeom>
              <a:avLst/>
              <a:gdLst/>
              <a:ahLst/>
              <a:cxnLst/>
              <a:rect l="l" t="t" r="r" b="b"/>
              <a:pathLst>
                <a:path w="12955" h="3467" extrusionOk="0">
                  <a:moveTo>
                    <a:pt x="1062" y="1275"/>
                  </a:moveTo>
                  <a:cubicBezTo>
                    <a:pt x="1240" y="1164"/>
                    <a:pt x="1419" y="1062"/>
                    <a:pt x="1563" y="986"/>
                  </a:cubicBezTo>
                  <a:cubicBezTo>
                    <a:pt x="2090" y="705"/>
                    <a:pt x="2659" y="527"/>
                    <a:pt x="3220" y="383"/>
                  </a:cubicBezTo>
                  <a:cubicBezTo>
                    <a:pt x="3296" y="349"/>
                    <a:pt x="3398" y="349"/>
                    <a:pt x="3475" y="315"/>
                  </a:cubicBezTo>
                  <a:cubicBezTo>
                    <a:pt x="3645" y="281"/>
                    <a:pt x="3789" y="281"/>
                    <a:pt x="3933" y="247"/>
                  </a:cubicBezTo>
                  <a:cubicBezTo>
                    <a:pt x="5276" y="34"/>
                    <a:pt x="6618" y="0"/>
                    <a:pt x="8002" y="34"/>
                  </a:cubicBezTo>
                  <a:cubicBezTo>
                    <a:pt x="9379" y="102"/>
                    <a:pt x="10763" y="213"/>
                    <a:pt x="12139" y="425"/>
                  </a:cubicBezTo>
                  <a:cubicBezTo>
                    <a:pt x="12216" y="425"/>
                    <a:pt x="12250" y="459"/>
                    <a:pt x="12318" y="459"/>
                  </a:cubicBezTo>
                  <a:cubicBezTo>
                    <a:pt x="12496" y="493"/>
                    <a:pt x="12709" y="527"/>
                    <a:pt x="12887" y="561"/>
                  </a:cubicBezTo>
                  <a:lnTo>
                    <a:pt x="12955" y="561"/>
                  </a:lnTo>
                  <a:lnTo>
                    <a:pt x="12887" y="561"/>
                  </a:lnTo>
                  <a:cubicBezTo>
                    <a:pt x="12743" y="527"/>
                    <a:pt x="12607" y="561"/>
                    <a:pt x="12428" y="595"/>
                  </a:cubicBezTo>
                  <a:cubicBezTo>
                    <a:pt x="12250" y="637"/>
                    <a:pt x="12071" y="671"/>
                    <a:pt x="11927" y="705"/>
                  </a:cubicBezTo>
                  <a:cubicBezTo>
                    <a:pt x="11468" y="773"/>
                    <a:pt x="11044" y="884"/>
                    <a:pt x="10619" y="986"/>
                  </a:cubicBezTo>
                  <a:cubicBezTo>
                    <a:pt x="9591" y="1232"/>
                    <a:pt x="8606" y="1555"/>
                    <a:pt x="7612" y="1835"/>
                  </a:cubicBezTo>
                  <a:cubicBezTo>
                    <a:pt x="6618" y="2124"/>
                    <a:pt x="5666" y="2404"/>
                    <a:pt x="4672" y="2651"/>
                  </a:cubicBezTo>
                  <a:cubicBezTo>
                    <a:pt x="4604" y="2685"/>
                    <a:pt x="4537" y="2685"/>
                    <a:pt x="4460" y="2719"/>
                  </a:cubicBezTo>
                  <a:cubicBezTo>
                    <a:pt x="4426" y="2719"/>
                    <a:pt x="4358" y="2761"/>
                    <a:pt x="4282" y="2761"/>
                  </a:cubicBezTo>
                  <a:cubicBezTo>
                    <a:pt x="3330" y="3007"/>
                    <a:pt x="2413" y="3356"/>
                    <a:pt x="1419" y="3466"/>
                  </a:cubicBezTo>
                  <a:lnTo>
                    <a:pt x="1096" y="3466"/>
                  </a:lnTo>
                  <a:cubicBezTo>
                    <a:pt x="994" y="3466"/>
                    <a:pt x="884" y="3432"/>
                    <a:pt x="782" y="3432"/>
                  </a:cubicBezTo>
                  <a:cubicBezTo>
                    <a:pt x="391" y="3322"/>
                    <a:pt x="77" y="3143"/>
                    <a:pt x="0" y="2795"/>
                  </a:cubicBezTo>
                  <a:cubicBezTo>
                    <a:pt x="0" y="2719"/>
                    <a:pt x="0" y="2617"/>
                    <a:pt x="34" y="2472"/>
                  </a:cubicBezTo>
                  <a:cubicBezTo>
                    <a:pt x="77" y="2438"/>
                    <a:pt x="77" y="2404"/>
                    <a:pt x="77" y="2404"/>
                  </a:cubicBezTo>
                  <a:cubicBezTo>
                    <a:pt x="111" y="2336"/>
                    <a:pt x="145" y="2294"/>
                    <a:pt x="145" y="2260"/>
                  </a:cubicBezTo>
                  <a:cubicBezTo>
                    <a:pt x="357" y="1869"/>
                    <a:pt x="714" y="1555"/>
                    <a:pt x="1062" y="127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8464870" y="4980430"/>
              <a:ext cx="450123" cy="104641"/>
            </a:xfrm>
            <a:custGeom>
              <a:avLst/>
              <a:gdLst/>
              <a:ahLst/>
              <a:cxnLst/>
              <a:rect l="l" t="t" r="r" b="b"/>
              <a:pathLst>
                <a:path w="13236" h="3077" extrusionOk="0">
                  <a:moveTo>
                    <a:pt x="358" y="1946"/>
                  </a:moveTo>
                  <a:cubicBezTo>
                    <a:pt x="4393" y="426"/>
                    <a:pt x="10407" y="69"/>
                    <a:pt x="12599" y="1"/>
                  </a:cubicBezTo>
                  <a:cubicBezTo>
                    <a:pt x="12811" y="35"/>
                    <a:pt x="13024" y="69"/>
                    <a:pt x="13236" y="103"/>
                  </a:cubicBezTo>
                  <a:lnTo>
                    <a:pt x="13236" y="103"/>
                  </a:lnTo>
                  <a:cubicBezTo>
                    <a:pt x="12956" y="35"/>
                    <a:pt x="12497" y="179"/>
                    <a:pt x="12208" y="247"/>
                  </a:cubicBezTo>
                  <a:cubicBezTo>
                    <a:pt x="11749" y="315"/>
                    <a:pt x="11325" y="426"/>
                    <a:pt x="10900" y="528"/>
                  </a:cubicBezTo>
                  <a:cubicBezTo>
                    <a:pt x="9872" y="774"/>
                    <a:pt x="8887" y="1097"/>
                    <a:pt x="7893" y="1377"/>
                  </a:cubicBezTo>
                  <a:cubicBezTo>
                    <a:pt x="6831" y="1666"/>
                    <a:pt x="5803" y="2014"/>
                    <a:pt x="4741" y="2261"/>
                  </a:cubicBezTo>
                  <a:cubicBezTo>
                    <a:pt x="3756" y="2515"/>
                    <a:pt x="2762" y="2898"/>
                    <a:pt x="1700" y="3008"/>
                  </a:cubicBezTo>
                  <a:cubicBezTo>
                    <a:pt x="952" y="3076"/>
                    <a:pt x="1" y="2762"/>
                    <a:pt x="358" y="1946"/>
                  </a:cubicBezTo>
                  <a:close/>
                  <a:moveTo>
                    <a:pt x="13236" y="103"/>
                  </a:moveTo>
                  <a:lnTo>
                    <a:pt x="13236" y="10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8746554" y="5005596"/>
              <a:ext cx="14487" cy="3775"/>
            </a:xfrm>
            <a:custGeom>
              <a:avLst/>
              <a:gdLst/>
              <a:ahLst/>
              <a:cxnLst/>
              <a:rect l="l" t="t" r="r" b="b"/>
              <a:pathLst>
                <a:path w="426" h="111" extrusionOk="0">
                  <a:moveTo>
                    <a:pt x="34" y="34"/>
                  </a:moveTo>
                  <a:cubicBezTo>
                    <a:pt x="102" y="0"/>
                    <a:pt x="145" y="34"/>
                    <a:pt x="213" y="0"/>
                  </a:cubicBezTo>
                  <a:lnTo>
                    <a:pt x="357" y="0"/>
                  </a:lnTo>
                  <a:cubicBezTo>
                    <a:pt x="391" y="0"/>
                    <a:pt x="425" y="77"/>
                    <a:pt x="391" y="77"/>
                  </a:cubicBezTo>
                  <a:lnTo>
                    <a:pt x="391" y="77"/>
                  </a:lnTo>
                  <a:cubicBezTo>
                    <a:pt x="315" y="77"/>
                    <a:pt x="247" y="77"/>
                    <a:pt x="213" y="110"/>
                  </a:cubicBezTo>
                  <a:lnTo>
                    <a:pt x="34" y="110"/>
                  </a:lnTo>
                  <a:cubicBezTo>
                    <a:pt x="34" y="110"/>
                    <a:pt x="0" y="34"/>
                    <a:pt x="34" y="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8741623" y="5010493"/>
              <a:ext cx="14487" cy="4931"/>
            </a:xfrm>
            <a:custGeom>
              <a:avLst/>
              <a:gdLst/>
              <a:ahLst/>
              <a:cxnLst/>
              <a:rect l="l" t="t" r="r" b="b"/>
              <a:pathLst>
                <a:path w="426" h="145" extrusionOk="0">
                  <a:moveTo>
                    <a:pt x="35" y="34"/>
                  </a:moveTo>
                  <a:cubicBezTo>
                    <a:pt x="77" y="0"/>
                    <a:pt x="145" y="0"/>
                    <a:pt x="179" y="0"/>
                  </a:cubicBezTo>
                  <a:cubicBezTo>
                    <a:pt x="247" y="34"/>
                    <a:pt x="324" y="34"/>
                    <a:pt x="358" y="34"/>
                  </a:cubicBezTo>
                  <a:cubicBezTo>
                    <a:pt x="426" y="34"/>
                    <a:pt x="426" y="68"/>
                    <a:pt x="392" y="102"/>
                  </a:cubicBezTo>
                  <a:lnTo>
                    <a:pt x="358" y="102"/>
                  </a:lnTo>
                  <a:cubicBezTo>
                    <a:pt x="324" y="145"/>
                    <a:pt x="247" y="145"/>
                    <a:pt x="179" y="145"/>
                  </a:cubicBezTo>
                  <a:cubicBezTo>
                    <a:pt x="145" y="145"/>
                    <a:pt x="77" y="145"/>
                    <a:pt x="35" y="102"/>
                  </a:cubicBezTo>
                  <a:cubicBezTo>
                    <a:pt x="1" y="102"/>
                    <a:pt x="1" y="34"/>
                    <a:pt x="35" y="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8718804" y="4973221"/>
              <a:ext cx="8434" cy="2347"/>
            </a:xfrm>
            <a:custGeom>
              <a:avLst/>
              <a:gdLst/>
              <a:ahLst/>
              <a:cxnLst/>
              <a:rect l="l" t="t" r="r" b="b"/>
              <a:pathLst>
                <a:path w="248" h="69" extrusionOk="0">
                  <a:moveTo>
                    <a:pt x="1" y="35"/>
                  </a:moveTo>
                  <a:cubicBezTo>
                    <a:pt x="35" y="35"/>
                    <a:pt x="35" y="35"/>
                    <a:pt x="35" y="1"/>
                  </a:cubicBezTo>
                  <a:cubicBezTo>
                    <a:pt x="69" y="35"/>
                    <a:pt x="145" y="35"/>
                    <a:pt x="179" y="35"/>
                  </a:cubicBezTo>
                  <a:cubicBezTo>
                    <a:pt x="213" y="35"/>
                    <a:pt x="247" y="69"/>
                    <a:pt x="213" y="69"/>
                  </a:cubicBezTo>
                  <a:lnTo>
                    <a:pt x="213" y="69"/>
                  </a:lnTo>
                  <a:lnTo>
                    <a:pt x="35" y="6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8719960" y="4979308"/>
              <a:ext cx="12175" cy="5781"/>
            </a:xfrm>
            <a:custGeom>
              <a:avLst/>
              <a:gdLst/>
              <a:ahLst/>
              <a:cxnLst/>
              <a:rect l="l" t="t" r="r" b="b"/>
              <a:pathLst>
                <a:path w="358" h="170" extrusionOk="0">
                  <a:moveTo>
                    <a:pt x="35" y="34"/>
                  </a:moveTo>
                  <a:cubicBezTo>
                    <a:pt x="111" y="0"/>
                    <a:pt x="247" y="34"/>
                    <a:pt x="324" y="34"/>
                  </a:cubicBezTo>
                  <a:cubicBezTo>
                    <a:pt x="358" y="34"/>
                    <a:pt x="358" y="102"/>
                    <a:pt x="324" y="136"/>
                  </a:cubicBezTo>
                  <a:lnTo>
                    <a:pt x="324" y="136"/>
                  </a:lnTo>
                  <a:lnTo>
                    <a:pt x="179" y="136"/>
                  </a:lnTo>
                  <a:cubicBezTo>
                    <a:pt x="111" y="136"/>
                    <a:pt x="77" y="170"/>
                    <a:pt x="35" y="136"/>
                  </a:cubicBezTo>
                  <a:cubicBezTo>
                    <a:pt x="1" y="102"/>
                    <a:pt x="1" y="68"/>
                    <a:pt x="35" y="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8750023" y="4973221"/>
              <a:ext cx="13331" cy="4659"/>
            </a:xfrm>
            <a:custGeom>
              <a:avLst/>
              <a:gdLst/>
              <a:ahLst/>
              <a:cxnLst/>
              <a:rect l="l" t="t" r="r" b="b"/>
              <a:pathLst>
                <a:path w="392" h="137" extrusionOk="0">
                  <a:moveTo>
                    <a:pt x="77" y="35"/>
                  </a:moveTo>
                  <a:cubicBezTo>
                    <a:pt x="145" y="1"/>
                    <a:pt x="255" y="1"/>
                    <a:pt x="323" y="1"/>
                  </a:cubicBezTo>
                  <a:cubicBezTo>
                    <a:pt x="391" y="1"/>
                    <a:pt x="391" y="69"/>
                    <a:pt x="357" y="103"/>
                  </a:cubicBezTo>
                  <a:lnTo>
                    <a:pt x="323" y="103"/>
                  </a:lnTo>
                  <a:cubicBezTo>
                    <a:pt x="255" y="137"/>
                    <a:pt x="145" y="137"/>
                    <a:pt x="77" y="103"/>
                  </a:cubicBezTo>
                  <a:cubicBezTo>
                    <a:pt x="0" y="103"/>
                    <a:pt x="0" y="35"/>
                    <a:pt x="43" y="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8672010" y="4973221"/>
              <a:ext cx="13025" cy="4659"/>
            </a:xfrm>
            <a:custGeom>
              <a:avLst/>
              <a:gdLst/>
              <a:ahLst/>
              <a:cxnLst/>
              <a:rect l="l" t="t" r="r" b="b"/>
              <a:pathLst>
                <a:path w="383" h="137" extrusionOk="0">
                  <a:moveTo>
                    <a:pt x="35" y="35"/>
                  </a:moveTo>
                  <a:cubicBezTo>
                    <a:pt x="137" y="1"/>
                    <a:pt x="247" y="35"/>
                    <a:pt x="315" y="35"/>
                  </a:cubicBezTo>
                  <a:cubicBezTo>
                    <a:pt x="383" y="35"/>
                    <a:pt x="383" y="69"/>
                    <a:pt x="349" y="103"/>
                  </a:cubicBezTo>
                  <a:lnTo>
                    <a:pt x="315" y="103"/>
                  </a:lnTo>
                  <a:cubicBezTo>
                    <a:pt x="247" y="103"/>
                    <a:pt x="137" y="137"/>
                    <a:pt x="35" y="103"/>
                  </a:cubicBezTo>
                  <a:cubicBezTo>
                    <a:pt x="1" y="103"/>
                    <a:pt x="1" y="69"/>
                    <a:pt x="35" y="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8675479" y="4981587"/>
              <a:ext cx="16800" cy="4965"/>
            </a:xfrm>
            <a:custGeom>
              <a:avLst/>
              <a:gdLst/>
              <a:ahLst/>
              <a:cxnLst/>
              <a:rect l="l" t="t" r="r" b="b"/>
              <a:pathLst>
                <a:path w="494" h="146" extrusionOk="0">
                  <a:moveTo>
                    <a:pt x="35" y="35"/>
                  </a:moveTo>
                  <a:cubicBezTo>
                    <a:pt x="111" y="1"/>
                    <a:pt x="179" y="1"/>
                    <a:pt x="247" y="1"/>
                  </a:cubicBezTo>
                  <a:lnTo>
                    <a:pt x="459" y="1"/>
                  </a:lnTo>
                  <a:cubicBezTo>
                    <a:pt x="493" y="1"/>
                    <a:pt x="493" y="35"/>
                    <a:pt x="459" y="69"/>
                  </a:cubicBezTo>
                  <a:lnTo>
                    <a:pt x="459" y="69"/>
                  </a:lnTo>
                  <a:cubicBezTo>
                    <a:pt x="391" y="69"/>
                    <a:pt x="323" y="103"/>
                    <a:pt x="247" y="103"/>
                  </a:cubicBezTo>
                  <a:cubicBezTo>
                    <a:pt x="179" y="145"/>
                    <a:pt x="111" y="145"/>
                    <a:pt x="35" y="145"/>
                  </a:cubicBezTo>
                  <a:cubicBezTo>
                    <a:pt x="1" y="103"/>
                    <a:pt x="1" y="69"/>
                    <a:pt x="35" y="3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8641675" y="4972065"/>
              <a:ext cx="11018" cy="4659"/>
            </a:xfrm>
            <a:custGeom>
              <a:avLst/>
              <a:gdLst/>
              <a:ahLst/>
              <a:cxnLst/>
              <a:rect l="l" t="t" r="r" b="b"/>
              <a:pathLst>
                <a:path w="324" h="137" extrusionOk="0">
                  <a:moveTo>
                    <a:pt x="43" y="35"/>
                  </a:moveTo>
                  <a:cubicBezTo>
                    <a:pt x="77" y="1"/>
                    <a:pt x="213" y="1"/>
                    <a:pt x="290" y="35"/>
                  </a:cubicBezTo>
                  <a:cubicBezTo>
                    <a:pt x="324" y="35"/>
                    <a:pt x="324" y="103"/>
                    <a:pt x="290" y="103"/>
                  </a:cubicBezTo>
                  <a:lnTo>
                    <a:pt x="290" y="103"/>
                  </a:lnTo>
                  <a:cubicBezTo>
                    <a:pt x="256" y="137"/>
                    <a:pt x="179" y="137"/>
                    <a:pt x="145" y="137"/>
                  </a:cubicBezTo>
                  <a:cubicBezTo>
                    <a:pt x="111" y="137"/>
                    <a:pt x="43" y="137"/>
                    <a:pt x="1" y="103"/>
                  </a:cubicBezTo>
                  <a:lnTo>
                    <a:pt x="1" y="3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8646606" y="4985055"/>
              <a:ext cx="15609" cy="4965"/>
            </a:xfrm>
            <a:custGeom>
              <a:avLst/>
              <a:gdLst/>
              <a:ahLst/>
              <a:cxnLst/>
              <a:rect l="l" t="t" r="r" b="b"/>
              <a:pathLst>
                <a:path w="459" h="146" extrusionOk="0">
                  <a:moveTo>
                    <a:pt x="34" y="77"/>
                  </a:moveTo>
                  <a:cubicBezTo>
                    <a:pt x="68" y="43"/>
                    <a:pt x="145" y="1"/>
                    <a:pt x="179" y="1"/>
                  </a:cubicBezTo>
                  <a:lnTo>
                    <a:pt x="391" y="1"/>
                  </a:lnTo>
                  <a:cubicBezTo>
                    <a:pt x="425" y="43"/>
                    <a:pt x="459" y="77"/>
                    <a:pt x="425" y="111"/>
                  </a:cubicBezTo>
                  <a:lnTo>
                    <a:pt x="391" y="111"/>
                  </a:lnTo>
                  <a:cubicBezTo>
                    <a:pt x="323" y="111"/>
                    <a:pt x="247" y="111"/>
                    <a:pt x="213" y="145"/>
                  </a:cubicBezTo>
                  <a:cubicBezTo>
                    <a:pt x="145" y="145"/>
                    <a:pt x="68" y="145"/>
                    <a:pt x="34" y="111"/>
                  </a:cubicBezTo>
                  <a:cubicBezTo>
                    <a:pt x="0" y="111"/>
                    <a:pt x="0" y="77"/>
                    <a:pt x="0" y="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8677791" y="5022634"/>
              <a:ext cx="14487" cy="5815"/>
            </a:xfrm>
            <a:custGeom>
              <a:avLst/>
              <a:gdLst/>
              <a:ahLst/>
              <a:cxnLst/>
              <a:rect l="l" t="t" r="r" b="b"/>
              <a:pathLst>
                <a:path w="426" h="171" extrusionOk="0">
                  <a:moveTo>
                    <a:pt x="77" y="68"/>
                  </a:moveTo>
                  <a:cubicBezTo>
                    <a:pt x="111" y="68"/>
                    <a:pt x="145" y="34"/>
                    <a:pt x="179" y="34"/>
                  </a:cubicBezTo>
                  <a:cubicBezTo>
                    <a:pt x="255" y="0"/>
                    <a:pt x="289" y="0"/>
                    <a:pt x="357" y="0"/>
                  </a:cubicBezTo>
                  <a:cubicBezTo>
                    <a:pt x="425" y="0"/>
                    <a:pt x="425" y="68"/>
                    <a:pt x="391" y="102"/>
                  </a:cubicBezTo>
                  <a:cubicBezTo>
                    <a:pt x="391" y="102"/>
                    <a:pt x="391" y="136"/>
                    <a:pt x="357" y="136"/>
                  </a:cubicBezTo>
                  <a:lnTo>
                    <a:pt x="213" y="136"/>
                  </a:lnTo>
                  <a:lnTo>
                    <a:pt x="77" y="136"/>
                  </a:lnTo>
                  <a:cubicBezTo>
                    <a:pt x="43" y="170"/>
                    <a:pt x="1" y="102"/>
                    <a:pt x="43" y="102"/>
                  </a:cubicBezTo>
                  <a:cubicBezTo>
                    <a:pt x="43" y="102"/>
                    <a:pt x="43" y="68"/>
                    <a:pt x="77" y="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8617700" y="5026103"/>
              <a:ext cx="15643" cy="7244"/>
            </a:xfrm>
            <a:custGeom>
              <a:avLst/>
              <a:gdLst/>
              <a:ahLst/>
              <a:cxnLst/>
              <a:rect l="l" t="t" r="r" b="b"/>
              <a:pathLst>
                <a:path w="460" h="213" extrusionOk="0">
                  <a:moveTo>
                    <a:pt x="35" y="34"/>
                  </a:moveTo>
                  <a:lnTo>
                    <a:pt x="179" y="34"/>
                  </a:lnTo>
                  <a:cubicBezTo>
                    <a:pt x="247" y="34"/>
                    <a:pt x="324" y="0"/>
                    <a:pt x="357" y="34"/>
                  </a:cubicBezTo>
                  <a:cubicBezTo>
                    <a:pt x="425" y="0"/>
                    <a:pt x="459" y="111"/>
                    <a:pt x="425" y="145"/>
                  </a:cubicBezTo>
                  <a:lnTo>
                    <a:pt x="391" y="145"/>
                  </a:lnTo>
                  <a:cubicBezTo>
                    <a:pt x="324" y="145"/>
                    <a:pt x="281" y="179"/>
                    <a:pt x="213" y="179"/>
                  </a:cubicBezTo>
                  <a:cubicBezTo>
                    <a:pt x="145" y="179"/>
                    <a:pt x="111" y="213"/>
                    <a:pt x="35" y="179"/>
                  </a:cubicBezTo>
                  <a:cubicBezTo>
                    <a:pt x="1" y="145"/>
                    <a:pt x="1" y="111"/>
                    <a:pt x="35" y="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8618856" y="5034468"/>
              <a:ext cx="11018" cy="4931"/>
            </a:xfrm>
            <a:custGeom>
              <a:avLst/>
              <a:gdLst/>
              <a:ahLst/>
              <a:cxnLst/>
              <a:rect l="l" t="t" r="r" b="b"/>
              <a:pathLst>
                <a:path w="324" h="145" extrusionOk="0">
                  <a:moveTo>
                    <a:pt x="35" y="35"/>
                  </a:moveTo>
                  <a:lnTo>
                    <a:pt x="145" y="35"/>
                  </a:lnTo>
                  <a:cubicBezTo>
                    <a:pt x="179" y="35"/>
                    <a:pt x="213" y="1"/>
                    <a:pt x="247" y="1"/>
                  </a:cubicBezTo>
                  <a:cubicBezTo>
                    <a:pt x="290" y="1"/>
                    <a:pt x="323" y="35"/>
                    <a:pt x="290" y="77"/>
                  </a:cubicBezTo>
                  <a:lnTo>
                    <a:pt x="290" y="77"/>
                  </a:lnTo>
                  <a:cubicBezTo>
                    <a:pt x="247" y="77"/>
                    <a:pt x="213" y="111"/>
                    <a:pt x="145" y="111"/>
                  </a:cubicBezTo>
                  <a:cubicBezTo>
                    <a:pt x="111" y="111"/>
                    <a:pt x="77" y="145"/>
                    <a:pt x="35" y="111"/>
                  </a:cubicBezTo>
                  <a:cubicBezTo>
                    <a:pt x="1" y="111"/>
                    <a:pt x="1" y="77"/>
                    <a:pt x="35" y="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8611646" y="5044297"/>
              <a:ext cx="11018" cy="4659"/>
            </a:xfrm>
            <a:custGeom>
              <a:avLst/>
              <a:gdLst/>
              <a:ahLst/>
              <a:cxnLst/>
              <a:rect l="l" t="t" r="r" b="b"/>
              <a:pathLst>
                <a:path w="324" h="137" extrusionOk="0">
                  <a:moveTo>
                    <a:pt x="34" y="34"/>
                  </a:moveTo>
                  <a:cubicBezTo>
                    <a:pt x="77" y="0"/>
                    <a:pt x="77" y="0"/>
                    <a:pt x="145" y="0"/>
                  </a:cubicBezTo>
                  <a:lnTo>
                    <a:pt x="247" y="0"/>
                  </a:lnTo>
                  <a:cubicBezTo>
                    <a:pt x="289" y="0"/>
                    <a:pt x="323" y="68"/>
                    <a:pt x="289" y="102"/>
                  </a:cubicBezTo>
                  <a:lnTo>
                    <a:pt x="247" y="102"/>
                  </a:lnTo>
                  <a:cubicBezTo>
                    <a:pt x="213" y="102"/>
                    <a:pt x="179" y="102"/>
                    <a:pt x="145" y="136"/>
                  </a:cubicBezTo>
                  <a:lnTo>
                    <a:pt x="34" y="136"/>
                  </a:lnTo>
                  <a:cubicBezTo>
                    <a:pt x="0" y="102"/>
                    <a:pt x="0" y="68"/>
                    <a:pt x="34" y="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8564852" y="4989987"/>
              <a:ext cx="19078" cy="7244"/>
            </a:xfrm>
            <a:custGeom>
              <a:avLst/>
              <a:gdLst/>
              <a:ahLst/>
              <a:cxnLst/>
              <a:rect l="l" t="t" r="r" b="b"/>
              <a:pathLst>
                <a:path w="561" h="213" extrusionOk="0">
                  <a:moveTo>
                    <a:pt x="34" y="111"/>
                  </a:moveTo>
                  <a:cubicBezTo>
                    <a:pt x="179" y="0"/>
                    <a:pt x="348" y="34"/>
                    <a:pt x="493" y="0"/>
                  </a:cubicBezTo>
                  <a:cubicBezTo>
                    <a:pt x="527" y="0"/>
                    <a:pt x="561" y="111"/>
                    <a:pt x="527" y="145"/>
                  </a:cubicBezTo>
                  <a:lnTo>
                    <a:pt x="493" y="145"/>
                  </a:lnTo>
                  <a:cubicBezTo>
                    <a:pt x="348" y="145"/>
                    <a:pt x="213" y="213"/>
                    <a:pt x="68" y="179"/>
                  </a:cubicBezTo>
                  <a:cubicBezTo>
                    <a:pt x="34" y="179"/>
                    <a:pt x="0" y="111"/>
                    <a:pt x="34" y="1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8482792" y="4460456"/>
              <a:ext cx="868143" cy="710111"/>
            </a:xfrm>
            <a:custGeom>
              <a:avLst/>
              <a:gdLst/>
              <a:ahLst/>
              <a:cxnLst/>
              <a:rect l="l" t="t" r="r" b="b"/>
              <a:pathLst>
                <a:path w="25528" h="20881" extrusionOk="0">
                  <a:moveTo>
                    <a:pt x="213" y="136"/>
                  </a:moveTo>
                  <a:cubicBezTo>
                    <a:pt x="213" y="102"/>
                    <a:pt x="255" y="102"/>
                    <a:pt x="289" y="102"/>
                  </a:cubicBezTo>
                  <a:cubicBezTo>
                    <a:pt x="468" y="0"/>
                    <a:pt x="714" y="68"/>
                    <a:pt x="782" y="281"/>
                  </a:cubicBezTo>
                  <a:cubicBezTo>
                    <a:pt x="9387" y="18477"/>
                    <a:pt x="25026" y="20065"/>
                    <a:pt x="25171" y="20099"/>
                  </a:cubicBezTo>
                  <a:cubicBezTo>
                    <a:pt x="25383" y="20099"/>
                    <a:pt x="25528" y="20311"/>
                    <a:pt x="25528" y="20524"/>
                  </a:cubicBezTo>
                  <a:cubicBezTo>
                    <a:pt x="25528" y="20634"/>
                    <a:pt x="25451" y="20736"/>
                    <a:pt x="25349" y="20813"/>
                  </a:cubicBezTo>
                  <a:cubicBezTo>
                    <a:pt x="25273" y="20847"/>
                    <a:pt x="25205" y="20881"/>
                    <a:pt x="25103" y="20881"/>
                  </a:cubicBezTo>
                  <a:cubicBezTo>
                    <a:pt x="24925" y="20847"/>
                    <a:pt x="8886" y="19216"/>
                    <a:pt x="77" y="603"/>
                  </a:cubicBezTo>
                  <a:cubicBezTo>
                    <a:pt x="1" y="459"/>
                    <a:pt x="77" y="247"/>
                    <a:pt x="213" y="1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8469801" y="4016148"/>
              <a:ext cx="223905" cy="467161"/>
            </a:xfrm>
            <a:custGeom>
              <a:avLst/>
              <a:gdLst/>
              <a:ahLst/>
              <a:cxnLst/>
              <a:rect l="l" t="t" r="r" b="b"/>
              <a:pathLst>
                <a:path w="6584" h="13737" extrusionOk="0">
                  <a:moveTo>
                    <a:pt x="2549" y="323"/>
                  </a:moveTo>
                  <a:cubicBezTo>
                    <a:pt x="2719" y="179"/>
                    <a:pt x="2974" y="111"/>
                    <a:pt x="3220" y="77"/>
                  </a:cubicBezTo>
                  <a:cubicBezTo>
                    <a:pt x="6584" y="0"/>
                    <a:pt x="884" y="13736"/>
                    <a:pt x="884" y="13736"/>
                  </a:cubicBezTo>
                  <a:cubicBezTo>
                    <a:pt x="884" y="13736"/>
                    <a:pt x="0" y="2124"/>
                    <a:pt x="2549" y="3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8575530" y="4127080"/>
              <a:ext cx="12175" cy="25166"/>
            </a:xfrm>
            <a:custGeom>
              <a:avLst/>
              <a:gdLst/>
              <a:ahLst/>
              <a:cxnLst/>
              <a:rect l="l" t="t" r="r" b="b"/>
              <a:pathLst>
                <a:path w="358" h="740" extrusionOk="0">
                  <a:moveTo>
                    <a:pt x="247" y="0"/>
                  </a:moveTo>
                  <a:cubicBezTo>
                    <a:pt x="289" y="0"/>
                    <a:pt x="357" y="0"/>
                    <a:pt x="357" y="68"/>
                  </a:cubicBezTo>
                  <a:cubicBezTo>
                    <a:pt x="323" y="170"/>
                    <a:pt x="289" y="281"/>
                    <a:pt x="247" y="383"/>
                  </a:cubicBezTo>
                  <a:cubicBezTo>
                    <a:pt x="213" y="527"/>
                    <a:pt x="179" y="637"/>
                    <a:pt x="111" y="705"/>
                  </a:cubicBezTo>
                  <a:lnTo>
                    <a:pt x="111" y="739"/>
                  </a:lnTo>
                  <a:cubicBezTo>
                    <a:pt x="77" y="739"/>
                    <a:pt x="0" y="739"/>
                    <a:pt x="0" y="705"/>
                  </a:cubicBezTo>
                  <a:cubicBezTo>
                    <a:pt x="0" y="561"/>
                    <a:pt x="34" y="493"/>
                    <a:pt x="77" y="383"/>
                  </a:cubicBezTo>
                  <a:cubicBezTo>
                    <a:pt x="111" y="247"/>
                    <a:pt x="179" y="136"/>
                    <a:pt x="213" y="34"/>
                  </a:cubicBezTo>
                  <a:cubicBezTo>
                    <a:pt x="247" y="34"/>
                    <a:pt x="247"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8558765" y="4125618"/>
              <a:ext cx="9590" cy="21697"/>
            </a:xfrm>
            <a:custGeom>
              <a:avLst/>
              <a:gdLst/>
              <a:ahLst/>
              <a:cxnLst/>
              <a:rect l="l" t="t" r="r" b="b"/>
              <a:pathLst>
                <a:path w="282" h="638" extrusionOk="0">
                  <a:moveTo>
                    <a:pt x="179" y="43"/>
                  </a:moveTo>
                  <a:cubicBezTo>
                    <a:pt x="213" y="1"/>
                    <a:pt x="281" y="43"/>
                    <a:pt x="281" y="111"/>
                  </a:cubicBezTo>
                  <a:cubicBezTo>
                    <a:pt x="281" y="213"/>
                    <a:pt x="247" y="290"/>
                    <a:pt x="247" y="358"/>
                  </a:cubicBezTo>
                  <a:cubicBezTo>
                    <a:pt x="213" y="426"/>
                    <a:pt x="213" y="536"/>
                    <a:pt x="145" y="604"/>
                  </a:cubicBezTo>
                  <a:lnTo>
                    <a:pt x="145" y="604"/>
                  </a:lnTo>
                  <a:cubicBezTo>
                    <a:pt x="103" y="638"/>
                    <a:pt x="35" y="604"/>
                    <a:pt x="1" y="570"/>
                  </a:cubicBezTo>
                  <a:cubicBezTo>
                    <a:pt x="1" y="468"/>
                    <a:pt x="35" y="392"/>
                    <a:pt x="69" y="324"/>
                  </a:cubicBezTo>
                  <a:cubicBezTo>
                    <a:pt x="69" y="256"/>
                    <a:pt x="103" y="179"/>
                    <a:pt x="145" y="77"/>
                  </a:cubicBezTo>
                  <a:cubicBezTo>
                    <a:pt x="145" y="77"/>
                    <a:pt x="145" y="43"/>
                    <a:pt x="179" y="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8531049" y="4120993"/>
              <a:ext cx="12141" cy="28940"/>
            </a:xfrm>
            <a:custGeom>
              <a:avLst/>
              <a:gdLst/>
              <a:ahLst/>
              <a:cxnLst/>
              <a:rect l="l" t="t" r="r" b="b"/>
              <a:pathLst>
                <a:path w="357" h="851" extrusionOk="0">
                  <a:moveTo>
                    <a:pt x="247" y="35"/>
                  </a:moveTo>
                  <a:cubicBezTo>
                    <a:pt x="281" y="1"/>
                    <a:pt x="357" y="35"/>
                    <a:pt x="357" y="103"/>
                  </a:cubicBezTo>
                  <a:cubicBezTo>
                    <a:pt x="323" y="349"/>
                    <a:pt x="281" y="672"/>
                    <a:pt x="68" y="816"/>
                  </a:cubicBezTo>
                  <a:lnTo>
                    <a:pt x="68" y="816"/>
                  </a:lnTo>
                  <a:cubicBezTo>
                    <a:pt x="34" y="850"/>
                    <a:pt x="0" y="816"/>
                    <a:pt x="0" y="774"/>
                  </a:cubicBezTo>
                  <a:cubicBezTo>
                    <a:pt x="0" y="528"/>
                    <a:pt x="145" y="281"/>
                    <a:pt x="213" y="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8567165" y="4165509"/>
              <a:ext cx="12141" cy="26594"/>
            </a:xfrm>
            <a:custGeom>
              <a:avLst/>
              <a:gdLst/>
              <a:ahLst/>
              <a:cxnLst/>
              <a:rect l="l" t="t" r="r" b="b"/>
              <a:pathLst>
                <a:path w="357" h="782" extrusionOk="0">
                  <a:moveTo>
                    <a:pt x="323" y="0"/>
                  </a:moveTo>
                  <a:cubicBezTo>
                    <a:pt x="323" y="0"/>
                    <a:pt x="357" y="0"/>
                    <a:pt x="357" y="34"/>
                  </a:cubicBezTo>
                  <a:cubicBezTo>
                    <a:pt x="357" y="144"/>
                    <a:pt x="323" y="280"/>
                    <a:pt x="280" y="391"/>
                  </a:cubicBezTo>
                  <a:cubicBezTo>
                    <a:pt x="246" y="527"/>
                    <a:pt x="178" y="637"/>
                    <a:pt x="111" y="739"/>
                  </a:cubicBezTo>
                  <a:lnTo>
                    <a:pt x="111" y="782"/>
                  </a:lnTo>
                  <a:cubicBezTo>
                    <a:pt x="68" y="782"/>
                    <a:pt x="0" y="782"/>
                    <a:pt x="0" y="705"/>
                  </a:cubicBezTo>
                  <a:cubicBezTo>
                    <a:pt x="34" y="569"/>
                    <a:pt x="68" y="459"/>
                    <a:pt x="145" y="357"/>
                  </a:cubicBezTo>
                  <a:cubicBezTo>
                    <a:pt x="178" y="246"/>
                    <a:pt x="212" y="102"/>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8552711" y="4170406"/>
              <a:ext cx="11018" cy="17956"/>
            </a:xfrm>
            <a:custGeom>
              <a:avLst/>
              <a:gdLst/>
              <a:ahLst/>
              <a:cxnLst/>
              <a:rect l="l" t="t" r="r" b="b"/>
              <a:pathLst>
                <a:path w="324" h="528" extrusionOk="0">
                  <a:moveTo>
                    <a:pt x="213" y="34"/>
                  </a:moveTo>
                  <a:cubicBezTo>
                    <a:pt x="247" y="0"/>
                    <a:pt x="323" y="34"/>
                    <a:pt x="323" y="68"/>
                  </a:cubicBezTo>
                  <a:cubicBezTo>
                    <a:pt x="281" y="170"/>
                    <a:pt x="281" y="247"/>
                    <a:pt x="247" y="349"/>
                  </a:cubicBezTo>
                  <a:cubicBezTo>
                    <a:pt x="213" y="383"/>
                    <a:pt x="179" y="459"/>
                    <a:pt x="145" y="493"/>
                  </a:cubicBezTo>
                  <a:cubicBezTo>
                    <a:pt x="111" y="493"/>
                    <a:pt x="111" y="527"/>
                    <a:pt x="68" y="527"/>
                  </a:cubicBezTo>
                  <a:cubicBezTo>
                    <a:pt x="34" y="527"/>
                    <a:pt x="0" y="493"/>
                    <a:pt x="0" y="459"/>
                  </a:cubicBezTo>
                  <a:cubicBezTo>
                    <a:pt x="0" y="383"/>
                    <a:pt x="68" y="315"/>
                    <a:pt x="111" y="281"/>
                  </a:cubicBezTo>
                  <a:cubicBezTo>
                    <a:pt x="145" y="213"/>
                    <a:pt x="179" y="136"/>
                    <a:pt x="179" y="68"/>
                  </a:cubicBezTo>
                  <a:cubicBezTo>
                    <a:pt x="179" y="34"/>
                    <a:pt x="213" y="34"/>
                    <a:pt x="213" y="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8524961" y="4178772"/>
              <a:ext cx="12175" cy="24009"/>
            </a:xfrm>
            <a:custGeom>
              <a:avLst/>
              <a:gdLst/>
              <a:ahLst/>
              <a:cxnLst/>
              <a:rect l="l" t="t" r="r" b="b"/>
              <a:pathLst>
                <a:path w="358" h="706" extrusionOk="0">
                  <a:moveTo>
                    <a:pt x="213" y="35"/>
                  </a:moveTo>
                  <a:cubicBezTo>
                    <a:pt x="290" y="1"/>
                    <a:pt x="358" y="35"/>
                    <a:pt x="324" y="103"/>
                  </a:cubicBezTo>
                  <a:cubicBezTo>
                    <a:pt x="247" y="281"/>
                    <a:pt x="213" y="460"/>
                    <a:pt x="145" y="638"/>
                  </a:cubicBezTo>
                  <a:cubicBezTo>
                    <a:pt x="145" y="672"/>
                    <a:pt x="145" y="672"/>
                    <a:pt x="111" y="672"/>
                  </a:cubicBezTo>
                  <a:cubicBezTo>
                    <a:pt x="77" y="706"/>
                    <a:pt x="1" y="672"/>
                    <a:pt x="1" y="604"/>
                  </a:cubicBezTo>
                  <a:cubicBezTo>
                    <a:pt x="35" y="392"/>
                    <a:pt x="111" y="213"/>
                    <a:pt x="213"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8569477" y="4222131"/>
              <a:ext cx="13297" cy="20541"/>
            </a:xfrm>
            <a:custGeom>
              <a:avLst/>
              <a:gdLst/>
              <a:ahLst/>
              <a:cxnLst/>
              <a:rect l="l" t="t" r="r" b="b"/>
              <a:pathLst>
                <a:path w="391" h="604" extrusionOk="0">
                  <a:moveTo>
                    <a:pt x="289" y="34"/>
                  </a:moveTo>
                  <a:cubicBezTo>
                    <a:pt x="323" y="0"/>
                    <a:pt x="391" y="34"/>
                    <a:pt x="391" y="68"/>
                  </a:cubicBezTo>
                  <a:cubicBezTo>
                    <a:pt x="323" y="280"/>
                    <a:pt x="255" y="459"/>
                    <a:pt x="110" y="603"/>
                  </a:cubicBezTo>
                  <a:lnTo>
                    <a:pt x="110" y="603"/>
                  </a:lnTo>
                  <a:cubicBezTo>
                    <a:pt x="77" y="603"/>
                    <a:pt x="0" y="561"/>
                    <a:pt x="43" y="527"/>
                  </a:cubicBezTo>
                  <a:cubicBezTo>
                    <a:pt x="110" y="391"/>
                    <a:pt x="212" y="246"/>
                    <a:pt x="255" y="68"/>
                  </a:cubicBezTo>
                  <a:cubicBezTo>
                    <a:pt x="255" y="34"/>
                    <a:pt x="255" y="34"/>
                    <a:pt x="289" y="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8551555" y="4225566"/>
              <a:ext cx="9556" cy="17106"/>
            </a:xfrm>
            <a:custGeom>
              <a:avLst/>
              <a:gdLst/>
              <a:ahLst/>
              <a:cxnLst/>
              <a:rect l="l" t="t" r="r" b="b"/>
              <a:pathLst>
                <a:path w="281" h="503" extrusionOk="0">
                  <a:moveTo>
                    <a:pt x="179" y="35"/>
                  </a:moveTo>
                  <a:cubicBezTo>
                    <a:pt x="213" y="1"/>
                    <a:pt x="281" y="35"/>
                    <a:pt x="281" y="77"/>
                  </a:cubicBezTo>
                  <a:cubicBezTo>
                    <a:pt x="247" y="145"/>
                    <a:pt x="247" y="213"/>
                    <a:pt x="213" y="290"/>
                  </a:cubicBezTo>
                  <a:cubicBezTo>
                    <a:pt x="213" y="358"/>
                    <a:pt x="145" y="426"/>
                    <a:pt x="102" y="460"/>
                  </a:cubicBezTo>
                  <a:lnTo>
                    <a:pt x="102" y="460"/>
                  </a:lnTo>
                  <a:cubicBezTo>
                    <a:pt x="68" y="502"/>
                    <a:pt x="0" y="460"/>
                    <a:pt x="34" y="426"/>
                  </a:cubicBezTo>
                  <a:cubicBezTo>
                    <a:pt x="34" y="358"/>
                    <a:pt x="68" y="324"/>
                    <a:pt x="102" y="247"/>
                  </a:cubicBezTo>
                  <a:cubicBezTo>
                    <a:pt x="102" y="179"/>
                    <a:pt x="145" y="145"/>
                    <a:pt x="145" y="77"/>
                  </a:cubicBezTo>
                  <a:cubicBezTo>
                    <a:pt x="145" y="35"/>
                    <a:pt x="179" y="35"/>
                    <a:pt x="179"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8529892" y="4222131"/>
              <a:ext cx="10712" cy="20541"/>
            </a:xfrm>
            <a:custGeom>
              <a:avLst/>
              <a:gdLst/>
              <a:ahLst/>
              <a:cxnLst/>
              <a:rect l="l" t="t" r="r" b="b"/>
              <a:pathLst>
                <a:path w="315" h="604" extrusionOk="0">
                  <a:moveTo>
                    <a:pt x="247" y="34"/>
                  </a:moveTo>
                  <a:cubicBezTo>
                    <a:pt x="281" y="0"/>
                    <a:pt x="315" y="34"/>
                    <a:pt x="315" y="68"/>
                  </a:cubicBezTo>
                  <a:cubicBezTo>
                    <a:pt x="281" y="178"/>
                    <a:pt x="247" y="246"/>
                    <a:pt x="213" y="348"/>
                  </a:cubicBezTo>
                  <a:cubicBezTo>
                    <a:pt x="213" y="425"/>
                    <a:pt x="179" y="493"/>
                    <a:pt x="145" y="561"/>
                  </a:cubicBezTo>
                  <a:lnTo>
                    <a:pt x="102" y="561"/>
                  </a:lnTo>
                  <a:cubicBezTo>
                    <a:pt x="68" y="603"/>
                    <a:pt x="0" y="561"/>
                    <a:pt x="0" y="527"/>
                  </a:cubicBezTo>
                  <a:cubicBezTo>
                    <a:pt x="34" y="425"/>
                    <a:pt x="68" y="348"/>
                    <a:pt x="102" y="280"/>
                  </a:cubicBezTo>
                  <a:cubicBezTo>
                    <a:pt x="145" y="212"/>
                    <a:pt x="179" y="102"/>
                    <a:pt x="213" y="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8547780" y="4258213"/>
              <a:ext cx="11018" cy="16800"/>
            </a:xfrm>
            <a:custGeom>
              <a:avLst/>
              <a:gdLst/>
              <a:ahLst/>
              <a:cxnLst/>
              <a:rect l="l" t="t" r="r" b="b"/>
              <a:pathLst>
                <a:path w="324" h="494" extrusionOk="0">
                  <a:moveTo>
                    <a:pt x="213" y="35"/>
                  </a:moveTo>
                  <a:cubicBezTo>
                    <a:pt x="256" y="1"/>
                    <a:pt x="324" y="69"/>
                    <a:pt x="324" y="137"/>
                  </a:cubicBezTo>
                  <a:cubicBezTo>
                    <a:pt x="290" y="213"/>
                    <a:pt x="256" y="281"/>
                    <a:pt x="213" y="315"/>
                  </a:cubicBezTo>
                  <a:cubicBezTo>
                    <a:pt x="213" y="392"/>
                    <a:pt x="179" y="426"/>
                    <a:pt x="145" y="460"/>
                  </a:cubicBezTo>
                  <a:lnTo>
                    <a:pt x="111" y="460"/>
                  </a:lnTo>
                  <a:cubicBezTo>
                    <a:pt x="77" y="494"/>
                    <a:pt x="43" y="460"/>
                    <a:pt x="43" y="426"/>
                  </a:cubicBezTo>
                  <a:cubicBezTo>
                    <a:pt x="1" y="349"/>
                    <a:pt x="43" y="281"/>
                    <a:pt x="77" y="247"/>
                  </a:cubicBezTo>
                  <a:cubicBezTo>
                    <a:pt x="111" y="179"/>
                    <a:pt x="145" y="103"/>
                    <a:pt x="179" y="69"/>
                  </a:cubicBezTo>
                  <a:cubicBezTo>
                    <a:pt x="213" y="69"/>
                    <a:pt x="213" y="69"/>
                    <a:pt x="213"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8549243" y="4205059"/>
              <a:ext cx="11869" cy="17106"/>
            </a:xfrm>
            <a:custGeom>
              <a:avLst/>
              <a:gdLst/>
              <a:ahLst/>
              <a:cxnLst/>
              <a:rect l="l" t="t" r="r" b="b"/>
              <a:pathLst>
                <a:path w="349" h="503" extrusionOk="0">
                  <a:moveTo>
                    <a:pt x="281" y="43"/>
                  </a:moveTo>
                  <a:cubicBezTo>
                    <a:pt x="315" y="1"/>
                    <a:pt x="349" y="43"/>
                    <a:pt x="349" y="77"/>
                  </a:cubicBezTo>
                  <a:cubicBezTo>
                    <a:pt x="349" y="145"/>
                    <a:pt x="315" y="213"/>
                    <a:pt x="281" y="290"/>
                  </a:cubicBezTo>
                  <a:cubicBezTo>
                    <a:pt x="247" y="358"/>
                    <a:pt x="213" y="392"/>
                    <a:pt x="136" y="468"/>
                  </a:cubicBezTo>
                  <a:lnTo>
                    <a:pt x="136" y="468"/>
                  </a:lnTo>
                  <a:cubicBezTo>
                    <a:pt x="68" y="502"/>
                    <a:pt x="0" y="468"/>
                    <a:pt x="68" y="392"/>
                  </a:cubicBezTo>
                  <a:cubicBezTo>
                    <a:pt x="102" y="324"/>
                    <a:pt x="136" y="256"/>
                    <a:pt x="170" y="179"/>
                  </a:cubicBezTo>
                  <a:cubicBezTo>
                    <a:pt x="213" y="145"/>
                    <a:pt x="247" y="77"/>
                    <a:pt x="281" y="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8520336" y="4265457"/>
              <a:ext cx="9590" cy="16766"/>
            </a:xfrm>
            <a:custGeom>
              <a:avLst/>
              <a:gdLst/>
              <a:ahLst/>
              <a:cxnLst/>
              <a:rect l="l" t="t" r="r" b="b"/>
              <a:pathLst>
                <a:path w="282" h="493" extrusionOk="0">
                  <a:moveTo>
                    <a:pt x="171" y="34"/>
                  </a:moveTo>
                  <a:cubicBezTo>
                    <a:pt x="213" y="0"/>
                    <a:pt x="281" y="68"/>
                    <a:pt x="247" y="102"/>
                  </a:cubicBezTo>
                  <a:cubicBezTo>
                    <a:pt x="247" y="179"/>
                    <a:pt x="213" y="247"/>
                    <a:pt x="213" y="281"/>
                  </a:cubicBezTo>
                  <a:cubicBezTo>
                    <a:pt x="171" y="349"/>
                    <a:pt x="137" y="425"/>
                    <a:pt x="103" y="459"/>
                  </a:cubicBezTo>
                  <a:lnTo>
                    <a:pt x="103" y="459"/>
                  </a:lnTo>
                  <a:cubicBezTo>
                    <a:pt x="69" y="493"/>
                    <a:pt x="35" y="459"/>
                    <a:pt x="1" y="425"/>
                  </a:cubicBezTo>
                  <a:cubicBezTo>
                    <a:pt x="1" y="349"/>
                    <a:pt x="35" y="281"/>
                    <a:pt x="69" y="247"/>
                  </a:cubicBezTo>
                  <a:cubicBezTo>
                    <a:pt x="103" y="179"/>
                    <a:pt x="103" y="102"/>
                    <a:pt x="137" y="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8508230" y="4243794"/>
              <a:ext cx="7244" cy="16766"/>
            </a:xfrm>
            <a:custGeom>
              <a:avLst/>
              <a:gdLst/>
              <a:ahLst/>
              <a:cxnLst/>
              <a:rect l="l" t="t" r="r" b="b"/>
              <a:pathLst>
                <a:path w="213" h="493" extrusionOk="0">
                  <a:moveTo>
                    <a:pt x="102" y="34"/>
                  </a:moveTo>
                  <a:cubicBezTo>
                    <a:pt x="179" y="0"/>
                    <a:pt x="213" y="34"/>
                    <a:pt x="213" y="102"/>
                  </a:cubicBezTo>
                  <a:cubicBezTo>
                    <a:pt x="213" y="179"/>
                    <a:pt x="213" y="246"/>
                    <a:pt x="179" y="280"/>
                  </a:cubicBezTo>
                  <a:cubicBezTo>
                    <a:pt x="179" y="314"/>
                    <a:pt x="145" y="348"/>
                    <a:pt x="145" y="391"/>
                  </a:cubicBezTo>
                  <a:cubicBezTo>
                    <a:pt x="145" y="425"/>
                    <a:pt x="102" y="459"/>
                    <a:pt x="102" y="459"/>
                  </a:cubicBezTo>
                  <a:lnTo>
                    <a:pt x="102" y="493"/>
                  </a:lnTo>
                  <a:cubicBezTo>
                    <a:pt x="68" y="493"/>
                    <a:pt x="34" y="493"/>
                    <a:pt x="0" y="459"/>
                  </a:cubicBezTo>
                  <a:cubicBezTo>
                    <a:pt x="0" y="391"/>
                    <a:pt x="0" y="314"/>
                    <a:pt x="34" y="246"/>
                  </a:cubicBezTo>
                  <a:cubicBezTo>
                    <a:pt x="34" y="179"/>
                    <a:pt x="68" y="102"/>
                    <a:pt x="102" y="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8545468" y="4289432"/>
              <a:ext cx="9590" cy="22853"/>
            </a:xfrm>
            <a:custGeom>
              <a:avLst/>
              <a:gdLst/>
              <a:ahLst/>
              <a:cxnLst/>
              <a:rect l="l" t="t" r="r" b="b"/>
              <a:pathLst>
                <a:path w="282" h="672" extrusionOk="0">
                  <a:moveTo>
                    <a:pt x="213" y="34"/>
                  </a:moveTo>
                  <a:cubicBezTo>
                    <a:pt x="247" y="0"/>
                    <a:pt x="281" y="34"/>
                    <a:pt x="281" y="68"/>
                  </a:cubicBezTo>
                  <a:cubicBezTo>
                    <a:pt x="247" y="179"/>
                    <a:pt x="213" y="247"/>
                    <a:pt x="213" y="357"/>
                  </a:cubicBezTo>
                  <a:cubicBezTo>
                    <a:pt x="179" y="459"/>
                    <a:pt x="179" y="536"/>
                    <a:pt x="111" y="603"/>
                  </a:cubicBezTo>
                  <a:lnTo>
                    <a:pt x="111" y="637"/>
                  </a:lnTo>
                  <a:cubicBezTo>
                    <a:pt x="69" y="671"/>
                    <a:pt x="1" y="637"/>
                    <a:pt x="1" y="603"/>
                  </a:cubicBezTo>
                  <a:cubicBezTo>
                    <a:pt x="1" y="493"/>
                    <a:pt x="35" y="425"/>
                    <a:pt x="69" y="323"/>
                  </a:cubicBezTo>
                  <a:cubicBezTo>
                    <a:pt x="111" y="247"/>
                    <a:pt x="145" y="145"/>
                    <a:pt x="179" y="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8524961" y="4298954"/>
              <a:ext cx="11018" cy="20541"/>
            </a:xfrm>
            <a:custGeom>
              <a:avLst/>
              <a:gdLst/>
              <a:ahLst/>
              <a:cxnLst/>
              <a:rect l="l" t="t" r="r" b="b"/>
              <a:pathLst>
                <a:path w="324" h="604" extrusionOk="0">
                  <a:moveTo>
                    <a:pt x="213" y="43"/>
                  </a:moveTo>
                  <a:cubicBezTo>
                    <a:pt x="247" y="1"/>
                    <a:pt x="324" y="43"/>
                    <a:pt x="324" y="77"/>
                  </a:cubicBezTo>
                  <a:cubicBezTo>
                    <a:pt x="290" y="179"/>
                    <a:pt x="247" y="256"/>
                    <a:pt x="247" y="323"/>
                  </a:cubicBezTo>
                  <a:cubicBezTo>
                    <a:pt x="213" y="425"/>
                    <a:pt x="179" y="502"/>
                    <a:pt x="111" y="570"/>
                  </a:cubicBezTo>
                  <a:lnTo>
                    <a:pt x="111" y="604"/>
                  </a:lnTo>
                  <a:cubicBezTo>
                    <a:pt x="77" y="604"/>
                    <a:pt x="1" y="604"/>
                    <a:pt x="35" y="536"/>
                  </a:cubicBezTo>
                  <a:cubicBezTo>
                    <a:pt x="35" y="468"/>
                    <a:pt x="77" y="391"/>
                    <a:pt x="111" y="289"/>
                  </a:cubicBezTo>
                  <a:cubicBezTo>
                    <a:pt x="145" y="213"/>
                    <a:pt x="179" y="145"/>
                    <a:pt x="213" y="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8524961" y="4332758"/>
              <a:ext cx="9862" cy="16800"/>
            </a:xfrm>
            <a:custGeom>
              <a:avLst/>
              <a:gdLst/>
              <a:ahLst/>
              <a:cxnLst/>
              <a:rect l="l" t="t" r="r" b="b"/>
              <a:pathLst>
                <a:path w="290" h="494" extrusionOk="0">
                  <a:moveTo>
                    <a:pt x="179" y="35"/>
                  </a:moveTo>
                  <a:cubicBezTo>
                    <a:pt x="213" y="1"/>
                    <a:pt x="290" y="35"/>
                    <a:pt x="290" y="111"/>
                  </a:cubicBezTo>
                  <a:cubicBezTo>
                    <a:pt x="290" y="145"/>
                    <a:pt x="247" y="213"/>
                    <a:pt x="213" y="281"/>
                  </a:cubicBezTo>
                  <a:cubicBezTo>
                    <a:pt x="213" y="357"/>
                    <a:pt x="179" y="391"/>
                    <a:pt x="145" y="459"/>
                  </a:cubicBezTo>
                  <a:lnTo>
                    <a:pt x="111" y="459"/>
                  </a:lnTo>
                  <a:cubicBezTo>
                    <a:pt x="77" y="493"/>
                    <a:pt x="1" y="425"/>
                    <a:pt x="1" y="391"/>
                  </a:cubicBezTo>
                  <a:cubicBezTo>
                    <a:pt x="1" y="323"/>
                    <a:pt x="35" y="281"/>
                    <a:pt x="77" y="213"/>
                  </a:cubicBezTo>
                  <a:cubicBezTo>
                    <a:pt x="111" y="145"/>
                    <a:pt x="145" y="111"/>
                    <a:pt x="179"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8507073" y="4325548"/>
              <a:ext cx="8400" cy="18228"/>
            </a:xfrm>
            <a:custGeom>
              <a:avLst/>
              <a:gdLst/>
              <a:ahLst/>
              <a:cxnLst/>
              <a:rect l="l" t="t" r="r" b="b"/>
              <a:pathLst>
                <a:path w="247" h="536" extrusionOk="0">
                  <a:moveTo>
                    <a:pt x="179" y="0"/>
                  </a:moveTo>
                  <a:cubicBezTo>
                    <a:pt x="213" y="0"/>
                    <a:pt x="247" y="34"/>
                    <a:pt x="247" y="68"/>
                  </a:cubicBezTo>
                  <a:cubicBezTo>
                    <a:pt x="247" y="145"/>
                    <a:pt x="247" y="213"/>
                    <a:pt x="213" y="323"/>
                  </a:cubicBezTo>
                  <a:cubicBezTo>
                    <a:pt x="213" y="391"/>
                    <a:pt x="179" y="459"/>
                    <a:pt x="102" y="535"/>
                  </a:cubicBezTo>
                  <a:lnTo>
                    <a:pt x="102" y="535"/>
                  </a:lnTo>
                  <a:cubicBezTo>
                    <a:pt x="68" y="535"/>
                    <a:pt x="34" y="535"/>
                    <a:pt x="34" y="493"/>
                  </a:cubicBezTo>
                  <a:cubicBezTo>
                    <a:pt x="0" y="425"/>
                    <a:pt x="34" y="323"/>
                    <a:pt x="34" y="247"/>
                  </a:cubicBezTo>
                  <a:cubicBezTo>
                    <a:pt x="68" y="179"/>
                    <a:pt x="102" y="111"/>
                    <a:pt x="136" y="34"/>
                  </a:cubicBezTo>
                  <a:cubicBezTo>
                    <a:pt x="179" y="34"/>
                    <a:pt x="179" y="34"/>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8510542" y="4365405"/>
              <a:ext cx="8400" cy="16800"/>
            </a:xfrm>
            <a:custGeom>
              <a:avLst/>
              <a:gdLst/>
              <a:ahLst/>
              <a:cxnLst/>
              <a:rect l="l" t="t" r="r" b="b"/>
              <a:pathLst>
                <a:path w="247" h="494" extrusionOk="0">
                  <a:moveTo>
                    <a:pt x="145" y="0"/>
                  </a:moveTo>
                  <a:cubicBezTo>
                    <a:pt x="178" y="0"/>
                    <a:pt x="246" y="0"/>
                    <a:pt x="246" y="68"/>
                  </a:cubicBezTo>
                  <a:cubicBezTo>
                    <a:pt x="212" y="170"/>
                    <a:pt x="212" y="349"/>
                    <a:pt x="145" y="425"/>
                  </a:cubicBezTo>
                  <a:lnTo>
                    <a:pt x="145" y="459"/>
                  </a:lnTo>
                  <a:cubicBezTo>
                    <a:pt x="77" y="493"/>
                    <a:pt x="0" y="459"/>
                    <a:pt x="0" y="383"/>
                  </a:cubicBezTo>
                  <a:cubicBezTo>
                    <a:pt x="0" y="315"/>
                    <a:pt x="34" y="281"/>
                    <a:pt x="77" y="213"/>
                  </a:cubicBezTo>
                  <a:cubicBezTo>
                    <a:pt x="77" y="170"/>
                    <a:pt x="111" y="102"/>
                    <a:pt x="111" y="68"/>
                  </a:cubicBezTo>
                  <a:cubicBezTo>
                    <a:pt x="111" y="34"/>
                    <a:pt x="145" y="34"/>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8162713" y="4075083"/>
              <a:ext cx="337150" cy="408226"/>
            </a:xfrm>
            <a:custGeom>
              <a:avLst/>
              <a:gdLst/>
              <a:ahLst/>
              <a:cxnLst/>
              <a:rect l="l" t="t" r="r" b="b"/>
              <a:pathLst>
                <a:path w="9914" h="12004" extrusionOk="0">
                  <a:moveTo>
                    <a:pt x="1767" y="1274"/>
                  </a:moveTo>
                  <a:cubicBezTo>
                    <a:pt x="3543" y="0"/>
                    <a:pt x="9914" y="12003"/>
                    <a:pt x="9914" y="12003"/>
                  </a:cubicBezTo>
                  <a:cubicBezTo>
                    <a:pt x="9914" y="12003"/>
                    <a:pt x="0" y="2871"/>
                    <a:pt x="1699" y="1317"/>
                  </a:cubicBezTo>
                  <a:cubicBezTo>
                    <a:pt x="1733" y="1317"/>
                    <a:pt x="1733" y="1317"/>
                    <a:pt x="1767" y="1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8262589" y="4146786"/>
              <a:ext cx="9828" cy="11869"/>
            </a:xfrm>
            <a:custGeom>
              <a:avLst/>
              <a:gdLst/>
              <a:ahLst/>
              <a:cxnLst/>
              <a:rect l="l" t="t" r="r" b="b"/>
              <a:pathLst>
                <a:path w="289" h="349" extrusionOk="0">
                  <a:moveTo>
                    <a:pt x="34" y="0"/>
                  </a:moveTo>
                  <a:lnTo>
                    <a:pt x="111" y="0"/>
                  </a:lnTo>
                  <a:cubicBezTo>
                    <a:pt x="178" y="102"/>
                    <a:pt x="246" y="170"/>
                    <a:pt x="289" y="281"/>
                  </a:cubicBezTo>
                  <a:lnTo>
                    <a:pt x="289" y="349"/>
                  </a:lnTo>
                  <a:lnTo>
                    <a:pt x="212" y="349"/>
                  </a:lnTo>
                  <a:cubicBezTo>
                    <a:pt x="111" y="281"/>
                    <a:pt x="77" y="136"/>
                    <a:pt x="0" y="68"/>
                  </a:cubicBezTo>
                  <a:cubicBezTo>
                    <a:pt x="0" y="34"/>
                    <a:pt x="0"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8239770" y="4140698"/>
              <a:ext cx="13297" cy="15643"/>
            </a:xfrm>
            <a:custGeom>
              <a:avLst/>
              <a:gdLst/>
              <a:ahLst/>
              <a:cxnLst/>
              <a:rect l="l" t="t" r="r" b="b"/>
              <a:pathLst>
                <a:path w="391" h="460" extrusionOk="0">
                  <a:moveTo>
                    <a:pt x="34" y="35"/>
                  </a:moveTo>
                  <a:cubicBezTo>
                    <a:pt x="68" y="1"/>
                    <a:pt x="110" y="1"/>
                    <a:pt x="144" y="1"/>
                  </a:cubicBezTo>
                  <a:cubicBezTo>
                    <a:pt x="178" y="69"/>
                    <a:pt x="246" y="103"/>
                    <a:pt x="323" y="179"/>
                  </a:cubicBezTo>
                  <a:cubicBezTo>
                    <a:pt x="357" y="213"/>
                    <a:pt x="391" y="315"/>
                    <a:pt x="391" y="392"/>
                  </a:cubicBezTo>
                  <a:lnTo>
                    <a:pt x="391" y="426"/>
                  </a:lnTo>
                  <a:cubicBezTo>
                    <a:pt x="357" y="460"/>
                    <a:pt x="357" y="460"/>
                    <a:pt x="323" y="426"/>
                  </a:cubicBezTo>
                  <a:cubicBezTo>
                    <a:pt x="280" y="392"/>
                    <a:pt x="212" y="349"/>
                    <a:pt x="178" y="281"/>
                  </a:cubicBezTo>
                  <a:cubicBezTo>
                    <a:pt x="144" y="213"/>
                    <a:pt x="68" y="179"/>
                    <a:pt x="34" y="103"/>
                  </a:cubicBezTo>
                  <a:cubicBezTo>
                    <a:pt x="0" y="69"/>
                    <a:pt x="34" y="35"/>
                    <a:pt x="34"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8248136" y="4171917"/>
              <a:ext cx="9862" cy="12175"/>
            </a:xfrm>
            <a:custGeom>
              <a:avLst/>
              <a:gdLst/>
              <a:ahLst/>
              <a:cxnLst/>
              <a:rect l="l" t="t" r="r" b="b"/>
              <a:pathLst>
                <a:path w="290" h="358" extrusionOk="0">
                  <a:moveTo>
                    <a:pt x="34" y="0"/>
                  </a:moveTo>
                  <a:lnTo>
                    <a:pt x="77" y="0"/>
                  </a:lnTo>
                  <a:cubicBezTo>
                    <a:pt x="145" y="34"/>
                    <a:pt x="179" y="68"/>
                    <a:pt x="213" y="145"/>
                  </a:cubicBezTo>
                  <a:cubicBezTo>
                    <a:pt x="247" y="179"/>
                    <a:pt x="289" y="213"/>
                    <a:pt x="289" y="281"/>
                  </a:cubicBezTo>
                  <a:lnTo>
                    <a:pt x="289" y="357"/>
                  </a:lnTo>
                  <a:lnTo>
                    <a:pt x="213" y="357"/>
                  </a:lnTo>
                  <a:cubicBezTo>
                    <a:pt x="145" y="357"/>
                    <a:pt x="111" y="281"/>
                    <a:pt x="77" y="213"/>
                  </a:cubicBezTo>
                  <a:cubicBezTo>
                    <a:pt x="34" y="179"/>
                    <a:pt x="34" y="111"/>
                    <a:pt x="0" y="68"/>
                  </a:cubicBezTo>
                  <a:cubicBezTo>
                    <a:pt x="0" y="34"/>
                    <a:pt x="0"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8273540" y="4181439"/>
              <a:ext cx="11903" cy="15916"/>
            </a:xfrm>
            <a:custGeom>
              <a:avLst/>
              <a:gdLst/>
              <a:ahLst/>
              <a:cxnLst/>
              <a:rect l="l" t="t" r="r" b="b"/>
              <a:pathLst>
                <a:path w="350" h="468" extrusionOk="0">
                  <a:moveTo>
                    <a:pt x="1" y="43"/>
                  </a:moveTo>
                  <a:cubicBezTo>
                    <a:pt x="35" y="1"/>
                    <a:pt x="69" y="1"/>
                    <a:pt x="69" y="43"/>
                  </a:cubicBezTo>
                  <a:cubicBezTo>
                    <a:pt x="179" y="145"/>
                    <a:pt x="281" y="256"/>
                    <a:pt x="315" y="425"/>
                  </a:cubicBezTo>
                  <a:cubicBezTo>
                    <a:pt x="349" y="425"/>
                    <a:pt x="315" y="425"/>
                    <a:pt x="315" y="468"/>
                  </a:cubicBezTo>
                  <a:lnTo>
                    <a:pt x="281" y="468"/>
                  </a:lnTo>
                  <a:cubicBezTo>
                    <a:pt x="137" y="358"/>
                    <a:pt x="69" y="213"/>
                    <a:pt x="1" y="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8295237" y="4186370"/>
              <a:ext cx="15609" cy="16766"/>
            </a:xfrm>
            <a:custGeom>
              <a:avLst/>
              <a:gdLst/>
              <a:ahLst/>
              <a:cxnLst/>
              <a:rect l="l" t="t" r="r" b="b"/>
              <a:pathLst>
                <a:path w="459" h="493" extrusionOk="0">
                  <a:moveTo>
                    <a:pt x="34" y="0"/>
                  </a:moveTo>
                  <a:cubicBezTo>
                    <a:pt x="34" y="0"/>
                    <a:pt x="68" y="0"/>
                    <a:pt x="102" y="34"/>
                  </a:cubicBezTo>
                  <a:lnTo>
                    <a:pt x="314" y="246"/>
                  </a:lnTo>
                  <a:cubicBezTo>
                    <a:pt x="348" y="323"/>
                    <a:pt x="425" y="357"/>
                    <a:pt x="459" y="425"/>
                  </a:cubicBezTo>
                  <a:cubicBezTo>
                    <a:pt x="459" y="459"/>
                    <a:pt x="459" y="493"/>
                    <a:pt x="425" y="493"/>
                  </a:cubicBezTo>
                  <a:lnTo>
                    <a:pt x="391" y="493"/>
                  </a:lnTo>
                  <a:cubicBezTo>
                    <a:pt x="178" y="493"/>
                    <a:pt x="68" y="246"/>
                    <a:pt x="0" y="68"/>
                  </a:cubicBezTo>
                  <a:cubicBezTo>
                    <a:pt x="0" y="34"/>
                    <a:pt x="0" y="34"/>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8296465" y="4214888"/>
              <a:ext cx="10712" cy="14487"/>
            </a:xfrm>
            <a:custGeom>
              <a:avLst/>
              <a:gdLst/>
              <a:ahLst/>
              <a:cxnLst/>
              <a:rect l="l" t="t" r="r" b="b"/>
              <a:pathLst>
                <a:path w="315" h="426" extrusionOk="0">
                  <a:moveTo>
                    <a:pt x="0" y="35"/>
                  </a:moveTo>
                  <a:cubicBezTo>
                    <a:pt x="34" y="1"/>
                    <a:pt x="68" y="1"/>
                    <a:pt x="68" y="35"/>
                  </a:cubicBezTo>
                  <a:lnTo>
                    <a:pt x="213" y="179"/>
                  </a:lnTo>
                  <a:cubicBezTo>
                    <a:pt x="247" y="247"/>
                    <a:pt x="315" y="281"/>
                    <a:pt x="315" y="349"/>
                  </a:cubicBezTo>
                  <a:cubicBezTo>
                    <a:pt x="315" y="391"/>
                    <a:pt x="315" y="391"/>
                    <a:pt x="281" y="425"/>
                  </a:cubicBezTo>
                  <a:lnTo>
                    <a:pt x="213" y="425"/>
                  </a:lnTo>
                  <a:cubicBezTo>
                    <a:pt x="136" y="391"/>
                    <a:pt x="136" y="349"/>
                    <a:pt x="102" y="281"/>
                  </a:cubicBezTo>
                  <a:cubicBezTo>
                    <a:pt x="68" y="213"/>
                    <a:pt x="34" y="137"/>
                    <a:pt x="0" y="1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8272384" y="4211774"/>
              <a:ext cx="9590" cy="14487"/>
            </a:xfrm>
            <a:custGeom>
              <a:avLst/>
              <a:gdLst/>
              <a:ahLst/>
              <a:cxnLst/>
              <a:rect l="l" t="t" r="r" b="b"/>
              <a:pathLst>
                <a:path w="282" h="426" extrusionOk="0">
                  <a:moveTo>
                    <a:pt x="35" y="35"/>
                  </a:moveTo>
                  <a:cubicBezTo>
                    <a:pt x="35" y="1"/>
                    <a:pt x="69" y="1"/>
                    <a:pt x="69" y="35"/>
                  </a:cubicBezTo>
                  <a:cubicBezTo>
                    <a:pt x="137" y="69"/>
                    <a:pt x="171" y="137"/>
                    <a:pt x="213" y="171"/>
                  </a:cubicBezTo>
                  <a:cubicBezTo>
                    <a:pt x="247" y="247"/>
                    <a:pt x="281" y="281"/>
                    <a:pt x="281" y="349"/>
                  </a:cubicBezTo>
                  <a:cubicBezTo>
                    <a:pt x="281" y="349"/>
                    <a:pt x="281" y="383"/>
                    <a:pt x="247" y="383"/>
                  </a:cubicBezTo>
                  <a:cubicBezTo>
                    <a:pt x="247" y="425"/>
                    <a:pt x="213" y="425"/>
                    <a:pt x="213" y="383"/>
                  </a:cubicBezTo>
                  <a:cubicBezTo>
                    <a:pt x="69" y="349"/>
                    <a:pt x="35" y="171"/>
                    <a:pt x="1" y="69"/>
                  </a:cubicBezTo>
                  <a:cubicBezTo>
                    <a:pt x="1" y="69"/>
                    <a:pt x="1" y="35"/>
                    <a:pt x="35"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8334893" y="4230497"/>
              <a:ext cx="9556" cy="13331"/>
            </a:xfrm>
            <a:custGeom>
              <a:avLst/>
              <a:gdLst/>
              <a:ahLst/>
              <a:cxnLst/>
              <a:rect l="l" t="t" r="r" b="b"/>
              <a:pathLst>
                <a:path w="281" h="392" extrusionOk="0">
                  <a:moveTo>
                    <a:pt x="0" y="0"/>
                  </a:moveTo>
                  <a:lnTo>
                    <a:pt x="68" y="0"/>
                  </a:lnTo>
                  <a:cubicBezTo>
                    <a:pt x="145" y="102"/>
                    <a:pt x="213" y="213"/>
                    <a:pt x="281" y="357"/>
                  </a:cubicBezTo>
                  <a:cubicBezTo>
                    <a:pt x="281" y="357"/>
                    <a:pt x="281" y="391"/>
                    <a:pt x="247" y="391"/>
                  </a:cubicBezTo>
                  <a:lnTo>
                    <a:pt x="213" y="391"/>
                  </a:lnTo>
                  <a:cubicBezTo>
                    <a:pt x="102" y="315"/>
                    <a:pt x="34" y="179"/>
                    <a:pt x="0" y="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8322753" y="4248419"/>
              <a:ext cx="12175" cy="14453"/>
            </a:xfrm>
            <a:custGeom>
              <a:avLst/>
              <a:gdLst/>
              <a:ahLst/>
              <a:cxnLst/>
              <a:rect l="l" t="t" r="r" b="b"/>
              <a:pathLst>
                <a:path w="358" h="425" extrusionOk="0">
                  <a:moveTo>
                    <a:pt x="34" y="0"/>
                  </a:moveTo>
                  <a:lnTo>
                    <a:pt x="111" y="0"/>
                  </a:lnTo>
                  <a:cubicBezTo>
                    <a:pt x="213" y="110"/>
                    <a:pt x="357" y="212"/>
                    <a:pt x="357" y="357"/>
                  </a:cubicBezTo>
                  <a:lnTo>
                    <a:pt x="357" y="425"/>
                  </a:lnTo>
                  <a:lnTo>
                    <a:pt x="289" y="425"/>
                  </a:lnTo>
                  <a:cubicBezTo>
                    <a:pt x="145" y="357"/>
                    <a:pt x="77" y="178"/>
                    <a:pt x="34" y="77"/>
                  </a:cubicBezTo>
                  <a:cubicBezTo>
                    <a:pt x="0" y="43"/>
                    <a:pt x="34" y="43"/>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8297515" y="4239218"/>
              <a:ext cx="12175" cy="14487"/>
            </a:xfrm>
            <a:custGeom>
              <a:avLst/>
              <a:gdLst/>
              <a:ahLst/>
              <a:cxnLst/>
              <a:rect l="l" t="t" r="r" b="b"/>
              <a:pathLst>
                <a:path w="358" h="426" extrusionOk="0">
                  <a:moveTo>
                    <a:pt x="35" y="1"/>
                  </a:moveTo>
                  <a:lnTo>
                    <a:pt x="69" y="1"/>
                  </a:lnTo>
                  <a:cubicBezTo>
                    <a:pt x="145" y="77"/>
                    <a:pt x="179" y="111"/>
                    <a:pt x="213" y="179"/>
                  </a:cubicBezTo>
                  <a:cubicBezTo>
                    <a:pt x="281" y="213"/>
                    <a:pt x="324" y="290"/>
                    <a:pt x="324" y="357"/>
                  </a:cubicBezTo>
                  <a:cubicBezTo>
                    <a:pt x="358" y="357"/>
                    <a:pt x="324" y="391"/>
                    <a:pt x="324" y="391"/>
                  </a:cubicBezTo>
                  <a:cubicBezTo>
                    <a:pt x="281" y="425"/>
                    <a:pt x="247" y="425"/>
                    <a:pt x="247" y="425"/>
                  </a:cubicBezTo>
                  <a:cubicBezTo>
                    <a:pt x="179" y="391"/>
                    <a:pt x="145" y="323"/>
                    <a:pt x="111" y="256"/>
                  </a:cubicBezTo>
                  <a:cubicBezTo>
                    <a:pt x="69" y="213"/>
                    <a:pt x="35" y="145"/>
                    <a:pt x="1" y="77"/>
                  </a:cubicBezTo>
                  <a:cubicBezTo>
                    <a:pt x="1" y="43"/>
                    <a:pt x="1" y="43"/>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8323909" y="4287120"/>
              <a:ext cx="14487" cy="15643"/>
            </a:xfrm>
            <a:custGeom>
              <a:avLst/>
              <a:gdLst/>
              <a:ahLst/>
              <a:cxnLst/>
              <a:rect l="l" t="t" r="r" b="b"/>
              <a:pathLst>
                <a:path w="426" h="460" extrusionOk="0">
                  <a:moveTo>
                    <a:pt x="43" y="34"/>
                  </a:moveTo>
                  <a:cubicBezTo>
                    <a:pt x="77" y="0"/>
                    <a:pt x="111" y="0"/>
                    <a:pt x="145" y="34"/>
                  </a:cubicBezTo>
                  <a:cubicBezTo>
                    <a:pt x="179" y="102"/>
                    <a:pt x="255" y="179"/>
                    <a:pt x="289" y="247"/>
                  </a:cubicBezTo>
                  <a:cubicBezTo>
                    <a:pt x="357" y="281"/>
                    <a:pt x="391" y="315"/>
                    <a:pt x="425" y="391"/>
                  </a:cubicBezTo>
                  <a:lnTo>
                    <a:pt x="425" y="459"/>
                  </a:lnTo>
                  <a:lnTo>
                    <a:pt x="357" y="459"/>
                  </a:lnTo>
                  <a:cubicBezTo>
                    <a:pt x="179" y="459"/>
                    <a:pt x="77" y="247"/>
                    <a:pt x="43" y="102"/>
                  </a:cubicBezTo>
                  <a:cubicBezTo>
                    <a:pt x="0" y="68"/>
                    <a:pt x="43" y="34"/>
                    <a:pt x="43" y="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8345572" y="4282188"/>
              <a:ext cx="13331" cy="14487"/>
            </a:xfrm>
            <a:custGeom>
              <a:avLst/>
              <a:gdLst/>
              <a:ahLst/>
              <a:cxnLst/>
              <a:rect l="l" t="t" r="r" b="b"/>
              <a:pathLst>
                <a:path w="392" h="426" extrusionOk="0">
                  <a:moveTo>
                    <a:pt x="43" y="1"/>
                  </a:moveTo>
                  <a:cubicBezTo>
                    <a:pt x="43" y="1"/>
                    <a:pt x="77" y="1"/>
                    <a:pt x="111" y="35"/>
                  </a:cubicBezTo>
                  <a:cubicBezTo>
                    <a:pt x="145" y="69"/>
                    <a:pt x="179" y="145"/>
                    <a:pt x="255" y="179"/>
                  </a:cubicBezTo>
                  <a:cubicBezTo>
                    <a:pt x="289" y="247"/>
                    <a:pt x="357" y="281"/>
                    <a:pt x="391" y="324"/>
                  </a:cubicBezTo>
                  <a:cubicBezTo>
                    <a:pt x="391" y="358"/>
                    <a:pt x="391" y="392"/>
                    <a:pt x="357" y="426"/>
                  </a:cubicBezTo>
                  <a:lnTo>
                    <a:pt x="323" y="426"/>
                  </a:lnTo>
                  <a:cubicBezTo>
                    <a:pt x="179" y="392"/>
                    <a:pt x="77" y="179"/>
                    <a:pt x="1" y="69"/>
                  </a:cubicBezTo>
                  <a:cubicBezTo>
                    <a:pt x="1" y="35"/>
                    <a:pt x="1" y="35"/>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8354244" y="4267769"/>
              <a:ext cx="10712" cy="15609"/>
            </a:xfrm>
            <a:custGeom>
              <a:avLst/>
              <a:gdLst/>
              <a:ahLst/>
              <a:cxnLst/>
              <a:rect l="l" t="t" r="r" b="b"/>
              <a:pathLst>
                <a:path w="315" h="459" extrusionOk="0">
                  <a:moveTo>
                    <a:pt x="34" y="0"/>
                  </a:moveTo>
                  <a:cubicBezTo>
                    <a:pt x="34" y="0"/>
                    <a:pt x="68" y="0"/>
                    <a:pt x="102" y="34"/>
                  </a:cubicBezTo>
                  <a:cubicBezTo>
                    <a:pt x="136" y="68"/>
                    <a:pt x="170" y="145"/>
                    <a:pt x="247" y="213"/>
                  </a:cubicBezTo>
                  <a:cubicBezTo>
                    <a:pt x="281" y="247"/>
                    <a:pt x="315" y="323"/>
                    <a:pt x="315" y="391"/>
                  </a:cubicBezTo>
                  <a:cubicBezTo>
                    <a:pt x="315" y="391"/>
                    <a:pt x="315" y="425"/>
                    <a:pt x="281" y="425"/>
                  </a:cubicBezTo>
                  <a:cubicBezTo>
                    <a:pt x="281" y="459"/>
                    <a:pt x="247" y="459"/>
                    <a:pt x="213" y="425"/>
                  </a:cubicBezTo>
                  <a:cubicBezTo>
                    <a:pt x="170" y="391"/>
                    <a:pt x="136" y="323"/>
                    <a:pt x="102" y="247"/>
                  </a:cubicBezTo>
                  <a:cubicBezTo>
                    <a:pt x="68" y="213"/>
                    <a:pt x="34" y="145"/>
                    <a:pt x="0" y="68"/>
                  </a:cubicBezTo>
                  <a:cubicBezTo>
                    <a:pt x="0" y="34"/>
                    <a:pt x="0" y="34"/>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8380531" y="4305042"/>
              <a:ext cx="11018" cy="12141"/>
            </a:xfrm>
            <a:custGeom>
              <a:avLst/>
              <a:gdLst/>
              <a:ahLst/>
              <a:cxnLst/>
              <a:rect l="l" t="t" r="r" b="b"/>
              <a:pathLst>
                <a:path w="324" h="357" extrusionOk="0">
                  <a:moveTo>
                    <a:pt x="34" y="0"/>
                  </a:moveTo>
                  <a:lnTo>
                    <a:pt x="111" y="0"/>
                  </a:lnTo>
                  <a:cubicBezTo>
                    <a:pt x="145" y="34"/>
                    <a:pt x="179" y="110"/>
                    <a:pt x="213" y="144"/>
                  </a:cubicBezTo>
                  <a:cubicBezTo>
                    <a:pt x="247" y="178"/>
                    <a:pt x="323" y="212"/>
                    <a:pt x="323" y="289"/>
                  </a:cubicBezTo>
                  <a:cubicBezTo>
                    <a:pt x="323" y="323"/>
                    <a:pt x="289" y="323"/>
                    <a:pt x="289" y="357"/>
                  </a:cubicBezTo>
                  <a:lnTo>
                    <a:pt x="213" y="357"/>
                  </a:lnTo>
                  <a:cubicBezTo>
                    <a:pt x="145" y="357"/>
                    <a:pt x="145" y="289"/>
                    <a:pt x="111" y="212"/>
                  </a:cubicBezTo>
                  <a:cubicBezTo>
                    <a:pt x="77" y="178"/>
                    <a:pt x="34" y="144"/>
                    <a:pt x="0" y="77"/>
                  </a:cubicBezTo>
                  <a:cubicBezTo>
                    <a:pt x="0" y="34"/>
                    <a:pt x="0" y="34"/>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8364922" y="4314836"/>
              <a:ext cx="15643" cy="17956"/>
            </a:xfrm>
            <a:custGeom>
              <a:avLst/>
              <a:gdLst/>
              <a:ahLst/>
              <a:cxnLst/>
              <a:rect l="l" t="t" r="r" b="b"/>
              <a:pathLst>
                <a:path w="460" h="528" extrusionOk="0">
                  <a:moveTo>
                    <a:pt x="35" y="1"/>
                  </a:moveTo>
                  <a:cubicBezTo>
                    <a:pt x="35" y="1"/>
                    <a:pt x="69" y="1"/>
                    <a:pt x="69" y="35"/>
                  </a:cubicBezTo>
                  <a:cubicBezTo>
                    <a:pt x="145" y="69"/>
                    <a:pt x="213" y="137"/>
                    <a:pt x="281" y="213"/>
                  </a:cubicBezTo>
                  <a:cubicBezTo>
                    <a:pt x="357" y="281"/>
                    <a:pt x="425" y="315"/>
                    <a:pt x="459" y="426"/>
                  </a:cubicBezTo>
                  <a:cubicBezTo>
                    <a:pt x="459" y="460"/>
                    <a:pt x="425" y="494"/>
                    <a:pt x="425" y="494"/>
                  </a:cubicBezTo>
                  <a:cubicBezTo>
                    <a:pt x="391" y="494"/>
                    <a:pt x="391" y="528"/>
                    <a:pt x="357" y="494"/>
                  </a:cubicBezTo>
                  <a:cubicBezTo>
                    <a:pt x="281" y="460"/>
                    <a:pt x="213" y="383"/>
                    <a:pt x="179" y="315"/>
                  </a:cubicBezTo>
                  <a:cubicBezTo>
                    <a:pt x="111" y="247"/>
                    <a:pt x="69" y="171"/>
                    <a:pt x="1" y="103"/>
                  </a:cubicBezTo>
                  <a:cubicBezTo>
                    <a:pt x="1" y="69"/>
                    <a:pt x="1" y="35"/>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8348156" y="4318304"/>
              <a:ext cx="14487" cy="12175"/>
            </a:xfrm>
            <a:custGeom>
              <a:avLst/>
              <a:gdLst/>
              <a:ahLst/>
              <a:cxnLst/>
              <a:rect l="l" t="t" r="r" b="b"/>
              <a:pathLst>
                <a:path w="426" h="358" extrusionOk="0">
                  <a:moveTo>
                    <a:pt x="35" y="1"/>
                  </a:moveTo>
                  <a:lnTo>
                    <a:pt x="103" y="1"/>
                  </a:lnTo>
                  <a:cubicBezTo>
                    <a:pt x="213" y="69"/>
                    <a:pt x="349" y="179"/>
                    <a:pt x="426" y="281"/>
                  </a:cubicBezTo>
                  <a:lnTo>
                    <a:pt x="426" y="358"/>
                  </a:lnTo>
                  <a:lnTo>
                    <a:pt x="392" y="358"/>
                  </a:lnTo>
                  <a:cubicBezTo>
                    <a:pt x="247" y="281"/>
                    <a:pt x="137" y="179"/>
                    <a:pt x="35" y="69"/>
                  </a:cubicBezTo>
                  <a:cubicBezTo>
                    <a:pt x="1" y="35"/>
                    <a:pt x="1"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8381688" y="4352108"/>
              <a:ext cx="15916" cy="16800"/>
            </a:xfrm>
            <a:custGeom>
              <a:avLst/>
              <a:gdLst/>
              <a:ahLst/>
              <a:cxnLst/>
              <a:rect l="l" t="t" r="r" b="b"/>
              <a:pathLst>
                <a:path w="468" h="494" extrusionOk="0">
                  <a:moveTo>
                    <a:pt x="43" y="1"/>
                  </a:moveTo>
                  <a:cubicBezTo>
                    <a:pt x="43" y="1"/>
                    <a:pt x="77" y="1"/>
                    <a:pt x="111" y="35"/>
                  </a:cubicBezTo>
                  <a:cubicBezTo>
                    <a:pt x="145" y="103"/>
                    <a:pt x="213" y="179"/>
                    <a:pt x="289" y="213"/>
                  </a:cubicBezTo>
                  <a:cubicBezTo>
                    <a:pt x="323" y="281"/>
                    <a:pt x="391" y="315"/>
                    <a:pt x="425" y="391"/>
                  </a:cubicBezTo>
                  <a:cubicBezTo>
                    <a:pt x="468" y="425"/>
                    <a:pt x="425" y="459"/>
                    <a:pt x="391" y="459"/>
                  </a:cubicBezTo>
                  <a:cubicBezTo>
                    <a:pt x="391" y="459"/>
                    <a:pt x="357" y="493"/>
                    <a:pt x="357" y="459"/>
                  </a:cubicBezTo>
                  <a:cubicBezTo>
                    <a:pt x="179" y="425"/>
                    <a:pt x="77" y="213"/>
                    <a:pt x="0" y="69"/>
                  </a:cubicBezTo>
                  <a:cubicBezTo>
                    <a:pt x="0" y="69"/>
                    <a:pt x="0" y="35"/>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8391516" y="4342280"/>
              <a:ext cx="14453" cy="15950"/>
            </a:xfrm>
            <a:custGeom>
              <a:avLst/>
              <a:gdLst/>
              <a:ahLst/>
              <a:cxnLst/>
              <a:rect l="l" t="t" r="r" b="b"/>
              <a:pathLst>
                <a:path w="425" h="469" extrusionOk="0">
                  <a:moveTo>
                    <a:pt x="34" y="43"/>
                  </a:moveTo>
                  <a:cubicBezTo>
                    <a:pt x="68" y="1"/>
                    <a:pt x="102" y="1"/>
                    <a:pt x="136" y="43"/>
                  </a:cubicBezTo>
                  <a:cubicBezTo>
                    <a:pt x="179" y="111"/>
                    <a:pt x="213" y="145"/>
                    <a:pt x="281" y="213"/>
                  </a:cubicBezTo>
                  <a:cubicBezTo>
                    <a:pt x="315" y="256"/>
                    <a:pt x="391" y="290"/>
                    <a:pt x="425" y="358"/>
                  </a:cubicBezTo>
                  <a:cubicBezTo>
                    <a:pt x="425" y="392"/>
                    <a:pt x="425" y="426"/>
                    <a:pt x="391" y="426"/>
                  </a:cubicBezTo>
                  <a:cubicBezTo>
                    <a:pt x="391" y="426"/>
                    <a:pt x="349" y="468"/>
                    <a:pt x="349" y="426"/>
                  </a:cubicBezTo>
                  <a:cubicBezTo>
                    <a:pt x="179" y="426"/>
                    <a:pt x="68" y="213"/>
                    <a:pt x="34" y="111"/>
                  </a:cubicBezTo>
                  <a:cubicBezTo>
                    <a:pt x="0" y="77"/>
                    <a:pt x="0" y="43"/>
                    <a:pt x="34" y="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8423857" y="4374927"/>
              <a:ext cx="14487" cy="15643"/>
            </a:xfrm>
            <a:custGeom>
              <a:avLst/>
              <a:gdLst/>
              <a:ahLst/>
              <a:cxnLst/>
              <a:rect l="l" t="t" r="r" b="b"/>
              <a:pathLst>
                <a:path w="426" h="460" extrusionOk="0">
                  <a:moveTo>
                    <a:pt x="35" y="35"/>
                  </a:moveTo>
                  <a:cubicBezTo>
                    <a:pt x="77" y="1"/>
                    <a:pt x="111" y="1"/>
                    <a:pt x="111" y="35"/>
                  </a:cubicBezTo>
                  <a:cubicBezTo>
                    <a:pt x="179" y="103"/>
                    <a:pt x="213" y="179"/>
                    <a:pt x="289" y="213"/>
                  </a:cubicBezTo>
                  <a:cubicBezTo>
                    <a:pt x="357" y="247"/>
                    <a:pt x="391" y="281"/>
                    <a:pt x="425" y="358"/>
                  </a:cubicBezTo>
                  <a:cubicBezTo>
                    <a:pt x="425" y="392"/>
                    <a:pt x="425" y="426"/>
                    <a:pt x="391" y="426"/>
                  </a:cubicBezTo>
                  <a:lnTo>
                    <a:pt x="391" y="426"/>
                  </a:lnTo>
                  <a:cubicBezTo>
                    <a:pt x="213" y="460"/>
                    <a:pt x="77" y="213"/>
                    <a:pt x="1" y="103"/>
                  </a:cubicBezTo>
                  <a:cubicBezTo>
                    <a:pt x="1" y="69"/>
                    <a:pt x="1" y="35"/>
                    <a:pt x="35"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8407091" y="4372614"/>
              <a:ext cx="10746" cy="11903"/>
            </a:xfrm>
            <a:custGeom>
              <a:avLst/>
              <a:gdLst/>
              <a:ahLst/>
              <a:cxnLst/>
              <a:rect l="l" t="t" r="r" b="b"/>
              <a:pathLst>
                <a:path w="316" h="350" extrusionOk="0">
                  <a:moveTo>
                    <a:pt x="35" y="35"/>
                  </a:moveTo>
                  <a:cubicBezTo>
                    <a:pt x="69" y="1"/>
                    <a:pt x="103" y="1"/>
                    <a:pt x="103" y="35"/>
                  </a:cubicBezTo>
                  <a:cubicBezTo>
                    <a:pt x="145" y="69"/>
                    <a:pt x="179" y="103"/>
                    <a:pt x="213" y="137"/>
                  </a:cubicBezTo>
                  <a:cubicBezTo>
                    <a:pt x="247" y="171"/>
                    <a:pt x="281" y="213"/>
                    <a:pt x="315" y="247"/>
                  </a:cubicBezTo>
                  <a:cubicBezTo>
                    <a:pt x="315" y="281"/>
                    <a:pt x="315" y="315"/>
                    <a:pt x="281" y="315"/>
                  </a:cubicBezTo>
                  <a:cubicBezTo>
                    <a:pt x="281" y="349"/>
                    <a:pt x="247" y="349"/>
                    <a:pt x="247" y="349"/>
                  </a:cubicBezTo>
                  <a:cubicBezTo>
                    <a:pt x="179" y="315"/>
                    <a:pt x="145" y="281"/>
                    <a:pt x="103" y="247"/>
                  </a:cubicBezTo>
                  <a:cubicBezTo>
                    <a:pt x="69" y="171"/>
                    <a:pt x="35" y="137"/>
                    <a:pt x="35" y="69"/>
                  </a:cubicBezTo>
                  <a:cubicBezTo>
                    <a:pt x="1" y="69"/>
                    <a:pt x="35" y="35"/>
                    <a:pt x="35"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8052053" y="4356733"/>
              <a:ext cx="465733" cy="158917"/>
            </a:xfrm>
            <a:custGeom>
              <a:avLst/>
              <a:gdLst/>
              <a:ahLst/>
              <a:cxnLst/>
              <a:rect l="l" t="t" r="r" b="b"/>
              <a:pathLst>
                <a:path w="13695" h="4673" extrusionOk="0">
                  <a:moveTo>
                    <a:pt x="179" y="1029"/>
                  </a:moveTo>
                  <a:cubicBezTo>
                    <a:pt x="1623" y="1"/>
                    <a:pt x="13202" y="3968"/>
                    <a:pt x="13202" y="3968"/>
                  </a:cubicBezTo>
                  <a:lnTo>
                    <a:pt x="13694" y="4673"/>
                  </a:lnTo>
                  <a:cubicBezTo>
                    <a:pt x="13694" y="4673"/>
                    <a:pt x="740" y="3687"/>
                    <a:pt x="35" y="1453"/>
                  </a:cubicBezTo>
                  <a:cubicBezTo>
                    <a:pt x="1" y="1275"/>
                    <a:pt x="35" y="1139"/>
                    <a:pt x="179" y="102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8357712" y="4452056"/>
              <a:ext cx="14487" cy="9590"/>
            </a:xfrm>
            <a:custGeom>
              <a:avLst/>
              <a:gdLst/>
              <a:ahLst/>
              <a:cxnLst/>
              <a:rect l="l" t="t" r="r" b="b"/>
              <a:pathLst>
                <a:path w="426" h="282" extrusionOk="0">
                  <a:moveTo>
                    <a:pt x="34" y="35"/>
                  </a:moveTo>
                  <a:cubicBezTo>
                    <a:pt x="68" y="1"/>
                    <a:pt x="68" y="1"/>
                    <a:pt x="111" y="1"/>
                  </a:cubicBezTo>
                  <a:cubicBezTo>
                    <a:pt x="145" y="35"/>
                    <a:pt x="213" y="35"/>
                    <a:pt x="247" y="69"/>
                  </a:cubicBezTo>
                  <a:cubicBezTo>
                    <a:pt x="323" y="103"/>
                    <a:pt x="391" y="103"/>
                    <a:pt x="425" y="137"/>
                  </a:cubicBezTo>
                  <a:cubicBezTo>
                    <a:pt x="425" y="171"/>
                    <a:pt x="425" y="247"/>
                    <a:pt x="391" y="247"/>
                  </a:cubicBezTo>
                  <a:lnTo>
                    <a:pt x="391" y="247"/>
                  </a:lnTo>
                  <a:cubicBezTo>
                    <a:pt x="323" y="281"/>
                    <a:pt x="247" y="247"/>
                    <a:pt x="179" y="213"/>
                  </a:cubicBezTo>
                  <a:cubicBezTo>
                    <a:pt x="111" y="213"/>
                    <a:pt x="68" y="137"/>
                    <a:pt x="34" y="69"/>
                  </a:cubicBezTo>
                  <a:cubicBezTo>
                    <a:pt x="0" y="69"/>
                    <a:pt x="34" y="35"/>
                    <a:pt x="34"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8354244" y="4468822"/>
              <a:ext cx="20234" cy="9556"/>
            </a:xfrm>
            <a:custGeom>
              <a:avLst/>
              <a:gdLst/>
              <a:ahLst/>
              <a:cxnLst/>
              <a:rect l="l" t="t" r="r" b="b"/>
              <a:pathLst>
                <a:path w="595" h="281" extrusionOk="0">
                  <a:moveTo>
                    <a:pt x="34" y="1"/>
                  </a:moveTo>
                  <a:lnTo>
                    <a:pt x="68" y="1"/>
                  </a:lnTo>
                  <a:cubicBezTo>
                    <a:pt x="247" y="35"/>
                    <a:pt x="425" y="69"/>
                    <a:pt x="561" y="145"/>
                  </a:cubicBezTo>
                  <a:cubicBezTo>
                    <a:pt x="595" y="179"/>
                    <a:pt x="595" y="247"/>
                    <a:pt x="561" y="247"/>
                  </a:cubicBezTo>
                  <a:cubicBezTo>
                    <a:pt x="527" y="247"/>
                    <a:pt x="527" y="281"/>
                    <a:pt x="527" y="281"/>
                  </a:cubicBezTo>
                  <a:cubicBezTo>
                    <a:pt x="349" y="247"/>
                    <a:pt x="213" y="145"/>
                    <a:pt x="68" y="103"/>
                  </a:cubicBezTo>
                  <a:cubicBezTo>
                    <a:pt x="0" y="69"/>
                    <a:pt x="34" y="35"/>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8316699" y="4466509"/>
              <a:ext cx="23125" cy="9556"/>
            </a:xfrm>
            <a:custGeom>
              <a:avLst/>
              <a:gdLst/>
              <a:ahLst/>
              <a:cxnLst/>
              <a:rect l="l" t="t" r="r" b="b"/>
              <a:pathLst>
                <a:path w="680" h="281" extrusionOk="0">
                  <a:moveTo>
                    <a:pt x="43" y="35"/>
                  </a:moveTo>
                  <a:cubicBezTo>
                    <a:pt x="43" y="35"/>
                    <a:pt x="77" y="1"/>
                    <a:pt x="77" y="35"/>
                  </a:cubicBezTo>
                  <a:cubicBezTo>
                    <a:pt x="178" y="35"/>
                    <a:pt x="255" y="35"/>
                    <a:pt x="357" y="69"/>
                  </a:cubicBezTo>
                  <a:cubicBezTo>
                    <a:pt x="391" y="69"/>
                    <a:pt x="425" y="69"/>
                    <a:pt x="467" y="103"/>
                  </a:cubicBezTo>
                  <a:cubicBezTo>
                    <a:pt x="535" y="103"/>
                    <a:pt x="569" y="137"/>
                    <a:pt x="603" y="137"/>
                  </a:cubicBezTo>
                  <a:cubicBezTo>
                    <a:pt x="637" y="171"/>
                    <a:pt x="680" y="247"/>
                    <a:pt x="637" y="247"/>
                  </a:cubicBezTo>
                  <a:cubicBezTo>
                    <a:pt x="603" y="247"/>
                    <a:pt x="603" y="281"/>
                    <a:pt x="603" y="281"/>
                  </a:cubicBezTo>
                  <a:lnTo>
                    <a:pt x="467" y="281"/>
                  </a:lnTo>
                  <a:cubicBezTo>
                    <a:pt x="425" y="281"/>
                    <a:pt x="357" y="247"/>
                    <a:pt x="323" y="247"/>
                  </a:cubicBezTo>
                  <a:cubicBezTo>
                    <a:pt x="212" y="213"/>
                    <a:pt x="144" y="171"/>
                    <a:pt x="43" y="137"/>
                  </a:cubicBezTo>
                  <a:cubicBezTo>
                    <a:pt x="0" y="103"/>
                    <a:pt x="0" y="69"/>
                    <a:pt x="43"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8323909" y="4448315"/>
              <a:ext cx="18228" cy="9556"/>
            </a:xfrm>
            <a:custGeom>
              <a:avLst/>
              <a:gdLst/>
              <a:ahLst/>
              <a:cxnLst/>
              <a:rect l="l" t="t" r="r" b="b"/>
              <a:pathLst>
                <a:path w="536" h="281" extrusionOk="0">
                  <a:moveTo>
                    <a:pt x="43" y="34"/>
                  </a:moveTo>
                  <a:cubicBezTo>
                    <a:pt x="43" y="0"/>
                    <a:pt x="77" y="0"/>
                    <a:pt x="77" y="34"/>
                  </a:cubicBezTo>
                  <a:cubicBezTo>
                    <a:pt x="145" y="34"/>
                    <a:pt x="213" y="68"/>
                    <a:pt x="289" y="111"/>
                  </a:cubicBezTo>
                  <a:cubicBezTo>
                    <a:pt x="357" y="111"/>
                    <a:pt x="425" y="111"/>
                    <a:pt x="502" y="179"/>
                  </a:cubicBezTo>
                  <a:cubicBezTo>
                    <a:pt x="502" y="179"/>
                    <a:pt x="536" y="247"/>
                    <a:pt x="502" y="247"/>
                  </a:cubicBezTo>
                  <a:lnTo>
                    <a:pt x="468" y="281"/>
                  </a:lnTo>
                  <a:cubicBezTo>
                    <a:pt x="391" y="281"/>
                    <a:pt x="323" y="247"/>
                    <a:pt x="255" y="247"/>
                  </a:cubicBezTo>
                  <a:cubicBezTo>
                    <a:pt x="179" y="213"/>
                    <a:pt x="111" y="145"/>
                    <a:pt x="43" y="111"/>
                  </a:cubicBezTo>
                  <a:cubicBezTo>
                    <a:pt x="0" y="68"/>
                    <a:pt x="0" y="34"/>
                    <a:pt x="43" y="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8301090" y="4431549"/>
              <a:ext cx="9862" cy="8434"/>
            </a:xfrm>
            <a:custGeom>
              <a:avLst/>
              <a:gdLst/>
              <a:ahLst/>
              <a:cxnLst/>
              <a:rect l="l" t="t" r="r" b="b"/>
              <a:pathLst>
                <a:path w="290" h="248" extrusionOk="0">
                  <a:moveTo>
                    <a:pt x="34" y="35"/>
                  </a:moveTo>
                  <a:cubicBezTo>
                    <a:pt x="34" y="1"/>
                    <a:pt x="77" y="1"/>
                    <a:pt x="111" y="35"/>
                  </a:cubicBezTo>
                  <a:cubicBezTo>
                    <a:pt x="111" y="69"/>
                    <a:pt x="145" y="69"/>
                    <a:pt x="179" y="103"/>
                  </a:cubicBezTo>
                  <a:cubicBezTo>
                    <a:pt x="213" y="137"/>
                    <a:pt x="247" y="137"/>
                    <a:pt x="289" y="179"/>
                  </a:cubicBezTo>
                  <a:cubicBezTo>
                    <a:pt x="289" y="179"/>
                    <a:pt x="289" y="213"/>
                    <a:pt x="247" y="247"/>
                  </a:cubicBezTo>
                  <a:lnTo>
                    <a:pt x="247" y="247"/>
                  </a:lnTo>
                  <a:cubicBezTo>
                    <a:pt x="145" y="247"/>
                    <a:pt x="77" y="137"/>
                    <a:pt x="0" y="69"/>
                  </a:cubicBezTo>
                  <a:cubicBezTo>
                    <a:pt x="0" y="69"/>
                    <a:pt x="0" y="35"/>
                    <a:pt x="34"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8293846" y="4448315"/>
              <a:ext cx="18262" cy="11018"/>
            </a:xfrm>
            <a:custGeom>
              <a:avLst/>
              <a:gdLst/>
              <a:ahLst/>
              <a:cxnLst/>
              <a:rect l="l" t="t" r="r" b="b"/>
              <a:pathLst>
                <a:path w="537" h="324" extrusionOk="0">
                  <a:moveTo>
                    <a:pt x="35" y="0"/>
                  </a:moveTo>
                  <a:lnTo>
                    <a:pt x="77" y="0"/>
                  </a:lnTo>
                  <a:cubicBezTo>
                    <a:pt x="213" y="34"/>
                    <a:pt x="426" y="68"/>
                    <a:pt x="502" y="213"/>
                  </a:cubicBezTo>
                  <a:cubicBezTo>
                    <a:pt x="536" y="247"/>
                    <a:pt x="502" y="281"/>
                    <a:pt x="502" y="281"/>
                  </a:cubicBezTo>
                  <a:cubicBezTo>
                    <a:pt x="460" y="323"/>
                    <a:pt x="460" y="323"/>
                    <a:pt x="426" y="323"/>
                  </a:cubicBezTo>
                  <a:cubicBezTo>
                    <a:pt x="358" y="281"/>
                    <a:pt x="324" y="247"/>
                    <a:pt x="247" y="213"/>
                  </a:cubicBezTo>
                  <a:cubicBezTo>
                    <a:pt x="179" y="179"/>
                    <a:pt x="111" y="145"/>
                    <a:pt x="35" y="111"/>
                  </a:cubicBezTo>
                  <a:cubicBezTo>
                    <a:pt x="1" y="111"/>
                    <a:pt x="1" y="34"/>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8054366" y="4205059"/>
              <a:ext cx="451586" cy="293859"/>
            </a:xfrm>
            <a:custGeom>
              <a:avLst/>
              <a:gdLst/>
              <a:ahLst/>
              <a:cxnLst/>
              <a:rect l="l" t="t" r="r" b="b"/>
              <a:pathLst>
                <a:path w="13279" h="8641" extrusionOk="0">
                  <a:moveTo>
                    <a:pt x="1207" y="1241"/>
                  </a:moveTo>
                  <a:cubicBezTo>
                    <a:pt x="2940" y="1"/>
                    <a:pt x="12955" y="7825"/>
                    <a:pt x="12955" y="7825"/>
                  </a:cubicBezTo>
                  <a:lnTo>
                    <a:pt x="13278" y="8640"/>
                  </a:lnTo>
                  <a:cubicBezTo>
                    <a:pt x="13278" y="8640"/>
                    <a:pt x="1" y="3577"/>
                    <a:pt x="1029" y="1453"/>
                  </a:cubicBezTo>
                  <a:cubicBezTo>
                    <a:pt x="1063" y="1352"/>
                    <a:pt x="1131" y="1275"/>
                    <a:pt x="1207" y="12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8298777" y="4394277"/>
              <a:ext cx="22853" cy="13059"/>
            </a:xfrm>
            <a:custGeom>
              <a:avLst/>
              <a:gdLst/>
              <a:ahLst/>
              <a:cxnLst/>
              <a:rect l="l" t="t" r="r" b="b"/>
              <a:pathLst>
                <a:path w="672" h="384" extrusionOk="0">
                  <a:moveTo>
                    <a:pt x="34" y="35"/>
                  </a:moveTo>
                  <a:cubicBezTo>
                    <a:pt x="68" y="35"/>
                    <a:pt x="68" y="1"/>
                    <a:pt x="102" y="35"/>
                  </a:cubicBezTo>
                  <a:cubicBezTo>
                    <a:pt x="179" y="69"/>
                    <a:pt x="281" y="103"/>
                    <a:pt x="391" y="137"/>
                  </a:cubicBezTo>
                  <a:cubicBezTo>
                    <a:pt x="459" y="137"/>
                    <a:pt x="570" y="171"/>
                    <a:pt x="637" y="213"/>
                  </a:cubicBezTo>
                  <a:cubicBezTo>
                    <a:pt x="671" y="247"/>
                    <a:pt x="671" y="281"/>
                    <a:pt x="637" y="315"/>
                  </a:cubicBezTo>
                  <a:lnTo>
                    <a:pt x="604" y="315"/>
                  </a:lnTo>
                  <a:cubicBezTo>
                    <a:pt x="425" y="383"/>
                    <a:pt x="179" y="213"/>
                    <a:pt x="34" y="103"/>
                  </a:cubicBezTo>
                  <a:cubicBezTo>
                    <a:pt x="0" y="69"/>
                    <a:pt x="34" y="35"/>
                    <a:pt x="34"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8342103" y="4398902"/>
              <a:ext cx="17956" cy="11018"/>
            </a:xfrm>
            <a:custGeom>
              <a:avLst/>
              <a:gdLst/>
              <a:ahLst/>
              <a:cxnLst/>
              <a:rect l="l" t="t" r="r" b="b"/>
              <a:pathLst>
                <a:path w="528" h="324" extrusionOk="0">
                  <a:moveTo>
                    <a:pt x="35" y="35"/>
                  </a:moveTo>
                  <a:cubicBezTo>
                    <a:pt x="35" y="35"/>
                    <a:pt x="69" y="1"/>
                    <a:pt x="69" y="35"/>
                  </a:cubicBezTo>
                  <a:cubicBezTo>
                    <a:pt x="145" y="77"/>
                    <a:pt x="213" y="77"/>
                    <a:pt x="281" y="111"/>
                  </a:cubicBezTo>
                  <a:cubicBezTo>
                    <a:pt x="357" y="145"/>
                    <a:pt x="425" y="145"/>
                    <a:pt x="493" y="179"/>
                  </a:cubicBezTo>
                  <a:cubicBezTo>
                    <a:pt x="527" y="213"/>
                    <a:pt x="527" y="247"/>
                    <a:pt x="493" y="290"/>
                  </a:cubicBezTo>
                  <a:lnTo>
                    <a:pt x="493" y="290"/>
                  </a:lnTo>
                  <a:cubicBezTo>
                    <a:pt x="315" y="324"/>
                    <a:pt x="145" y="213"/>
                    <a:pt x="35" y="111"/>
                  </a:cubicBezTo>
                  <a:cubicBezTo>
                    <a:pt x="1" y="77"/>
                    <a:pt x="1" y="35"/>
                    <a:pt x="35"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8307143" y="4368874"/>
              <a:ext cx="20541" cy="11018"/>
            </a:xfrm>
            <a:custGeom>
              <a:avLst/>
              <a:gdLst/>
              <a:ahLst/>
              <a:cxnLst/>
              <a:rect l="l" t="t" r="r" b="b"/>
              <a:pathLst>
                <a:path w="604" h="324" extrusionOk="0">
                  <a:moveTo>
                    <a:pt x="35" y="0"/>
                  </a:moveTo>
                  <a:lnTo>
                    <a:pt x="69" y="0"/>
                  </a:lnTo>
                  <a:cubicBezTo>
                    <a:pt x="145" y="34"/>
                    <a:pt x="247" y="68"/>
                    <a:pt x="324" y="68"/>
                  </a:cubicBezTo>
                  <a:cubicBezTo>
                    <a:pt x="391" y="111"/>
                    <a:pt x="459" y="111"/>
                    <a:pt x="536" y="145"/>
                  </a:cubicBezTo>
                  <a:cubicBezTo>
                    <a:pt x="604" y="179"/>
                    <a:pt x="570" y="247"/>
                    <a:pt x="536" y="281"/>
                  </a:cubicBezTo>
                  <a:lnTo>
                    <a:pt x="536" y="281"/>
                  </a:lnTo>
                  <a:cubicBezTo>
                    <a:pt x="425" y="323"/>
                    <a:pt x="358" y="281"/>
                    <a:pt x="247" y="247"/>
                  </a:cubicBezTo>
                  <a:cubicBezTo>
                    <a:pt x="179" y="213"/>
                    <a:pt x="111" y="179"/>
                    <a:pt x="35" y="111"/>
                  </a:cubicBezTo>
                  <a:cubicBezTo>
                    <a:pt x="1" y="68"/>
                    <a:pt x="1" y="34"/>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8295003" y="4347211"/>
              <a:ext cx="23159" cy="11018"/>
            </a:xfrm>
            <a:custGeom>
              <a:avLst/>
              <a:gdLst/>
              <a:ahLst/>
              <a:cxnLst/>
              <a:rect l="l" t="t" r="r" b="b"/>
              <a:pathLst>
                <a:path w="681" h="324" extrusionOk="0">
                  <a:moveTo>
                    <a:pt x="43" y="0"/>
                  </a:moveTo>
                  <a:lnTo>
                    <a:pt x="111" y="0"/>
                  </a:lnTo>
                  <a:cubicBezTo>
                    <a:pt x="213" y="34"/>
                    <a:pt x="324" y="68"/>
                    <a:pt x="392" y="111"/>
                  </a:cubicBezTo>
                  <a:cubicBezTo>
                    <a:pt x="502" y="145"/>
                    <a:pt x="570" y="179"/>
                    <a:pt x="638" y="247"/>
                  </a:cubicBezTo>
                  <a:cubicBezTo>
                    <a:pt x="681" y="281"/>
                    <a:pt x="681" y="323"/>
                    <a:pt x="638" y="323"/>
                  </a:cubicBezTo>
                  <a:lnTo>
                    <a:pt x="604" y="323"/>
                  </a:lnTo>
                  <a:cubicBezTo>
                    <a:pt x="536" y="323"/>
                    <a:pt x="426" y="281"/>
                    <a:pt x="324" y="247"/>
                  </a:cubicBezTo>
                  <a:cubicBezTo>
                    <a:pt x="256" y="213"/>
                    <a:pt x="145" y="145"/>
                    <a:pt x="77" y="111"/>
                  </a:cubicBezTo>
                  <a:cubicBezTo>
                    <a:pt x="1" y="68"/>
                    <a:pt x="1" y="34"/>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8383116" y="4402677"/>
              <a:ext cx="15643" cy="13331"/>
            </a:xfrm>
            <a:custGeom>
              <a:avLst/>
              <a:gdLst/>
              <a:ahLst/>
              <a:cxnLst/>
              <a:rect l="l" t="t" r="r" b="b"/>
              <a:pathLst>
                <a:path w="460" h="392" extrusionOk="0">
                  <a:moveTo>
                    <a:pt x="35" y="34"/>
                  </a:moveTo>
                  <a:cubicBezTo>
                    <a:pt x="69" y="0"/>
                    <a:pt x="69" y="0"/>
                    <a:pt x="103" y="34"/>
                  </a:cubicBezTo>
                  <a:cubicBezTo>
                    <a:pt x="137" y="34"/>
                    <a:pt x="171" y="68"/>
                    <a:pt x="213" y="102"/>
                  </a:cubicBezTo>
                  <a:cubicBezTo>
                    <a:pt x="247" y="136"/>
                    <a:pt x="281" y="136"/>
                    <a:pt x="315" y="136"/>
                  </a:cubicBezTo>
                  <a:cubicBezTo>
                    <a:pt x="383" y="179"/>
                    <a:pt x="460" y="281"/>
                    <a:pt x="383" y="315"/>
                  </a:cubicBezTo>
                  <a:lnTo>
                    <a:pt x="383" y="349"/>
                  </a:lnTo>
                  <a:cubicBezTo>
                    <a:pt x="315" y="391"/>
                    <a:pt x="213" y="349"/>
                    <a:pt x="137" y="315"/>
                  </a:cubicBezTo>
                  <a:cubicBezTo>
                    <a:pt x="69" y="247"/>
                    <a:pt x="1" y="179"/>
                    <a:pt x="1" y="68"/>
                  </a:cubicBezTo>
                  <a:cubicBezTo>
                    <a:pt x="1" y="34"/>
                    <a:pt x="35" y="34"/>
                    <a:pt x="35"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8367235" y="4419443"/>
              <a:ext cx="21697" cy="14453"/>
            </a:xfrm>
            <a:custGeom>
              <a:avLst/>
              <a:gdLst/>
              <a:ahLst/>
              <a:cxnLst/>
              <a:rect l="l" t="t" r="r" b="b"/>
              <a:pathLst>
                <a:path w="638" h="425" extrusionOk="0">
                  <a:moveTo>
                    <a:pt x="43" y="0"/>
                  </a:moveTo>
                  <a:lnTo>
                    <a:pt x="111" y="0"/>
                  </a:lnTo>
                  <a:cubicBezTo>
                    <a:pt x="179" y="68"/>
                    <a:pt x="289" y="110"/>
                    <a:pt x="391" y="178"/>
                  </a:cubicBezTo>
                  <a:cubicBezTo>
                    <a:pt x="468" y="212"/>
                    <a:pt x="570" y="212"/>
                    <a:pt x="604" y="280"/>
                  </a:cubicBezTo>
                  <a:cubicBezTo>
                    <a:pt x="638" y="323"/>
                    <a:pt x="638" y="357"/>
                    <a:pt x="604" y="357"/>
                  </a:cubicBezTo>
                  <a:lnTo>
                    <a:pt x="604" y="357"/>
                  </a:lnTo>
                  <a:cubicBezTo>
                    <a:pt x="502" y="425"/>
                    <a:pt x="357" y="357"/>
                    <a:pt x="289" y="280"/>
                  </a:cubicBezTo>
                  <a:cubicBezTo>
                    <a:pt x="179" y="212"/>
                    <a:pt x="111" y="144"/>
                    <a:pt x="43" y="68"/>
                  </a:cubicBezTo>
                  <a:cubicBezTo>
                    <a:pt x="1" y="34"/>
                    <a:pt x="1" y="34"/>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8296465" y="4004279"/>
              <a:ext cx="203399" cy="474099"/>
            </a:xfrm>
            <a:custGeom>
              <a:avLst/>
              <a:gdLst/>
              <a:ahLst/>
              <a:cxnLst/>
              <a:rect l="l" t="t" r="r" b="b"/>
              <a:pathLst>
                <a:path w="5981" h="13941" extrusionOk="0">
                  <a:moveTo>
                    <a:pt x="1869" y="952"/>
                  </a:moveTo>
                  <a:cubicBezTo>
                    <a:pt x="1912" y="918"/>
                    <a:pt x="1946" y="918"/>
                    <a:pt x="2014" y="884"/>
                  </a:cubicBezTo>
                  <a:cubicBezTo>
                    <a:pt x="4282" y="1"/>
                    <a:pt x="5981" y="10900"/>
                    <a:pt x="5624" y="13941"/>
                  </a:cubicBezTo>
                  <a:cubicBezTo>
                    <a:pt x="5624" y="13941"/>
                    <a:pt x="0" y="2295"/>
                    <a:pt x="1869" y="9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8467183" y="4342280"/>
              <a:ext cx="9862" cy="20575"/>
            </a:xfrm>
            <a:custGeom>
              <a:avLst/>
              <a:gdLst/>
              <a:ahLst/>
              <a:cxnLst/>
              <a:rect l="l" t="t" r="r" b="b"/>
              <a:pathLst>
                <a:path w="290" h="605" extrusionOk="0">
                  <a:moveTo>
                    <a:pt x="35" y="43"/>
                  </a:moveTo>
                  <a:cubicBezTo>
                    <a:pt x="35" y="1"/>
                    <a:pt x="77" y="1"/>
                    <a:pt x="77" y="43"/>
                  </a:cubicBezTo>
                  <a:cubicBezTo>
                    <a:pt x="145" y="111"/>
                    <a:pt x="179" y="179"/>
                    <a:pt x="213" y="290"/>
                  </a:cubicBezTo>
                  <a:cubicBezTo>
                    <a:pt x="247" y="358"/>
                    <a:pt x="290" y="468"/>
                    <a:pt x="290" y="536"/>
                  </a:cubicBezTo>
                  <a:cubicBezTo>
                    <a:pt x="290" y="570"/>
                    <a:pt x="247" y="570"/>
                    <a:pt x="247" y="604"/>
                  </a:cubicBezTo>
                  <a:cubicBezTo>
                    <a:pt x="213" y="604"/>
                    <a:pt x="179" y="604"/>
                    <a:pt x="145" y="570"/>
                  </a:cubicBezTo>
                  <a:cubicBezTo>
                    <a:pt x="77" y="502"/>
                    <a:pt x="77" y="392"/>
                    <a:pt x="35" y="324"/>
                  </a:cubicBezTo>
                  <a:cubicBezTo>
                    <a:pt x="35" y="213"/>
                    <a:pt x="1" y="145"/>
                    <a:pt x="35"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8449295" y="4343742"/>
              <a:ext cx="9556" cy="17956"/>
            </a:xfrm>
            <a:custGeom>
              <a:avLst/>
              <a:gdLst/>
              <a:ahLst/>
              <a:cxnLst/>
              <a:rect l="l" t="t" r="r" b="b"/>
              <a:pathLst>
                <a:path w="281" h="528" extrusionOk="0">
                  <a:moveTo>
                    <a:pt x="34" y="34"/>
                  </a:moveTo>
                  <a:cubicBezTo>
                    <a:pt x="68" y="0"/>
                    <a:pt x="102" y="0"/>
                    <a:pt x="136" y="68"/>
                  </a:cubicBezTo>
                  <a:cubicBezTo>
                    <a:pt x="136" y="136"/>
                    <a:pt x="179" y="213"/>
                    <a:pt x="213" y="281"/>
                  </a:cubicBezTo>
                  <a:cubicBezTo>
                    <a:pt x="247" y="349"/>
                    <a:pt x="281" y="425"/>
                    <a:pt x="213" y="493"/>
                  </a:cubicBezTo>
                  <a:lnTo>
                    <a:pt x="213" y="493"/>
                  </a:lnTo>
                  <a:cubicBezTo>
                    <a:pt x="179" y="527"/>
                    <a:pt x="179" y="527"/>
                    <a:pt x="136" y="493"/>
                  </a:cubicBezTo>
                  <a:cubicBezTo>
                    <a:pt x="68" y="493"/>
                    <a:pt x="68" y="383"/>
                    <a:pt x="34" y="315"/>
                  </a:cubicBezTo>
                  <a:cubicBezTo>
                    <a:pt x="34" y="247"/>
                    <a:pt x="34" y="170"/>
                    <a:pt x="0" y="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8429944" y="4322079"/>
              <a:ext cx="7244" cy="15609"/>
            </a:xfrm>
            <a:custGeom>
              <a:avLst/>
              <a:gdLst/>
              <a:ahLst/>
              <a:cxnLst/>
              <a:rect l="l" t="t" r="r" b="b"/>
              <a:pathLst>
                <a:path w="213" h="459" extrusionOk="0">
                  <a:moveTo>
                    <a:pt x="34" y="0"/>
                  </a:moveTo>
                  <a:cubicBezTo>
                    <a:pt x="34" y="0"/>
                    <a:pt x="68" y="0"/>
                    <a:pt x="110" y="34"/>
                  </a:cubicBezTo>
                  <a:cubicBezTo>
                    <a:pt x="144" y="102"/>
                    <a:pt x="144" y="170"/>
                    <a:pt x="178" y="213"/>
                  </a:cubicBezTo>
                  <a:cubicBezTo>
                    <a:pt x="178" y="247"/>
                    <a:pt x="178" y="281"/>
                    <a:pt x="212" y="315"/>
                  </a:cubicBezTo>
                  <a:cubicBezTo>
                    <a:pt x="212" y="349"/>
                    <a:pt x="212" y="349"/>
                    <a:pt x="178" y="383"/>
                  </a:cubicBezTo>
                  <a:lnTo>
                    <a:pt x="178" y="425"/>
                  </a:lnTo>
                  <a:cubicBezTo>
                    <a:pt x="144" y="459"/>
                    <a:pt x="110" y="459"/>
                    <a:pt x="110" y="425"/>
                  </a:cubicBezTo>
                  <a:cubicBezTo>
                    <a:pt x="68" y="383"/>
                    <a:pt x="68" y="383"/>
                    <a:pt x="68" y="315"/>
                  </a:cubicBezTo>
                  <a:cubicBezTo>
                    <a:pt x="68" y="315"/>
                    <a:pt x="68" y="281"/>
                    <a:pt x="34" y="247"/>
                  </a:cubicBezTo>
                  <a:cubicBezTo>
                    <a:pt x="34" y="170"/>
                    <a:pt x="34" y="136"/>
                    <a:pt x="0" y="68"/>
                  </a:cubicBezTo>
                  <a:cubicBezTo>
                    <a:pt x="0" y="34"/>
                    <a:pt x="0" y="34"/>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8446676" y="4301573"/>
              <a:ext cx="12175" cy="19078"/>
            </a:xfrm>
            <a:custGeom>
              <a:avLst/>
              <a:gdLst/>
              <a:ahLst/>
              <a:cxnLst/>
              <a:rect l="l" t="t" r="r" b="b"/>
              <a:pathLst>
                <a:path w="358" h="561" extrusionOk="0">
                  <a:moveTo>
                    <a:pt x="43" y="34"/>
                  </a:moveTo>
                  <a:cubicBezTo>
                    <a:pt x="77" y="34"/>
                    <a:pt x="111" y="0"/>
                    <a:pt x="145" y="34"/>
                  </a:cubicBezTo>
                  <a:cubicBezTo>
                    <a:pt x="213" y="179"/>
                    <a:pt x="358" y="348"/>
                    <a:pt x="324" y="527"/>
                  </a:cubicBezTo>
                  <a:lnTo>
                    <a:pt x="324" y="561"/>
                  </a:lnTo>
                  <a:cubicBezTo>
                    <a:pt x="290" y="561"/>
                    <a:pt x="213" y="561"/>
                    <a:pt x="213" y="527"/>
                  </a:cubicBezTo>
                  <a:cubicBezTo>
                    <a:pt x="145" y="493"/>
                    <a:pt x="145" y="391"/>
                    <a:pt x="111" y="314"/>
                  </a:cubicBezTo>
                  <a:cubicBezTo>
                    <a:pt x="111" y="246"/>
                    <a:pt x="77" y="179"/>
                    <a:pt x="43" y="102"/>
                  </a:cubicBezTo>
                  <a:cubicBezTo>
                    <a:pt x="1" y="68"/>
                    <a:pt x="43" y="34"/>
                    <a:pt x="43"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8449295" y="4258213"/>
              <a:ext cx="9556" cy="15643"/>
            </a:xfrm>
            <a:custGeom>
              <a:avLst/>
              <a:gdLst/>
              <a:ahLst/>
              <a:cxnLst/>
              <a:rect l="l" t="t" r="r" b="b"/>
              <a:pathLst>
                <a:path w="281" h="460" extrusionOk="0">
                  <a:moveTo>
                    <a:pt x="0" y="1"/>
                  </a:moveTo>
                  <a:lnTo>
                    <a:pt x="68" y="1"/>
                  </a:lnTo>
                  <a:cubicBezTo>
                    <a:pt x="102" y="69"/>
                    <a:pt x="136" y="103"/>
                    <a:pt x="179" y="179"/>
                  </a:cubicBezTo>
                  <a:cubicBezTo>
                    <a:pt x="213" y="247"/>
                    <a:pt x="281" y="315"/>
                    <a:pt x="247" y="392"/>
                  </a:cubicBezTo>
                  <a:lnTo>
                    <a:pt x="213" y="426"/>
                  </a:lnTo>
                  <a:cubicBezTo>
                    <a:pt x="179" y="460"/>
                    <a:pt x="136" y="460"/>
                    <a:pt x="102" y="426"/>
                  </a:cubicBezTo>
                  <a:cubicBezTo>
                    <a:pt x="34" y="392"/>
                    <a:pt x="34" y="315"/>
                    <a:pt x="34" y="247"/>
                  </a:cubicBezTo>
                  <a:cubicBezTo>
                    <a:pt x="0" y="179"/>
                    <a:pt x="0" y="103"/>
                    <a:pt x="0"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8429944" y="4255629"/>
              <a:ext cx="10984" cy="21697"/>
            </a:xfrm>
            <a:custGeom>
              <a:avLst/>
              <a:gdLst/>
              <a:ahLst/>
              <a:cxnLst/>
              <a:rect l="l" t="t" r="r" b="b"/>
              <a:pathLst>
                <a:path w="323" h="638" extrusionOk="0">
                  <a:moveTo>
                    <a:pt x="34" y="43"/>
                  </a:moveTo>
                  <a:cubicBezTo>
                    <a:pt x="68" y="0"/>
                    <a:pt x="144" y="0"/>
                    <a:pt x="144" y="77"/>
                  </a:cubicBezTo>
                  <a:cubicBezTo>
                    <a:pt x="212" y="145"/>
                    <a:pt x="212" y="213"/>
                    <a:pt x="246" y="323"/>
                  </a:cubicBezTo>
                  <a:cubicBezTo>
                    <a:pt x="280" y="391"/>
                    <a:pt x="323" y="502"/>
                    <a:pt x="280" y="570"/>
                  </a:cubicBezTo>
                  <a:lnTo>
                    <a:pt x="246" y="604"/>
                  </a:lnTo>
                  <a:cubicBezTo>
                    <a:pt x="212" y="638"/>
                    <a:pt x="178" y="604"/>
                    <a:pt x="144" y="570"/>
                  </a:cubicBezTo>
                  <a:cubicBezTo>
                    <a:pt x="68" y="536"/>
                    <a:pt x="110" y="425"/>
                    <a:pt x="68" y="357"/>
                  </a:cubicBezTo>
                  <a:cubicBezTo>
                    <a:pt x="68" y="289"/>
                    <a:pt x="34" y="179"/>
                    <a:pt x="0" y="111"/>
                  </a:cubicBezTo>
                  <a:cubicBezTo>
                    <a:pt x="0" y="77"/>
                    <a:pt x="0" y="43"/>
                    <a:pt x="34"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8404779" y="4242638"/>
              <a:ext cx="8434" cy="17922"/>
            </a:xfrm>
            <a:custGeom>
              <a:avLst/>
              <a:gdLst/>
              <a:ahLst/>
              <a:cxnLst/>
              <a:rect l="l" t="t" r="r" b="b"/>
              <a:pathLst>
                <a:path w="248" h="527" extrusionOk="0">
                  <a:moveTo>
                    <a:pt x="35" y="34"/>
                  </a:moveTo>
                  <a:cubicBezTo>
                    <a:pt x="69" y="0"/>
                    <a:pt x="137" y="34"/>
                    <a:pt x="137" y="102"/>
                  </a:cubicBezTo>
                  <a:cubicBezTo>
                    <a:pt x="171" y="213"/>
                    <a:pt x="213" y="348"/>
                    <a:pt x="213" y="459"/>
                  </a:cubicBezTo>
                  <a:cubicBezTo>
                    <a:pt x="247" y="493"/>
                    <a:pt x="213" y="493"/>
                    <a:pt x="213" y="493"/>
                  </a:cubicBezTo>
                  <a:cubicBezTo>
                    <a:pt x="171" y="527"/>
                    <a:pt x="137" y="527"/>
                    <a:pt x="137" y="493"/>
                  </a:cubicBezTo>
                  <a:cubicBezTo>
                    <a:pt x="69" y="382"/>
                    <a:pt x="35" y="247"/>
                    <a:pt x="1" y="102"/>
                  </a:cubicBezTo>
                  <a:cubicBezTo>
                    <a:pt x="1" y="68"/>
                    <a:pt x="35" y="68"/>
                    <a:pt x="35"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8398725" y="4196694"/>
              <a:ext cx="8400" cy="20541"/>
            </a:xfrm>
            <a:custGeom>
              <a:avLst/>
              <a:gdLst/>
              <a:ahLst/>
              <a:cxnLst/>
              <a:rect l="l" t="t" r="r" b="b"/>
              <a:pathLst>
                <a:path w="247" h="604" extrusionOk="0">
                  <a:moveTo>
                    <a:pt x="35" y="34"/>
                  </a:moveTo>
                  <a:cubicBezTo>
                    <a:pt x="69" y="0"/>
                    <a:pt x="137" y="0"/>
                    <a:pt x="137" y="77"/>
                  </a:cubicBezTo>
                  <a:cubicBezTo>
                    <a:pt x="179" y="213"/>
                    <a:pt x="247" y="391"/>
                    <a:pt x="247" y="570"/>
                  </a:cubicBezTo>
                  <a:lnTo>
                    <a:pt x="213" y="604"/>
                  </a:lnTo>
                  <a:lnTo>
                    <a:pt x="137" y="604"/>
                  </a:lnTo>
                  <a:cubicBezTo>
                    <a:pt x="69" y="459"/>
                    <a:pt x="35" y="247"/>
                    <a:pt x="1" y="111"/>
                  </a:cubicBezTo>
                  <a:cubicBezTo>
                    <a:pt x="1" y="77"/>
                    <a:pt x="35" y="34"/>
                    <a:pt x="35"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8433685" y="4218356"/>
              <a:ext cx="8400" cy="17072"/>
            </a:xfrm>
            <a:custGeom>
              <a:avLst/>
              <a:gdLst/>
              <a:ahLst/>
              <a:cxnLst/>
              <a:rect l="l" t="t" r="r" b="b"/>
              <a:pathLst>
                <a:path w="247" h="502" extrusionOk="0">
                  <a:moveTo>
                    <a:pt x="34" y="35"/>
                  </a:moveTo>
                  <a:cubicBezTo>
                    <a:pt x="68" y="1"/>
                    <a:pt x="102" y="1"/>
                    <a:pt x="102" y="35"/>
                  </a:cubicBezTo>
                  <a:cubicBezTo>
                    <a:pt x="136" y="111"/>
                    <a:pt x="170" y="179"/>
                    <a:pt x="213" y="247"/>
                  </a:cubicBezTo>
                  <a:cubicBezTo>
                    <a:pt x="213" y="323"/>
                    <a:pt x="247" y="391"/>
                    <a:pt x="213" y="459"/>
                  </a:cubicBezTo>
                  <a:lnTo>
                    <a:pt x="170" y="459"/>
                  </a:lnTo>
                  <a:cubicBezTo>
                    <a:pt x="170" y="502"/>
                    <a:pt x="136" y="502"/>
                    <a:pt x="102" y="459"/>
                  </a:cubicBezTo>
                  <a:cubicBezTo>
                    <a:pt x="34" y="425"/>
                    <a:pt x="68" y="357"/>
                    <a:pt x="34" y="289"/>
                  </a:cubicBezTo>
                  <a:cubicBezTo>
                    <a:pt x="34" y="213"/>
                    <a:pt x="34" y="145"/>
                    <a:pt x="0" y="111"/>
                  </a:cubicBezTo>
                  <a:cubicBezTo>
                    <a:pt x="0" y="77"/>
                    <a:pt x="0" y="35"/>
                    <a:pt x="34"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8439466" y="4196694"/>
              <a:ext cx="11018" cy="14487"/>
            </a:xfrm>
            <a:custGeom>
              <a:avLst/>
              <a:gdLst/>
              <a:ahLst/>
              <a:cxnLst/>
              <a:rect l="l" t="t" r="r" b="b"/>
              <a:pathLst>
                <a:path w="324" h="426" extrusionOk="0">
                  <a:moveTo>
                    <a:pt x="43" y="0"/>
                  </a:moveTo>
                  <a:lnTo>
                    <a:pt x="111" y="0"/>
                  </a:lnTo>
                  <a:cubicBezTo>
                    <a:pt x="179" y="111"/>
                    <a:pt x="323" y="289"/>
                    <a:pt x="213" y="391"/>
                  </a:cubicBezTo>
                  <a:lnTo>
                    <a:pt x="213" y="391"/>
                  </a:lnTo>
                  <a:cubicBezTo>
                    <a:pt x="179" y="425"/>
                    <a:pt x="145" y="425"/>
                    <a:pt x="145" y="391"/>
                  </a:cubicBezTo>
                  <a:cubicBezTo>
                    <a:pt x="77" y="357"/>
                    <a:pt x="111" y="289"/>
                    <a:pt x="77" y="247"/>
                  </a:cubicBezTo>
                  <a:cubicBezTo>
                    <a:pt x="77" y="179"/>
                    <a:pt x="43" y="145"/>
                    <a:pt x="0" y="111"/>
                  </a:cubicBezTo>
                  <a:cubicBezTo>
                    <a:pt x="0" y="77"/>
                    <a:pt x="0" y="34"/>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8425013" y="4171562"/>
              <a:ext cx="7244" cy="20541"/>
            </a:xfrm>
            <a:custGeom>
              <a:avLst/>
              <a:gdLst/>
              <a:ahLst/>
              <a:cxnLst/>
              <a:rect l="l" t="t" r="r" b="b"/>
              <a:pathLst>
                <a:path w="213" h="604" extrusionOk="0">
                  <a:moveTo>
                    <a:pt x="43" y="34"/>
                  </a:moveTo>
                  <a:cubicBezTo>
                    <a:pt x="77" y="0"/>
                    <a:pt x="111" y="0"/>
                    <a:pt x="145" y="34"/>
                  </a:cubicBezTo>
                  <a:cubicBezTo>
                    <a:pt x="179" y="102"/>
                    <a:pt x="213" y="213"/>
                    <a:pt x="213" y="315"/>
                  </a:cubicBezTo>
                  <a:cubicBezTo>
                    <a:pt x="213" y="391"/>
                    <a:pt x="179" y="527"/>
                    <a:pt x="145" y="561"/>
                  </a:cubicBezTo>
                  <a:lnTo>
                    <a:pt x="111" y="561"/>
                  </a:lnTo>
                  <a:cubicBezTo>
                    <a:pt x="111" y="604"/>
                    <a:pt x="77" y="604"/>
                    <a:pt x="77" y="561"/>
                  </a:cubicBezTo>
                  <a:lnTo>
                    <a:pt x="77" y="459"/>
                  </a:lnTo>
                  <a:lnTo>
                    <a:pt x="77" y="315"/>
                  </a:lnTo>
                  <a:cubicBezTo>
                    <a:pt x="77" y="247"/>
                    <a:pt x="43" y="179"/>
                    <a:pt x="1" y="102"/>
                  </a:cubicBezTo>
                  <a:cubicBezTo>
                    <a:pt x="1" y="68"/>
                    <a:pt x="1" y="34"/>
                    <a:pt x="43"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8403350" y="4160578"/>
              <a:ext cx="8706" cy="18228"/>
            </a:xfrm>
            <a:custGeom>
              <a:avLst/>
              <a:gdLst/>
              <a:ahLst/>
              <a:cxnLst/>
              <a:rect l="l" t="t" r="r" b="b"/>
              <a:pathLst>
                <a:path w="256" h="536" extrusionOk="0">
                  <a:moveTo>
                    <a:pt x="43" y="35"/>
                  </a:moveTo>
                  <a:cubicBezTo>
                    <a:pt x="77" y="1"/>
                    <a:pt x="111" y="1"/>
                    <a:pt x="111" y="77"/>
                  </a:cubicBezTo>
                  <a:cubicBezTo>
                    <a:pt x="145" y="145"/>
                    <a:pt x="145" y="213"/>
                    <a:pt x="179" y="289"/>
                  </a:cubicBezTo>
                  <a:cubicBezTo>
                    <a:pt x="213" y="357"/>
                    <a:pt x="255" y="391"/>
                    <a:pt x="255" y="459"/>
                  </a:cubicBezTo>
                  <a:cubicBezTo>
                    <a:pt x="255" y="502"/>
                    <a:pt x="213" y="502"/>
                    <a:pt x="213" y="536"/>
                  </a:cubicBezTo>
                  <a:lnTo>
                    <a:pt x="145" y="536"/>
                  </a:lnTo>
                  <a:cubicBezTo>
                    <a:pt x="43" y="425"/>
                    <a:pt x="43" y="213"/>
                    <a:pt x="1" y="77"/>
                  </a:cubicBezTo>
                  <a:cubicBezTo>
                    <a:pt x="1" y="35"/>
                    <a:pt x="43" y="35"/>
                    <a:pt x="43"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8378219" y="4146124"/>
              <a:ext cx="8400" cy="20575"/>
            </a:xfrm>
            <a:custGeom>
              <a:avLst/>
              <a:gdLst/>
              <a:ahLst/>
              <a:cxnLst/>
              <a:rect l="l" t="t" r="r" b="b"/>
              <a:pathLst>
                <a:path w="247" h="605" extrusionOk="0">
                  <a:moveTo>
                    <a:pt x="0" y="35"/>
                  </a:moveTo>
                  <a:cubicBezTo>
                    <a:pt x="34" y="1"/>
                    <a:pt x="68" y="1"/>
                    <a:pt x="102" y="35"/>
                  </a:cubicBezTo>
                  <a:cubicBezTo>
                    <a:pt x="179" y="213"/>
                    <a:pt x="247" y="392"/>
                    <a:pt x="179" y="570"/>
                  </a:cubicBezTo>
                  <a:lnTo>
                    <a:pt x="179" y="570"/>
                  </a:lnTo>
                  <a:cubicBezTo>
                    <a:pt x="179" y="604"/>
                    <a:pt x="145" y="604"/>
                    <a:pt x="102" y="570"/>
                  </a:cubicBezTo>
                  <a:cubicBezTo>
                    <a:pt x="0" y="426"/>
                    <a:pt x="0" y="247"/>
                    <a:pt x="0" y="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8415491" y="4118408"/>
              <a:ext cx="11018" cy="15916"/>
            </a:xfrm>
            <a:custGeom>
              <a:avLst/>
              <a:gdLst/>
              <a:ahLst/>
              <a:cxnLst/>
              <a:rect l="l" t="t" r="r" b="b"/>
              <a:pathLst>
                <a:path w="324" h="468" extrusionOk="0">
                  <a:moveTo>
                    <a:pt x="34" y="43"/>
                  </a:moveTo>
                  <a:cubicBezTo>
                    <a:pt x="68" y="0"/>
                    <a:pt x="111" y="0"/>
                    <a:pt x="145" y="43"/>
                  </a:cubicBezTo>
                  <a:cubicBezTo>
                    <a:pt x="179" y="111"/>
                    <a:pt x="213" y="179"/>
                    <a:pt x="247" y="213"/>
                  </a:cubicBezTo>
                  <a:cubicBezTo>
                    <a:pt x="281" y="289"/>
                    <a:pt x="323" y="357"/>
                    <a:pt x="281" y="425"/>
                  </a:cubicBezTo>
                  <a:lnTo>
                    <a:pt x="247" y="425"/>
                  </a:lnTo>
                  <a:cubicBezTo>
                    <a:pt x="247" y="468"/>
                    <a:pt x="213" y="468"/>
                    <a:pt x="213" y="468"/>
                  </a:cubicBezTo>
                  <a:cubicBezTo>
                    <a:pt x="145" y="425"/>
                    <a:pt x="111" y="357"/>
                    <a:pt x="68" y="323"/>
                  </a:cubicBezTo>
                  <a:cubicBezTo>
                    <a:pt x="68" y="255"/>
                    <a:pt x="34" y="179"/>
                    <a:pt x="0" y="111"/>
                  </a:cubicBezTo>
                  <a:cubicBezTo>
                    <a:pt x="0" y="77"/>
                    <a:pt x="0" y="43"/>
                    <a:pt x="34"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8393828" y="4117252"/>
              <a:ext cx="10984" cy="17072"/>
            </a:xfrm>
            <a:custGeom>
              <a:avLst/>
              <a:gdLst/>
              <a:ahLst/>
              <a:cxnLst/>
              <a:rect l="l" t="t" r="r" b="b"/>
              <a:pathLst>
                <a:path w="323" h="502" extrusionOk="0">
                  <a:moveTo>
                    <a:pt x="0" y="0"/>
                  </a:moveTo>
                  <a:cubicBezTo>
                    <a:pt x="34" y="0"/>
                    <a:pt x="68" y="0"/>
                    <a:pt x="111" y="34"/>
                  </a:cubicBezTo>
                  <a:cubicBezTo>
                    <a:pt x="179" y="145"/>
                    <a:pt x="323" y="323"/>
                    <a:pt x="213" y="459"/>
                  </a:cubicBezTo>
                  <a:lnTo>
                    <a:pt x="213" y="502"/>
                  </a:lnTo>
                  <a:cubicBezTo>
                    <a:pt x="179" y="502"/>
                    <a:pt x="179" y="502"/>
                    <a:pt x="145" y="459"/>
                  </a:cubicBezTo>
                  <a:cubicBezTo>
                    <a:pt x="111" y="425"/>
                    <a:pt x="68" y="357"/>
                    <a:pt x="68" y="289"/>
                  </a:cubicBezTo>
                  <a:cubicBezTo>
                    <a:pt x="34" y="213"/>
                    <a:pt x="34" y="145"/>
                    <a:pt x="0" y="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8500986" y="4072770"/>
              <a:ext cx="339497" cy="418904"/>
            </a:xfrm>
            <a:custGeom>
              <a:avLst/>
              <a:gdLst/>
              <a:ahLst/>
              <a:cxnLst/>
              <a:rect l="l" t="t" r="r" b="b"/>
              <a:pathLst>
                <a:path w="9983" h="12318" extrusionOk="0">
                  <a:moveTo>
                    <a:pt x="6899" y="323"/>
                  </a:moveTo>
                  <a:cubicBezTo>
                    <a:pt x="7221" y="68"/>
                    <a:pt x="7536" y="0"/>
                    <a:pt x="7791" y="68"/>
                  </a:cubicBezTo>
                  <a:cubicBezTo>
                    <a:pt x="9982" y="884"/>
                    <a:pt x="1" y="12318"/>
                    <a:pt x="1" y="12318"/>
                  </a:cubicBezTo>
                  <a:cubicBezTo>
                    <a:pt x="1" y="12318"/>
                    <a:pt x="4350" y="2124"/>
                    <a:pt x="6899" y="3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8750023" y="4116096"/>
              <a:ext cx="11018" cy="22853"/>
            </a:xfrm>
            <a:custGeom>
              <a:avLst/>
              <a:gdLst/>
              <a:ahLst/>
              <a:cxnLst/>
              <a:rect l="l" t="t" r="r" b="b"/>
              <a:pathLst>
                <a:path w="324" h="672" extrusionOk="0">
                  <a:moveTo>
                    <a:pt x="255" y="34"/>
                  </a:moveTo>
                  <a:cubicBezTo>
                    <a:pt x="289" y="0"/>
                    <a:pt x="323" y="34"/>
                    <a:pt x="323" y="111"/>
                  </a:cubicBezTo>
                  <a:cubicBezTo>
                    <a:pt x="289" y="179"/>
                    <a:pt x="289" y="281"/>
                    <a:pt x="255" y="391"/>
                  </a:cubicBezTo>
                  <a:cubicBezTo>
                    <a:pt x="213" y="459"/>
                    <a:pt x="179" y="570"/>
                    <a:pt x="111" y="638"/>
                  </a:cubicBezTo>
                  <a:lnTo>
                    <a:pt x="111" y="638"/>
                  </a:lnTo>
                  <a:cubicBezTo>
                    <a:pt x="77" y="672"/>
                    <a:pt x="0" y="638"/>
                    <a:pt x="0" y="604"/>
                  </a:cubicBezTo>
                  <a:cubicBezTo>
                    <a:pt x="0" y="493"/>
                    <a:pt x="43" y="425"/>
                    <a:pt x="77" y="323"/>
                  </a:cubicBezTo>
                  <a:cubicBezTo>
                    <a:pt x="145" y="247"/>
                    <a:pt x="179" y="145"/>
                    <a:pt x="213" y="68"/>
                  </a:cubicBezTo>
                  <a:cubicBezTo>
                    <a:pt x="213" y="68"/>
                    <a:pt x="213" y="34"/>
                    <a:pt x="255"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8737032" y="4110043"/>
              <a:ext cx="10712" cy="18228"/>
            </a:xfrm>
            <a:custGeom>
              <a:avLst/>
              <a:gdLst/>
              <a:ahLst/>
              <a:cxnLst/>
              <a:rect l="l" t="t" r="r" b="b"/>
              <a:pathLst>
                <a:path w="315" h="536" extrusionOk="0">
                  <a:moveTo>
                    <a:pt x="246" y="0"/>
                  </a:moveTo>
                  <a:cubicBezTo>
                    <a:pt x="280" y="0"/>
                    <a:pt x="314" y="34"/>
                    <a:pt x="314" y="76"/>
                  </a:cubicBezTo>
                  <a:cubicBezTo>
                    <a:pt x="314" y="144"/>
                    <a:pt x="280" y="246"/>
                    <a:pt x="246" y="323"/>
                  </a:cubicBezTo>
                  <a:cubicBezTo>
                    <a:pt x="246" y="391"/>
                    <a:pt x="212" y="459"/>
                    <a:pt x="170" y="501"/>
                  </a:cubicBezTo>
                  <a:cubicBezTo>
                    <a:pt x="136" y="501"/>
                    <a:pt x="136" y="535"/>
                    <a:pt x="136" y="535"/>
                  </a:cubicBezTo>
                  <a:cubicBezTo>
                    <a:pt x="102" y="535"/>
                    <a:pt x="34" y="535"/>
                    <a:pt x="34" y="501"/>
                  </a:cubicBezTo>
                  <a:cubicBezTo>
                    <a:pt x="0" y="391"/>
                    <a:pt x="34" y="323"/>
                    <a:pt x="68" y="246"/>
                  </a:cubicBezTo>
                  <a:cubicBezTo>
                    <a:pt x="102" y="178"/>
                    <a:pt x="170" y="110"/>
                    <a:pt x="212"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8717648" y="4101643"/>
              <a:ext cx="16800" cy="24009"/>
            </a:xfrm>
            <a:custGeom>
              <a:avLst/>
              <a:gdLst/>
              <a:ahLst/>
              <a:cxnLst/>
              <a:rect l="l" t="t" r="r" b="b"/>
              <a:pathLst>
                <a:path w="494" h="706" extrusionOk="0">
                  <a:moveTo>
                    <a:pt x="358" y="35"/>
                  </a:moveTo>
                  <a:cubicBezTo>
                    <a:pt x="426" y="1"/>
                    <a:pt x="494" y="69"/>
                    <a:pt x="460" y="111"/>
                  </a:cubicBezTo>
                  <a:cubicBezTo>
                    <a:pt x="315" y="281"/>
                    <a:pt x="247" y="493"/>
                    <a:pt x="69" y="672"/>
                  </a:cubicBezTo>
                  <a:lnTo>
                    <a:pt x="69" y="672"/>
                  </a:lnTo>
                  <a:cubicBezTo>
                    <a:pt x="35" y="706"/>
                    <a:pt x="1" y="672"/>
                    <a:pt x="1" y="638"/>
                  </a:cubicBezTo>
                  <a:cubicBezTo>
                    <a:pt x="35" y="391"/>
                    <a:pt x="179" y="213"/>
                    <a:pt x="358"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8721117" y="4171562"/>
              <a:ext cx="13331" cy="19112"/>
            </a:xfrm>
            <a:custGeom>
              <a:avLst/>
              <a:gdLst/>
              <a:ahLst/>
              <a:cxnLst/>
              <a:rect l="l" t="t" r="r" b="b"/>
              <a:pathLst>
                <a:path w="392" h="562" extrusionOk="0">
                  <a:moveTo>
                    <a:pt x="290" y="34"/>
                  </a:moveTo>
                  <a:cubicBezTo>
                    <a:pt x="324" y="0"/>
                    <a:pt x="392" y="102"/>
                    <a:pt x="392" y="136"/>
                  </a:cubicBezTo>
                  <a:cubicBezTo>
                    <a:pt x="358" y="213"/>
                    <a:pt x="324" y="281"/>
                    <a:pt x="290" y="349"/>
                  </a:cubicBezTo>
                  <a:cubicBezTo>
                    <a:pt x="213" y="425"/>
                    <a:pt x="179" y="493"/>
                    <a:pt x="145" y="527"/>
                  </a:cubicBezTo>
                  <a:cubicBezTo>
                    <a:pt x="77" y="561"/>
                    <a:pt x="1" y="527"/>
                    <a:pt x="1" y="459"/>
                  </a:cubicBezTo>
                  <a:cubicBezTo>
                    <a:pt x="43" y="391"/>
                    <a:pt x="77" y="315"/>
                    <a:pt x="111" y="247"/>
                  </a:cubicBezTo>
                  <a:cubicBezTo>
                    <a:pt x="179" y="179"/>
                    <a:pt x="213" y="102"/>
                    <a:pt x="290" y="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8699454" y="4166665"/>
              <a:ext cx="15916" cy="22853"/>
            </a:xfrm>
            <a:custGeom>
              <a:avLst/>
              <a:gdLst/>
              <a:ahLst/>
              <a:cxnLst/>
              <a:rect l="l" t="t" r="r" b="b"/>
              <a:pathLst>
                <a:path w="468" h="672" extrusionOk="0">
                  <a:moveTo>
                    <a:pt x="324" y="34"/>
                  </a:moveTo>
                  <a:cubicBezTo>
                    <a:pt x="358" y="0"/>
                    <a:pt x="468" y="68"/>
                    <a:pt x="392" y="144"/>
                  </a:cubicBezTo>
                  <a:cubicBezTo>
                    <a:pt x="324" y="280"/>
                    <a:pt x="213" y="425"/>
                    <a:pt x="145" y="603"/>
                  </a:cubicBezTo>
                  <a:cubicBezTo>
                    <a:pt x="145" y="603"/>
                    <a:pt x="145" y="637"/>
                    <a:pt x="111" y="637"/>
                  </a:cubicBezTo>
                  <a:cubicBezTo>
                    <a:pt x="77" y="671"/>
                    <a:pt x="1" y="603"/>
                    <a:pt x="1" y="535"/>
                  </a:cubicBezTo>
                  <a:cubicBezTo>
                    <a:pt x="77" y="357"/>
                    <a:pt x="179" y="178"/>
                    <a:pt x="290"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8727204" y="4143812"/>
              <a:ext cx="11018" cy="13331"/>
            </a:xfrm>
            <a:custGeom>
              <a:avLst/>
              <a:gdLst/>
              <a:ahLst/>
              <a:cxnLst/>
              <a:rect l="l" t="t" r="r" b="b"/>
              <a:pathLst>
                <a:path w="324" h="392" extrusionOk="0">
                  <a:moveTo>
                    <a:pt x="179" y="35"/>
                  </a:moveTo>
                  <a:cubicBezTo>
                    <a:pt x="247" y="1"/>
                    <a:pt x="323" y="69"/>
                    <a:pt x="289" y="103"/>
                  </a:cubicBezTo>
                  <a:cubicBezTo>
                    <a:pt x="247" y="213"/>
                    <a:pt x="179" y="315"/>
                    <a:pt x="111" y="392"/>
                  </a:cubicBezTo>
                  <a:cubicBezTo>
                    <a:pt x="77" y="392"/>
                    <a:pt x="0" y="358"/>
                    <a:pt x="0" y="315"/>
                  </a:cubicBezTo>
                  <a:cubicBezTo>
                    <a:pt x="34" y="213"/>
                    <a:pt x="111" y="145"/>
                    <a:pt x="179"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8682722" y="4218356"/>
              <a:ext cx="12141" cy="17072"/>
            </a:xfrm>
            <a:custGeom>
              <a:avLst/>
              <a:gdLst/>
              <a:ahLst/>
              <a:cxnLst/>
              <a:rect l="l" t="t" r="r" b="b"/>
              <a:pathLst>
                <a:path w="357" h="502" extrusionOk="0">
                  <a:moveTo>
                    <a:pt x="280" y="1"/>
                  </a:moveTo>
                  <a:cubicBezTo>
                    <a:pt x="323" y="1"/>
                    <a:pt x="357" y="35"/>
                    <a:pt x="357" y="77"/>
                  </a:cubicBezTo>
                  <a:cubicBezTo>
                    <a:pt x="357" y="145"/>
                    <a:pt x="323" y="247"/>
                    <a:pt x="280" y="323"/>
                  </a:cubicBezTo>
                  <a:cubicBezTo>
                    <a:pt x="246" y="357"/>
                    <a:pt x="212" y="425"/>
                    <a:pt x="178" y="459"/>
                  </a:cubicBezTo>
                  <a:cubicBezTo>
                    <a:pt x="144" y="459"/>
                    <a:pt x="144" y="459"/>
                    <a:pt x="110" y="502"/>
                  </a:cubicBezTo>
                  <a:cubicBezTo>
                    <a:pt x="68" y="502"/>
                    <a:pt x="0" y="459"/>
                    <a:pt x="34" y="391"/>
                  </a:cubicBezTo>
                  <a:cubicBezTo>
                    <a:pt x="34" y="323"/>
                    <a:pt x="110" y="289"/>
                    <a:pt x="144" y="213"/>
                  </a:cubicBezTo>
                  <a:cubicBezTo>
                    <a:pt x="212" y="145"/>
                    <a:pt x="212" y="77"/>
                    <a:pt x="280"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8662182" y="4211147"/>
              <a:ext cx="15643" cy="17072"/>
            </a:xfrm>
            <a:custGeom>
              <a:avLst/>
              <a:gdLst/>
              <a:ahLst/>
              <a:cxnLst/>
              <a:rect l="l" t="t" r="r" b="b"/>
              <a:pathLst>
                <a:path w="460" h="502" extrusionOk="0">
                  <a:moveTo>
                    <a:pt x="290" y="34"/>
                  </a:moveTo>
                  <a:cubicBezTo>
                    <a:pt x="358" y="0"/>
                    <a:pt x="460" y="77"/>
                    <a:pt x="392" y="145"/>
                  </a:cubicBezTo>
                  <a:cubicBezTo>
                    <a:pt x="358" y="213"/>
                    <a:pt x="290" y="289"/>
                    <a:pt x="247" y="323"/>
                  </a:cubicBezTo>
                  <a:cubicBezTo>
                    <a:pt x="213" y="391"/>
                    <a:pt x="179" y="425"/>
                    <a:pt x="145" y="459"/>
                  </a:cubicBezTo>
                  <a:lnTo>
                    <a:pt x="111" y="459"/>
                  </a:lnTo>
                  <a:cubicBezTo>
                    <a:pt x="35" y="501"/>
                    <a:pt x="1" y="459"/>
                    <a:pt x="1" y="391"/>
                  </a:cubicBezTo>
                  <a:cubicBezTo>
                    <a:pt x="1" y="323"/>
                    <a:pt x="77" y="289"/>
                    <a:pt x="111" y="213"/>
                  </a:cubicBezTo>
                  <a:cubicBezTo>
                    <a:pt x="179" y="179"/>
                    <a:pt x="213" y="111"/>
                    <a:pt x="247"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8673166" y="4176187"/>
              <a:ext cx="10712" cy="13331"/>
            </a:xfrm>
            <a:custGeom>
              <a:avLst/>
              <a:gdLst/>
              <a:ahLst/>
              <a:cxnLst/>
              <a:rect l="l" t="t" r="r" b="b"/>
              <a:pathLst>
                <a:path w="315" h="392" extrusionOk="0">
                  <a:moveTo>
                    <a:pt x="213" y="43"/>
                  </a:moveTo>
                  <a:cubicBezTo>
                    <a:pt x="247" y="0"/>
                    <a:pt x="315" y="77"/>
                    <a:pt x="281" y="111"/>
                  </a:cubicBezTo>
                  <a:cubicBezTo>
                    <a:pt x="247" y="145"/>
                    <a:pt x="213" y="213"/>
                    <a:pt x="179" y="255"/>
                  </a:cubicBezTo>
                  <a:cubicBezTo>
                    <a:pt x="179" y="289"/>
                    <a:pt x="137" y="323"/>
                    <a:pt x="103" y="357"/>
                  </a:cubicBezTo>
                  <a:lnTo>
                    <a:pt x="103" y="357"/>
                  </a:lnTo>
                  <a:cubicBezTo>
                    <a:pt x="69" y="391"/>
                    <a:pt x="35" y="391"/>
                    <a:pt x="1" y="323"/>
                  </a:cubicBezTo>
                  <a:cubicBezTo>
                    <a:pt x="1" y="289"/>
                    <a:pt x="35" y="213"/>
                    <a:pt x="69" y="179"/>
                  </a:cubicBezTo>
                  <a:cubicBezTo>
                    <a:pt x="103" y="111"/>
                    <a:pt x="179" y="77"/>
                    <a:pt x="213"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8653816" y="4247263"/>
              <a:ext cx="13331" cy="19384"/>
            </a:xfrm>
            <a:custGeom>
              <a:avLst/>
              <a:gdLst/>
              <a:ahLst/>
              <a:cxnLst/>
              <a:rect l="l" t="t" r="r" b="b"/>
              <a:pathLst>
                <a:path w="392" h="570" extrusionOk="0">
                  <a:moveTo>
                    <a:pt x="323" y="0"/>
                  </a:moveTo>
                  <a:cubicBezTo>
                    <a:pt x="323" y="0"/>
                    <a:pt x="391" y="0"/>
                    <a:pt x="391" y="34"/>
                  </a:cubicBezTo>
                  <a:cubicBezTo>
                    <a:pt x="357" y="144"/>
                    <a:pt x="323" y="212"/>
                    <a:pt x="281" y="323"/>
                  </a:cubicBezTo>
                  <a:cubicBezTo>
                    <a:pt x="247" y="391"/>
                    <a:pt x="179" y="459"/>
                    <a:pt x="145" y="501"/>
                  </a:cubicBezTo>
                  <a:lnTo>
                    <a:pt x="111" y="535"/>
                  </a:lnTo>
                  <a:cubicBezTo>
                    <a:pt x="69" y="569"/>
                    <a:pt x="1" y="535"/>
                    <a:pt x="1" y="459"/>
                  </a:cubicBezTo>
                  <a:cubicBezTo>
                    <a:pt x="1" y="357"/>
                    <a:pt x="69" y="289"/>
                    <a:pt x="111" y="212"/>
                  </a:cubicBezTo>
                  <a:cubicBezTo>
                    <a:pt x="179" y="144"/>
                    <a:pt x="247" y="77"/>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8627256" y="4252160"/>
              <a:ext cx="15916" cy="19384"/>
            </a:xfrm>
            <a:custGeom>
              <a:avLst/>
              <a:gdLst/>
              <a:ahLst/>
              <a:cxnLst/>
              <a:rect l="l" t="t" r="r" b="b"/>
              <a:pathLst>
                <a:path w="468" h="570" extrusionOk="0">
                  <a:moveTo>
                    <a:pt x="323" y="34"/>
                  </a:moveTo>
                  <a:cubicBezTo>
                    <a:pt x="357" y="0"/>
                    <a:pt x="467" y="34"/>
                    <a:pt x="425" y="102"/>
                  </a:cubicBezTo>
                  <a:cubicBezTo>
                    <a:pt x="357" y="179"/>
                    <a:pt x="323" y="247"/>
                    <a:pt x="255" y="315"/>
                  </a:cubicBezTo>
                  <a:cubicBezTo>
                    <a:pt x="212" y="391"/>
                    <a:pt x="178" y="493"/>
                    <a:pt x="110" y="527"/>
                  </a:cubicBezTo>
                  <a:lnTo>
                    <a:pt x="110" y="570"/>
                  </a:lnTo>
                  <a:cubicBezTo>
                    <a:pt x="76" y="570"/>
                    <a:pt x="0" y="570"/>
                    <a:pt x="0" y="493"/>
                  </a:cubicBezTo>
                  <a:cubicBezTo>
                    <a:pt x="0" y="391"/>
                    <a:pt x="43" y="315"/>
                    <a:pt x="110" y="247"/>
                  </a:cubicBezTo>
                  <a:cubicBezTo>
                    <a:pt x="178" y="179"/>
                    <a:pt x="255" y="68"/>
                    <a:pt x="323"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8650347" y="4274979"/>
              <a:ext cx="10712" cy="18228"/>
            </a:xfrm>
            <a:custGeom>
              <a:avLst/>
              <a:gdLst/>
              <a:ahLst/>
              <a:cxnLst/>
              <a:rect l="l" t="t" r="r" b="b"/>
              <a:pathLst>
                <a:path w="315" h="536" extrusionOk="0">
                  <a:moveTo>
                    <a:pt x="213" y="35"/>
                  </a:moveTo>
                  <a:cubicBezTo>
                    <a:pt x="247" y="1"/>
                    <a:pt x="315" y="35"/>
                    <a:pt x="315" y="111"/>
                  </a:cubicBezTo>
                  <a:cubicBezTo>
                    <a:pt x="281" y="179"/>
                    <a:pt x="247" y="247"/>
                    <a:pt x="247" y="323"/>
                  </a:cubicBezTo>
                  <a:cubicBezTo>
                    <a:pt x="213" y="391"/>
                    <a:pt x="213" y="459"/>
                    <a:pt x="137" y="493"/>
                  </a:cubicBezTo>
                  <a:lnTo>
                    <a:pt x="137" y="493"/>
                  </a:lnTo>
                  <a:cubicBezTo>
                    <a:pt x="69" y="536"/>
                    <a:pt x="1" y="493"/>
                    <a:pt x="1" y="425"/>
                  </a:cubicBezTo>
                  <a:cubicBezTo>
                    <a:pt x="1" y="357"/>
                    <a:pt x="35" y="281"/>
                    <a:pt x="69" y="213"/>
                  </a:cubicBezTo>
                  <a:cubicBezTo>
                    <a:pt x="103" y="179"/>
                    <a:pt x="171" y="111"/>
                    <a:pt x="213"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8617700" y="4294329"/>
              <a:ext cx="18228" cy="19112"/>
            </a:xfrm>
            <a:custGeom>
              <a:avLst/>
              <a:gdLst/>
              <a:ahLst/>
              <a:cxnLst/>
              <a:rect l="l" t="t" r="r" b="b"/>
              <a:pathLst>
                <a:path w="536" h="562" extrusionOk="0">
                  <a:moveTo>
                    <a:pt x="357" y="69"/>
                  </a:moveTo>
                  <a:cubicBezTo>
                    <a:pt x="357" y="69"/>
                    <a:pt x="391" y="69"/>
                    <a:pt x="425" y="35"/>
                  </a:cubicBezTo>
                  <a:cubicBezTo>
                    <a:pt x="459" y="1"/>
                    <a:pt x="536" y="69"/>
                    <a:pt x="493" y="103"/>
                  </a:cubicBezTo>
                  <a:cubicBezTo>
                    <a:pt x="425" y="213"/>
                    <a:pt x="357" y="281"/>
                    <a:pt x="281" y="392"/>
                  </a:cubicBezTo>
                  <a:cubicBezTo>
                    <a:pt x="247" y="425"/>
                    <a:pt x="213" y="493"/>
                    <a:pt x="145" y="527"/>
                  </a:cubicBezTo>
                  <a:cubicBezTo>
                    <a:pt x="145" y="527"/>
                    <a:pt x="111" y="561"/>
                    <a:pt x="69" y="561"/>
                  </a:cubicBezTo>
                  <a:cubicBezTo>
                    <a:pt x="35" y="561"/>
                    <a:pt x="1" y="527"/>
                    <a:pt x="1" y="493"/>
                  </a:cubicBezTo>
                  <a:cubicBezTo>
                    <a:pt x="1" y="392"/>
                    <a:pt x="69" y="315"/>
                    <a:pt x="145" y="247"/>
                  </a:cubicBezTo>
                  <a:cubicBezTo>
                    <a:pt x="213" y="213"/>
                    <a:pt x="281" y="137"/>
                    <a:pt x="357" y="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8599812" y="4323236"/>
              <a:ext cx="21697" cy="20541"/>
            </a:xfrm>
            <a:custGeom>
              <a:avLst/>
              <a:gdLst/>
              <a:ahLst/>
              <a:cxnLst/>
              <a:rect l="l" t="t" r="r" b="b"/>
              <a:pathLst>
                <a:path w="638" h="604" extrusionOk="0">
                  <a:moveTo>
                    <a:pt x="425" y="102"/>
                  </a:moveTo>
                  <a:lnTo>
                    <a:pt x="425" y="68"/>
                  </a:lnTo>
                  <a:cubicBezTo>
                    <a:pt x="527" y="0"/>
                    <a:pt x="637" y="136"/>
                    <a:pt x="561" y="213"/>
                  </a:cubicBezTo>
                  <a:cubicBezTo>
                    <a:pt x="493" y="315"/>
                    <a:pt x="382" y="425"/>
                    <a:pt x="314" y="527"/>
                  </a:cubicBezTo>
                  <a:lnTo>
                    <a:pt x="280" y="527"/>
                  </a:lnTo>
                  <a:cubicBezTo>
                    <a:pt x="170" y="603"/>
                    <a:pt x="0" y="459"/>
                    <a:pt x="102" y="349"/>
                  </a:cubicBezTo>
                  <a:cubicBezTo>
                    <a:pt x="212" y="281"/>
                    <a:pt x="314" y="179"/>
                    <a:pt x="425" y="1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8588827" y="4324392"/>
              <a:ext cx="14453" cy="14453"/>
            </a:xfrm>
            <a:custGeom>
              <a:avLst/>
              <a:gdLst/>
              <a:ahLst/>
              <a:cxnLst/>
              <a:rect l="l" t="t" r="r" b="b"/>
              <a:pathLst>
                <a:path w="425" h="425" extrusionOk="0">
                  <a:moveTo>
                    <a:pt x="179" y="68"/>
                  </a:moveTo>
                  <a:cubicBezTo>
                    <a:pt x="247" y="34"/>
                    <a:pt x="281" y="0"/>
                    <a:pt x="357" y="34"/>
                  </a:cubicBezTo>
                  <a:cubicBezTo>
                    <a:pt x="391" y="34"/>
                    <a:pt x="425" y="68"/>
                    <a:pt x="391" y="145"/>
                  </a:cubicBezTo>
                  <a:cubicBezTo>
                    <a:pt x="391" y="179"/>
                    <a:pt x="323" y="213"/>
                    <a:pt x="281" y="281"/>
                  </a:cubicBezTo>
                  <a:lnTo>
                    <a:pt x="213" y="357"/>
                  </a:lnTo>
                  <a:cubicBezTo>
                    <a:pt x="213" y="357"/>
                    <a:pt x="213" y="391"/>
                    <a:pt x="179" y="391"/>
                  </a:cubicBezTo>
                  <a:lnTo>
                    <a:pt x="145" y="425"/>
                  </a:lnTo>
                  <a:cubicBezTo>
                    <a:pt x="111" y="425"/>
                    <a:pt x="34" y="425"/>
                    <a:pt x="34" y="391"/>
                  </a:cubicBezTo>
                  <a:cubicBezTo>
                    <a:pt x="0" y="281"/>
                    <a:pt x="34" y="213"/>
                    <a:pt x="111" y="14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8570905" y="4359351"/>
              <a:ext cx="20268" cy="17922"/>
            </a:xfrm>
            <a:custGeom>
              <a:avLst/>
              <a:gdLst/>
              <a:ahLst/>
              <a:cxnLst/>
              <a:rect l="l" t="t" r="r" b="b"/>
              <a:pathLst>
                <a:path w="596" h="527" extrusionOk="0">
                  <a:moveTo>
                    <a:pt x="213" y="212"/>
                  </a:moveTo>
                  <a:cubicBezTo>
                    <a:pt x="281" y="136"/>
                    <a:pt x="383" y="102"/>
                    <a:pt x="459" y="34"/>
                  </a:cubicBezTo>
                  <a:cubicBezTo>
                    <a:pt x="527" y="0"/>
                    <a:pt x="595" y="102"/>
                    <a:pt x="527" y="136"/>
                  </a:cubicBezTo>
                  <a:cubicBezTo>
                    <a:pt x="459" y="212"/>
                    <a:pt x="383" y="280"/>
                    <a:pt x="315" y="348"/>
                  </a:cubicBezTo>
                  <a:cubicBezTo>
                    <a:pt x="281" y="391"/>
                    <a:pt x="247" y="425"/>
                    <a:pt x="213" y="459"/>
                  </a:cubicBezTo>
                  <a:cubicBezTo>
                    <a:pt x="170" y="459"/>
                    <a:pt x="136" y="493"/>
                    <a:pt x="102" y="493"/>
                  </a:cubicBezTo>
                  <a:cubicBezTo>
                    <a:pt x="35" y="527"/>
                    <a:pt x="1" y="459"/>
                    <a:pt x="35" y="391"/>
                  </a:cubicBezTo>
                  <a:cubicBezTo>
                    <a:pt x="35" y="314"/>
                    <a:pt x="102" y="246"/>
                    <a:pt x="213" y="2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8366078" y="4362820"/>
              <a:ext cx="209486" cy="203399"/>
            </a:xfrm>
            <a:custGeom>
              <a:avLst/>
              <a:gdLst/>
              <a:ahLst/>
              <a:cxnLst/>
              <a:rect l="l" t="t" r="r" b="b"/>
              <a:pathLst>
                <a:path w="6160" h="5981" extrusionOk="0">
                  <a:moveTo>
                    <a:pt x="1385" y="1351"/>
                  </a:moveTo>
                  <a:cubicBezTo>
                    <a:pt x="1844" y="1028"/>
                    <a:pt x="3687" y="3118"/>
                    <a:pt x="3687" y="3118"/>
                  </a:cubicBezTo>
                  <a:cubicBezTo>
                    <a:pt x="3687" y="3118"/>
                    <a:pt x="2762" y="1028"/>
                    <a:pt x="3152" y="714"/>
                  </a:cubicBezTo>
                  <a:lnTo>
                    <a:pt x="3152" y="714"/>
                  </a:lnTo>
                  <a:cubicBezTo>
                    <a:pt x="3543" y="425"/>
                    <a:pt x="4248" y="2871"/>
                    <a:pt x="4248" y="2871"/>
                  </a:cubicBezTo>
                  <a:cubicBezTo>
                    <a:pt x="4248" y="2871"/>
                    <a:pt x="4393" y="535"/>
                    <a:pt x="4996" y="110"/>
                  </a:cubicBezTo>
                  <a:cubicBezTo>
                    <a:pt x="5030" y="76"/>
                    <a:pt x="5098" y="34"/>
                    <a:pt x="5132" y="34"/>
                  </a:cubicBezTo>
                  <a:cubicBezTo>
                    <a:pt x="5879" y="0"/>
                    <a:pt x="5132" y="2234"/>
                    <a:pt x="5132" y="2234"/>
                  </a:cubicBezTo>
                  <a:cubicBezTo>
                    <a:pt x="5132" y="2234"/>
                    <a:pt x="6159" y="4426"/>
                    <a:pt x="5064" y="5207"/>
                  </a:cubicBezTo>
                  <a:cubicBezTo>
                    <a:pt x="5030" y="5207"/>
                    <a:pt x="4996" y="5241"/>
                    <a:pt x="4962" y="5241"/>
                  </a:cubicBezTo>
                  <a:cubicBezTo>
                    <a:pt x="3721" y="5980"/>
                    <a:pt x="2583" y="4392"/>
                    <a:pt x="2583" y="4392"/>
                  </a:cubicBezTo>
                  <a:cubicBezTo>
                    <a:pt x="2583" y="4392"/>
                    <a:pt x="391" y="4392"/>
                    <a:pt x="35" y="3967"/>
                  </a:cubicBezTo>
                  <a:cubicBezTo>
                    <a:pt x="1" y="3933"/>
                    <a:pt x="1" y="3899"/>
                    <a:pt x="35" y="3857"/>
                  </a:cubicBezTo>
                  <a:cubicBezTo>
                    <a:pt x="290" y="3721"/>
                    <a:pt x="1598" y="3789"/>
                    <a:pt x="2447" y="3857"/>
                  </a:cubicBezTo>
                  <a:cubicBezTo>
                    <a:pt x="1487" y="3432"/>
                    <a:pt x="247" y="2795"/>
                    <a:pt x="570" y="2548"/>
                  </a:cubicBezTo>
                  <a:lnTo>
                    <a:pt x="570" y="2548"/>
                  </a:lnTo>
                  <a:cubicBezTo>
                    <a:pt x="850" y="2336"/>
                    <a:pt x="1776" y="2795"/>
                    <a:pt x="2515" y="3262"/>
                  </a:cubicBezTo>
                  <a:cubicBezTo>
                    <a:pt x="1912" y="2582"/>
                    <a:pt x="1097" y="1631"/>
                    <a:pt x="1351" y="13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rot="509322">
              <a:off x="8113839" y="4427273"/>
              <a:ext cx="31491" cy="8400"/>
            </a:xfrm>
            <a:custGeom>
              <a:avLst/>
              <a:gdLst/>
              <a:ahLst/>
              <a:cxnLst/>
              <a:rect l="l" t="t" r="r" b="b"/>
              <a:pathLst>
                <a:path w="926" h="247" extrusionOk="0">
                  <a:moveTo>
                    <a:pt x="76" y="34"/>
                  </a:moveTo>
                  <a:cubicBezTo>
                    <a:pt x="76" y="0"/>
                    <a:pt x="76" y="0"/>
                    <a:pt x="110" y="0"/>
                  </a:cubicBezTo>
                  <a:cubicBezTo>
                    <a:pt x="357" y="34"/>
                    <a:pt x="637" y="34"/>
                    <a:pt x="892" y="111"/>
                  </a:cubicBezTo>
                  <a:cubicBezTo>
                    <a:pt x="926" y="145"/>
                    <a:pt x="926" y="179"/>
                    <a:pt x="892" y="179"/>
                  </a:cubicBezTo>
                  <a:lnTo>
                    <a:pt x="892" y="212"/>
                  </a:lnTo>
                  <a:cubicBezTo>
                    <a:pt x="603" y="246"/>
                    <a:pt x="323" y="212"/>
                    <a:pt x="76" y="145"/>
                  </a:cubicBezTo>
                  <a:cubicBezTo>
                    <a:pt x="0" y="111"/>
                    <a:pt x="42" y="34"/>
                    <a:pt x="76" y="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rot="509322">
              <a:off x="8121623" y="4400530"/>
              <a:ext cx="17956" cy="7244"/>
            </a:xfrm>
            <a:custGeom>
              <a:avLst/>
              <a:gdLst/>
              <a:ahLst/>
              <a:cxnLst/>
              <a:rect l="l" t="t" r="r" b="b"/>
              <a:pathLst>
                <a:path w="528" h="213" extrusionOk="0">
                  <a:moveTo>
                    <a:pt x="34" y="1"/>
                  </a:moveTo>
                  <a:lnTo>
                    <a:pt x="68" y="1"/>
                  </a:lnTo>
                  <a:lnTo>
                    <a:pt x="281" y="1"/>
                  </a:lnTo>
                  <a:cubicBezTo>
                    <a:pt x="357" y="1"/>
                    <a:pt x="425" y="1"/>
                    <a:pt x="493" y="43"/>
                  </a:cubicBezTo>
                  <a:cubicBezTo>
                    <a:pt x="527" y="43"/>
                    <a:pt x="527" y="77"/>
                    <a:pt x="493" y="111"/>
                  </a:cubicBezTo>
                  <a:lnTo>
                    <a:pt x="493" y="111"/>
                  </a:lnTo>
                  <a:cubicBezTo>
                    <a:pt x="357" y="213"/>
                    <a:pt x="179" y="179"/>
                    <a:pt x="34" y="111"/>
                  </a:cubicBezTo>
                  <a:cubicBezTo>
                    <a:pt x="0" y="77"/>
                    <a:pt x="34" y="43"/>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rot="509322">
              <a:off x="8132441" y="4418027"/>
              <a:ext cx="15609" cy="7278"/>
            </a:xfrm>
            <a:custGeom>
              <a:avLst/>
              <a:gdLst/>
              <a:ahLst/>
              <a:cxnLst/>
              <a:rect l="l" t="t" r="r" b="b"/>
              <a:pathLst>
                <a:path w="459" h="214" extrusionOk="0">
                  <a:moveTo>
                    <a:pt x="34" y="1"/>
                  </a:moveTo>
                  <a:lnTo>
                    <a:pt x="68" y="1"/>
                  </a:lnTo>
                  <a:cubicBezTo>
                    <a:pt x="102" y="1"/>
                    <a:pt x="179" y="35"/>
                    <a:pt x="213" y="35"/>
                  </a:cubicBezTo>
                  <a:lnTo>
                    <a:pt x="349" y="35"/>
                  </a:lnTo>
                  <a:cubicBezTo>
                    <a:pt x="425" y="35"/>
                    <a:pt x="459" y="137"/>
                    <a:pt x="391" y="171"/>
                  </a:cubicBezTo>
                  <a:lnTo>
                    <a:pt x="391" y="171"/>
                  </a:lnTo>
                  <a:cubicBezTo>
                    <a:pt x="349" y="213"/>
                    <a:pt x="247" y="213"/>
                    <a:pt x="179" y="213"/>
                  </a:cubicBezTo>
                  <a:cubicBezTo>
                    <a:pt x="102" y="171"/>
                    <a:pt x="68" y="137"/>
                    <a:pt x="0" y="103"/>
                  </a:cubicBezTo>
                  <a:cubicBezTo>
                    <a:pt x="0" y="69"/>
                    <a:pt x="0" y="35"/>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rot="509322">
              <a:off x="8260036" y="4466841"/>
              <a:ext cx="22853" cy="8400"/>
            </a:xfrm>
            <a:custGeom>
              <a:avLst/>
              <a:gdLst/>
              <a:ahLst/>
              <a:cxnLst/>
              <a:rect l="l" t="t" r="r" b="b"/>
              <a:pathLst>
                <a:path w="672" h="247" extrusionOk="0">
                  <a:moveTo>
                    <a:pt x="35" y="34"/>
                  </a:moveTo>
                  <a:cubicBezTo>
                    <a:pt x="35" y="0"/>
                    <a:pt x="77" y="0"/>
                    <a:pt x="77" y="0"/>
                  </a:cubicBezTo>
                  <a:cubicBezTo>
                    <a:pt x="179" y="34"/>
                    <a:pt x="290" y="34"/>
                    <a:pt x="358" y="68"/>
                  </a:cubicBezTo>
                  <a:cubicBezTo>
                    <a:pt x="460" y="68"/>
                    <a:pt x="536" y="68"/>
                    <a:pt x="604" y="136"/>
                  </a:cubicBezTo>
                  <a:cubicBezTo>
                    <a:pt x="672" y="136"/>
                    <a:pt x="638" y="213"/>
                    <a:pt x="604" y="247"/>
                  </a:cubicBezTo>
                  <a:lnTo>
                    <a:pt x="604" y="247"/>
                  </a:lnTo>
                  <a:cubicBezTo>
                    <a:pt x="502" y="247"/>
                    <a:pt x="426" y="247"/>
                    <a:pt x="324" y="213"/>
                  </a:cubicBezTo>
                  <a:cubicBezTo>
                    <a:pt x="247" y="170"/>
                    <a:pt x="145" y="136"/>
                    <a:pt x="35" y="102"/>
                  </a:cubicBezTo>
                  <a:cubicBezTo>
                    <a:pt x="1" y="102"/>
                    <a:pt x="1" y="34"/>
                    <a:pt x="35" y="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rot="509322">
              <a:off x="8163134" y="4407944"/>
              <a:ext cx="14487" cy="7244"/>
            </a:xfrm>
            <a:custGeom>
              <a:avLst/>
              <a:gdLst/>
              <a:ahLst/>
              <a:cxnLst/>
              <a:rect l="l" t="t" r="r" b="b"/>
              <a:pathLst>
                <a:path w="426" h="213" extrusionOk="0">
                  <a:moveTo>
                    <a:pt x="35" y="0"/>
                  </a:moveTo>
                  <a:lnTo>
                    <a:pt x="69" y="0"/>
                  </a:lnTo>
                  <a:cubicBezTo>
                    <a:pt x="103" y="0"/>
                    <a:pt x="179" y="0"/>
                    <a:pt x="247" y="34"/>
                  </a:cubicBezTo>
                  <a:cubicBezTo>
                    <a:pt x="281" y="34"/>
                    <a:pt x="349" y="68"/>
                    <a:pt x="391" y="102"/>
                  </a:cubicBezTo>
                  <a:cubicBezTo>
                    <a:pt x="425" y="136"/>
                    <a:pt x="425" y="170"/>
                    <a:pt x="391" y="170"/>
                  </a:cubicBezTo>
                  <a:lnTo>
                    <a:pt x="349" y="212"/>
                  </a:lnTo>
                  <a:cubicBezTo>
                    <a:pt x="315" y="212"/>
                    <a:pt x="247" y="170"/>
                    <a:pt x="179" y="170"/>
                  </a:cubicBezTo>
                  <a:cubicBezTo>
                    <a:pt x="137" y="136"/>
                    <a:pt x="69" y="102"/>
                    <a:pt x="35" y="102"/>
                  </a:cubicBezTo>
                  <a:cubicBezTo>
                    <a:pt x="1" y="68"/>
                    <a:pt x="1" y="34"/>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rot="509322">
              <a:off x="8174655" y="4427224"/>
              <a:ext cx="22853" cy="10746"/>
            </a:xfrm>
            <a:custGeom>
              <a:avLst/>
              <a:gdLst/>
              <a:ahLst/>
              <a:cxnLst/>
              <a:rect l="l" t="t" r="r" b="b"/>
              <a:pathLst>
                <a:path w="672" h="316" extrusionOk="0">
                  <a:moveTo>
                    <a:pt x="34" y="1"/>
                  </a:moveTo>
                  <a:lnTo>
                    <a:pt x="34" y="1"/>
                  </a:lnTo>
                  <a:cubicBezTo>
                    <a:pt x="136" y="35"/>
                    <a:pt x="247" y="35"/>
                    <a:pt x="349" y="69"/>
                  </a:cubicBezTo>
                  <a:cubicBezTo>
                    <a:pt x="425" y="103"/>
                    <a:pt x="561" y="103"/>
                    <a:pt x="638" y="179"/>
                  </a:cubicBezTo>
                  <a:cubicBezTo>
                    <a:pt x="672" y="179"/>
                    <a:pt x="672" y="247"/>
                    <a:pt x="638" y="247"/>
                  </a:cubicBezTo>
                  <a:lnTo>
                    <a:pt x="638" y="247"/>
                  </a:lnTo>
                  <a:cubicBezTo>
                    <a:pt x="425" y="315"/>
                    <a:pt x="179" y="179"/>
                    <a:pt x="0" y="69"/>
                  </a:cubicBezTo>
                  <a:cubicBezTo>
                    <a:pt x="0" y="69"/>
                    <a:pt x="0"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rot="509322">
              <a:off x="8166425" y="4442137"/>
              <a:ext cx="27750" cy="9556"/>
            </a:xfrm>
            <a:custGeom>
              <a:avLst/>
              <a:gdLst/>
              <a:ahLst/>
              <a:cxnLst/>
              <a:rect l="l" t="t" r="r" b="b"/>
              <a:pathLst>
                <a:path w="816" h="281" extrusionOk="0">
                  <a:moveTo>
                    <a:pt x="34" y="0"/>
                  </a:moveTo>
                  <a:lnTo>
                    <a:pt x="68" y="0"/>
                  </a:lnTo>
                  <a:cubicBezTo>
                    <a:pt x="280" y="0"/>
                    <a:pt x="603" y="34"/>
                    <a:pt x="782" y="179"/>
                  </a:cubicBezTo>
                  <a:cubicBezTo>
                    <a:pt x="816" y="179"/>
                    <a:pt x="816" y="247"/>
                    <a:pt x="782" y="247"/>
                  </a:cubicBezTo>
                  <a:lnTo>
                    <a:pt x="782" y="281"/>
                  </a:lnTo>
                  <a:cubicBezTo>
                    <a:pt x="637" y="281"/>
                    <a:pt x="527" y="247"/>
                    <a:pt x="425" y="213"/>
                  </a:cubicBezTo>
                  <a:cubicBezTo>
                    <a:pt x="280" y="179"/>
                    <a:pt x="178" y="145"/>
                    <a:pt x="34" y="111"/>
                  </a:cubicBezTo>
                  <a:cubicBezTo>
                    <a:pt x="0" y="68"/>
                    <a:pt x="0" y="34"/>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rot="509322">
              <a:off x="8212433" y="4460993"/>
              <a:ext cx="24009" cy="8400"/>
            </a:xfrm>
            <a:custGeom>
              <a:avLst/>
              <a:gdLst/>
              <a:ahLst/>
              <a:cxnLst/>
              <a:rect l="l" t="t" r="r" b="b"/>
              <a:pathLst>
                <a:path w="706" h="247" extrusionOk="0">
                  <a:moveTo>
                    <a:pt x="35" y="0"/>
                  </a:moveTo>
                  <a:lnTo>
                    <a:pt x="103" y="0"/>
                  </a:lnTo>
                  <a:cubicBezTo>
                    <a:pt x="171" y="34"/>
                    <a:pt x="281" y="34"/>
                    <a:pt x="383" y="34"/>
                  </a:cubicBezTo>
                  <a:cubicBezTo>
                    <a:pt x="425" y="34"/>
                    <a:pt x="459" y="68"/>
                    <a:pt x="493" y="68"/>
                  </a:cubicBezTo>
                  <a:lnTo>
                    <a:pt x="672" y="68"/>
                  </a:lnTo>
                  <a:cubicBezTo>
                    <a:pt x="706" y="68"/>
                    <a:pt x="706" y="136"/>
                    <a:pt x="672" y="179"/>
                  </a:cubicBezTo>
                  <a:lnTo>
                    <a:pt x="672" y="179"/>
                  </a:lnTo>
                  <a:cubicBezTo>
                    <a:pt x="493" y="247"/>
                    <a:pt x="247" y="213"/>
                    <a:pt x="69" y="136"/>
                  </a:cubicBezTo>
                  <a:cubicBezTo>
                    <a:pt x="1" y="136"/>
                    <a:pt x="1" y="34"/>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rot="509322">
              <a:off x="8224598" y="4436823"/>
              <a:ext cx="20541" cy="7278"/>
            </a:xfrm>
            <a:custGeom>
              <a:avLst/>
              <a:gdLst/>
              <a:ahLst/>
              <a:cxnLst/>
              <a:rect l="l" t="t" r="r" b="b"/>
              <a:pathLst>
                <a:path w="604" h="214" extrusionOk="0">
                  <a:moveTo>
                    <a:pt x="34" y="1"/>
                  </a:moveTo>
                  <a:lnTo>
                    <a:pt x="68" y="1"/>
                  </a:lnTo>
                  <a:cubicBezTo>
                    <a:pt x="136" y="1"/>
                    <a:pt x="246" y="35"/>
                    <a:pt x="314" y="35"/>
                  </a:cubicBezTo>
                  <a:cubicBezTo>
                    <a:pt x="391" y="35"/>
                    <a:pt x="493" y="1"/>
                    <a:pt x="561" y="35"/>
                  </a:cubicBezTo>
                  <a:cubicBezTo>
                    <a:pt x="603" y="77"/>
                    <a:pt x="603" y="111"/>
                    <a:pt x="561" y="145"/>
                  </a:cubicBezTo>
                  <a:lnTo>
                    <a:pt x="561" y="145"/>
                  </a:lnTo>
                  <a:cubicBezTo>
                    <a:pt x="493" y="213"/>
                    <a:pt x="391" y="179"/>
                    <a:pt x="314" y="179"/>
                  </a:cubicBezTo>
                  <a:cubicBezTo>
                    <a:pt x="212" y="179"/>
                    <a:pt x="136" y="145"/>
                    <a:pt x="34" y="111"/>
                  </a:cubicBezTo>
                  <a:cubicBezTo>
                    <a:pt x="0" y="77"/>
                    <a:pt x="0" y="35"/>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rot="509322">
              <a:off x="8201767" y="4417303"/>
              <a:ext cx="15643" cy="7244"/>
            </a:xfrm>
            <a:custGeom>
              <a:avLst/>
              <a:gdLst/>
              <a:ahLst/>
              <a:cxnLst/>
              <a:rect l="l" t="t" r="r" b="b"/>
              <a:pathLst>
                <a:path w="460" h="213" extrusionOk="0">
                  <a:moveTo>
                    <a:pt x="34" y="0"/>
                  </a:moveTo>
                  <a:lnTo>
                    <a:pt x="77" y="0"/>
                  </a:lnTo>
                  <a:cubicBezTo>
                    <a:pt x="145" y="0"/>
                    <a:pt x="179" y="34"/>
                    <a:pt x="247" y="34"/>
                  </a:cubicBezTo>
                  <a:cubicBezTo>
                    <a:pt x="289" y="34"/>
                    <a:pt x="323" y="34"/>
                    <a:pt x="323" y="68"/>
                  </a:cubicBezTo>
                  <a:cubicBezTo>
                    <a:pt x="357" y="68"/>
                    <a:pt x="391" y="68"/>
                    <a:pt x="425" y="110"/>
                  </a:cubicBezTo>
                  <a:cubicBezTo>
                    <a:pt x="459" y="110"/>
                    <a:pt x="459" y="178"/>
                    <a:pt x="425" y="212"/>
                  </a:cubicBezTo>
                  <a:lnTo>
                    <a:pt x="425" y="212"/>
                  </a:lnTo>
                  <a:lnTo>
                    <a:pt x="323" y="212"/>
                  </a:lnTo>
                  <a:lnTo>
                    <a:pt x="213" y="212"/>
                  </a:lnTo>
                  <a:cubicBezTo>
                    <a:pt x="145" y="178"/>
                    <a:pt x="77" y="144"/>
                    <a:pt x="34" y="110"/>
                  </a:cubicBezTo>
                  <a:cubicBezTo>
                    <a:pt x="0" y="68"/>
                    <a:pt x="0" y="34"/>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rot="509322">
              <a:off x="8264589" y="4442726"/>
              <a:ext cx="19384" cy="11018"/>
            </a:xfrm>
            <a:custGeom>
              <a:avLst/>
              <a:gdLst/>
              <a:ahLst/>
              <a:cxnLst/>
              <a:rect l="l" t="t" r="r" b="b"/>
              <a:pathLst>
                <a:path w="570" h="324" extrusionOk="0">
                  <a:moveTo>
                    <a:pt x="77" y="35"/>
                  </a:moveTo>
                  <a:cubicBezTo>
                    <a:pt x="77" y="1"/>
                    <a:pt x="111" y="1"/>
                    <a:pt x="111" y="35"/>
                  </a:cubicBezTo>
                  <a:cubicBezTo>
                    <a:pt x="179" y="77"/>
                    <a:pt x="290" y="111"/>
                    <a:pt x="358" y="111"/>
                  </a:cubicBezTo>
                  <a:cubicBezTo>
                    <a:pt x="426" y="111"/>
                    <a:pt x="502" y="111"/>
                    <a:pt x="570" y="179"/>
                  </a:cubicBezTo>
                  <a:cubicBezTo>
                    <a:pt x="570" y="213"/>
                    <a:pt x="570" y="247"/>
                    <a:pt x="536" y="247"/>
                  </a:cubicBezTo>
                  <a:lnTo>
                    <a:pt x="536" y="290"/>
                  </a:lnTo>
                  <a:cubicBezTo>
                    <a:pt x="468" y="324"/>
                    <a:pt x="358" y="290"/>
                    <a:pt x="290" y="290"/>
                  </a:cubicBezTo>
                  <a:cubicBezTo>
                    <a:pt x="213" y="247"/>
                    <a:pt x="145" y="213"/>
                    <a:pt x="43" y="145"/>
                  </a:cubicBezTo>
                  <a:cubicBezTo>
                    <a:pt x="1" y="111"/>
                    <a:pt x="43" y="77"/>
                    <a:pt x="77" y="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rot="509322">
              <a:off x="8079767" y="4402060"/>
              <a:ext cx="24281" cy="9862"/>
            </a:xfrm>
            <a:custGeom>
              <a:avLst/>
              <a:gdLst/>
              <a:ahLst/>
              <a:cxnLst/>
              <a:rect l="l" t="t" r="r" b="b"/>
              <a:pathLst>
                <a:path w="714" h="290" extrusionOk="0">
                  <a:moveTo>
                    <a:pt x="34" y="43"/>
                  </a:moveTo>
                  <a:lnTo>
                    <a:pt x="77" y="43"/>
                  </a:lnTo>
                  <a:cubicBezTo>
                    <a:pt x="179" y="1"/>
                    <a:pt x="289" y="43"/>
                    <a:pt x="357" y="43"/>
                  </a:cubicBezTo>
                  <a:cubicBezTo>
                    <a:pt x="459" y="77"/>
                    <a:pt x="569" y="77"/>
                    <a:pt x="671" y="111"/>
                  </a:cubicBezTo>
                  <a:cubicBezTo>
                    <a:pt x="714" y="145"/>
                    <a:pt x="714" y="213"/>
                    <a:pt x="671" y="256"/>
                  </a:cubicBezTo>
                  <a:lnTo>
                    <a:pt x="637" y="256"/>
                  </a:lnTo>
                  <a:cubicBezTo>
                    <a:pt x="535" y="290"/>
                    <a:pt x="425" y="213"/>
                    <a:pt x="323" y="213"/>
                  </a:cubicBezTo>
                  <a:cubicBezTo>
                    <a:pt x="247" y="179"/>
                    <a:pt x="145" y="179"/>
                    <a:pt x="34" y="145"/>
                  </a:cubicBezTo>
                  <a:cubicBezTo>
                    <a:pt x="0" y="111"/>
                    <a:pt x="0" y="43"/>
                    <a:pt x="34" y="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8123306" y="4256437"/>
              <a:ext cx="19078" cy="9590"/>
            </a:xfrm>
            <a:custGeom>
              <a:avLst/>
              <a:gdLst/>
              <a:ahLst/>
              <a:cxnLst/>
              <a:rect l="l" t="t" r="r" b="b"/>
              <a:pathLst>
                <a:path w="561" h="282" extrusionOk="0">
                  <a:moveTo>
                    <a:pt x="34" y="1"/>
                  </a:moveTo>
                  <a:lnTo>
                    <a:pt x="102" y="1"/>
                  </a:lnTo>
                  <a:cubicBezTo>
                    <a:pt x="136" y="1"/>
                    <a:pt x="170" y="1"/>
                    <a:pt x="213" y="35"/>
                  </a:cubicBezTo>
                  <a:lnTo>
                    <a:pt x="213" y="1"/>
                  </a:lnTo>
                  <a:lnTo>
                    <a:pt x="247" y="1"/>
                  </a:lnTo>
                  <a:cubicBezTo>
                    <a:pt x="281" y="35"/>
                    <a:pt x="315" y="35"/>
                    <a:pt x="349" y="69"/>
                  </a:cubicBezTo>
                  <a:cubicBezTo>
                    <a:pt x="425" y="69"/>
                    <a:pt x="493" y="111"/>
                    <a:pt x="561" y="145"/>
                  </a:cubicBezTo>
                  <a:cubicBezTo>
                    <a:pt x="561" y="179"/>
                    <a:pt x="561" y="247"/>
                    <a:pt x="527" y="247"/>
                  </a:cubicBezTo>
                  <a:cubicBezTo>
                    <a:pt x="527" y="281"/>
                    <a:pt x="493" y="281"/>
                    <a:pt x="493" y="281"/>
                  </a:cubicBezTo>
                  <a:cubicBezTo>
                    <a:pt x="425" y="281"/>
                    <a:pt x="349" y="247"/>
                    <a:pt x="281" y="213"/>
                  </a:cubicBezTo>
                  <a:cubicBezTo>
                    <a:pt x="213" y="179"/>
                    <a:pt x="136" y="145"/>
                    <a:pt x="68" y="111"/>
                  </a:cubicBezTo>
                  <a:cubicBezTo>
                    <a:pt x="0" y="111"/>
                    <a:pt x="0" y="35"/>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8100181" y="4251540"/>
              <a:ext cx="18228" cy="9862"/>
            </a:xfrm>
            <a:custGeom>
              <a:avLst/>
              <a:gdLst/>
              <a:ahLst/>
              <a:cxnLst/>
              <a:rect l="l" t="t" r="r" b="b"/>
              <a:pathLst>
                <a:path w="536" h="290" extrusionOk="0">
                  <a:moveTo>
                    <a:pt x="1" y="43"/>
                  </a:moveTo>
                  <a:lnTo>
                    <a:pt x="43" y="0"/>
                  </a:lnTo>
                  <a:cubicBezTo>
                    <a:pt x="213" y="43"/>
                    <a:pt x="357" y="111"/>
                    <a:pt x="502" y="179"/>
                  </a:cubicBezTo>
                  <a:cubicBezTo>
                    <a:pt x="536" y="179"/>
                    <a:pt x="536" y="213"/>
                    <a:pt x="502" y="255"/>
                  </a:cubicBezTo>
                  <a:lnTo>
                    <a:pt x="502" y="255"/>
                  </a:lnTo>
                  <a:cubicBezTo>
                    <a:pt x="323" y="289"/>
                    <a:pt x="145" y="213"/>
                    <a:pt x="1" y="1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8127931" y="4275821"/>
              <a:ext cx="20541" cy="10712"/>
            </a:xfrm>
            <a:custGeom>
              <a:avLst/>
              <a:gdLst/>
              <a:ahLst/>
              <a:cxnLst/>
              <a:rect l="l" t="t" r="r" b="b"/>
              <a:pathLst>
                <a:path w="604" h="315" extrusionOk="0">
                  <a:moveTo>
                    <a:pt x="34" y="0"/>
                  </a:moveTo>
                  <a:lnTo>
                    <a:pt x="77" y="0"/>
                  </a:lnTo>
                  <a:cubicBezTo>
                    <a:pt x="145" y="34"/>
                    <a:pt x="247" y="68"/>
                    <a:pt x="357" y="68"/>
                  </a:cubicBezTo>
                  <a:cubicBezTo>
                    <a:pt x="425" y="102"/>
                    <a:pt x="535" y="102"/>
                    <a:pt x="569" y="178"/>
                  </a:cubicBezTo>
                  <a:cubicBezTo>
                    <a:pt x="603" y="178"/>
                    <a:pt x="603" y="246"/>
                    <a:pt x="569" y="280"/>
                  </a:cubicBezTo>
                  <a:lnTo>
                    <a:pt x="569" y="280"/>
                  </a:lnTo>
                  <a:cubicBezTo>
                    <a:pt x="459" y="314"/>
                    <a:pt x="391" y="280"/>
                    <a:pt x="289" y="246"/>
                  </a:cubicBezTo>
                  <a:cubicBezTo>
                    <a:pt x="213" y="212"/>
                    <a:pt x="111" y="136"/>
                    <a:pt x="34" y="102"/>
                  </a:cubicBezTo>
                  <a:cubicBezTo>
                    <a:pt x="0" y="68"/>
                    <a:pt x="0" y="34"/>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8132828" y="4298640"/>
              <a:ext cx="17956" cy="9556"/>
            </a:xfrm>
            <a:custGeom>
              <a:avLst/>
              <a:gdLst/>
              <a:ahLst/>
              <a:cxnLst/>
              <a:rect l="l" t="t" r="r" b="b"/>
              <a:pathLst>
                <a:path w="528" h="281" extrusionOk="0">
                  <a:moveTo>
                    <a:pt x="1" y="0"/>
                  </a:moveTo>
                  <a:lnTo>
                    <a:pt x="1" y="0"/>
                  </a:lnTo>
                  <a:cubicBezTo>
                    <a:pt x="103" y="0"/>
                    <a:pt x="179" y="34"/>
                    <a:pt x="247" y="68"/>
                  </a:cubicBezTo>
                  <a:cubicBezTo>
                    <a:pt x="315" y="102"/>
                    <a:pt x="425" y="102"/>
                    <a:pt x="493" y="145"/>
                  </a:cubicBezTo>
                  <a:cubicBezTo>
                    <a:pt x="527" y="178"/>
                    <a:pt x="527" y="246"/>
                    <a:pt x="493" y="246"/>
                  </a:cubicBezTo>
                  <a:cubicBezTo>
                    <a:pt x="493" y="280"/>
                    <a:pt x="459" y="280"/>
                    <a:pt x="459" y="280"/>
                  </a:cubicBezTo>
                  <a:cubicBezTo>
                    <a:pt x="391" y="280"/>
                    <a:pt x="281" y="246"/>
                    <a:pt x="179" y="178"/>
                  </a:cubicBezTo>
                  <a:cubicBezTo>
                    <a:pt x="103" y="145"/>
                    <a:pt x="35" y="102"/>
                    <a:pt x="1"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8159422" y="4276943"/>
              <a:ext cx="21697" cy="13331"/>
            </a:xfrm>
            <a:custGeom>
              <a:avLst/>
              <a:gdLst/>
              <a:ahLst/>
              <a:cxnLst/>
              <a:rect l="l" t="t" r="r" b="b"/>
              <a:pathLst>
                <a:path w="638" h="392" extrusionOk="0">
                  <a:moveTo>
                    <a:pt x="34" y="1"/>
                  </a:moveTo>
                  <a:lnTo>
                    <a:pt x="68" y="1"/>
                  </a:lnTo>
                  <a:cubicBezTo>
                    <a:pt x="170" y="35"/>
                    <a:pt x="280" y="69"/>
                    <a:pt x="348" y="145"/>
                  </a:cubicBezTo>
                  <a:cubicBezTo>
                    <a:pt x="459" y="179"/>
                    <a:pt x="527" y="179"/>
                    <a:pt x="595" y="247"/>
                  </a:cubicBezTo>
                  <a:cubicBezTo>
                    <a:pt x="637" y="281"/>
                    <a:pt x="637" y="358"/>
                    <a:pt x="595" y="358"/>
                  </a:cubicBezTo>
                  <a:cubicBezTo>
                    <a:pt x="561" y="392"/>
                    <a:pt x="561" y="392"/>
                    <a:pt x="527" y="392"/>
                  </a:cubicBezTo>
                  <a:cubicBezTo>
                    <a:pt x="459" y="392"/>
                    <a:pt x="348" y="315"/>
                    <a:pt x="280" y="247"/>
                  </a:cubicBezTo>
                  <a:cubicBezTo>
                    <a:pt x="170" y="213"/>
                    <a:pt x="102" y="145"/>
                    <a:pt x="34" y="103"/>
                  </a:cubicBezTo>
                  <a:cubicBezTo>
                    <a:pt x="0" y="69"/>
                    <a:pt x="0" y="35"/>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8166632" y="4300953"/>
              <a:ext cx="22853" cy="14453"/>
            </a:xfrm>
            <a:custGeom>
              <a:avLst/>
              <a:gdLst/>
              <a:ahLst/>
              <a:cxnLst/>
              <a:rect l="l" t="t" r="r" b="b"/>
              <a:pathLst>
                <a:path w="672" h="425" extrusionOk="0">
                  <a:moveTo>
                    <a:pt x="34" y="34"/>
                  </a:moveTo>
                  <a:cubicBezTo>
                    <a:pt x="34" y="0"/>
                    <a:pt x="68" y="0"/>
                    <a:pt x="68" y="0"/>
                  </a:cubicBezTo>
                  <a:cubicBezTo>
                    <a:pt x="170" y="34"/>
                    <a:pt x="281" y="110"/>
                    <a:pt x="383" y="144"/>
                  </a:cubicBezTo>
                  <a:cubicBezTo>
                    <a:pt x="459" y="178"/>
                    <a:pt x="561" y="246"/>
                    <a:pt x="638" y="289"/>
                  </a:cubicBezTo>
                  <a:cubicBezTo>
                    <a:pt x="672" y="323"/>
                    <a:pt x="672" y="357"/>
                    <a:pt x="638" y="391"/>
                  </a:cubicBezTo>
                  <a:lnTo>
                    <a:pt x="595" y="391"/>
                  </a:lnTo>
                  <a:cubicBezTo>
                    <a:pt x="383" y="425"/>
                    <a:pt x="136" y="246"/>
                    <a:pt x="34" y="110"/>
                  </a:cubicBezTo>
                  <a:cubicBezTo>
                    <a:pt x="0" y="77"/>
                    <a:pt x="0" y="34"/>
                    <a:pt x="34"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8183397" y="4328669"/>
              <a:ext cx="15609" cy="9556"/>
            </a:xfrm>
            <a:custGeom>
              <a:avLst/>
              <a:gdLst/>
              <a:ahLst/>
              <a:cxnLst/>
              <a:rect l="l" t="t" r="r" b="b"/>
              <a:pathLst>
                <a:path w="459" h="281" extrusionOk="0">
                  <a:moveTo>
                    <a:pt x="34" y="35"/>
                  </a:moveTo>
                  <a:cubicBezTo>
                    <a:pt x="68" y="1"/>
                    <a:pt x="68" y="1"/>
                    <a:pt x="102" y="1"/>
                  </a:cubicBezTo>
                  <a:cubicBezTo>
                    <a:pt x="145" y="35"/>
                    <a:pt x="213" y="35"/>
                    <a:pt x="247" y="69"/>
                  </a:cubicBezTo>
                  <a:cubicBezTo>
                    <a:pt x="314" y="69"/>
                    <a:pt x="391" y="69"/>
                    <a:pt x="459" y="145"/>
                  </a:cubicBezTo>
                  <a:cubicBezTo>
                    <a:pt x="459" y="179"/>
                    <a:pt x="459" y="213"/>
                    <a:pt x="425" y="247"/>
                  </a:cubicBezTo>
                  <a:lnTo>
                    <a:pt x="425" y="247"/>
                  </a:lnTo>
                  <a:cubicBezTo>
                    <a:pt x="357" y="281"/>
                    <a:pt x="280" y="247"/>
                    <a:pt x="213" y="247"/>
                  </a:cubicBezTo>
                  <a:cubicBezTo>
                    <a:pt x="145" y="213"/>
                    <a:pt x="68" y="179"/>
                    <a:pt x="34" y="145"/>
                  </a:cubicBezTo>
                  <a:cubicBezTo>
                    <a:pt x="0" y="111"/>
                    <a:pt x="0" y="35"/>
                    <a:pt x="34"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8197816" y="4308162"/>
              <a:ext cx="19418" cy="13331"/>
            </a:xfrm>
            <a:custGeom>
              <a:avLst/>
              <a:gdLst/>
              <a:ahLst/>
              <a:cxnLst/>
              <a:rect l="l" t="t" r="r" b="b"/>
              <a:pathLst>
                <a:path w="571" h="392" extrusionOk="0">
                  <a:moveTo>
                    <a:pt x="35" y="0"/>
                  </a:moveTo>
                  <a:lnTo>
                    <a:pt x="69" y="0"/>
                  </a:lnTo>
                  <a:cubicBezTo>
                    <a:pt x="145" y="34"/>
                    <a:pt x="213" y="111"/>
                    <a:pt x="281" y="111"/>
                  </a:cubicBezTo>
                  <a:cubicBezTo>
                    <a:pt x="358" y="145"/>
                    <a:pt x="426" y="179"/>
                    <a:pt x="494" y="213"/>
                  </a:cubicBezTo>
                  <a:cubicBezTo>
                    <a:pt x="570" y="213"/>
                    <a:pt x="570" y="289"/>
                    <a:pt x="528" y="323"/>
                  </a:cubicBezTo>
                  <a:lnTo>
                    <a:pt x="494" y="323"/>
                  </a:lnTo>
                  <a:cubicBezTo>
                    <a:pt x="315" y="391"/>
                    <a:pt x="103" y="247"/>
                    <a:pt x="1" y="77"/>
                  </a:cubicBezTo>
                  <a:cubicBezTo>
                    <a:pt x="1" y="34"/>
                    <a:pt x="1"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8195504" y="4287656"/>
              <a:ext cx="17956" cy="11018"/>
            </a:xfrm>
            <a:custGeom>
              <a:avLst/>
              <a:gdLst/>
              <a:ahLst/>
              <a:cxnLst/>
              <a:rect l="l" t="t" r="r" b="b"/>
              <a:pathLst>
                <a:path w="528" h="324" extrusionOk="0">
                  <a:moveTo>
                    <a:pt x="35" y="43"/>
                  </a:moveTo>
                  <a:cubicBezTo>
                    <a:pt x="69" y="0"/>
                    <a:pt x="69" y="0"/>
                    <a:pt x="103" y="0"/>
                  </a:cubicBezTo>
                  <a:cubicBezTo>
                    <a:pt x="137" y="77"/>
                    <a:pt x="213" y="77"/>
                    <a:pt x="281" y="111"/>
                  </a:cubicBezTo>
                  <a:cubicBezTo>
                    <a:pt x="349" y="145"/>
                    <a:pt x="426" y="145"/>
                    <a:pt x="494" y="179"/>
                  </a:cubicBezTo>
                  <a:cubicBezTo>
                    <a:pt x="528" y="213"/>
                    <a:pt x="528" y="289"/>
                    <a:pt x="494" y="289"/>
                  </a:cubicBezTo>
                  <a:cubicBezTo>
                    <a:pt x="460" y="289"/>
                    <a:pt x="460" y="323"/>
                    <a:pt x="460" y="323"/>
                  </a:cubicBezTo>
                  <a:cubicBezTo>
                    <a:pt x="383" y="323"/>
                    <a:pt x="281" y="289"/>
                    <a:pt x="247" y="255"/>
                  </a:cubicBezTo>
                  <a:cubicBezTo>
                    <a:pt x="171" y="213"/>
                    <a:pt x="103" y="179"/>
                    <a:pt x="35" y="111"/>
                  </a:cubicBezTo>
                  <a:cubicBezTo>
                    <a:pt x="1" y="111"/>
                    <a:pt x="1" y="43"/>
                    <a:pt x="35"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8238863" y="4328669"/>
              <a:ext cx="20234" cy="11018"/>
            </a:xfrm>
            <a:custGeom>
              <a:avLst/>
              <a:gdLst/>
              <a:ahLst/>
              <a:cxnLst/>
              <a:rect l="l" t="t" r="r" b="b"/>
              <a:pathLst>
                <a:path w="595" h="324" extrusionOk="0">
                  <a:moveTo>
                    <a:pt x="34" y="1"/>
                  </a:moveTo>
                  <a:lnTo>
                    <a:pt x="68" y="1"/>
                  </a:lnTo>
                  <a:cubicBezTo>
                    <a:pt x="170" y="35"/>
                    <a:pt x="247" y="35"/>
                    <a:pt x="314" y="69"/>
                  </a:cubicBezTo>
                  <a:cubicBezTo>
                    <a:pt x="382" y="111"/>
                    <a:pt x="459" y="111"/>
                    <a:pt x="561" y="145"/>
                  </a:cubicBezTo>
                  <a:cubicBezTo>
                    <a:pt x="595" y="179"/>
                    <a:pt x="595" y="247"/>
                    <a:pt x="561" y="281"/>
                  </a:cubicBezTo>
                  <a:lnTo>
                    <a:pt x="527" y="281"/>
                  </a:lnTo>
                  <a:cubicBezTo>
                    <a:pt x="348" y="323"/>
                    <a:pt x="136" y="213"/>
                    <a:pt x="0" y="69"/>
                  </a:cubicBezTo>
                  <a:cubicBezTo>
                    <a:pt x="0" y="35"/>
                    <a:pt x="0" y="35"/>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8221792" y="4339653"/>
              <a:ext cx="21731" cy="13025"/>
            </a:xfrm>
            <a:custGeom>
              <a:avLst/>
              <a:gdLst/>
              <a:ahLst/>
              <a:cxnLst/>
              <a:rect l="l" t="t" r="r" b="b"/>
              <a:pathLst>
                <a:path w="639" h="383" extrusionOk="0">
                  <a:moveTo>
                    <a:pt x="35" y="34"/>
                  </a:moveTo>
                  <a:cubicBezTo>
                    <a:pt x="35" y="0"/>
                    <a:pt x="77" y="0"/>
                    <a:pt x="77" y="0"/>
                  </a:cubicBezTo>
                  <a:cubicBezTo>
                    <a:pt x="179" y="34"/>
                    <a:pt x="290" y="68"/>
                    <a:pt x="358" y="136"/>
                  </a:cubicBezTo>
                  <a:cubicBezTo>
                    <a:pt x="460" y="170"/>
                    <a:pt x="536" y="213"/>
                    <a:pt x="604" y="281"/>
                  </a:cubicBezTo>
                  <a:cubicBezTo>
                    <a:pt x="638" y="315"/>
                    <a:pt x="638" y="349"/>
                    <a:pt x="604" y="383"/>
                  </a:cubicBezTo>
                  <a:lnTo>
                    <a:pt x="570" y="383"/>
                  </a:lnTo>
                  <a:cubicBezTo>
                    <a:pt x="460" y="383"/>
                    <a:pt x="392" y="349"/>
                    <a:pt x="290" y="315"/>
                  </a:cubicBezTo>
                  <a:cubicBezTo>
                    <a:pt x="179" y="247"/>
                    <a:pt x="77" y="213"/>
                    <a:pt x="35" y="102"/>
                  </a:cubicBezTo>
                  <a:cubicBezTo>
                    <a:pt x="1" y="68"/>
                    <a:pt x="1" y="34"/>
                    <a:pt x="35"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8266308" y="4358731"/>
              <a:ext cx="19384" cy="10984"/>
            </a:xfrm>
            <a:custGeom>
              <a:avLst/>
              <a:gdLst/>
              <a:ahLst/>
              <a:cxnLst/>
              <a:rect l="l" t="t" r="r" b="b"/>
              <a:pathLst>
                <a:path w="570" h="323" extrusionOk="0">
                  <a:moveTo>
                    <a:pt x="43" y="0"/>
                  </a:moveTo>
                  <a:lnTo>
                    <a:pt x="111" y="0"/>
                  </a:lnTo>
                  <a:cubicBezTo>
                    <a:pt x="179" y="34"/>
                    <a:pt x="255" y="76"/>
                    <a:pt x="323" y="110"/>
                  </a:cubicBezTo>
                  <a:cubicBezTo>
                    <a:pt x="391" y="144"/>
                    <a:pt x="467" y="144"/>
                    <a:pt x="535" y="212"/>
                  </a:cubicBezTo>
                  <a:cubicBezTo>
                    <a:pt x="569" y="212"/>
                    <a:pt x="569" y="289"/>
                    <a:pt x="535" y="323"/>
                  </a:cubicBezTo>
                  <a:lnTo>
                    <a:pt x="501" y="323"/>
                  </a:lnTo>
                  <a:cubicBezTo>
                    <a:pt x="323" y="323"/>
                    <a:pt x="145" y="212"/>
                    <a:pt x="43" y="110"/>
                  </a:cubicBezTo>
                  <a:cubicBezTo>
                    <a:pt x="0" y="76"/>
                    <a:pt x="0" y="34"/>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8225567" y="4357575"/>
              <a:ext cx="20541" cy="12141"/>
            </a:xfrm>
            <a:custGeom>
              <a:avLst/>
              <a:gdLst/>
              <a:ahLst/>
              <a:cxnLst/>
              <a:rect l="l" t="t" r="r" b="b"/>
              <a:pathLst>
                <a:path w="604" h="357" extrusionOk="0">
                  <a:moveTo>
                    <a:pt x="34" y="0"/>
                  </a:moveTo>
                  <a:lnTo>
                    <a:pt x="68" y="0"/>
                  </a:lnTo>
                  <a:cubicBezTo>
                    <a:pt x="136" y="34"/>
                    <a:pt x="213" y="68"/>
                    <a:pt x="315" y="110"/>
                  </a:cubicBezTo>
                  <a:cubicBezTo>
                    <a:pt x="391" y="144"/>
                    <a:pt x="493" y="144"/>
                    <a:pt x="527" y="212"/>
                  </a:cubicBezTo>
                  <a:cubicBezTo>
                    <a:pt x="561" y="246"/>
                    <a:pt x="604" y="323"/>
                    <a:pt x="527" y="323"/>
                  </a:cubicBezTo>
                  <a:lnTo>
                    <a:pt x="527" y="357"/>
                  </a:lnTo>
                  <a:cubicBezTo>
                    <a:pt x="425" y="357"/>
                    <a:pt x="315" y="323"/>
                    <a:pt x="247" y="280"/>
                  </a:cubicBezTo>
                  <a:cubicBezTo>
                    <a:pt x="179" y="212"/>
                    <a:pt x="102" y="178"/>
                    <a:pt x="0" y="110"/>
                  </a:cubicBezTo>
                  <a:cubicBezTo>
                    <a:pt x="0" y="68"/>
                    <a:pt x="0" y="34"/>
                    <a:pt x="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rot="509322">
              <a:off x="8290787" y="4379816"/>
              <a:ext cx="14487" cy="7244"/>
            </a:xfrm>
            <a:custGeom>
              <a:avLst/>
              <a:gdLst/>
              <a:ahLst/>
              <a:cxnLst/>
              <a:rect l="l" t="t" r="r" b="b"/>
              <a:pathLst>
                <a:path w="426" h="213" extrusionOk="0">
                  <a:moveTo>
                    <a:pt x="43" y="34"/>
                  </a:moveTo>
                  <a:cubicBezTo>
                    <a:pt x="43" y="0"/>
                    <a:pt x="43" y="0"/>
                    <a:pt x="77" y="0"/>
                  </a:cubicBezTo>
                  <a:cubicBezTo>
                    <a:pt x="111" y="34"/>
                    <a:pt x="179" y="34"/>
                    <a:pt x="256" y="34"/>
                  </a:cubicBezTo>
                  <a:cubicBezTo>
                    <a:pt x="290" y="68"/>
                    <a:pt x="358" y="68"/>
                    <a:pt x="392" y="111"/>
                  </a:cubicBezTo>
                  <a:cubicBezTo>
                    <a:pt x="426" y="145"/>
                    <a:pt x="392" y="179"/>
                    <a:pt x="392" y="179"/>
                  </a:cubicBezTo>
                  <a:lnTo>
                    <a:pt x="358" y="213"/>
                  </a:lnTo>
                  <a:cubicBezTo>
                    <a:pt x="324" y="213"/>
                    <a:pt x="256" y="179"/>
                    <a:pt x="213" y="179"/>
                  </a:cubicBezTo>
                  <a:cubicBezTo>
                    <a:pt x="145" y="145"/>
                    <a:pt x="111" y="111"/>
                    <a:pt x="43" y="111"/>
                  </a:cubicBezTo>
                  <a:cubicBezTo>
                    <a:pt x="1" y="68"/>
                    <a:pt x="1" y="34"/>
                    <a:pt x="43" y="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32"/>
          <p:cNvGrpSpPr/>
          <p:nvPr/>
        </p:nvGrpSpPr>
        <p:grpSpPr>
          <a:xfrm>
            <a:off x="199108" y="22273"/>
            <a:ext cx="8061172" cy="5001551"/>
            <a:chOff x="199108" y="22273"/>
            <a:chExt cx="8061172" cy="5001551"/>
          </a:xfrm>
        </p:grpSpPr>
        <p:sp>
          <p:nvSpPr>
            <p:cNvPr id="546" name="Google Shape;546;p32"/>
            <p:cNvSpPr/>
            <p:nvPr/>
          </p:nvSpPr>
          <p:spPr>
            <a:xfrm>
              <a:off x="2879715" y="283417"/>
              <a:ext cx="2133188" cy="609278"/>
            </a:xfrm>
            <a:custGeom>
              <a:avLst/>
              <a:gdLst/>
              <a:ahLst/>
              <a:cxnLst/>
              <a:rect l="l" t="t" r="r" b="b"/>
              <a:pathLst>
                <a:path w="62727" h="17916" extrusionOk="0">
                  <a:moveTo>
                    <a:pt x="41234" y="0"/>
                  </a:moveTo>
                  <a:lnTo>
                    <a:pt x="40988" y="0"/>
                  </a:lnTo>
                  <a:cubicBezTo>
                    <a:pt x="29766" y="77"/>
                    <a:pt x="13592" y="3050"/>
                    <a:pt x="179" y="17100"/>
                  </a:cubicBezTo>
                  <a:cubicBezTo>
                    <a:pt x="145" y="17134"/>
                    <a:pt x="111" y="17168"/>
                    <a:pt x="77" y="17245"/>
                  </a:cubicBezTo>
                  <a:cubicBezTo>
                    <a:pt x="0" y="17415"/>
                    <a:pt x="34" y="17627"/>
                    <a:pt x="213" y="17772"/>
                  </a:cubicBezTo>
                  <a:cubicBezTo>
                    <a:pt x="289" y="17882"/>
                    <a:pt x="425" y="17916"/>
                    <a:pt x="535" y="17916"/>
                  </a:cubicBezTo>
                  <a:cubicBezTo>
                    <a:pt x="671" y="17916"/>
                    <a:pt x="782" y="17840"/>
                    <a:pt x="884" y="17772"/>
                  </a:cubicBezTo>
                  <a:cubicBezTo>
                    <a:pt x="14051" y="3967"/>
                    <a:pt x="29945" y="1028"/>
                    <a:pt x="40988" y="994"/>
                  </a:cubicBezTo>
                  <a:lnTo>
                    <a:pt x="41234" y="994"/>
                  </a:lnTo>
                  <a:cubicBezTo>
                    <a:pt x="53093" y="994"/>
                    <a:pt x="61911" y="4214"/>
                    <a:pt x="62013" y="4248"/>
                  </a:cubicBezTo>
                  <a:cubicBezTo>
                    <a:pt x="62089" y="4248"/>
                    <a:pt x="62123" y="4290"/>
                    <a:pt x="62191" y="4290"/>
                  </a:cubicBezTo>
                  <a:cubicBezTo>
                    <a:pt x="62403" y="4290"/>
                    <a:pt x="62582" y="4146"/>
                    <a:pt x="62650" y="3967"/>
                  </a:cubicBezTo>
                  <a:cubicBezTo>
                    <a:pt x="62726" y="3721"/>
                    <a:pt x="62616" y="3441"/>
                    <a:pt x="62370" y="3330"/>
                  </a:cubicBezTo>
                  <a:cubicBezTo>
                    <a:pt x="62259" y="3296"/>
                    <a:pt x="53272" y="0"/>
                    <a:pt x="412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2713588" y="385983"/>
              <a:ext cx="961766" cy="1146903"/>
            </a:xfrm>
            <a:custGeom>
              <a:avLst/>
              <a:gdLst/>
              <a:ahLst/>
              <a:cxnLst/>
              <a:rect l="l" t="t" r="r" b="b"/>
              <a:pathLst>
                <a:path w="28281" h="33725" extrusionOk="0">
                  <a:moveTo>
                    <a:pt x="27184" y="0"/>
                  </a:moveTo>
                  <a:lnTo>
                    <a:pt x="27116" y="0"/>
                  </a:lnTo>
                  <a:cubicBezTo>
                    <a:pt x="26870" y="0"/>
                    <a:pt x="26658" y="246"/>
                    <a:pt x="26692" y="527"/>
                  </a:cubicBezTo>
                  <a:cubicBezTo>
                    <a:pt x="26692" y="595"/>
                    <a:pt x="27261" y="7603"/>
                    <a:pt x="15861" y="18366"/>
                  </a:cubicBezTo>
                  <a:cubicBezTo>
                    <a:pt x="4282" y="29307"/>
                    <a:pt x="247" y="32841"/>
                    <a:pt x="213" y="32875"/>
                  </a:cubicBezTo>
                  <a:cubicBezTo>
                    <a:pt x="145" y="32918"/>
                    <a:pt x="111" y="32985"/>
                    <a:pt x="77" y="33053"/>
                  </a:cubicBezTo>
                  <a:cubicBezTo>
                    <a:pt x="1" y="33232"/>
                    <a:pt x="35" y="33410"/>
                    <a:pt x="145" y="33555"/>
                  </a:cubicBezTo>
                  <a:cubicBezTo>
                    <a:pt x="247" y="33657"/>
                    <a:pt x="391" y="33725"/>
                    <a:pt x="536" y="33725"/>
                  </a:cubicBezTo>
                  <a:cubicBezTo>
                    <a:pt x="638" y="33725"/>
                    <a:pt x="748" y="33691"/>
                    <a:pt x="850" y="33623"/>
                  </a:cubicBezTo>
                  <a:cubicBezTo>
                    <a:pt x="884" y="33589"/>
                    <a:pt x="4962" y="30046"/>
                    <a:pt x="16532" y="19071"/>
                  </a:cubicBezTo>
                  <a:cubicBezTo>
                    <a:pt x="28280" y="7960"/>
                    <a:pt x="27685" y="739"/>
                    <a:pt x="27685" y="425"/>
                  </a:cubicBezTo>
                  <a:cubicBezTo>
                    <a:pt x="27643" y="170"/>
                    <a:pt x="27431" y="0"/>
                    <a:pt x="27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2475264" y="953908"/>
              <a:ext cx="352760" cy="226524"/>
            </a:xfrm>
            <a:custGeom>
              <a:avLst/>
              <a:gdLst/>
              <a:ahLst/>
              <a:cxnLst/>
              <a:rect l="l" t="t" r="r" b="b"/>
              <a:pathLst>
                <a:path w="10373" h="6661" extrusionOk="0">
                  <a:moveTo>
                    <a:pt x="34" y="6550"/>
                  </a:moveTo>
                  <a:cubicBezTo>
                    <a:pt x="0" y="6584"/>
                    <a:pt x="77" y="6661"/>
                    <a:pt x="111" y="6618"/>
                  </a:cubicBezTo>
                  <a:cubicBezTo>
                    <a:pt x="3296" y="4112"/>
                    <a:pt x="6694" y="1989"/>
                    <a:pt x="10305" y="145"/>
                  </a:cubicBezTo>
                  <a:lnTo>
                    <a:pt x="10339" y="111"/>
                  </a:lnTo>
                  <a:cubicBezTo>
                    <a:pt x="10373" y="77"/>
                    <a:pt x="10339" y="1"/>
                    <a:pt x="10271" y="1"/>
                  </a:cubicBezTo>
                  <a:cubicBezTo>
                    <a:pt x="6516" y="1564"/>
                    <a:pt x="3050" y="3824"/>
                    <a:pt x="34" y="65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2422382" y="787816"/>
              <a:ext cx="388876" cy="99982"/>
            </a:xfrm>
            <a:custGeom>
              <a:avLst/>
              <a:gdLst/>
              <a:ahLst/>
              <a:cxnLst/>
              <a:rect l="l" t="t" r="r" b="b"/>
              <a:pathLst>
                <a:path w="11435" h="2940" extrusionOk="0">
                  <a:moveTo>
                    <a:pt x="35" y="0"/>
                  </a:moveTo>
                  <a:cubicBezTo>
                    <a:pt x="1" y="34"/>
                    <a:pt x="1" y="34"/>
                    <a:pt x="35" y="77"/>
                  </a:cubicBezTo>
                  <a:cubicBezTo>
                    <a:pt x="3433" y="2022"/>
                    <a:pt x="7400" y="2940"/>
                    <a:pt x="11325" y="2795"/>
                  </a:cubicBezTo>
                  <a:cubicBezTo>
                    <a:pt x="11359" y="2795"/>
                    <a:pt x="11359" y="2761"/>
                    <a:pt x="11401" y="2761"/>
                  </a:cubicBezTo>
                  <a:cubicBezTo>
                    <a:pt x="11435" y="2693"/>
                    <a:pt x="11435" y="2625"/>
                    <a:pt x="11325" y="2583"/>
                  </a:cubicBezTo>
                  <a:cubicBezTo>
                    <a:pt x="7468" y="2302"/>
                    <a:pt x="3543" y="1988"/>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2834077" y="1002165"/>
              <a:ext cx="51725" cy="399554"/>
            </a:xfrm>
            <a:custGeom>
              <a:avLst/>
              <a:gdLst/>
              <a:ahLst/>
              <a:cxnLst/>
              <a:rect l="l" t="t" r="r" b="b"/>
              <a:pathLst>
                <a:path w="1521" h="11749" extrusionOk="0">
                  <a:moveTo>
                    <a:pt x="1342" y="68"/>
                  </a:moveTo>
                  <a:cubicBezTo>
                    <a:pt x="1308" y="68"/>
                    <a:pt x="1308" y="68"/>
                    <a:pt x="1308" y="102"/>
                  </a:cubicBezTo>
                  <a:cubicBezTo>
                    <a:pt x="34" y="3755"/>
                    <a:pt x="0" y="7960"/>
                    <a:pt x="952" y="11715"/>
                  </a:cubicBezTo>
                  <a:cubicBezTo>
                    <a:pt x="952" y="11749"/>
                    <a:pt x="994" y="11749"/>
                    <a:pt x="994" y="11715"/>
                  </a:cubicBezTo>
                  <a:cubicBezTo>
                    <a:pt x="994" y="11715"/>
                    <a:pt x="1028" y="11715"/>
                    <a:pt x="994" y="11715"/>
                  </a:cubicBezTo>
                  <a:cubicBezTo>
                    <a:pt x="280" y="7790"/>
                    <a:pt x="527" y="4002"/>
                    <a:pt x="1487" y="145"/>
                  </a:cubicBezTo>
                  <a:cubicBezTo>
                    <a:pt x="1521" y="34"/>
                    <a:pt x="1376" y="1"/>
                    <a:pt x="1342" y="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2400719" y="764997"/>
              <a:ext cx="43394" cy="48257"/>
            </a:xfrm>
            <a:custGeom>
              <a:avLst/>
              <a:gdLst/>
              <a:ahLst/>
              <a:cxnLst/>
              <a:rect l="l" t="t" r="r" b="b"/>
              <a:pathLst>
                <a:path w="1276" h="1419" extrusionOk="0">
                  <a:moveTo>
                    <a:pt x="179" y="357"/>
                  </a:moveTo>
                  <a:cubicBezTo>
                    <a:pt x="69" y="493"/>
                    <a:pt x="1" y="671"/>
                    <a:pt x="69" y="918"/>
                  </a:cubicBezTo>
                  <a:cubicBezTo>
                    <a:pt x="247" y="1419"/>
                    <a:pt x="850" y="1342"/>
                    <a:pt x="1097" y="1062"/>
                  </a:cubicBezTo>
                  <a:cubicBezTo>
                    <a:pt x="1207" y="918"/>
                    <a:pt x="1275" y="748"/>
                    <a:pt x="1207" y="493"/>
                  </a:cubicBezTo>
                  <a:cubicBezTo>
                    <a:pt x="1029" y="0"/>
                    <a:pt x="426" y="68"/>
                    <a:pt x="179" y="3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2345253" y="636142"/>
              <a:ext cx="753742" cy="849949"/>
            </a:xfrm>
            <a:custGeom>
              <a:avLst/>
              <a:gdLst/>
              <a:ahLst/>
              <a:cxnLst/>
              <a:rect l="l" t="t" r="r" b="b"/>
              <a:pathLst>
                <a:path w="22164" h="24993" extrusionOk="0">
                  <a:moveTo>
                    <a:pt x="4885" y="1139"/>
                  </a:moveTo>
                  <a:cubicBezTo>
                    <a:pt x="4707" y="1351"/>
                    <a:pt x="4707" y="1733"/>
                    <a:pt x="4851" y="2303"/>
                  </a:cubicBezTo>
                  <a:cubicBezTo>
                    <a:pt x="5981" y="6125"/>
                    <a:pt x="13627" y="7119"/>
                    <a:pt x="13627" y="7119"/>
                  </a:cubicBezTo>
                  <a:cubicBezTo>
                    <a:pt x="13627" y="7119"/>
                    <a:pt x="2481" y="8529"/>
                    <a:pt x="426" y="10976"/>
                  </a:cubicBezTo>
                  <a:cubicBezTo>
                    <a:pt x="111" y="11333"/>
                    <a:pt x="1" y="11757"/>
                    <a:pt x="179" y="12182"/>
                  </a:cubicBezTo>
                  <a:cubicBezTo>
                    <a:pt x="1521" y="15325"/>
                    <a:pt x="14162" y="9345"/>
                    <a:pt x="14162" y="9345"/>
                  </a:cubicBezTo>
                  <a:cubicBezTo>
                    <a:pt x="12709" y="10373"/>
                    <a:pt x="9345" y="13490"/>
                    <a:pt x="6873" y="16387"/>
                  </a:cubicBezTo>
                  <a:cubicBezTo>
                    <a:pt x="4461" y="19258"/>
                    <a:pt x="2940" y="21909"/>
                    <a:pt x="4885" y="22300"/>
                  </a:cubicBezTo>
                  <a:cubicBezTo>
                    <a:pt x="6516" y="22588"/>
                    <a:pt x="8606" y="20779"/>
                    <a:pt x="10517" y="18553"/>
                  </a:cubicBezTo>
                  <a:cubicBezTo>
                    <a:pt x="13346" y="15189"/>
                    <a:pt x="15793" y="10831"/>
                    <a:pt x="15793" y="10831"/>
                  </a:cubicBezTo>
                  <a:lnTo>
                    <a:pt x="15793" y="10831"/>
                  </a:lnTo>
                  <a:cubicBezTo>
                    <a:pt x="14340" y="19437"/>
                    <a:pt x="19148" y="24992"/>
                    <a:pt x="20711" y="23395"/>
                  </a:cubicBezTo>
                  <a:cubicBezTo>
                    <a:pt x="20711" y="23361"/>
                    <a:pt x="20745" y="23361"/>
                    <a:pt x="20745" y="23327"/>
                  </a:cubicBezTo>
                  <a:cubicBezTo>
                    <a:pt x="22164" y="21662"/>
                    <a:pt x="19148" y="16498"/>
                    <a:pt x="18231" y="12004"/>
                  </a:cubicBezTo>
                  <a:cubicBezTo>
                    <a:pt x="17279" y="7434"/>
                    <a:pt x="19259" y="4282"/>
                    <a:pt x="19259" y="4282"/>
                  </a:cubicBezTo>
                  <a:cubicBezTo>
                    <a:pt x="19259" y="4282"/>
                    <a:pt x="17203" y="5208"/>
                    <a:pt x="13703" y="4358"/>
                  </a:cubicBezTo>
                  <a:cubicBezTo>
                    <a:pt x="11469" y="3789"/>
                    <a:pt x="5879" y="1"/>
                    <a:pt x="4885" y="113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2412860" y="1009375"/>
              <a:ext cx="30097" cy="32409"/>
            </a:xfrm>
            <a:custGeom>
              <a:avLst/>
              <a:gdLst/>
              <a:ahLst/>
              <a:cxnLst/>
              <a:rect l="l" t="t" r="r" b="b"/>
              <a:pathLst>
                <a:path w="885" h="953" extrusionOk="0">
                  <a:moveTo>
                    <a:pt x="136" y="247"/>
                  </a:moveTo>
                  <a:cubicBezTo>
                    <a:pt x="35" y="358"/>
                    <a:pt x="1" y="460"/>
                    <a:pt x="69" y="638"/>
                  </a:cubicBezTo>
                  <a:cubicBezTo>
                    <a:pt x="170" y="952"/>
                    <a:pt x="595" y="952"/>
                    <a:pt x="774" y="740"/>
                  </a:cubicBezTo>
                  <a:cubicBezTo>
                    <a:pt x="850" y="638"/>
                    <a:pt x="884" y="494"/>
                    <a:pt x="850" y="358"/>
                  </a:cubicBezTo>
                  <a:cubicBezTo>
                    <a:pt x="706" y="1"/>
                    <a:pt x="315" y="35"/>
                    <a:pt x="136"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2965210" y="1334384"/>
              <a:ext cx="30097" cy="32375"/>
            </a:xfrm>
            <a:custGeom>
              <a:avLst/>
              <a:gdLst/>
              <a:ahLst/>
              <a:cxnLst/>
              <a:rect l="l" t="t" r="r" b="b"/>
              <a:pathLst>
                <a:path w="885" h="952" extrusionOk="0">
                  <a:moveTo>
                    <a:pt x="111" y="247"/>
                  </a:moveTo>
                  <a:cubicBezTo>
                    <a:pt x="35" y="357"/>
                    <a:pt x="1" y="459"/>
                    <a:pt x="35" y="638"/>
                  </a:cubicBezTo>
                  <a:cubicBezTo>
                    <a:pt x="179" y="952"/>
                    <a:pt x="570" y="952"/>
                    <a:pt x="782" y="740"/>
                  </a:cubicBezTo>
                  <a:cubicBezTo>
                    <a:pt x="850" y="638"/>
                    <a:pt x="884" y="493"/>
                    <a:pt x="816" y="357"/>
                  </a:cubicBezTo>
                  <a:cubicBezTo>
                    <a:pt x="706" y="1"/>
                    <a:pt x="281" y="35"/>
                    <a:pt x="111"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2766742" y="1048959"/>
              <a:ext cx="30097" cy="32681"/>
            </a:xfrm>
            <a:custGeom>
              <a:avLst/>
              <a:gdLst/>
              <a:ahLst/>
              <a:cxnLst/>
              <a:rect l="l" t="t" r="r" b="b"/>
              <a:pathLst>
                <a:path w="885" h="961" extrusionOk="0">
                  <a:moveTo>
                    <a:pt x="103" y="256"/>
                  </a:moveTo>
                  <a:cubicBezTo>
                    <a:pt x="35" y="357"/>
                    <a:pt x="1" y="502"/>
                    <a:pt x="35" y="638"/>
                  </a:cubicBezTo>
                  <a:cubicBezTo>
                    <a:pt x="171" y="961"/>
                    <a:pt x="561" y="961"/>
                    <a:pt x="740" y="748"/>
                  </a:cubicBezTo>
                  <a:cubicBezTo>
                    <a:pt x="850" y="638"/>
                    <a:pt x="884" y="502"/>
                    <a:pt x="808" y="357"/>
                  </a:cubicBezTo>
                  <a:cubicBezTo>
                    <a:pt x="672" y="1"/>
                    <a:pt x="281" y="43"/>
                    <a:pt x="103" y="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2468054" y="1007062"/>
              <a:ext cx="19384" cy="21731"/>
            </a:xfrm>
            <a:custGeom>
              <a:avLst/>
              <a:gdLst/>
              <a:ahLst/>
              <a:cxnLst/>
              <a:rect l="l" t="t" r="r" b="b"/>
              <a:pathLst>
                <a:path w="570" h="639" extrusionOk="0">
                  <a:moveTo>
                    <a:pt x="77" y="137"/>
                  </a:moveTo>
                  <a:cubicBezTo>
                    <a:pt x="34" y="213"/>
                    <a:pt x="0" y="315"/>
                    <a:pt x="34" y="383"/>
                  </a:cubicBezTo>
                  <a:cubicBezTo>
                    <a:pt x="111" y="638"/>
                    <a:pt x="391" y="596"/>
                    <a:pt x="501" y="460"/>
                  </a:cubicBezTo>
                  <a:cubicBezTo>
                    <a:pt x="535" y="426"/>
                    <a:pt x="569" y="315"/>
                    <a:pt x="535" y="213"/>
                  </a:cubicBezTo>
                  <a:cubicBezTo>
                    <a:pt x="459" y="1"/>
                    <a:pt x="178" y="35"/>
                    <a:pt x="77" y="1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2989185" y="1267084"/>
              <a:ext cx="19384" cy="21697"/>
            </a:xfrm>
            <a:custGeom>
              <a:avLst/>
              <a:gdLst/>
              <a:ahLst/>
              <a:cxnLst/>
              <a:rect l="l" t="t" r="r" b="b"/>
              <a:pathLst>
                <a:path w="570" h="638" extrusionOk="0">
                  <a:moveTo>
                    <a:pt x="77" y="170"/>
                  </a:moveTo>
                  <a:cubicBezTo>
                    <a:pt x="1" y="213"/>
                    <a:pt x="1" y="315"/>
                    <a:pt x="43" y="425"/>
                  </a:cubicBezTo>
                  <a:cubicBezTo>
                    <a:pt x="111" y="637"/>
                    <a:pt x="358" y="595"/>
                    <a:pt x="502" y="459"/>
                  </a:cubicBezTo>
                  <a:cubicBezTo>
                    <a:pt x="536" y="425"/>
                    <a:pt x="570" y="315"/>
                    <a:pt x="536" y="213"/>
                  </a:cubicBezTo>
                  <a:cubicBezTo>
                    <a:pt x="468" y="0"/>
                    <a:pt x="179" y="34"/>
                    <a:pt x="77" y="1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2666794" y="754284"/>
              <a:ext cx="19112" cy="20268"/>
            </a:xfrm>
            <a:custGeom>
              <a:avLst/>
              <a:gdLst/>
              <a:ahLst/>
              <a:cxnLst/>
              <a:rect l="l" t="t" r="r" b="b"/>
              <a:pathLst>
                <a:path w="562" h="596" extrusionOk="0">
                  <a:moveTo>
                    <a:pt x="69" y="137"/>
                  </a:moveTo>
                  <a:cubicBezTo>
                    <a:pt x="35" y="213"/>
                    <a:pt x="1" y="281"/>
                    <a:pt x="35" y="383"/>
                  </a:cubicBezTo>
                  <a:cubicBezTo>
                    <a:pt x="102" y="596"/>
                    <a:pt x="391" y="596"/>
                    <a:pt x="493" y="460"/>
                  </a:cubicBezTo>
                  <a:cubicBezTo>
                    <a:pt x="561" y="383"/>
                    <a:pt x="561" y="315"/>
                    <a:pt x="527" y="213"/>
                  </a:cubicBezTo>
                  <a:cubicBezTo>
                    <a:pt x="459" y="1"/>
                    <a:pt x="213" y="1"/>
                    <a:pt x="69" y="1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a:off x="2441766" y="980502"/>
              <a:ext cx="11869" cy="14487"/>
            </a:xfrm>
            <a:custGeom>
              <a:avLst/>
              <a:gdLst/>
              <a:ahLst/>
              <a:cxnLst/>
              <a:rect l="l" t="t" r="r" b="b"/>
              <a:pathLst>
                <a:path w="349" h="426" extrusionOk="0">
                  <a:moveTo>
                    <a:pt x="34" y="102"/>
                  </a:moveTo>
                  <a:cubicBezTo>
                    <a:pt x="0" y="145"/>
                    <a:pt x="0" y="213"/>
                    <a:pt x="34" y="281"/>
                  </a:cubicBezTo>
                  <a:cubicBezTo>
                    <a:pt x="68" y="425"/>
                    <a:pt x="246" y="391"/>
                    <a:pt x="314" y="315"/>
                  </a:cubicBezTo>
                  <a:cubicBezTo>
                    <a:pt x="348" y="281"/>
                    <a:pt x="348" y="213"/>
                    <a:pt x="348" y="145"/>
                  </a:cubicBezTo>
                  <a:cubicBezTo>
                    <a:pt x="280" y="0"/>
                    <a:pt x="102" y="34"/>
                    <a:pt x="34" y="1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2777454" y="808322"/>
              <a:ext cx="12141" cy="13331"/>
            </a:xfrm>
            <a:custGeom>
              <a:avLst/>
              <a:gdLst/>
              <a:ahLst/>
              <a:cxnLst/>
              <a:rect l="l" t="t" r="r" b="b"/>
              <a:pathLst>
                <a:path w="357" h="392" extrusionOk="0">
                  <a:moveTo>
                    <a:pt x="34" y="111"/>
                  </a:moveTo>
                  <a:cubicBezTo>
                    <a:pt x="0" y="145"/>
                    <a:pt x="0" y="179"/>
                    <a:pt x="34" y="247"/>
                  </a:cubicBezTo>
                  <a:cubicBezTo>
                    <a:pt x="68" y="391"/>
                    <a:pt x="246" y="391"/>
                    <a:pt x="323" y="281"/>
                  </a:cubicBezTo>
                  <a:cubicBezTo>
                    <a:pt x="357" y="247"/>
                    <a:pt x="357" y="213"/>
                    <a:pt x="357" y="145"/>
                  </a:cubicBezTo>
                  <a:cubicBezTo>
                    <a:pt x="280" y="0"/>
                    <a:pt x="111" y="0"/>
                    <a:pt x="34" y="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2"/>
            <p:cNvSpPr/>
            <p:nvPr/>
          </p:nvSpPr>
          <p:spPr>
            <a:xfrm>
              <a:off x="2687300" y="1129863"/>
              <a:ext cx="13025" cy="14453"/>
            </a:xfrm>
            <a:custGeom>
              <a:avLst/>
              <a:gdLst/>
              <a:ahLst/>
              <a:cxnLst/>
              <a:rect l="l" t="t" r="r" b="b"/>
              <a:pathLst>
                <a:path w="383" h="425" extrusionOk="0">
                  <a:moveTo>
                    <a:pt x="69" y="102"/>
                  </a:moveTo>
                  <a:cubicBezTo>
                    <a:pt x="35" y="170"/>
                    <a:pt x="1" y="213"/>
                    <a:pt x="35" y="281"/>
                  </a:cubicBezTo>
                  <a:cubicBezTo>
                    <a:pt x="103" y="425"/>
                    <a:pt x="247" y="425"/>
                    <a:pt x="349" y="315"/>
                  </a:cubicBezTo>
                  <a:cubicBezTo>
                    <a:pt x="383" y="281"/>
                    <a:pt x="383" y="213"/>
                    <a:pt x="349" y="136"/>
                  </a:cubicBezTo>
                  <a:cubicBezTo>
                    <a:pt x="315" y="0"/>
                    <a:pt x="137" y="34"/>
                    <a:pt x="69" y="1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a:off x="4115853" y="35536"/>
              <a:ext cx="209486" cy="266109"/>
            </a:xfrm>
            <a:custGeom>
              <a:avLst/>
              <a:gdLst/>
              <a:ahLst/>
              <a:cxnLst/>
              <a:rect l="l" t="t" r="r" b="b"/>
              <a:pathLst>
                <a:path w="6160" h="7825" extrusionOk="0">
                  <a:moveTo>
                    <a:pt x="256" y="1"/>
                  </a:moveTo>
                  <a:lnTo>
                    <a:pt x="256" y="1"/>
                  </a:lnTo>
                  <a:cubicBezTo>
                    <a:pt x="256" y="1"/>
                    <a:pt x="1" y="2762"/>
                    <a:pt x="1139" y="4707"/>
                  </a:cubicBezTo>
                  <a:cubicBezTo>
                    <a:pt x="2235" y="6618"/>
                    <a:pt x="6160" y="7825"/>
                    <a:pt x="6160" y="7825"/>
                  </a:cubicBezTo>
                  <a:cubicBezTo>
                    <a:pt x="6160" y="7825"/>
                    <a:pt x="5735" y="4817"/>
                    <a:pt x="3509" y="2617"/>
                  </a:cubicBezTo>
                  <a:cubicBezTo>
                    <a:pt x="1241" y="459"/>
                    <a:pt x="256" y="1"/>
                    <a:pt x="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a:off x="4091878" y="300454"/>
              <a:ext cx="198808" cy="260021"/>
            </a:xfrm>
            <a:custGeom>
              <a:avLst/>
              <a:gdLst/>
              <a:ahLst/>
              <a:cxnLst/>
              <a:rect l="l" t="t" r="r" b="b"/>
              <a:pathLst>
                <a:path w="5846" h="7646" extrusionOk="0">
                  <a:moveTo>
                    <a:pt x="5845" y="1"/>
                  </a:moveTo>
                  <a:lnTo>
                    <a:pt x="5845" y="1"/>
                  </a:lnTo>
                  <a:cubicBezTo>
                    <a:pt x="5845" y="1"/>
                    <a:pt x="2660" y="1164"/>
                    <a:pt x="1343" y="3823"/>
                  </a:cubicBezTo>
                  <a:cubicBezTo>
                    <a:pt x="1" y="6474"/>
                    <a:pt x="179" y="7646"/>
                    <a:pt x="179" y="7646"/>
                  </a:cubicBezTo>
                  <a:cubicBezTo>
                    <a:pt x="179" y="7646"/>
                    <a:pt x="2158" y="6550"/>
                    <a:pt x="3543" y="4775"/>
                  </a:cubicBezTo>
                  <a:cubicBezTo>
                    <a:pt x="4919" y="3008"/>
                    <a:pt x="5845" y="1"/>
                    <a:pt x="58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a:off x="3727318" y="47677"/>
              <a:ext cx="322425" cy="264646"/>
            </a:xfrm>
            <a:custGeom>
              <a:avLst/>
              <a:gdLst/>
              <a:ahLst/>
              <a:cxnLst/>
              <a:rect l="l" t="t" r="r" b="b"/>
              <a:pathLst>
                <a:path w="9481" h="7782" extrusionOk="0">
                  <a:moveTo>
                    <a:pt x="382" y="1"/>
                  </a:moveTo>
                  <a:lnTo>
                    <a:pt x="382" y="1"/>
                  </a:lnTo>
                  <a:cubicBezTo>
                    <a:pt x="382" y="1"/>
                    <a:pt x="0" y="2439"/>
                    <a:pt x="2226" y="4885"/>
                  </a:cubicBezTo>
                  <a:cubicBezTo>
                    <a:pt x="4494" y="7357"/>
                    <a:pt x="9480" y="7782"/>
                    <a:pt x="9480" y="7782"/>
                  </a:cubicBezTo>
                  <a:cubicBezTo>
                    <a:pt x="9480" y="7782"/>
                    <a:pt x="7144" y="4036"/>
                    <a:pt x="4350" y="2192"/>
                  </a:cubicBezTo>
                  <a:cubicBezTo>
                    <a:pt x="1555" y="315"/>
                    <a:pt x="382" y="1"/>
                    <a:pt x="3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3771799" y="89846"/>
              <a:ext cx="281684" cy="227408"/>
            </a:xfrm>
            <a:custGeom>
              <a:avLst/>
              <a:gdLst/>
              <a:ahLst/>
              <a:cxnLst/>
              <a:rect l="l" t="t" r="r" b="b"/>
              <a:pathLst>
                <a:path w="8283" h="6687" extrusionOk="0">
                  <a:moveTo>
                    <a:pt x="102" y="1"/>
                  </a:moveTo>
                  <a:cubicBezTo>
                    <a:pt x="102" y="1"/>
                    <a:pt x="34" y="1"/>
                    <a:pt x="34" y="35"/>
                  </a:cubicBezTo>
                  <a:lnTo>
                    <a:pt x="0" y="69"/>
                  </a:lnTo>
                  <a:cubicBezTo>
                    <a:pt x="0" y="137"/>
                    <a:pt x="0" y="171"/>
                    <a:pt x="34" y="213"/>
                  </a:cubicBezTo>
                  <a:cubicBezTo>
                    <a:pt x="102" y="281"/>
                    <a:pt x="5488" y="4987"/>
                    <a:pt x="8104" y="6652"/>
                  </a:cubicBezTo>
                  <a:cubicBezTo>
                    <a:pt x="8104" y="6686"/>
                    <a:pt x="8138" y="6686"/>
                    <a:pt x="8172" y="6686"/>
                  </a:cubicBezTo>
                  <a:cubicBezTo>
                    <a:pt x="8206" y="6686"/>
                    <a:pt x="8249" y="6652"/>
                    <a:pt x="8283" y="6618"/>
                  </a:cubicBezTo>
                  <a:cubicBezTo>
                    <a:pt x="8283" y="6584"/>
                    <a:pt x="8283" y="6508"/>
                    <a:pt x="8206" y="6474"/>
                  </a:cubicBezTo>
                  <a:cubicBezTo>
                    <a:pt x="5624" y="4775"/>
                    <a:pt x="247" y="69"/>
                    <a:pt x="213" y="35"/>
                  </a:cubicBezTo>
                  <a:cubicBezTo>
                    <a:pt x="179" y="1"/>
                    <a:pt x="136" y="1"/>
                    <a:pt x="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a:off x="3821212" y="316064"/>
              <a:ext cx="202243" cy="296137"/>
            </a:xfrm>
            <a:custGeom>
              <a:avLst/>
              <a:gdLst/>
              <a:ahLst/>
              <a:cxnLst/>
              <a:rect l="l" t="t" r="r" b="b"/>
              <a:pathLst>
                <a:path w="5947" h="8708" extrusionOk="0">
                  <a:moveTo>
                    <a:pt x="5946" y="0"/>
                  </a:moveTo>
                  <a:lnTo>
                    <a:pt x="5946" y="0"/>
                  </a:lnTo>
                  <a:cubicBezTo>
                    <a:pt x="5946" y="0"/>
                    <a:pt x="2650" y="1096"/>
                    <a:pt x="1342" y="3500"/>
                  </a:cubicBezTo>
                  <a:cubicBezTo>
                    <a:pt x="0" y="5947"/>
                    <a:pt x="917" y="8707"/>
                    <a:pt x="917" y="8707"/>
                  </a:cubicBezTo>
                  <a:cubicBezTo>
                    <a:pt x="917" y="8707"/>
                    <a:pt x="1521" y="8283"/>
                    <a:pt x="3186" y="5981"/>
                  </a:cubicBezTo>
                  <a:cubicBezTo>
                    <a:pt x="4885" y="3645"/>
                    <a:pt x="5946" y="0"/>
                    <a:pt x="5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p:nvPr/>
          </p:nvSpPr>
          <p:spPr>
            <a:xfrm>
              <a:off x="3869163" y="311133"/>
              <a:ext cx="158917" cy="248187"/>
            </a:xfrm>
            <a:custGeom>
              <a:avLst/>
              <a:gdLst/>
              <a:ahLst/>
              <a:cxnLst/>
              <a:rect l="l" t="t" r="r" b="b"/>
              <a:pathLst>
                <a:path w="4673" h="7298" extrusionOk="0">
                  <a:moveTo>
                    <a:pt x="4536" y="1"/>
                  </a:moveTo>
                  <a:cubicBezTo>
                    <a:pt x="4494" y="1"/>
                    <a:pt x="4494" y="35"/>
                    <a:pt x="4460" y="35"/>
                  </a:cubicBezTo>
                  <a:cubicBezTo>
                    <a:pt x="2124" y="2337"/>
                    <a:pt x="816" y="5098"/>
                    <a:pt x="289" y="6372"/>
                  </a:cubicBezTo>
                  <a:cubicBezTo>
                    <a:pt x="111" y="6831"/>
                    <a:pt x="34" y="7120"/>
                    <a:pt x="34" y="7154"/>
                  </a:cubicBezTo>
                  <a:cubicBezTo>
                    <a:pt x="0" y="7187"/>
                    <a:pt x="34" y="7255"/>
                    <a:pt x="111" y="7298"/>
                  </a:cubicBezTo>
                  <a:lnTo>
                    <a:pt x="145" y="7298"/>
                  </a:lnTo>
                  <a:cubicBezTo>
                    <a:pt x="213" y="7298"/>
                    <a:pt x="247" y="7255"/>
                    <a:pt x="247" y="7221"/>
                  </a:cubicBezTo>
                  <a:cubicBezTo>
                    <a:pt x="289" y="7187"/>
                    <a:pt x="1487" y="3297"/>
                    <a:pt x="4638" y="213"/>
                  </a:cubicBezTo>
                  <a:cubicBezTo>
                    <a:pt x="4672" y="179"/>
                    <a:pt x="4672" y="111"/>
                    <a:pt x="4638" y="35"/>
                  </a:cubicBezTo>
                  <a:cubicBezTo>
                    <a:pt x="4604" y="35"/>
                    <a:pt x="4570" y="1"/>
                    <a:pt x="4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a:off x="4169007" y="104299"/>
              <a:ext cx="160073" cy="199658"/>
            </a:xfrm>
            <a:custGeom>
              <a:avLst/>
              <a:gdLst/>
              <a:ahLst/>
              <a:cxnLst/>
              <a:rect l="l" t="t" r="r" b="b"/>
              <a:pathLst>
                <a:path w="4707" h="5871" extrusionOk="0">
                  <a:moveTo>
                    <a:pt x="69" y="1"/>
                  </a:moveTo>
                  <a:lnTo>
                    <a:pt x="35" y="1"/>
                  </a:lnTo>
                  <a:cubicBezTo>
                    <a:pt x="35" y="35"/>
                    <a:pt x="1" y="35"/>
                    <a:pt x="1" y="35"/>
                  </a:cubicBezTo>
                  <a:cubicBezTo>
                    <a:pt x="1" y="68"/>
                    <a:pt x="1" y="102"/>
                    <a:pt x="35" y="136"/>
                  </a:cubicBezTo>
                  <a:cubicBezTo>
                    <a:pt x="35" y="170"/>
                    <a:pt x="2728" y="4036"/>
                    <a:pt x="4563" y="5836"/>
                  </a:cubicBezTo>
                  <a:cubicBezTo>
                    <a:pt x="4563" y="5870"/>
                    <a:pt x="4597" y="5870"/>
                    <a:pt x="4597" y="5870"/>
                  </a:cubicBezTo>
                  <a:cubicBezTo>
                    <a:pt x="4639" y="5870"/>
                    <a:pt x="4639" y="5870"/>
                    <a:pt x="4673" y="5836"/>
                  </a:cubicBezTo>
                  <a:cubicBezTo>
                    <a:pt x="4707" y="5803"/>
                    <a:pt x="4707" y="5769"/>
                    <a:pt x="4673" y="5735"/>
                  </a:cubicBezTo>
                  <a:cubicBezTo>
                    <a:pt x="2864" y="3925"/>
                    <a:pt x="179" y="68"/>
                    <a:pt x="137" y="35"/>
                  </a:cubicBezTo>
                  <a:cubicBezTo>
                    <a:pt x="137" y="1"/>
                    <a:pt x="103" y="1"/>
                    <a:pt x="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4118472" y="297870"/>
              <a:ext cx="174526" cy="223905"/>
            </a:xfrm>
            <a:custGeom>
              <a:avLst/>
              <a:gdLst/>
              <a:ahLst/>
              <a:cxnLst/>
              <a:rect l="l" t="t" r="r" b="b"/>
              <a:pathLst>
                <a:path w="5132" h="6584" extrusionOk="0">
                  <a:moveTo>
                    <a:pt x="5063" y="0"/>
                  </a:moveTo>
                  <a:cubicBezTo>
                    <a:pt x="5021" y="0"/>
                    <a:pt x="5021" y="0"/>
                    <a:pt x="4987" y="43"/>
                  </a:cubicBezTo>
                  <a:cubicBezTo>
                    <a:pt x="4001" y="1172"/>
                    <a:pt x="68" y="6414"/>
                    <a:pt x="34" y="6448"/>
                  </a:cubicBezTo>
                  <a:lnTo>
                    <a:pt x="34" y="6482"/>
                  </a:lnTo>
                  <a:cubicBezTo>
                    <a:pt x="0" y="6516"/>
                    <a:pt x="34" y="6550"/>
                    <a:pt x="68" y="6550"/>
                  </a:cubicBezTo>
                  <a:cubicBezTo>
                    <a:pt x="68" y="6584"/>
                    <a:pt x="68" y="6584"/>
                    <a:pt x="102" y="6584"/>
                  </a:cubicBezTo>
                  <a:cubicBezTo>
                    <a:pt x="136" y="6584"/>
                    <a:pt x="136" y="6584"/>
                    <a:pt x="179" y="6550"/>
                  </a:cubicBezTo>
                  <a:cubicBezTo>
                    <a:pt x="213" y="6516"/>
                    <a:pt x="4137" y="1240"/>
                    <a:pt x="5131" y="144"/>
                  </a:cubicBezTo>
                  <a:lnTo>
                    <a:pt x="51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a:off x="4430185" y="22273"/>
              <a:ext cx="220165" cy="301034"/>
            </a:xfrm>
            <a:custGeom>
              <a:avLst/>
              <a:gdLst/>
              <a:ahLst/>
              <a:cxnLst/>
              <a:rect l="l" t="t" r="r" b="b"/>
              <a:pathLst>
                <a:path w="6474" h="8852" extrusionOk="0">
                  <a:moveTo>
                    <a:pt x="459" y="0"/>
                  </a:moveTo>
                  <a:cubicBezTo>
                    <a:pt x="391" y="0"/>
                    <a:pt x="357" y="34"/>
                    <a:pt x="357" y="34"/>
                  </a:cubicBezTo>
                  <a:cubicBezTo>
                    <a:pt x="357" y="34"/>
                    <a:pt x="0" y="6159"/>
                    <a:pt x="5097" y="8852"/>
                  </a:cubicBezTo>
                  <a:cubicBezTo>
                    <a:pt x="5097" y="8852"/>
                    <a:pt x="6473" y="4247"/>
                    <a:pt x="3543" y="1911"/>
                  </a:cubicBezTo>
                  <a:cubicBezTo>
                    <a:pt x="1419" y="246"/>
                    <a:pt x="705" y="0"/>
                    <a:pt x="4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p:nvPr/>
          </p:nvSpPr>
          <p:spPr>
            <a:xfrm>
              <a:off x="4498642" y="104299"/>
              <a:ext cx="107226" cy="221321"/>
            </a:xfrm>
            <a:custGeom>
              <a:avLst/>
              <a:gdLst/>
              <a:ahLst/>
              <a:cxnLst/>
              <a:rect l="l" t="t" r="r" b="b"/>
              <a:pathLst>
                <a:path w="3153" h="6508" extrusionOk="0">
                  <a:moveTo>
                    <a:pt x="111" y="1"/>
                  </a:moveTo>
                  <a:lnTo>
                    <a:pt x="43" y="1"/>
                  </a:lnTo>
                  <a:lnTo>
                    <a:pt x="43" y="35"/>
                  </a:lnTo>
                  <a:cubicBezTo>
                    <a:pt x="0" y="68"/>
                    <a:pt x="0" y="102"/>
                    <a:pt x="43" y="136"/>
                  </a:cubicBezTo>
                  <a:cubicBezTo>
                    <a:pt x="77" y="170"/>
                    <a:pt x="2481" y="3713"/>
                    <a:pt x="3016" y="6440"/>
                  </a:cubicBezTo>
                  <a:cubicBezTo>
                    <a:pt x="3016" y="6474"/>
                    <a:pt x="3050" y="6508"/>
                    <a:pt x="3084" y="6508"/>
                  </a:cubicBezTo>
                  <a:lnTo>
                    <a:pt x="3084" y="6508"/>
                  </a:lnTo>
                  <a:cubicBezTo>
                    <a:pt x="3152" y="6508"/>
                    <a:pt x="3152" y="6440"/>
                    <a:pt x="3152" y="6406"/>
                  </a:cubicBezTo>
                  <a:cubicBezTo>
                    <a:pt x="2625" y="3645"/>
                    <a:pt x="179" y="68"/>
                    <a:pt x="179" y="35"/>
                  </a:cubicBezTo>
                  <a:cubicBezTo>
                    <a:pt x="145" y="1"/>
                    <a:pt x="111" y="1"/>
                    <a:pt x="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4395225" y="320961"/>
              <a:ext cx="225062" cy="269577"/>
            </a:xfrm>
            <a:custGeom>
              <a:avLst/>
              <a:gdLst/>
              <a:ahLst/>
              <a:cxnLst/>
              <a:rect l="l" t="t" r="r" b="b"/>
              <a:pathLst>
                <a:path w="6618" h="7927" extrusionOk="0">
                  <a:moveTo>
                    <a:pt x="5632" y="1"/>
                  </a:moveTo>
                  <a:cubicBezTo>
                    <a:pt x="5632" y="1"/>
                    <a:pt x="3543" y="103"/>
                    <a:pt x="2336" y="2158"/>
                  </a:cubicBezTo>
                  <a:cubicBezTo>
                    <a:pt x="1096" y="4206"/>
                    <a:pt x="0" y="7926"/>
                    <a:pt x="0" y="7926"/>
                  </a:cubicBezTo>
                  <a:cubicBezTo>
                    <a:pt x="0" y="7926"/>
                    <a:pt x="1385" y="7892"/>
                    <a:pt x="4001" y="5310"/>
                  </a:cubicBezTo>
                  <a:cubicBezTo>
                    <a:pt x="6618" y="2719"/>
                    <a:pt x="5632" y="1"/>
                    <a:pt x="5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2"/>
            <p:cNvSpPr/>
            <p:nvPr/>
          </p:nvSpPr>
          <p:spPr>
            <a:xfrm>
              <a:off x="4446916" y="318376"/>
              <a:ext cx="143342" cy="217852"/>
            </a:xfrm>
            <a:custGeom>
              <a:avLst/>
              <a:gdLst/>
              <a:ahLst/>
              <a:cxnLst/>
              <a:rect l="l" t="t" r="r" b="b"/>
              <a:pathLst>
                <a:path w="4215" h="6406" extrusionOk="0">
                  <a:moveTo>
                    <a:pt x="4112" y="0"/>
                  </a:moveTo>
                  <a:cubicBezTo>
                    <a:pt x="4070" y="0"/>
                    <a:pt x="4036" y="0"/>
                    <a:pt x="4036" y="34"/>
                  </a:cubicBezTo>
                  <a:cubicBezTo>
                    <a:pt x="2303" y="3645"/>
                    <a:pt x="35" y="6235"/>
                    <a:pt x="1" y="6269"/>
                  </a:cubicBezTo>
                  <a:lnTo>
                    <a:pt x="1" y="6269"/>
                  </a:lnTo>
                  <a:cubicBezTo>
                    <a:pt x="1" y="6303"/>
                    <a:pt x="1" y="6337"/>
                    <a:pt x="35" y="6371"/>
                  </a:cubicBezTo>
                  <a:lnTo>
                    <a:pt x="77" y="6405"/>
                  </a:lnTo>
                  <a:cubicBezTo>
                    <a:pt x="111" y="6405"/>
                    <a:pt x="111" y="6371"/>
                    <a:pt x="145" y="6371"/>
                  </a:cubicBezTo>
                  <a:cubicBezTo>
                    <a:pt x="179" y="6337"/>
                    <a:pt x="2447" y="3721"/>
                    <a:pt x="4180" y="111"/>
                  </a:cubicBezTo>
                  <a:cubicBezTo>
                    <a:pt x="4214" y="77"/>
                    <a:pt x="4180" y="0"/>
                    <a:pt x="41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2"/>
            <p:cNvSpPr/>
            <p:nvPr/>
          </p:nvSpPr>
          <p:spPr>
            <a:xfrm>
              <a:off x="6625743" y="4124462"/>
              <a:ext cx="253968" cy="301068"/>
            </a:xfrm>
            <a:custGeom>
              <a:avLst/>
              <a:gdLst/>
              <a:ahLst/>
              <a:cxnLst/>
              <a:rect l="l" t="t" r="r" b="b"/>
              <a:pathLst>
                <a:path w="7468" h="8853" extrusionOk="0">
                  <a:moveTo>
                    <a:pt x="68" y="1"/>
                  </a:moveTo>
                  <a:cubicBezTo>
                    <a:pt x="68" y="1"/>
                    <a:pt x="0" y="8852"/>
                    <a:pt x="3576" y="8215"/>
                  </a:cubicBezTo>
                  <a:cubicBezTo>
                    <a:pt x="3610" y="8215"/>
                    <a:pt x="3678" y="8215"/>
                    <a:pt x="3712" y="8181"/>
                  </a:cubicBezTo>
                  <a:cubicBezTo>
                    <a:pt x="7467" y="7221"/>
                    <a:pt x="68" y="1"/>
                    <a:pt x="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a:off x="6624587" y="4120993"/>
              <a:ext cx="104607" cy="223939"/>
            </a:xfrm>
            <a:custGeom>
              <a:avLst/>
              <a:gdLst/>
              <a:ahLst/>
              <a:cxnLst/>
              <a:rect l="l" t="t" r="r" b="b"/>
              <a:pathLst>
                <a:path w="3076" h="6585" extrusionOk="0">
                  <a:moveTo>
                    <a:pt x="102" y="1"/>
                  </a:moveTo>
                  <a:cubicBezTo>
                    <a:pt x="68" y="1"/>
                    <a:pt x="68" y="1"/>
                    <a:pt x="68" y="35"/>
                  </a:cubicBezTo>
                  <a:cubicBezTo>
                    <a:pt x="34" y="35"/>
                    <a:pt x="0" y="103"/>
                    <a:pt x="34" y="137"/>
                  </a:cubicBezTo>
                  <a:lnTo>
                    <a:pt x="2863" y="6508"/>
                  </a:lnTo>
                  <a:cubicBezTo>
                    <a:pt x="2863" y="6550"/>
                    <a:pt x="2939" y="6584"/>
                    <a:pt x="2973" y="6584"/>
                  </a:cubicBezTo>
                  <a:cubicBezTo>
                    <a:pt x="2973" y="6584"/>
                    <a:pt x="2973" y="6550"/>
                    <a:pt x="3007" y="6550"/>
                  </a:cubicBezTo>
                  <a:cubicBezTo>
                    <a:pt x="3041" y="6550"/>
                    <a:pt x="3075" y="6474"/>
                    <a:pt x="3041" y="6440"/>
                  </a:cubicBezTo>
                  <a:lnTo>
                    <a:pt x="212" y="69"/>
                  </a:lnTo>
                  <a:cubicBezTo>
                    <a:pt x="178" y="35"/>
                    <a:pt x="136" y="1"/>
                    <a:pt x="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2"/>
            <p:cNvSpPr/>
            <p:nvPr/>
          </p:nvSpPr>
          <p:spPr>
            <a:xfrm>
              <a:off x="6358512" y="3911575"/>
              <a:ext cx="202243" cy="249037"/>
            </a:xfrm>
            <a:custGeom>
              <a:avLst/>
              <a:gdLst/>
              <a:ahLst/>
              <a:cxnLst/>
              <a:rect l="l" t="t" r="r" b="b"/>
              <a:pathLst>
                <a:path w="5947" h="7323" extrusionOk="0">
                  <a:moveTo>
                    <a:pt x="3611" y="391"/>
                  </a:moveTo>
                  <a:cubicBezTo>
                    <a:pt x="3432" y="425"/>
                    <a:pt x="3220" y="527"/>
                    <a:pt x="2974" y="705"/>
                  </a:cubicBezTo>
                  <a:cubicBezTo>
                    <a:pt x="0" y="2727"/>
                    <a:pt x="5947" y="7323"/>
                    <a:pt x="5947" y="7323"/>
                  </a:cubicBezTo>
                  <a:cubicBezTo>
                    <a:pt x="5947" y="7323"/>
                    <a:pt x="5947" y="0"/>
                    <a:pt x="3611" y="3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2"/>
            <p:cNvSpPr/>
            <p:nvPr/>
          </p:nvSpPr>
          <p:spPr>
            <a:xfrm>
              <a:off x="6472913" y="3969353"/>
              <a:ext cx="91310" cy="195033"/>
            </a:xfrm>
            <a:custGeom>
              <a:avLst/>
              <a:gdLst/>
              <a:ahLst/>
              <a:cxnLst/>
              <a:rect l="l" t="t" r="r" b="b"/>
              <a:pathLst>
                <a:path w="2685" h="5735" extrusionOk="0">
                  <a:moveTo>
                    <a:pt x="102" y="0"/>
                  </a:moveTo>
                  <a:cubicBezTo>
                    <a:pt x="68" y="0"/>
                    <a:pt x="68" y="0"/>
                    <a:pt x="68" y="34"/>
                  </a:cubicBezTo>
                  <a:cubicBezTo>
                    <a:pt x="0" y="34"/>
                    <a:pt x="0" y="102"/>
                    <a:pt x="34" y="136"/>
                  </a:cubicBezTo>
                  <a:cubicBezTo>
                    <a:pt x="34" y="178"/>
                    <a:pt x="1912" y="4069"/>
                    <a:pt x="2472" y="5658"/>
                  </a:cubicBezTo>
                  <a:cubicBezTo>
                    <a:pt x="2515" y="5734"/>
                    <a:pt x="2549" y="5734"/>
                    <a:pt x="2583" y="5734"/>
                  </a:cubicBezTo>
                  <a:lnTo>
                    <a:pt x="2617" y="5734"/>
                  </a:lnTo>
                  <a:lnTo>
                    <a:pt x="2617" y="5734"/>
                  </a:lnTo>
                  <a:cubicBezTo>
                    <a:pt x="2651" y="5700"/>
                    <a:pt x="2685" y="5658"/>
                    <a:pt x="2651" y="5590"/>
                  </a:cubicBezTo>
                  <a:cubicBezTo>
                    <a:pt x="2090" y="4001"/>
                    <a:pt x="213" y="102"/>
                    <a:pt x="179" y="68"/>
                  </a:cubicBezTo>
                  <a:cubicBezTo>
                    <a:pt x="179" y="34"/>
                    <a:pt x="136" y="0"/>
                    <a:pt x="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2"/>
            <p:cNvSpPr/>
            <p:nvPr/>
          </p:nvSpPr>
          <p:spPr>
            <a:xfrm>
              <a:off x="6670225" y="3699504"/>
              <a:ext cx="257709" cy="272162"/>
            </a:xfrm>
            <a:custGeom>
              <a:avLst/>
              <a:gdLst/>
              <a:ahLst/>
              <a:cxnLst/>
              <a:rect l="l" t="t" r="r" b="b"/>
              <a:pathLst>
                <a:path w="7578" h="8003" extrusionOk="0">
                  <a:moveTo>
                    <a:pt x="4817" y="502"/>
                  </a:moveTo>
                  <a:cubicBezTo>
                    <a:pt x="4494" y="536"/>
                    <a:pt x="4180" y="714"/>
                    <a:pt x="3789" y="995"/>
                  </a:cubicBezTo>
                  <a:cubicBezTo>
                    <a:pt x="0" y="3824"/>
                    <a:pt x="7578" y="8003"/>
                    <a:pt x="7578" y="8003"/>
                  </a:cubicBezTo>
                  <a:cubicBezTo>
                    <a:pt x="7578" y="8003"/>
                    <a:pt x="7578" y="1"/>
                    <a:pt x="4817" y="50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2"/>
            <p:cNvSpPr/>
            <p:nvPr/>
          </p:nvSpPr>
          <p:spPr>
            <a:xfrm>
              <a:off x="6823054" y="3773198"/>
              <a:ext cx="108348" cy="200780"/>
            </a:xfrm>
            <a:custGeom>
              <a:avLst/>
              <a:gdLst/>
              <a:ahLst/>
              <a:cxnLst/>
              <a:rect l="l" t="t" r="r" b="b"/>
              <a:pathLst>
                <a:path w="3186" h="5904" extrusionOk="0">
                  <a:moveTo>
                    <a:pt x="111" y="0"/>
                  </a:moveTo>
                  <a:cubicBezTo>
                    <a:pt x="111" y="34"/>
                    <a:pt x="77" y="34"/>
                    <a:pt x="77" y="34"/>
                  </a:cubicBezTo>
                  <a:cubicBezTo>
                    <a:pt x="34" y="34"/>
                    <a:pt x="0" y="102"/>
                    <a:pt x="34" y="136"/>
                  </a:cubicBezTo>
                  <a:cubicBezTo>
                    <a:pt x="77" y="170"/>
                    <a:pt x="2090" y="3959"/>
                    <a:pt x="3007" y="5870"/>
                  </a:cubicBezTo>
                  <a:cubicBezTo>
                    <a:pt x="3007" y="5904"/>
                    <a:pt x="3050" y="5904"/>
                    <a:pt x="3118" y="5904"/>
                  </a:cubicBezTo>
                  <a:lnTo>
                    <a:pt x="3118" y="5904"/>
                  </a:lnTo>
                  <a:lnTo>
                    <a:pt x="3118" y="5904"/>
                  </a:lnTo>
                  <a:cubicBezTo>
                    <a:pt x="3152" y="5870"/>
                    <a:pt x="3186" y="5836"/>
                    <a:pt x="3152" y="5802"/>
                  </a:cubicBezTo>
                  <a:cubicBezTo>
                    <a:pt x="2234" y="3891"/>
                    <a:pt x="212" y="102"/>
                    <a:pt x="178" y="68"/>
                  </a:cubicBezTo>
                  <a:cubicBezTo>
                    <a:pt x="178" y="34"/>
                    <a:pt x="144" y="0"/>
                    <a:pt x="1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a:off x="7019210" y="3904331"/>
              <a:ext cx="301034" cy="292396"/>
            </a:xfrm>
            <a:custGeom>
              <a:avLst/>
              <a:gdLst/>
              <a:ahLst/>
              <a:cxnLst/>
              <a:rect l="l" t="t" r="r" b="b"/>
              <a:pathLst>
                <a:path w="8852" h="8598" extrusionOk="0">
                  <a:moveTo>
                    <a:pt x="0" y="1"/>
                  </a:moveTo>
                  <a:cubicBezTo>
                    <a:pt x="0" y="1"/>
                    <a:pt x="357" y="8597"/>
                    <a:pt x="3186" y="8105"/>
                  </a:cubicBezTo>
                  <a:cubicBezTo>
                    <a:pt x="3296" y="8105"/>
                    <a:pt x="3440" y="8037"/>
                    <a:pt x="3576" y="7994"/>
                  </a:cubicBezTo>
                  <a:cubicBezTo>
                    <a:pt x="8852" y="5658"/>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7015741" y="3900590"/>
              <a:ext cx="116748" cy="209486"/>
            </a:xfrm>
            <a:custGeom>
              <a:avLst/>
              <a:gdLst/>
              <a:ahLst/>
              <a:cxnLst/>
              <a:rect l="l" t="t" r="r" b="b"/>
              <a:pathLst>
                <a:path w="3433" h="6160" extrusionOk="0">
                  <a:moveTo>
                    <a:pt x="68" y="0"/>
                  </a:moveTo>
                  <a:cubicBezTo>
                    <a:pt x="68" y="34"/>
                    <a:pt x="68" y="34"/>
                    <a:pt x="34" y="34"/>
                  </a:cubicBezTo>
                  <a:cubicBezTo>
                    <a:pt x="0" y="77"/>
                    <a:pt x="0" y="111"/>
                    <a:pt x="34" y="179"/>
                  </a:cubicBezTo>
                  <a:cubicBezTo>
                    <a:pt x="994" y="1699"/>
                    <a:pt x="3220" y="6057"/>
                    <a:pt x="3220" y="6091"/>
                  </a:cubicBezTo>
                  <a:cubicBezTo>
                    <a:pt x="3254" y="6125"/>
                    <a:pt x="3288" y="6159"/>
                    <a:pt x="3330" y="6159"/>
                  </a:cubicBezTo>
                  <a:lnTo>
                    <a:pt x="3364" y="6159"/>
                  </a:lnTo>
                  <a:lnTo>
                    <a:pt x="3364" y="6159"/>
                  </a:lnTo>
                  <a:cubicBezTo>
                    <a:pt x="3398" y="6125"/>
                    <a:pt x="3432" y="6057"/>
                    <a:pt x="3398" y="6023"/>
                  </a:cubicBezTo>
                  <a:cubicBezTo>
                    <a:pt x="3398" y="5981"/>
                    <a:pt x="1164" y="1597"/>
                    <a:pt x="179" y="77"/>
                  </a:cubicBezTo>
                  <a:cubicBezTo>
                    <a:pt x="179" y="34"/>
                    <a:pt x="102" y="0"/>
                    <a:pt x="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2"/>
            <p:cNvSpPr/>
            <p:nvPr/>
          </p:nvSpPr>
          <p:spPr>
            <a:xfrm>
              <a:off x="6038433" y="3777789"/>
              <a:ext cx="1115718" cy="622303"/>
            </a:xfrm>
            <a:custGeom>
              <a:avLst/>
              <a:gdLst/>
              <a:ahLst/>
              <a:cxnLst/>
              <a:rect l="l" t="t" r="r" b="b"/>
              <a:pathLst>
                <a:path w="32808" h="18299" extrusionOk="0">
                  <a:moveTo>
                    <a:pt x="32136" y="35"/>
                  </a:moveTo>
                  <a:cubicBezTo>
                    <a:pt x="32068" y="35"/>
                    <a:pt x="31958" y="111"/>
                    <a:pt x="31890" y="179"/>
                  </a:cubicBezTo>
                  <a:cubicBezTo>
                    <a:pt x="24635" y="7969"/>
                    <a:pt x="637" y="17203"/>
                    <a:pt x="382" y="17313"/>
                  </a:cubicBezTo>
                  <a:cubicBezTo>
                    <a:pt x="136" y="17415"/>
                    <a:pt x="0" y="17704"/>
                    <a:pt x="102" y="17951"/>
                  </a:cubicBezTo>
                  <a:cubicBezTo>
                    <a:pt x="212" y="18197"/>
                    <a:pt x="459" y="18299"/>
                    <a:pt x="671" y="18265"/>
                  </a:cubicBezTo>
                  <a:cubicBezTo>
                    <a:pt x="705" y="18265"/>
                    <a:pt x="739" y="18265"/>
                    <a:pt x="773" y="18231"/>
                  </a:cubicBezTo>
                  <a:cubicBezTo>
                    <a:pt x="807" y="18231"/>
                    <a:pt x="4672" y="16744"/>
                    <a:pt x="9693" y="14476"/>
                  </a:cubicBezTo>
                  <a:cubicBezTo>
                    <a:pt x="11043" y="13916"/>
                    <a:pt x="12420" y="13278"/>
                    <a:pt x="13872" y="12607"/>
                  </a:cubicBezTo>
                  <a:cubicBezTo>
                    <a:pt x="23183" y="8182"/>
                    <a:pt x="29520" y="4214"/>
                    <a:pt x="32595" y="884"/>
                  </a:cubicBezTo>
                  <a:cubicBezTo>
                    <a:pt x="32807" y="672"/>
                    <a:pt x="32773" y="358"/>
                    <a:pt x="32595" y="145"/>
                  </a:cubicBezTo>
                  <a:cubicBezTo>
                    <a:pt x="32450" y="35"/>
                    <a:pt x="32314" y="1"/>
                    <a:pt x="32136" y="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2"/>
            <p:cNvSpPr/>
            <p:nvPr/>
          </p:nvSpPr>
          <p:spPr>
            <a:xfrm>
              <a:off x="6252477" y="4178772"/>
              <a:ext cx="256587" cy="407954"/>
            </a:xfrm>
            <a:custGeom>
              <a:avLst/>
              <a:gdLst/>
              <a:ahLst/>
              <a:cxnLst/>
              <a:rect l="l" t="t" r="r" b="b"/>
              <a:pathLst>
                <a:path w="7545" h="11996" extrusionOk="0">
                  <a:moveTo>
                    <a:pt x="6907" y="35"/>
                  </a:moveTo>
                  <a:cubicBezTo>
                    <a:pt x="6831" y="35"/>
                    <a:pt x="6763" y="69"/>
                    <a:pt x="6695" y="103"/>
                  </a:cubicBezTo>
                  <a:cubicBezTo>
                    <a:pt x="2515" y="3186"/>
                    <a:pt x="179" y="11010"/>
                    <a:pt x="77" y="11324"/>
                  </a:cubicBezTo>
                  <a:cubicBezTo>
                    <a:pt x="1" y="11605"/>
                    <a:pt x="145" y="11894"/>
                    <a:pt x="425" y="11962"/>
                  </a:cubicBezTo>
                  <a:cubicBezTo>
                    <a:pt x="502" y="11996"/>
                    <a:pt x="570" y="11996"/>
                    <a:pt x="638" y="11962"/>
                  </a:cubicBezTo>
                  <a:cubicBezTo>
                    <a:pt x="672" y="11962"/>
                    <a:pt x="714" y="11962"/>
                    <a:pt x="748" y="11928"/>
                  </a:cubicBezTo>
                  <a:cubicBezTo>
                    <a:pt x="884" y="11894"/>
                    <a:pt x="995" y="11783"/>
                    <a:pt x="1029" y="11605"/>
                  </a:cubicBezTo>
                  <a:cubicBezTo>
                    <a:pt x="1063" y="11537"/>
                    <a:pt x="3399" y="3790"/>
                    <a:pt x="7298" y="918"/>
                  </a:cubicBezTo>
                  <a:cubicBezTo>
                    <a:pt x="7510" y="774"/>
                    <a:pt x="7544" y="460"/>
                    <a:pt x="7400" y="213"/>
                  </a:cubicBezTo>
                  <a:cubicBezTo>
                    <a:pt x="7255" y="69"/>
                    <a:pt x="7085" y="1"/>
                    <a:pt x="6907" y="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5657957" y="799956"/>
              <a:ext cx="2366616" cy="2279931"/>
            </a:xfrm>
            <a:custGeom>
              <a:avLst/>
              <a:gdLst/>
              <a:ahLst/>
              <a:cxnLst/>
              <a:rect l="l" t="t" r="r" b="b"/>
              <a:pathLst>
                <a:path w="69591" h="67042" extrusionOk="0">
                  <a:moveTo>
                    <a:pt x="637" y="0"/>
                  </a:moveTo>
                  <a:cubicBezTo>
                    <a:pt x="315" y="0"/>
                    <a:pt x="68" y="246"/>
                    <a:pt x="34" y="527"/>
                  </a:cubicBezTo>
                  <a:cubicBezTo>
                    <a:pt x="0" y="850"/>
                    <a:pt x="247" y="1130"/>
                    <a:pt x="569" y="1164"/>
                  </a:cubicBezTo>
                  <a:cubicBezTo>
                    <a:pt x="1028" y="1206"/>
                    <a:pt x="47181" y="5097"/>
                    <a:pt x="57375" y="23327"/>
                  </a:cubicBezTo>
                  <a:cubicBezTo>
                    <a:pt x="69590" y="45235"/>
                    <a:pt x="58827" y="65980"/>
                    <a:pt x="58717" y="66192"/>
                  </a:cubicBezTo>
                  <a:cubicBezTo>
                    <a:pt x="58581" y="66472"/>
                    <a:pt x="58683" y="66829"/>
                    <a:pt x="58972" y="66965"/>
                  </a:cubicBezTo>
                  <a:cubicBezTo>
                    <a:pt x="59040" y="67041"/>
                    <a:pt x="59142" y="67041"/>
                    <a:pt x="59252" y="67041"/>
                  </a:cubicBezTo>
                  <a:cubicBezTo>
                    <a:pt x="59464" y="67041"/>
                    <a:pt x="59643" y="66931"/>
                    <a:pt x="59745" y="66753"/>
                  </a:cubicBezTo>
                  <a:cubicBezTo>
                    <a:pt x="59889" y="66540"/>
                    <a:pt x="62616" y="61307"/>
                    <a:pt x="63856" y="53271"/>
                  </a:cubicBezTo>
                  <a:cubicBezTo>
                    <a:pt x="64952" y="45838"/>
                    <a:pt x="64952" y="34506"/>
                    <a:pt x="58368" y="22758"/>
                  </a:cubicBezTo>
                  <a:cubicBezTo>
                    <a:pt x="53977" y="14866"/>
                    <a:pt x="42899" y="8639"/>
                    <a:pt x="25485" y="4248"/>
                  </a:cubicBezTo>
                  <a:cubicBezTo>
                    <a:pt x="12564" y="994"/>
                    <a:pt x="782" y="0"/>
                    <a:pt x="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5925188" y="921567"/>
              <a:ext cx="523477" cy="197346"/>
            </a:xfrm>
            <a:custGeom>
              <a:avLst/>
              <a:gdLst/>
              <a:ahLst/>
              <a:cxnLst/>
              <a:rect l="l" t="t" r="r" b="b"/>
              <a:pathLst>
                <a:path w="15393" h="5803" extrusionOk="0">
                  <a:moveTo>
                    <a:pt x="11145" y="0"/>
                  </a:moveTo>
                  <a:cubicBezTo>
                    <a:pt x="8104" y="0"/>
                    <a:pt x="5802" y="1241"/>
                    <a:pt x="4137" y="2761"/>
                  </a:cubicBezTo>
                  <a:cubicBezTo>
                    <a:pt x="1801" y="4953"/>
                    <a:pt x="0" y="5344"/>
                    <a:pt x="0" y="5344"/>
                  </a:cubicBezTo>
                  <a:cubicBezTo>
                    <a:pt x="1096" y="5700"/>
                    <a:pt x="2158" y="5802"/>
                    <a:pt x="3186" y="5802"/>
                  </a:cubicBezTo>
                  <a:cubicBezTo>
                    <a:pt x="6652" y="5802"/>
                    <a:pt x="9735" y="4248"/>
                    <a:pt x="11111" y="2829"/>
                  </a:cubicBezTo>
                  <a:cubicBezTo>
                    <a:pt x="12564" y="1343"/>
                    <a:pt x="14407" y="884"/>
                    <a:pt x="15112" y="740"/>
                  </a:cubicBezTo>
                  <a:cubicBezTo>
                    <a:pt x="15291" y="740"/>
                    <a:pt x="15393" y="706"/>
                    <a:pt x="15393" y="706"/>
                  </a:cubicBezTo>
                  <a:cubicBezTo>
                    <a:pt x="15112" y="638"/>
                    <a:pt x="14832" y="561"/>
                    <a:pt x="14586" y="493"/>
                  </a:cubicBezTo>
                  <a:cubicBezTo>
                    <a:pt x="13345" y="179"/>
                    <a:pt x="12207" y="0"/>
                    <a:pt x="11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6028605" y="936021"/>
              <a:ext cx="420061" cy="156298"/>
            </a:xfrm>
            <a:custGeom>
              <a:avLst/>
              <a:gdLst/>
              <a:ahLst/>
              <a:cxnLst/>
              <a:rect l="l" t="t" r="r" b="b"/>
              <a:pathLst>
                <a:path w="12352" h="4596" extrusionOk="0">
                  <a:moveTo>
                    <a:pt x="10406" y="0"/>
                  </a:moveTo>
                  <a:cubicBezTo>
                    <a:pt x="8707" y="0"/>
                    <a:pt x="6618" y="425"/>
                    <a:pt x="5174" y="1733"/>
                  </a:cubicBezTo>
                  <a:cubicBezTo>
                    <a:pt x="3262" y="3432"/>
                    <a:pt x="111" y="4426"/>
                    <a:pt x="77" y="4426"/>
                  </a:cubicBezTo>
                  <a:cubicBezTo>
                    <a:pt x="34" y="4426"/>
                    <a:pt x="0" y="4494"/>
                    <a:pt x="0" y="4528"/>
                  </a:cubicBezTo>
                  <a:cubicBezTo>
                    <a:pt x="34" y="4596"/>
                    <a:pt x="77" y="4596"/>
                    <a:pt x="111" y="4596"/>
                  </a:cubicBezTo>
                  <a:lnTo>
                    <a:pt x="145" y="4596"/>
                  </a:lnTo>
                  <a:cubicBezTo>
                    <a:pt x="179" y="4596"/>
                    <a:pt x="3364" y="3610"/>
                    <a:pt x="5276" y="1878"/>
                  </a:cubicBezTo>
                  <a:cubicBezTo>
                    <a:pt x="6728" y="603"/>
                    <a:pt x="8741" y="179"/>
                    <a:pt x="10440" y="179"/>
                  </a:cubicBezTo>
                  <a:cubicBezTo>
                    <a:pt x="11044" y="179"/>
                    <a:pt x="11613" y="247"/>
                    <a:pt x="12071" y="315"/>
                  </a:cubicBezTo>
                  <a:cubicBezTo>
                    <a:pt x="12250" y="315"/>
                    <a:pt x="12352" y="281"/>
                    <a:pt x="12352" y="281"/>
                  </a:cubicBezTo>
                  <a:cubicBezTo>
                    <a:pt x="12071" y="213"/>
                    <a:pt x="11791" y="136"/>
                    <a:pt x="11545" y="68"/>
                  </a:cubicBezTo>
                  <a:cubicBezTo>
                    <a:pt x="11188" y="34"/>
                    <a:pt x="10831" y="0"/>
                    <a:pt x="104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5986402" y="497766"/>
              <a:ext cx="462264" cy="447811"/>
            </a:xfrm>
            <a:custGeom>
              <a:avLst/>
              <a:gdLst/>
              <a:ahLst/>
              <a:cxnLst/>
              <a:rect l="l" t="t" r="r" b="b"/>
              <a:pathLst>
                <a:path w="13593" h="13168" extrusionOk="0">
                  <a:moveTo>
                    <a:pt x="1" y="1"/>
                  </a:moveTo>
                  <a:cubicBezTo>
                    <a:pt x="1" y="1"/>
                    <a:pt x="1844" y="3152"/>
                    <a:pt x="2974" y="6125"/>
                  </a:cubicBezTo>
                  <a:cubicBezTo>
                    <a:pt x="3688" y="7969"/>
                    <a:pt x="8708" y="11435"/>
                    <a:pt x="13168" y="13023"/>
                  </a:cubicBezTo>
                  <a:cubicBezTo>
                    <a:pt x="13312" y="13100"/>
                    <a:pt x="13457" y="13134"/>
                    <a:pt x="13593" y="13168"/>
                  </a:cubicBezTo>
                  <a:cubicBezTo>
                    <a:pt x="13593" y="13168"/>
                    <a:pt x="13423" y="13023"/>
                    <a:pt x="13168" y="12811"/>
                  </a:cubicBezTo>
                  <a:lnTo>
                    <a:pt x="13168" y="12811"/>
                  </a:lnTo>
                  <a:cubicBezTo>
                    <a:pt x="12251" y="11961"/>
                    <a:pt x="10059" y="9770"/>
                    <a:pt x="9065" y="7501"/>
                  </a:cubicBezTo>
                  <a:cubicBezTo>
                    <a:pt x="7434" y="3645"/>
                    <a:pt x="4146" y="1453"/>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6070774" y="569998"/>
              <a:ext cx="377891" cy="375579"/>
            </a:xfrm>
            <a:custGeom>
              <a:avLst/>
              <a:gdLst/>
              <a:ahLst/>
              <a:cxnLst/>
              <a:rect l="l" t="t" r="r" b="b"/>
              <a:pathLst>
                <a:path w="11112" h="11044" extrusionOk="0">
                  <a:moveTo>
                    <a:pt x="111" y="0"/>
                  </a:moveTo>
                  <a:lnTo>
                    <a:pt x="68" y="0"/>
                  </a:lnTo>
                  <a:cubicBezTo>
                    <a:pt x="0" y="34"/>
                    <a:pt x="0" y="111"/>
                    <a:pt x="0" y="145"/>
                  </a:cubicBezTo>
                  <a:cubicBezTo>
                    <a:pt x="34" y="179"/>
                    <a:pt x="1385" y="3254"/>
                    <a:pt x="4248" y="5981"/>
                  </a:cubicBezTo>
                  <a:cubicBezTo>
                    <a:pt x="6584" y="8215"/>
                    <a:pt x="9668" y="10262"/>
                    <a:pt x="10687" y="10899"/>
                  </a:cubicBezTo>
                  <a:cubicBezTo>
                    <a:pt x="10831" y="10976"/>
                    <a:pt x="10976" y="11010"/>
                    <a:pt x="11112" y="11044"/>
                  </a:cubicBezTo>
                  <a:cubicBezTo>
                    <a:pt x="11112" y="11044"/>
                    <a:pt x="10942" y="10899"/>
                    <a:pt x="10687" y="10687"/>
                  </a:cubicBezTo>
                  <a:lnTo>
                    <a:pt x="10687" y="10687"/>
                  </a:lnTo>
                  <a:cubicBezTo>
                    <a:pt x="9591" y="9948"/>
                    <a:pt x="6652" y="8002"/>
                    <a:pt x="4392" y="5845"/>
                  </a:cubicBezTo>
                  <a:cubicBezTo>
                    <a:pt x="1555" y="3152"/>
                    <a:pt x="213" y="111"/>
                    <a:pt x="213" y="68"/>
                  </a:cubicBezTo>
                  <a:cubicBezTo>
                    <a:pt x="179" y="34"/>
                    <a:pt x="145" y="0"/>
                    <a:pt x="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6950719" y="1329487"/>
              <a:ext cx="667941" cy="239515"/>
            </a:xfrm>
            <a:custGeom>
              <a:avLst/>
              <a:gdLst/>
              <a:ahLst/>
              <a:cxnLst/>
              <a:rect l="l" t="t" r="r" b="b"/>
              <a:pathLst>
                <a:path w="19641" h="7043" extrusionOk="0">
                  <a:moveTo>
                    <a:pt x="8249" y="0"/>
                  </a:moveTo>
                  <a:cubicBezTo>
                    <a:pt x="7468" y="0"/>
                    <a:pt x="6729" y="77"/>
                    <a:pt x="6049" y="179"/>
                  </a:cubicBezTo>
                  <a:cubicBezTo>
                    <a:pt x="1768" y="926"/>
                    <a:pt x="1" y="1597"/>
                    <a:pt x="1" y="1597"/>
                  </a:cubicBezTo>
                  <a:cubicBezTo>
                    <a:pt x="2549" y="4604"/>
                    <a:pt x="8462" y="4248"/>
                    <a:pt x="12420" y="4536"/>
                  </a:cubicBezTo>
                  <a:cubicBezTo>
                    <a:pt x="15538" y="4706"/>
                    <a:pt x="18197" y="6159"/>
                    <a:pt x="19182" y="6762"/>
                  </a:cubicBezTo>
                  <a:cubicBezTo>
                    <a:pt x="19327" y="6830"/>
                    <a:pt x="19429" y="6906"/>
                    <a:pt x="19505" y="6974"/>
                  </a:cubicBezTo>
                  <a:cubicBezTo>
                    <a:pt x="19607" y="7008"/>
                    <a:pt x="19641" y="7042"/>
                    <a:pt x="19641" y="7042"/>
                  </a:cubicBezTo>
                  <a:cubicBezTo>
                    <a:pt x="17169" y="1776"/>
                    <a:pt x="12284" y="0"/>
                    <a:pt x="8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7022950" y="1393319"/>
              <a:ext cx="592241" cy="173370"/>
            </a:xfrm>
            <a:custGeom>
              <a:avLst/>
              <a:gdLst/>
              <a:ahLst/>
              <a:cxnLst/>
              <a:rect l="l" t="t" r="r" b="b"/>
              <a:pathLst>
                <a:path w="17415" h="5098" extrusionOk="0">
                  <a:moveTo>
                    <a:pt x="102" y="1"/>
                  </a:moveTo>
                  <a:cubicBezTo>
                    <a:pt x="68" y="1"/>
                    <a:pt x="34" y="35"/>
                    <a:pt x="1" y="111"/>
                  </a:cubicBezTo>
                  <a:cubicBezTo>
                    <a:pt x="1" y="145"/>
                    <a:pt x="34" y="213"/>
                    <a:pt x="102" y="213"/>
                  </a:cubicBezTo>
                  <a:cubicBezTo>
                    <a:pt x="102" y="213"/>
                    <a:pt x="2439" y="638"/>
                    <a:pt x="6159" y="638"/>
                  </a:cubicBezTo>
                  <a:cubicBezTo>
                    <a:pt x="6652" y="638"/>
                    <a:pt x="7153" y="604"/>
                    <a:pt x="7714" y="604"/>
                  </a:cubicBezTo>
                  <a:lnTo>
                    <a:pt x="8105" y="604"/>
                  </a:lnTo>
                  <a:cubicBezTo>
                    <a:pt x="11749" y="604"/>
                    <a:pt x="15079" y="2192"/>
                    <a:pt x="17058" y="4885"/>
                  </a:cubicBezTo>
                  <a:cubicBezTo>
                    <a:pt x="17203" y="4953"/>
                    <a:pt x="17305" y="5029"/>
                    <a:pt x="17381" y="5097"/>
                  </a:cubicBezTo>
                  <a:cubicBezTo>
                    <a:pt x="17415" y="5063"/>
                    <a:pt x="17415" y="5029"/>
                    <a:pt x="17381" y="4995"/>
                  </a:cubicBezTo>
                  <a:cubicBezTo>
                    <a:pt x="15359" y="2090"/>
                    <a:pt x="11893" y="391"/>
                    <a:pt x="8105" y="391"/>
                  </a:cubicBezTo>
                  <a:lnTo>
                    <a:pt x="7714" y="391"/>
                  </a:lnTo>
                  <a:cubicBezTo>
                    <a:pt x="7153" y="425"/>
                    <a:pt x="6618" y="425"/>
                    <a:pt x="6091" y="425"/>
                  </a:cubicBezTo>
                  <a:cubicBezTo>
                    <a:pt x="2439" y="425"/>
                    <a:pt x="145" y="35"/>
                    <a:pt x="145" y="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7373092" y="886608"/>
              <a:ext cx="245568" cy="682394"/>
            </a:xfrm>
            <a:custGeom>
              <a:avLst/>
              <a:gdLst/>
              <a:ahLst/>
              <a:cxnLst/>
              <a:rect l="l" t="t" r="r" b="b"/>
              <a:pathLst>
                <a:path w="7221" h="20066" extrusionOk="0">
                  <a:moveTo>
                    <a:pt x="1878" y="1"/>
                  </a:moveTo>
                  <a:cubicBezTo>
                    <a:pt x="1878" y="1"/>
                    <a:pt x="2872" y="3186"/>
                    <a:pt x="1419" y="6796"/>
                  </a:cubicBezTo>
                  <a:cubicBezTo>
                    <a:pt x="0" y="10262"/>
                    <a:pt x="1597" y="15682"/>
                    <a:pt x="6626" y="19607"/>
                  </a:cubicBezTo>
                  <a:cubicBezTo>
                    <a:pt x="6762" y="19751"/>
                    <a:pt x="6941" y="19853"/>
                    <a:pt x="7085" y="19963"/>
                  </a:cubicBezTo>
                  <a:cubicBezTo>
                    <a:pt x="7119" y="19997"/>
                    <a:pt x="7187" y="20031"/>
                    <a:pt x="7221" y="20065"/>
                  </a:cubicBezTo>
                  <a:cubicBezTo>
                    <a:pt x="7221" y="20065"/>
                    <a:pt x="4537" y="15860"/>
                    <a:pt x="4715" y="9736"/>
                  </a:cubicBezTo>
                  <a:cubicBezTo>
                    <a:pt x="4927" y="3577"/>
                    <a:pt x="1878" y="1"/>
                    <a:pt x="18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7432299" y="1075553"/>
              <a:ext cx="181736" cy="489980"/>
            </a:xfrm>
            <a:custGeom>
              <a:avLst/>
              <a:gdLst/>
              <a:ahLst/>
              <a:cxnLst/>
              <a:rect l="l" t="t" r="r" b="b"/>
              <a:pathLst>
                <a:path w="5344" h="14408" extrusionOk="0">
                  <a:moveTo>
                    <a:pt x="1020" y="0"/>
                  </a:moveTo>
                  <a:cubicBezTo>
                    <a:pt x="986" y="0"/>
                    <a:pt x="952" y="34"/>
                    <a:pt x="952" y="68"/>
                  </a:cubicBezTo>
                  <a:cubicBezTo>
                    <a:pt x="918" y="111"/>
                    <a:pt x="1" y="2871"/>
                    <a:pt x="952" y="6584"/>
                  </a:cubicBezTo>
                  <a:cubicBezTo>
                    <a:pt x="1487" y="8605"/>
                    <a:pt x="3501" y="11893"/>
                    <a:pt x="4885" y="14051"/>
                  </a:cubicBezTo>
                  <a:cubicBezTo>
                    <a:pt x="5021" y="14195"/>
                    <a:pt x="5200" y="14297"/>
                    <a:pt x="5344" y="14407"/>
                  </a:cubicBezTo>
                  <a:cubicBezTo>
                    <a:pt x="3959" y="12318"/>
                    <a:pt x="1734" y="8673"/>
                    <a:pt x="1165" y="6516"/>
                  </a:cubicBezTo>
                  <a:cubicBezTo>
                    <a:pt x="213" y="2871"/>
                    <a:pt x="1097" y="179"/>
                    <a:pt x="1131" y="145"/>
                  </a:cubicBezTo>
                  <a:cubicBezTo>
                    <a:pt x="1131" y="68"/>
                    <a:pt x="1097" y="34"/>
                    <a:pt x="10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6353581" y="1038281"/>
              <a:ext cx="604415" cy="207174"/>
            </a:xfrm>
            <a:custGeom>
              <a:avLst/>
              <a:gdLst/>
              <a:ahLst/>
              <a:cxnLst/>
              <a:rect l="l" t="t" r="r" b="b"/>
              <a:pathLst>
                <a:path w="17773" h="6092" extrusionOk="0">
                  <a:moveTo>
                    <a:pt x="11613" y="0"/>
                  </a:moveTo>
                  <a:cubicBezTo>
                    <a:pt x="8785" y="0"/>
                    <a:pt x="6449" y="1207"/>
                    <a:pt x="4851" y="2515"/>
                  </a:cubicBezTo>
                  <a:cubicBezTo>
                    <a:pt x="2235" y="4639"/>
                    <a:pt x="1" y="4851"/>
                    <a:pt x="1" y="4851"/>
                  </a:cubicBezTo>
                  <a:cubicBezTo>
                    <a:pt x="1989" y="5734"/>
                    <a:pt x="3722" y="6091"/>
                    <a:pt x="5242" y="6091"/>
                  </a:cubicBezTo>
                  <a:cubicBezTo>
                    <a:pt x="8785" y="6091"/>
                    <a:pt x="11223" y="4180"/>
                    <a:pt x="13066" y="2795"/>
                  </a:cubicBezTo>
                  <a:cubicBezTo>
                    <a:pt x="14306" y="1878"/>
                    <a:pt x="15436" y="1631"/>
                    <a:pt x="16286" y="1631"/>
                  </a:cubicBezTo>
                  <a:cubicBezTo>
                    <a:pt x="16676" y="1631"/>
                    <a:pt x="17025" y="1699"/>
                    <a:pt x="17279" y="1733"/>
                  </a:cubicBezTo>
                  <a:cubicBezTo>
                    <a:pt x="17560" y="1801"/>
                    <a:pt x="17738" y="1912"/>
                    <a:pt x="17772" y="1912"/>
                  </a:cubicBezTo>
                  <a:cubicBezTo>
                    <a:pt x="17347" y="1665"/>
                    <a:pt x="16923" y="1419"/>
                    <a:pt x="16498" y="1207"/>
                  </a:cubicBezTo>
                  <a:cubicBezTo>
                    <a:pt x="14765" y="357"/>
                    <a:pt x="13100" y="0"/>
                    <a:pt x="1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6504098" y="1065997"/>
              <a:ext cx="453898" cy="134670"/>
            </a:xfrm>
            <a:custGeom>
              <a:avLst/>
              <a:gdLst/>
              <a:ahLst/>
              <a:cxnLst/>
              <a:rect l="l" t="t" r="r" b="b"/>
              <a:pathLst>
                <a:path w="13347" h="3960" extrusionOk="0">
                  <a:moveTo>
                    <a:pt x="9523" y="1"/>
                  </a:moveTo>
                  <a:cubicBezTo>
                    <a:pt x="7791" y="1"/>
                    <a:pt x="6126" y="494"/>
                    <a:pt x="5064" y="1309"/>
                  </a:cubicBezTo>
                  <a:cubicBezTo>
                    <a:pt x="3186" y="2796"/>
                    <a:pt x="111" y="3747"/>
                    <a:pt x="69" y="3747"/>
                  </a:cubicBezTo>
                  <a:cubicBezTo>
                    <a:pt x="35" y="3790"/>
                    <a:pt x="1" y="3824"/>
                    <a:pt x="1" y="3892"/>
                  </a:cubicBezTo>
                  <a:cubicBezTo>
                    <a:pt x="35" y="3925"/>
                    <a:pt x="69" y="3959"/>
                    <a:pt x="111" y="3959"/>
                  </a:cubicBezTo>
                  <a:lnTo>
                    <a:pt x="145" y="3959"/>
                  </a:lnTo>
                  <a:cubicBezTo>
                    <a:pt x="179" y="3959"/>
                    <a:pt x="3297" y="2974"/>
                    <a:pt x="5208" y="1487"/>
                  </a:cubicBezTo>
                  <a:cubicBezTo>
                    <a:pt x="6227" y="672"/>
                    <a:pt x="7858" y="179"/>
                    <a:pt x="9523" y="179"/>
                  </a:cubicBezTo>
                  <a:cubicBezTo>
                    <a:pt x="10653" y="179"/>
                    <a:pt x="11826" y="426"/>
                    <a:pt x="12853" y="918"/>
                  </a:cubicBezTo>
                  <a:cubicBezTo>
                    <a:pt x="13134" y="986"/>
                    <a:pt x="13312" y="1097"/>
                    <a:pt x="13346" y="1097"/>
                  </a:cubicBezTo>
                  <a:cubicBezTo>
                    <a:pt x="12921" y="850"/>
                    <a:pt x="12497" y="604"/>
                    <a:pt x="12072" y="392"/>
                  </a:cubicBezTo>
                  <a:cubicBezTo>
                    <a:pt x="11256" y="103"/>
                    <a:pt x="10407" y="1"/>
                    <a:pt x="95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6655772" y="541091"/>
              <a:ext cx="303381" cy="562212"/>
            </a:xfrm>
            <a:custGeom>
              <a:avLst/>
              <a:gdLst/>
              <a:ahLst/>
              <a:cxnLst/>
              <a:rect l="l" t="t" r="r" b="b"/>
              <a:pathLst>
                <a:path w="8921" h="16532" extrusionOk="0">
                  <a:moveTo>
                    <a:pt x="1" y="1"/>
                  </a:moveTo>
                  <a:cubicBezTo>
                    <a:pt x="1" y="1"/>
                    <a:pt x="1028" y="3399"/>
                    <a:pt x="2371" y="8181"/>
                  </a:cubicBezTo>
                  <a:cubicBezTo>
                    <a:pt x="4180" y="14688"/>
                    <a:pt x="7790" y="16209"/>
                    <a:pt x="8708" y="16498"/>
                  </a:cubicBezTo>
                  <a:cubicBezTo>
                    <a:pt x="8818" y="16532"/>
                    <a:pt x="8920" y="16532"/>
                    <a:pt x="8920" y="16532"/>
                  </a:cubicBezTo>
                  <a:cubicBezTo>
                    <a:pt x="8920" y="16532"/>
                    <a:pt x="8852" y="16464"/>
                    <a:pt x="8818" y="16319"/>
                  </a:cubicBezTo>
                  <a:cubicBezTo>
                    <a:pt x="8495" y="15614"/>
                    <a:pt x="7502" y="13100"/>
                    <a:pt x="7077" y="9625"/>
                  </a:cubicBezTo>
                  <a:cubicBezTo>
                    <a:pt x="6584" y="5454"/>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6740144" y="689296"/>
              <a:ext cx="219008" cy="414007"/>
            </a:xfrm>
            <a:custGeom>
              <a:avLst/>
              <a:gdLst/>
              <a:ahLst/>
              <a:cxnLst/>
              <a:rect l="l" t="t" r="r" b="b"/>
              <a:pathLst>
                <a:path w="6440" h="12174" extrusionOk="0">
                  <a:moveTo>
                    <a:pt x="102" y="1"/>
                  </a:moveTo>
                  <a:cubicBezTo>
                    <a:pt x="102" y="1"/>
                    <a:pt x="68" y="35"/>
                    <a:pt x="34" y="35"/>
                  </a:cubicBezTo>
                  <a:cubicBezTo>
                    <a:pt x="0" y="69"/>
                    <a:pt x="0" y="137"/>
                    <a:pt x="34" y="170"/>
                  </a:cubicBezTo>
                  <a:cubicBezTo>
                    <a:pt x="68" y="213"/>
                    <a:pt x="1453" y="1445"/>
                    <a:pt x="2302" y="4596"/>
                  </a:cubicBezTo>
                  <a:cubicBezTo>
                    <a:pt x="3220" y="7994"/>
                    <a:pt x="4171" y="10330"/>
                    <a:pt x="6227" y="12140"/>
                  </a:cubicBezTo>
                  <a:cubicBezTo>
                    <a:pt x="6337" y="12174"/>
                    <a:pt x="6439" y="12174"/>
                    <a:pt x="6439" y="12174"/>
                  </a:cubicBezTo>
                  <a:cubicBezTo>
                    <a:pt x="6439" y="12174"/>
                    <a:pt x="6371" y="12106"/>
                    <a:pt x="6337" y="11961"/>
                  </a:cubicBezTo>
                  <a:cubicBezTo>
                    <a:pt x="4349" y="10194"/>
                    <a:pt x="3398" y="7892"/>
                    <a:pt x="2515" y="4562"/>
                  </a:cubicBezTo>
                  <a:cubicBezTo>
                    <a:pt x="1623" y="1343"/>
                    <a:pt x="246" y="103"/>
                    <a:pt x="178" y="35"/>
                  </a:cubicBezTo>
                  <a:cubicBezTo>
                    <a:pt x="178" y="35"/>
                    <a:pt x="136" y="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7261275" y="1795458"/>
              <a:ext cx="562212" cy="434514"/>
            </a:xfrm>
            <a:custGeom>
              <a:avLst/>
              <a:gdLst/>
              <a:ahLst/>
              <a:cxnLst/>
              <a:rect l="l" t="t" r="r" b="b"/>
              <a:pathLst>
                <a:path w="16532" h="12777" extrusionOk="0">
                  <a:moveTo>
                    <a:pt x="1" y="0"/>
                  </a:moveTo>
                  <a:cubicBezTo>
                    <a:pt x="1309" y="3322"/>
                    <a:pt x="4741" y="6049"/>
                    <a:pt x="10084" y="7323"/>
                  </a:cubicBezTo>
                  <a:cubicBezTo>
                    <a:pt x="13907" y="8283"/>
                    <a:pt x="15572" y="10687"/>
                    <a:pt x="16209" y="11961"/>
                  </a:cubicBezTo>
                  <a:cubicBezTo>
                    <a:pt x="16319" y="12173"/>
                    <a:pt x="16387" y="12352"/>
                    <a:pt x="16421" y="12496"/>
                  </a:cubicBezTo>
                  <a:cubicBezTo>
                    <a:pt x="16498" y="12666"/>
                    <a:pt x="16532" y="12777"/>
                    <a:pt x="16532" y="12777"/>
                  </a:cubicBezTo>
                  <a:cubicBezTo>
                    <a:pt x="16532" y="12666"/>
                    <a:pt x="16498" y="12530"/>
                    <a:pt x="16498" y="12420"/>
                  </a:cubicBezTo>
                  <a:cubicBezTo>
                    <a:pt x="16498" y="12352"/>
                    <a:pt x="16498" y="12318"/>
                    <a:pt x="16455" y="12241"/>
                  </a:cubicBezTo>
                  <a:lnTo>
                    <a:pt x="16455" y="12207"/>
                  </a:lnTo>
                  <a:cubicBezTo>
                    <a:pt x="15258" y="2795"/>
                    <a:pt x="11290" y="1410"/>
                    <a:pt x="7366" y="1164"/>
                  </a:cubicBezTo>
                  <a:cubicBezTo>
                    <a:pt x="3331" y="918"/>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7373092" y="1863915"/>
              <a:ext cx="449239" cy="356535"/>
            </a:xfrm>
            <a:custGeom>
              <a:avLst/>
              <a:gdLst/>
              <a:ahLst/>
              <a:cxnLst/>
              <a:rect l="l" t="t" r="r" b="b"/>
              <a:pathLst>
                <a:path w="13210" h="10484" extrusionOk="0">
                  <a:moveTo>
                    <a:pt x="111" y="1"/>
                  </a:moveTo>
                  <a:cubicBezTo>
                    <a:pt x="111" y="1"/>
                    <a:pt x="77" y="1"/>
                    <a:pt x="43" y="35"/>
                  </a:cubicBezTo>
                  <a:cubicBezTo>
                    <a:pt x="0" y="77"/>
                    <a:pt x="0" y="111"/>
                    <a:pt x="43" y="145"/>
                  </a:cubicBezTo>
                  <a:cubicBezTo>
                    <a:pt x="111" y="213"/>
                    <a:pt x="1699" y="1632"/>
                    <a:pt x="6626" y="2906"/>
                  </a:cubicBezTo>
                  <a:cubicBezTo>
                    <a:pt x="7900" y="3220"/>
                    <a:pt x="11647" y="4214"/>
                    <a:pt x="12921" y="9948"/>
                  </a:cubicBezTo>
                  <a:cubicBezTo>
                    <a:pt x="13031" y="10160"/>
                    <a:pt x="13099" y="10339"/>
                    <a:pt x="13133" y="10483"/>
                  </a:cubicBezTo>
                  <a:cubicBezTo>
                    <a:pt x="13167" y="10441"/>
                    <a:pt x="13210" y="10441"/>
                    <a:pt x="13210" y="10407"/>
                  </a:cubicBezTo>
                  <a:lnTo>
                    <a:pt x="13210" y="10373"/>
                  </a:lnTo>
                  <a:cubicBezTo>
                    <a:pt x="13210" y="10339"/>
                    <a:pt x="13210" y="10271"/>
                    <a:pt x="13167" y="10228"/>
                  </a:cubicBezTo>
                  <a:lnTo>
                    <a:pt x="13167" y="10194"/>
                  </a:lnTo>
                  <a:cubicBezTo>
                    <a:pt x="12853" y="8529"/>
                    <a:pt x="11859" y="4036"/>
                    <a:pt x="6694" y="2727"/>
                  </a:cubicBezTo>
                  <a:cubicBezTo>
                    <a:pt x="1810" y="1453"/>
                    <a:pt x="213" y="35"/>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7795737" y="1343906"/>
              <a:ext cx="296137" cy="884909"/>
            </a:xfrm>
            <a:custGeom>
              <a:avLst/>
              <a:gdLst/>
              <a:ahLst/>
              <a:cxnLst/>
              <a:rect l="l" t="t" r="r" b="b"/>
              <a:pathLst>
                <a:path w="8708" h="26021" extrusionOk="0">
                  <a:moveTo>
                    <a:pt x="6830" y="1"/>
                  </a:moveTo>
                  <a:cubicBezTo>
                    <a:pt x="6830" y="1"/>
                    <a:pt x="5411" y="2201"/>
                    <a:pt x="3500" y="5208"/>
                  </a:cubicBezTo>
                  <a:cubicBezTo>
                    <a:pt x="1665" y="8147"/>
                    <a:pt x="0" y="18299"/>
                    <a:pt x="637" y="25732"/>
                  </a:cubicBezTo>
                  <a:cubicBezTo>
                    <a:pt x="637" y="25842"/>
                    <a:pt x="671" y="25910"/>
                    <a:pt x="671" y="26021"/>
                  </a:cubicBezTo>
                  <a:cubicBezTo>
                    <a:pt x="671" y="26021"/>
                    <a:pt x="739" y="25842"/>
                    <a:pt x="884" y="25519"/>
                  </a:cubicBezTo>
                  <a:cubicBezTo>
                    <a:pt x="1453" y="24177"/>
                    <a:pt x="3118" y="20465"/>
                    <a:pt x="5590" y="15648"/>
                  </a:cubicBezTo>
                  <a:cubicBezTo>
                    <a:pt x="8707" y="9634"/>
                    <a:pt x="6830" y="1"/>
                    <a:pt x="6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7817400" y="1524486"/>
              <a:ext cx="156605" cy="704329"/>
            </a:xfrm>
            <a:custGeom>
              <a:avLst/>
              <a:gdLst/>
              <a:ahLst/>
              <a:cxnLst/>
              <a:rect l="l" t="t" r="r" b="b"/>
              <a:pathLst>
                <a:path w="4605" h="20711" extrusionOk="0">
                  <a:moveTo>
                    <a:pt x="4494" y="0"/>
                  </a:moveTo>
                  <a:cubicBezTo>
                    <a:pt x="4460" y="0"/>
                    <a:pt x="4426" y="34"/>
                    <a:pt x="4392" y="77"/>
                  </a:cubicBezTo>
                  <a:cubicBezTo>
                    <a:pt x="4392" y="179"/>
                    <a:pt x="2268" y="10092"/>
                    <a:pt x="1665" y="12989"/>
                  </a:cubicBezTo>
                  <a:cubicBezTo>
                    <a:pt x="1164" y="15469"/>
                    <a:pt x="281" y="19326"/>
                    <a:pt x="0" y="20422"/>
                  </a:cubicBezTo>
                  <a:cubicBezTo>
                    <a:pt x="0" y="20532"/>
                    <a:pt x="34" y="20600"/>
                    <a:pt x="34" y="20711"/>
                  </a:cubicBezTo>
                  <a:cubicBezTo>
                    <a:pt x="34" y="20711"/>
                    <a:pt x="102" y="20532"/>
                    <a:pt x="247" y="20209"/>
                  </a:cubicBezTo>
                  <a:cubicBezTo>
                    <a:pt x="570" y="18867"/>
                    <a:pt x="1419" y="15325"/>
                    <a:pt x="1878" y="13031"/>
                  </a:cubicBezTo>
                  <a:cubicBezTo>
                    <a:pt x="2438" y="10126"/>
                    <a:pt x="4562" y="213"/>
                    <a:pt x="4605" y="111"/>
                  </a:cubicBezTo>
                  <a:cubicBezTo>
                    <a:pt x="4605" y="77"/>
                    <a:pt x="4562" y="0"/>
                    <a:pt x="45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7320210" y="2198753"/>
              <a:ext cx="476717" cy="547453"/>
            </a:xfrm>
            <a:custGeom>
              <a:avLst/>
              <a:gdLst/>
              <a:ahLst/>
              <a:cxnLst/>
              <a:rect l="l" t="t" r="r" b="b"/>
              <a:pathLst>
                <a:path w="14018" h="16098" extrusionOk="0">
                  <a:moveTo>
                    <a:pt x="1" y="0"/>
                  </a:moveTo>
                  <a:cubicBezTo>
                    <a:pt x="281" y="850"/>
                    <a:pt x="2660" y="7110"/>
                    <a:pt x="7578" y="9693"/>
                  </a:cubicBezTo>
                  <a:cubicBezTo>
                    <a:pt x="11503" y="11782"/>
                    <a:pt x="12921" y="14331"/>
                    <a:pt x="13380" y="15503"/>
                  </a:cubicBezTo>
                  <a:lnTo>
                    <a:pt x="13380" y="15503"/>
                  </a:lnTo>
                  <a:cubicBezTo>
                    <a:pt x="13559" y="15852"/>
                    <a:pt x="13592" y="16098"/>
                    <a:pt x="13592" y="16098"/>
                  </a:cubicBezTo>
                  <a:cubicBezTo>
                    <a:pt x="13592" y="15962"/>
                    <a:pt x="13626" y="15818"/>
                    <a:pt x="13626" y="15673"/>
                  </a:cubicBezTo>
                  <a:cubicBezTo>
                    <a:pt x="14017" y="10687"/>
                    <a:pt x="12463" y="5309"/>
                    <a:pt x="6338" y="3220"/>
                  </a:cubicBezTo>
                  <a:cubicBezTo>
                    <a:pt x="1063" y="1410"/>
                    <a:pt x="145" y="31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7423627" y="2312848"/>
              <a:ext cx="360003" cy="433358"/>
            </a:xfrm>
            <a:custGeom>
              <a:avLst/>
              <a:gdLst/>
              <a:ahLst/>
              <a:cxnLst/>
              <a:rect l="l" t="t" r="r" b="b"/>
              <a:pathLst>
                <a:path w="10586" h="12743" extrusionOk="0">
                  <a:moveTo>
                    <a:pt x="111" y="1"/>
                  </a:moveTo>
                  <a:cubicBezTo>
                    <a:pt x="77" y="1"/>
                    <a:pt x="43" y="1"/>
                    <a:pt x="43" y="43"/>
                  </a:cubicBezTo>
                  <a:cubicBezTo>
                    <a:pt x="1" y="77"/>
                    <a:pt x="1" y="145"/>
                    <a:pt x="1" y="179"/>
                  </a:cubicBezTo>
                  <a:cubicBezTo>
                    <a:pt x="77" y="213"/>
                    <a:pt x="1318" y="1598"/>
                    <a:pt x="5565" y="4503"/>
                  </a:cubicBezTo>
                  <a:cubicBezTo>
                    <a:pt x="8963" y="6839"/>
                    <a:pt x="10059" y="10619"/>
                    <a:pt x="10339" y="12148"/>
                  </a:cubicBezTo>
                  <a:lnTo>
                    <a:pt x="10339" y="12148"/>
                  </a:lnTo>
                  <a:cubicBezTo>
                    <a:pt x="10518" y="12497"/>
                    <a:pt x="10551" y="12743"/>
                    <a:pt x="10551" y="12743"/>
                  </a:cubicBezTo>
                  <a:cubicBezTo>
                    <a:pt x="10551" y="12607"/>
                    <a:pt x="10585" y="12463"/>
                    <a:pt x="10585" y="12318"/>
                  </a:cubicBezTo>
                  <a:cubicBezTo>
                    <a:pt x="10339" y="11010"/>
                    <a:pt x="9345" y="6839"/>
                    <a:pt x="5667" y="4358"/>
                  </a:cubicBezTo>
                  <a:cubicBezTo>
                    <a:pt x="1453" y="1453"/>
                    <a:pt x="179" y="43"/>
                    <a:pt x="179" y="43"/>
                  </a:cubicBezTo>
                  <a:cubicBezTo>
                    <a:pt x="145" y="43"/>
                    <a:pt x="111" y="1"/>
                    <a:pt x="1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7794581" y="2194978"/>
              <a:ext cx="465699" cy="493449"/>
            </a:xfrm>
            <a:custGeom>
              <a:avLst/>
              <a:gdLst/>
              <a:ahLst/>
              <a:cxnLst/>
              <a:rect l="l" t="t" r="r" b="b"/>
              <a:pathLst>
                <a:path w="13694" h="14510" extrusionOk="0">
                  <a:moveTo>
                    <a:pt x="13694" y="1"/>
                  </a:moveTo>
                  <a:cubicBezTo>
                    <a:pt x="13694" y="1"/>
                    <a:pt x="6864" y="1946"/>
                    <a:pt x="4350" y="5276"/>
                  </a:cubicBezTo>
                  <a:cubicBezTo>
                    <a:pt x="2090" y="8215"/>
                    <a:pt x="425" y="13202"/>
                    <a:pt x="68" y="14298"/>
                  </a:cubicBezTo>
                  <a:cubicBezTo>
                    <a:pt x="34" y="14442"/>
                    <a:pt x="0" y="14510"/>
                    <a:pt x="0" y="14510"/>
                  </a:cubicBezTo>
                  <a:cubicBezTo>
                    <a:pt x="0" y="14510"/>
                    <a:pt x="68" y="14510"/>
                    <a:pt x="213" y="14442"/>
                  </a:cubicBezTo>
                  <a:cubicBezTo>
                    <a:pt x="1198" y="14017"/>
                    <a:pt x="5276" y="12174"/>
                    <a:pt x="8563" y="8564"/>
                  </a:cubicBezTo>
                  <a:cubicBezTo>
                    <a:pt x="12352" y="4427"/>
                    <a:pt x="13694" y="1"/>
                    <a:pt x="13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7794581" y="2262313"/>
              <a:ext cx="392345" cy="426114"/>
            </a:xfrm>
            <a:custGeom>
              <a:avLst/>
              <a:gdLst/>
              <a:ahLst/>
              <a:cxnLst/>
              <a:rect l="l" t="t" r="r" b="b"/>
              <a:pathLst>
                <a:path w="11537" h="12530" extrusionOk="0">
                  <a:moveTo>
                    <a:pt x="11434" y="0"/>
                  </a:moveTo>
                  <a:cubicBezTo>
                    <a:pt x="11392" y="0"/>
                    <a:pt x="11358" y="0"/>
                    <a:pt x="11358" y="42"/>
                  </a:cubicBezTo>
                  <a:lnTo>
                    <a:pt x="68" y="12318"/>
                  </a:lnTo>
                  <a:cubicBezTo>
                    <a:pt x="34" y="12462"/>
                    <a:pt x="0" y="12530"/>
                    <a:pt x="0" y="12530"/>
                  </a:cubicBezTo>
                  <a:cubicBezTo>
                    <a:pt x="0" y="12530"/>
                    <a:pt x="68" y="12530"/>
                    <a:pt x="213" y="12462"/>
                  </a:cubicBezTo>
                  <a:lnTo>
                    <a:pt x="11502" y="178"/>
                  </a:lnTo>
                  <a:cubicBezTo>
                    <a:pt x="11536" y="144"/>
                    <a:pt x="11502" y="76"/>
                    <a:pt x="11468" y="42"/>
                  </a:cubicBezTo>
                  <a:cubicBezTo>
                    <a:pt x="11468" y="0"/>
                    <a:pt x="11434" y="0"/>
                    <a:pt x="11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5396780" y="173912"/>
              <a:ext cx="542862" cy="665629"/>
            </a:xfrm>
            <a:custGeom>
              <a:avLst/>
              <a:gdLst/>
              <a:ahLst/>
              <a:cxnLst/>
              <a:rect l="l" t="t" r="r" b="b"/>
              <a:pathLst>
                <a:path w="15963" h="19573" extrusionOk="0">
                  <a:moveTo>
                    <a:pt x="6763" y="1"/>
                  </a:moveTo>
                  <a:cubicBezTo>
                    <a:pt x="4987" y="1"/>
                    <a:pt x="2974" y="2057"/>
                    <a:pt x="2337" y="3433"/>
                  </a:cubicBezTo>
                  <a:cubicBezTo>
                    <a:pt x="1131" y="5981"/>
                    <a:pt x="884" y="8954"/>
                    <a:pt x="740" y="11715"/>
                  </a:cubicBezTo>
                  <a:cubicBezTo>
                    <a:pt x="672" y="13491"/>
                    <a:pt x="638" y="15292"/>
                    <a:pt x="774" y="17067"/>
                  </a:cubicBezTo>
                  <a:cubicBezTo>
                    <a:pt x="774" y="17067"/>
                    <a:pt x="1" y="19259"/>
                    <a:pt x="2091" y="19539"/>
                  </a:cubicBezTo>
                  <a:cubicBezTo>
                    <a:pt x="2371" y="19573"/>
                    <a:pt x="2685" y="19573"/>
                    <a:pt x="2974" y="19573"/>
                  </a:cubicBezTo>
                  <a:cubicBezTo>
                    <a:pt x="5701" y="19573"/>
                    <a:pt x="8351" y="18052"/>
                    <a:pt x="10441" y="16430"/>
                  </a:cubicBezTo>
                  <a:cubicBezTo>
                    <a:pt x="12743" y="14654"/>
                    <a:pt x="14655" y="12250"/>
                    <a:pt x="15326" y="9379"/>
                  </a:cubicBezTo>
                  <a:cubicBezTo>
                    <a:pt x="15818" y="7221"/>
                    <a:pt x="15963" y="3968"/>
                    <a:pt x="13448" y="3008"/>
                  </a:cubicBezTo>
                  <a:cubicBezTo>
                    <a:pt x="13270" y="2940"/>
                    <a:pt x="12922" y="2872"/>
                    <a:pt x="12497" y="2872"/>
                  </a:cubicBezTo>
                  <a:cubicBezTo>
                    <a:pt x="11681" y="2872"/>
                    <a:pt x="10475" y="3118"/>
                    <a:pt x="9201" y="4112"/>
                  </a:cubicBezTo>
                  <a:cubicBezTo>
                    <a:pt x="9269" y="3084"/>
                    <a:pt x="9133" y="1844"/>
                    <a:pt x="8530" y="995"/>
                  </a:cubicBezTo>
                  <a:cubicBezTo>
                    <a:pt x="8037" y="290"/>
                    <a:pt x="7400" y="1"/>
                    <a:pt x="67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5489518" y="774519"/>
              <a:ext cx="696848" cy="507052"/>
            </a:xfrm>
            <a:custGeom>
              <a:avLst/>
              <a:gdLst/>
              <a:ahLst/>
              <a:cxnLst/>
              <a:rect l="l" t="t" r="r" b="b"/>
              <a:pathLst>
                <a:path w="20491" h="14910" extrusionOk="0">
                  <a:moveTo>
                    <a:pt x="4809" y="1"/>
                  </a:moveTo>
                  <a:lnTo>
                    <a:pt x="4631" y="1"/>
                  </a:lnTo>
                  <a:lnTo>
                    <a:pt x="1" y="1"/>
                  </a:lnTo>
                  <a:cubicBezTo>
                    <a:pt x="1" y="1"/>
                    <a:pt x="3925" y="14195"/>
                    <a:pt x="11817" y="14867"/>
                  </a:cubicBezTo>
                  <a:cubicBezTo>
                    <a:pt x="12106" y="14867"/>
                    <a:pt x="12386" y="14909"/>
                    <a:pt x="12633" y="14909"/>
                  </a:cubicBezTo>
                  <a:cubicBezTo>
                    <a:pt x="18367" y="14909"/>
                    <a:pt x="15003" y="8818"/>
                    <a:pt x="15003" y="8818"/>
                  </a:cubicBezTo>
                  <a:lnTo>
                    <a:pt x="15003" y="8818"/>
                  </a:lnTo>
                  <a:cubicBezTo>
                    <a:pt x="15003" y="8818"/>
                    <a:pt x="15538" y="8920"/>
                    <a:pt x="16243" y="8920"/>
                  </a:cubicBezTo>
                  <a:cubicBezTo>
                    <a:pt x="17585" y="8920"/>
                    <a:pt x="19497" y="8572"/>
                    <a:pt x="19751" y="6584"/>
                  </a:cubicBezTo>
                  <a:cubicBezTo>
                    <a:pt x="20490" y="1419"/>
                    <a:pt x="11469" y="1"/>
                    <a:pt x="48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5021235" y="846751"/>
              <a:ext cx="594587" cy="565953"/>
            </a:xfrm>
            <a:custGeom>
              <a:avLst/>
              <a:gdLst/>
              <a:ahLst/>
              <a:cxnLst/>
              <a:rect l="l" t="t" r="r" b="b"/>
              <a:pathLst>
                <a:path w="17484" h="16642" extrusionOk="0">
                  <a:moveTo>
                    <a:pt x="13660" y="0"/>
                  </a:moveTo>
                  <a:cubicBezTo>
                    <a:pt x="13304" y="0"/>
                    <a:pt x="13091" y="111"/>
                    <a:pt x="13091" y="111"/>
                  </a:cubicBezTo>
                  <a:cubicBezTo>
                    <a:pt x="11290" y="748"/>
                    <a:pt x="9523" y="1529"/>
                    <a:pt x="7824" y="2413"/>
                  </a:cubicBezTo>
                  <a:cubicBezTo>
                    <a:pt x="7748" y="2447"/>
                    <a:pt x="7680" y="2481"/>
                    <a:pt x="7612" y="2515"/>
                  </a:cubicBezTo>
                  <a:lnTo>
                    <a:pt x="7612" y="2515"/>
                  </a:lnTo>
                  <a:lnTo>
                    <a:pt x="7570" y="2515"/>
                  </a:lnTo>
                  <a:cubicBezTo>
                    <a:pt x="5064" y="3823"/>
                    <a:pt x="1768" y="5310"/>
                    <a:pt x="774" y="8147"/>
                  </a:cubicBezTo>
                  <a:cubicBezTo>
                    <a:pt x="1" y="10406"/>
                    <a:pt x="952" y="13524"/>
                    <a:pt x="3535" y="14093"/>
                  </a:cubicBezTo>
                  <a:cubicBezTo>
                    <a:pt x="3823" y="14161"/>
                    <a:pt x="4070" y="14161"/>
                    <a:pt x="4350" y="14161"/>
                  </a:cubicBezTo>
                  <a:cubicBezTo>
                    <a:pt x="5199" y="14161"/>
                    <a:pt x="6049" y="13949"/>
                    <a:pt x="6763" y="13558"/>
                  </a:cubicBezTo>
                  <a:cubicBezTo>
                    <a:pt x="6763" y="13558"/>
                    <a:pt x="7221" y="16642"/>
                    <a:pt x="11358" y="16642"/>
                  </a:cubicBezTo>
                  <a:cubicBezTo>
                    <a:pt x="11435" y="16642"/>
                    <a:pt x="11537" y="16642"/>
                    <a:pt x="11605" y="16608"/>
                  </a:cubicBezTo>
                  <a:cubicBezTo>
                    <a:pt x="15113" y="16531"/>
                    <a:pt x="17483" y="11188"/>
                    <a:pt x="17024" y="6023"/>
                  </a:cubicBezTo>
                  <a:cubicBezTo>
                    <a:pt x="16880" y="4715"/>
                    <a:pt x="16566" y="3398"/>
                    <a:pt x="16030" y="2234"/>
                  </a:cubicBezTo>
                  <a:cubicBezTo>
                    <a:pt x="15215" y="357"/>
                    <a:pt x="14264" y="0"/>
                    <a:pt x="13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4830861" y="394349"/>
              <a:ext cx="747689" cy="542862"/>
            </a:xfrm>
            <a:custGeom>
              <a:avLst/>
              <a:gdLst/>
              <a:ahLst/>
              <a:cxnLst/>
              <a:rect l="l" t="t" r="r" b="b"/>
              <a:pathLst>
                <a:path w="21986" h="15963" extrusionOk="0">
                  <a:moveTo>
                    <a:pt x="7510" y="0"/>
                  </a:moveTo>
                  <a:cubicBezTo>
                    <a:pt x="6762" y="0"/>
                    <a:pt x="5989" y="102"/>
                    <a:pt x="5242" y="425"/>
                  </a:cubicBezTo>
                  <a:cubicBezTo>
                    <a:pt x="3475" y="1164"/>
                    <a:pt x="2303" y="3611"/>
                    <a:pt x="3475" y="5344"/>
                  </a:cubicBezTo>
                  <a:cubicBezTo>
                    <a:pt x="3475" y="5344"/>
                    <a:pt x="1" y="5446"/>
                    <a:pt x="255" y="9234"/>
                  </a:cubicBezTo>
                  <a:cubicBezTo>
                    <a:pt x="468" y="12284"/>
                    <a:pt x="8920" y="15962"/>
                    <a:pt x="15614" y="15962"/>
                  </a:cubicBezTo>
                  <a:cubicBezTo>
                    <a:pt x="17169" y="15962"/>
                    <a:pt x="18621" y="15750"/>
                    <a:pt x="19828" y="15325"/>
                  </a:cubicBezTo>
                  <a:cubicBezTo>
                    <a:pt x="21985" y="11749"/>
                    <a:pt x="20388" y="11010"/>
                    <a:pt x="20388" y="11010"/>
                  </a:cubicBezTo>
                  <a:cubicBezTo>
                    <a:pt x="20354" y="11010"/>
                    <a:pt x="20354" y="10967"/>
                    <a:pt x="20320" y="10967"/>
                  </a:cubicBezTo>
                  <a:cubicBezTo>
                    <a:pt x="20176" y="10967"/>
                    <a:pt x="20108" y="11256"/>
                    <a:pt x="20040" y="11256"/>
                  </a:cubicBezTo>
                  <a:cubicBezTo>
                    <a:pt x="20006" y="11256"/>
                    <a:pt x="20006" y="11222"/>
                    <a:pt x="19963" y="11180"/>
                  </a:cubicBezTo>
                  <a:cubicBezTo>
                    <a:pt x="19403" y="10016"/>
                    <a:pt x="18443" y="7289"/>
                    <a:pt x="17738" y="6227"/>
                  </a:cubicBezTo>
                  <a:cubicBezTo>
                    <a:pt x="16141" y="3959"/>
                    <a:pt x="14060" y="1801"/>
                    <a:pt x="11401" y="816"/>
                  </a:cubicBezTo>
                  <a:cubicBezTo>
                    <a:pt x="10126" y="349"/>
                    <a:pt x="8818" y="0"/>
                    <a:pt x="7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5090848" y="1061100"/>
              <a:ext cx="26628" cy="24009"/>
            </a:xfrm>
            <a:custGeom>
              <a:avLst/>
              <a:gdLst/>
              <a:ahLst/>
              <a:cxnLst/>
              <a:rect l="l" t="t" r="r" b="b"/>
              <a:pathLst>
                <a:path w="783" h="706" extrusionOk="0">
                  <a:moveTo>
                    <a:pt x="680" y="0"/>
                  </a:moveTo>
                  <a:lnTo>
                    <a:pt x="638" y="0"/>
                  </a:lnTo>
                  <a:cubicBezTo>
                    <a:pt x="536" y="0"/>
                    <a:pt x="426" y="145"/>
                    <a:pt x="324" y="247"/>
                  </a:cubicBezTo>
                  <a:cubicBezTo>
                    <a:pt x="256" y="323"/>
                    <a:pt x="145" y="425"/>
                    <a:pt x="77" y="570"/>
                  </a:cubicBezTo>
                  <a:cubicBezTo>
                    <a:pt x="1" y="604"/>
                    <a:pt x="77" y="706"/>
                    <a:pt x="111" y="706"/>
                  </a:cubicBezTo>
                  <a:cubicBezTo>
                    <a:pt x="145" y="706"/>
                    <a:pt x="179" y="672"/>
                    <a:pt x="179" y="672"/>
                  </a:cubicBezTo>
                  <a:cubicBezTo>
                    <a:pt x="290" y="570"/>
                    <a:pt x="358" y="493"/>
                    <a:pt x="468" y="391"/>
                  </a:cubicBezTo>
                  <a:cubicBezTo>
                    <a:pt x="570" y="323"/>
                    <a:pt x="714" y="247"/>
                    <a:pt x="748" y="145"/>
                  </a:cubicBezTo>
                  <a:cubicBezTo>
                    <a:pt x="782" y="68"/>
                    <a:pt x="748" y="0"/>
                    <a:pt x="6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5107920" y="1086538"/>
              <a:ext cx="21697" cy="20234"/>
            </a:xfrm>
            <a:custGeom>
              <a:avLst/>
              <a:gdLst/>
              <a:ahLst/>
              <a:cxnLst/>
              <a:rect l="l" t="t" r="r" b="b"/>
              <a:pathLst>
                <a:path w="638" h="595" extrusionOk="0">
                  <a:moveTo>
                    <a:pt x="527" y="0"/>
                  </a:moveTo>
                  <a:lnTo>
                    <a:pt x="527" y="0"/>
                  </a:lnTo>
                  <a:cubicBezTo>
                    <a:pt x="425" y="0"/>
                    <a:pt x="348" y="136"/>
                    <a:pt x="280" y="212"/>
                  </a:cubicBezTo>
                  <a:cubicBezTo>
                    <a:pt x="212" y="280"/>
                    <a:pt x="136" y="382"/>
                    <a:pt x="68" y="459"/>
                  </a:cubicBezTo>
                  <a:cubicBezTo>
                    <a:pt x="0" y="527"/>
                    <a:pt x="34" y="595"/>
                    <a:pt x="102" y="595"/>
                  </a:cubicBezTo>
                  <a:cubicBezTo>
                    <a:pt x="102" y="595"/>
                    <a:pt x="136" y="595"/>
                    <a:pt x="136" y="561"/>
                  </a:cubicBezTo>
                  <a:cubicBezTo>
                    <a:pt x="246" y="527"/>
                    <a:pt x="348" y="459"/>
                    <a:pt x="425" y="348"/>
                  </a:cubicBezTo>
                  <a:cubicBezTo>
                    <a:pt x="527" y="280"/>
                    <a:pt x="637" y="212"/>
                    <a:pt x="637" y="68"/>
                  </a:cubicBezTo>
                  <a:cubicBezTo>
                    <a:pt x="637" y="34"/>
                    <a:pt x="603"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5168011" y="1009375"/>
              <a:ext cx="26594" cy="16800"/>
            </a:xfrm>
            <a:custGeom>
              <a:avLst/>
              <a:gdLst/>
              <a:ahLst/>
              <a:cxnLst/>
              <a:rect l="l" t="t" r="r" b="b"/>
              <a:pathLst>
                <a:path w="782" h="494" extrusionOk="0">
                  <a:moveTo>
                    <a:pt x="671" y="1"/>
                  </a:moveTo>
                  <a:cubicBezTo>
                    <a:pt x="459" y="1"/>
                    <a:pt x="212" y="213"/>
                    <a:pt x="68" y="358"/>
                  </a:cubicBezTo>
                  <a:cubicBezTo>
                    <a:pt x="0" y="426"/>
                    <a:pt x="68" y="494"/>
                    <a:pt x="144" y="494"/>
                  </a:cubicBezTo>
                  <a:cubicBezTo>
                    <a:pt x="144" y="494"/>
                    <a:pt x="178" y="494"/>
                    <a:pt x="178" y="460"/>
                  </a:cubicBezTo>
                  <a:cubicBezTo>
                    <a:pt x="280" y="392"/>
                    <a:pt x="391" y="315"/>
                    <a:pt x="459" y="281"/>
                  </a:cubicBezTo>
                  <a:cubicBezTo>
                    <a:pt x="569" y="213"/>
                    <a:pt x="671" y="179"/>
                    <a:pt x="748" y="103"/>
                  </a:cubicBezTo>
                  <a:cubicBezTo>
                    <a:pt x="782" y="69"/>
                    <a:pt x="748" y="1"/>
                    <a:pt x="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5165699" y="1034506"/>
              <a:ext cx="26322" cy="19418"/>
            </a:xfrm>
            <a:custGeom>
              <a:avLst/>
              <a:gdLst/>
              <a:ahLst/>
              <a:cxnLst/>
              <a:rect l="l" t="t" r="r" b="b"/>
              <a:pathLst>
                <a:path w="774" h="571" extrusionOk="0">
                  <a:moveTo>
                    <a:pt x="603" y="1"/>
                  </a:moveTo>
                  <a:cubicBezTo>
                    <a:pt x="391" y="1"/>
                    <a:pt x="212" y="256"/>
                    <a:pt x="68" y="392"/>
                  </a:cubicBezTo>
                  <a:cubicBezTo>
                    <a:pt x="0" y="468"/>
                    <a:pt x="34" y="570"/>
                    <a:pt x="136" y="570"/>
                  </a:cubicBezTo>
                  <a:lnTo>
                    <a:pt x="178" y="570"/>
                  </a:lnTo>
                  <a:cubicBezTo>
                    <a:pt x="280" y="502"/>
                    <a:pt x="391" y="468"/>
                    <a:pt x="493" y="426"/>
                  </a:cubicBezTo>
                  <a:cubicBezTo>
                    <a:pt x="561" y="358"/>
                    <a:pt x="705" y="324"/>
                    <a:pt x="739" y="213"/>
                  </a:cubicBezTo>
                  <a:cubicBezTo>
                    <a:pt x="773" y="145"/>
                    <a:pt x="739" y="43"/>
                    <a:pt x="671" y="43"/>
                  </a:cubicBezTo>
                  <a:cubicBezTo>
                    <a:pt x="637" y="43"/>
                    <a:pt x="637" y="1"/>
                    <a:pt x="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5155871" y="1083919"/>
              <a:ext cx="26594" cy="20541"/>
            </a:xfrm>
            <a:custGeom>
              <a:avLst/>
              <a:gdLst/>
              <a:ahLst/>
              <a:cxnLst/>
              <a:rect l="l" t="t" r="r" b="b"/>
              <a:pathLst>
                <a:path w="782" h="604" extrusionOk="0">
                  <a:moveTo>
                    <a:pt x="680" y="1"/>
                  </a:moveTo>
                  <a:lnTo>
                    <a:pt x="680" y="1"/>
                  </a:lnTo>
                  <a:cubicBezTo>
                    <a:pt x="535" y="1"/>
                    <a:pt x="467" y="77"/>
                    <a:pt x="357" y="179"/>
                  </a:cubicBezTo>
                  <a:cubicBezTo>
                    <a:pt x="289" y="247"/>
                    <a:pt x="179" y="323"/>
                    <a:pt x="77" y="425"/>
                  </a:cubicBezTo>
                  <a:cubicBezTo>
                    <a:pt x="0" y="459"/>
                    <a:pt x="77" y="604"/>
                    <a:pt x="179" y="604"/>
                  </a:cubicBezTo>
                  <a:cubicBezTo>
                    <a:pt x="179" y="604"/>
                    <a:pt x="179" y="570"/>
                    <a:pt x="213" y="570"/>
                  </a:cubicBezTo>
                  <a:cubicBezTo>
                    <a:pt x="323" y="502"/>
                    <a:pt x="425" y="425"/>
                    <a:pt x="535" y="357"/>
                  </a:cubicBezTo>
                  <a:cubicBezTo>
                    <a:pt x="603" y="289"/>
                    <a:pt x="748" y="247"/>
                    <a:pt x="782" y="145"/>
                  </a:cubicBezTo>
                  <a:cubicBezTo>
                    <a:pt x="782" y="77"/>
                    <a:pt x="748" y="1"/>
                    <a:pt x="6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5182431" y="1129863"/>
              <a:ext cx="26628" cy="24009"/>
            </a:xfrm>
            <a:custGeom>
              <a:avLst/>
              <a:gdLst/>
              <a:ahLst/>
              <a:cxnLst/>
              <a:rect l="l" t="t" r="r" b="b"/>
              <a:pathLst>
                <a:path w="783" h="706" extrusionOk="0">
                  <a:moveTo>
                    <a:pt x="638" y="0"/>
                  </a:moveTo>
                  <a:lnTo>
                    <a:pt x="604" y="0"/>
                  </a:lnTo>
                  <a:cubicBezTo>
                    <a:pt x="493" y="68"/>
                    <a:pt x="426" y="136"/>
                    <a:pt x="324" y="247"/>
                  </a:cubicBezTo>
                  <a:cubicBezTo>
                    <a:pt x="247" y="315"/>
                    <a:pt x="145" y="425"/>
                    <a:pt x="69" y="527"/>
                  </a:cubicBezTo>
                  <a:cubicBezTo>
                    <a:pt x="1" y="561"/>
                    <a:pt x="69" y="705"/>
                    <a:pt x="145" y="705"/>
                  </a:cubicBezTo>
                  <a:lnTo>
                    <a:pt x="179" y="671"/>
                  </a:lnTo>
                  <a:cubicBezTo>
                    <a:pt x="281" y="595"/>
                    <a:pt x="392" y="527"/>
                    <a:pt x="459" y="459"/>
                  </a:cubicBezTo>
                  <a:cubicBezTo>
                    <a:pt x="570" y="382"/>
                    <a:pt x="706" y="315"/>
                    <a:pt x="748" y="170"/>
                  </a:cubicBezTo>
                  <a:cubicBezTo>
                    <a:pt x="782" y="102"/>
                    <a:pt x="748"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5220859" y="1173189"/>
              <a:ext cx="25472" cy="24009"/>
            </a:xfrm>
            <a:custGeom>
              <a:avLst/>
              <a:gdLst/>
              <a:ahLst/>
              <a:cxnLst/>
              <a:rect l="l" t="t" r="r" b="b"/>
              <a:pathLst>
                <a:path w="749" h="706" extrusionOk="0">
                  <a:moveTo>
                    <a:pt x="604" y="0"/>
                  </a:moveTo>
                  <a:lnTo>
                    <a:pt x="570" y="0"/>
                  </a:lnTo>
                  <a:cubicBezTo>
                    <a:pt x="425" y="34"/>
                    <a:pt x="357" y="170"/>
                    <a:pt x="255" y="281"/>
                  </a:cubicBezTo>
                  <a:cubicBezTo>
                    <a:pt x="145" y="383"/>
                    <a:pt x="77" y="493"/>
                    <a:pt x="1" y="638"/>
                  </a:cubicBezTo>
                  <a:cubicBezTo>
                    <a:pt x="1" y="672"/>
                    <a:pt x="43" y="706"/>
                    <a:pt x="77" y="706"/>
                  </a:cubicBezTo>
                  <a:lnTo>
                    <a:pt x="111" y="706"/>
                  </a:lnTo>
                  <a:cubicBezTo>
                    <a:pt x="213" y="638"/>
                    <a:pt x="323" y="561"/>
                    <a:pt x="425" y="459"/>
                  </a:cubicBezTo>
                  <a:cubicBezTo>
                    <a:pt x="502" y="425"/>
                    <a:pt x="536" y="383"/>
                    <a:pt x="604" y="315"/>
                  </a:cubicBezTo>
                  <a:cubicBezTo>
                    <a:pt x="680" y="281"/>
                    <a:pt x="714" y="247"/>
                    <a:pt x="714" y="136"/>
                  </a:cubicBezTo>
                  <a:cubicBezTo>
                    <a:pt x="748" y="68"/>
                    <a:pt x="680" y="0"/>
                    <a:pt x="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5236741" y="1132176"/>
              <a:ext cx="25166" cy="24009"/>
            </a:xfrm>
            <a:custGeom>
              <a:avLst/>
              <a:gdLst/>
              <a:ahLst/>
              <a:cxnLst/>
              <a:rect l="l" t="t" r="r" b="b"/>
              <a:pathLst>
                <a:path w="740" h="706" extrusionOk="0">
                  <a:moveTo>
                    <a:pt x="638" y="0"/>
                  </a:moveTo>
                  <a:cubicBezTo>
                    <a:pt x="494" y="34"/>
                    <a:pt x="426" y="102"/>
                    <a:pt x="315" y="213"/>
                  </a:cubicBezTo>
                  <a:cubicBezTo>
                    <a:pt x="213" y="281"/>
                    <a:pt x="137" y="391"/>
                    <a:pt x="69" y="493"/>
                  </a:cubicBezTo>
                  <a:cubicBezTo>
                    <a:pt x="1" y="569"/>
                    <a:pt x="69" y="705"/>
                    <a:pt x="137" y="705"/>
                  </a:cubicBezTo>
                  <a:cubicBezTo>
                    <a:pt x="137" y="705"/>
                    <a:pt x="171" y="705"/>
                    <a:pt x="171" y="671"/>
                  </a:cubicBezTo>
                  <a:cubicBezTo>
                    <a:pt x="315" y="603"/>
                    <a:pt x="426" y="527"/>
                    <a:pt x="527" y="425"/>
                  </a:cubicBezTo>
                  <a:cubicBezTo>
                    <a:pt x="638" y="357"/>
                    <a:pt x="706" y="247"/>
                    <a:pt x="740" y="102"/>
                  </a:cubicBezTo>
                  <a:cubicBezTo>
                    <a:pt x="740" y="68"/>
                    <a:pt x="672" y="0"/>
                    <a:pt x="6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5220859" y="978190"/>
              <a:ext cx="24315" cy="14487"/>
            </a:xfrm>
            <a:custGeom>
              <a:avLst/>
              <a:gdLst/>
              <a:ahLst/>
              <a:cxnLst/>
              <a:rect l="l" t="t" r="r" b="b"/>
              <a:pathLst>
                <a:path w="715" h="426" extrusionOk="0">
                  <a:moveTo>
                    <a:pt x="570" y="0"/>
                  </a:moveTo>
                  <a:cubicBezTo>
                    <a:pt x="502" y="0"/>
                    <a:pt x="391" y="34"/>
                    <a:pt x="323" y="102"/>
                  </a:cubicBezTo>
                  <a:cubicBezTo>
                    <a:pt x="255" y="136"/>
                    <a:pt x="145" y="213"/>
                    <a:pt x="77" y="281"/>
                  </a:cubicBezTo>
                  <a:cubicBezTo>
                    <a:pt x="1" y="315"/>
                    <a:pt x="77" y="425"/>
                    <a:pt x="145" y="425"/>
                  </a:cubicBezTo>
                  <a:lnTo>
                    <a:pt x="145" y="425"/>
                  </a:lnTo>
                  <a:cubicBezTo>
                    <a:pt x="255" y="383"/>
                    <a:pt x="357" y="349"/>
                    <a:pt x="425" y="315"/>
                  </a:cubicBezTo>
                  <a:cubicBezTo>
                    <a:pt x="536" y="281"/>
                    <a:pt x="638" y="213"/>
                    <a:pt x="680" y="136"/>
                  </a:cubicBezTo>
                  <a:cubicBezTo>
                    <a:pt x="714" y="102"/>
                    <a:pt x="680" y="0"/>
                    <a:pt x="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5123496" y="1193423"/>
              <a:ext cx="22853" cy="24281"/>
            </a:xfrm>
            <a:custGeom>
              <a:avLst/>
              <a:gdLst/>
              <a:ahLst/>
              <a:cxnLst/>
              <a:rect l="l" t="t" r="r" b="b"/>
              <a:pathLst>
                <a:path w="672" h="714" extrusionOk="0">
                  <a:moveTo>
                    <a:pt x="528" y="0"/>
                  </a:moveTo>
                  <a:lnTo>
                    <a:pt x="460" y="0"/>
                  </a:lnTo>
                  <a:cubicBezTo>
                    <a:pt x="392" y="111"/>
                    <a:pt x="281" y="178"/>
                    <a:pt x="213" y="289"/>
                  </a:cubicBezTo>
                  <a:cubicBezTo>
                    <a:pt x="103" y="357"/>
                    <a:pt x="1" y="467"/>
                    <a:pt x="1" y="569"/>
                  </a:cubicBezTo>
                  <a:cubicBezTo>
                    <a:pt x="1" y="680"/>
                    <a:pt x="69" y="714"/>
                    <a:pt x="145" y="714"/>
                  </a:cubicBezTo>
                  <a:lnTo>
                    <a:pt x="179" y="714"/>
                  </a:lnTo>
                  <a:cubicBezTo>
                    <a:pt x="315" y="714"/>
                    <a:pt x="392" y="535"/>
                    <a:pt x="460" y="467"/>
                  </a:cubicBezTo>
                  <a:cubicBezTo>
                    <a:pt x="528" y="357"/>
                    <a:pt x="570" y="255"/>
                    <a:pt x="638" y="145"/>
                  </a:cubicBezTo>
                  <a:cubicBezTo>
                    <a:pt x="672" y="77"/>
                    <a:pt x="604"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5109076" y="1176658"/>
              <a:ext cx="17922" cy="15643"/>
            </a:xfrm>
            <a:custGeom>
              <a:avLst/>
              <a:gdLst/>
              <a:ahLst/>
              <a:cxnLst/>
              <a:rect l="l" t="t" r="r" b="b"/>
              <a:pathLst>
                <a:path w="527" h="460" extrusionOk="0">
                  <a:moveTo>
                    <a:pt x="391" y="0"/>
                  </a:moveTo>
                  <a:cubicBezTo>
                    <a:pt x="391" y="0"/>
                    <a:pt x="357" y="0"/>
                    <a:pt x="314" y="34"/>
                  </a:cubicBezTo>
                  <a:cubicBezTo>
                    <a:pt x="280" y="68"/>
                    <a:pt x="212" y="145"/>
                    <a:pt x="144" y="179"/>
                  </a:cubicBezTo>
                  <a:cubicBezTo>
                    <a:pt x="102" y="247"/>
                    <a:pt x="0" y="281"/>
                    <a:pt x="0" y="391"/>
                  </a:cubicBezTo>
                  <a:cubicBezTo>
                    <a:pt x="0" y="425"/>
                    <a:pt x="34" y="459"/>
                    <a:pt x="68" y="459"/>
                  </a:cubicBezTo>
                  <a:lnTo>
                    <a:pt x="102" y="459"/>
                  </a:lnTo>
                  <a:cubicBezTo>
                    <a:pt x="212" y="459"/>
                    <a:pt x="280" y="391"/>
                    <a:pt x="314" y="357"/>
                  </a:cubicBezTo>
                  <a:cubicBezTo>
                    <a:pt x="391" y="281"/>
                    <a:pt x="425" y="213"/>
                    <a:pt x="493" y="145"/>
                  </a:cubicBezTo>
                  <a:cubicBezTo>
                    <a:pt x="527" y="68"/>
                    <a:pt x="459" y="0"/>
                    <a:pt x="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5090848" y="1148907"/>
              <a:ext cx="18262" cy="12175"/>
            </a:xfrm>
            <a:custGeom>
              <a:avLst/>
              <a:gdLst/>
              <a:ahLst/>
              <a:cxnLst/>
              <a:rect l="l" t="t" r="r" b="b"/>
              <a:pathLst>
                <a:path w="537" h="358" extrusionOk="0">
                  <a:moveTo>
                    <a:pt x="468" y="1"/>
                  </a:moveTo>
                  <a:lnTo>
                    <a:pt x="426" y="1"/>
                  </a:lnTo>
                  <a:cubicBezTo>
                    <a:pt x="392" y="35"/>
                    <a:pt x="324" y="35"/>
                    <a:pt x="256" y="77"/>
                  </a:cubicBezTo>
                  <a:cubicBezTo>
                    <a:pt x="213" y="111"/>
                    <a:pt x="145" y="145"/>
                    <a:pt x="111" y="145"/>
                  </a:cubicBezTo>
                  <a:cubicBezTo>
                    <a:pt x="1" y="213"/>
                    <a:pt x="77" y="358"/>
                    <a:pt x="145" y="358"/>
                  </a:cubicBezTo>
                  <a:cubicBezTo>
                    <a:pt x="179" y="358"/>
                    <a:pt x="179" y="324"/>
                    <a:pt x="213" y="324"/>
                  </a:cubicBezTo>
                  <a:cubicBezTo>
                    <a:pt x="256" y="290"/>
                    <a:pt x="324" y="290"/>
                    <a:pt x="358" y="247"/>
                  </a:cubicBezTo>
                  <a:cubicBezTo>
                    <a:pt x="392" y="213"/>
                    <a:pt x="468" y="179"/>
                    <a:pt x="502" y="145"/>
                  </a:cubicBezTo>
                  <a:cubicBezTo>
                    <a:pt x="536" y="111"/>
                    <a:pt x="502" y="1"/>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5166855" y="1196008"/>
              <a:ext cx="32375" cy="26322"/>
            </a:xfrm>
            <a:custGeom>
              <a:avLst/>
              <a:gdLst/>
              <a:ahLst/>
              <a:cxnLst/>
              <a:rect l="l" t="t" r="r" b="b"/>
              <a:pathLst>
                <a:path w="952" h="774" extrusionOk="0">
                  <a:moveTo>
                    <a:pt x="850" y="1"/>
                  </a:moveTo>
                  <a:cubicBezTo>
                    <a:pt x="816" y="1"/>
                    <a:pt x="816" y="35"/>
                    <a:pt x="782" y="35"/>
                  </a:cubicBezTo>
                  <a:cubicBezTo>
                    <a:pt x="671" y="136"/>
                    <a:pt x="527" y="247"/>
                    <a:pt x="425" y="349"/>
                  </a:cubicBezTo>
                  <a:cubicBezTo>
                    <a:pt x="357" y="391"/>
                    <a:pt x="314" y="459"/>
                    <a:pt x="246" y="493"/>
                  </a:cubicBezTo>
                  <a:cubicBezTo>
                    <a:pt x="212" y="527"/>
                    <a:pt x="144" y="604"/>
                    <a:pt x="68" y="638"/>
                  </a:cubicBezTo>
                  <a:cubicBezTo>
                    <a:pt x="0" y="706"/>
                    <a:pt x="68" y="774"/>
                    <a:pt x="144" y="774"/>
                  </a:cubicBezTo>
                  <a:lnTo>
                    <a:pt x="144" y="774"/>
                  </a:lnTo>
                  <a:cubicBezTo>
                    <a:pt x="314" y="740"/>
                    <a:pt x="493" y="672"/>
                    <a:pt x="637" y="561"/>
                  </a:cubicBezTo>
                  <a:cubicBezTo>
                    <a:pt x="739" y="459"/>
                    <a:pt x="850" y="315"/>
                    <a:pt x="917" y="136"/>
                  </a:cubicBezTo>
                  <a:cubicBezTo>
                    <a:pt x="951" y="69"/>
                    <a:pt x="884"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5134208" y="1151526"/>
              <a:ext cx="24281" cy="19078"/>
            </a:xfrm>
            <a:custGeom>
              <a:avLst/>
              <a:gdLst/>
              <a:ahLst/>
              <a:cxnLst/>
              <a:rect l="l" t="t" r="r" b="b"/>
              <a:pathLst>
                <a:path w="714" h="561" extrusionOk="0">
                  <a:moveTo>
                    <a:pt x="569" y="0"/>
                  </a:moveTo>
                  <a:lnTo>
                    <a:pt x="501" y="0"/>
                  </a:lnTo>
                  <a:cubicBezTo>
                    <a:pt x="425" y="68"/>
                    <a:pt x="323" y="136"/>
                    <a:pt x="255" y="170"/>
                  </a:cubicBezTo>
                  <a:cubicBezTo>
                    <a:pt x="179" y="247"/>
                    <a:pt x="77" y="315"/>
                    <a:pt x="43" y="383"/>
                  </a:cubicBezTo>
                  <a:cubicBezTo>
                    <a:pt x="0" y="459"/>
                    <a:pt x="77" y="527"/>
                    <a:pt x="111" y="561"/>
                  </a:cubicBezTo>
                  <a:lnTo>
                    <a:pt x="145" y="561"/>
                  </a:lnTo>
                  <a:cubicBezTo>
                    <a:pt x="255" y="561"/>
                    <a:pt x="357" y="493"/>
                    <a:pt x="425" y="425"/>
                  </a:cubicBezTo>
                  <a:cubicBezTo>
                    <a:pt x="535" y="349"/>
                    <a:pt x="603" y="281"/>
                    <a:pt x="680" y="170"/>
                  </a:cubicBezTo>
                  <a:cubicBezTo>
                    <a:pt x="714" y="68"/>
                    <a:pt x="637" y="0"/>
                    <a:pt x="5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5140261" y="1254943"/>
              <a:ext cx="24315" cy="21697"/>
            </a:xfrm>
            <a:custGeom>
              <a:avLst/>
              <a:gdLst/>
              <a:ahLst/>
              <a:cxnLst/>
              <a:rect l="l" t="t" r="r" b="b"/>
              <a:pathLst>
                <a:path w="715" h="638" extrusionOk="0">
                  <a:moveTo>
                    <a:pt x="570" y="0"/>
                  </a:moveTo>
                  <a:cubicBezTo>
                    <a:pt x="459" y="0"/>
                    <a:pt x="391" y="102"/>
                    <a:pt x="289" y="179"/>
                  </a:cubicBezTo>
                  <a:cubicBezTo>
                    <a:pt x="247" y="213"/>
                    <a:pt x="179" y="281"/>
                    <a:pt x="145" y="315"/>
                  </a:cubicBezTo>
                  <a:cubicBezTo>
                    <a:pt x="111" y="357"/>
                    <a:pt x="77" y="425"/>
                    <a:pt x="35" y="493"/>
                  </a:cubicBezTo>
                  <a:cubicBezTo>
                    <a:pt x="1" y="570"/>
                    <a:pt x="35" y="638"/>
                    <a:pt x="111" y="638"/>
                  </a:cubicBezTo>
                  <a:lnTo>
                    <a:pt x="145" y="638"/>
                  </a:lnTo>
                  <a:cubicBezTo>
                    <a:pt x="179" y="604"/>
                    <a:pt x="247" y="604"/>
                    <a:pt x="323" y="570"/>
                  </a:cubicBezTo>
                  <a:cubicBezTo>
                    <a:pt x="391" y="493"/>
                    <a:pt x="425" y="459"/>
                    <a:pt x="502" y="391"/>
                  </a:cubicBezTo>
                  <a:cubicBezTo>
                    <a:pt x="570" y="315"/>
                    <a:pt x="714" y="179"/>
                    <a:pt x="672" y="34"/>
                  </a:cubicBezTo>
                  <a:cubicBezTo>
                    <a:pt x="672" y="0"/>
                    <a:pt x="638" y="0"/>
                    <a:pt x="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5158455" y="1268240"/>
              <a:ext cx="21697" cy="22853"/>
            </a:xfrm>
            <a:custGeom>
              <a:avLst/>
              <a:gdLst/>
              <a:ahLst/>
              <a:cxnLst/>
              <a:rect l="l" t="t" r="r" b="b"/>
              <a:pathLst>
                <a:path w="638" h="672" extrusionOk="0">
                  <a:moveTo>
                    <a:pt x="527" y="0"/>
                  </a:moveTo>
                  <a:cubicBezTo>
                    <a:pt x="493" y="0"/>
                    <a:pt x="459" y="34"/>
                    <a:pt x="459" y="34"/>
                  </a:cubicBezTo>
                  <a:cubicBezTo>
                    <a:pt x="391" y="136"/>
                    <a:pt x="281" y="247"/>
                    <a:pt x="213" y="315"/>
                  </a:cubicBezTo>
                  <a:cubicBezTo>
                    <a:pt x="179" y="315"/>
                    <a:pt x="179" y="349"/>
                    <a:pt x="137" y="349"/>
                  </a:cubicBezTo>
                  <a:lnTo>
                    <a:pt x="103" y="425"/>
                  </a:lnTo>
                  <a:cubicBezTo>
                    <a:pt x="69" y="459"/>
                    <a:pt x="35" y="493"/>
                    <a:pt x="35" y="561"/>
                  </a:cubicBezTo>
                  <a:cubicBezTo>
                    <a:pt x="1" y="637"/>
                    <a:pt x="69" y="671"/>
                    <a:pt x="103" y="671"/>
                  </a:cubicBezTo>
                  <a:lnTo>
                    <a:pt x="137" y="671"/>
                  </a:lnTo>
                  <a:cubicBezTo>
                    <a:pt x="179" y="671"/>
                    <a:pt x="247" y="637"/>
                    <a:pt x="281" y="637"/>
                  </a:cubicBezTo>
                  <a:cubicBezTo>
                    <a:pt x="349" y="603"/>
                    <a:pt x="391" y="527"/>
                    <a:pt x="459" y="493"/>
                  </a:cubicBezTo>
                  <a:cubicBezTo>
                    <a:pt x="527" y="349"/>
                    <a:pt x="561" y="247"/>
                    <a:pt x="638" y="136"/>
                  </a:cubicBezTo>
                  <a:cubicBezTo>
                    <a:pt x="638" y="68"/>
                    <a:pt x="604"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5230687" y="1226070"/>
              <a:ext cx="21697" cy="20541"/>
            </a:xfrm>
            <a:custGeom>
              <a:avLst/>
              <a:gdLst/>
              <a:ahLst/>
              <a:cxnLst/>
              <a:rect l="l" t="t" r="r" b="b"/>
              <a:pathLst>
                <a:path w="638" h="604" extrusionOk="0">
                  <a:moveTo>
                    <a:pt x="527" y="0"/>
                  </a:moveTo>
                  <a:cubicBezTo>
                    <a:pt x="527" y="0"/>
                    <a:pt x="493" y="0"/>
                    <a:pt x="493" y="34"/>
                  </a:cubicBezTo>
                  <a:cubicBezTo>
                    <a:pt x="391" y="68"/>
                    <a:pt x="281" y="144"/>
                    <a:pt x="179" y="212"/>
                  </a:cubicBezTo>
                  <a:cubicBezTo>
                    <a:pt x="102" y="280"/>
                    <a:pt x="0" y="425"/>
                    <a:pt x="0" y="527"/>
                  </a:cubicBezTo>
                  <a:cubicBezTo>
                    <a:pt x="0" y="569"/>
                    <a:pt x="34" y="603"/>
                    <a:pt x="68" y="603"/>
                  </a:cubicBezTo>
                  <a:lnTo>
                    <a:pt x="102" y="603"/>
                  </a:lnTo>
                  <a:cubicBezTo>
                    <a:pt x="179" y="603"/>
                    <a:pt x="179" y="569"/>
                    <a:pt x="247" y="527"/>
                  </a:cubicBezTo>
                  <a:cubicBezTo>
                    <a:pt x="281" y="459"/>
                    <a:pt x="315" y="459"/>
                    <a:pt x="349" y="425"/>
                  </a:cubicBezTo>
                  <a:cubicBezTo>
                    <a:pt x="425" y="314"/>
                    <a:pt x="493" y="246"/>
                    <a:pt x="604" y="178"/>
                  </a:cubicBezTo>
                  <a:cubicBezTo>
                    <a:pt x="638" y="102"/>
                    <a:pt x="604"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5242522" y="1260996"/>
              <a:ext cx="23159" cy="26322"/>
            </a:xfrm>
            <a:custGeom>
              <a:avLst/>
              <a:gdLst/>
              <a:ahLst/>
              <a:cxnLst/>
              <a:rect l="l" t="t" r="r" b="b"/>
              <a:pathLst>
                <a:path w="681" h="774" extrusionOk="0">
                  <a:moveTo>
                    <a:pt x="536" y="1"/>
                  </a:moveTo>
                  <a:cubicBezTo>
                    <a:pt x="502" y="1"/>
                    <a:pt x="468" y="1"/>
                    <a:pt x="468" y="35"/>
                  </a:cubicBezTo>
                  <a:cubicBezTo>
                    <a:pt x="357" y="137"/>
                    <a:pt x="256" y="213"/>
                    <a:pt x="179" y="315"/>
                  </a:cubicBezTo>
                  <a:cubicBezTo>
                    <a:pt x="111" y="426"/>
                    <a:pt x="1" y="528"/>
                    <a:pt x="1" y="672"/>
                  </a:cubicBezTo>
                  <a:cubicBezTo>
                    <a:pt x="1" y="706"/>
                    <a:pt x="43" y="774"/>
                    <a:pt x="111" y="774"/>
                  </a:cubicBezTo>
                  <a:lnTo>
                    <a:pt x="145" y="774"/>
                  </a:lnTo>
                  <a:cubicBezTo>
                    <a:pt x="256" y="706"/>
                    <a:pt x="324" y="604"/>
                    <a:pt x="391" y="494"/>
                  </a:cubicBezTo>
                  <a:cubicBezTo>
                    <a:pt x="468" y="392"/>
                    <a:pt x="536" y="281"/>
                    <a:pt x="604" y="137"/>
                  </a:cubicBezTo>
                  <a:cubicBezTo>
                    <a:pt x="680" y="69"/>
                    <a:pt x="604" y="1"/>
                    <a:pt x="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5287310" y="1204374"/>
              <a:ext cx="16800" cy="19418"/>
            </a:xfrm>
            <a:custGeom>
              <a:avLst/>
              <a:gdLst/>
              <a:ahLst/>
              <a:cxnLst/>
              <a:rect l="l" t="t" r="r" b="b"/>
              <a:pathLst>
                <a:path w="494" h="571" extrusionOk="0">
                  <a:moveTo>
                    <a:pt x="383" y="1"/>
                  </a:moveTo>
                  <a:cubicBezTo>
                    <a:pt x="349" y="1"/>
                    <a:pt x="281" y="35"/>
                    <a:pt x="281" y="69"/>
                  </a:cubicBezTo>
                  <a:cubicBezTo>
                    <a:pt x="247" y="145"/>
                    <a:pt x="170" y="213"/>
                    <a:pt x="136" y="247"/>
                  </a:cubicBezTo>
                  <a:cubicBezTo>
                    <a:pt x="102" y="315"/>
                    <a:pt x="34" y="392"/>
                    <a:pt x="0" y="460"/>
                  </a:cubicBezTo>
                  <a:cubicBezTo>
                    <a:pt x="0" y="494"/>
                    <a:pt x="34" y="528"/>
                    <a:pt x="102" y="570"/>
                  </a:cubicBezTo>
                  <a:lnTo>
                    <a:pt x="102" y="570"/>
                  </a:lnTo>
                  <a:cubicBezTo>
                    <a:pt x="170" y="570"/>
                    <a:pt x="281" y="460"/>
                    <a:pt x="349" y="392"/>
                  </a:cubicBezTo>
                  <a:cubicBezTo>
                    <a:pt x="383" y="315"/>
                    <a:pt x="459" y="213"/>
                    <a:pt x="459" y="103"/>
                  </a:cubicBezTo>
                  <a:cubicBezTo>
                    <a:pt x="493" y="35"/>
                    <a:pt x="425" y="1"/>
                    <a:pt x="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5287310" y="1163361"/>
              <a:ext cx="16800" cy="18228"/>
            </a:xfrm>
            <a:custGeom>
              <a:avLst/>
              <a:gdLst/>
              <a:ahLst/>
              <a:cxnLst/>
              <a:rect l="l" t="t" r="r" b="b"/>
              <a:pathLst>
                <a:path w="494" h="536" extrusionOk="0">
                  <a:moveTo>
                    <a:pt x="349" y="1"/>
                  </a:moveTo>
                  <a:cubicBezTo>
                    <a:pt x="349" y="1"/>
                    <a:pt x="315" y="35"/>
                    <a:pt x="281" y="35"/>
                  </a:cubicBezTo>
                  <a:cubicBezTo>
                    <a:pt x="247" y="111"/>
                    <a:pt x="170" y="145"/>
                    <a:pt x="136" y="213"/>
                  </a:cubicBezTo>
                  <a:cubicBezTo>
                    <a:pt x="68" y="289"/>
                    <a:pt x="0" y="357"/>
                    <a:pt x="34" y="425"/>
                  </a:cubicBezTo>
                  <a:cubicBezTo>
                    <a:pt x="34" y="502"/>
                    <a:pt x="68" y="536"/>
                    <a:pt x="136" y="536"/>
                  </a:cubicBezTo>
                  <a:cubicBezTo>
                    <a:pt x="213" y="536"/>
                    <a:pt x="281" y="425"/>
                    <a:pt x="315" y="357"/>
                  </a:cubicBezTo>
                  <a:cubicBezTo>
                    <a:pt x="383" y="289"/>
                    <a:pt x="425" y="213"/>
                    <a:pt x="459" y="179"/>
                  </a:cubicBezTo>
                  <a:cubicBezTo>
                    <a:pt x="493" y="111"/>
                    <a:pt x="425"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5302919" y="1128401"/>
              <a:ext cx="20541" cy="18228"/>
            </a:xfrm>
            <a:custGeom>
              <a:avLst/>
              <a:gdLst/>
              <a:ahLst/>
              <a:cxnLst/>
              <a:rect l="l" t="t" r="r" b="b"/>
              <a:pathLst>
                <a:path w="604" h="536" extrusionOk="0">
                  <a:moveTo>
                    <a:pt x="459" y="1"/>
                  </a:moveTo>
                  <a:cubicBezTo>
                    <a:pt x="425" y="1"/>
                    <a:pt x="425" y="1"/>
                    <a:pt x="391" y="43"/>
                  </a:cubicBezTo>
                  <a:cubicBezTo>
                    <a:pt x="314" y="77"/>
                    <a:pt x="246" y="145"/>
                    <a:pt x="179" y="179"/>
                  </a:cubicBezTo>
                  <a:cubicBezTo>
                    <a:pt x="102" y="256"/>
                    <a:pt x="0" y="324"/>
                    <a:pt x="0" y="392"/>
                  </a:cubicBezTo>
                  <a:cubicBezTo>
                    <a:pt x="0" y="468"/>
                    <a:pt x="0" y="536"/>
                    <a:pt x="68" y="536"/>
                  </a:cubicBezTo>
                  <a:lnTo>
                    <a:pt x="102" y="536"/>
                  </a:lnTo>
                  <a:cubicBezTo>
                    <a:pt x="136" y="536"/>
                    <a:pt x="179" y="536"/>
                    <a:pt x="213" y="502"/>
                  </a:cubicBezTo>
                  <a:cubicBezTo>
                    <a:pt x="246" y="468"/>
                    <a:pt x="314" y="425"/>
                    <a:pt x="348" y="425"/>
                  </a:cubicBezTo>
                  <a:cubicBezTo>
                    <a:pt x="391" y="392"/>
                    <a:pt x="425" y="358"/>
                    <a:pt x="459" y="324"/>
                  </a:cubicBezTo>
                  <a:cubicBezTo>
                    <a:pt x="493" y="290"/>
                    <a:pt x="527" y="213"/>
                    <a:pt x="561" y="179"/>
                  </a:cubicBezTo>
                  <a:cubicBezTo>
                    <a:pt x="603" y="111"/>
                    <a:pt x="527" y="1"/>
                    <a:pt x="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5348557" y="1221139"/>
              <a:ext cx="20541" cy="28940"/>
            </a:xfrm>
            <a:custGeom>
              <a:avLst/>
              <a:gdLst/>
              <a:ahLst/>
              <a:cxnLst/>
              <a:rect l="l" t="t" r="r" b="b"/>
              <a:pathLst>
                <a:path w="604" h="851" extrusionOk="0">
                  <a:moveTo>
                    <a:pt x="493" y="1"/>
                  </a:moveTo>
                  <a:cubicBezTo>
                    <a:pt x="493" y="1"/>
                    <a:pt x="459" y="1"/>
                    <a:pt x="459" y="35"/>
                  </a:cubicBezTo>
                  <a:cubicBezTo>
                    <a:pt x="357" y="145"/>
                    <a:pt x="281" y="247"/>
                    <a:pt x="213" y="357"/>
                  </a:cubicBezTo>
                  <a:cubicBezTo>
                    <a:pt x="179" y="425"/>
                    <a:pt x="179" y="502"/>
                    <a:pt x="145" y="536"/>
                  </a:cubicBezTo>
                  <a:cubicBezTo>
                    <a:pt x="111" y="604"/>
                    <a:pt x="68" y="672"/>
                    <a:pt x="34" y="748"/>
                  </a:cubicBezTo>
                  <a:cubicBezTo>
                    <a:pt x="0" y="782"/>
                    <a:pt x="68" y="850"/>
                    <a:pt x="111" y="850"/>
                  </a:cubicBezTo>
                  <a:cubicBezTo>
                    <a:pt x="145" y="850"/>
                    <a:pt x="145" y="850"/>
                    <a:pt x="179" y="816"/>
                  </a:cubicBezTo>
                  <a:cubicBezTo>
                    <a:pt x="247" y="816"/>
                    <a:pt x="281" y="748"/>
                    <a:pt x="323" y="714"/>
                  </a:cubicBezTo>
                  <a:cubicBezTo>
                    <a:pt x="391" y="638"/>
                    <a:pt x="425" y="570"/>
                    <a:pt x="493" y="502"/>
                  </a:cubicBezTo>
                  <a:cubicBezTo>
                    <a:pt x="569" y="391"/>
                    <a:pt x="603" y="247"/>
                    <a:pt x="603" y="77"/>
                  </a:cubicBezTo>
                  <a:cubicBezTo>
                    <a:pt x="603" y="35"/>
                    <a:pt x="569" y="1"/>
                    <a:pt x="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5311285" y="1267084"/>
              <a:ext cx="22853" cy="34688"/>
            </a:xfrm>
            <a:custGeom>
              <a:avLst/>
              <a:gdLst/>
              <a:ahLst/>
              <a:cxnLst/>
              <a:rect l="l" t="t" r="r" b="b"/>
              <a:pathLst>
                <a:path w="672" h="1020" extrusionOk="0">
                  <a:moveTo>
                    <a:pt x="604" y="0"/>
                  </a:moveTo>
                  <a:cubicBezTo>
                    <a:pt x="570" y="0"/>
                    <a:pt x="570" y="34"/>
                    <a:pt x="527" y="34"/>
                  </a:cubicBezTo>
                  <a:cubicBezTo>
                    <a:pt x="425" y="213"/>
                    <a:pt x="357" y="349"/>
                    <a:pt x="247" y="493"/>
                  </a:cubicBezTo>
                  <a:cubicBezTo>
                    <a:pt x="179" y="637"/>
                    <a:pt x="68" y="773"/>
                    <a:pt x="0" y="918"/>
                  </a:cubicBezTo>
                  <a:cubicBezTo>
                    <a:pt x="0" y="986"/>
                    <a:pt x="34" y="1020"/>
                    <a:pt x="102" y="1020"/>
                  </a:cubicBezTo>
                  <a:lnTo>
                    <a:pt x="145" y="1020"/>
                  </a:lnTo>
                  <a:cubicBezTo>
                    <a:pt x="425" y="807"/>
                    <a:pt x="604" y="425"/>
                    <a:pt x="672" y="102"/>
                  </a:cubicBezTo>
                  <a:cubicBezTo>
                    <a:pt x="672" y="34"/>
                    <a:pt x="638" y="0"/>
                    <a:pt x="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5308972" y="1316190"/>
              <a:ext cx="25166" cy="34994"/>
            </a:xfrm>
            <a:custGeom>
              <a:avLst/>
              <a:gdLst/>
              <a:ahLst/>
              <a:cxnLst/>
              <a:rect l="l" t="t" r="r" b="b"/>
              <a:pathLst>
                <a:path w="740" h="1029" extrusionOk="0">
                  <a:moveTo>
                    <a:pt x="706" y="0"/>
                  </a:moveTo>
                  <a:cubicBezTo>
                    <a:pt x="672" y="0"/>
                    <a:pt x="672" y="0"/>
                    <a:pt x="672" y="43"/>
                  </a:cubicBezTo>
                  <a:cubicBezTo>
                    <a:pt x="527" y="179"/>
                    <a:pt x="425" y="323"/>
                    <a:pt x="315" y="502"/>
                  </a:cubicBezTo>
                  <a:cubicBezTo>
                    <a:pt x="213" y="604"/>
                    <a:pt x="68" y="748"/>
                    <a:pt x="35" y="892"/>
                  </a:cubicBezTo>
                  <a:cubicBezTo>
                    <a:pt x="1" y="960"/>
                    <a:pt x="68" y="1028"/>
                    <a:pt x="136" y="1028"/>
                  </a:cubicBezTo>
                  <a:lnTo>
                    <a:pt x="136" y="1028"/>
                  </a:lnTo>
                  <a:cubicBezTo>
                    <a:pt x="315" y="960"/>
                    <a:pt x="459" y="782"/>
                    <a:pt x="527" y="638"/>
                  </a:cubicBezTo>
                  <a:cubicBezTo>
                    <a:pt x="672" y="425"/>
                    <a:pt x="706" y="289"/>
                    <a:pt x="740" y="77"/>
                  </a:cubicBezTo>
                  <a:cubicBezTo>
                    <a:pt x="740" y="43"/>
                    <a:pt x="740" y="0"/>
                    <a:pt x="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5363010" y="1295956"/>
              <a:ext cx="22853" cy="28940"/>
            </a:xfrm>
            <a:custGeom>
              <a:avLst/>
              <a:gdLst/>
              <a:ahLst/>
              <a:cxnLst/>
              <a:rect l="l" t="t" r="r" b="b"/>
              <a:pathLst>
                <a:path w="672" h="851" extrusionOk="0">
                  <a:moveTo>
                    <a:pt x="535" y="1"/>
                  </a:moveTo>
                  <a:cubicBezTo>
                    <a:pt x="493" y="1"/>
                    <a:pt x="493" y="1"/>
                    <a:pt x="459" y="35"/>
                  </a:cubicBezTo>
                  <a:cubicBezTo>
                    <a:pt x="391" y="137"/>
                    <a:pt x="280" y="247"/>
                    <a:pt x="178" y="349"/>
                  </a:cubicBezTo>
                  <a:cubicBezTo>
                    <a:pt x="110" y="459"/>
                    <a:pt x="0" y="561"/>
                    <a:pt x="0" y="706"/>
                  </a:cubicBezTo>
                  <a:cubicBezTo>
                    <a:pt x="0" y="774"/>
                    <a:pt x="34" y="850"/>
                    <a:pt x="110" y="850"/>
                  </a:cubicBezTo>
                  <a:lnTo>
                    <a:pt x="144" y="850"/>
                  </a:lnTo>
                  <a:cubicBezTo>
                    <a:pt x="280" y="808"/>
                    <a:pt x="391" y="672"/>
                    <a:pt x="459" y="527"/>
                  </a:cubicBezTo>
                  <a:cubicBezTo>
                    <a:pt x="535" y="383"/>
                    <a:pt x="603" y="281"/>
                    <a:pt x="637" y="103"/>
                  </a:cubicBezTo>
                  <a:cubicBezTo>
                    <a:pt x="671" y="69"/>
                    <a:pt x="603"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5379742" y="1250046"/>
              <a:ext cx="20541" cy="19384"/>
            </a:xfrm>
            <a:custGeom>
              <a:avLst/>
              <a:gdLst/>
              <a:ahLst/>
              <a:cxnLst/>
              <a:rect l="l" t="t" r="r" b="b"/>
              <a:pathLst>
                <a:path w="604" h="570" extrusionOk="0">
                  <a:moveTo>
                    <a:pt x="468" y="0"/>
                  </a:moveTo>
                  <a:cubicBezTo>
                    <a:pt x="426" y="0"/>
                    <a:pt x="392" y="0"/>
                    <a:pt x="392" y="34"/>
                  </a:cubicBezTo>
                  <a:cubicBezTo>
                    <a:pt x="256" y="144"/>
                    <a:pt x="1" y="289"/>
                    <a:pt x="43" y="459"/>
                  </a:cubicBezTo>
                  <a:cubicBezTo>
                    <a:pt x="77" y="535"/>
                    <a:pt x="111" y="569"/>
                    <a:pt x="145" y="569"/>
                  </a:cubicBezTo>
                  <a:lnTo>
                    <a:pt x="179" y="569"/>
                  </a:lnTo>
                  <a:cubicBezTo>
                    <a:pt x="256" y="569"/>
                    <a:pt x="358" y="459"/>
                    <a:pt x="392" y="391"/>
                  </a:cubicBezTo>
                  <a:cubicBezTo>
                    <a:pt x="468" y="323"/>
                    <a:pt x="502" y="246"/>
                    <a:pt x="570" y="178"/>
                  </a:cubicBezTo>
                  <a:cubicBezTo>
                    <a:pt x="604" y="77"/>
                    <a:pt x="536" y="0"/>
                    <a:pt x="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5399092" y="1349994"/>
              <a:ext cx="18262" cy="25438"/>
            </a:xfrm>
            <a:custGeom>
              <a:avLst/>
              <a:gdLst/>
              <a:ahLst/>
              <a:cxnLst/>
              <a:rect l="l" t="t" r="r" b="b"/>
              <a:pathLst>
                <a:path w="537" h="748" extrusionOk="0">
                  <a:moveTo>
                    <a:pt x="426" y="0"/>
                  </a:moveTo>
                  <a:cubicBezTo>
                    <a:pt x="392" y="0"/>
                    <a:pt x="358" y="0"/>
                    <a:pt x="358" y="34"/>
                  </a:cubicBezTo>
                  <a:cubicBezTo>
                    <a:pt x="247" y="213"/>
                    <a:pt x="1" y="493"/>
                    <a:pt x="145" y="705"/>
                  </a:cubicBezTo>
                  <a:cubicBezTo>
                    <a:pt x="179" y="705"/>
                    <a:pt x="213" y="748"/>
                    <a:pt x="213" y="748"/>
                  </a:cubicBezTo>
                  <a:lnTo>
                    <a:pt x="247" y="748"/>
                  </a:lnTo>
                  <a:cubicBezTo>
                    <a:pt x="392" y="705"/>
                    <a:pt x="392" y="569"/>
                    <a:pt x="426" y="459"/>
                  </a:cubicBezTo>
                  <a:cubicBezTo>
                    <a:pt x="460" y="357"/>
                    <a:pt x="460" y="247"/>
                    <a:pt x="536" y="111"/>
                  </a:cubicBezTo>
                  <a:cubicBezTo>
                    <a:pt x="536" y="68"/>
                    <a:pt x="494"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5443608" y="1342750"/>
              <a:ext cx="13297" cy="26628"/>
            </a:xfrm>
            <a:custGeom>
              <a:avLst/>
              <a:gdLst/>
              <a:ahLst/>
              <a:cxnLst/>
              <a:rect l="l" t="t" r="r" b="b"/>
              <a:pathLst>
                <a:path w="391" h="783" extrusionOk="0">
                  <a:moveTo>
                    <a:pt x="212" y="1"/>
                  </a:moveTo>
                  <a:cubicBezTo>
                    <a:pt x="179" y="1"/>
                    <a:pt x="111" y="35"/>
                    <a:pt x="111" y="69"/>
                  </a:cubicBezTo>
                  <a:cubicBezTo>
                    <a:pt x="77" y="179"/>
                    <a:pt x="34" y="281"/>
                    <a:pt x="0" y="426"/>
                  </a:cubicBezTo>
                  <a:cubicBezTo>
                    <a:pt x="0" y="536"/>
                    <a:pt x="0" y="638"/>
                    <a:pt x="77" y="748"/>
                  </a:cubicBezTo>
                  <a:cubicBezTo>
                    <a:pt x="111" y="748"/>
                    <a:pt x="145" y="782"/>
                    <a:pt x="212" y="782"/>
                  </a:cubicBezTo>
                  <a:cubicBezTo>
                    <a:pt x="246" y="782"/>
                    <a:pt x="289" y="782"/>
                    <a:pt x="289" y="748"/>
                  </a:cubicBezTo>
                  <a:cubicBezTo>
                    <a:pt x="391" y="638"/>
                    <a:pt x="357" y="570"/>
                    <a:pt x="357" y="426"/>
                  </a:cubicBezTo>
                  <a:lnTo>
                    <a:pt x="357" y="111"/>
                  </a:lnTo>
                  <a:cubicBezTo>
                    <a:pt x="357" y="35"/>
                    <a:pt x="289"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5491831" y="1316190"/>
              <a:ext cx="10746" cy="25438"/>
            </a:xfrm>
            <a:custGeom>
              <a:avLst/>
              <a:gdLst/>
              <a:ahLst/>
              <a:cxnLst/>
              <a:rect l="l" t="t" r="r" b="b"/>
              <a:pathLst>
                <a:path w="316" h="748" extrusionOk="0">
                  <a:moveTo>
                    <a:pt x="179" y="0"/>
                  </a:moveTo>
                  <a:cubicBezTo>
                    <a:pt x="145" y="0"/>
                    <a:pt x="103" y="0"/>
                    <a:pt x="69" y="77"/>
                  </a:cubicBezTo>
                  <a:cubicBezTo>
                    <a:pt x="69" y="179"/>
                    <a:pt x="35" y="289"/>
                    <a:pt x="35" y="425"/>
                  </a:cubicBezTo>
                  <a:cubicBezTo>
                    <a:pt x="35" y="536"/>
                    <a:pt x="1" y="638"/>
                    <a:pt x="103" y="714"/>
                  </a:cubicBezTo>
                  <a:cubicBezTo>
                    <a:pt x="145" y="748"/>
                    <a:pt x="145" y="748"/>
                    <a:pt x="179" y="748"/>
                  </a:cubicBezTo>
                  <a:cubicBezTo>
                    <a:pt x="213" y="748"/>
                    <a:pt x="213" y="748"/>
                    <a:pt x="247" y="714"/>
                  </a:cubicBezTo>
                  <a:cubicBezTo>
                    <a:pt x="315" y="638"/>
                    <a:pt x="315" y="536"/>
                    <a:pt x="315" y="425"/>
                  </a:cubicBezTo>
                  <a:cubicBezTo>
                    <a:pt x="315" y="289"/>
                    <a:pt x="281" y="179"/>
                    <a:pt x="281" y="77"/>
                  </a:cubicBezTo>
                  <a:cubicBezTo>
                    <a:pt x="247" y="0"/>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5514650" y="1281537"/>
              <a:ext cx="16800" cy="26322"/>
            </a:xfrm>
            <a:custGeom>
              <a:avLst/>
              <a:gdLst/>
              <a:ahLst/>
              <a:cxnLst/>
              <a:rect l="l" t="t" r="r" b="b"/>
              <a:pathLst>
                <a:path w="494" h="774" extrusionOk="0">
                  <a:moveTo>
                    <a:pt x="358" y="0"/>
                  </a:moveTo>
                  <a:cubicBezTo>
                    <a:pt x="324" y="0"/>
                    <a:pt x="281" y="0"/>
                    <a:pt x="281" y="68"/>
                  </a:cubicBezTo>
                  <a:cubicBezTo>
                    <a:pt x="213" y="170"/>
                    <a:pt x="145" y="314"/>
                    <a:pt x="69" y="425"/>
                  </a:cubicBezTo>
                  <a:cubicBezTo>
                    <a:pt x="35" y="527"/>
                    <a:pt x="1" y="739"/>
                    <a:pt x="145" y="773"/>
                  </a:cubicBezTo>
                  <a:lnTo>
                    <a:pt x="179" y="773"/>
                  </a:lnTo>
                  <a:cubicBezTo>
                    <a:pt x="324" y="773"/>
                    <a:pt x="426" y="637"/>
                    <a:pt x="426" y="561"/>
                  </a:cubicBezTo>
                  <a:cubicBezTo>
                    <a:pt x="494" y="425"/>
                    <a:pt x="494" y="246"/>
                    <a:pt x="494" y="102"/>
                  </a:cubicBezTo>
                  <a:cubicBezTo>
                    <a:pt x="494" y="34"/>
                    <a:pt x="426" y="0"/>
                    <a:pt x="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5471324" y="1241646"/>
              <a:ext cx="13331" cy="25472"/>
            </a:xfrm>
            <a:custGeom>
              <a:avLst/>
              <a:gdLst/>
              <a:ahLst/>
              <a:cxnLst/>
              <a:rect l="l" t="t" r="r" b="b"/>
              <a:pathLst>
                <a:path w="392" h="749" extrusionOk="0">
                  <a:moveTo>
                    <a:pt x="281" y="1"/>
                  </a:moveTo>
                  <a:cubicBezTo>
                    <a:pt x="213" y="1"/>
                    <a:pt x="179" y="35"/>
                    <a:pt x="179" y="69"/>
                  </a:cubicBezTo>
                  <a:cubicBezTo>
                    <a:pt x="179" y="179"/>
                    <a:pt x="145" y="281"/>
                    <a:pt x="111" y="425"/>
                  </a:cubicBezTo>
                  <a:cubicBezTo>
                    <a:pt x="69" y="493"/>
                    <a:pt x="1" y="604"/>
                    <a:pt x="1" y="706"/>
                  </a:cubicBezTo>
                  <a:cubicBezTo>
                    <a:pt x="1" y="748"/>
                    <a:pt x="35" y="748"/>
                    <a:pt x="69" y="748"/>
                  </a:cubicBezTo>
                  <a:lnTo>
                    <a:pt x="111" y="748"/>
                  </a:lnTo>
                  <a:cubicBezTo>
                    <a:pt x="213" y="748"/>
                    <a:pt x="323" y="604"/>
                    <a:pt x="357" y="459"/>
                  </a:cubicBezTo>
                  <a:cubicBezTo>
                    <a:pt x="391" y="324"/>
                    <a:pt x="391" y="179"/>
                    <a:pt x="357" y="35"/>
                  </a:cubicBezTo>
                  <a:cubicBezTo>
                    <a:pt x="357" y="1"/>
                    <a:pt x="323"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5437521" y="1277762"/>
              <a:ext cx="17072" cy="31253"/>
            </a:xfrm>
            <a:custGeom>
              <a:avLst/>
              <a:gdLst/>
              <a:ahLst/>
              <a:cxnLst/>
              <a:rect l="l" t="t" r="r" b="b"/>
              <a:pathLst>
                <a:path w="502" h="919" extrusionOk="0">
                  <a:moveTo>
                    <a:pt x="256" y="1"/>
                  </a:moveTo>
                  <a:cubicBezTo>
                    <a:pt x="213" y="1"/>
                    <a:pt x="179" y="35"/>
                    <a:pt x="179" y="111"/>
                  </a:cubicBezTo>
                  <a:cubicBezTo>
                    <a:pt x="179" y="247"/>
                    <a:pt x="145" y="391"/>
                    <a:pt x="77" y="536"/>
                  </a:cubicBezTo>
                  <a:cubicBezTo>
                    <a:pt x="43" y="638"/>
                    <a:pt x="1" y="748"/>
                    <a:pt x="77" y="884"/>
                  </a:cubicBezTo>
                  <a:cubicBezTo>
                    <a:pt x="77" y="918"/>
                    <a:pt x="111" y="918"/>
                    <a:pt x="179" y="918"/>
                  </a:cubicBezTo>
                  <a:lnTo>
                    <a:pt x="179" y="918"/>
                  </a:lnTo>
                  <a:cubicBezTo>
                    <a:pt x="502" y="816"/>
                    <a:pt x="391" y="281"/>
                    <a:pt x="358" y="69"/>
                  </a:cubicBezTo>
                  <a:cubicBezTo>
                    <a:pt x="324" y="35"/>
                    <a:pt x="290"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5460646" y="1193423"/>
              <a:ext cx="20234" cy="27750"/>
            </a:xfrm>
            <a:custGeom>
              <a:avLst/>
              <a:gdLst/>
              <a:ahLst/>
              <a:cxnLst/>
              <a:rect l="l" t="t" r="r" b="b"/>
              <a:pathLst>
                <a:path w="595" h="816" extrusionOk="0">
                  <a:moveTo>
                    <a:pt x="459" y="0"/>
                  </a:moveTo>
                  <a:cubicBezTo>
                    <a:pt x="425" y="0"/>
                    <a:pt x="383" y="43"/>
                    <a:pt x="383" y="77"/>
                  </a:cubicBezTo>
                  <a:cubicBezTo>
                    <a:pt x="281" y="255"/>
                    <a:pt x="0" y="501"/>
                    <a:pt x="68" y="782"/>
                  </a:cubicBezTo>
                  <a:cubicBezTo>
                    <a:pt x="68" y="782"/>
                    <a:pt x="102" y="816"/>
                    <a:pt x="136" y="816"/>
                  </a:cubicBezTo>
                  <a:lnTo>
                    <a:pt x="170" y="816"/>
                  </a:lnTo>
                  <a:cubicBezTo>
                    <a:pt x="459" y="748"/>
                    <a:pt x="493" y="357"/>
                    <a:pt x="561" y="145"/>
                  </a:cubicBezTo>
                  <a:cubicBezTo>
                    <a:pt x="595" y="77"/>
                    <a:pt x="527" y="0"/>
                    <a:pt x="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5432896" y="1192267"/>
              <a:ext cx="15643" cy="24281"/>
            </a:xfrm>
            <a:custGeom>
              <a:avLst/>
              <a:gdLst/>
              <a:ahLst/>
              <a:cxnLst/>
              <a:rect l="l" t="t" r="r" b="b"/>
              <a:pathLst>
                <a:path w="460" h="714" extrusionOk="0">
                  <a:moveTo>
                    <a:pt x="349" y="0"/>
                  </a:moveTo>
                  <a:cubicBezTo>
                    <a:pt x="315" y="0"/>
                    <a:pt x="281" y="34"/>
                    <a:pt x="281" y="34"/>
                  </a:cubicBezTo>
                  <a:cubicBezTo>
                    <a:pt x="213" y="145"/>
                    <a:pt x="137" y="212"/>
                    <a:pt x="103" y="323"/>
                  </a:cubicBezTo>
                  <a:cubicBezTo>
                    <a:pt x="69" y="425"/>
                    <a:pt x="1" y="535"/>
                    <a:pt x="35" y="603"/>
                  </a:cubicBezTo>
                  <a:cubicBezTo>
                    <a:pt x="35" y="671"/>
                    <a:pt x="103" y="714"/>
                    <a:pt x="137" y="714"/>
                  </a:cubicBezTo>
                  <a:cubicBezTo>
                    <a:pt x="179" y="714"/>
                    <a:pt x="179" y="714"/>
                    <a:pt x="213" y="671"/>
                  </a:cubicBezTo>
                  <a:cubicBezTo>
                    <a:pt x="315" y="603"/>
                    <a:pt x="315" y="535"/>
                    <a:pt x="315" y="425"/>
                  </a:cubicBezTo>
                  <a:cubicBezTo>
                    <a:pt x="349" y="323"/>
                    <a:pt x="392" y="246"/>
                    <a:pt x="426" y="145"/>
                  </a:cubicBezTo>
                  <a:cubicBezTo>
                    <a:pt x="460" y="77"/>
                    <a:pt x="392"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5505128" y="1127245"/>
              <a:ext cx="10712" cy="26628"/>
            </a:xfrm>
            <a:custGeom>
              <a:avLst/>
              <a:gdLst/>
              <a:ahLst/>
              <a:cxnLst/>
              <a:rect l="l" t="t" r="r" b="b"/>
              <a:pathLst>
                <a:path w="315" h="783" extrusionOk="0">
                  <a:moveTo>
                    <a:pt x="179" y="1"/>
                  </a:moveTo>
                  <a:cubicBezTo>
                    <a:pt x="102" y="1"/>
                    <a:pt x="68" y="35"/>
                    <a:pt x="68" y="111"/>
                  </a:cubicBezTo>
                  <a:cubicBezTo>
                    <a:pt x="35" y="324"/>
                    <a:pt x="1" y="536"/>
                    <a:pt x="102" y="748"/>
                  </a:cubicBezTo>
                  <a:cubicBezTo>
                    <a:pt x="102" y="782"/>
                    <a:pt x="136" y="782"/>
                    <a:pt x="179" y="782"/>
                  </a:cubicBezTo>
                  <a:cubicBezTo>
                    <a:pt x="179" y="782"/>
                    <a:pt x="213" y="782"/>
                    <a:pt x="247" y="748"/>
                  </a:cubicBezTo>
                  <a:cubicBezTo>
                    <a:pt x="315" y="536"/>
                    <a:pt x="281" y="324"/>
                    <a:pt x="281" y="111"/>
                  </a:cubicBezTo>
                  <a:cubicBezTo>
                    <a:pt x="281" y="35"/>
                    <a:pt x="2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5523050" y="1194852"/>
              <a:ext cx="12141" cy="27478"/>
            </a:xfrm>
            <a:custGeom>
              <a:avLst/>
              <a:gdLst/>
              <a:ahLst/>
              <a:cxnLst/>
              <a:rect l="l" t="t" r="r" b="b"/>
              <a:pathLst>
                <a:path w="357" h="808" extrusionOk="0">
                  <a:moveTo>
                    <a:pt x="179" y="1"/>
                  </a:moveTo>
                  <a:cubicBezTo>
                    <a:pt x="145" y="1"/>
                    <a:pt x="145" y="1"/>
                    <a:pt x="111" y="69"/>
                  </a:cubicBezTo>
                  <a:cubicBezTo>
                    <a:pt x="111" y="170"/>
                    <a:pt x="77" y="281"/>
                    <a:pt x="34" y="425"/>
                  </a:cubicBezTo>
                  <a:cubicBezTo>
                    <a:pt x="34" y="527"/>
                    <a:pt x="0" y="638"/>
                    <a:pt x="77" y="740"/>
                  </a:cubicBezTo>
                  <a:cubicBezTo>
                    <a:pt x="77" y="774"/>
                    <a:pt x="111" y="808"/>
                    <a:pt x="145" y="808"/>
                  </a:cubicBezTo>
                  <a:cubicBezTo>
                    <a:pt x="213" y="808"/>
                    <a:pt x="247" y="774"/>
                    <a:pt x="289" y="740"/>
                  </a:cubicBezTo>
                  <a:cubicBezTo>
                    <a:pt x="357" y="638"/>
                    <a:pt x="323" y="527"/>
                    <a:pt x="323" y="425"/>
                  </a:cubicBezTo>
                  <a:cubicBezTo>
                    <a:pt x="323" y="315"/>
                    <a:pt x="289" y="213"/>
                    <a:pt x="289" y="69"/>
                  </a:cubicBezTo>
                  <a:cubicBezTo>
                    <a:pt x="289" y="35"/>
                    <a:pt x="2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5558009" y="1187642"/>
              <a:ext cx="13297" cy="24009"/>
            </a:xfrm>
            <a:custGeom>
              <a:avLst/>
              <a:gdLst/>
              <a:ahLst/>
              <a:cxnLst/>
              <a:rect l="l" t="t" r="r" b="b"/>
              <a:pathLst>
                <a:path w="391" h="706" extrusionOk="0">
                  <a:moveTo>
                    <a:pt x="212" y="0"/>
                  </a:moveTo>
                  <a:cubicBezTo>
                    <a:pt x="178" y="0"/>
                    <a:pt x="145" y="0"/>
                    <a:pt x="111" y="68"/>
                  </a:cubicBezTo>
                  <a:cubicBezTo>
                    <a:pt x="68" y="136"/>
                    <a:pt x="68" y="247"/>
                    <a:pt x="34" y="348"/>
                  </a:cubicBezTo>
                  <a:cubicBezTo>
                    <a:pt x="34" y="459"/>
                    <a:pt x="0" y="561"/>
                    <a:pt x="111" y="671"/>
                  </a:cubicBezTo>
                  <a:cubicBezTo>
                    <a:pt x="111" y="705"/>
                    <a:pt x="145" y="705"/>
                    <a:pt x="212" y="705"/>
                  </a:cubicBezTo>
                  <a:cubicBezTo>
                    <a:pt x="246" y="705"/>
                    <a:pt x="280" y="705"/>
                    <a:pt x="323" y="671"/>
                  </a:cubicBezTo>
                  <a:cubicBezTo>
                    <a:pt x="391" y="561"/>
                    <a:pt x="357" y="459"/>
                    <a:pt x="357" y="348"/>
                  </a:cubicBezTo>
                  <a:cubicBezTo>
                    <a:pt x="357" y="247"/>
                    <a:pt x="323" y="136"/>
                    <a:pt x="280" y="68"/>
                  </a:cubicBezTo>
                  <a:cubicBezTo>
                    <a:pt x="246" y="0"/>
                    <a:pt x="246"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5576203" y="1113982"/>
              <a:ext cx="15609" cy="27750"/>
            </a:xfrm>
            <a:custGeom>
              <a:avLst/>
              <a:gdLst/>
              <a:ahLst/>
              <a:cxnLst/>
              <a:rect l="l" t="t" r="r" b="b"/>
              <a:pathLst>
                <a:path w="459" h="816" extrusionOk="0">
                  <a:moveTo>
                    <a:pt x="102" y="0"/>
                  </a:moveTo>
                  <a:cubicBezTo>
                    <a:pt x="34" y="0"/>
                    <a:pt x="0" y="42"/>
                    <a:pt x="0" y="110"/>
                  </a:cubicBezTo>
                  <a:lnTo>
                    <a:pt x="0" y="467"/>
                  </a:lnTo>
                  <a:cubicBezTo>
                    <a:pt x="0" y="569"/>
                    <a:pt x="0" y="680"/>
                    <a:pt x="68" y="782"/>
                  </a:cubicBezTo>
                  <a:cubicBezTo>
                    <a:pt x="102" y="782"/>
                    <a:pt x="136" y="816"/>
                    <a:pt x="170" y="816"/>
                  </a:cubicBezTo>
                  <a:cubicBezTo>
                    <a:pt x="213" y="816"/>
                    <a:pt x="247" y="782"/>
                    <a:pt x="281" y="782"/>
                  </a:cubicBezTo>
                  <a:cubicBezTo>
                    <a:pt x="459" y="569"/>
                    <a:pt x="281" y="255"/>
                    <a:pt x="170" y="76"/>
                  </a:cubicBezTo>
                  <a:cubicBezTo>
                    <a:pt x="170" y="42"/>
                    <a:pt x="136"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5551922" y="1083919"/>
              <a:ext cx="11018" cy="27784"/>
            </a:xfrm>
            <a:custGeom>
              <a:avLst/>
              <a:gdLst/>
              <a:ahLst/>
              <a:cxnLst/>
              <a:rect l="l" t="t" r="r" b="b"/>
              <a:pathLst>
                <a:path w="324" h="817" extrusionOk="0">
                  <a:moveTo>
                    <a:pt x="213" y="1"/>
                  </a:moveTo>
                  <a:cubicBezTo>
                    <a:pt x="145" y="1"/>
                    <a:pt x="111" y="35"/>
                    <a:pt x="111" y="77"/>
                  </a:cubicBezTo>
                  <a:cubicBezTo>
                    <a:pt x="111" y="179"/>
                    <a:pt x="77" y="323"/>
                    <a:pt x="77" y="425"/>
                  </a:cubicBezTo>
                  <a:cubicBezTo>
                    <a:pt x="35" y="536"/>
                    <a:pt x="1" y="638"/>
                    <a:pt x="35" y="748"/>
                  </a:cubicBezTo>
                  <a:cubicBezTo>
                    <a:pt x="35" y="782"/>
                    <a:pt x="77" y="816"/>
                    <a:pt x="145" y="816"/>
                  </a:cubicBezTo>
                  <a:cubicBezTo>
                    <a:pt x="179" y="816"/>
                    <a:pt x="213" y="782"/>
                    <a:pt x="247" y="748"/>
                  </a:cubicBezTo>
                  <a:cubicBezTo>
                    <a:pt x="324" y="672"/>
                    <a:pt x="290" y="536"/>
                    <a:pt x="290" y="425"/>
                  </a:cubicBezTo>
                  <a:lnTo>
                    <a:pt x="290" y="77"/>
                  </a:lnTo>
                  <a:cubicBezTo>
                    <a:pt x="247" y="1"/>
                    <a:pt x="247"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5565219" y="1034506"/>
              <a:ext cx="13331" cy="20575"/>
            </a:xfrm>
            <a:custGeom>
              <a:avLst/>
              <a:gdLst/>
              <a:ahLst/>
              <a:cxnLst/>
              <a:rect l="l" t="t" r="r" b="b"/>
              <a:pathLst>
                <a:path w="392" h="605" extrusionOk="0">
                  <a:moveTo>
                    <a:pt x="179" y="1"/>
                  </a:moveTo>
                  <a:cubicBezTo>
                    <a:pt x="145" y="1"/>
                    <a:pt x="111" y="1"/>
                    <a:pt x="111" y="43"/>
                  </a:cubicBezTo>
                  <a:cubicBezTo>
                    <a:pt x="68" y="213"/>
                    <a:pt x="0" y="426"/>
                    <a:pt x="111" y="570"/>
                  </a:cubicBezTo>
                  <a:cubicBezTo>
                    <a:pt x="145" y="604"/>
                    <a:pt x="179" y="604"/>
                    <a:pt x="213" y="604"/>
                  </a:cubicBezTo>
                  <a:cubicBezTo>
                    <a:pt x="247" y="604"/>
                    <a:pt x="281" y="570"/>
                    <a:pt x="323" y="536"/>
                  </a:cubicBezTo>
                  <a:cubicBezTo>
                    <a:pt x="391" y="392"/>
                    <a:pt x="281" y="179"/>
                    <a:pt x="247" y="43"/>
                  </a:cubicBezTo>
                  <a:cubicBezTo>
                    <a:pt x="247" y="1"/>
                    <a:pt x="2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a:off x="5543556" y="997268"/>
              <a:ext cx="14487" cy="25438"/>
            </a:xfrm>
            <a:custGeom>
              <a:avLst/>
              <a:gdLst/>
              <a:ahLst/>
              <a:cxnLst/>
              <a:rect l="l" t="t" r="r" b="b"/>
              <a:pathLst>
                <a:path w="426" h="748" extrusionOk="0">
                  <a:moveTo>
                    <a:pt x="213" y="0"/>
                  </a:moveTo>
                  <a:cubicBezTo>
                    <a:pt x="179" y="0"/>
                    <a:pt x="179" y="0"/>
                    <a:pt x="145" y="34"/>
                  </a:cubicBezTo>
                  <a:cubicBezTo>
                    <a:pt x="111" y="289"/>
                    <a:pt x="0" y="535"/>
                    <a:pt x="179" y="748"/>
                  </a:cubicBezTo>
                  <a:lnTo>
                    <a:pt x="213" y="748"/>
                  </a:lnTo>
                  <a:lnTo>
                    <a:pt x="281" y="748"/>
                  </a:lnTo>
                  <a:cubicBezTo>
                    <a:pt x="425" y="535"/>
                    <a:pt x="323" y="289"/>
                    <a:pt x="281" y="34"/>
                  </a:cubicBezTo>
                  <a:cubicBezTo>
                    <a:pt x="281" y="0"/>
                    <a:pt x="247"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5513494" y="1023828"/>
              <a:ext cx="12175" cy="32409"/>
            </a:xfrm>
            <a:custGeom>
              <a:avLst/>
              <a:gdLst/>
              <a:ahLst/>
              <a:cxnLst/>
              <a:rect l="l" t="t" r="r" b="b"/>
              <a:pathLst>
                <a:path w="358" h="953" extrusionOk="0">
                  <a:moveTo>
                    <a:pt x="179" y="1"/>
                  </a:moveTo>
                  <a:cubicBezTo>
                    <a:pt x="145" y="1"/>
                    <a:pt x="103" y="1"/>
                    <a:pt x="103" y="35"/>
                  </a:cubicBezTo>
                  <a:cubicBezTo>
                    <a:pt x="69" y="145"/>
                    <a:pt x="35" y="281"/>
                    <a:pt x="35" y="425"/>
                  </a:cubicBezTo>
                  <a:cubicBezTo>
                    <a:pt x="1" y="570"/>
                    <a:pt x="1" y="740"/>
                    <a:pt x="35" y="850"/>
                  </a:cubicBezTo>
                  <a:cubicBezTo>
                    <a:pt x="69" y="918"/>
                    <a:pt x="103" y="952"/>
                    <a:pt x="179" y="952"/>
                  </a:cubicBezTo>
                  <a:cubicBezTo>
                    <a:pt x="213" y="952"/>
                    <a:pt x="247" y="918"/>
                    <a:pt x="281" y="850"/>
                  </a:cubicBezTo>
                  <a:cubicBezTo>
                    <a:pt x="358" y="740"/>
                    <a:pt x="315" y="570"/>
                    <a:pt x="281" y="425"/>
                  </a:cubicBezTo>
                  <a:cubicBezTo>
                    <a:pt x="281" y="281"/>
                    <a:pt x="247" y="145"/>
                    <a:pt x="213" y="35"/>
                  </a:cubicBezTo>
                  <a:cubicBezTo>
                    <a:pt x="213" y="1"/>
                    <a:pt x="179"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5495300" y="1092285"/>
              <a:ext cx="12175" cy="23159"/>
            </a:xfrm>
            <a:custGeom>
              <a:avLst/>
              <a:gdLst/>
              <a:ahLst/>
              <a:cxnLst/>
              <a:rect l="l" t="t" r="r" b="b"/>
              <a:pathLst>
                <a:path w="358" h="681" extrusionOk="0">
                  <a:moveTo>
                    <a:pt x="256" y="1"/>
                  </a:moveTo>
                  <a:cubicBezTo>
                    <a:pt x="213" y="1"/>
                    <a:pt x="213" y="1"/>
                    <a:pt x="213" y="43"/>
                  </a:cubicBezTo>
                  <a:cubicBezTo>
                    <a:pt x="145" y="111"/>
                    <a:pt x="111" y="213"/>
                    <a:pt x="77" y="324"/>
                  </a:cubicBezTo>
                  <a:cubicBezTo>
                    <a:pt x="43" y="392"/>
                    <a:pt x="1" y="502"/>
                    <a:pt x="43" y="604"/>
                  </a:cubicBezTo>
                  <a:cubicBezTo>
                    <a:pt x="43" y="638"/>
                    <a:pt x="77" y="680"/>
                    <a:pt x="145" y="680"/>
                  </a:cubicBezTo>
                  <a:cubicBezTo>
                    <a:pt x="179" y="680"/>
                    <a:pt x="179" y="680"/>
                    <a:pt x="213" y="638"/>
                  </a:cubicBezTo>
                  <a:cubicBezTo>
                    <a:pt x="290" y="570"/>
                    <a:pt x="290" y="468"/>
                    <a:pt x="290" y="358"/>
                  </a:cubicBezTo>
                  <a:cubicBezTo>
                    <a:pt x="324" y="290"/>
                    <a:pt x="324" y="179"/>
                    <a:pt x="324" y="77"/>
                  </a:cubicBezTo>
                  <a:cubicBezTo>
                    <a:pt x="357" y="43"/>
                    <a:pt x="290"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5177533" y="887764"/>
              <a:ext cx="43360" cy="14487"/>
            </a:xfrm>
            <a:custGeom>
              <a:avLst/>
              <a:gdLst/>
              <a:ahLst/>
              <a:cxnLst/>
              <a:rect l="l" t="t" r="r" b="b"/>
              <a:pathLst>
                <a:path w="1275" h="426" extrusionOk="0">
                  <a:moveTo>
                    <a:pt x="536" y="1"/>
                  </a:moveTo>
                  <a:cubicBezTo>
                    <a:pt x="391" y="1"/>
                    <a:pt x="255" y="35"/>
                    <a:pt x="111" y="35"/>
                  </a:cubicBezTo>
                  <a:cubicBezTo>
                    <a:pt x="0" y="35"/>
                    <a:pt x="0" y="179"/>
                    <a:pt x="111" y="179"/>
                  </a:cubicBezTo>
                  <a:cubicBezTo>
                    <a:pt x="289" y="213"/>
                    <a:pt x="468" y="247"/>
                    <a:pt x="603" y="323"/>
                  </a:cubicBezTo>
                  <a:cubicBezTo>
                    <a:pt x="748" y="357"/>
                    <a:pt x="892" y="425"/>
                    <a:pt x="1028" y="425"/>
                  </a:cubicBezTo>
                  <a:lnTo>
                    <a:pt x="1062" y="425"/>
                  </a:lnTo>
                  <a:cubicBezTo>
                    <a:pt x="1173" y="425"/>
                    <a:pt x="1275" y="247"/>
                    <a:pt x="1173" y="179"/>
                  </a:cubicBezTo>
                  <a:cubicBezTo>
                    <a:pt x="994" y="35"/>
                    <a:pt x="748" y="1"/>
                    <a:pt x="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5254663" y="891505"/>
              <a:ext cx="32681" cy="10746"/>
            </a:xfrm>
            <a:custGeom>
              <a:avLst/>
              <a:gdLst/>
              <a:ahLst/>
              <a:cxnLst/>
              <a:rect l="l" t="t" r="r" b="b"/>
              <a:pathLst>
                <a:path w="961" h="316" extrusionOk="0">
                  <a:moveTo>
                    <a:pt x="179" y="1"/>
                  </a:moveTo>
                  <a:cubicBezTo>
                    <a:pt x="34" y="1"/>
                    <a:pt x="0" y="171"/>
                    <a:pt x="145" y="213"/>
                  </a:cubicBezTo>
                  <a:cubicBezTo>
                    <a:pt x="281" y="247"/>
                    <a:pt x="459" y="315"/>
                    <a:pt x="638" y="315"/>
                  </a:cubicBezTo>
                  <a:lnTo>
                    <a:pt x="748" y="315"/>
                  </a:lnTo>
                  <a:cubicBezTo>
                    <a:pt x="918" y="281"/>
                    <a:pt x="960" y="35"/>
                    <a:pt x="748" y="1"/>
                  </a:cubicBezTo>
                  <a:lnTo>
                    <a:pt x="604" y="1"/>
                  </a:lnTo>
                  <a:lnTo>
                    <a:pt x="391" y="1"/>
                  </a:lnTo>
                  <a:lnTo>
                    <a:pt x="1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5216234" y="862632"/>
              <a:ext cx="37306" cy="11869"/>
            </a:xfrm>
            <a:custGeom>
              <a:avLst/>
              <a:gdLst/>
              <a:ahLst/>
              <a:cxnLst/>
              <a:rect l="l" t="t" r="r" b="b"/>
              <a:pathLst>
                <a:path w="1097" h="349" extrusionOk="0">
                  <a:moveTo>
                    <a:pt x="247" y="1"/>
                  </a:moveTo>
                  <a:lnTo>
                    <a:pt x="179" y="1"/>
                  </a:lnTo>
                  <a:cubicBezTo>
                    <a:pt x="35" y="1"/>
                    <a:pt x="1" y="213"/>
                    <a:pt x="137" y="247"/>
                  </a:cubicBezTo>
                  <a:cubicBezTo>
                    <a:pt x="281" y="281"/>
                    <a:pt x="459" y="315"/>
                    <a:pt x="604" y="315"/>
                  </a:cubicBezTo>
                  <a:cubicBezTo>
                    <a:pt x="672" y="315"/>
                    <a:pt x="740" y="349"/>
                    <a:pt x="816" y="349"/>
                  </a:cubicBezTo>
                  <a:cubicBezTo>
                    <a:pt x="884" y="349"/>
                    <a:pt x="952" y="315"/>
                    <a:pt x="986" y="315"/>
                  </a:cubicBezTo>
                  <a:cubicBezTo>
                    <a:pt x="1097" y="281"/>
                    <a:pt x="1097" y="170"/>
                    <a:pt x="1029" y="102"/>
                  </a:cubicBezTo>
                  <a:cubicBezTo>
                    <a:pt x="918" y="34"/>
                    <a:pt x="774" y="34"/>
                    <a:pt x="638" y="34"/>
                  </a:cubicBezTo>
                  <a:cubicBezTo>
                    <a:pt x="493" y="1"/>
                    <a:pt x="391" y="1"/>
                    <a:pt x="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5312441" y="880554"/>
              <a:ext cx="30063" cy="10984"/>
            </a:xfrm>
            <a:custGeom>
              <a:avLst/>
              <a:gdLst/>
              <a:ahLst/>
              <a:cxnLst/>
              <a:rect l="l" t="t" r="r" b="b"/>
              <a:pathLst>
                <a:path w="884" h="323" extrusionOk="0">
                  <a:moveTo>
                    <a:pt x="536" y="0"/>
                  </a:moveTo>
                  <a:lnTo>
                    <a:pt x="145" y="0"/>
                  </a:lnTo>
                  <a:lnTo>
                    <a:pt x="145" y="0"/>
                  </a:lnTo>
                  <a:lnTo>
                    <a:pt x="145" y="0"/>
                  </a:lnTo>
                  <a:cubicBezTo>
                    <a:pt x="34" y="0"/>
                    <a:pt x="0" y="179"/>
                    <a:pt x="111" y="179"/>
                  </a:cubicBezTo>
                  <a:cubicBezTo>
                    <a:pt x="281" y="213"/>
                    <a:pt x="493" y="323"/>
                    <a:pt x="672" y="323"/>
                  </a:cubicBezTo>
                  <a:cubicBezTo>
                    <a:pt x="706" y="323"/>
                    <a:pt x="748" y="323"/>
                    <a:pt x="782" y="281"/>
                  </a:cubicBezTo>
                  <a:cubicBezTo>
                    <a:pt x="816" y="281"/>
                    <a:pt x="850" y="247"/>
                    <a:pt x="884" y="213"/>
                  </a:cubicBezTo>
                  <a:lnTo>
                    <a:pt x="884" y="145"/>
                  </a:lnTo>
                  <a:cubicBezTo>
                    <a:pt x="850" y="68"/>
                    <a:pt x="816" y="34"/>
                    <a:pt x="782" y="34"/>
                  </a:cubicBezTo>
                  <a:cubicBezTo>
                    <a:pt x="706" y="0"/>
                    <a:pt x="638" y="0"/>
                    <a:pt x="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5112545" y="866101"/>
              <a:ext cx="24281" cy="9556"/>
            </a:xfrm>
            <a:custGeom>
              <a:avLst/>
              <a:gdLst/>
              <a:ahLst/>
              <a:cxnLst/>
              <a:rect l="l" t="t" r="r" b="b"/>
              <a:pathLst>
                <a:path w="714" h="281" extrusionOk="0">
                  <a:moveTo>
                    <a:pt x="425" y="0"/>
                  </a:moveTo>
                  <a:cubicBezTo>
                    <a:pt x="323" y="0"/>
                    <a:pt x="255" y="34"/>
                    <a:pt x="144" y="34"/>
                  </a:cubicBezTo>
                  <a:cubicBezTo>
                    <a:pt x="0" y="68"/>
                    <a:pt x="0" y="247"/>
                    <a:pt x="144" y="247"/>
                  </a:cubicBezTo>
                  <a:cubicBezTo>
                    <a:pt x="255" y="281"/>
                    <a:pt x="323" y="281"/>
                    <a:pt x="425" y="281"/>
                  </a:cubicBezTo>
                  <a:lnTo>
                    <a:pt x="603" y="281"/>
                  </a:lnTo>
                  <a:cubicBezTo>
                    <a:pt x="714" y="247"/>
                    <a:pt x="714" y="68"/>
                    <a:pt x="603" y="34"/>
                  </a:cubicBezTo>
                  <a:cubicBezTo>
                    <a:pt x="535" y="34"/>
                    <a:pt x="501" y="0"/>
                    <a:pt x="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a:off x="5133052" y="838351"/>
              <a:ext cx="34" cy="34"/>
            </a:xfrm>
            <a:custGeom>
              <a:avLst/>
              <a:gdLst/>
              <a:ahLst/>
              <a:cxnLst/>
              <a:rect l="l" t="t" r="r" b="b"/>
              <a:pathLst>
                <a:path w="1" h="1" extrusionOk="0">
                  <a:moveTo>
                    <a:pt x="0" y="1"/>
                  </a:moveTo>
                  <a:lnTo>
                    <a:pt x="0" y="1"/>
                  </a:lnTo>
                  <a:close/>
                </a:path>
              </a:pathLst>
            </a:custGeom>
            <a:solidFill>
              <a:srgbClr val="F49D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a:off x="5047523" y="828829"/>
              <a:ext cx="31525" cy="10712"/>
            </a:xfrm>
            <a:custGeom>
              <a:avLst/>
              <a:gdLst/>
              <a:ahLst/>
              <a:cxnLst/>
              <a:rect l="l" t="t" r="r" b="b"/>
              <a:pathLst>
                <a:path w="927" h="315" extrusionOk="0">
                  <a:moveTo>
                    <a:pt x="145" y="1"/>
                  </a:moveTo>
                  <a:cubicBezTo>
                    <a:pt x="43" y="1"/>
                    <a:pt x="1" y="145"/>
                    <a:pt x="111" y="179"/>
                  </a:cubicBezTo>
                  <a:cubicBezTo>
                    <a:pt x="256" y="213"/>
                    <a:pt x="468" y="315"/>
                    <a:pt x="638" y="315"/>
                  </a:cubicBezTo>
                  <a:cubicBezTo>
                    <a:pt x="714" y="315"/>
                    <a:pt x="782" y="281"/>
                    <a:pt x="850" y="281"/>
                  </a:cubicBezTo>
                  <a:cubicBezTo>
                    <a:pt x="927" y="213"/>
                    <a:pt x="893" y="103"/>
                    <a:pt x="850" y="69"/>
                  </a:cubicBezTo>
                  <a:cubicBezTo>
                    <a:pt x="782" y="35"/>
                    <a:pt x="680" y="35"/>
                    <a:pt x="604" y="35"/>
                  </a:cubicBezTo>
                  <a:lnTo>
                    <a:pt x="536" y="35"/>
                  </a:lnTo>
                  <a:cubicBezTo>
                    <a:pt x="391" y="35"/>
                    <a:pt x="290" y="35"/>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5075273" y="792713"/>
              <a:ext cx="33837" cy="14487"/>
            </a:xfrm>
            <a:custGeom>
              <a:avLst/>
              <a:gdLst/>
              <a:ahLst/>
              <a:cxnLst/>
              <a:rect l="l" t="t" r="r" b="b"/>
              <a:pathLst>
                <a:path w="995" h="426" extrusionOk="0">
                  <a:moveTo>
                    <a:pt x="213" y="1"/>
                  </a:moveTo>
                  <a:lnTo>
                    <a:pt x="111" y="1"/>
                  </a:lnTo>
                  <a:cubicBezTo>
                    <a:pt x="0" y="1"/>
                    <a:pt x="0" y="145"/>
                    <a:pt x="77" y="179"/>
                  </a:cubicBezTo>
                  <a:cubicBezTo>
                    <a:pt x="179" y="281"/>
                    <a:pt x="323" y="281"/>
                    <a:pt x="459" y="315"/>
                  </a:cubicBezTo>
                  <a:cubicBezTo>
                    <a:pt x="535" y="358"/>
                    <a:pt x="637" y="425"/>
                    <a:pt x="748" y="425"/>
                  </a:cubicBezTo>
                  <a:cubicBezTo>
                    <a:pt x="782" y="425"/>
                    <a:pt x="816" y="392"/>
                    <a:pt x="850" y="392"/>
                  </a:cubicBezTo>
                  <a:cubicBezTo>
                    <a:pt x="960" y="358"/>
                    <a:pt x="994" y="247"/>
                    <a:pt x="926" y="145"/>
                  </a:cubicBezTo>
                  <a:cubicBezTo>
                    <a:pt x="816" y="35"/>
                    <a:pt x="637" y="35"/>
                    <a:pt x="501" y="35"/>
                  </a:cubicBezTo>
                  <a:cubicBezTo>
                    <a:pt x="391" y="1"/>
                    <a:pt x="323"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5060820" y="687868"/>
              <a:ext cx="28906" cy="15916"/>
            </a:xfrm>
            <a:custGeom>
              <a:avLst/>
              <a:gdLst/>
              <a:ahLst/>
              <a:cxnLst/>
              <a:rect l="l" t="t" r="r" b="b"/>
              <a:pathLst>
                <a:path w="850" h="468" extrusionOk="0">
                  <a:moveTo>
                    <a:pt x="111" y="0"/>
                  </a:moveTo>
                  <a:cubicBezTo>
                    <a:pt x="34" y="0"/>
                    <a:pt x="0" y="77"/>
                    <a:pt x="77" y="145"/>
                  </a:cubicBezTo>
                  <a:cubicBezTo>
                    <a:pt x="247" y="323"/>
                    <a:pt x="459" y="425"/>
                    <a:pt x="714" y="467"/>
                  </a:cubicBezTo>
                  <a:lnTo>
                    <a:pt x="714" y="467"/>
                  </a:lnTo>
                  <a:cubicBezTo>
                    <a:pt x="748" y="467"/>
                    <a:pt x="816" y="425"/>
                    <a:pt x="816" y="391"/>
                  </a:cubicBezTo>
                  <a:cubicBezTo>
                    <a:pt x="850" y="323"/>
                    <a:pt x="850" y="289"/>
                    <a:pt x="816" y="212"/>
                  </a:cubicBezTo>
                  <a:cubicBezTo>
                    <a:pt x="782" y="145"/>
                    <a:pt x="714" y="179"/>
                    <a:pt x="638" y="145"/>
                  </a:cubicBezTo>
                  <a:cubicBezTo>
                    <a:pt x="459" y="111"/>
                    <a:pt x="323" y="77"/>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5045210" y="718202"/>
              <a:ext cx="32681" cy="14453"/>
            </a:xfrm>
            <a:custGeom>
              <a:avLst/>
              <a:gdLst/>
              <a:ahLst/>
              <a:cxnLst/>
              <a:rect l="l" t="t" r="r" b="b"/>
              <a:pathLst>
                <a:path w="961" h="425" extrusionOk="0">
                  <a:moveTo>
                    <a:pt x="145" y="0"/>
                  </a:moveTo>
                  <a:cubicBezTo>
                    <a:pt x="69" y="0"/>
                    <a:pt x="1" y="102"/>
                    <a:pt x="111" y="170"/>
                  </a:cubicBezTo>
                  <a:cubicBezTo>
                    <a:pt x="247" y="246"/>
                    <a:pt x="391" y="314"/>
                    <a:pt x="536" y="348"/>
                  </a:cubicBezTo>
                  <a:cubicBezTo>
                    <a:pt x="604" y="382"/>
                    <a:pt x="706" y="425"/>
                    <a:pt x="782" y="425"/>
                  </a:cubicBezTo>
                  <a:cubicBezTo>
                    <a:pt x="816" y="425"/>
                    <a:pt x="884" y="425"/>
                    <a:pt x="918" y="382"/>
                  </a:cubicBezTo>
                  <a:cubicBezTo>
                    <a:pt x="961" y="348"/>
                    <a:pt x="961" y="314"/>
                    <a:pt x="918" y="246"/>
                  </a:cubicBezTo>
                  <a:cubicBezTo>
                    <a:pt x="850" y="170"/>
                    <a:pt x="706" y="136"/>
                    <a:pt x="604" y="102"/>
                  </a:cubicBezTo>
                  <a:cubicBezTo>
                    <a:pt x="459" y="68"/>
                    <a:pt x="324" y="34"/>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a:off x="5018650" y="755441"/>
              <a:ext cx="34994" cy="15643"/>
            </a:xfrm>
            <a:custGeom>
              <a:avLst/>
              <a:gdLst/>
              <a:ahLst/>
              <a:cxnLst/>
              <a:rect l="l" t="t" r="r" b="b"/>
              <a:pathLst>
                <a:path w="1029" h="460" extrusionOk="0">
                  <a:moveTo>
                    <a:pt x="145" y="1"/>
                  </a:moveTo>
                  <a:cubicBezTo>
                    <a:pt x="43" y="1"/>
                    <a:pt x="0" y="137"/>
                    <a:pt x="111" y="179"/>
                  </a:cubicBezTo>
                  <a:cubicBezTo>
                    <a:pt x="289" y="281"/>
                    <a:pt x="569" y="460"/>
                    <a:pt x="782" y="460"/>
                  </a:cubicBezTo>
                  <a:cubicBezTo>
                    <a:pt x="850" y="460"/>
                    <a:pt x="892" y="426"/>
                    <a:pt x="926" y="426"/>
                  </a:cubicBezTo>
                  <a:cubicBezTo>
                    <a:pt x="1028" y="392"/>
                    <a:pt x="1028" y="281"/>
                    <a:pt x="960" y="213"/>
                  </a:cubicBezTo>
                  <a:cubicBezTo>
                    <a:pt x="850" y="137"/>
                    <a:pt x="714" y="137"/>
                    <a:pt x="569" y="103"/>
                  </a:cubicBezTo>
                  <a:cubicBezTo>
                    <a:pt x="425" y="69"/>
                    <a:pt x="323" y="35"/>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a:off x="5099520" y="657805"/>
              <a:ext cx="25166" cy="14487"/>
            </a:xfrm>
            <a:custGeom>
              <a:avLst/>
              <a:gdLst/>
              <a:ahLst/>
              <a:cxnLst/>
              <a:rect l="l" t="t" r="r" b="b"/>
              <a:pathLst>
                <a:path w="740" h="426" extrusionOk="0">
                  <a:moveTo>
                    <a:pt x="103" y="1"/>
                  </a:moveTo>
                  <a:cubicBezTo>
                    <a:pt x="35" y="1"/>
                    <a:pt x="1" y="111"/>
                    <a:pt x="69" y="145"/>
                  </a:cubicBezTo>
                  <a:cubicBezTo>
                    <a:pt x="213" y="247"/>
                    <a:pt x="383" y="425"/>
                    <a:pt x="595" y="425"/>
                  </a:cubicBezTo>
                  <a:lnTo>
                    <a:pt x="638" y="425"/>
                  </a:lnTo>
                  <a:cubicBezTo>
                    <a:pt x="706" y="391"/>
                    <a:pt x="740" y="357"/>
                    <a:pt x="706" y="247"/>
                  </a:cubicBezTo>
                  <a:cubicBezTo>
                    <a:pt x="672" y="145"/>
                    <a:pt x="561" y="111"/>
                    <a:pt x="459" y="77"/>
                  </a:cubicBezTo>
                  <a:cubicBezTo>
                    <a:pt x="315" y="1"/>
                    <a:pt x="213"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a:off x="5044054" y="617064"/>
              <a:ext cx="25166" cy="14487"/>
            </a:xfrm>
            <a:custGeom>
              <a:avLst/>
              <a:gdLst/>
              <a:ahLst/>
              <a:cxnLst/>
              <a:rect l="l" t="t" r="r" b="b"/>
              <a:pathLst>
                <a:path w="740" h="426" extrusionOk="0">
                  <a:moveTo>
                    <a:pt x="145" y="1"/>
                  </a:moveTo>
                  <a:cubicBezTo>
                    <a:pt x="69" y="1"/>
                    <a:pt x="1" y="137"/>
                    <a:pt x="103" y="171"/>
                  </a:cubicBezTo>
                  <a:cubicBezTo>
                    <a:pt x="179" y="213"/>
                    <a:pt x="281" y="247"/>
                    <a:pt x="358" y="281"/>
                  </a:cubicBezTo>
                  <a:cubicBezTo>
                    <a:pt x="425" y="349"/>
                    <a:pt x="527" y="426"/>
                    <a:pt x="604" y="426"/>
                  </a:cubicBezTo>
                  <a:cubicBezTo>
                    <a:pt x="706" y="426"/>
                    <a:pt x="740" y="315"/>
                    <a:pt x="706" y="247"/>
                  </a:cubicBezTo>
                  <a:cubicBezTo>
                    <a:pt x="672" y="171"/>
                    <a:pt x="527" y="137"/>
                    <a:pt x="459" y="103"/>
                  </a:cubicBezTo>
                  <a:cubicBezTo>
                    <a:pt x="358" y="69"/>
                    <a:pt x="247" y="35"/>
                    <a:pt x="145" y="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a:off x="4998416" y="626620"/>
              <a:ext cx="32375" cy="15609"/>
            </a:xfrm>
            <a:custGeom>
              <a:avLst/>
              <a:gdLst/>
              <a:ahLst/>
              <a:cxnLst/>
              <a:rect l="l" t="t" r="r" b="b"/>
              <a:pathLst>
                <a:path w="952" h="459" extrusionOk="0">
                  <a:moveTo>
                    <a:pt x="102" y="0"/>
                  </a:moveTo>
                  <a:cubicBezTo>
                    <a:pt x="35" y="0"/>
                    <a:pt x="1" y="102"/>
                    <a:pt x="69" y="102"/>
                  </a:cubicBezTo>
                  <a:cubicBezTo>
                    <a:pt x="315" y="247"/>
                    <a:pt x="561" y="459"/>
                    <a:pt x="850" y="459"/>
                  </a:cubicBezTo>
                  <a:lnTo>
                    <a:pt x="850" y="459"/>
                  </a:lnTo>
                  <a:cubicBezTo>
                    <a:pt x="918" y="459"/>
                    <a:pt x="952" y="391"/>
                    <a:pt x="918" y="357"/>
                  </a:cubicBezTo>
                  <a:cubicBezTo>
                    <a:pt x="706" y="145"/>
                    <a:pt x="383" y="68"/>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2"/>
            <p:cNvSpPr/>
            <p:nvPr/>
          </p:nvSpPr>
          <p:spPr>
            <a:xfrm>
              <a:off x="4971856" y="655493"/>
              <a:ext cx="26594" cy="15643"/>
            </a:xfrm>
            <a:custGeom>
              <a:avLst/>
              <a:gdLst/>
              <a:ahLst/>
              <a:cxnLst/>
              <a:rect l="l" t="t" r="r" b="b"/>
              <a:pathLst>
                <a:path w="782" h="460" extrusionOk="0">
                  <a:moveTo>
                    <a:pt x="68" y="1"/>
                  </a:moveTo>
                  <a:cubicBezTo>
                    <a:pt x="0" y="1"/>
                    <a:pt x="0" y="103"/>
                    <a:pt x="34" y="145"/>
                  </a:cubicBezTo>
                  <a:cubicBezTo>
                    <a:pt x="102" y="213"/>
                    <a:pt x="212" y="281"/>
                    <a:pt x="314" y="357"/>
                  </a:cubicBezTo>
                  <a:cubicBezTo>
                    <a:pt x="425" y="391"/>
                    <a:pt x="527" y="459"/>
                    <a:pt x="637" y="459"/>
                  </a:cubicBezTo>
                  <a:lnTo>
                    <a:pt x="671" y="459"/>
                  </a:lnTo>
                  <a:cubicBezTo>
                    <a:pt x="739" y="459"/>
                    <a:pt x="782" y="391"/>
                    <a:pt x="739" y="315"/>
                  </a:cubicBezTo>
                  <a:cubicBezTo>
                    <a:pt x="671" y="213"/>
                    <a:pt x="569" y="179"/>
                    <a:pt x="459" y="103"/>
                  </a:cubicBezTo>
                  <a:cubicBezTo>
                    <a:pt x="314" y="69"/>
                    <a:pt x="212" y="1"/>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2"/>
            <p:cNvSpPr/>
            <p:nvPr/>
          </p:nvSpPr>
          <p:spPr>
            <a:xfrm>
              <a:off x="5012869" y="693921"/>
              <a:ext cx="24009" cy="14487"/>
            </a:xfrm>
            <a:custGeom>
              <a:avLst/>
              <a:gdLst/>
              <a:ahLst/>
              <a:cxnLst/>
              <a:rect l="l" t="t" r="r" b="b"/>
              <a:pathLst>
                <a:path w="706" h="426" extrusionOk="0">
                  <a:moveTo>
                    <a:pt x="136" y="1"/>
                  </a:moveTo>
                  <a:lnTo>
                    <a:pt x="136" y="1"/>
                  </a:lnTo>
                  <a:cubicBezTo>
                    <a:pt x="34" y="1"/>
                    <a:pt x="0" y="111"/>
                    <a:pt x="68" y="179"/>
                  </a:cubicBezTo>
                  <a:cubicBezTo>
                    <a:pt x="102" y="247"/>
                    <a:pt x="213" y="289"/>
                    <a:pt x="315" y="323"/>
                  </a:cubicBezTo>
                  <a:cubicBezTo>
                    <a:pt x="383" y="357"/>
                    <a:pt x="459" y="425"/>
                    <a:pt x="527" y="425"/>
                  </a:cubicBezTo>
                  <a:cubicBezTo>
                    <a:pt x="561" y="425"/>
                    <a:pt x="561" y="425"/>
                    <a:pt x="595" y="391"/>
                  </a:cubicBezTo>
                  <a:cubicBezTo>
                    <a:pt x="671" y="391"/>
                    <a:pt x="705" y="323"/>
                    <a:pt x="671" y="247"/>
                  </a:cubicBezTo>
                  <a:cubicBezTo>
                    <a:pt x="595" y="145"/>
                    <a:pt x="493" y="111"/>
                    <a:pt x="425" y="77"/>
                  </a:cubicBezTo>
                  <a:cubicBezTo>
                    <a:pt x="315" y="77"/>
                    <a:pt x="247"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p:cNvSpPr/>
            <p:nvPr/>
          </p:nvSpPr>
          <p:spPr>
            <a:xfrm>
              <a:off x="4963456" y="747075"/>
              <a:ext cx="32409" cy="16800"/>
            </a:xfrm>
            <a:custGeom>
              <a:avLst/>
              <a:gdLst/>
              <a:ahLst/>
              <a:cxnLst/>
              <a:rect l="l" t="t" r="r" b="b"/>
              <a:pathLst>
                <a:path w="953" h="494" extrusionOk="0">
                  <a:moveTo>
                    <a:pt x="103" y="1"/>
                  </a:moveTo>
                  <a:cubicBezTo>
                    <a:pt x="35" y="1"/>
                    <a:pt x="1" y="102"/>
                    <a:pt x="69" y="136"/>
                  </a:cubicBezTo>
                  <a:cubicBezTo>
                    <a:pt x="179" y="247"/>
                    <a:pt x="281" y="315"/>
                    <a:pt x="425" y="349"/>
                  </a:cubicBezTo>
                  <a:cubicBezTo>
                    <a:pt x="527" y="425"/>
                    <a:pt x="638" y="493"/>
                    <a:pt x="774" y="493"/>
                  </a:cubicBezTo>
                  <a:lnTo>
                    <a:pt x="816" y="493"/>
                  </a:lnTo>
                  <a:cubicBezTo>
                    <a:pt x="918" y="493"/>
                    <a:pt x="952" y="349"/>
                    <a:pt x="884" y="281"/>
                  </a:cubicBezTo>
                  <a:cubicBezTo>
                    <a:pt x="816" y="170"/>
                    <a:pt x="672" y="136"/>
                    <a:pt x="527" y="102"/>
                  </a:cubicBezTo>
                  <a:cubicBezTo>
                    <a:pt x="391" y="69"/>
                    <a:pt x="247" y="35"/>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p:cNvSpPr/>
            <p:nvPr/>
          </p:nvSpPr>
          <p:spPr>
            <a:xfrm>
              <a:off x="4981378" y="785503"/>
              <a:ext cx="31525" cy="17956"/>
            </a:xfrm>
            <a:custGeom>
              <a:avLst/>
              <a:gdLst/>
              <a:ahLst/>
              <a:cxnLst/>
              <a:rect l="l" t="t" r="r" b="b"/>
              <a:pathLst>
                <a:path w="927" h="528" extrusionOk="0">
                  <a:moveTo>
                    <a:pt x="145" y="0"/>
                  </a:moveTo>
                  <a:cubicBezTo>
                    <a:pt x="77" y="0"/>
                    <a:pt x="0" y="179"/>
                    <a:pt x="111" y="213"/>
                  </a:cubicBezTo>
                  <a:cubicBezTo>
                    <a:pt x="213" y="281"/>
                    <a:pt x="357" y="357"/>
                    <a:pt x="459" y="425"/>
                  </a:cubicBezTo>
                  <a:cubicBezTo>
                    <a:pt x="570" y="459"/>
                    <a:pt x="671" y="527"/>
                    <a:pt x="816" y="527"/>
                  </a:cubicBezTo>
                  <a:cubicBezTo>
                    <a:pt x="926" y="527"/>
                    <a:pt x="926" y="425"/>
                    <a:pt x="884" y="357"/>
                  </a:cubicBezTo>
                  <a:cubicBezTo>
                    <a:pt x="816" y="247"/>
                    <a:pt x="671" y="213"/>
                    <a:pt x="570" y="179"/>
                  </a:cubicBezTo>
                  <a:cubicBezTo>
                    <a:pt x="425" y="102"/>
                    <a:pt x="323" y="68"/>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4994675" y="556701"/>
              <a:ext cx="27750" cy="19384"/>
            </a:xfrm>
            <a:custGeom>
              <a:avLst/>
              <a:gdLst/>
              <a:ahLst/>
              <a:cxnLst/>
              <a:rect l="l" t="t" r="r" b="b"/>
              <a:pathLst>
                <a:path w="816" h="570" extrusionOk="0">
                  <a:moveTo>
                    <a:pt x="145" y="0"/>
                  </a:moveTo>
                  <a:cubicBezTo>
                    <a:pt x="68" y="0"/>
                    <a:pt x="0" y="145"/>
                    <a:pt x="111" y="213"/>
                  </a:cubicBezTo>
                  <a:cubicBezTo>
                    <a:pt x="212" y="289"/>
                    <a:pt x="323" y="357"/>
                    <a:pt x="425" y="425"/>
                  </a:cubicBezTo>
                  <a:cubicBezTo>
                    <a:pt x="535" y="502"/>
                    <a:pt x="603" y="570"/>
                    <a:pt x="705" y="570"/>
                  </a:cubicBezTo>
                  <a:lnTo>
                    <a:pt x="748" y="570"/>
                  </a:lnTo>
                  <a:cubicBezTo>
                    <a:pt x="816" y="536"/>
                    <a:pt x="816" y="502"/>
                    <a:pt x="816" y="425"/>
                  </a:cubicBezTo>
                  <a:cubicBezTo>
                    <a:pt x="782" y="323"/>
                    <a:pt x="671" y="247"/>
                    <a:pt x="569" y="213"/>
                  </a:cubicBezTo>
                  <a:cubicBezTo>
                    <a:pt x="459" y="145"/>
                    <a:pt x="323" y="77"/>
                    <a:pt x="212" y="34"/>
                  </a:cubicBezTo>
                  <a:cubicBezTo>
                    <a:pt x="179" y="34"/>
                    <a:pt x="179"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4980222" y="524360"/>
              <a:ext cx="31219" cy="19078"/>
            </a:xfrm>
            <a:custGeom>
              <a:avLst/>
              <a:gdLst/>
              <a:ahLst/>
              <a:cxnLst/>
              <a:rect l="l" t="t" r="r" b="b"/>
              <a:pathLst>
                <a:path w="918" h="561" extrusionOk="0">
                  <a:moveTo>
                    <a:pt x="179" y="0"/>
                  </a:moveTo>
                  <a:cubicBezTo>
                    <a:pt x="68" y="0"/>
                    <a:pt x="0" y="136"/>
                    <a:pt x="111" y="212"/>
                  </a:cubicBezTo>
                  <a:cubicBezTo>
                    <a:pt x="213" y="280"/>
                    <a:pt x="323" y="314"/>
                    <a:pt x="391" y="391"/>
                  </a:cubicBezTo>
                  <a:cubicBezTo>
                    <a:pt x="493" y="459"/>
                    <a:pt x="604" y="527"/>
                    <a:pt x="705" y="561"/>
                  </a:cubicBezTo>
                  <a:lnTo>
                    <a:pt x="748" y="561"/>
                  </a:lnTo>
                  <a:cubicBezTo>
                    <a:pt x="850" y="561"/>
                    <a:pt x="918" y="425"/>
                    <a:pt x="850" y="314"/>
                  </a:cubicBezTo>
                  <a:cubicBezTo>
                    <a:pt x="782" y="212"/>
                    <a:pt x="637" y="178"/>
                    <a:pt x="536" y="102"/>
                  </a:cubicBezTo>
                  <a:cubicBezTo>
                    <a:pt x="425" y="68"/>
                    <a:pt x="323" y="34"/>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2"/>
            <p:cNvSpPr/>
            <p:nvPr/>
          </p:nvSpPr>
          <p:spPr>
            <a:xfrm>
              <a:off x="4986275" y="466581"/>
              <a:ext cx="34994" cy="20541"/>
            </a:xfrm>
            <a:custGeom>
              <a:avLst/>
              <a:gdLst/>
              <a:ahLst/>
              <a:cxnLst/>
              <a:rect l="l" t="t" r="r" b="b"/>
              <a:pathLst>
                <a:path w="1029" h="604" extrusionOk="0">
                  <a:moveTo>
                    <a:pt x="179" y="0"/>
                  </a:moveTo>
                  <a:cubicBezTo>
                    <a:pt x="69" y="0"/>
                    <a:pt x="1" y="136"/>
                    <a:pt x="145" y="212"/>
                  </a:cubicBezTo>
                  <a:cubicBezTo>
                    <a:pt x="358" y="348"/>
                    <a:pt x="638" y="561"/>
                    <a:pt x="918" y="603"/>
                  </a:cubicBezTo>
                  <a:lnTo>
                    <a:pt x="918" y="603"/>
                  </a:lnTo>
                  <a:cubicBezTo>
                    <a:pt x="1029" y="603"/>
                    <a:pt x="1029" y="493"/>
                    <a:pt x="995" y="425"/>
                  </a:cubicBezTo>
                  <a:cubicBezTo>
                    <a:pt x="918" y="314"/>
                    <a:pt x="782" y="246"/>
                    <a:pt x="638" y="212"/>
                  </a:cubicBezTo>
                  <a:cubicBezTo>
                    <a:pt x="493" y="136"/>
                    <a:pt x="392" y="68"/>
                    <a:pt x="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2"/>
            <p:cNvSpPr/>
            <p:nvPr/>
          </p:nvSpPr>
          <p:spPr>
            <a:xfrm>
              <a:off x="5007938" y="441143"/>
              <a:ext cx="36150" cy="21697"/>
            </a:xfrm>
            <a:custGeom>
              <a:avLst/>
              <a:gdLst/>
              <a:ahLst/>
              <a:cxnLst/>
              <a:rect l="l" t="t" r="r" b="b"/>
              <a:pathLst>
                <a:path w="1063" h="638" extrusionOk="0">
                  <a:moveTo>
                    <a:pt x="179" y="1"/>
                  </a:moveTo>
                  <a:cubicBezTo>
                    <a:pt x="69" y="1"/>
                    <a:pt x="1" y="145"/>
                    <a:pt x="103" y="213"/>
                  </a:cubicBezTo>
                  <a:cubicBezTo>
                    <a:pt x="315" y="425"/>
                    <a:pt x="604" y="604"/>
                    <a:pt x="884" y="638"/>
                  </a:cubicBezTo>
                  <a:lnTo>
                    <a:pt x="918" y="638"/>
                  </a:lnTo>
                  <a:cubicBezTo>
                    <a:pt x="1029" y="638"/>
                    <a:pt x="1063" y="536"/>
                    <a:pt x="995" y="459"/>
                  </a:cubicBezTo>
                  <a:cubicBezTo>
                    <a:pt x="816" y="247"/>
                    <a:pt x="494" y="77"/>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p:cNvSpPr/>
            <p:nvPr/>
          </p:nvSpPr>
          <p:spPr>
            <a:xfrm>
              <a:off x="5048985" y="425534"/>
              <a:ext cx="38428" cy="25472"/>
            </a:xfrm>
            <a:custGeom>
              <a:avLst/>
              <a:gdLst/>
              <a:ahLst/>
              <a:cxnLst/>
              <a:rect l="l" t="t" r="r" b="b"/>
              <a:pathLst>
                <a:path w="1130" h="749" extrusionOk="0">
                  <a:moveTo>
                    <a:pt x="170" y="1"/>
                  </a:moveTo>
                  <a:cubicBezTo>
                    <a:pt x="68" y="1"/>
                    <a:pt x="0" y="179"/>
                    <a:pt x="102" y="247"/>
                  </a:cubicBezTo>
                  <a:cubicBezTo>
                    <a:pt x="247" y="358"/>
                    <a:pt x="382" y="426"/>
                    <a:pt x="527" y="536"/>
                  </a:cubicBezTo>
                  <a:cubicBezTo>
                    <a:pt x="671" y="604"/>
                    <a:pt x="807" y="706"/>
                    <a:pt x="952" y="748"/>
                  </a:cubicBezTo>
                  <a:lnTo>
                    <a:pt x="952" y="748"/>
                  </a:lnTo>
                  <a:cubicBezTo>
                    <a:pt x="1062" y="748"/>
                    <a:pt x="1130" y="604"/>
                    <a:pt x="1062" y="494"/>
                  </a:cubicBezTo>
                  <a:cubicBezTo>
                    <a:pt x="986" y="392"/>
                    <a:pt x="850" y="324"/>
                    <a:pt x="705" y="247"/>
                  </a:cubicBezTo>
                  <a:cubicBezTo>
                    <a:pt x="527" y="179"/>
                    <a:pt x="382" y="111"/>
                    <a:pt x="247" y="35"/>
                  </a:cubicBezTo>
                  <a:cubicBezTo>
                    <a:pt x="213" y="1"/>
                    <a:pt x="213" y="1"/>
                    <a:pt x="1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2"/>
            <p:cNvSpPr/>
            <p:nvPr/>
          </p:nvSpPr>
          <p:spPr>
            <a:xfrm>
              <a:off x="5066873" y="501507"/>
              <a:ext cx="28940" cy="17956"/>
            </a:xfrm>
            <a:custGeom>
              <a:avLst/>
              <a:gdLst/>
              <a:ahLst/>
              <a:cxnLst/>
              <a:rect l="l" t="t" r="r" b="b"/>
              <a:pathLst>
                <a:path w="851" h="528" extrusionOk="0">
                  <a:moveTo>
                    <a:pt x="145" y="1"/>
                  </a:moveTo>
                  <a:cubicBezTo>
                    <a:pt x="69" y="1"/>
                    <a:pt x="1" y="103"/>
                    <a:pt x="69" y="137"/>
                  </a:cubicBezTo>
                  <a:cubicBezTo>
                    <a:pt x="179" y="247"/>
                    <a:pt x="281" y="315"/>
                    <a:pt x="392" y="383"/>
                  </a:cubicBezTo>
                  <a:cubicBezTo>
                    <a:pt x="494" y="460"/>
                    <a:pt x="604" y="528"/>
                    <a:pt x="706" y="528"/>
                  </a:cubicBezTo>
                  <a:cubicBezTo>
                    <a:pt x="816" y="528"/>
                    <a:pt x="850" y="460"/>
                    <a:pt x="816" y="383"/>
                  </a:cubicBezTo>
                  <a:cubicBezTo>
                    <a:pt x="748" y="281"/>
                    <a:pt x="604" y="213"/>
                    <a:pt x="494" y="171"/>
                  </a:cubicBezTo>
                  <a:cubicBezTo>
                    <a:pt x="392" y="103"/>
                    <a:pt x="281" y="35"/>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2"/>
            <p:cNvSpPr/>
            <p:nvPr/>
          </p:nvSpPr>
          <p:spPr>
            <a:xfrm>
              <a:off x="5070648" y="531569"/>
              <a:ext cx="31219" cy="22853"/>
            </a:xfrm>
            <a:custGeom>
              <a:avLst/>
              <a:gdLst/>
              <a:ahLst/>
              <a:cxnLst/>
              <a:rect l="l" t="t" r="r" b="b"/>
              <a:pathLst>
                <a:path w="918" h="672" extrusionOk="0">
                  <a:moveTo>
                    <a:pt x="136" y="0"/>
                  </a:moveTo>
                  <a:cubicBezTo>
                    <a:pt x="68" y="0"/>
                    <a:pt x="0" y="102"/>
                    <a:pt x="68" y="179"/>
                  </a:cubicBezTo>
                  <a:lnTo>
                    <a:pt x="383" y="493"/>
                  </a:lnTo>
                  <a:cubicBezTo>
                    <a:pt x="493" y="561"/>
                    <a:pt x="637" y="672"/>
                    <a:pt x="739" y="672"/>
                  </a:cubicBezTo>
                  <a:lnTo>
                    <a:pt x="773" y="672"/>
                  </a:lnTo>
                  <a:cubicBezTo>
                    <a:pt x="850" y="672"/>
                    <a:pt x="918" y="604"/>
                    <a:pt x="884" y="527"/>
                  </a:cubicBezTo>
                  <a:cubicBezTo>
                    <a:pt x="807" y="391"/>
                    <a:pt x="705" y="315"/>
                    <a:pt x="595" y="247"/>
                  </a:cubicBezTo>
                  <a:cubicBezTo>
                    <a:pt x="459" y="179"/>
                    <a:pt x="349" y="68"/>
                    <a:pt x="213" y="34"/>
                  </a:cubicBezTo>
                  <a:cubicBezTo>
                    <a:pt x="170" y="0"/>
                    <a:pt x="170"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p:cNvSpPr/>
            <p:nvPr/>
          </p:nvSpPr>
          <p:spPr>
            <a:xfrm>
              <a:off x="5107920" y="470050"/>
              <a:ext cx="31219" cy="19384"/>
            </a:xfrm>
            <a:custGeom>
              <a:avLst/>
              <a:gdLst/>
              <a:ahLst/>
              <a:cxnLst/>
              <a:rect l="l" t="t" r="r" b="b"/>
              <a:pathLst>
                <a:path w="918" h="570" extrusionOk="0">
                  <a:moveTo>
                    <a:pt x="68" y="0"/>
                  </a:moveTo>
                  <a:cubicBezTo>
                    <a:pt x="34" y="0"/>
                    <a:pt x="0" y="34"/>
                    <a:pt x="34" y="76"/>
                  </a:cubicBezTo>
                  <a:cubicBezTo>
                    <a:pt x="102" y="178"/>
                    <a:pt x="212" y="289"/>
                    <a:pt x="314" y="357"/>
                  </a:cubicBezTo>
                  <a:cubicBezTo>
                    <a:pt x="391" y="391"/>
                    <a:pt x="459" y="425"/>
                    <a:pt x="527" y="501"/>
                  </a:cubicBezTo>
                  <a:cubicBezTo>
                    <a:pt x="603" y="535"/>
                    <a:pt x="637" y="535"/>
                    <a:pt x="739" y="569"/>
                  </a:cubicBezTo>
                  <a:lnTo>
                    <a:pt x="773" y="569"/>
                  </a:lnTo>
                  <a:cubicBezTo>
                    <a:pt x="850" y="569"/>
                    <a:pt x="918" y="425"/>
                    <a:pt x="850" y="357"/>
                  </a:cubicBezTo>
                  <a:cubicBezTo>
                    <a:pt x="816" y="323"/>
                    <a:pt x="773" y="246"/>
                    <a:pt x="705" y="212"/>
                  </a:cubicBezTo>
                  <a:cubicBezTo>
                    <a:pt x="637" y="178"/>
                    <a:pt x="561" y="144"/>
                    <a:pt x="493" y="110"/>
                  </a:cubicBezTo>
                  <a:cubicBezTo>
                    <a:pt x="348" y="34"/>
                    <a:pt x="212" y="0"/>
                    <a:pt x="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2"/>
            <p:cNvSpPr/>
            <p:nvPr/>
          </p:nvSpPr>
          <p:spPr>
            <a:xfrm>
              <a:off x="5129583" y="580982"/>
              <a:ext cx="22853" cy="13025"/>
            </a:xfrm>
            <a:custGeom>
              <a:avLst/>
              <a:gdLst/>
              <a:ahLst/>
              <a:cxnLst/>
              <a:rect l="l" t="t" r="r" b="b"/>
              <a:pathLst>
                <a:path w="672" h="383" extrusionOk="0">
                  <a:moveTo>
                    <a:pt x="136" y="0"/>
                  </a:moveTo>
                  <a:cubicBezTo>
                    <a:pt x="34" y="0"/>
                    <a:pt x="0" y="136"/>
                    <a:pt x="102" y="170"/>
                  </a:cubicBezTo>
                  <a:cubicBezTo>
                    <a:pt x="213" y="212"/>
                    <a:pt x="281" y="246"/>
                    <a:pt x="349" y="280"/>
                  </a:cubicBezTo>
                  <a:cubicBezTo>
                    <a:pt x="425" y="314"/>
                    <a:pt x="493" y="382"/>
                    <a:pt x="561" y="382"/>
                  </a:cubicBezTo>
                  <a:lnTo>
                    <a:pt x="561" y="382"/>
                  </a:lnTo>
                  <a:cubicBezTo>
                    <a:pt x="637" y="382"/>
                    <a:pt x="671" y="348"/>
                    <a:pt x="671" y="280"/>
                  </a:cubicBezTo>
                  <a:cubicBezTo>
                    <a:pt x="671" y="170"/>
                    <a:pt x="561" y="136"/>
                    <a:pt x="459" y="68"/>
                  </a:cubicBezTo>
                  <a:cubicBezTo>
                    <a:pt x="391" y="34"/>
                    <a:pt x="281"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2"/>
            <p:cNvSpPr/>
            <p:nvPr/>
          </p:nvSpPr>
          <p:spPr>
            <a:xfrm>
              <a:off x="5116286" y="609855"/>
              <a:ext cx="30063" cy="19112"/>
            </a:xfrm>
            <a:custGeom>
              <a:avLst/>
              <a:gdLst/>
              <a:ahLst/>
              <a:cxnLst/>
              <a:rect l="l" t="t" r="r" b="b"/>
              <a:pathLst>
                <a:path w="884" h="562" extrusionOk="0">
                  <a:moveTo>
                    <a:pt x="145" y="1"/>
                  </a:moveTo>
                  <a:cubicBezTo>
                    <a:pt x="34" y="1"/>
                    <a:pt x="0" y="170"/>
                    <a:pt x="68" y="213"/>
                  </a:cubicBezTo>
                  <a:cubicBezTo>
                    <a:pt x="213" y="281"/>
                    <a:pt x="315" y="315"/>
                    <a:pt x="425" y="383"/>
                  </a:cubicBezTo>
                  <a:cubicBezTo>
                    <a:pt x="493" y="425"/>
                    <a:pt x="527" y="459"/>
                    <a:pt x="604" y="493"/>
                  </a:cubicBezTo>
                  <a:cubicBezTo>
                    <a:pt x="638" y="527"/>
                    <a:pt x="706" y="527"/>
                    <a:pt x="740" y="561"/>
                  </a:cubicBezTo>
                  <a:lnTo>
                    <a:pt x="782" y="561"/>
                  </a:lnTo>
                  <a:cubicBezTo>
                    <a:pt x="850" y="561"/>
                    <a:pt x="884" y="459"/>
                    <a:pt x="850" y="425"/>
                  </a:cubicBezTo>
                  <a:cubicBezTo>
                    <a:pt x="816" y="349"/>
                    <a:pt x="782" y="315"/>
                    <a:pt x="706" y="281"/>
                  </a:cubicBezTo>
                  <a:cubicBezTo>
                    <a:pt x="672" y="247"/>
                    <a:pt x="604" y="213"/>
                    <a:pt x="527" y="170"/>
                  </a:cubicBezTo>
                  <a:cubicBezTo>
                    <a:pt x="391" y="136"/>
                    <a:pt x="281" y="68"/>
                    <a:pt x="179" y="34"/>
                  </a:cubicBezTo>
                  <a:cubicBezTo>
                    <a:pt x="145" y="34"/>
                    <a:pt x="145"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2"/>
            <p:cNvSpPr/>
            <p:nvPr/>
          </p:nvSpPr>
          <p:spPr>
            <a:xfrm>
              <a:off x="5161924" y="532726"/>
              <a:ext cx="30097" cy="17956"/>
            </a:xfrm>
            <a:custGeom>
              <a:avLst/>
              <a:gdLst/>
              <a:ahLst/>
              <a:cxnLst/>
              <a:rect l="l" t="t" r="r" b="b"/>
              <a:pathLst>
                <a:path w="885" h="528" extrusionOk="0">
                  <a:moveTo>
                    <a:pt x="77" y="0"/>
                  </a:moveTo>
                  <a:cubicBezTo>
                    <a:pt x="1" y="0"/>
                    <a:pt x="1" y="102"/>
                    <a:pt x="35" y="145"/>
                  </a:cubicBezTo>
                  <a:cubicBezTo>
                    <a:pt x="145" y="213"/>
                    <a:pt x="289" y="281"/>
                    <a:pt x="391" y="315"/>
                  </a:cubicBezTo>
                  <a:cubicBezTo>
                    <a:pt x="502" y="391"/>
                    <a:pt x="604" y="527"/>
                    <a:pt x="748" y="527"/>
                  </a:cubicBezTo>
                  <a:lnTo>
                    <a:pt x="748" y="527"/>
                  </a:lnTo>
                  <a:cubicBezTo>
                    <a:pt x="816" y="527"/>
                    <a:pt x="884" y="459"/>
                    <a:pt x="850" y="391"/>
                  </a:cubicBezTo>
                  <a:cubicBezTo>
                    <a:pt x="782" y="281"/>
                    <a:pt x="604" y="213"/>
                    <a:pt x="502" y="145"/>
                  </a:cubicBezTo>
                  <a:cubicBezTo>
                    <a:pt x="357" y="68"/>
                    <a:pt x="213" y="0"/>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2"/>
            <p:cNvSpPr/>
            <p:nvPr/>
          </p:nvSpPr>
          <p:spPr>
            <a:xfrm>
              <a:off x="5166855" y="491713"/>
              <a:ext cx="33803" cy="21697"/>
            </a:xfrm>
            <a:custGeom>
              <a:avLst/>
              <a:gdLst/>
              <a:ahLst/>
              <a:cxnLst/>
              <a:rect l="l" t="t" r="r" b="b"/>
              <a:pathLst>
                <a:path w="994" h="638" extrusionOk="0">
                  <a:moveTo>
                    <a:pt x="178" y="0"/>
                  </a:moveTo>
                  <a:cubicBezTo>
                    <a:pt x="68" y="0"/>
                    <a:pt x="0" y="111"/>
                    <a:pt x="68" y="179"/>
                  </a:cubicBezTo>
                  <a:cubicBezTo>
                    <a:pt x="178" y="323"/>
                    <a:pt x="314" y="391"/>
                    <a:pt x="459" y="459"/>
                  </a:cubicBezTo>
                  <a:cubicBezTo>
                    <a:pt x="569" y="569"/>
                    <a:pt x="705" y="637"/>
                    <a:pt x="850" y="637"/>
                  </a:cubicBezTo>
                  <a:cubicBezTo>
                    <a:pt x="951" y="637"/>
                    <a:pt x="994" y="569"/>
                    <a:pt x="951" y="459"/>
                  </a:cubicBezTo>
                  <a:cubicBezTo>
                    <a:pt x="884" y="357"/>
                    <a:pt x="739" y="289"/>
                    <a:pt x="603" y="212"/>
                  </a:cubicBezTo>
                  <a:cubicBezTo>
                    <a:pt x="493" y="145"/>
                    <a:pt x="357" y="34"/>
                    <a:pt x="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2"/>
            <p:cNvSpPr/>
            <p:nvPr/>
          </p:nvSpPr>
          <p:spPr>
            <a:xfrm>
              <a:off x="5134208" y="436518"/>
              <a:ext cx="25438" cy="17956"/>
            </a:xfrm>
            <a:custGeom>
              <a:avLst/>
              <a:gdLst/>
              <a:ahLst/>
              <a:cxnLst/>
              <a:rect l="l" t="t" r="r" b="b"/>
              <a:pathLst>
                <a:path w="748" h="528" extrusionOk="0">
                  <a:moveTo>
                    <a:pt x="145" y="1"/>
                  </a:moveTo>
                  <a:cubicBezTo>
                    <a:pt x="77" y="1"/>
                    <a:pt x="0" y="103"/>
                    <a:pt x="77" y="171"/>
                  </a:cubicBezTo>
                  <a:cubicBezTo>
                    <a:pt x="179" y="247"/>
                    <a:pt x="255" y="349"/>
                    <a:pt x="357" y="425"/>
                  </a:cubicBezTo>
                  <a:cubicBezTo>
                    <a:pt x="425" y="425"/>
                    <a:pt x="467" y="459"/>
                    <a:pt x="535" y="493"/>
                  </a:cubicBezTo>
                  <a:cubicBezTo>
                    <a:pt x="569" y="493"/>
                    <a:pt x="603" y="527"/>
                    <a:pt x="637" y="527"/>
                  </a:cubicBezTo>
                  <a:lnTo>
                    <a:pt x="680" y="527"/>
                  </a:lnTo>
                  <a:cubicBezTo>
                    <a:pt x="714" y="493"/>
                    <a:pt x="714" y="459"/>
                    <a:pt x="748" y="459"/>
                  </a:cubicBezTo>
                  <a:cubicBezTo>
                    <a:pt x="748" y="383"/>
                    <a:pt x="714" y="349"/>
                    <a:pt x="680" y="315"/>
                  </a:cubicBezTo>
                  <a:cubicBezTo>
                    <a:pt x="637" y="247"/>
                    <a:pt x="569" y="213"/>
                    <a:pt x="535" y="171"/>
                  </a:cubicBezTo>
                  <a:cubicBezTo>
                    <a:pt x="425" y="69"/>
                    <a:pt x="289" y="35"/>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2"/>
            <p:cNvSpPr/>
            <p:nvPr/>
          </p:nvSpPr>
          <p:spPr>
            <a:xfrm>
              <a:off x="5212493" y="450972"/>
              <a:ext cx="32681" cy="25166"/>
            </a:xfrm>
            <a:custGeom>
              <a:avLst/>
              <a:gdLst/>
              <a:ahLst/>
              <a:cxnLst/>
              <a:rect l="l" t="t" r="r" b="b"/>
              <a:pathLst>
                <a:path w="961" h="740" extrusionOk="0">
                  <a:moveTo>
                    <a:pt x="145" y="0"/>
                  </a:moveTo>
                  <a:cubicBezTo>
                    <a:pt x="77" y="0"/>
                    <a:pt x="0" y="136"/>
                    <a:pt x="77" y="213"/>
                  </a:cubicBezTo>
                  <a:cubicBezTo>
                    <a:pt x="213" y="281"/>
                    <a:pt x="323" y="383"/>
                    <a:pt x="459" y="527"/>
                  </a:cubicBezTo>
                  <a:cubicBezTo>
                    <a:pt x="569" y="595"/>
                    <a:pt x="637" y="739"/>
                    <a:pt x="816" y="739"/>
                  </a:cubicBezTo>
                  <a:lnTo>
                    <a:pt x="850" y="739"/>
                  </a:lnTo>
                  <a:cubicBezTo>
                    <a:pt x="884" y="739"/>
                    <a:pt x="926" y="671"/>
                    <a:pt x="926" y="637"/>
                  </a:cubicBezTo>
                  <a:cubicBezTo>
                    <a:pt x="960" y="459"/>
                    <a:pt x="816" y="349"/>
                    <a:pt x="671" y="247"/>
                  </a:cubicBezTo>
                  <a:cubicBezTo>
                    <a:pt x="535" y="136"/>
                    <a:pt x="357" y="68"/>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2"/>
            <p:cNvSpPr/>
            <p:nvPr/>
          </p:nvSpPr>
          <p:spPr>
            <a:xfrm>
              <a:off x="5243984" y="515960"/>
              <a:ext cx="20234" cy="16800"/>
            </a:xfrm>
            <a:custGeom>
              <a:avLst/>
              <a:gdLst/>
              <a:ahLst/>
              <a:cxnLst/>
              <a:rect l="l" t="t" r="r" b="b"/>
              <a:pathLst>
                <a:path w="595" h="494" extrusionOk="0">
                  <a:moveTo>
                    <a:pt x="136" y="1"/>
                  </a:moveTo>
                  <a:lnTo>
                    <a:pt x="102" y="1"/>
                  </a:lnTo>
                  <a:cubicBezTo>
                    <a:pt x="34" y="1"/>
                    <a:pt x="0" y="69"/>
                    <a:pt x="0" y="103"/>
                  </a:cubicBezTo>
                  <a:cubicBezTo>
                    <a:pt x="0" y="213"/>
                    <a:pt x="68" y="247"/>
                    <a:pt x="136" y="315"/>
                  </a:cubicBezTo>
                  <a:cubicBezTo>
                    <a:pt x="170" y="349"/>
                    <a:pt x="247" y="383"/>
                    <a:pt x="281" y="459"/>
                  </a:cubicBezTo>
                  <a:cubicBezTo>
                    <a:pt x="314" y="493"/>
                    <a:pt x="382" y="493"/>
                    <a:pt x="425" y="493"/>
                  </a:cubicBezTo>
                  <a:cubicBezTo>
                    <a:pt x="459" y="493"/>
                    <a:pt x="527" y="459"/>
                    <a:pt x="527" y="425"/>
                  </a:cubicBezTo>
                  <a:cubicBezTo>
                    <a:pt x="595" y="349"/>
                    <a:pt x="561" y="247"/>
                    <a:pt x="493" y="171"/>
                  </a:cubicBezTo>
                  <a:cubicBezTo>
                    <a:pt x="425" y="137"/>
                    <a:pt x="382" y="103"/>
                    <a:pt x="314" y="69"/>
                  </a:cubicBezTo>
                  <a:cubicBezTo>
                    <a:pt x="247" y="35"/>
                    <a:pt x="213"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2"/>
            <p:cNvSpPr/>
            <p:nvPr/>
          </p:nvSpPr>
          <p:spPr>
            <a:xfrm>
              <a:off x="5228069" y="562754"/>
              <a:ext cx="25472" cy="16800"/>
            </a:xfrm>
            <a:custGeom>
              <a:avLst/>
              <a:gdLst/>
              <a:ahLst/>
              <a:cxnLst/>
              <a:rect l="l" t="t" r="r" b="b"/>
              <a:pathLst>
                <a:path w="749" h="494" extrusionOk="0">
                  <a:moveTo>
                    <a:pt x="179" y="1"/>
                  </a:moveTo>
                  <a:cubicBezTo>
                    <a:pt x="77" y="1"/>
                    <a:pt x="1" y="145"/>
                    <a:pt x="111" y="247"/>
                  </a:cubicBezTo>
                  <a:cubicBezTo>
                    <a:pt x="213" y="281"/>
                    <a:pt x="290" y="358"/>
                    <a:pt x="358" y="392"/>
                  </a:cubicBezTo>
                  <a:cubicBezTo>
                    <a:pt x="426" y="426"/>
                    <a:pt x="536" y="494"/>
                    <a:pt x="604" y="494"/>
                  </a:cubicBezTo>
                  <a:cubicBezTo>
                    <a:pt x="604" y="494"/>
                    <a:pt x="638" y="494"/>
                    <a:pt x="638" y="460"/>
                  </a:cubicBezTo>
                  <a:cubicBezTo>
                    <a:pt x="715" y="460"/>
                    <a:pt x="749" y="392"/>
                    <a:pt x="749" y="358"/>
                  </a:cubicBezTo>
                  <a:cubicBezTo>
                    <a:pt x="715" y="247"/>
                    <a:pt x="604" y="179"/>
                    <a:pt x="536" y="145"/>
                  </a:cubicBezTo>
                  <a:cubicBezTo>
                    <a:pt x="468" y="69"/>
                    <a:pt x="358" y="35"/>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2"/>
            <p:cNvSpPr/>
            <p:nvPr/>
          </p:nvSpPr>
          <p:spPr>
            <a:xfrm>
              <a:off x="5140261" y="675999"/>
              <a:ext cx="31525" cy="17956"/>
            </a:xfrm>
            <a:custGeom>
              <a:avLst/>
              <a:gdLst/>
              <a:ahLst/>
              <a:cxnLst/>
              <a:rect l="l" t="t" r="r" b="b"/>
              <a:pathLst>
                <a:path w="927" h="528" extrusionOk="0">
                  <a:moveTo>
                    <a:pt x="179" y="1"/>
                  </a:moveTo>
                  <a:cubicBezTo>
                    <a:pt x="77" y="1"/>
                    <a:pt x="1" y="137"/>
                    <a:pt x="145" y="213"/>
                  </a:cubicBezTo>
                  <a:cubicBezTo>
                    <a:pt x="323" y="315"/>
                    <a:pt x="502" y="426"/>
                    <a:pt x="672" y="528"/>
                  </a:cubicBezTo>
                  <a:lnTo>
                    <a:pt x="714" y="528"/>
                  </a:lnTo>
                  <a:cubicBezTo>
                    <a:pt x="850" y="528"/>
                    <a:pt x="926" y="392"/>
                    <a:pt x="782" y="281"/>
                  </a:cubicBezTo>
                  <a:cubicBezTo>
                    <a:pt x="604" y="179"/>
                    <a:pt x="425" y="103"/>
                    <a:pt x="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p:cNvSpPr/>
            <p:nvPr/>
          </p:nvSpPr>
          <p:spPr>
            <a:xfrm>
              <a:off x="5296832" y="554388"/>
              <a:ext cx="24009" cy="16800"/>
            </a:xfrm>
            <a:custGeom>
              <a:avLst/>
              <a:gdLst/>
              <a:ahLst/>
              <a:cxnLst/>
              <a:rect l="l" t="t" r="r" b="b"/>
              <a:pathLst>
                <a:path w="706" h="494" extrusionOk="0">
                  <a:moveTo>
                    <a:pt x="103" y="1"/>
                  </a:moveTo>
                  <a:cubicBezTo>
                    <a:pt x="35" y="1"/>
                    <a:pt x="1" y="102"/>
                    <a:pt x="35" y="145"/>
                  </a:cubicBezTo>
                  <a:cubicBezTo>
                    <a:pt x="145" y="213"/>
                    <a:pt x="213" y="281"/>
                    <a:pt x="315" y="357"/>
                  </a:cubicBezTo>
                  <a:cubicBezTo>
                    <a:pt x="392" y="425"/>
                    <a:pt x="493" y="493"/>
                    <a:pt x="604" y="493"/>
                  </a:cubicBezTo>
                  <a:lnTo>
                    <a:pt x="604" y="493"/>
                  </a:lnTo>
                  <a:cubicBezTo>
                    <a:pt x="672" y="493"/>
                    <a:pt x="706" y="425"/>
                    <a:pt x="672" y="357"/>
                  </a:cubicBezTo>
                  <a:cubicBezTo>
                    <a:pt x="638" y="281"/>
                    <a:pt x="527" y="213"/>
                    <a:pt x="425" y="179"/>
                  </a:cubicBezTo>
                  <a:cubicBezTo>
                    <a:pt x="358" y="102"/>
                    <a:pt x="247" y="68"/>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p:cNvSpPr/>
            <p:nvPr/>
          </p:nvSpPr>
          <p:spPr>
            <a:xfrm>
              <a:off x="5302919" y="517116"/>
              <a:ext cx="33531" cy="21697"/>
            </a:xfrm>
            <a:custGeom>
              <a:avLst/>
              <a:gdLst/>
              <a:ahLst/>
              <a:cxnLst/>
              <a:rect l="l" t="t" r="r" b="b"/>
              <a:pathLst>
                <a:path w="986" h="638" extrusionOk="0">
                  <a:moveTo>
                    <a:pt x="102" y="1"/>
                  </a:moveTo>
                  <a:cubicBezTo>
                    <a:pt x="34" y="1"/>
                    <a:pt x="0" y="137"/>
                    <a:pt x="68" y="179"/>
                  </a:cubicBezTo>
                  <a:cubicBezTo>
                    <a:pt x="348" y="315"/>
                    <a:pt x="561" y="493"/>
                    <a:pt x="850" y="638"/>
                  </a:cubicBezTo>
                  <a:lnTo>
                    <a:pt x="884" y="638"/>
                  </a:lnTo>
                  <a:cubicBezTo>
                    <a:pt x="918" y="638"/>
                    <a:pt x="986" y="561"/>
                    <a:pt x="952" y="527"/>
                  </a:cubicBezTo>
                  <a:cubicBezTo>
                    <a:pt x="739" y="247"/>
                    <a:pt x="459" y="103"/>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p:cNvSpPr/>
            <p:nvPr/>
          </p:nvSpPr>
          <p:spPr>
            <a:xfrm>
              <a:off x="5336417" y="601183"/>
              <a:ext cx="20541" cy="17072"/>
            </a:xfrm>
            <a:custGeom>
              <a:avLst/>
              <a:gdLst/>
              <a:ahLst/>
              <a:cxnLst/>
              <a:rect l="l" t="t" r="r" b="b"/>
              <a:pathLst>
                <a:path w="604" h="502" extrusionOk="0">
                  <a:moveTo>
                    <a:pt x="145" y="1"/>
                  </a:moveTo>
                  <a:cubicBezTo>
                    <a:pt x="43" y="1"/>
                    <a:pt x="1" y="111"/>
                    <a:pt x="43" y="179"/>
                  </a:cubicBezTo>
                  <a:cubicBezTo>
                    <a:pt x="145" y="323"/>
                    <a:pt x="289" y="468"/>
                    <a:pt x="425" y="502"/>
                  </a:cubicBezTo>
                  <a:lnTo>
                    <a:pt x="468" y="502"/>
                  </a:lnTo>
                  <a:cubicBezTo>
                    <a:pt x="570" y="502"/>
                    <a:pt x="604" y="425"/>
                    <a:pt x="570" y="323"/>
                  </a:cubicBezTo>
                  <a:cubicBezTo>
                    <a:pt x="502" y="179"/>
                    <a:pt x="323" y="11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2"/>
            <p:cNvSpPr/>
            <p:nvPr/>
          </p:nvSpPr>
          <p:spPr>
            <a:xfrm>
              <a:off x="5353454" y="563910"/>
              <a:ext cx="25166" cy="25472"/>
            </a:xfrm>
            <a:custGeom>
              <a:avLst/>
              <a:gdLst/>
              <a:ahLst/>
              <a:cxnLst/>
              <a:rect l="l" t="t" r="r" b="b"/>
              <a:pathLst>
                <a:path w="740" h="749" extrusionOk="0">
                  <a:moveTo>
                    <a:pt x="103" y="1"/>
                  </a:moveTo>
                  <a:cubicBezTo>
                    <a:pt x="35" y="1"/>
                    <a:pt x="1" y="111"/>
                    <a:pt x="35" y="179"/>
                  </a:cubicBezTo>
                  <a:cubicBezTo>
                    <a:pt x="69" y="290"/>
                    <a:pt x="137" y="392"/>
                    <a:pt x="213" y="460"/>
                  </a:cubicBezTo>
                  <a:cubicBezTo>
                    <a:pt x="281" y="570"/>
                    <a:pt x="349" y="638"/>
                    <a:pt x="459" y="714"/>
                  </a:cubicBezTo>
                  <a:cubicBezTo>
                    <a:pt x="493" y="748"/>
                    <a:pt x="527" y="748"/>
                    <a:pt x="561" y="748"/>
                  </a:cubicBezTo>
                  <a:cubicBezTo>
                    <a:pt x="638" y="748"/>
                    <a:pt x="740" y="672"/>
                    <a:pt x="672" y="570"/>
                  </a:cubicBezTo>
                  <a:cubicBezTo>
                    <a:pt x="604" y="460"/>
                    <a:pt x="527" y="358"/>
                    <a:pt x="459" y="247"/>
                  </a:cubicBezTo>
                  <a:cubicBezTo>
                    <a:pt x="349" y="179"/>
                    <a:pt x="281" y="111"/>
                    <a:pt x="179" y="35"/>
                  </a:cubicBezTo>
                  <a:cubicBezTo>
                    <a:pt x="137" y="1"/>
                    <a:pt x="137"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2"/>
            <p:cNvSpPr/>
            <p:nvPr/>
          </p:nvSpPr>
          <p:spPr>
            <a:xfrm>
              <a:off x="5388414" y="644508"/>
              <a:ext cx="26322" cy="20575"/>
            </a:xfrm>
            <a:custGeom>
              <a:avLst/>
              <a:gdLst/>
              <a:ahLst/>
              <a:cxnLst/>
              <a:rect l="l" t="t" r="r" b="b"/>
              <a:pathLst>
                <a:path w="774" h="605" extrusionOk="0">
                  <a:moveTo>
                    <a:pt x="137" y="1"/>
                  </a:moveTo>
                  <a:cubicBezTo>
                    <a:pt x="69" y="1"/>
                    <a:pt x="1" y="111"/>
                    <a:pt x="69" y="179"/>
                  </a:cubicBezTo>
                  <a:cubicBezTo>
                    <a:pt x="137" y="256"/>
                    <a:pt x="247" y="324"/>
                    <a:pt x="349" y="426"/>
                  </a:cubicBezTo>
                  <a:cubicBezTo>
                    <a:pt x="425" y="502"/>
                    <a:pt x="493" y="604"/>
                    <a:pt x="595" y="604"/>
                  </a:cubicBezTo>
                  <a:lnTo>
                    <a:pt x="638" y="604"/>
                  </a:lnTo>
                  <a:cubicBezTo>
                    <a:pt x="706" y="604"/>
                    <a:pt x="774" y="536"/>
                    <a:pt x="740" y="468"/>
                  </a:cubicBezTo>
                  <a:cubicBezTo>
                    <a:pt x="706" y="358"/>
                    <a:pt x="561" y="290"/>
                    <a:pt x="459" y="256"/>
                  </a:cubicBezTo>
                  <a:cubicBezTo>
                    <a:pt x="383" y="179"/>
                    <a:pt x="281" y="111"/>
                    <a:pt x="171"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2"/>
            <p:cNvSpPr/>
            <p:nvPr/>
          </p:nvSpPr>
          <p:spPr>
            <a:xfrm>
              <a:off x="5405180" y="609855"/>
              <a:ext cx="22853" cy="22853"/>
            </a:xfrm>
            <a:custGeom>
              <a:avLst/>
              <a:gdLst/>
              <a:ahLst/>
              <a:cxnLst/>
              <a:rect l="l" t="t" r="r" b="b"/>
              <a:pathLst>
                <a:path w="672" h="672" extrusionOk="0">
                  <a:moveTo>
                    <a:pt x="145" y="1"/>
                  </a:moveTo>
                  <a:cubicBezTo>
                    <a:pt x="34" y="1"/>
                    <a:pt x="0" y="102"/>
                    <a:pt x="34" y="170"/>
                  </a:cubicBezTo>
                  <a:cubicBezTo>
                    <a:pt x="68" y="281"/>
                    <a:pt x="179" y="315"/>
                    <a:pt x="213" y="425"/>
                  </a:cubicBezTo>
                  <a:cubicBezTo>
                    <a:pt x="281" y="493"/>
                    <a:pt x="315" y="595"/>
                    <a:pt x="425" y="638"/>
                  </a:cubicBezTo>
                  <a:cubicBezTo>
                    <a:pt x="459" y="672"/>
                    <a:pt x="493" y="672"/>
                    <a:pt x="493" y="672"/>
                  </a:cubicBezTo>
                  <a:cubicBezTo>
                    <a:pt x="569" y="672"/>
                    <a:pt x="637" y="638"/>
                    <a:pt x="637" y="561"/>
                  </a:cubicBezTo>
                  <a:cubicBezTo>
                    <a:pt x="671" y="493"/>
                    <a:pt x="671" y="425"/>
                    <a:pt x="603" y="349"/>
                  </a:cubicBezTo>
                  <a:cubicBezTo>
                    <a:pt x="569" y="281"/>
                    <a:pt x="527" y="213"/>
                    <a:pt x="493" y="170"/>
                  </a:cubicBezTo>
                  <a:cubicBezTo>
                    <a:pt x="391" y="68"/>
                    <a:pt x="281"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5432896" y="667633"/>
              <a:ext cx="21697" cy="17956"/>
            </a:xfrm>
            <a:custGeom>
              <a:avLst/>
              <a:gdLst/>
              <a:ahLst/>
              <a:cxnLst/>
              <a:rect l="l" t="t" r="r" b="b"/>
              <a:pathLst>
                <a:path w="638" h="528" extrusionOk="0">
                  <a:moveTo>
                    <a:pt x="137" y="0"/>
                  </a:moveTo>
                  <a:cubicBezTo>
                    <a:pt x="69" y="0"/>
                    <a:pt x="1" y="136"/>
                    <a:pt x="69" y="213"/>
                  </a:cubicBezTo>
                  <a:cubicBezTo>
                    <a:pt x="137" y="247"/>
                    <a:pt x="213" y="315"/>
                    <a:pt x="281" y="383"/>
                  </a:cubicBezTo>
                  <a:cubicBezTo>
                    <a:pt x="315" y="459"/>
                    <a:pt x="426" y="527"/>
                    <a:pt x="494" y="527"/>
                  </a:cubicBezTo>
                  <a:lnTo>
                    <a:pt x="527" y="527"/>
                  </a:lnTo>
                  <a:cubicBezTo>
                    <a:pt x="604" y="527"/>
                    <a:pt x="638" y="459"/>
                    <a:pt x="604" y="383"/>
                  </a:cubicBezTo>
                  <a:cubicBezTo>
                    <a:pt x="604" y="281"/>
                    <a:pt x="494" y="247"/>
                    <a:pt x="426" y="170"/>
                  </a:cubicBezTo>
                  <a:cubicBezTo>
                    <a:pt x="349" y="102"/>
                    <a:pt x="281" y="68"/>
                    <a:pt x="213" y="34"/>
                  </a:cubicBezTo>
                  <a:cubicBezTo>
                    <a:pt x="213" y="0"/>
                    <a:pt x="179" y="0"/>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5465271" y="591661"/>
              <a:ext cx="11018" cy="19384"/>
            </a:xfrm>
            <a:custGeom>
              <a:avLst/>
              <a:gdLst/>
              <a:ahLst/>
              <a:cxnLst/>
              <a:rect l="l" t="t" r="r" b="b"/>
              <a:pathLst>
                <a:path w="324" h="570" extrusionOk="0">
                  <a:moveTo>
                    <a:pt x="213" y="0"/>
                  </a:moveTo>
                  <a:cubicBezTo>
                    <a:pt x="179" y="0"/>
                    <a:pt x="145" y="34"/>
                    <a:pt x="145" y="68"/>
                  </a:cubicBezTo>
                  <a:cubicBezTo>
                    <a:pt x="111" y="145"/>
                    <a:pt x="77" y="213"/>
                    <a:pt x="77" y="281"/>
                  </a:cubicBezTo>
                  <a:cubicBezTo>
                    <a:pt x="34" y="357"/>
                    <a:pt x="0" y="425"/>
                    <a:pt x="34" y="493"/>
                  </a:cubicBezTo>
                  <a:cubicBezTo>
                    <a:pt x="34" y="536"/>
                    <a:pt x="77" y="569"/>
                    <a:pt x="111" y="569"/>
                  </a:cubicBezTo>
                  <a:cubicBezTo>
                    <a:pt x="145" y="569"/>
                    <a:pt x="179" y="536"/>
                    <a:pt x="179" y="536"/>
                  </a:cubicBezTo>
                  <a:cubicBezTo>
                    <a:pt x="247" y="459"/>
                    <a:pt x="247" y="391"/>
                    <a:pt x="247" y="323"/>
                  </a:cubicBezTo>
                  <a:lnTo>
                    <a:pt x="289" y="111"/>
                  </a:lnTo>
                  <a:cubicBezTo>
                    <a:pt x="323" y="34"/>
                    <a:pt x="247"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5449662" y="556701"/>
              <a:ext cx="14487" cy="21697"/>
            </a:xfrm>
            <a:custGeom>
              <a:avLst/>
              <a:gdLst/>
              <a:ahLst/>
              <a:cxnLst/>
              <a:rect l="l" t="t" r="r" b="b"/>
              <a:pathLst>
                <a:path w="426" h="638" extrusionOk="0">
                  <a:moveTo>
                    <a:pt x="281" y="0"/>
                  </a:moveTo>
                  <a:cubicBezTo>
                    <a:pt x="247" y="0"/>
                    <a:pt x="213" y="0"/>
                    <a:pt x="179" y="77"/>
                  </a:cubicBezTo>
                  <a:cubicBezTo>
                    <a:pt x="145" y="145"/>
                    <a:pt x="111" y="247"/>
                    <a:pt x="68" y="323"/>
                  </a:cubicBezTo>
                  <a:cubicBezTo>
                    <a:pt x="68" y="357"/>
                    <a:pt x="34" y="391"/>
                    <a:pt x="34" y="459"/>
                  </a:cubicBezTo>
                  <a:cubicBezTo>
                    <a:pt x="1" y="502"/>
                    <a:pt x="34" y="536"/>
                    <a:pt x="34" y="570"/>
                  </a:cubicBezTo>
                  <a:cubicBezTo>
                    <a:pt x="34" y="604"/>
                    <a:pt x="68" y="638"/>
                    <a:pt x="111" y="638"/>
                  </a:cubicBezTo>
                  <a:cubicBezTo>
                    <a:pt x="145" y="638"/>
                    <a:pt x="179" y="638"/>
                    <a:pt x="179" y="604"/>
                  </a:cubicBezTo>
                  <a:cubicBezTo>
                    <a:pt x="213" y="570"/>
                    <a:pt x="247" y="570"/>
                    <a:pt x="247" y="536"/>
                  </a:cubicBezTo>
                  <a:cubicBezTo>
                    <a:pt x="281" y="459"/>
                    <a:pt x="281" y="425"/>
                    <a:pt x="323" y="391"/>
                  </a:cubicBezTo>
                  <a:cubicBezTo>
                    <a:pt x="323" y="289"/>
                    <a:pt x="357" y="213"/>
                    <a:pt x="391" y="111"/>
                  </a:cubicBezTo>
                  <a:cubicBezTo>
                    <a:pt x="425" y="34"/>
                    <a:pt x="357"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a:off x="5499074" y="490556"/>
              <a:ext cx="14453" cy="14453"/>
            </a:xfrm>
            <a:custGeom>
              <a:avLst/>
              <a:gdLst/>
              <a:ahLst/>
              <a:cxnLst/>
              <a:rect l="l" t="t" r="r" b="b"/>
              <a:pathLst>
                <a:path w="425" h="425" extrusionOk="0">
                  <a:moveTo>
                    <a:pt x="246" y="0"/>
                  </a:moveTo>
                  <a:cubicBezTo>
                    <a:pt x="179" y="0"/>
                    <a:pt x="145" y="34"/>
                    <a:pt x="102" y="111"/>
                  </a:cubicBezTo>
                  <a:lnTo>
                    <a:pt x="102" y="68"/>
                  </a:lnTo>
                  <a:lnTo>
                    <a:pt x="102" y="68"/>
                  </a:lnTo>
                  <a:lnTo>
                    <a:pt x="102" y="111"/>
                  </a:lnTo>
                  <a:lnTo>
                    <a:pt x="102" y="145"/>
                  </a:lnTo>
                  <a:lnTo>
                    <a:pt x="102" y="179"/>
                  </a:lnTo>
                  <a:cubicBezTo>
                    <a:pt x="102" y="213"/>
                    <a:pt x="68" y="213"/>
                    <a:pt x="68" y="246"/>
                  </a:cubicBezTo>
                  <a:cubicBezTo>
                    <a:pt x="0" y="323"/>
                    <a:pt x="102" y="425"/>
                    <a:pt x="213" y="425"/>
                  </a:cubicBezTo>
                  <a:cubicBezTo>
                    <a:pt x="213" y="425"/>
                    <a:pt x="246" y="425"/>
                    <a:pt x="280" y="391"/>
                  </a:cubicBezTo>
                  <a:cubicBezTo>
                    <a:pt x="314" y="357"/>
                    <a:pt x="357" y="323"/>
                    <a:pt x="391" y="280"/>
                  </a:cubicBezTo>
                  <a:lnTo>
                    <a:pt x="391" y="280"/>
                  </a:lnTo>
                  <a:lnTo>
                    <a:pt x="357" y="280"/>
                  </a:lnTo>
                  <a:lnTo>
                    <a:pt x="391" y="246"/>
                  </a:lnTo>
                  <a:cubicBezTo>
                    <a:pt x="391" y="246"/>
                    <a:pt x="425" y="213"/>
                    <a:pt x="425" y="179"/>
                  </a:cubicBezTo>
                  <a:cubicBezTo>
                    <a:pt x="425" y="145"/>
                    <a:pt x="425" y="111"/>
                    <a:pt x="391" y="111"/>
                  </a:cubicBezTo>
                  <a:cubicBezTo>
                    <a:pt x="391" y="34"/>
                    <a:pt x="314" y="0"/>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5458027" y="463962"/>
              <a:ext cx="18262" cy="26628"/>
            </a:xfrm>
            <a:custGeom>
              <a:avLst/>
              <a:gdLst/>
              <a:ahLst/>
              <a:cxnLst/>
              <a:rect l="l" t="t" r="r" b="b"/>
              <a:pathLst>
                <a:path w="537" h="783" extrusionOk="0">
                  <a:moveTo>
                    <a:pt x="392" y="1"/>
                  </a:moveTo>
                  <a:cubicBezTo>
                    <a:pt x="358" y="1"/>
                    <a:pt x="324" y="1"/>
                    <a:pt x="290" y="43"/>
                  </a:cubicBezTo>
                  <a:cubicBezTo>
                    <a:pt x="213" y="145"/>
                    <a:pt x="179" y="255"/>
                    <a:pt x="111" y="357"/>
                  </a:cubicBezTo>
                  <a:cubicBezTo>
                    <a:pt x="77" y="391"/>
                    <a:pt x="77" y="468"/>
                    <a:pt x="35" y="502"/>
                  </a:cubicBezTo>
                  <a:cubicBezTo>
                    <a:pt x="1" y="570"/>
                    <a:pt x="35" y="638"/>
                    <a:pt x="35" y="714"/>
                  </a:cubicBezTo>
                  <a:cubicBezTo>
                    <a:pt x="77" y="748"/>
                    <a:pt x="111" y="782"/>
                    <a:pt x="179" y="782"/>
                  </a:cubicBezTo>
                  <a:cubicBezTo>
                    <a:pt x="213" y="782"/>
                    <a:pt x="213" y="782"/>
                    <a:pt x="247" y="748"/>
                  </a:cubicBezTo>
                  <a:cubicBezTo>
                    <a:pt x="324" y="714"/>
                    <a:pt x="324" y="680"/>
                    <a:pt x="358" y="638"/>
                  </a:cubicBezTo>
                  <a:cubicBezTo>
                    <a:pt x="392" y="570"/>
                    <a:pt x="392" y="502"/>
                    <a:pt x="426" y="468"/>
                  </a:cubicBezTo>
                  <a:cubicBezTo>
                    <a:pt x="426" y="357"/>
                    <a:pt x="460" y="255"/>
                    <a:pt x="502" y="145"/>
                  </a:cubicBezTo>
                  <a:cubicBezTo>
                    <a:pt x="536" y="43"/>
                    <a:pt x="460" y="1"/>
                    <a:pt x="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a:off x="5484621" y="420637"/>
              <a:ext cx="13331" cy="20541"/>
            </a:xfrm>
            <a:custGeom>
              <a:avLst/>
              <a:gdLst/>
              <a:ahLst/>
              <a:cxnLst/>
              <a:rect l="l" t="t" r="r" b="b"/>
              <a:pathLst>
                <a:path w="392" h="604" extrusionOk="0">
                  <a:moveTo>
                    <a:pt x="213" y="0"/>
                  </a:moveTo>
                  <a:cubicBezTo>
                    <a:pt x="179" y="0"/>
                    <a:pt x="145" y="43"/>
                    <a:pt x="102" y="77"/>
                  </a:cubicBezTo>
                  <a:cubicBezTo>
                    <a:pt x="68" y="145"/>
                    <a:pt x="68" y="213"/>
                    <a:pt x="68" y="289"/>
                  </a:cubicBezTo>
                  <a:cubicBezTo>
                    <a:pt x="34" y="357"/>
                    <a:pt x="0" y="425"/>
                    <a:pt x="68" y="536"/>
                  </a:cubicBezTo>
                  <a:cubicBezTo>
                    <a:pt x="68" y="570"/>
                    <a:pt x="102" y="604"/>
                    <a:pt x="179" y="604"/>
                  </a:cubicBezTo>
                  <a:lnTo>
                    <a:pt x="179" y="604"/>
                  </a:lnTo>
                  <a:cubicBezTo>
                    <a:pt x="315" y="570"/>
                    <a:pt x="357" y="468"/>
                    <a:pt x="391" y="323"/>
                  </a:cubicBezTo>
                  <a:cubicBezTo>
                    <a:pt x="391" y="255"/>
                    <a:pt x="391" y="111"/>
                    <a:pt x="315" y="43"/>
                  </a:cubicBezTo>
                  <a:cubicBezTo>
                    <a:pt x="281" y="0"/>
                    <a:pt x="247"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2"/>
            <p:cNvSpPr/>
            <p:nvPr/>
          </p:nvSpPr>
          <p:spPr>
            <a:xfrm>
              <a:off x="5531416" y="408802"/>
              <a:ext cx="20541" cy="28906"/>
            </a:xfrm>
            <a:custGeom>
              <a:avLst/>
              <a:gdLst/>
              <a:ahLst/>
              <a:cxnLst/>
              <a:rect l="l" t="t" r="r" b="b"/>
              <a:pathLst>
                <a:path w="604" h="850" extrusionOk="0">
                  <a:moveTo>
                    <a:pt x="468" y="0"/>
                  </a:moveTo>
                  <a:cubicBezTo>
                    <a:pt x="425" y="0"/>
                    <a:pt x="391" y="0"/>
                    <a:pt x="357" y="34"/>
                  </a:cubicBezTo>
                  <a:cubicBezTo>
                    <a:pt x="255" y="246"/>
                    <a:pt x="1" y="527"/>
                    <a:pt x="77" y="739"/>
                  </a:cubicBezTo>
                  <a:cubicBezTo>
                    <a:pt x="111" y="816"/>
                    <a:pt x="145" y="850"/>
                    <a:pt x="213" y="850"/>
                  </a:cubicBezTo>
                  <a:lnTo>
                    <a:pt x="289" y="850"/>
                  </a:lnTo>
                  <a:cubicBezTo>
                    <a:pt x="468" y="705"/>
                    <a:pt x="468" y="348"/>
                    <a:pt x="570" y="136"/>
                  </a:cubicBezTo>
                  <a:cubicBezTo>
                    <a:pt x="604" y="68"/>
                    <a:pt x="536" y="0"/>
                    <a:pt x="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5570116" y="422065"/>
              <a:ext cx="17956" cy="26322"/>
            </a:xfrm>
            <a:custGeom>
              <a:avLst/>
              <a:gdLst/>
              <a:ahLst/>
              <a:cxnLst/>
              <a:rect l="l" t="t" r="r" b="b"/>
              <a:pathLst>
                <a:path w="528" h="774" extrusionOk="0">
                  <a:moveTo>
                    <a:pt x="460" y="1"/>
                  </a:moveTo>
                  <a:cubicBezTo>
                    <a:pt x="426" y="1"/>
                    <a:pt x="392" y="1"/>
                    <a:pt x="392" y="35"/>
                  </a:cubicBezTo>
                  <a:cubicBezTo>
                    <a:pt x="281" y="137"/>
                    <a:pt x="213" y="247"/>
                    <a:pt x="137" y="349"/>
                  </a:cubicBezTo>
                  <a:cubicBezTo>
                    <a:pt x="69" y="460"/>
                    <a:pt x="1" y="562"/>
                    <a:pt x="35" y="672"/>
                  </a:cubicBezTo>
                  <a:cubicBezTo>
                    <a:pt x="69" y="740"/>
                    <a:pt x="103" y="774"/>
                    <a:pt x="137" y="774"/>
                  </a:cubicBezTo>
                  <a:lnTo>
                    <a:pt x="179" y="774"/>
                  </a:lnTo>
                  <a:cubicBezTo>
                    <a:pt x="315" y="706"/>
                    <a:pt x="349" y="596"/>
                    <a:pt x="392" y="460"/>
                  </a:cubicBezTo>
                  <a:cubicBezTo>
                    <a:pt x="460" y="349"/>
                    <a:pt x="460" y="213"/>
                    <a:pt x="528" y="103"/>
                  </a:cubicBezTo>
                  <a:cubicBezTo>
                    <a:pt x="528" y="35"/>
                    <a:pt x="494" y="1"/>
                    <a:pt x="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5610857" y="448353"/>
              <a:ext cx="17072" cy="24315"/>
            </a:xfrm>
            <a:custGeom>
              <a:avLst/>
              <a:gdLst/>
              <a:ahLst/>
              <a:cxnLst/>
              <a:rect l="l" t="t" r="r" b="b"/>
              <a:pathLst>
                <a:path w="502" h="715" extrusionOk="0">
                  <a:moveTo>
                    <a:pt x="391" y="1"/>
                  </a:moveTo>
                  <a:cubicBezTo>
                    <a:pt x="357" y="1"/>
                    <a:pt x="357" y="1"/>
                    <a:pt x="323" y="35"/>
                  </a:cubicBezTo>
                  <a:cubicBezTo>
                    <a:pt x="255" y="111"/>
                    <a:pt x="179" y="213"/>
                    <a:pt x="145" y="324"/>
                  </a:cubicBezTo>
                  <a:cubicBezTo>
                    <a:pt x="77" y="426"/>
                    <a:pt x="1" y="536"/>
                    <a:pt x="77" y="638"/>
                  </a:cubicBezTo>
                  <a:cubicBezTo>
                    <a:pt x="111" y="714"/>
                    <a:pt x="145" y="714"/>
                    <a:pt x="213" y="714"/>
                  </a:cubicBezTo>
                  <a:lnTo>
                    <a:pt x="289" y="714"/>
                  </a:lnTo>
                  <a:cubicBezTo>
                    <a:pt x="391" y="638"/>
                    <a:pt x="391" y="536"/>
                    <a:pt x="425" y="392"/>
                  </a:cubicBezTo>
                  <a:cubicBezTo>
                    <a:pt x="468" y="324"/>
                    <a:pt x="502" y="213"/>
                    <a:pt x="502" y="111"/>
                  </a:cubicBezTo>
                  <a:cubicBezTo>
                    <a:pt x="502" y="35"/>
                    <a:pt x="425"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5626739" y="387105"/>
              <a:ext cx="19112" cy="21731"/>
            </a:xfrm>
            <a:custGeom>
              <a:avLst/>
              <a:gdLst/>
              <a:ahLst/>
              <a:cxnLst/>
              <a:rect l="l" t="t" r="r" b="b"/>
              <a:pathLst>
                <a:path w="562" h="639" extrusionOk="0">
                  <a:moveTo>
                    <a:pt x="349" y="1"/>
                  </a:moveTo>
                  <a:cubicBezTo>
                    <a:pt x="349" y="1"/>
                    <a:pt x="315" y="1"/>
                    <a:pt x="315" y="35"/>
                  </a:cubicBezTo>
                  <a:cubicBezTo>
                    <a:pt x="213" y="137"/>
                    <a:pt x="171" y="247"/>
                    <a:pt x="69" y="315"/>
                  </a:cubicBezTo>
                  <a:cubicBezTo>
                    <a:pt x="1" y="392"/>
                    <a:pt x="1" y="528"/>
                    <a:pt x="69" y="562"/>
                  </a:cubicBezTo>
                  <a:cubicBezTo>
                    <a:pt x="103" y="604"/>
                    <a:pt x="137" y="638"/>
                    <a:pt x="213" y="638"/>
                  </a:cubicBezTo>
                  <a:cubicBezTo>
                    <a:pt x="247" y="638"/>
                    <a:pt x="281" y="604"/>
                    <a:pt x="315" y="562"/>
                  </a:cubicBezTo>
                  <a:cubicBezTo>
                    <a:pt x="426" y="460"/>
                    <a:pt x="562" y="213"/>
                    <a:pt x="460" y="35"/>
                  </a:cubicBezTo>
                  <a:cubicBezTo>
                    <a:pt x="426" y="35"/>
                    <a:pt x="383"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2"/>
            <p:cNvSpPr/>
            <p:nvPr/>
          </p:nvSpPr>
          <p:spPr>
            <a:xfrm>
              <a:off x="5590657" y="348405"/>
              <a:ext cx="15609" cy="27784"/>
            </a:xfrm>
            <a:custGeom>
              <a:avLst/>
              <a:gdLst/>
              <a:ahLst/>
              <a:cxnLst/>
              <a:rect l="l" t="t" r="r" b="b"/>
              <a:pathLst>
                <a:path w="459" h="817" extrusionOk="0">
                  <a:moveTo>
                    <a:pt x="314" y="1"/>
                  </a:moveTo>
                  <a:cubicBezTo>
                    <a:pt x="280" y="1"/>
                    <a:pt x="246" y="43"/>
                    <a:pt x="246" y="77"/>
                  </a:cubicBezTo>
                  <a:cubicBezTo>
                    <a:pt x="170" y="179"/>
                    <a:pt x="136" y="290"/>
                    <a:pt x="102" y="391"/>
                  </a:cubicBezTo>
                  <a:cubicBezTo>
                    <a:pt x="68" y="468"/>
                    <a:pt x="34" y="502"/>
                    <a:pt x="34" y="536"/>
                  </a:cubicBezTo>
                  <a:cubicBezTo>
                    <a:pt x="0" y="604"/>
                    <a:pt x="34" y="680"/>
                    <a:pt x="34" y="748"/>
                  </a:cubicBezTo>
                  <a:cubicBezTo>
                    <a:pt x="34" y="816"/>
                    <a:pt x="102" y="816"/>
                    <a:pt x="136" y="816"/>
                  </a:cubicBezTo>
                  <a:cubicBezTo>
                    <a:pt x="212" y="816"/>
                    <a:pt x="246" y="816"/>
                    <a:pt x="280" y="782"/>
                  </a:cubicBezTo>
                  <a:cubicBezTo>
                    <a:pt x="459" y="638"/>
                    <a:pt x="459" y="357"/>
                    <a:pt x="425" y="111"/>
                  </a:cubicBezTo>
                  <a:cubicBezTo>
                    <a:pt x="425" y="77"/>
                    <a:pt x="34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2"/>
            <p:cNvSpPr/>
            <p:nvPr/>
          </p:nvSpPr>
          <p:spPr>
            <a:xfrm>
              <a:off x="5540087" y="353336"/>
              <a:ext cx="16800" cy="25438"/>
            </a:xfrm>
            <a:custGeom>
              <a:avLst/>
              <a:gdLst/>
              <a:ahLst/>
              <a:cxnLst/>
              <a:rect l="l" t="t" r="r" b="b"/>
              <a:pathLst>
                <a:path w="494" h="748" extrusionOk="0">
                  <a:moveTo>
                    <a:pt x="383" y="0"/>
                  </a:moveTo>
                  <a:cubicBezTo>
                    <a:pt x="349" y="0"/>
                    <a:pt x="349" y="0"/>
                    <a:pt x="315" y="34"/>
                  </a:cubicBezTo>
                  <a:cubicBezTo>
                    <a:pt x="247" y="111"/>
                    <a:pt x="213" y="212"/>
                    <a:pt x="170" y="323"/>
                  </a:cubicBezTo>
                  <a:cubicBezTo>
                    <a:pt x="136" y="425"/>
                    <a:pt x="34" y="535"/>
                    <a:pt x="34" y="603"/>
                  </a:cubicBezTo>
                  <a:cubicBezTo>
                    <a:pt x="0" y="671"/>
                    <a:pt x="34" y="748"/>
                    <a:pt x="102" y="748"/>
                  </a:cubicBezTo>
                  <a:lnTo>
                    <a:pt x="136" y="748"/>
                  </a:lnTo>
                  <a:cubicBezTo>
                    <a:pt x="281" y="705"/>
                    <a:pt x="349" y="569"/>
                    <a:pt x="425" y="459"/>
                  </a:cubicBezTo>
                  <a:cubicBezTo>
                    <a:pt x="459" y="323"/>
                    <a:pt x="493" y="178"/>
                    <a:pt x="459" y="34"/>
                  </a:cubicBezTo>
                  <a:cubicBezTo>
                    <a:pt x="459" y="0"/>
                    <a:pt x="425" y="0"/>
                    <a:pt x="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2"/>
            <p:cNvSpPr/>
            <p:nvPr/>
          </p:nvSpPr>
          <p:spPr>
            <a:xfrm>
              <a:off x="5490675" y="354492"/>
              <a:ext cx="14487" cy="25438"/>
            </a:xfrm>
            <a:custGeom>
              <a:avLst/>
              <a:gdLst/>
              <a:ahLst/>
              <a:cxnLst/>
              <a:rect l="l" t="t" r="r" b="b"/>
              <a:pathLst>
                <a:path w="426" h="748" extrusionOk="0">
                  <a:moveTo>
                    <a:pt x="315" y="0"/>
                  </a:moveTo>
                  <a:cubicBezTo>
                    <a:pt x="281" y="0"/>
                    <a:pt x="247" y="34"/>
                    <a:pt x="213" y="77"/>
                  </a:cubicBezTo>
                  <a:cubicBezTo>
                    <a:pt x="179" y="178"/>
                    <a:pt x="137" y="289"/>
                    <a:pt x="103" y="357"/>
                  </a:cubicBezTo>
                  <a:cubicBezTo>
                    <a:pt x="69" y="459"/>
                    <a:pt x="1" y="535"/>
                    <a:pt x="69" y="671"/>
                  </a:cubicBezTo>
                  <a:cubicBezTo>
                    <a:pt x="69" y="714"/>
                    <a:pt x="137" y="748"/>
                    <a:pt x="179" y="748"/>
                  </a:cubicBezTo>
                  <a:lnTo>
                    <a:pt x="213" y="748"/>
                  </a:lnTo>
                  <a:cubicBezTo>
                    <a:pt x="349" y="714"/>
                    <a:pt x="392" y="569"/>
                    <a:pt x="426" y="459"/>
                  </a:cubicBezTo>
                  <a:lnTo>
                    <a:pt x="426" y="111"/>
                  </a:lnTo>
                  <a:cubicBezTo>
                    <a:pt x="426" y="34"/>
                    <a:pt x="392" y="0"/>
                    <a:pt x="3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2"/>
            <p:cNvSpPr/>
            <p:nvPr/>
          </p:nvSpPr>
          <p:spPr>
            <a:xfrm>
              <a:off x="5467856" y="330483"/>
              <a:ext cx="13025" cy="31253"/>
            </a:xfrm>
            <a:custGeom>
              <a:avLst/>
              <a:gdLst/>
              <a:ahLst/>
              <a:cxnLst/>
              <a:rect l="l" t="t" r="r" b="b"/>
              <a:pathLst>
                <a:path w="383" h="919" extrusionOk="0">
                  <a:moveTo>
                    <a:pt x="281" y="1"/>
                  </a:moveTo>
                  <a:cubicBezTo>
                    <a:pt x="281" y="1"/>
                    <a:pt x="247" y="1"/>
                    <a:pt x="247" y="35"/>
                  </a:cubicBezTo>
                  <a:cubicBezTo>
                    <a:pt x="213" y="179"/>
                    <a:pt x="137" y="315"/>
                    <a:pt x="103" y="460"/>
                  </a:cubicBezTo>
                  <a:cubicBezTo>
                    <a:pt x="69" y="570"/>
                    <a:pt x="1" y="706"/>
                    <a:pt x="35" y="817"/>
                  </a:cubicBezTo>
                  <a:cubicBezTo>
                    <a:pt x="35" y="884"/>
                    <a:pt x="103" y="918"/>
                    <a:pt x="171" y="918"/>
                  </a:cubicBezTo>
                  <a:cubicBezTo>
                    <a:pt x="213" y="918"/>
                    <a:pt x="213" y="918"/>
                    <a:pt x="247" y="884"/>
                  </a:cubicBezTo>
                  <a:cubicBezTo>
                    <a:pt x="349" y="783"/>
                    <a:pt x="349" y="638"/>
                    <a:pt x="349" y="494"/>
                  </a:cubicBezTo>
                  <a:cubicBezTo>
                    <a:pt x="383" y="358"/>
                    <a:pt x="349" y="213"/>
                    <a:pt x="349" y="69"/>
                  </a:cubicBezTo>
                  <a:cubicBezTo>
                    <a:pt x="349" y="35"/>
                    <a:pt x="315"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2"/>
            <p:cNvSpPr/>
            <p:nvPr/>
          </p:nvSpPr>
          <p:spPr>
            <a:xfrm>
              <a:off x="5519581" y="257129"/>
              <a:ext cx="17922" cy="31219"/>
            </a:xfrm>
            <a:custGeom>
              <a:avLst/>
              <a:gdLst/>
              <a:ahLst/>
              <a:cxnLst/>
              <a:rect l="l" t="t" r="r" b="b"/>
              <a:pathLst>
                <a:path w="527" h="918" extrusionOk="0">
                  <a:moveTo>
                    <a:pt x="349" y="0"/>
                  </a:moveTo>
                  <a:cubicBezTo>
                    <a:pt x="315" y="0"/>
                    <a:pt x="281" y="0"/>
                    <a:pt x="281" y="34"/>
                  </a:cubicBezTo>
                  <a:cubicBezTo>
                    <a:pt x="247" y="179"/>
                    <a:pt x="213" y="315"/>
                    <a:pt x="136" y="459"/>
                  </a:cubicBezTo>
                  <a:cubicBezTo>
                    <a:pt x="102" y="561"/>
                    <a:pt x="34" y="671"/>
                    <a:pt x="0" y="816"/>
                  </a:cubicBezTo>
                  <a:cubicBezTo>
                    <a:pt x="0" y="884"/>
                    <a:pt x="68" y="918"/>
                    <a:pt x="102" y="918"/>
                  </a:cubicBezTo>
                  <a:lnTo>
                    <a:pt x="136" y="918"/>
                  </a:lnTo>
                  <a:cubicBezTo>
                    <a:pt x="493" y="816"/>
                    <a:pt x="527" y="349"/>
                    <a:pt x="425" y="34"/>
                  </a:cubicBezTo>
                  <a:cubicBezTo>
                    <a:pt x="425" y="0"/>
                    <a:pt x="391"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2"/>
            <p:cNvSpPr/>
            <p:nvPr/>
          </p:nvSpPr>
          <p:spPr>
            <a:xfrm>
              <a:off x="5544712" y="293245"/>
              <a:ext cx="18228" cy="28906"/>
            </a:xfrm>
            <a:custGeom>
              <a:avLst/>
              <a:gdLst/>
              <a:ahLst/>
              <a:cxnLst/>
              <a:rect l="l" t="t" r="r" b="b"/>
              <a:pathLst>
                <a:path w="536" h="850" extrusionOk="0">
                  <a:moveTo>
                    <a:pt x="357" y="0"/>
                  </a:moveTo>
                  <a:cubicBezTo>
                    <a:pt x="323" y="0"/>
                    <a:pt x="247" y="34"/>
                    <a:pt x="247" y="68"/>
                  </a:cubicBezTo>
                  <a:cubicBezTo>
                    <a:pt x="213" y="213"/>
                    <a:pt x="179" y="314"/>
                    <a:pt x="145" y="459"/>
                  </a:cubicBezTo>
                  <a:cubicBezTo>
                    <a:pt x="77" y="561"/>
                    <a:pt x="0" y="671"/>
                    <a:pt x="77" y="773"/>
                  </a:cubicBezTo>
                  <a:cubicBezTo>
                    <a:pt x="111" y="816"/>
                    <a:pt x="145" y="850"/>
                    <a:pt x="179" y="850"/>
                  </a:cubicBezTo>
                  <a:lnTo>
                    <a:pt x="179" y="850"/>
                  </a:lnTo>
                  <a:cubicBezTo>
                    <a:pt x="536" y="850"/>
                    <a:pt x="502" y="280"/>
                    <a:pt x="459" y="68"/>
                  </a:cubicBezTo>
                  <a:cubicBezTo>
                    <a:pt x="459" y="34"/>
                    <a:pt x="391"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2"/>
            <p:cNvSpPr/>
            <p:nvPr/>
          </p:nvSpPr>
          <p:spPr>
            <a:xfrm>
              <a:off x="5599022" y="294401"/>
              <a:ext cx="19112" cy="31219"/>
            </a:xfrm>
            <a:custGeom>
              <a:avLst/>
              <a:gdLst/>
              <a:ahLst/>
              <a:cxnLst/>
              <a:rect l="l" t="t" r="r" b="b"/>
              <a:pathLst>
                <a:path w="562" h="918" extrusionOk="0">
                  <a:moveTo>
                    <a:pt x="459" y="0"/>
                  </a:moveTo>
                  <a:cubicBezTo>
                    <a:pt x="391" y="0"/>
                    <a:pt x="349" y="0"/>
                    <a:pt x="349" y="68"/>
                  </a:cubicBezTo>
                  <a:cubicBezTo>
                    <a:pt x="281" y="314"/>
                    <a:pt x="102" y="493"/>
                    <a:pt x="34" y="739"/>
                  </a:cubicBezTo>
                  <a:cubicBezTo>
                    <a:pt x="0" y="850"/>
                    <a:pt x="68" y="918"/>
                    <a:pt x="179" y="918"/>
                  </a:cubicBezTo>
                  <a:lnTo>
                    <a:pt x="247" y="918"/>
                  </a:lnTo>
                  <a:cubicBezTo>
                    <a:pt x="493" y="782"/>
                    <a:pt x="561" y="391"/>
                    <a:pt x="561" y="102"/>
                  </a:cubicBezTo>
                  <a:cubicBezTo>
                    <a:pt x="561" y="34"/>
                    <a:pt x="527" y="0"/>
                    <a:pt x="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2"/>
            <p:cNvSpPr/>
            <p:nvPr/>
          </p:nvSpPr>
          <p:spPr>
            <a:xfrm>
              <a:off x="5597866" y="234310"/>
              <a:ext cx="16800" cy="26322"/>
            </a:xfrm>
            <a:custGeom>
              <a:avLst/>
              <a:gdLst/>
              <a:ahLst/>
              <a:cxnLst/>
              <a:rect l="l" t="t" r="r" b="b"/>
              <a:pathLst>
                <a:path w="494" h="774" extrusionOk="0">
                  <a:moveTo>
                    <a:pt x="383" y="0"/>
                  </a:moveTo>
                  <a:cubicBezTo>
                    <a:pt x="349" y="0"/>
                    <a:pt x="281" y="34"/>
                    <a:pt x="281" y="68"/>
                  </a:cubicBezTo>
                  <a:cubicBezTo>
                    <a:pt x="247" y="170"/>
                    <a:pt x="213" y="281"/>
                    <a:pt x="170" y="349"/>
                  </a:cubicBezTo>
                  <a:cubicBezTo>
                    <a:pt x="136" y="382"/>
                    <a:pt x="102" y="459"/>
                    <a:pt x="68" y="493"/>
                  </a:cubicBezTo>
                  <a:cubicBezTo>
                    <a:pt x="68" y="527"/>
                    <a:pt x="34" y="561"/>
                    <a:pt x="0" y="637"/>
                  </a:cubicBezTo>
                  <a:cubicBezTo>
                    <a:pt x="0" y="705"/>
                    <a:pt x="34" y="773"/>
                    <a:pt x="102" y="773"/>
                  </a:cubicBezTo>
                  <a:lnTo>
                    <a:pt x="102" y="773"/>
                  </a:lnTo>
                  <a:cubicBezTo>
                    <a:pt x="247" y="773"/>
                    <a:pt x="383" y="595"/>
                    <a:pt x="425" y="493"/>
                  </a:cubicBezTo>
                  <a:cubicBezTo>
                    <a:pt x="493" y="349"/>
                    <a:pt x="493" y="213"/>
                    <a:pt x="459" y="68"/>
                  </a:cubicBezTo>
                  <a:cubicBezTo>
                    <a:pt x="459" y="34"/>
                    <a:pt x="425" y="0"/>
                    <a:pt x="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2"/>
            <p:cNvSpPr/>
            <p:nvPr/>
          </p:nvSpPr>
          <p:spPr>
            <a:xfrm>
              <a:off x="5581985" y="205403"/>
              <a:ext cx="19384" cy="21697"/>
            </a:xfrm>
            <a:custGeom>
              <a:avLst/>
              <a:gdLst/>
              <a:ahLst/>
              <a:cxnLst/>
              <a:rect l="l" t="t" r="r" b="b"/>
              <a:pathLst>
                <a:path w="570" h="638" extrusionOk="0">
                  <a:moveTo>
                    <a:pt x="425" y="1"/>
                  </a:moveTo>
                  <a:cubicBezTo>
                    <a:pt x="391" y="1"/>
                    <a:pt x="391" y="1"/>
                    <a:pt x="357" y="35"/>
                  </a:cubicBezTo>
                  <a:cubicBezTo>
                    <a:pt x="289" y="103"/>
                    <a:pt x="213" y="171"/>
                    <a:pt x="179" y="247"/>
                  </a:cubicBezTo>
                  <a:cubicBezTo>
                    <a:pt x="111" y="315"/>
                    <a:pt x="0" y="383"/>
                    <a:pt x="0" y="493"/>
                  </a:cubicBezTo>
                  <a:cubicBezTo>
                    <a:pt x="0" y="595"/>
                    <a:pt x="77" y="638"/>
                    <a:pt x="145" y="638"/>
                  </a:cubicBezTo>
                  <a:lnTo>
                    <a:pt x="145" y="638"/>
                  </a:lnTo>
                  <a:cubicBezTo>
                    <a:pt x="289" y="638"/>
                    <a:pt x="357" y="527"/>
                    <a:pt x="425" y="425"/>
                  </a:cubicBezTo>
                  <a:cubicBezTo>
                    <a:pt x="467" y="349"/>
                    <a:pt x="501" y="247"/>
                    <a:pt x="535" y="137"/>
                  </a:cubicBezTo>
                  <a:cubicBezTo>
                    <a:pt x="569" y="69"/>
                    <a:pt x="501" y="1"/>
                    <a:pt x="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2"/>
            <p:cNvSpPr/>
            <p:nvPr/>
          </p:nvSpPr>
          <p:spPr>
            <a:xfrm>
              <a:off x="5660270" y="252198"/>
              <a:ext cx="13331" cy="27784"/>
            </a:xfrm>
            <a:custGeom>
              <a:avLst/>
              <a:gdLst/>
              <a:ahLst/>
              <a:cxnLst/>
              <a:rect l="l" t="t" r="r" b="b"/>
              <a:pathLst>
                <a:path w="392" h="817" extrusionOk="0">
                  <a:moveTo>
                    <a:pt x="289" y="1"/>
                  </a:moveTo>
                  <a:cubicBezTo>
                    <a:pt x="247" y="1"/>
                    <a:pt x="213" y="35"/>
                    <a:pt x="179" y="69"/>
                  </a:cubicBezTo>
                  <a:cubicBezTo>
                    <a:pt x="111" y="281"/>
                    <a:pt x="0" y="536"/>
                    <a:pt x="34" y="748"/>
                  </a:cubicBezTo>
                  <a:cubicBezTo>
                    <a:pt x="34" y="782"/>
                    <a:pt x="111" y="816"/>
                    <a:pt x="145" y="816"/>
                  </a:cubicBezTo>
                  <a:cubicBezTo>
                    <a:pt x="145" y="816"/>
                    <a:pt x="179" y="816"/>
                    <a:pt x="179" y="782"/>
                  </a:cubicBezTo>
                  <a:cubicBezTo>
                    <a:pt x="357" y="638"/>
                    <a:pt x="391" y="324"/>
                    <a:pt x="357" y="111"/>
                  </a:cubicBezTo>
                  <a:cubicBezTo>
                    <a:pt x="357" y="35"/>
                    <a:pt x="323" y="1"/>
                    <a:pt x="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2"/>
            <p:cNvSpPr/>
            <p:nvPr/>
          </p:nvSpPr>
          <p:spPr>
            <a:xfrm>
              <a:off x="5671254" y="320961"/>
              <a:ext cx="15609" cy="22853"/>
            </a:xfrm>
            <a:custGeom>
              <a:avLst/>
              <a:gdLst/>
              <a:ahLst/>
              <a:cxnLst/>
              <a:rect l="l" t="t" r="r" b="b"/>
              <a:pathLst>
                <a:path w="459" h="672" extrusionOk="0">
                  <a:moveTo>
                    <a:pt x="314" y="1"/>
                  </a:moveTo>
                  <a:cubicBezTo>
                    <a:pt x="280" y="1"/>
                    <a:pt x="246" y="1"/>
                    <a:pt x="212" y="69"/>
                  </a:cubicBezTo>
                  <a:cubicBezTo>
                    <a:pt x="178" y="137"/>
                    <a:pt x="136" y="247"/>
                    <a:pt x="102" y="315"/>
                  </a:cubicBezTo>
                  <a:cubicBezTo>
                    <a:pt x="68" y="383"/>
                    <a:pt x="34" y="425"/>
                    <a:pt x="34" y="493"/>
                  </a:cubicBezTo>
                  <a:lnTo>
                    <a:pt x="34" y="527"/>
                  </a:lnTo>
                  <a:cubicBezTo>
                    <a:pt x="0" y="595"/>
                    <a:pt x="68" y="672"/>
                    <a:pt x="136" y="672"/>
                  </a:cubicBezTo>
                  <a:lnTo>
                    <a:pt x="178" y="672"/>
                  </a:lnTo>
                  <a:lnTo>
                    <a:pt x="212" y="638"/>
                  </a:lnTo>
                  <a:cubicBezTo>
                    <a:pt x="314" y="595"/>
                    <a:pt x="348" y="493"/>
                    <a:pt x="391" y="425"/>
                  </a:cubicBezTo>
                  <a:cubicBezTo>
                    <a:pt x="425" y="315"/>
                    <a:pt x="459" y="213"/>
                    <a:pt x="459" y="103"/>
                  </a:cubicBezTo>
                  <a:cubicBezTo>
                    <a:pt x="425" y="35"/>
                    <a:pt x="391"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2"/>
            <p:cNvSpPr/>
            <p:nvPr/>
          </p:nvSpPr>
          <p:spPr>
            <a:xfrm>
              <a:off x="5624154" y="515960"/>
              <a:ext cx="17072" cy="31253"/>
            </a:xfrm>
            <a:custGeom>
              <a:avLst/>
              <a:gdLst/>
              <a:ahLst/>
              <a:cxnLst/>
              <a:rect l="l" t="t" r="r" b="b"/>
              <a:pathLst>
                <a:path w="502" h="919" extrusionOk="0">
                  <a:moveTo>
                    <a:pt x="391" y="1"/>
                  </a:moveTo>
                  <a:cubicBezTo>
                    <a:pt x="357" y="1"/>
                    <a:pt x="323" y="35"/>
                    <a:pt x="289" y="69"/>
                  </a:cubicBezTo>
                  <a:cubicBezTo>
                    <a:pt x="247" y="213"/>
                    <a:pt x="179" y="349"/>
                    <a:pt x="145" y="459"/>
                  </a:cubicBezTo>
                  <a:cubicBezTo>
                    <a:pt x="111" y="595"/>
                    <a:pt x="0" y="706"/>
                    <a:pt x="34" y="850"/>
                  </a:cubicBezTo>
                  <a:cubicBezTo>
                    <a:pt x="77" y="884"/>
                    <a:pt x="111" y="918"/>
                    <a:pt x="179" y="918"/>
                  </a:cubicBezTo>
                  <a:lnTo>
                    <a:pt x="213" y="918"/>
                  </a:lnTo>
                  <a:cubicBezTo>
                    <a:pt x="357" y="850"/>
                    <a:pt x="391" y="672"/>
                    <a:pt x="425" y="561"/>
                  </a:cubicBezTo>
                  <a:cubicBezTo>
                    <a:pt x="502" y="425"/>
                    <a:pt x="502" y="247"/>
                    <a:pt x="502" y="103"/>
                  </a:cubicBezTo>
                  <a:cubicBezTo>
                    <a:pt x="502" y="35"/>
                    <a:pt x="425" y="1"/>
                    <a:pt x="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2"/>
            <p:cNvSpPr/>
            <p:nvPr/>
          </p:nvSpPr>
          <p:spPr>
            <a:xfrm>
              <a:off x="5661426" y="498922"/>
              <a:ext cx="17072" cy="25472"/>
            </a:xfrm>
            <a:custGeom>
              <a:avLst/>
              <a:gdLst/>
              <a:ahLst/>
              <a:cxnLst/>
              <a:rect l="l" t="t" r="r" b="b"/>
              <a:pathLst>
                <a:path w="502" h="749" extrusionOk="0">
                  <a:moveTo>
                    <a:pt x="357" y="0"/>
                  </a:moveTo>
                  <a:cubicBezTo>
                    <a:pt x="323" y="0"/>
                    <a:pt x="323" y="0"/>
                    <a:pt x="289" y="34"/>
                  </a:cubicBezTo>
                  <a:cubicBezTo>
                    <a:pt x="255" y="145"/>
                    <a:pt x="179" y="247"/>
                    <a:pt x="145" y="323"/>
                  </a:cubicBezTo>
                  <a:cubicBezTo>
                    <a:pt x="77" y="425"/>
                    <a:pt x="77" y="536"/>
                    <a:pt x="43" y="638"/>
                  </a:cubicBezTo>
                  <a:cubicBezTo>
                    <a:pt x="0" y="714"/>
                    <a:pt x="77" y="748"/>
                    <a:pt x="111" y="748"/>
                  </a:cubicBezTo>
                  <a:cubicBezTo>
                    <a:pt x="145" y="748"/>
                    <a:pt x="179" y="748"/>
                    <a:pt x="179" y="714"/>
                  </a:cubicBezTo>
                  <a:cubicBezTo>
                    <a:pt x="289" y="638"/>
                    <a:pt x="357" y="570"/>
                    <a:pt x="391" y="459"/>
                  </a:cubicBezTo>
                  <a:cubicBezTo>
                    <a:pt x="425" y="357"/>
                    <a:pt x="467" y="247"/>
                    <a:pt x="467" y="111"/>
                  </a:cubicBezTo>
                  <a:cubicBezTo>
                    <a:pt x="501" y="77"/>
                    <a:pt x="425"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2"/>
            <p:cNvSpPr/>
            <p:nvPr/>
          </p:nvSpPr>
          <p:spPr>
            <a:xfrm>
              <a:off x="5660270" y="447197"/>
              <a:ext cx="14453" cy="21731"/>
            </a:xfrm>
            <a:custGeom>
              <a:avLst/>
              <a:gdLst/>
              <a:ahLst/>
              <a:cxnLst/>
              <a:rect l="l" t="t" r="r" b="b"/>
              <a:pathLst>
                <a:path w="425" h="639" extrusionOk="0">
                  <a:moveTo>
                    <a:pt x="323" y="1"/>
                  </a:moveTo>
                  <a:cubicBezTo>
                    <a:pt x="289" y="1"/>
                    <a:pt x="247" y="35"/>
                    <a:pt x="213" y="35"/>
                  </a:cubicBezTo>
                  <a:cubicBezTo>
                    <a:pt x="145" y="179"/>
                    <a:pt x="77" y="281"/>
                    <a:pt x="0" y="392"/>
                  </a:cubicBezTo>
                  <a:lnTo>
                    <a:pt x="0" y="570"/>
                  </a:lnTo>
                  <a:lnTo>
                    <a:pt x="34" y="570"/>
                  </a:lnTo>
                  <a:cubicBezTo>
                    <a:pt x="77" y="604"/>
                    <a:pt x="111" y="638"/>
                    <a:pt x="145" y="638"/>
                  </a:cubicBezTo>
                  <a:lnTo>
                    <a:pt x="179" y="638"/>
                  </a:lnTo>
                  <a:lnTo>
                    <a:pt x="213" y="638"/>
                  </a:lnTo>
                  <a:cubicBezTo>
                    <a:pt x="247" y="638"/>
                    <a:pt x="323" y="570"/>
                    <a:pt x="323" y="536"/>
                  </a:cubicBezTo>
                  <a:cubicBezTo>
                    <a:pt x="357" y="392"/>
                    <a:pt x="391" y="247"/>
                    <a:pt x="425" y="145"/>
                  </a:cubicBezTo>
                  <a:cubicBezTo>
                    <a:pt x="425" y="69"/>
                    <a:pt x="391" y="1"/>
                    <a:pt x="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2"/>
            <p:cNvSpPr/>
            <p:nvPr/>
          </p:nvSpPr>
          <p:spPr>
            <a:xfrm>
              <a:off x="5707336" y="491713"/>
              <a:ext cx="14487" cy="20541"/>
            </a:xfrm>
            <a:custGeom>
              <a:avLst/>
              <a:gdLst/>
              <a:ahLst/>
              <a:cxnLst/>
              <a:rect l="l" t="t" r="r" b="b"/>
              <a:pathLst>
                <a:path w="426" h="604" extrusionOk="0">
                  <a:moveTo>
                    <a:pt x="247" y="0"/>
                  </a:moveTo>
                  <a:cubicBezTo>
                    <a:pt x="213" y="0"/>
                    <a:pt x="213" y="0"/>
                    <a:pt x="179" y="34"/>
                  </a:cubicBezTo>
                  <a:cubicBezTo>
                    <a:pt x="103" y="111"/>
                    <a:pt x="69" y="212"/>
                    <a:pt x="35" y="323"/>
                  </a:cubicBezTo>
                  <a:cubicBezTo>
                    <a:pt x="35" y="391"/>
                    <a:pt x="1" y="501"/>
                    <a:pt x="35" y="569"/>
                  </a:cubicBezTo>
                  <a:cubicBezTo>
                    <a:pt x="35" y="603"/>
                    <a:pt x="69" y="603"/>
                    <a:pt x="103" y="603"/>
                  </a:cubicBezTo>
                  <a:cubicBezTo>
                    <a:pt x="179" y="603"/>
                    <a:pt x="281" y="501"/>
                    <a:pt x="315" y="425"/>
                  </a:cubicBezTo>
                  <a:cubicBezTo>
                    <a:pt x="392" y="357"/>
                    <a:pt x="426" y="179"/>
                    <a:pt x="392" y="77"/>
                  </a:cubicBezTo>
                  <a:cubicBezTo>
                    <a:pt x="349" y="34"/>
                    <a:pt x="315" y="0"/>
                    <a:pt x="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2"/>
            <p:cNvSpPr/>
            <p:nvPr/>
          </p:nvSpPr>
          <p:spPr>
            <a:xfrm>
              <a:off x="5753008" y="444884"/>
              <a:ext cx="16766" cy="26322"/>
            </a:xfrm>
            <a:custGeom>
              <a:avLst/>
              <a:gdLst/>
              <a:ahLst/>
              <a:cxnLst/>
              <a:rect l="l" t="t" r="r" b="b"/>
              <a:pathLst>
                <a:path w="493" h="774" extrusionOk="0">
                  <a:moveTo>
                    <a:pt x="357" y="1"/>
                  </a:moveTo>
                  <a:cubicBezTo>
                    <a:pt x="323" y="1"/>
                    <a:pt x="280" y="35"/>
                    <a:pt x="246" y="69"/>
                  </a:cubicBezTo>
                  <a:cubicBezTo>
                    <a:pt x="212" y="213"/>
                    <a:pt x="111" y="349"/>
                    <a:pt x="34" y="460"/>
                  </a:cubicBezTo>
                  <a:cubicBezTo>
                    <a:pt x="0" y="562"/>
                    <a:pt x="34" y="638"/>
                    <a:pt x="68" y="706"/>
                  </a:cubicBezTo>
                  <a:cubicBezTo>
                    <a:pt x="111" y="740"/>
                    <a:pt x="145" y="774"/>
                    <a:pt x="179" y="774"/>
                  </a:cubicBezTo>
                  <a:lnTo>
                    <a:pt x="212" y="774"/>
                  </a:lnTo>
                  <a:cubicBezTo>
                    <a:pt x="280" y="774"/>
                    <a:pt x="357" y="740"/>
                    <a:pt x="391" y="672"/>
                  </a:cubicBezTo>
                  <a:cubicBezTo>
                    <a:pt x="459" y="494"/>
                    <a:pt x="493" y="349"/>
                    <a:pt x="493" y="137"/>
                  </a:cubicBezTo>
                  <a:cubicBezTo>
                    <a:pt x="493" y="69"/>
                    <a:pt x="425" y="1"/>
                    <a:pt x="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2"/>
            <p:cNvSpPr/>
            <p:nvPr/>
          </p:nvSpPr>
          <p:spPr>
            <a:xfrm>
              <a:off x="5725258" y="411115"/>
              <a:ext cx="17072" cy="30063"/>
            </a:xfrm>
            <a:custGeom>
              <a:avLst/>
              <a:gdLst/>
              <a:ahLst/>
              <a:cxnLst/>
              <a:rect l="l" t="t" r="r" b="b"/>
              <a:pathLst>
                <a:path w="502" h="884" extrusionOk="0">
                  <a:moveTo>
                    <a:pt x="357" y="0"/>
                  </a:moveTo>
                  <a:cubicBezTo>
                    <a:pt x="323" y="0"/>
                    <a:pt x="289" y="34"/>
                    <a:pt x="289" y="110"/>
                  </a:cubicBezTo>
                  <a:cubicBezTo>
                    <a:pt x="247" y="212"/>
                    <a:pt x="213" y="323"/>
                    <a:pt x="145" y="425"/>
                  </a:cubicBezTo>
                  <a:cubicBezTo>
                    <a:pt x="111" y="535"/>
                    <a:pt x="1" y="637"/>
                    <a:pt x="1" y="748"/>
                  </a:cubicBezTo>
                  <a:cubicBezTo>
                    <a:pt x="1" y="850"/>
                    <a:pt x="35" y="884"/>
                    <a:pt x="145" y="884"/>
                  </a:cubicBezTo>
                  <a:lnTo>
                    <a:pt x="179" y="884"/>
                  </a:lnTo>
                  <a:cubicBezTo>
                    <a:pt x="323" y="850"/>
                    <a:pt x="357" y="671"/>
                    <a:pt x="425" y="569"/>
                  </a:cubicBezTo>
                  <a:cubicBezTo>
                    <a:pt x="459" y="425"/>
                    <a:pt x="502" y="246"/>
                    <a:pt x="502" y="110"/>
                  </a:cubicBezTo>
                  <a:cubicBezTo>
                    <a:pt x="502" y="68"/>
                    <a:pt x="425"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2"/>
            <p:cNvSpPr/>
            <p:nvPr/>
          </p:nvSpPr>
          <p:spPr>
            <a:xfrm>
              <a:off x="5720633" y="371530"/>
              <a:ext cx="15643" cy="22853"/>
            </a:xfrm>
            <a:custGeom>
              <a:avLst/>
              <a:gdLst/>
              <a:ahLst/>
              <a:cxnLst/>
              <a:rect l="l" t="t" r="r" b="b"/>
              <a:pathLst>
                <a:path w="460" h="672" extrusionOk="0">
                  <a:moveTo>
                    <a:pt x="349" y="0"/>
                  </a:moveTo>
                  <a:cubicBezTo>
                    <a:pt x="315" y="0"/>
                    <a:pt x="281" y="0"/>
                    <a:pt x="247" y="34"/>
                  </a:cubicBezTo>
                  <a:cubicBezTo>
                    <a:pt x="213" y="136"/>
                    <a:pt x="103" y="213"/>
                    <a:pt x="69" y="315"/>
                  </a:cubicBezTo>
                  <a:cubicBezTo>
                    <a:pt x="35" y="425"/>
                    <a:pt x="1" y="527"/>
                    <a:pt x="35" y="595"/>
                  </a:cubicBezTo>
                  <a:cubicBezTo>
                    <a:pt x="35" y="671"/>
                    <a:pt x="69" y="671"/>
                    <a:pt x="103" y="671"/>
                  </a:cubicBezTo>
                  <a:lnTo>
                    <a:pt x="171" y="671"/>
                  </a:lnTo>
                  <a:cubicBezTo>
                    <a:pt x="247" y="637"/>
                    <a:pt x="315" y="527"/>
                    <a:pt x="349" y="425"/>
                  </a:cubicBezTo>
                  <a:cubicBezTo>
                    <a:pt x="383" y="315"/>
                    <a:pt x="425" y="213"/>
                    <a:pt x="459" y="136"/>
                  </a:cubicBezTo>
                  <a:cubicBezTo>
                    <a:pt x="459" y="34"/>
                    <a:pt x="425"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2"/>
            <p:cNvSpPr/>
            <p:nvPr/>
          </p:nvSpPr>
          <p:spPr>
            <a:xfrm>
              <a:off x="5789090" y="307664"/>
              <a:ext cx="15643" cy="30097"/>
            </a:xfrm>
            <a:custGeom>
              <a:avLst/>
              <a:gdLst/>
              <a:ahLst/>
              <a:cxnLst/>
              <a:rect l="l" t="t" r="r" b="b"/>
              <a:pathLst>
                <a:path w="460" h="885" extrusionOk="0">
                  <a:moveTo>
                    <a:pt x="324" y="1"/>
                  </a:moveTo>
                  <a:cubicBezTo>
                    <a:pt x="281" y="1"/>
                    <a:pt x="281" y="35"/>
                    <a:pt x="247" y="69"/>
                  </a:cubicBezTo>
                  <a:cubicBezTo>
                    <a:pt x="145" y="281"/>
                    <a:pt x="1" y="528"/>
                    <a:pt x="35" y="774"/>
                  </a:cubicBezTo>
                  <a:cubicBezTo>
                    <a:pt x="35" y="850"/>
                    <a:pt x="69" y="884"/>
                    <a:pt x="111" y="884"/>
                  </a:cubicBezTo>
                  <a:cubicBezTo>
                    <a:pt x="145" y="884"/>
                    <a:pt x="179" y="850"/>
                    <a:pt x="213" y="850"/>
                  </a:cubicBezTo>
                  <a:cubicBezTo>
                    <a:pt x="358" y="672"/>
                    <a:pt x="392" y="349"/>
                    <a:pt x="460" y="137"/>
                  </a:cubicBezTo>
                  <a:cubicBezTo>
                    <a:pt x="460" y="69"/>
                    <a:pt x="392" y="1"/>
                    <a:pt x="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2"/>
            <p:cNvSpPr/>
            <p:nvPr/>
          </p:nvSpPr>
          <p:spPr>
            <a:xfrm>
              <a:off x="5784193" y="376155"/>
              <a:ext cx="12175" cy="19384"/>
            </a:xfrm>
            <a:custGeom>
              <a:avLst/>
              <a:gdLst/>
              <a:ahLst/>
              <a:cxnLst/>
              <a:rect l="l" t="t" r="r" b="b"/>
              <a:pathLst>
                <a:path w="358" h="570" extrusionOk="0">
                  <a:moveTo>
                    <a:pt x="255" y="0"/>
                  </a:moveTo>
                  <a:cubicBezTo>
                    <a:pt x="179" y="0"/>
                    <a:pt x="145" y="34"/>
                    <a:pt x="145" y="77"/>
                  </a:cubicBezTo>
                  <a:cubicBezTo>
                    <a:pt x="145" y="145"/>
                    <a:pt x="111" y="213"/>
                    <a:pt x="77" y="289"/>
                  </a:cubicBezTo>
                  <a:cubicBezTo>
                    <a:pt x="43" y="391"/>
                    <a:pt x="1" y="425"/>
                    <a:pt x="43" y="535"/>
                  </a:cubicBezTo>
                  <a:cubicBezTo>
                    <a:pt x="77" y="569"/>
                    <a:pt x="111" y="569"/>
                    <a:pt x="145" y="569"/>
                  </a:cubicBezTo>
                  <a:lnTo>
                    <a:pt x="179" y="569"/>
                  </a:lnTo>
                  <a:cubicBezTo>
                    <a:pt x="289" y="535"/>
                    <a:pt x="289" y="459"/>
                    <a:pt x="323" y="357"/>
                  </a:cubicBezTo>
                  <a:cubicBezTo>
                    <a:pt x="323" y="289"/>
                    <a:pt x="323" y="179"/>
                    <a:pt x="357" y="111"/>
                  </a:cubicBezTo>
                  <a:cubicBezTo>
                    <a:pt x="357" y="34"/>
                    <a:pt x="289"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2"/>
            <p:cNvSpPr/>
            <p:nvPr/>
          </p:nvSpPr>
          <p:spPr>
            <a:xfrm>
              <a:off x="5826363" y="359389"/>
              <a:ext cx="18228" cy="31219"/>
            </a:xfrm>
            <a:custGeom>
              <a:avLst/>
              <a:gdLst/>
              <a:ahLst/>
              <a:cxnLst/>
              <a:rect l="l" t="t" r="r" b="b"/>
              <a:pathLst>
                <a:path w="536" h="918" extrusionOk="0">
                  <a:moveTo>
                    <a:pt x="392" y="0"/>
                  </a:moveTo>
                  <a:cubicBezTo>
                    <a:pt x="358" y="0"/>
                    <a:pt x="324" y="0"/>
                    <a:pt x="324" y="34"/>
                  </a:cubicBezTo>
                  <a:cubicBezTo>
                    <a:pt x="247" y="179"/>
                    <a:pt x="179" y="281"/>
                    <a:pt x="145" y="425"/>
                  </a:cubicBezTo>
                  <a:cubicBezTo>
                    <a:pt x="77" y="570"/>
                    <a:pt x="1" y="672"/>
                    <a:pt x="35" y="816"/>
                  </a:cubicBezTo>
                  <a:cubicBezTo>
                    <a:pt x="35" y="884"/>
                    <a:pt x="111" y="918"/>
                    <a:pt x="179" y="918"/>
                  </a:cubicBezTo>
                  <a:lnTo>
                    <a:pt x="247" y="918"/>
                  </a:lnTo>
                  <a:cubicBezTo>
                    <a:pt x="392" y="850"/>
                    <a:pt x="426" y="672"/>
                    <a:pt x="460" y="527"/>
                  </a:cubicBezTo>
                  <a:cubicBezTo>
                    <a:pt x="502" y="391"/>
                    <a:pt x="536" y="247"/>
                    <a:pt x="536" y="102"/>
                  </a:cubicBezTo>
                  <a:cubicBezTo>
                    <a:pt x="536" y="34"/>
                    <a:pt x="460"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2"/>
            <p:cNvSpPr/>
            <p:nvPr/>
          </p:nvSpPr>
          <p:spPr>
            <a:xfrm>
              <a:off x="5837347" y="302767"/>
              <a:ext cx="17956" cy="19384"/>
            </a:xfrm>
            <a:custGeom>
              <a:avLst/>
              <a:gdLst/>
              <a:ahLst/>
              <a:cxnLst/>
              <a:rect l="l" t="t" r="r" b="b"/>
              <a:pathLst>
                <a:path w="528" h="570" extrusionOk="0">
                  <a:moveTo>
                    <a:pt x="349" y="0"/>
                  </a:moveTo>
                  <a:cubicBezTo>
                    <a:pt x="315" y="0"/>
                    <a:pt x="281" y="34"/>
                    <a:pt x="247" y="68"/>
                  </a:cubicBezTo>
                  <a:cubicBezTo>
                    <a:pt x="179" y="179"/>
                    <a:pt x="1" y="425"/>
                    <a:pt x="179" y="536"/>
                  </a:cubicBezTo>
                  <a:cubicBezTo>
                    <a:pt x="213" y="536"/>
                    <a:pt x="213" y="570"/>
                    <a:pt x="247" y="570"/>
                  </a:cubicBezTo>
                  <a:cubicBezTo>
                    <a:pt x="281" y="570"/>
                    <a:pt x="281" y="536"/>
                    <a:pt x="315" y="536"/>
                  </a:cubicBezTo>
                  <a:cubicBezTo>
                    <a:pt x="391" y="493"/>
                    <a:pt x="391" y="459"/>
                    <a:pt x="425" y="391"/>
                  </a:cubicBezTo>
                  <a:cubicBezTo>
                    <a:pt x="425" y="323"/>
                    <a:pt x="459" y="281"/>
                    <a:pt x="493" y="213"/>
                  </a:cubicBezTo>
                  <a:cubicBezTo>
                    <a:pt x="527" y="145"/>
                    <a:pt x="493" y="68"/>
                    <a:pt x="425" y="34"/>
                  </a:cubicBezTo>
                  <a:cubicBezTo>
                    <a:pt x="425" y="0"/>
                    <a:pt x="391"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2"/>
            <p:cNvSpPr/>
            <p:nvPr/>
          </p:nvSpPr>
          <p:spPr>
            <a:xfrm>
              <a:off x="5880673" y="436518"/>
              <a:ext cx="14487" cy="21697"/>
            </a:xfrm>
            <a:custGeom>
              <a:avLst/>
              <a:gdLst/>
              <a:ahLst/>
              <a:cxnLst/>
              <a:rect l="l" t="t" r="r" b="b"/>
              <a:pathLst>
                <a:path w="426" h="638" extrusionOk="0">
                  <a:moveTo>
                    <a:pt x="349" y="1"/>
                  </a:moveTo>
                  <a:cubicBezTo>
                    <a:pt x="315" y="1"/>
                    <a:pt x="315" y="1"/>
                    <a:pt x="281" y="35"/>
                  </a:cubicBezTo>
                  <a:cubicBezTo>
                    <a:pt x="213" y="103"/>
                    <a:pt x="179" y="171"/>
                    <a:pt x="137" y="281"/>
                  </a:cubicBezTo>
                  <a:cubicBezTo>
                    <a:pt x="69" y="349"/>
                    <a:pt x="1" y="425"/>
                    <a:pt x="1" y="527"/>
                  </a:cubicBezTo>
                  <a:cubicBezTo>
                    <a:pt x="1" y="595"/>
                    <a:pt x="35" y="638"/>
                    <a:pt x="103" y="638"/>
                  </a:cubicBezTo>
                  <a:lnTo>
                    <a:pt x="137" y="638"/>
                  </a:lnTo>
                  <a:cubicBezTo>
                    <a:pt x="247" y="595"/>
                    <a:pt x="315" y="493"/>
                    <a:pt x="349" y="383"/>
                  </a:cubicBezTo>
                  <a:cubicBezTo>
                    <a:pt x="392" y="281"/>
                    <a:pt x="426" y="171"/>
                    <a:pt x="392" y="69"/>
                  </a:cubicBezTo>
                  <a:cubicBezTo>
                    <a:pt x="392" y="1"/>
                    <a:pt x="392"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2"/>
            <p:cNvSpPr/>
            <p:nvPr/>
          </p:nvSpPr>
          <p:spPr>
            <a:xfrm>
              <a:off x="5831294" y="438831"/>
              <a:ext cx="21697" cy="27784"/>
            </a:xfrm>
            <a:custGeom>
              <a:avLst/>
              <a:gdLst/>
              <a:ahLst/>
              <a:cxnLst/>
              <a:rect l="l" t="t" r="r" b="b"/>
              <a:pathLst>
                <a:path w="638" h="817" extrusionOk="0">
                  <a:moveTo>
                    <a:pt x="493" y="1"/>
                  </a:moveTo>
                  <a:cubicBezTo>
                    <a:pt x="459" y="1"/>
                    <a:pt x="425" y="1"/>
                    <a:pt x="425" y="35"/>
                  </a:cubicBezTo>
                  <a:cubicBezTo>
                    <a:pt x="357" y="103"/>
                    <a:pt x="281" y="213"/>
                    <a:pt x="213" y="315"/>
                  </a:cubicBezTo>
                  <a:cubicBezTo>
                    <a:pt x="145" y="425"/>
                    <a:pt x="68" y="493"/>
                    <a:pt x="34" y="638"/>
                  </a:cubicBezTo>
                  <a:cubicBezTo>
                    <a:pt x="0" y="740"/>
                    <a:pt x="68" y="816"/>
                    <a:pt x="179" y="816"/>
                  </a:cubicBezTo>
                  <a:cubicBezTo>
                    <a:pt x="213" y="816"/>
                    <a:pt x="247" y="816"/>
                    <a:pt x="281" y="782"/>
                  </a:cubicBezTo>
                  <a:cubicBezTo>
                    <a:pt x="357" y="706"/>
                    <a:pt x="425" y="570"/>
                    <a:pt x="459" y="459"/>
                  </a:cubicBezTo>
                  <a:cubicBezTo>
                    <a:pt x="527" y="357"/>
                    <a:pt x="569" y="247"/>
                    <a:pt x="603" y="145"/>
                  </a:cubicBezTo>
                  <a:cubicBezTo>
                    <a:pt x="637" y="69"/>
                    <a:pt x="569" y="1"/>
                    <a:pt x="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2"/>
            <p:cNvSpPr/>
            <p:nvPr/>
          </p:nvSpPr>
          <p:spPr>
            <a:xfrm>
              <a:off x="5798646" y="517116"/>
              <a:ext cx="21697" cy="28940"/>
            </a:xfrm>
            <a:custGeom>
              <a:avLst/>
              <a:gdLst/>
              <a:ahLst/>
              <a:cxnLst/>
              <a:rect l="l" t="t" r="r" b="b"/>
              <a:pathLst>
                <a:path w="638" h="851" extrusionOk="0">
                  <a:moveTo>
                    <a:pt x="535" y="1"/>
                  </a:moveTo>
                  <a:cubicBezTo>
                    <a:pt x="502" y="1"/>
                    <a:pt x="468" y="35"/>
                    <a:pt x="425" y="35"/>
                  </a:cubicBezTo>
                  <a:cubicBezTo>
                    <a:pt x="391" y="137"/>
                    <a:pt x="323" y="247"/>
                    <a:pt x="255" y="349"/>
                  </a:cubicBezTo>
                  <a:cubicBezTo>
                    <a:pt x="179" y="459"/>
                    <a:pt x="111" y="561"/>
                    <a:pt x="43" y="672"/>
                  </a:cubicBezTo>
                  <a:cubicBezTo>
                    <a:pt x="0" y="774"/>
                    <a:pt x="77" y="850"/>
                    <a:pt x="145" y="850"/>
                  </a:cubicBezTo>
                  <a:cubicBezTo>
                    <a:pt x="179" y="850"/>
                    <a:pt x="213" y="850"/>
                    <a:pt x="213" y="816"/>
                  </a:cubicBezTo>
                  <a:cubicBezTo>
                    <a:pt x="323" y="706"/>
                    <a:pt x="425" y="638"/>
                    <a:pt x="468" y="493"/>
                  </a:cubicBezTo>
                  <a:cubicBezTo>
                    <a:pt x="535" y="391"/>
                    <a:pt x="569" y="247"/>
                    <a:pt x="637" y="137"/>
                  </a:cubicBezTo>
                  <a:cubicBezTo>
                    <a:pt x="637" y="69"/>
                    <a:pt x="603"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2"/>
            <p:cNvSpPr/>
            <p:nvPr/>
          </p:nvSpPr>
          <p:spPr>
            <a:xfrm>
              <a:off x="5854113" y="509907"/>
              <a:ext cx="24009" cy="28906"/>
            </a:xfrm>
            <a:custGeom>
              <a:avLst/>
              <a:gdLst/>
              <a:ahLst/>
              <a:cxnLst/>
              <a:rect l="l" t="t" r="r" b="b"/>
              <a:pathLst>
                <a:path w="706" h="850" extrusionOk="0">
                  <a:moveTo>
                    <a:pt x="535" y="0"/>
                  </a:moveTo>
                  <a:cubicBezTo>
                    <a:pt x="493" y="0"/>
                    <a:pt x="425" y="34"/>
                    <a:pt x="391" y="68"/>
                  </a:cubicBezTo>
                  <a:cubicBezTo>
                    <a:pt x="357" y="179"/>
                    <a:pt x="247" y="281"/>
                    <a:pt x="179" y="391"/>
                  </a:cubicBezTo>
                  <a:cubicBezTo>
                    <a:pt x="111" y="493"/>
                    <a:pt x="0" y="603"/>
                    <a:pt x="34" y="739"/>
                  </a:cubicBezTo>
                  <a:cubicBezTo>
                    <a:pt x="68" y="816"/>
                    <a:pt x="145" y="850"/>
                    <a:pt x="213" y="850"/>
                  </a:cubicBezTo>
                  <a:cubicBezTo>
                    <a:pt x="391" y="850"/>
                    <a:pt x="425" y="705"/>
                    <a:pt x="493" y="561"/>
                  </a:cubicBezTo>
                  <a:cubicBezTo>
                    <a:pt x="569" y="459"/>
                    <a:pt x="603" y="315"/>
                    <a:pt x="671" y="179"/>
                  </a:cubicBezTo>
                  <a:cubicBezTo>
                    <a:pt x="705" y="68"/>
                    <a:pt x="603" y="0"/>
                    <a:pt x="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a:off x="5754165" y="513375"/>
              <a:ext cx="15609" cy="19384"/>
            </a:xfrm>
            <a:custGeom>
              <a:avLst/>
              <a:gdLst/>
              <a:ahLst/>
              <a:cxnLst/>
              <a:rect l="l" t="t" r="r" b="b"/>
              <a:pathLst>
                <a:path w="459" h="570" extrusionOk="0">
                  <a:moveTo>
                    <a:pt x="289" y="0"/>
                  </a:moveTo>
                  <a:cubicBezTo>
                    <a:pt x="246" y="0"/>
                    <a:pt x="212" y="0"/>
                    <a:pt x="178" y="34"/>
                  </a:cubicBezTo>
                  <a:cubicBezTo>
                    <a:pt x="145" y="111"/>
                    <a:pt x="111" y="179"/>
                    <a:pt x="77" y="247"/>
                  </a:cubicBezTo>
                  <a:cubicBezTo>
                    <a:pt x="34" y="357"/>
                    <a:pt x="0" y="425"/>
                    <a:pt x="0" y="501"/>
                  </a:cubicBezTo>
                  <a:cubicBezTo>
                    <a:pt x="0" y="535"/>
                    <a:pt x="34" y="569"/>
                    <a:pt x="77" y="569"/>
                  </a:cubicBezTo>
                  <a:cubicBezTo>
                    <a:pt x="111" y="569"/>
                    <a:pt x="145" y="535"/>
                    <a:pt x="145" y="535"/>
                  </a:cubicBezTo>
                  <a:cubicBezTo>
                    <a:pt x="212" y="501"/>
                    <a:pt x="212" y="391"/>
                    <a:pt x="246" y="357"/>
                  </a:cubicBezTo>
                  <a:cubicBezTo>
                    <a:pt x="289" y="289"/>
                    <a:pt x="357" y="213"/>
                    <a:pt x="391" y="145"/>
                  </a:cubicBezTo>
                  <a:cubicBezTo>
                    <a:pt x="459" y="77"/>
                    <a:pt x="357" y="0"/>
                    <a:pt x="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2"/>
            <p:cNvSpPr/>
            <p:nvPr/>
          </p:nvSpPr>
          <p:spPr>
            <a:xfrm>
              <a:off x="5744609" y="598870"/>
              <a:ext cx="15643" cy="16800"/>
            </a:xfrm>
            <a:custGeom>
              <a:avLst/>
              <a:gdLst/>
              <a:ahLst/>
              <a:cxnLst/>
              <a:rect l="l" t="t" r="r" b="b"/>
              <a:pathLst>
                <a:path w="460" h="494" extrusionOk="0">
                  <a:moveTo>
                    <a:pt x="315" y="1"/>
                  </a:moveTo>
                  <a:cubicBezTo>
                    <a:pt x="281" y="1"/>
                    <a:pt x="281" y="1"/>
                    <a:pt x="247" y="35"/>
                  </a:cubicBezTo>
                  <a:cubicBezTo>
                    <a:pt x="213" y="69"/>
                    <a:pt x="179" y="145"/>
                    <a:pt x="103" y="179"/>
                  </a:cubicBezTo>
                  <a:cubicBezTo>
                    <a:pt x="69" y="247"/>
                    <a:pt x="1" y="324"/>
                    <a:pt x="1" y="391"/>
                  </a:cubicBezTo>
                  <a:cubicBezTo>
                    <a:pt x="1" y="425"/>
                    <a:pt x="69" y="493"/>
                    <a:pt x="103" y="493"/>
                  </a:cubicBezTo>
                  <a:lnTo>
                    <a:pt x="145" y="493"/>
                  </a:lnTo>
                  <a:cubicBezTo>
                    <a:pt x="213" y="459"/>
                    <a:pt x="247" y="391"/>
                    <a:pt x="281" y="324"/>
                  </a:cubicBezTo>
                  <a:cubicBezTo>
                    <a:pt x="315" y="247"/>
                    <a:pt x="392" y="213"/>
                    <a:pt x="426" y="145"/>
                  </a:cubicBezTo>
                  <a:cubicBezTo>
                    <a:pt x="459" y="69"/>
                    <a:pt x="392" y="1"/>
                    <a:pt x="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2"/>
            <p:cNvSpPr/>
            <p:nvPr/>
          </p:nvSpPr>
          <p:spPr>
            <a:xfrm>
              <a:off x="5796334" y="579520"/>
              <a:ext cx="19384" cy="32681"/>
            </a:xfrm>
            <a:custGeom>
              <a:avLst/>
              <a:gdLst/>
              <a:ahLst/>
              <a:cxnLst/>
              <a:rect l="l" t="t" r="r" b="b"/>
              <a:pathLst>
                <a:path w="570" h="961" extrusionOk="0">
                  <a:moveTo>
                    <a:pt x="425" y="1"/>
                  </a:moveTo>
                  <a:cubicBezTo>
                    <a:pt x="391" y="1"/>
                    <a:pt x="357" y="43"/>
                    <a:pt x="357" y="77"/>
                  </a:cubicBezTo>
                  <a:cubicBezTo>
                    <a:pt x="281" y="179"/>
                    <a:pt x="179" y="323"/>
                    <a:pt x="111" y="468"/>
                  </a:cubicBezTo>
                  <a:cubicBezTo>
                    <a:pt x="68" y="570"/>
                    <a:pt x="0" y="714"/>
                    <a:pt x="0" y="850"/>
                  </a:cubicBezTo>
                  <a:cubicBezTo>
                    <a:pt x="0" y="926"/>
                    <a:pt x="68" y="960"/>
                    <a:pt x="111" y="960"/>
                  </a:cubicBezTo>
                  <a:lnTo>
                    <a:pt x="179" y="960"/>
                  </a:lnTo>
                  <a:cubicBezTo>
                    <a:pt x="425" y="782"/>
                    <a:pt x="493" y="425"/>
                    <a:pt x="536" y="145"/>
                  </a:cubicBezTo>
                  <a:cubicBezTo>
                    <a:pt x="570" y="77"/>
                    <a:pt x="493" y="1"/>
                    <a:pt x="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2"/>
            <p:cNvSpPr/>
            <p:nvPr/>
          </p:nvSpPr>
          <p:spPr>
            <a:xfrm>
              <a:off x="5761374" y="636142"/>
              <a:ext cx="24315" cy="28940"/>
            </a:xfrm>
            <a:custGeom>
              <a:avLst/>
              <a:gdLst/>
              <a:ahLst/>
              <a:cxnLst/>
              <a:rect l="l" t="t" r="r" b="b"/>
              <a:pathLst>
                <a:path w="715" h="851" extrusionOk="0">
                  <a:moveTo>
                    <a:pt x="570" y="1"/>
                  </a:moveTo>
                  <a:cubicBezTo>
                    <a:pt x="536" y="1"/>
                    <a:pt x="502" y="1"/>
                    <a:pt x="502" y="35"/>
                  </a:cubicBezTo>
                  <a:cubicBezTo>
                    <a:pt x="391" y="145"/>
                    <a:pt x="323" y="247"/>
                    <a:pt x="213" y="357"/>
                  </a:cubicBezTo>
                  <a:cubicBezTo>
                    <a:pt x="145" y="425"/>
                    <a:pt x="34" y="570"/>
                    <a:pt x="0" y="714"/>
                  </a:cubicBezTo>
                  <a:cubicBezTo>
                    <a:pt x="0" y="782"/>
                    <a:pt x="34" y="850"/>
                    <a:pt x="111" y="850"/>
                  </a:cubicBezTo>
                  <a:lnTo>
                    <a:pt x="145" y="850"/>
                  </a:lnTo>
                  <a:cubicBezTo>
                    <a:pt x="289" y="816"/>
                    <a:pt x="459" y="672"/>
                    <a:pt x="536" y="570"/>
                  </a:cubicBezTo>
                  <a:cubicBezTo>
                    <a:pt x="638" y="391"/>
                    <a:pt x="672" y="289"/>
                    <a:pt x="714" y="111"/>
                  </a:cubicBezTo>
                  <a:cubicBezTo>
                    <a:pt x="714" y="35"/>
                    <a:pt x="638" y="1"/>
                    <a:pt x="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2"/>
            <p:cNvSpPr/>
            <p:nvPr/>
          </p:nvSpPr>
          <p:spPr>
            <a:xfrm>
              <a:off x="5706180" y="684399"/>
              <a:ext cx="28940" cy="30063"/>
            </a:xfrm>
            <a:custGeom>
              <a:avLst/>
              <a:gdLst/>
              <a:ahLst/>
              <a:cxnLst/>
              <a:rect l="l" t="t" r="r" b="b"/>
              <a:pathLst>
                <a:path w="851" h="884" extrusionOk="0">
                  <a:moveTo>
                    <a:pt x="672" y="0"/>
                  </a:moveTo>
                  <a:cubicBezTo>
                    <a:pt x="638" y="0"/>
                    <a:pt x="596" y="0"/>
                    <a:pt x="596" y="34"/>
                  </a:cubicBezTo>
                  <a:cubicBezTo>
                    <a:pt x="349" y="281"/>
                    <a:pt x="137" y="493"/>
                    <a:pt x="1" y="782"/>
                  </a:cubicBezTo>
                  <a:cubicBezTo>
                    <a:pt x="1" y="850"/>
                    <a:pt x="35" y="884"/>
                    <a:pt x="69" y="884"/>
                  </a:cubicBezTo>
                  <a:lnTo>
                    <a:pt x="103" y="884"/>
                  </a:lnTo>
                  <a:cubicBezTo>
                    <a:pt x="383" y="705"/>
                    <a:pt x="562" y="425"/>
                    <a:pt x="774" y="179"/>
                  </a:cubicBezTo>
                  <a:cubicBezTo>
                    <a:pt x="850" y="102"/>
                    <a:pt x="740" y="0"/>
                    <a:pt x="6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2"/>
            <p:cNvSpPr/>
            <p:nvPr/>
          </p:nvSpPr>
          <p:spPr>
            <a:xfrm>
              <a:off x="5648401" y="793869"/>
              <a:ext cx="36150" cy="13331"/>
            </a:xfrm>
            <a:custGeom>
              <a:avLst/>
              <a:gdLst/>
              <a:ahLst/>
              <a:cxnLst/>
              <a:rect l="l" t="t" r="r" b="b"/>
              <a:pathLst>
                <a:path w="1063" h="392" extrusionOk="0">
                  <a:moveTo>
                    <a:pt x="426" y="1"/>
                  </a:moveTo>
                  <a:lnTo>
                    <a:pt x="103" y="1"/>
                  </a:lnTo>
                  <a:cubicBezTo>
                    <a:pt x="1" y="35"/>
                    <a:pt x="1" y="179"/>
                    <a:pt x="103" y="213"/>
                  </a:cubicBezTo>
                  <a:cubicBezTo>
                    <a:pt x="315" y="281"/>
                    <a:pt x="528" y="391"/>
                    <a:pt x="740" y="391"/>
                  </a:cubicBezTo>
                  <a:cubicBezTo>
                    <a:pt x="808" y="391"/>
                    <a:pt x="884" y="358"/>
                    <a:pt x="952" y="358"/>
                  </a:cubicBezTo>
                  <a:cubicBezTo>
                    <a:pt x="1020" y="358"/>
                    <a:pt x="1063" y="247"/>
                    <a:pt x="986" y="179"/>
                  </a:cubicBezTo>
                  <a:cubicBezTo>
                    <a:pt x="850" y="35"/>
                    <a:pt x="638"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2"/>
            <p:cNvSpPr/>
            <p:nvPr/>
          </p:nvSpPr>
          <p:spPr>
            <a:xfrm>
              <a:off x="5720633" y="785503"/>
              <a:ext cx="30097" cy="12175"/>
            </a:xfrm>
            <a:custGeom>
              <a:avLst/>
              <a:gdLst/>
              <a:ahLst/>
              <a:cxnLst/>
              <a:rect l="l" t="t" r="r" b="b"/>
              <a:pathLst>
                <a:path w="885" h="358" extrusionOk="0">
                  <a:moveTo>
                    <a:pt x="459" y="0"/>
                  </a:moveTo>
                  <a:cubicBezTo>
                    <a:pt x="349" y="0"/>
                    <a:pt x="213" y="34"/>
                    <a:pt x="103" y="68"/>
                  </a:cubicBezTo>
                  <a:cubicBezTo>
                    <a:pt x="1" y="68"/>
                    <a:pt x="35" y="281"/>
                    <a:pt x="137" y="281"/>
                  </a:cubicBezTo>
                  <a:lnTo>
                    <a:pt x="171" y="281"/>
                  </a:lnTo>
                  <a:lnTo>
                    <a:pt x="459" y="281"/>
                  </a:lnTo>
                  <a:cubicBezTo>
                    <a:pt x="527" y="315"/>
                    <a:pt x="595" y="357"/>
                    <a:pt x="672" y="357"/>
                  </a:cubicBezTo>
                  <a:cubicBezTo>
                    <a:pt x="706" y="357"/>
                    <a:pt x="706" y="315"/>
                    <a:pt x="740" y="315"/>
                  </a:cubicBezTo>
                  <a:cubicBezTo>
                    <a:pt x="850" y="281"/>
                    <a:pt x="884" y="179"/>
                    <a:pt x="808" y="102"/>
                  </a:cubicBezTo>
                  <a:cubicBezTo>
                    <a:pt x="740" y="0"/>
                    <a:pt x="561" y="0"/>
                    <a:pt x="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2"/>
            <p:cNvSpPr/>
            <p:nvPr/>
          </p:nvSpPr>
          <p:spPr>
            <a:xfrm>
              <a:off x="5677308" y="733778"/>
              <a:ext cx="22853" cy="17956"/>
            </a:xfrm>
            <a:custGeom>
              <a:avLst/>
              <a:gdLst/>
              <a:ahLst/>
              <a:cxnLst/>
              <a:rect l="l" t="t" r="r" b="b"/>
              <a:pathLst>
                <a:path w="672" h="528" extrusionOk="0">
                  <a:moveTo>
                    <a:pt x="527" y="1"/>
                  </a:moveTo>
                  <a:cubicBezTo>
                    <a:pt x="425" y="35"/>
                    <a:pt x="349" y="103"/>
                    <a:pt x="281" y="137"/>
                  </a:cubicBezTo>
                  <a:cubicBezTo>
                    <a:pt x="213" y="213"/>
                    <a:pt x="136" y="281"/>
                    <a:pt x="68" y="315"/>
                  </a:cubicBezTo>
                  <a:cubicBezTo>
                    <a:pt x="0" y="392"/>
                    <a:pt x="68" y="527"/>
                    <a:pt x="170" y="527"/>
                  </a:cubicBezTo>
                  <a:lnTo>
                    <a:pt x="247" y="527"/>
                  </a:lnTo>
                  <a:cubicBezTo>
                    <a:pt x="315" y="460"/>
                    <a:pt x="383" y="426"/>
                    <a:pt x="459" y="392"/>
                  </a:cubicBezTo>
                  <a:cubicBezTo>
                    <a:pt x="527" y="315"/>
                    <a:pt x="638" y="281"/>
                    <a:pt x="638" y="179"/>
                  </a:cubicBezTo>
                  <a:cubicBezTo>
                    <a:pt x="672" y="103"/>
                    <a:pt x="595"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2"/>
            <p:cNvSpPr/>
            <p:nvPr/>
          </p:nvSpPr>
          <p:spPr>
            <a:xfrm>
              <a:off x="5748077" y="817844"/>
              <a:ext cx="32681" cy="15950"/>
            </a:xfrm>
            <a:custGeom>
              <a:avLst/>
              <a:gdLst/>
              <a:ahLst/>
              <a:cxnLst/>
              <a:rect l="l" t="t" r="r" b="b"/>
              <a:pathLst>
                <a:path w="961" h="469" extrusionOk="0">
                  <a:moveTo>
                    <a:pt x="145" y="1"/>
                  </a:moveTo>
                  <a:cubicBezTo>
                    <a:pt x="43" y="1"/>
                    <a:pt x="1" y="179"/>
                    <a:pt x="111" y="213"/>
                  </a:cubicBezTo>
                  <a:cubicBezTo>
                    <a:pt x="213" y="256"/>
                    <a:pt x="357" y="324"/>
                    <a:pt x="468" y="358"/>
                  </a:cubicBezTo>
                  <a:cubicBezTo>
                    <a:pt x="570" y="392"/>
                    <a:pt x="680" y="468"/>
                    <a:pt x="782" y="468"/>
                  </a:cubicBezTo>
                  <a:lnTo>
                    <a:pt x="816" y="468"/>
                  </a:lnTo>
                  <a:cubicBezTo>
                    <a:pt x="893" y="468"/>
                    <a:pt x="961" y="358"/>
                    <a:pt x="893" y="290"/>
                  </a:cubicBezTo>
                  <a:cubicBezTo>
                    <a:pt x="816" y="179"/>
                    <a:pt x="680" y="179"/>
                    <a:pt x="570" y="145"/>
                  </a:cubicBezTo>
                  <a:cubicBezTo>
                    <a:pt x="425" y="111"/>
                    <a:pt x="290" y="43"/>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2"/>
            <p:cNvSpPr/>
            <p:nvPr/>
          </p:nvSpPr>
          <p:spPr>
            <a:xfrm>
              <a:off x="5822894" y="807166"/>
              <a:ext cx="37306" cy="16800"/>
            </a:xfrm>
            <a:custGeom>
              <a:avLst/>
              <a:gdLst/>
              <a:ahLst/>
              <a:cxnLst/>
              <a:rect l="l" t="t" r="r" b="b"/>
              <a:pathLst>
                <a:path w="1097" h="494" extrusionOk="0">
                  <a:moveTo>
                    <a:pt x="179" y="0"/>
                  </a:moveTo>
                  <a:cubicBezTo>
                    <a:pt x="69" y="0"/>
                    <a:pt x="1" y="179"/>
                    <a:pt x="103" y="247"/>
                  </a:cubicBezTo>
                  <a:cubicBezTo>
                    <a:pt x="315" y="357"/>
                    <a:pt x="604" y="493"/>
                    <a:pt x="884" y="493"/>
                  </a:cubicBezTo>
                  <a:lnTo>
                    <a:pt x="952" y="493"/>
                  </a:lnTo>
                  <a:cubicBezTo>
                    <a:pt x="1063" y="459"/>
                    <a:pt x="1097" y="357"/>
                    <a:pt x="1029" y="281"/>
                  </a:cubicBezTo>
                  <a:cubicBezTo>
                    <a:pt x="952" y="179"/>
                    <a:pt x="774" y="145"/>
                    <a:pt x="672" y="102"/>
                  </a:cubicBezTo>
                  <a:cubicBezTo>
                    <a:pt x="494" y="68"/>
                    <a:pt x="349" y="34"/>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2"/>
            <p:cNvSpPr/>
            <p:nvPr/>
          </p:nvSpPr>
          <p:spPr>
            <a:xfrm>
              <a:off x="5824050" y="844438"/>
              <a:ext cx="25166" cy="13331"/>
            </a:xfrm>
            <a:custGeom>
              <a:avLst/>
              <a:gdLst/>
              <a:ahLst/>
              <a:cxnLst/>
              <a:rect l="l" t="t" r="r" b="b"/>
              <a:pathLst>
                <a:path w="740" h="392" extrusionOk="0">
                  <a:moveTo>
                    <a:pt x="179" y="0"/>
                  </a:moveTo>
                  <a:cubicBezTo>
                    <a:pt x="69" y="0"/>
                    <a:pt x="1" y="145"/>
                    <a:pt x="103" y="213"/>
                  </a:cubicBezTo>
                  <a:cubicBezTo>
                    <a:pt x="213" y="247"/>
                    <a:pt x="281" y="281"/>
                    <a:pt x="392" y="323"/>
                  </a:cubicBezTo>
                  <a:cubicBezTo>
                    <a:pt x="460" y="357"/>
                    <a:pt x="528" y="391"/>
                    <a:pt x="604" y="391"/>
                  </a:cubicBezTo>
                  <a:lnTo>
                    <a:pt x="672" y="391"/>
                  </a:lnTo>
                  <a:cubicBezTo>
                    <a:pt x="740" y="357"/>
                    <a:pt x="740" y="247"/>
                    <a:pt x="706" y="213"/>
                  </a:cubicBezTo>
                  <a:cubicBezTo>
                    <a:pt x="638" y="145"/>
                    <a:pt x="570" y="145"/>
                    <a:pt x="460" y="111"/>
                  </a:cubicBezTo>
                  <a:cubicBezTo>
                    <a:pt x="392" y="68"/>
                    <a:pt x="315" y="34"/>
                    <a:pt x="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2"/>
            <p:cNvSpPr/>
            <p:nvPr/>
          </p:nvSpPr>
          <p:spPr>
            <a:xfrm>
              <a:off x="5916789" y="826516"/>
              <a:ext cx="36150" cy="19112"/>
            </a:xfrm>
            <a:custGeom>
              <a:avLst/>
              <a:gdLst/>
              <a:ahLst/>
              <a:cxnLst/>
              <a:rect l="l" t="t" r="r" b="b"/>
              <a:pathLst>
                <a:path w="1063" h="562" extrusionOk="0">
                  <a:moveTo>
                    <a:pt x="179" y="1"/>
                  </a:moveTo>
                  <a:cubicBezTo>
                    <a:pt x="35" y="1"/>
                    <a:pt x="1" y="171"/>
                    <a:pt x="103" y="247"/>
                  </a:cubicBezTo>
                  <a:cubicBezTo>
                    <a:pt x="247" y="315"/>
                    <a:pt x="349" y="383"/>
                    <a:pt x="493" y="425"/>
                  </a:cubicBezTo>
                  <a:cubicBezTo>
                    <a:pt x="604" y="493"/>
                    <a:pt x="706" y="561"/>
                    <a:pt x="850" y="561"/>
                  </a:cubicBezTo>
                  <a:lnTo>
                    <a:pt x="850" y="561"/>
                  </a:lnTo>
                  <a:cubicBezTo>
                    <a:pt x="952" y="561"/>
                    <a:pt x="1063" y="459"/>
                    <a:pt x="986" y="383"/>
                  </a:cubicBezTo>
                  <a:cubicBezTo>
                    <a:pt x="884" y="247"/>
                    <a:pt x="774" y="213"/>
                    <a:pt x="638" y="171"/>
                  </a:cubicBezTo>
                  <a:cubicBezTo>
                    <a:pt x="493" y="103"/>
                    <a:pt x="349" y="69"/>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2"/>
            <p:cNvSpPr/>
            <p:nvPr/>
          </p:nvSpPr>
          <p:spPr>
            <a:xfrm>
              <a:off x="5898595" y="870998"/>
              <a:ext cx="25472" cy="15643"/>
            </a:xfrm>
            <a:custGeom>
              <a:avLst/>
              <a:gdLst/>
              <a:ahLst/>
              <a:cxnLst/>
              <a:rect l="l" t="t" r="r" b="b"/>
              <a:pathLst>
                <a:path w="749" h="460" extrusionOk="0">
                  <a:moveTo>
                    <a:pt x="111" y="1"/>
                  </a:moveTo>
                  <a:cubicBezTo>
                    <a:pt x="35" y="1"/>
                    <a:pt x="1" y="103"/>
                    <a:pt x="77" y="137"/>
                  </a:cubicBezTo>
                  <a:cubicBezTo>
                    <a:pt x="145" y="213"/>
                    <a:pt x="213" y="281"/>
                    <a:pt x="323" y="349"/>
                  </a:cubicBezTo>
                  <a:cubicBezTo>
                    <a:pt x="425" y="426"/>
                    <a:pt x="502" y="460"/>
                    <a:pt x="604" y="460"/>
                  </a:cubicBezTo>
                  <a:lnTo>
                    <a:pt x="638" y="460"/>
                  </a:lnTo>
                  <a:cubicBezTo>
                    <a:pt x="714" y="460"/>
                    <a:pt x="748" y="349"/>
                    <a:pt x="714" y="281"/>
                  </a:cubicBezTo>
                  <a:cubicBezTo>
                    <a:pt x="672" y="179"/>
                    <a:pt x="536" y="137"/>
                    <a:pt x="425" y="103"/>
                  </a:cubicBezTo>
                  <a:cubicBezTo>
                    <a:pt x="357" y="69"/>
                    <a:pt x="247" y="35"/>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2"/>
            <p:cNvSpPr/>
            <p:nvPr/>
          </p:nvSpPr>
          <p:spPr>
            <a:xfrm>
              <a:off x="5879516" y="898748"/>
              <a:ext cx="22853" cy="16800"/>
            </a:xfrm>
            <a:custGeom>
              <a:avLst/>
              <a:gdLst/>
              <a:ahLst/>
              <a:cxnLst/>
              <a:rect l="l" t="t" r="r" b="b"/>
              <a:pathLst>
                <a:path w="672" h="494" extrusionOk="0">
                  <a:moveTo>
                    <a:pt x="171" y="0"/>
                  </a:moveTo>
                  <a:cubicBezTo>
                    <a:pt x="69" y="0"/>
                    <a:pt x="1" y="68"/>
                    <a:pt x="69" y="170"/>
                  </a:cubicBezTo>
                  <a:cubicBezTo>
                    <a:pt x="137" y="315"/>
                    <a:pt x="315" y="493"/>
                    <a:pt x="460" y="493"/>
                  </a:cubicBezTo>
                  <a:cubicBezTo>
                    <a:pt x="528" y="493"/>
                    <a:pt x="562" y="459"/>
                    <a:pt x="596" y="425"/>
                  </a:cubicBezTo>
                  <a:cubicBezTo>
                    <a:pt x="672" y="383"/>
                    <a:pt x="672" y="315"/>
                    <a:pt x="638" y="247"/>
                  </a:cubicBezTo>
                  <a:cubicBezTo>
                    <a:pt x="596" y="170"/>
                    <a:pt x="494" y="170"/>
                    <a:pt x="426" y="136"/>
                  </a:cubicBezTo>
                  <a:cubicBezTo>
                    <a:pt x="383" y="102"/>
                    <a:pt x="315" y="68"/>
                    <a:pt x="281" y="34"/>
                  </a:cubicBezTo>
                  <a:cubicBezTo>
                    <a:pt x="247" y="0"/>
                    <a:pt x="213" y="0"/>
                    <a:pt x="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2"/>
            <p:cNvSpPr/>
            <p:nvPr/>
          </p:nvSpPr>
          <p:spPr>
            <a:xfrm>
              <a:off x="5879516" y="836038"/>
              <a:ext cx="20268" cy="10746"/>
            </a:xfrm>
            <a:custGeom>
              <a:avLst/>
              <a:gdLst/>
              <a:ahLst/>
              <a:cxnLst/>
              <a:rect l="l" t="t" r="r" b="b"/>
              <a:pathLst>
                <a:path w="596" h="316" extrusionOk="0">
                  <a:moveTo>
                    <a:pt x="171" y="1"/>
                  </a:moveTo>
                  <a:cubicBezTo>
                    <a:pt x="69" y="1"/>
                    <a:pt x="1" y="145"/>
                    <a:pt x="103" y="179"/>
                  </a:cubicBezTo>
                  <a:cubicBezTo>
                    <a:pt x="213" y="247"/>
                    <a:pt x="349" y="315"/>
                    <a:pt x="460" y="315"/>
                  </a:cubicBezTo>
                  <a:lnTo>
                    <a:pt x="528" y="315"/>
                  </a:lnTo>
                  <a:cubicBezTo>
                    <a:pt x="562" y="315"/>
                    <a:pt x="596" y="247"/>
                    <a:pt x="562" y="213"/>
                  </a:cubicBezTo>
                  <a:cubicBezTo>
                    <a:pt x="494" y="145"/>
                    <a:pt x="460" y="145"/>
                    <a:pt x="383" y="103"/>
                  </a:cubicBezTo>
                  <a:cubicBezTo>
                    <a:pt x="315" y="69"/>
                    <a:pt x="281" y="35"/>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2"/>
            <p:cNvSpPr/>
            <p:nvPr/>
          </p:nvSpPr>
          <p:spPr>
            <a:xfrm>
              <a:off x="5889072" y="942074"/>
              <a:ext cx="31219" cy="17956"/>
            </a:xfrm>
            <a:custGeom>
              <a:avLst/>
              <a:gdLst/>
              <a:ahLst/>
              <a:cxnLst/>
              <a:rect l="l" t="t" r="r" b="b"/>
              <a:pathLst>
                <a:path w="918" h="528" extrusionOk="0">
                  <a:moveTo>
                    <a:pt x="179" y="1"/>
                  </a:moveTo>
                  <a:cubicBezTo>
                    <a:pt x="34" y="1"/>
                    <a:pt x="0" y="213"/>
                    <a:pt x="145" y="247"/>
                  </a:cubicBezTo>
                  <a:cubicBezTo>
                    <a:pt x="247" y="281"/>
                    <a:pt x="357" y="349"/>
                    <a:pt x="459" y="425"/>
                  </a:cubicBezTo>
                  <a:cubicBezTo>
                    <a:pt x="569" y="459"/>
                    <a:pt x="671" y="527"/>
                    <a:pt x="782" y="527"/>
                  </a:cubicBezTo>
                  <a:lnTo>
                    <a:pt x="782" y="527"/>
                  </a:lnTo>
                  <a:cubicBezTo>
                    <a:pt x="884" y="527"/>
                    <a:pt x="918" y="425"/>
                    <a:pt x="884" y="349"/>
                  </a:cubicBezTo>
                  <a:cubicBezTo>
                    <a:pt x="850" y="247"/>
                    <a:pt x="705" y="170"/>
                    <a:pt x="603" y="103"/>
                  </a:cubicBezTo>
                  <a:cubicBezTo>
                    <a:pt x="459" y="69"/>
                    <a:pt x="315" y="35"/>
                    <a:pt x="213" y="35"/>
                  </a:cubicBezTo>
                  <a:cubicBezTo>
                    <a:pt x="213" y="1"/>
                    <a:pt x="179"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a:off x="5849182" y="968362"/>
              <a:ext cx="28940" cy="19384"/>
            </a:xfrm>
            <a:custGeom>
              <a:avLst/>
              <a:gdLst/>
              <a:ahLst/>
              <a:cxnLst/>
              <a:rect l="l" t="t" r="r" b="b"/>
              <a:pathLst>
                <a:path w="851" h="570" extrusionOk="0">
                  <a:moveTo>
                    <a:pt x="213" y="1"/>
                  </a:moveTo>
                  <a:cubicBezTo>
                    <a:pt x="111" y="1"/>
                    <a:pt x="1" y="145"/>
                    <a:pt x="111" y="247"/>
                  </a:cubicBezTo>
                  <a:cubicBezTo>
                    <a:pt x="179" y="323"/>
                    <a:pt x="290" y="391"/>
                    <a:pt x="358" y="425"/>
                  </a:cubicBezTo>
                  <a:cubicBezTo>
                    <a:pt x="468" y="502"/>
                    <a:pt x="570" y="536"/>
                    <a:pt x="680" y="536"/>
                  </a:cubicBezTo>
                  <a:cubicBezTo>
                    <a:pt x="680" y="570"/>
                    <a:pt x="680" y="570"/>
                    <a:pt x="714" y="570"/>
                  </a:cubicBezTo>
                  <a:cubicBezTo>
                    <a:pt x="816" y="570"/>
                    <a:pt x="850" y="391"/>
                    <a:pt x="748" y="323"/>
                  </a:cubicBezTo>
                  <a:cubicBezTo>
                    <a:pt x="680" y="289"/>
                    <a:pt x="604" y="247"/>
                    <a:pt x="536" y="179"/>
                  </a:cubicBezTo>
                  <a:cubicBezTo>
                    <a:pt x="468" y="111"/>
                    <a:pt x="358" y="77"/>
                    <a:pt x="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2"/>
            <p:cNvSpPr/>
            <p:nvPr/>
          </p:nvSpPr>
          <p:spPr>
            <a:xfrm>
              <a:off x="5807318" y="994956"/>
              <a:ext cx="22853" cy="14453"/>
            </a:xfrm>
            <a:custGeom>
              <a:avLst/>
              <a:gdLst/>
              <a:ahLst/>
              <a:cxnLst/>
              <a:rect l="l" t="t" r="r" b="b"/>
              <a:pathLst>
                <a:path w="672" h="425" extrusionOk="0">
                  <a:moveTo>
                    <a:pt x="102" y="0"/>
                  </a:moveTo>
                  <a:cubicBezTo>
                    <a:pt x="0" y="0"/>
                    <a:pt x="0" y="145"/>
                    <a:pt x="68" y="213"/>
                  </a:cubicBezTo>
                  <a:cubicBezTo>
                    <a:pt x="136" y="246"/>
                    <a:pt x="247" y="280"/>
                    <a:pt x="314" y="357"/>
                  </a:cubicBezTo>
                  <a:cubicBezTo>
                    <a:pt x="382" y="391"/>
                    <a:pt x="459" y="425"/>
                    <a:pt x="527" y="425"/>
                  </a:cubicBezTo>
                  <a:lnTo>
                    <a:pt x="595" y="425"/>
                  </a:lnTo>
                  <a:cubicBezTo>
                    <a:pt x="637" y="391"/>
                    <a:pt x="671" y="357"/>
                    <a:pt x="671" y="280"/>
                  </a:cubicBezTo>
                  <a:cubicBezTo>
                    <a:pt x="637" y="179"/>
                    <a:pt x="527" y="145"/>
                    <a:pt x="425" y="102"/>
                  </a:cubicBezTo>
                  <a:cubicBezTo>
                    <a:pt x="314" y="68"/>
                    <a:pt x="213" y="34"/>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a:off x="5797490" y="1040594"/>
              <a:ext cx="26594" cy="14487"/>
            </a:xfrm>
            <a:custGeom>
              <a:avLst/>
              <a:gdLst/>
              <a:ahLst/>
              <a:cxnLst/>
              <a:rect l="l" t="t" r="r" b="b"/>
              <a:pathLst>
                <a:path w="782" h="426" extrusionOk="0">
                  <a:moveTo>
                    <a:pt x="179" y="0"/>
                  </a:moveTo>
                  <a:cubicBezTo>
                    <a:pt x="34" y="0"/>
                    <a:pt x="0" y="179"/>
                    <a:pt x="111" y="213"/>
                  </a:cubicBezTo>
                  <a:cubicBezTo>
                    <a:pt x="179" y="289"/>
                    <a:pt x="289" y="323"/>
                    <a:pt x="391" y="357"/>
                  </a:cubicBezTo>
                  <a:cubicBezTo>
                    <a:pt x="459" y="391"/>
                    <a:pt x="536" y="425"/>
                    <a:pt x="603" y="425"/>
                  </a:cubicBezTo>
                  <a:lnTo>
                    <a:pt x="671" y="425"/>
                  </a:lnTo>
                  <a:cubicBezTo>
                    <a:pt x="748" y="391"/>
                    <a:pt x="782" y="323"/>
                    <a:pt x="748" y="247"/>
                  </a:cubicBezTo>
                  <a:cubicBezTo>
                    <a:pt x="671" y="145"/>
                    <a:pt x="569" y="145"/>
                    <a:pt x="502" y="111"/>
                  </a:cubicBezTo>
                  <a:cubicBezTo>
                    <a:pt x="391" y="77"/>
                    <a:pt x="289" y="34"/>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2"/>
            <p:cNvSpPr/>
            <p:nvPr/>
          </p:nvSpPr>
          <p:spPr>
            <a:xfrm>
              <a:off x="5861322" y="1018931"/>
              <a:ext cx="25472" cy="15609"/>
            </a:xfrm>
            <a:custGeom>
              <a:avLst/>
              <a:gdLst/>
              <a:ahLst/>
              <a:cxnLst/>
              <a:rect l="l" t="t" r="r" b="b"/>
              <a:pathLst>
                <a:path w="749" h="459" extrusionOk="0">
                  <a:moveTo>
                    <a:pt x="179" y="0"/>
                  </a:moveTo>
                  <a:cubicBezTo>
                    <a:pt x="69" y="0"/>
                    <a:pt x="1" y="145"/>
                    <a:pt x="111" y="213"/>
                  </a:cubicBezTo>
                  <a:cubicBezTo>
                    <a:pt x="179" y="289"/>
                    <a:pt x="247" y="357"/>
                    <a:pt x="357" y="391"/>
                  </a:cubicBezTo>
                  <a:cubicBezTo>
                    <a:pt x="425" y="425"/>
                    <a:pt x="493" y="459"/>
                    <a:pt x="570" y="459"/>
                  </a:cubicBezTo>
                  <a:cubicBezTo>
                    <a:pt x="604" y="459"/>
                    <a:pt x="638" y="459"/>
                    <a:pt x="672" y="425"/>
                  </a:cubicBezTo>
                  <a:cubicBezTo>
                    <a:pt x="706" y="391"/>
                    <a:pt x="748" y="357"/>
                    <a:pt x="706" y="289"/>
                  </a:cubicBezTo>
                  <a:cubicBezTo>
                    <a:pt x="638" y="213"/>
                    <a:pt x="570" y="213"/>
                    <a:pt x="459" y="179"/>
                  </a:cubicBezTo>
                  <a:cubicBezTo>
                    <a:pt x="391" y="145"/>
                    <a:pt x="323" y="77"/>
                    <a:pt x="247" y="34"/>
                  </a:cubicBezTo>
                  <a:cubicBezTo>
                    <a:pt x="213" y="0"/>
                    <a:pt x="213"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2"/>
            <p:cNvSpPr/>
            <p:nvPr/>
          </p:nvSpPr>
          <p:spPr>
            <a:xfrm>
              <a:off x="5919101" y="1005634"/>
              <a:ext cx="36150" cy="18228"/>
            </a:xfrm>
            <a:custGeom>
              <a:avLst/>
              <a:gdLst/>
              <a:ahLst/>
              <a:cxnLst/>
              <a:rect l="l" t="t" r="r" b="b"/>
              <a:pathLst>
                <a:path w="1063" h="536" extrusionOk="0">
                  <a:moveTo>
                    <a:pt x="179" y="0"/>
                  </a:moveTo>
                  <a:cubicBezTo>
                    <a:pt x="69" y="0"/>
                    <a:pt x="1" y="179"/>
                    <a:pt x="111" y="213"/>
                  </a:cubicBezTo>
                  <a:cubicBezTo>
                    <a:pt x="357" y="323"/>
                    <a:pt x="604" y="536"/>
                    <a:pt x="850" y="536"/>
                  </a:cubicBezTo>
                  <a:lnTo>
                    <a:pt x="918" y="536"/>
                  </a:lnTo>
                  <a:cubicBezTo>
                    <a:pt x="1029" y="502"/>
                    <a:pt x="1063" y="391"/>
                    <a:pt x="995" y="323"/>
                  </a:cubicBezTo>
                  <a:cubicBezTo>
                    <a:pt x="816" y="111"/>
                    <a:pt x="459" y="77"/>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2"/>
            <p:cNvSpPr/>
            <p:nvPr/>
          </p:nvSpPr>
          <p:spPr>
            <a:xfrm>
              <a:off x="5971983" y="973293"/>
              <a:ext cx="25438" cy="15609"/>
            </a:xfrm>
            <a:custGeom>
              <a:avLst/>
              <a:gdLst/>
              <a:ahLst/>
              <a:cxnLst/>
              <a:rect l="l" t="t" r="r" b="b"/>
              <a:pathLst>
                <a:path w="748" h="459" extrusionOk="0">
                  <a:moveTo>
                    <a:pt x="179" y="0"/>
                  </a:moveTo>
                  <a:cubicBezTo>
                    <a:pt x="77" y="0"/>
                    <a:pt x="0" y="178"/>
                    <a:pt x="111" y="246"/>
                  </a:cubicBezTo>
                  <a:cubicBezTo>
                    <a:pt x="213" y="314"/>
                    <a:pt x="323" y="391"/>
                    <a:pt x="425" y="425"/>
                  </a:cubicBezTo>
                  <a:cubicBezTo>
                    <a:pt x="467" y="459"/>
                    <a:pt x="501" y="459"/>
                    <a:pt x="535" y="459"/>
                  </a:cubicBezTo>
                  <a:cubicBezTo>
                    <a:pt x="603" y="459"/>
                    <a:pt x="680" y="425"/>
                    <a:pt x="714" y="391"/>
                  </a:cubicBezTo>
                  <a:lnTo>
                    <a:pt x="714" y="314"/>
                  </a:lnTo>
                  <a:cubicBezTo>
                    <a:pt x="748" y="246"/>
                    <a:pt x="680" y="144"/>
                    <a:pt x="569" y="102"/>
                  </a:cubicBezTo>
                  <a:cubicBezTo>
                    <a:pt x="467" y="68"/>
                    <a:pt x="357" y="34"/>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2"/>
            <p:cNvSpPr/>
            <p:nvPr/>
          </p:nvSpPr>
          <p:spPr>
            <a:xfrm>
              <a:off x="5941920" y="942074"/>
              <a:ext cx="38769" cy="17956"/>
            </a:xfrm>
            <a:custGeom>
              <a:avLst/>
              <a:gdLst/>
              <a:ahLst/>
              <a:cxnLst/>
              <a:rect l="l" t="t" r="r" b="b"/>
              <a:pathLst>
                <a:path w="1140" h="528" extrusionOk="0">
                  <a:moveTo>
                    <a:pt x="213" y="1"/>
                  </a:moveTo>
                  <a:cubicBezTo>
                    <a:pt x="77" y="1"/>
                    <a:pt x="1" y="213"/>
                    <a:pt x="179" y="247"/>
                  </a:cubicBezTo>
                  <a:cubicBezTo>
                    <a:pt x="324" y="315"/>
                    <a:pt x="459" y="349"/>
                    <a:pt x="604" y="425"/>
                  </a:cubicBezTo>
                  <a:cubicBezTo>
                    <a:pt x="714" y="459"/>
                    <a:pt x="816" y="527"/>
                    <a:pt x="927" y="527"/>
                  </a:cubicBezTo>
                  <a:lnTo>
                    <a:pt x="995" y="527"/>
                  </a:lnTo>
                  <a:cubicBezTo>
                    <a:pt x="1063" y="493"/>
                    <a:pt x="1139" y="349"/>
                    <a:pt x="1063" y="281"/>
                  </a:cubicBezTo>
                  <a:cubicBezTo>
                    <a:pt x="995" y="170"/>
                    <a:pt x="850" y="137"/>
                    <a:pt x="714" y="103"/>
                  </a:cubicBezTo>
                  <a:cubicBezTo>
                    <a:pt x="570" y="35"/>
                    <a:pt x="392" y="35"/>
                    <a:pt x="2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2"/>
            <p:cNvSpPr/>
            <p:nvPr/>
          </p:nvSpPr>
          <p:spPr>
            <a:xfrm>
              <a:off x="5926345" y="903373"/>
              <a:ext cx="36116" cy="19384"/>
            </a:xfrm>
            <a:custGeom>
              <a:avLst/>
              <a:gdLst/>
              <a:ahLst/>
              <a:cxnLst/>
              <a:rect l="l" t="t" r="r" b="b"/>
              <a:pathLst>
                <a:path w="1062" h="570" extrusionOk="0">
                  <a:moveTo>
                    <a:pt x="246" y="0"/>
                  </a:moveTo>
                  <a:cubicBezTo>
                    <a:pt x="68" y="0"/>
                    <a:pt x="0" y="247"/>
                    <a:pt x="178" y="357"/>
                  </a:cubicBezTo>
                  <a:cubicBezTo>
                    <a:pt x="323" y="391"/>
                    <a:pt x="425" y="425"/>
                    <a:pt x="569" y="501"/>
                  </a:cubicBezTo>
                  <a:cubicBezTo>
                    <a:pt x="637" y="535"/>
                    <a:pt x="748" y="569"/>
                    <a:pt x="850" y="569"/>
                  </a:cubicBezTo>
                  <a:cubicBezTo>
                    <a:pt x="850" y="569"/>
                    <a:pt x="883" y="569"/>
                    <a:pt x="917" y="535"/>
                  </a:cubicBezTo>
                  <a:cubicBezTo>
                    <a:pt x="994" y="535"/>
                    <a:pt x="1062" y="425"/>
                    <a:pt x="994" y="357"/>
                  </a:cubicBezTo>
                  <a:cubicBezTo>
                    <a:pt x="917" y="213"/>
                    <a:pt x="816" y="179"/>
                    <a:pt x="671" y="145"/>
                  </a:cubicBezTo>
                  <a:cubicBezTo>
                    <a:pt x="569" y="77"/>
                    <a:pt x="425" y="34"/>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2"/>
            <p:cNvSpPr/>
            <p:nvPr/>
          </p:nvSpPr>
          <p:spPr>
            <a:xfrm>
              <a:off x="5991333" y="913201"/>
              <a:ext cx="37306" cy="20234"/>
            </a:xfrm>
            <a:custGeom>
              <a:avLst/>
              <a:gdLst/>
              <a:ahLst/>
              <a:cxnLst/>
              <a:rect l="l" t="t" r="r" b="b"/>
              <a:pathLst>
                <a:path w="1097" h="595" extrusionOk="0">
                  <a:moveTo>
                    <a:pt x="179" y="0"/>
                  </a:moveTo>
                  <a:cubicBezTo>
                    <a:pt x="68" y="0"/>
                    <a:pt x="0" y="136"/>
                    <a:pt x="111" y="246"/>
                  </a:cubicBezTo>
                  <a:cubicBezTo>
                    <a:pt x="213" y="314"/>
                    <a:pt x="570" y="595"/>
                    <a:pt x="782" y="595"/>
                  </a:cubicBezTo>
                  <a:cubicBezTo>
                    <a:pt x="884" y="595"/>
                    <a:pt x="918" y="561"/>
                    <a:pt x="960" y="493"/>
                  </a:cubicBezTo>
                  <a:cubicBezTo>
                    <a:pt x="1096" y="170"/>
                    <a:pt x="425" y="34"/>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2"/>
            <p:cNvSpPr/>
            <p:nvPr/>
          </p:nvSpPr>
          <p:spPr>
            <a:xfrm>
              <a:off x="5992489" y="868414"/>
              <a:ext cx="33837" cy="11018"/>
            </a:xfrm>
            <a:custGeom>
              <a:avLst/>
              <a:gdLst/>
              <a:ahLst/>
              <a:cxnLst/>
              <a:rect l="l" t="t" r="r" b="b"/>
              <a:pathLst>
                <a:path w="995" h="324" extrusionOk="0">
                  <a:moveTo>
                    <a:pt x="145" y="0"/>
                  </a:moveTo>
                  <a:cubicBezTo>
                    <a:pt x="34" y="0"/>
                    <a:pt x="0" y="179"/>
                    <a:pt x="111" y="179"/>
                  </a:cubicBezTo>
                  <a:cubicBezTo>
                    <a:pt x="213" y="213"/>
                    <a:pt x="357" y="255"/>
                    <a:pt x="502" y="289"/>
                  </a:cubicBezTo>
                  <a:cubicBezTo>
                    <a:pt x="603" y="323"/>
                    <a:pt x="714" y="323"/>
                    <a:pt x="816" y="323"/>
                  </a:cubicBezTo>
                  <a:lnTo>
                    <a:pt x="850" y="323"/>
                  </a:lnTo>
                  <a:cubicBezTo>
                    <a:pt x="926" y="323"/>
                    <a:pt x="994" y="213"/>
                    <a:pt x="884" y="145"/>
                  </a:cubicBezTo>
                  <a:cubicBezTo>
                    <a:pt x="671" y="43"/>
                    <a:pt x="391" y="43"/>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2"/>
            <p:cNvSpPr/>
            <p:nvPr/>
          </p:nvSpPr>
          <p:spPr>
            <a:xfrm>
              <a:off x="6038433" y="942074"/>
              <a:ext cx="21697" cy="14487"/>
            </a:xfrm>
            <a:custGeom>
              <a:avLst/>
              <a:gdLst/>
              <a:ahLst/>
              <a:cxnLst/>
              <a:rect l="l" t="t" r="r" b="b"/>
              <a:pathLst>
                <a:path w="638" h="426" extrusionOk="0">
                  <a:moveTo>
                    <a:pt x="136" y="1"/>
                  </a:moveTo>
                  <a:cubicBezTo>
                    <a:pt x="34" y="1"/>
                    <a:pt x="0" y="103"/>
                    <a:pt x="34" y="213"/>
                  </a:cubicBezTo>
                  <a:cubicBezTo>
                    <a:pt x="68" y="281"/>
                    <a:pt x="136" y="315"/>
                    <a:pt x="212" y="349"/>
                  </a:cubicBezTo>
                  <a:cubicBezTo>
                    <a:pt x="280" y="383"/>
                    <a:pt x="348" y="425"/>
                    <a:pt x="459" y="425"/>
                  </a:cubicBezTo>
                  <a:lnTo>
                    <a:pt x="459" y="425"/>
                  </a:lnTo>
                  <a:cubicBezTo>
                    <a:pt x="561" y="425"/>
                    <a:pt x="637" y="315"/>
                    <a:pt x="637" y="247"/>
                  </a:cubicBezTo>
                  <a:cubicBezTo>
                    <a:pt x="637" y="137"/>
                    <a:pt x="561" y="69"/>
                    <a:pt x="459" y="69"/>
                  </a:cubicBezTo>
                  <a:lnTo>
                    <a:pt x="459" y="69"/>
                  </a:lnTo>
                  <a:lnTo>
                    <a:pt x="382" y="69"/>
                  </a:lnTo>
                  <a:lnTo>
                    <a:pt x="314" y="69"/>
                  </a:lnTo>
                  <a:cubicBezTo>
                    <a:pt x="280" y="35"/>
                    <a:pt x="246" y="35"/>
                    <a:pt x="1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2"/>
            <p:cNvSpPr/>
            <p:nvPr/>
          </p:nvSpPr>
          <p:spPr>
            <a:xfrm>
              <a:off x="6069618" y="964893"/>
              <a:ext cx="26594" cy="14487"/>
            </a:xfrm>
            <a:custGeom>
              <a:avLst/>
              <a:gdLst/>
              <a:ahLst/>
              <a:cxnLst/>
              <a:rect l="l" t="t" r="r" b="b"/>
              <a:pathLst>
                <a:path w="782" h="426" extrusionOk="0">
                  <a:moveTo>
                    <a:pt x="145" y="1"/>
                  </a:moveTo>
                  <a:cubicBezTo>
                    <a:pt x="68" y="1"/>
                    <a:pt x="34" y="69"/>
                    <a:pt x="0" y="103"/>
                  </a:cubicBezTo>
                  <a:cubicBezTo>
                    <a:pt x="0" y="179"/>
                    <a:pt x="34" y="247"/>
                    <a:pt x="102" y="281"/>
                  </a:cubicBezTo>
                  <a:cubicBezTo>
                    <a:pt x="213" y="281"/>
                    <a:pt x="281" y="349"/>
                    <a:pt x="391" y="349"/>
                  </a:cubicBezTo>
                  <a:cubicBezTo>
                    <a:pt x="459" y="391"/>
                    <a:pt x="493" y="425"/>
                    <a:pt x="570" y="425"/>
                  </a:cubicBezTo>
                  <a:cubicBezTo>
                    <a:pt x="604" y="425"/>
                    <a:pt x="638" y="391"/>
                    <a:pt x="672" y="349"/>
                  </a:cubicBezTo>
                  <a:cubicBezTo>
                    <a:pt x="740" y="315"/>
                    <a:pt x="782" y="247"/>
                    <a:pt x="740" y="179"/>
                  </a:cubicBezTo>
                  <a:cubicBezTo>
                    <a:pt x="672" y="69"/>
                    <a:pt x="570" y="35"/>
                    <a:pt x="459" y="35"/>
                  </a:cubicBezTo>
                  <a:cubicBezTo>
                    <a:pt x="357" y="1"/>
                    <a:pt x="247"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2"/>
            <p:cNvSpPr/>
            <p:nvPr/>
          </p:nvSpPr>
          <p:spPr>
            <a:xfrm>
              <a:off x="6047955" y="1007062"/>
              <a:ext cx="25166" cy="13059"/>
            </a:xfrm>
            <a:custGeom>
              <a:avLst/>
              <a:gdLst/>
              <a:ahLst/>
              <a:cxnLst/>
              <a:rect l="l" t="t" r="r" b="b"/>
              <a:pathLst>
                <a:path w="740" h="384" extrusionOk="0">
                  <a:moveTo>
                    <a:pt x="179" y="1"/>
                  </a:moveTo>
                  <a:cubicBezTo>
                    <a:pt x="68" y="1"/>
                    <a:pt x="0" y="137"/>
                    <a:pt x="102" y="213"/>
                  </a:cubicBezTo>
                  <a:cubicBezTo>
                    <a:pt x="213" y="247"/>
                    <a:pt x="281" y="281"/>
                    <a:pt x="357" y="315"/>
                  </a:cubicBezTo>
                  <a:cubicBezTo>
                    <a:pt x="425" y="349"/>
                    <a:pt x="493" y="383"/>
                    <a:pt x="570" y="383"/>
                  </a:cubicBezTo>
                  <a:cubicBezTo>
                    <a:pt x="604" y="383"/>
                    <a:pt x="637" y="383"/>
                    <a:pt x="671" y="349"/>
                  </a:cubicBezTo>
                  <a:cubicBezTo>
                    <a:pt x="739" y="315"/>
                    <a:pt x="739" y="247"/>
                    <a:pt x="705" y="171"/>
                  </a:cubicBezTo>
                  <a:cubicBezTo>
                    <a:pt x="671" y="69"/>
                    <a:pt x="570" y="69"/>
                    <a:pt x="459" y="35"/>
                  </a:cubicBezTo>
                  <a:cubicBezTo>
                    <a:pt x="391" y="35"/>
                    <a:pt x="281"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2"/>
            <p:cNvSpPr/>
            <p:nvPr/>
          </p:nvSpPr>
          <p:spPr>
            <a:xfrm>
              <a:off x="6028605" y="972136"/>
              <a:ext cx="21697" cy="11869"/>
            </a:xfrm>
            <a:custGeom>
              <a:avLst/>
              <a:gdLst/>
              <a:ahLst/>
              <a:cxnLst/>
              <a:rect l="l" t="t" r="r" b="b"/>
              <a:pathLst>
                <a:path w="638" h="349" extrusionOk="0">
                  <a:moveTo>
                    <a:pt x="179" y="0"/>
                  </a:moveTo>
                  <a:cubicBezTo>
                    <a:pt x="34" y="0"/>
                    <a:pt x="0" y="212"/>
                    <a:pt x="145" y="246"/>
                  </a:cubicBezTo>
                  <a:cubicBezTo>
                    <a:pt x="247" y="280"/>
                    <a:pt x="323" y="314"/>
                    <a:pt x="425" y="348"/>
                  </a:cubicBezTo>
                  <a:lnTo>
                    <a:pt x="459" y="348"/>
                  </a:lnTo>
                  <a:cubicBezTo>
                    <a:pt x="535" y="348"/>
                    <a:pt x="603" y="314"/>
                    <a:pt x="637" y="246"/>
                  </a:cubicBezTo>
                  <a:cubicBezTo>
                    <a:pt x="637" y="178"/>
                    <a:pt x="603" y="68"/>
                    <a:pt x="501" y="68"/>
                  </a:cubicBezTo>
                  <a:cubicBezTo>
                    <a:pt x="391" y="34"/>
                    <a:pt x="323" y="34"/>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2"/>
            <p:cNvSpPr/>
            <p:nvPr/>
          </p:nvSpPr>
          <p:spPr>
            <a:xfrm>
              <a:off x="5968514" y="1038281"/>
              <a:ext cx="27750" cy="12175"/>
            </a:xfrm>
            <a:custGeom>
              <a:avLst/>
              <a:gdLst/>
              <a:ahLst/>
              <a:cxnLst/>
              <a:rect l="l" t="t" r="r" b="b"/>
              <a:pathLst>
                <a:path w="816" h="358" extrusionOk="0">
                  <a:moveTo>
                    <a:pt x="68" y="0"/>
                  </a:moveTo>
                  <a:cubicBezTo>
                    <a:pt x="34" y="0"/>
                    <a:pt x="0" y="68"/>
                    <a:pt x="34" y="102"/>
                  </a:cubicBezTo>
                  <a:cubicBezTo>
                    <a:pt x="213" y="179"/>
                    <a:pt x="425" y="357"/>
                    <a:pt x="637" y="357"/>
                  </a:cubicBezTo>
                  <a:lnTo>
                    <a:pt x="671" y="357"/>
                  </a:lnTo>
                  <a:cubicBezTo>
                    <a:pt x="739" y="315"/>
                    <a:pt x="816" y="247"/>
                    <a:pt x="739" y="179"/>
                  </a:cubicBezTo>
                  <a:cubicBezTo>
                    <a:pt x="569" y="68"/>
                    <a:pt x="281" y="34"/>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2"/>
            <p:cNvSpPr/>
            <p:nvPr/>
          </p:nvSpPr>
          <p:spPr>
            <a:xfrm>
              <a:off x="5946851" y="1094904"/>
              <a:ext cx="25166" cy="13331"/>
            </a:xfrm>
            <a:custGeom>
              <a:avLst/>
              <a:gdLst/>
              <a:ahLst/>
              <a:cxnLst/>
              <a:rect l="l" t="t" r="r" b="b"/>
              <a:pathLst>
                <a:path w="740" h="392" extrusionOk="0">
                  <a:moveTo>
                    <a:pt x="280" y="0"/>
                  </a:moveTo>
                  <a:lnTo>
                    <a:pt x="145" y="0"/>
                  </a:lnTo>
                  <a:cubicBezTo>
                    <a:pt x="68" y="0"/>
                    <a:pt x="34" y="34"/>
                    <a:pt x="0" y="102"/>
                  </a:cubicBezTo>
                  <a:cubicBezTo>
                    <a:pt x="0" y="179"/>
                    <a:pt x="34" y="247"/>
                    <a:pt x="102" y="247"/>
                  </a:cubicBezTo>
                  <a:cubicBezTo>
                    <a:pt x="247" y="281"/>
                    <a:pt x="357" y="315"/>
                    <a:pt x="493" y="349"/>
                  </a:cubicBezTo>
                  <a:lnTo>
                    <a:pt x="527" y="391"/>
                  </a:lnTo>
                  <a:cubicBezTo>
                    <a:pt x="603" y="391"/>
                    <a:pt x="637" y="349"/>
                    <a:pt x="671" y="315"/>
                  </a:cubicBezTo>
                  <a:lnTo>
                    <a:pt x="671" y="315"/>
                  </a:lnTo>
                  <a:cubicBezTo>
                    <a:pt x="705" y="281"/>
                    <a:pt x="739" y="213"/>
                    <a:pt x="705" y="179"/>
                  </a:cubicBezTo>
                  <a:lnTo>
                    <a:pt x="705" y="136"/>
                  </a:lnTo>
                  <a:cubicBezTo>
                    <a:pt x="705" y="102"/>
                    <a:pt x="637" y="34"/>
                    <a:pt x="603" y="34"/>
                  </a:cubicBezTo>
                  <a:cubicBezTo>
                    <a:pt x="493" y="0"/>
                    <a:pt x="391"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2"/>
            <p:cNvSpPr/>
            <p:nvPr/>
          </p:nvSpPr>
          <p:spPr>
            <a:xfrm>
              <a:off x="5903492" y="1065997"/>
              <a:ext cx="20575" cy="13331"/>
            </a:xfrm>
            <a:custGeom>
              <a:avLst/>
              <a:gdLst/>
              <a:ahLst/>
              <a:cxnLst/>
              <a:rect l="l" t="t" r="r" b="b"/>
              <a:pathLst>
                <a:path w="605" h="392" extrusionOk="0">
                  <a:moveTo>
                    <a:pt x="103" y="1"/>
                  </a:moveTo>
                  <a:cubicBezTo>
                    <a:pt x="69" y="1"/>
                    <a:pt x="35" y="35"/>
                    <a:pt x="1" y="103"/>
                  </a:cubicBezTo>
                  <a:cubicBezTo>
                    <a:pt x="1" y="179"/>
                    <a:pt x="35" y="213"/>
                    <a:pt x="103" y="247"/>
                  </a:cubicBezTo>
                  <a:cubicBezTo>
                    <a:pt x="179" y="281"/>
                    <a:pt x="247" y="315"/>
                    <a:pt x="315" y="315"/>
                  </a:cubicBezTo>
                  <a:cubicBezTo>
                    <a:pt x="358" y="349"/>
                    <a:pt x="392" y="392"/>
                    <a:pt x="460" y="392"/>
                  </a:cubicBezTo>
                  <a:cubicBezTo>
                    <a:pt x="494" y="392"/>
                    <a:pt x="494" y="392"/>
                    <a:pt x="528" y="349"/>
                  </a:cubicBezTo>
                  <a:cubicBezTo>
                    <a:pt x="570" y="315"/>
                    <a:pt x="604" y="281"/>
                    <a:pt x="604" y="213"/>
                  </a:cubicBezTo>
                  <a:cubicBezTo>
                    <a:pt x="570" y="137"/>
                    <a:pt x="460" y="103"/>
                    <a:pt x="392" y="69"/>
                  </a:cubicBezTo>
                  <a:cubicBezTo>
                    <a:pt x="315" y="69"/>
                    <a:pt x="247" y="35"/>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2"/>
            <p:cNvSpPr/>
            <p:nvPr/>
          </p:nvSpPr>
          <p:spPr>
            <a:xfrm>
              <a:off x="5896282" y="1116566"/>
              <a:ext cx="25166" cy="16800"/>
            </a:xfrm>
            <a:custGeom>
              <a:avLst/>
              <a:gdLst/>
              <a:ahLst/>
              <a:cxnLst/>
              <a:rect l="l" t="t" r="r" b="b"/>
              <a:pathLst>
                <a:path w="740" h="494" extrusionOk="0">
                  <a:moveTo>
                    <a:pt x="103" y="0"/>
                  </a:moveTo>
                  <a:cubicBezTo>
                    <a:pt x="35" y="0"/>
                    <a:pt x="1" y="136"/>
                    <a:pt x="69" y="179"/>
                  </a:cubicBezTo>
                  <a:cubicBezTo>
                    <a:pt x="179" y="247"/>
                    <a:pt x="281" y="315"/>
                    <a:pt x="391" y="391"/>
                  </a:cubicBezTo>
                  <a:cubicBezTo>
                    <a:pt x="459" y="459"/>
                    <a:pt x="527" y="493"/>
                    <a:pt x="604" y="493"/>
                  </a:cubicBezTo>
                  <a:cubicBezTo>
                    <a:pt x="638" y="493"/>
                    <a:pt x="638" y="493"/>
                    <a:pt x="672" y="459"/>
                  </a:cubicBezTo>
                  <a:cubicBezTo>
                    <a:pt x="706" y="459"/>
                    <a:pt x="740" y="425"/>
                    <a:pt x="740" y="425"/>
                  </a:cubicBezTo>
                  <a:cubicBezTo>
                    <a:pt x="740" y="281"/>
                    <a:pt x="672" y="213"/>
                    <a:pt x="527" y="136"/>
                  </a:cubicBezTo>
                  <a:cubicBezTo>
                    <a:pt x="425" y="68"/>
                    <a:pt x="281" y="34"/>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2"/>
            <p:cNvSpPr/>
            <p:nvPr/>
          </p:nvSpPr>
          <p:spPr>
            <a:xfrm>
              <a:off x="5856425" y="1098372"/>
              <a:ext cx="21697" cy="14487"/>
            </a:xfrm>
            <a:custGeom>
              <a:avLst/>
              <a:gdLst/>
              <a:ahLst/>
              <a:cxnLst/>
              <a:rect l="l" t="t" r="r" b="b"/>
              <a:pathLst>
                <a:path w="638" h="426" extrusionOk="0">
                  <a:moveTo>
                    <a:pt x="145" y="0"/>
                  </a:moveTo>
                  <a:cubicBezTo>
                    <a:pt x="77" y="0"/>
                    <a:pt x="0" y="145"/>
                    <a:pt x="111" y="213"/>
                  </a:cubicBezTo>
                  <a:cubicBezTo>
                    <a:pt x="179" y="247"/>
                    <a:pt x="255" y="323"/>
                    <a:pt x="323" y="357"/>
                  </a:cubicBezTo>
                  <a:cubicBezTo>
                    <a:pt x="357" y="391"/>
                    <a:pt x="391" y="391"/>
                    <a:pt x="425" y="425"/>
                  </a:cubicBezTo>
                  <a:lnTo>
                    <a:pt x="501" y="425"/>
                  </a:lnTo>
                  <a:lnTo>
                    <a:pt x="569" y="425"/>
                  </a:lnTo>
                  <a:cubicBezTo>
                    <a:pt x="603" y="391"/>
                    <a:pt x="637" y="357"/>
                    <a:pt x="637" y="323"/>
                  </a:cubicBezTo>
                  <a:cubicBezTo>
                    <a:pt x="569" y="247"/>
                    <a:pt x="535" y="179"/>
                    <a:pt x="467" y="145"/>
                  </a:cubicBezTo>
                  <a:cubicBezTo>
                    <a:pt x="391" y="111"/>
                    <a:pt x="289" y="77"/>
                    <a:pt x="213" y="34"/>
                  </a:cubicBezTo>
                  <a:cubicBezTo>
                    <a:pt x="179" y="0"/>
                    <a:pt x="179"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2"/>
            <p:cNvSpPr/>
            <p:nvPr/>
          </p:nvSpPr>
          <p:spPr>
            <a:xfrm>
              <a:off x="5721790" y="1139385"/>
              <a:ext cx="28940" cy="21697"/>
            </a:xfrm>
            <a:custGeom>
              <a:avLst/>
              <a:gdLst/>
              <a:ahLst/>
              <a:cxnLst/>
              <a:rect l="l" t="t" r="r" b="b"/>
              <a:pathLst>
                <a:path w="851" h="638" extrusionOk="0">
                  <a:moveTo>
                    <a:pt x="137" y="1"/>
                  </a:moveTo>
                  <a:cubicBezTo>
                    <a:pt x="35" y="1"/>
                    <a:pt x="1" y="102"/>
                    <a:pt x="69" y="179"/>
                  </a:cubicBezTo>
                  <a:cubicBezTo>
                    <a:pt x="179" y="247"/>
                    <a:pt x="281" y="315"/>
                    <a:pt x="391" y="425"/>
                  </a:cubicBezTo>
                  <a:cubicBezTo>
                    <a:pt x="459" y="493"/>
                    <a:pt x="527" y="638"/>
                    <a:pt x="672" y="638"/>
                  </a:cubicBezTo>
                  <a:lnTo>
                    <a:pt x="706" y="638"/>
                  </a:lnTo>
                  <a:cubicBezTo>
                    <a:pt x="774" y="638"/>
                    <a:pt x="850" y="570"/>
                    <a:pt x="816" y="493"/>
                  </a:cubicBezTo>
                  <a:cubicBezTo>
                    <a:pt x="774" y="357"/>
                    <a:pt x="638" y="281"/>
                    <a:pt x="527" y="213"/>
                  </a:cubicBezTo>
                  <a:cubicBezTo>
                    <a:pt x="425" y="145"/>
                    <a:pt x="315" y="69"/>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2"/>
            <p:cNvSpPr/>
            <p:nvPr/>
          </p:nvSpPr>
          <p:spPr>
            <a:xfrm>
              <a:off x="5685674" y="1089972"/>
              <a:ext cx="26322" cy="22887"/>
            </a:xfrm>
            <a:custGeom>
              <a:avLst/>
              <a:gdLst/>
              <a:ahLst/>
              <a:cxnLst/>
              <a:rect l="l" t="t" r="r" b="b"/>
              <a:pathLst>
                <a:path w="774" h="673" extrusionOk="0">
                  <a:moveTo>
                    <a:pt x="137" y="1"/>
                  </a:moveTo>
                  <a:cubicBezTo>
                    <a:pt x="69" y="1"/>
                    <a:pt x="1" y="111"/>
                    <a:pt x="69" y="179"/>
                  </a:cubicBezTo>
                  <a:cubicBezTo>
                    <a:pt x="103" y="281"/>
                    <a:pt x="213" y="392"/>
                    <a:pt x="315" y="494"/>
                  </a:cubicBezTo>
                  <a:cubicBezTo>
                    <a:pt x="392" y="570"/>
                    <a:pt x="494" y="672"/>
                    <a:pt x="638" y="672"/>
                  </a:cubicBezTo>
                  <a:lnTo>
                    <a:pt x="672" y="672"/>
                  </a:lnTo>
                  <a:cubicBezTo>
                    <a:pt x="706" y="672"/>
                    <a:pt x="774" y="604"/>
                    <a:pt x="774" y="536"/>
                  </a:cubicBezTo>
                  <a:cubicBezTo>
                    <a:pt x="774" y="392"/>
                    <a:pt x="638" y="281"/>
                    <a:pt x="527" y="213"/>
                  </a:cubicBezTo>
                  <a:cubicBezTo>
                    <a:pt x="392" y="145"/>
                    <a:pt x="281" y="69"/>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2"/>
            <p:cNvSpPr/>
            <p:nvPr/>
          </p:nvSpPr>
          <p:spPr>
            <a:xfrm>
              <a:off x="5739711" y="1102113"/>
              <a:ext cx="28906" cy="22853"/>
            </a:xfrm>
            <a:custGeom>
              <a:avLst/>
              <a:gdLst/>
              <a:ahLst/>
              <a:cxnLst/>
              <a:rect l="l" t="t" r="r" b="b"/>
              <a:pathLst>
                <a:path w="850" h="672" extrusionOk="0">
                  <a:moveTo>
                    <a:pt x="145" y="1"/>
                  </a:moveTo>
                  <a:cubicBezTo>
                    <a:pt x="77" y="1"/>
                    <a:pt x="0" y="69"/>
                    <a:pt x="34" y="137"/>
                  </a:cubicBezTo>
                  <a:cubicBezTo>
                    <a:pt x="77" y="213"/>
                    <a:pt x="111" y="247"/>
                    <a:pt x="145" y="315"/>
                  </a:cubicBezTo>
                  <a:cubicBezTo>
                    <a:pt x="179" y="349"/>
                    <a:pt x="247" y="425"/>
                    <a:pt x="289" y="459"/>
                  </a:cubicBezTo>
                  <a:cubicBezTo>
                    <a:pt x="323" y="493"/>
                    <a:pt x="391" y="527"/>
                    <a:pt x="425" y="604"/>
                  </a:cubicBezTo>
                  <a:cubicBezTo>
                    <a:pt x="502" y="638"/>
                    <a:pt x="570" y="672"/>
                    <a:pt x="637" y="672"/>
                  </a:cubicBezTo>
                  <a:lnTo>
                    <a:pt x="671" y="672"/>
                  </a:lnTo>
                  <a:cubicBezTo>
                    <a:pt x="816" y="672"/>
                    <a:pt x="850" y="527"/>
                    <a:pt x="782" y="425"/>
                  </a:cubicBezTo>
                  <a:cubicBezTo>
                    <a:pt x="748" y="391"/>
                    <a:pt x="714" y="349"/>
                    <a:pt x="637" y="315"/>
                  </a:cubicBezTo>
                  <a:cubicBezTo>
                    <a:pt x="603" y="281"/>
                    <a:pt x="536" y="247"/>
                    <a:pt x="502" y="213"/>
                  </a:cubicBezTo>
                  <a:cubicBezTo>
                    <a:pt x="391" y="137"/>
                    <a:pt x="289" y="69"/>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2"/>
            <p:cNvSpPr/>
            <p:nvPr/>
          </p:nvSpPr>
          <p:spPr>
            <a:xfrm>
              <a:off x="5808475" y="1121191"/>
              <a:ext cx="31219" cy="27750"/>
            </a:xfrm>
            <a:custGeom>
              <a:avLst/>
              <a:gdLst/>
              <a:ahLst/>
              <a:cxnLst/>
              <a:rect l="l" t="t" r="r" b="b"/>
              <a:pathLst>
                <a:path w="918" h="816" extrusionOk="0">
                  <a:moveTo>
                    <a:pt x="0" y="0"/>
                  </a:moveTo>
                  <a:lnTo>
                    <a:pt x="0" y="43"/>
                  </a:lnTo>
                  <a:cubicBezTo>
                    <a:pt x="68" y="111"/>
                    <a:pt x="102" y="213"/>
                    <a:pt x="136" y="323"/>
                  </a:cubicBezTo>
                  <a:cubicBezTo>
                    <a:pt x="213" y="391"/>
                    <a:pt x="246" y="468"/>
                    <a:pt x="314" y="536"/>
                  </a:cubicBezTo>
                  <a:cubicBezTo>
                    <a:pt x="425" y="637"/>
                    <a:pt x="561" y="816"/>
                    <a:pt x="739" y="816"/>
                  </a:cubicBezTo>
                  <a:lnTo>
                    <a:pt x="816" y="816"/>
                  </a:lnTo>
                  <a:cubicBezTo>
                    <a:pt x="850" y="782"/>
                    <a:pt x="918" y="714"/>
                    <a:pt x="918" y="637"/>
                  </a:cubicBezTo>
                  <a:cubicBezTo>
                    <a:pt x="884" y="468"/>
                    <a:pt x="705" y="391"/>
                    <a:pt x="561" y="289"/>
                  </a:cubicBezTo>
                  <a:cubicBezTo>
                    <a:pt x="459" y="213"/>
                    <a:pt x="391" y="179"/>
                    <a:pt x="314" y="145"/>
                  </a:cubicBezTo>
                  <a:cubicBezTo>
                    <a:pt x="213" y="111"/>
                    <a:pt x="102" y="77"/>
                    <a:pt x="0" y="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2"/>
            <p:cNvSpPr/>
            <p:nvPr/>
          </p:nvSpPr>
          <p:spPr>
            <a:xfrm>
              <a:off x="5642348" y="1059944"/>
              <a:ext cx="14487" cy="15643"/>
            </a:xfrm>
            <a:custGeom>
              <a:avLst/>
              <a:gdLst/>
              <a:ahLst/>
              <a:cxnLst/>
              <a:rect l="l" t="t" r="r" b="b"/>
              <a:pathLst>
                <a:path w="426" h="460" extrusionOk="0">
                  <a:moveTo>
                    <a:pt x="103" y="0"/>
                  </a:moveTo>
                  <a:lnTo>
                    <a:pt x="69" y="0"/>
                  </a:lnTo>
                  <a:cubicBezTo>
                    <a:pt x="35" y="34"/>
                    <a:pt x="1" y="102"/>
                    <a:pt x="35" y="145"/>
                  </a:cubicBezTo>
                  <a:lnTo>
                    <a:pt x="35" y="213"/>
                  </a:lnTo>
                  <a:cubicBezTo>
                    <a:pt x="69" y="247"/>
                    <a:pt x="69" y="247"/>
                    <a:pt x="69" y="281"/>
                  </a:cubicBezTo>
                  <a:cubicBezTo>
                    <a:pt x="103" y="315"/>
                    <a:pt x="137" y="391"/>
                    <a:pt x="179" y="425"/>
                  </a:cubicBezTo>
                  <a:cubicBezTo>
                    <a:pt x="179" y="459"/>
                    <a:pt x="213" y="459"/>
                    <a:pt x="247" y="459"/>
                  </a:cubicBezTo>
                  <a:cubicBezTo>
                    <a:pt x="281" y="459"/>
                    <a:pt x="315" y="459"/>
                    <a:pt x="349" y="425"/>
                  </a:cubicBezTo>
                  <a:cubicBezTo>
                    <a:pt x="425" y="391"/>
                    <a:pt x="425" y="315"/>
                    <a:pt x="391" y="247"/>
                  </a:cubicBezTo>
                  <a:cubicBezTo>
                    <a:pt x="391" y="179"/>
                    <a:pt x="315" y="145"/>
                    <a:pt x="281" y="102"/>
                  </a:cubicBezTo>
                  <a:cubicBezTo>
                    <a:pt x="247" y="68"/>
                    <a:pt x="247" y="68"/>
                    <a:pt x="213" y="34"/>
                  </a:cubicBezTo>
                  <a:cubicBezTo>
                    <a:pt x="179" y="0"/>
                    <a:pt x="137" y="0"/>
                    <a:pt x="103" y="0"/>
                  </a:cubicBezTo>
                  <a:close/>
                </a:path>
              </a:pathLst>
            </a:custGeom>
            <a:solidFill>
              <a:srgbClr val="F49D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2"/>
            <p:cNvSpPr/>
            <p:nvPr/>
          </p:nvSpPr>
          <p:spPr>
            <a:xfrm>
              <a:off x="5803544" y="1209305"/>
              <a:ext cx="26628" cy="19078"/>
            </a:xfrm>
            <a:custGeom>
              <a:avLst/>
              <a:gdLst/>
              <a:ahLst/>
              <a:cxnLst/>
              <a:rect l="l" t="t" r="r" b="b"/>
              <a:pathLst>
                <a:path w="783" h="561" extrusionOk="0">
                  <a:moveTo>
                    <a:pt x="179" y="0"/>
                  </a:moveTo>
                  <a:cubicBezTo>
                    <a:pt x="69" y="0"/>
                    <a:pt x="1" y="102"/>
                    <a:pt x="69" y="170"/>
                  </a:cubicBezTo>
                  <a:cubicBezTo>
                    <a:pt x="145" y="281"/>
                    <a:pt x="247" y="349"/>
                    <a:pt x="358" y="425"/>
                  </a:cubicBezTo>
                  <a:cubicBezTo>
                    <a:pt x="425" y="493"/>
                    <a:pt x="536" y="561"/>
                    <a:pt x="638" y="561"/>
                  </a:cubicBezTo>
                  <a:lnTo>
                    <a:pt x="672" y="561"/>
                  </a:lnTo>
                  <a:cubicBezTo>
                    <a:pt x="748" y="527"/>
                    <a:pt x="782" y="493"/>
                    <a:pt x="748" y="425"/>
                  </a:cubicBezTo>
                  <a:cubicBezTo>
                    <a:pt x="706" y="349"/>
                    <a:pt x="570" y="247"/>
                    <a:pt x="493" y="213"/>
                  </a:cubicBezTo>
                  <a:cubicBezTo>
                    <a:pt x="425" y="170"/>
                    <a:pt x="324" y="102"/>
                    <a:pt x="247" y="34"/>
                  </a:cubicBezTo>
                  <a:cubicBezTo>
                    <a:pt x="213" y="0"/>
                    <a:pt x="17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2"/>
            <p:cNvSpPr/>
            <p:nvPr/>
          </p:nvSpPr>
          <p:spPr>
            <a:xfrm>
              <a:off x="5830137" y="1189955"/>
              <a:ext cx="34994" cy="22853"/>
            </a:xfrm>
            <a:custGeom>
              <a:avLst/>
              <a:gdLst/>
              <a:ahLst/>
              <a:cxnLst/>
              <a:rect l="l" t="t" r="r" b="b"/>
              <a:pathLst>
                <a:path w="1029" h="672" extrusionOk="0">
                  <a:moveTo>
                    <a:pt x="179" y="0"/>
                  </a:moveTo>
                  <a:cubicBezTo>
                    <a:pt x="68" y="0"/>
                    <a:pt x="0" y="102"/>
                    <a:pt x="68" y="213"/>
                  </a:cubicBezTo>
                  <a:cubicBezTo>
                    <a:pt x="179" y="314"/>
                    <a:pt x="281" y="425"/>
                    <a:pt x="425" y="493"/>
                  </a:cubicBezTo>
                  <a:cubicBezTo>
                    <a:pt x="561" y="569"/>
                    <a:pt x="671" y="671"/>
                    <a:pt x="850" y="671"/>
                  </a:cubicBezTo>
                  <a:lnTo>
                    <a:pt x="850" y="671"/>
                  </a:lnTo>
                  <a:cubicBezTo>
                    <a:pt x="986" y="671"/>
                    <a:pt x="1028" y="569"/>
                    <a:pt x="986" y="459"/>
                  </a:cubicBezTo>
                  <a:cubicBezTo>
                    <a:pt x="918" y="314"/>
                    <a:pt x="739" y="247"/>
                    <a:pt x="603" y="179"/>
                  </a:cubicBezTo>
                  <a:cubicBezTo>
                    <a:pt x="459" y="102"/>
                    <a:pt x="349" y="34"/>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2"/>
            <p:cNvSpPr/>
            <p:nvPr/>
          </p:nvSpPr>
          <p:spPr>
            <a:xfrm>
              <a:off x="5908423" y="1240490"/>
              <a:ext cx="31219" cy="17956"/>
            </a:xfrm>
            <a:custGeom>
              <a:avLst/>
              <a:gdLst/>
              <a:ahLst/>
              <a:cxnLst/>
              <a:rect l="l" t="t" r="r" b="b"/>
              <a:pathLst>
                <a:path w="918" h="528" extrusionOk="0">
                  <a:moveTo>
                    <a:pt x="213" y="1"/>
                  </a:moveTo>
                  <a:lnTo>
                    <a:pt x="102" y="1"/>
                  </a:lnTo>
                  <a:cubicBezTo>
                    <a:pt x="34" y="35"/>
                    <a:pt x="0" y="145"/>
                    <a:pt x="68" y="213"/>
                  </a:cubicBezTo>
                  <a:cubicBezTo>
                    <a:pt x="136" y="315"/>
                    <a:pt x="247" y="358"/>
                    <a:pt x="349" y="425"/>
                  </a:cubicBezTo>
                  <a:cubicBezTo>
                    <a:pt x="459" y="459"/>
                    <a:pt x="561" y="527"/>
                    <a:pt x="705" y="527"/>
                  </a:cubicBezTo>
                  <a:lnTo>
                    <a:pt x="705" y="527"/>
                  </a:lnTo>
                  <a:cubicBezTo>
                    <a:pt x="884" y="527"/>
                    <a:pt x="918" y="358"/>
                    <a:pt x="807" y="213"/>
                  </a:cubicBezTo>
                  <a:cubicBezTo>
                    <a:pt x="739" y="145"/>
                    <a:pt x="595" y="103"/>
                    <a:pt x="493" y="35"/>
                  </a:cubicBezTo>
                  <a:cubicBezTo>
                    <a:pt x="383" y="35"/>
                    <a:pt x="281"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2"/>
            <p:cNvSpPr/>
            <p:nvPr/>
          </p:nvSpPr>
          <p:spPr>
            <a:xfrm>
              <a:off x="5885298" y="1181555"/>
              <a:ext cx="30369" cy="17956"/>
            </a:xfrm>
            <a:custGeom>
              <a:avLst/>
              <a:gdLst/>
              <a:ahLst/>
              <a:cxnLst/>
              <a:rect l="l" t="t" r="r" b="b"/>
              <a:pathLst>
                <a:path w="893" h="528" extrusionOk="0">
                  <a:moveTo>
                    <a:pt x="145" y="1"/>
                  </a:moveTo>
                  <a:cubicBezTo>
                    <a:pt x="77" y="1"/>
                    <a:pt x="1" y="103"/>
                    <a:pt x="111" y="137"/>
                  </a:cubicBezTo>
                  <a:cubicBezTo>
                    <a:pt x="213" y="213"/>
                    <a:pt x="324" y="281"/>
                    <a:pt x="426" y="349"/>
                  </a:cubicBezTo>
                  <a:cubicBezTo>
                    <a:pt x="468" y="392"/>
                    <a:pt x="502" y="426"/>
                    <a:pt x="536" y="460"/>
                  </a:cubicBezTo>
                  <a:cubicBezTo>
                    <a:pt x="604" y="494"/>
                    <a:pt x="680" y="527"/>
                    <a:pt x="714" y="527"/>
                  </a:cubicBezTo>
                  <a:lnTo>
                    <a:pt x="748" y="527"/>
                  </a:lnTo>
                  <a:cubicBezTo>
                    <a:pt x="816" y="527"/>
                    <a:pt x="893" y="460"/>
                    <a:pt x="850" y="392"/>
                  </a:cubicBezTo>
                  <a:cubicBezTo>
                    <a:pt x="816" y="315"/>
                    <a:pt x="782" y="281"/>
                    <a:pt x="714" y="213"/>
                  </a:cubicBezTo>
                  <a:cubicBezTo>
                    <a:pt x="680" y="179"/>
                    <a:pt x="604" y="179"/>
                    <a:pt x="536" y="137"/>
                  </a:cubicBezTo>
                  <a:cubicBezTo>
                    <a:pt x="426" y="69"/>
                    <a:pt x="290" y="35"/>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2"/>
            <p:cNvSpPr/>
            <p:nvPr/>
          </p:nvSpPr>
          <p:spPr>
            <a:xfrm>
              <a:off x="5960114" y="1221139"/>
              <a:ext cx="21731" cy="12175"/>
            </a:xfrm>
            <a:custGeom>
              <a:avLst/>
              <a:gdLst/>
              <a:ahLst/>
              <a:cxnLst/>
              <a:rect l="l" t="t" r="r" b="b"/>
              <a:pathLst>
                <a:path w="639" h="358" extrusionOk="0">
                  <a:moveTo>
                    <a:pt x="35" y="1"/>
                  </a:moveTo>
                  <a:cubicBezTo>
                    <a:pt x="1" y="1"/>
                    <a:pt x="1" y="77"/>
                    <a:pt x="35" y="111"/>
                  </a:cubicBezTo>
                  <a:cubicBezTo>
                    <a:pt x="137" y="179"/>
                    <a:pt x="281" y="289"/>
                    <a:pt x="392" y="357"/>
                  </a:cubicBezTo>
                  <a:lnTo>
                    <a:pt x="460" y="357"/>
                  </a:lnTo>
                  <a:lnTo>
                    <a:pt x="562" y="357"/>
                  </a:lnTo>
                  <a:lnTo>
                    <a:pt x="562" y="357"/>
                  </a:lnTo>
                  <a:cubicBezTo>
                    <a:pt x="604" y="323"/>
                    <a:pt x="638" y="289"/>
                    <a:pt x="638" y="247"/>
                  </a:cubicBezTo>
                  <a:lnTo>
                    <a:pt x="638" y="213"/>
                  </a:lnTo>
                  <a:cubicBezTo>
                    <a:pt x="604" y="145"/>
                    <a:pt x="604" y="111"/>
                    <a:pt x="528" y="77"/>
                  </a:cubicBezTo>
                  <a:cubicBezTo>
                    <a:pt x="426" y="35"/>
                    <a:pt x="349" y="35"/>
                    <a:pt x="281" y="1"/>
                  </a:cubicBezTo>
                  <a:lnTo>
                    <a:pt x="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2"/>
            <p:cNvSpPr/>
            <p:nvPr/>
          </p:nvSpPr>
          <p:spPr>
            <a:xfrm>
              <a:off x="5934710" y="1158736"/>
              <a:ext cx="44516" cy="21697"/>
            </a:xfrm>
            <a:custGeom>
              <a:avLst/>
              <a:gdLst/>
              <a:ahLst/>
              <a:cxnLst/>
              <a:rect l="l" t="t" r="r" b="b"/>
              <a:pathLst>
                <a:path w="1309" h="638" extrusionOk="0">
                  <a:moveTo>
                    <a:pt x="289" y="1"/>
                  </a:moveTo>
                  <a:lnTo>
                    <a:pt x="145" y="1"/>
                  </a:lnTo>
                  <a:cubicBezTo>
                    <a:pt x="77" y="1"/>
                    <a:pt x="0" y="137"/>
                    <a:pt x="111" y="213"/>
                  </a:cubicBezTo>
                  <a:cubicBezTo>
                    <a:pt x="289" y="281"/>
                    <a:pt x="459" y="349"/>
                    <a:pt x="637" y="425"/>
                  </a:cubicBezTo>
                  <a:cubicBezTo>
                    <a:pt x="816" y="527"/>
                    <a:pt x="960" y="638"/>
                    <a:pt x="1173" y="638"/>
                  </a:cubicBezTo>
                  <a:lnTo>
                    <a:pt x="1173" y="638"/>
                  </a:lnTo>
                  <a:cubicBezTo>
                    <a:pt x="1241" y="595"/>
                    <a:pt x="1309" y="527"/>
                    <a:pt x="1275" y="459"/>
                  </a:cubicBezTo>
                  <a:cubicBezTo>
                    <a:pt x="1139" y="137"/>
                    <a:pt x="671" y="1"/>
                    <a:pt x="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2"/>
            <p:cNvSpPr/>
            <p:nvPr/>
          </p:nvSpPr>
          <p:spPr>
            <a:xfrm>
              <a:off x="5094623" y="501507"/>
              <a:ext cx="756055" cy="707832"/>
            </a:xfrm>
            <a:custGeom>
              <a:avLst/>
              <a:gdLst/>
              <a:ahLst/>
              <a:cxnLst/>
              <a:rect l="l" t="t" r="r" b="b"/>
              <a:pathLst>
                <a:path w="22232" h="20814" extrusionOk="0">
                  <a:moveTo>
                    <a:pt x="13414" y="1"/>
                  </a:moveTo>
                  <a:cubicBezTo>
                    <a:pt x="11783" y="1"/>
                    <a:pt x="10976" y="5412"/>
                    <a:pt x="11078" y="8708"/>
                  </a:cubicBezTo>
                  <a:cubicBezTo>
                    <a:pt x="10831" y="8419"/>
                    <a:pt x="10585" y="8105"/>
                    <a:pt x="10296" y="7816"/>
                  </a:cubicBezTo>
                  <a:cubicBezTo>
                    <a:pt x="9311" y="6720"/>
                    <a:pt x="8215" y="5735"/>
                    <a:pt x="6941" y="4919"/>
                  </a:cubicBezTo>
                  <a:cubicBezTo>
                    <a:pt x="6125" y="4384"/>
                    <a:pt x="5165" y="3747"/>
                    <a:pt x="4137" y="3611"/>
                  </a:cubicBezTo>
                  <a:cubicBezTo>
                    <a:pt x="4035" y="3569"/>
                    <a:pt x="3925" y="3569"/>
                    <a:pt x="3823" y="3569"/>
                  </a:cubicBezTo>
                  <a:cubicBezTo>
                    <a:pt x="3186" y="3569"/>
                    <a:pt x="2583" y="3858"/>
                    <a:pt x="2481" y="4495"/>
                  </a:cubicBezTo>
                  <a:cubicBezTo>
                    <a:pt x="2404" y="5098"/>
                    <a:pt x="2693" y="5735"/>
                    <a:pt x="3075" y="6228"/>
                  </a:cubicBezTo>
                  <a:cubicBezTo>
                    <a:pt x="3466" y="6652"/>
                    <a:pt x="4035" y="7222"/>
                    <a:pt x="4605" y="7468"/>
                  </a:cubicBezTo>
                  <a:cubicBezTo>
                    <a:pt x="4605" y="7468"/>
                    <a:pt x="3075" y="6797"/>
                    <a:pt x="1844" y="6797"/>
                  </a:cubicBezTo>
                  <a:cubicBezTo>
                    <a:pt x="1096" y="6797"/>
                    <a:pt x="459" y="7043"/>
                    <a:pt x="315" y="7859"/>
                  </a:cubicBezTo>
                  <a:cubicBezTo>
                    <a:pt x="0" y="9558"/>
                    <a:pt x="5879" y="10934"/>
                    <a:pt x="9166" y="11002"/>
                  </a:cubicBezTo>
                  <a:cubicBezTo>
                    <a:pt x="8036" y="11783"/>
                    <a:pt x="6975" y="12667"/>
                    <a:pt x="6015" y="13695"/>
                  </a:cubicBezTo>
                  <a:cubicBezTo>
                    <a:pt x="5344" y="14442"/>
                    <a:pt x="4562" y="15249"/>
                    <a:pt x="4248" y="16277"/>
                  </a:cubicBezTo>
                  <a:cubicBezTo>
                    <a:pt x="4035" y="16991"/>
                    <a:pt x="4180" y="17798"/>
                    <a:pt x="4851" y="18052"/>
                  </a:cubicBezTo>
                  <a:cubicBezTo>
                    <a:pt x="5029" y="18086"/>
                    <a:pt x="5199" y="18120"/>
                    <a:pt x="5344" y="18120"/>
                  </a:cubicBezTo>
                  <a:cubicBezTo>
                    <a:pt x="5802" y="18120"/>
                    <a:pt x="6261" y="17942"/>
                    <a:pt x="6652" y="17730"/>
                  </a:cubicBezTo>
                  <a:cubicBezTo>
                    <a:pt x="7153" y="17415"/>
                    <a:pt x="7824" y="16948"/>
                    <a:pt x="8138" y="16455"/>
                  </a:cubicBezTo>
                  <a:lnTo>
                    <a:pt x="8138" y="16455"/>
                  </a:lnTo>
                  <a:cubicBezTo>
                    <a:pt x="8138" y="16455"/>
                    <a:pt x="6371" y="20066"/>
                    <a:pt x="8385" y="20771"/>
                  </a:cubicBezTo>
                  <a:cubicBezTo>
                    <a:pt x="8461" y="20813"/>
                    <a:pt x="8529" y="20813"/>
                    <a:pt x="8597" y="20813"/>
                  </a:cubicBezTo>
                  <a:cubicBezTo>
                    <a:pt x="10084" y="20813"/>
                    <a:pt x="11647" y="15963"/>
                    <a:pt x="12318" y="12845"/>
                  </a:cubicBezTo>
                  <a:cubicBezTo>
                    <a:pt x="13133" y="13805"/>
                    <a:pt x="14085" y="14655"/>
                    <a:pt x="15113" y="15428"/>
                  </a:cubicBezTo>
                  <a:cubicBezTo>
                    <a:pt x="15894" y="15997"/>
                    <a:pt x="16812" y="16668"/>
                    <a:pt x="17840" y="16880"/>
                  </a:cubicBezTo>
                  <a:cubicBezTo>
                    <a:pt x="17984" y="16914"/>
                    <a:pt x="18120" y="16914"/>
                    <a:pt x="18264" y="16914"/>
                  </a:cubicBezTo>
                  <a:cubicBezTo>
                    <a:pt x="18833" y="16914"/>
                    <a:pt x="19394" y="16668"/>
                    <a:pt x="19539" y="16065"/>
                  </a:cubicBezTo>
                  <a:cubicBezTo>
                    <a:pt x="19640" y="15504"/>
                    <a:pt x="19394" y="14824"/>
                    <a:pt x="19046" y="14332"/>
                  </a:cubicBezTo>
                  <a:cubicBezTo>
                    <a:pt x="18689" y="13873"/>
                    <a:pt x="18154" y="13270"/>
                    <a:pt x="17593" y="12990"/>
                  </a:cubicBezTo>
                  <a:lnTo>
                    <a:pt x="17593" y="12990"/>
                  </a:lnTo>
                  <a:cubicBezTo>
                    <a:pt x="17593" y="12990"/>
                    <a:pt x="19182" y="13805"/>
                    <a:pt x="20456" y="13805"/>
                  </a:cubicBezTo>
                  <a:cubicBezTo>
                    <a:pt x="21127" y="13805"/>
                    <a:pt x="21730" y="13550"/>
                    <a:pt x="21875" y="12845"/>
                  </a:cubicBezTo>
                  <a:cubicBezTo>
                    <a:pt x="22231" y="11427"/>
                    <a:pt x="18086" y="9982"/>
                    <a:pt x="14832" y="9413"/>
                  </a:cubicBezTo>
                  <a:cubicBezTo>
                    <a:pt x="15648" y="8496"/>
                    <a:pt x="16353" y="7468"/>
                    <a:pt x="16956" y="6330"/>
                  </a:cubicBezTo>
                  <a:cubicBezTo>
                    <a:pt x="17449" y="5480"/>
                    <a:pt x="17984" y="4495"/>
                    <a:pt x="18052" y="3433"/>
                  </a:cubicBezTo>
                  <a:cubicBezTo>
                    <a:pt x="18086" y="2685"/>
                    <a:pt x="17729" y="1912"/>
                    <a:pt x="16990" y="1870"/>
                  </a:cubicBezTo>
                  <a:lnTo>
                    <a:pt x="16880" y="1870"/>
                  </a:lnTo>
                  <a:cubicBezTo>
                    <a:pt x="16353" y="1870"/>
                    <a:pt x="15750" y="2193"/>
                    <a:pt x="15359" y="2617"/>
                  </a:cubicBezTo>
                  <a:cubicBezTo>
                    <a:pt x="14934" y="3008"/>
                    <a:pt x="14442" y="3611"/>
                    <a:pt x="14229" y="4206"/>
                  </a:cubicBezTo>
                  <a:lnTo>
                    <a:pt x="14229" y="4206"/>
                  </a:lnTo>
                  <a:cubicBezTo>
                    <a:pt x="14297" y="3926"/>
                    <a:pt x="15537" y="171"/>
                    <a:pt x="13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2"/>
            <p:cNvSpPr/>
            <p:nvPr/>
          </p:nvSpPr>
          <p:spPr>
            <a:xfrm>
              <a:off x="5491831" y="650596"/>
              <a:ext cx="137254" cy="203399"/>
            </a:xfrm>
            <a:custGeom>
              <a:avLst/>
              <a:gdLst/>
              <a:ahLst/>
              <a:cxnLst/>
              <a:rect l="l" t="t" r="r" b="b"/>
              <a:pathLst>
                <a:path w="4036" h="5981" extrusionOk="0">
                  <a:moveTo>
                    <a:pt x="2014" y="1631"/>
                  </a:moveTo>
                  <a:lnTo>
                    <a:pt x="2014" y="1631"/>
                  </a:lnTo>
                  <a:cubicBezTo>
                    <a:pt x="2091" y="2022"/>
                    <a:pt x="2057" y="2447"/>
                    <a:pt x="1844" y="2795"/>
                  </a:cubicBezTo>
                  <a:cubicBezTo>
                    <a:pt x="1802" y="2838"/>
                    <a:pt x="1666" y="3118"/>
                    <a:pt x="1521" y="3118"/>
                  </a:cubicBezTo>
                  <a:cubicBezTo>
                    <a:pt x="1487" y="3118"/>
                    <a:pt x="1419" y="3084"/>
                    <a:pt x="1377" y="3007"/>
                  </a:cubicBezTo>
                  <a:cubicBezTo>
                    <a:pt x="1343" y="2906"/>
                    <a:pt x="1487" y="2625"/>
                    <a:pt x="1521" y="2515"/>
                  </a:cubicBezTo>
                  <a:cubicBezTo>
                    <a:pt x="1632" y="2200"/>
                    <a:pt x="1802" y="1912"/>
                    <a:pt x="2014" y="1631"/>
                  </a:cubicBezTo>
                  <a:close/>
                  <a:moveTo>
                    <a:pt x="1165" y="0"/>
                  </a:moveTo>
                  <a:cubicBezTo>
                    <a:pt x="1097" y="0"/>
                    <a:pt x="1063" y="0"/>
                    <a:pt x="995" y="34"/>
                  </a:cubicBezTo>
                  <a:cubicBezTo>
                    <a:pt x="672" y="145"/>
                    <a:pt x="570" y="569"/>
                    <a:pt x="459" y="816"/>
                  </a:cubicBezTo>
                  <a:cubicBezTo>
                    <a:pt x="315" y="1207"/>
                    <a:pt x="281" y="1631"/>
                    <a:pt x="213" y="2022"/>
                  </a:cubicBezTo>
                  <a:cubicBezTo>
                    <a:pt x="103" y="3050"/>
                    <a:pt x="1" y="4146"/>
                    <a:pt x="145" y="5208"/>
                  </a:cubicBezTo>
                  <a:cubicBezTo>
                    <a:pt x="145" y="5242"/>
                    <a:pt x="145" y="5242"/>
                    <a:pt x="179" y="5242"/>
                  </a:cubicBezTo>
                  <a:cubicBezTo>
                    <a:pt x="179" y="5242"/>
                    <a:pt x="213" y="5242"/>
                    <a:pt x="213" y="5208"/>
                  </a:cubicBezTo>
                  <a:cubicBezTo>
                    <a:pt x="281" y="3789"/>
                    <a:pt x="145" y="2234"/>
                    <a:pt x="638" y="884"/>
                  </a:cubicBezTo>
                  <a:cubicBezTo>
                    <a:pt x="672" y="748"/>
                    <a:pt x="740" y="569"/>
                    <a:pt x="816" y="425"/>
                  </a:cubicBezTo>
                  <a:cubicBezTo>
                    <a:pt x="918" y="289"/>
                    <a:pt x="1029" y="247"/>
                    <a:pt x="1131" y="247"/>
                  </a:cubicBezTo>
                  <a:cubicBezTo>
                    <a:pt x="1309" y="247"/>
                    <a:pt x="1521" y="391"/>
                    <a:pt x="1632" y="569"/>
                  </a:cubicBezTo>
                  <a:cubicBezTo>
                    <a:pt x="1802" y="816"/>
                    <a:pt x="1912" y="1096"/>
                    <a:pt x="1980" y="1419"/>
                  </a:cubicBezTo>
                  <a:cubicBezTo>
                    <a:pt x="1589" y="1776"/>
                    <a:pt x="1165" y="2447"/>
                    <a:pt x="1165" y="3007"/>
                  </a:cubicBezTo>
                  <a:cubicBezTo>
                    <a:pt x="1207" y="3262"/>
                    <a:pt x="1309" y="3364"/>
                    <a:pt x="1419" y="3364"/>
                  </a:cubicBezTo>
                  <a:cubicBezTo>
                    <a:pt x="1632" y="3364"/>
                    <a:pt x="1844" y="3186"/>
                    <a:pt x="1980" y="3007"/>
                  </a:cubicBezTo>
                  <a:cubicBezTo>
                    <a:pt x="2269" y="2549"/>
                    <a:pt x="2303" y="1988"/>
                    <a:pt x="2192" y="1487"/>
                  </a:cubicBezTo>
                  <a:cubicBezTo>
                    <a:pt x="2405" y="1308"/>
                    <a:pt x="2617" y="1173"/>
                    <a:pt x="2864" y="1096"/>
                  </a:cubicBezTo>
                  <a:cubicBezTo>
                    <a:pt x="2974" y="1062"/>
                    <a:pt x="3042" y="1062"/>
                    <a:pt x="3118" y="1062"/>
                  </a:cubicBezTo>
                  <a:cubicBezTo>
                    <a:pt x="3577" y="1062"/>
                    <a:pt x="3611" y="1631"/>
                    <a:pt x="3433" y="2022"/>
                  </a:cubicBezTo>
                  <a:cubicBezTo>
                    <a:pt x="3288" y="2268"/>
                    <a:pt x="3118" y="2515"/>
                    <a:pt x="2940" y="2761"/>
                  </a:cubicBezTo>
                  <a:cubicBezTo>
                    <a:pt x="2192" y="3899"/>
                    <a:pt x="1275" y="4919"/>
                    <a:pt x="179" y="5734"/>
                  </a:cubicBezTo>
                  <a:cubicBezTo>
                    <a:pt x="69" y="5811"/>
                    <a:pt x="145" y="5981"/>
                    <a:pt x="247" y="5981"/>
                  </a:cubicBezTo>
                  <a:cubicBezTo>
                    <a:pt x="281" y="5981"/>
                    <a:pt x="281" y="5981"/>
                    <a:pt x="315" y="5947"/>
                  </a:cubicBezTo>
                  <a:cubicBezTo>
                    <a:pt x="1555" y="4995"/>
                    <a:pt x="2651" y="3823"/>
                    <a:pt x="3433" y="2447"/>
                  </a:cubicBezTo>
                  <a:cubicBezTo>
                    <a:pt x="3679" y="2022"/>
                    <a:pt x="4036" y="1308"/>
                    <a:pt x="3501" y="926"/>
                  </a:cubicBezTo>
                  <a:cubicBezTo>
                    <a:pt x="3365" y="850"/>
                    <a:pt x="3254" y="816"/>
                    <a:pt x="3118" y="816"/>
                  </a:cubicBezTo>
                  <a:cubicBezTo>
                    <a:pt x="2796" y="816"/>
                    <a:pt x="2405" y="1062"/>
                    <a:pt x="2158" y="1275"/>
                  </a:cubicBezTo>
                  <a:cubicBezTo>
                    <a:pt x="2124" y="1173"/>
                    <a:pt x="2091" y="1062"/>
                    <a:pt x="2057" y="960"/>
                  </a:cubicBezTo>
                  <a:cubicBezTo>
                    <a:pt x="1912" y="603"/>
                    <a:pt x="1589" y="0"/>
                    <a:pt x="116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2"/>
            <p:cNvSpPr/>
            <p:nvPr/>
          </p:nvSpPr>
          <p:spPr>
            <a:xfrm>
              <a:off x="5217390" y="721671"/>
              <a:ext cx="262334" cy="136098"/>
            </a:xfrm>
            <a:custGeom>
              <a:avLst/>
              <a:gdLst/>
              <a:ahLst/>
              <a:cxnLst/>
              <a:rect l="l" t="t" r="r" b="b"/>
              <a:pathLst>
                <a:path w="7714" h="4002" extrusionOk="0">
                  <a:moveTo>
                    <a:pt x="2761" y="1631"/>
                  </a:moveTo>
                  <a:lnTo>
                    <a:pt x="2761" y="1631"/>
                  </a:lnTo>
                  <a:cubicBezTo>
                    <a:pt x="3042" y="1665"/>
                    <a:pt x="3331" y="1733"/>
                    <a:pt x="3611" y="1843"/>
                  </a:cubicBezTo>
                  <a:cubicBezTo>
                    <a:pt x="3823" y="1911"/>
                    <a:pt x="4036" y="1945"/>
                    <a:pt x="4070" y="2192"/>
                  </a:cubicBezTo>
                  <a:cubicBezTo>
                    <a:pt x="4104" y="2302"/>
                    <a:pt x="4104" y="2336"/>
                    <a:pt x="4070" y="2336"/>
                  </a:cubicBezTo>
                  <a:cubicBezTo>
                    <a:pt x="4070" y="2336"/>
                    <a:pt x="4036" y="2302"/>
                    <a:pt x="3968" y="2302"/>
                  </a:cubicBezTo>
                  <a:cubicBezTo>
                    <a:pt x="3925" y="2302"/>
                    <a:pt x="3823" y="2268"/>
                    <a:pt x="3789" y="2234"/>
                  </a:cubicBezTo>
                  <a:cubicBezTo>
                    <a:pt x="3501" y="2124"/>
                    <a:pt x="3220" y="1979"/>
                    <a:pt x="2974" y="1767"/>
                  </a:cubicBezTo>
                  <a:cubicBezTo>
                    <a:pt x="2906" y="1733"/>
                    <a:pt x="2829" y="1699"/>
                    <a:pt x="2761" y="1631"/>
                  </a:cubicBezTo>
                  <a:close/>
                  <a:moveTo>
                    <a:pt x="2269" y="0"/>
                  </a:moveTo>
                  <a:cubicBezTo>
                    <a:pt x="1912" y="0"/>
                    <a:pt x="1589" y="110"/>
                    <a:pt x="1666" y="493"/>
                  </a:cubicBezTo>
                  <a:cubicBezTo>
                    <a:pt x="1666" y="816"/>
                    <a:pt x="1912" y="1096"/>
                    <a:pt x="2124" y="1342"/>
                  </a:cubicBezTo>
                  <a:cubicBezTo>
                    <a:pt x="2056" y="1308"/>
                    <a:pt x="1946" y="1308"/>
                    <a:pt x="1878" y="1308"/>
                  </a:cubicBezTo>
                  <a:lnTo>
                    <a:pt x="1700" y="1308"/>
                  </a:lnTo>
                  <a:cubicBezTo>
                    <a:pt x="1309" y="1342"/>
                    <a:pt x="850" y="1342"/>
                    <a:pt x="527" y="1597"/>
                  </a:cubicBezTo>
                  <a:cubicBezTo>
                    <a:pt x="1" y="2022"/>
                    <a:pt x="281" y="2582"/>
                    <a:pt x="740" y="2871"/>
                  </a:cubicBezTo>
                  <a:cubicBezTo>
                    <a:pt x="1632" y="3330"/>
                    <a:pt x="2694" y="3610"/>
                    <a:pt x="3645" y="3789"/>
                  </a:cubicBezTo>
                  <a:cubicBezTo>
                    <a:pt x="4426" y="3933"/>
                    <a:pt x="5242" y="4001"/>
                    <a:pt x="6015" y="4001"/>
                  </a:cubicBezTo>
                  <a:lnTo>
                    <a:pt x="6898" y="4001"/>
                  </a:lnTo>
                  <a:cubicBezTo>
                    <a:pt x="7043" y="3967"/>
                    <a:pt x="7077" y="3755"/>
                    <a:pt x="6941" y="3755"/>
                  </a:cubicBezTo>
                  <a:lnTo>
                    <a:pt x="6898" y="3755"/>
                  </a:lnTo>
                  <a:cubicBezTo>
                    <a:pt x="6618" y="3755"/>
                    <a:pt x="6338" y="3789"/>
                    <a:pt x="6015" y="3789"/>
                  </a:cubicBezTo>
                  <a:cubicBezTo>
                    <a:pt x="4987" y="3789"/>
                    <a:pt x="3968" y="3644"/>
                    <a:pt x="2974" y="3398"/>
                  </a:cubicBezTo>
                  <a:cubicBezTo>
                    <a:pt x="2303" y="3220"/>
                    <a:pt x="1666" y="3007"/>
                    <a:pt x="1063" y="2727"/>
                  </a:cubicBezTo>
                  <a:cubicBezTo>
                    <a:pt x="782" y="2616"/>
                    <a:pt x="425" y="2447"/>
                    <a:pt x="493" y="2090"/>
                  </a:cubicBezTo>
                  <a:cubicBezTo>
                    <a:pt x="604" y="1597"/>
                    <a:pt x="1241" y="1597"/>
                    <a:pt x="1632" y="1555"/>
                  </a:cubicBezTo>
                  <a:lnTo>
                    <a:pt x="1878" y="1555"/>
                  </a:lnTo>
                  <a:cubicBezTo>
                    <a:pt x="2056" y="1555"/>
                    <a:pt x="2192" y="1555"/>
                    <a:pt x="2371" y="1597"/>
                  </a:cubicBezTo>
                  <a:cubicBezTo>
                    <a:pt x="2583" y="1767"/>
                    <a:pt x="2795" y="1979"/>
                    <a:pt x="3042" y="2124"/>
                  </a:cubicBezTo>
                  <a:cubicBezTo>
                    <a:pt x="3220" y="2234"/>
                    <a:pt x="3755" y="2582"/>
                    <a:pt x="4138" y="2582"/>
                  </a:cubicBezTo>
                  <a:cubicBezTo>
                    <a:pt x="4282" y="2582"/>
                    <a:pt x="4392" y="2514"/>
                    <a:pt x="4460" y="2370"/>
                  </a:cubicBezTo>
                  <a:cubicBezTo>
                    <a:pt x="4707" y="1767"/>
                    <a:pt x="3288" y="1487"/>
                    <a:pt x="2974" y="1419"/>
                  </a:cubicBezTo>
                  <a:cubicBezTo>
                    <a:pt x="2829" y="1419"/>
                    <a:pt x="2651" y="1385"/>
                    <a:pt x="2481" y="1342"/>
                  </a:cubicBezTo>
                  <a:cubicBezTo>
                    <a:pt x="2405" y="1308"/>
                    <a:pt x="2371" y="1274"/>
                    <a:pt x="2337" y="1206"/>
                  </a:cubicBezTo>
                  <a:cubicBezTo>
                    <a:pt x="2226" y="1096"/>
                    <a:pt x="2124" y="994"/>
                    <a:pt x="2056" y="849"/>
                  </a:cubicBezTo>
                  <a:cubicBezTo>
                    <a:pt x="2014" y="816"/>
                    <a:pt x="1980" y="782"/>
                    <a:pt x="1946" y="705"/>
                  </a:cubicBezTo>
                  <a:cubicBezTo>
                    <a:pt x="1844" y="535"/>
                    <a:pt x="1980" y="280"/>
                    <a:pt x="2192" y="246"/>
                  </a:cubicBezTo>
                  <a:cubicBezTo>
                    <a:pt x="2269" y="212"/>
                    <a:pt x="2303" y="212"/>
                    <a:pt x="2371" y="212"/>
                  </a:cubicBezTo>
                  <a:cubicBezTo>
                    <a:pt x="2651" y="212"/>
                    <a:pt x="2974" y="357"/>
                    <a:pt x="3220" y="425"/>
                  </a:cubicBezTo>
                  <a:cubicBezTo>
                    <a:pt x="3543" y="535"/>
                    <a:pt x="3857" y="671"/>
                    <a:pt x="4180" y="849"/>
                  </a:cubicBezTo>
                  <a:cubicBezTo>
                    <a:pt x="5454" y="1419"/>
                    <a:pt x="6516" y="2234"/>
                    <a:pt x="7612" y="3041"/>
                  </a:cubicBezTo>
                  <a:lnTo>
                    <a:pt x="7646" y="3041"/>
                  </a:lnTo>
                  <a:cubicBezTo>
                    <a:pt x="7680" y="3041"/>
                    <a:pt x="7714" y="2973"/>
                    <a:pt x="7680" y="2939"/>
                  </a:cubicBezTo>
                  <a:cubicBezTo>
                    <a:pt x="7077" y="2302"/>
                    <a:pt x="6338" y="1767"/>
                    <a:pt x="5590" y="1308"/>
                  </a:cubicBezTo>
                  <a:cubicBezTo>
                    <a:pt x="4817" y="849"/>
                    <a:pt x="4002" y="425"/>
                    <a:pt x="3152" y="178"/>
                  </a:cubicBezTo>
                  <a:cubicBezTo>
                    <a:pt x="2940" y="110"/>
                    <a:pt x="2583" y="0"/>
                    <a:pt x="226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2"/>
            <p:cNvSpPr/>
            <p:nvPr/>
          </p:nvSpPr>
          <p:spPr>
            <a:xfrm>
              <a:off x="5314754" y="868414"/>
              <a:ext cx="186667" cy="186667"/>
            </a:xfrm>
            <a:custGeom>
              <a:avLst/>
              <a:gdLst/>
              <a:ahLst/>
              <a:cxnLst/>
              <a:rect l="l" t="t" r="r" b="b"/>
              <a:pathLst>
                <a:path w="5489" h="5489" extrusionOk="0">
                  <a:moveTo>
                    <a:pt x="2872" y="3152"/>
                  </a:moveTo>
                  <a:cubicBezTo>
                    <a:pt x="2940" y="3186"/>
                    <a:pt x="3016" y="3262"/>
                    <a:pt x="3084" y="3296"/>
                  </a:cubicBezTo>
                  <a:cubicBezTo>
                    <a:pt x="3050" y="3330"/>
                    <a:pt x="3016" y="3398"/>
                    <a:pt x="2974" y="3441"/>
                  </a:cubicBezTo>
                  <a:cubicBezTo>
                    <a:pt x="2804" y="3823"/>
                    <a:pt x="2481" y="4214"/>
                    <a:pt x="2167" y="4503"/>
                  </a:cubicBezTo>
                  <a:lnTo>
                    <a:pt x="2167" y="4324"/>
                  </a:lnTo>
                  <a:cubicBezTo>
                    <a:pt x="2167" y="4035"/>
                    <a:pt x="2269" y="3755"/>
                    <a:pt x="2447" y="3543"/>
                  </a:cubicBezTo>
                  <a:cubicBezTo>
                    <a:pt x="2515" y="3441"/>
                    <a:pt x="2625" y="3330"/>
                    <a:pt x="2727" y="3262"/>
                  </a:cubicBezTo>
                  <a:cubicBezTo>
                    <a:pt x="2727" y="3262"/>
                    <a:pt x="2838" y="3152"/>
                    <a:pt x="2872" y="3152"/>
                  </a:cubicBezTo>
                  <a:close/>
                  <a:moveTo>
                    <a:pt x="4605" y="0"/>
                  </a:moveTo>
                  <a:lnTo>
                    <a:pt x="4571" y="0"/>
                  </a:lnTo>
                  <a:cubicBezTo>
                    <a:pt x="3789" y="255"/>
                    <a:pt x="3118" y="714"/>
                    <a:pt x="2515" y="1241"/>
                  </a:cubicBezTo>
                  <a:cubicBezTo>
                    <a:pt x="1878" y="1810"/>
                    <a:pt x="1241" y="2413"/>
                    <a:pt x="748" y="3084"/>
                  </a:cubicBezTo>
                  <a:cubicBezTo>
                    <a:pt x="357" y="3577"/>
                    <a:pt x="0" y="4392"/>
                    <a:pt x="357" y="4995"/>
                  </a:cubicBezTo>
                  <a:cubicBezTo>
                    <a:pt x="502" y="5208"/>
                    <a:pt x="680" y="5310"/>
                    <a:pt x="926" y="5310"/>
                  </a:cubicBezTo>
                  <a:cubicBezTo>
                    <a:pt x="1317" y="5310"/>
                    <a:pt x="1742" y="5097"/>
                    <a:pt x="2022" y="4885"/>
                  </a:cubicBezTo>
                  <a:lnTo>
                    <a:pt x="2022" y="4927"/>
                  </a:lnTo>
                  <a:cubicBezTo>
                    <a:pt x="2167" y="5310"/>
                    <a:pt x="2447" y="5488"/>
                    <a:pt x="2761" y="5488"/>
                  </a:cubicBezTo>
                  <a:cubicBezTo>
                    <a:pt x="2974" y="5488"/>
                    <a:pt x="3152" y="5420"/>
                    <a:pt x="3330" y="5310"/>
                  </a:cubicBezTo>
                  <a:cubicBezTo>
                    <a:pt x="4035" y="4817"/>
                    <a:pt x="4460" y="3934"/>
                    <a:pt x="4783" y="3152"/>
                  </a:cubicBezTo>
                  <a:cubicBezTo>
                    <a:pt x="5097" y="2303"/>
                    <a:pt x="5276" y="1351"/>
                    <a:pt x="5488" y="425"/>
                  </a:cubicBezTo>
                  <a:cubicBezTo>
                    <a:pt x="5488" y="357"/>
                    <a:pt x="5420" y="289"/>
                    <a:pt x="5352" y="289"/>
                  </a:cubicBezTo>
                  <a:cubicBezTo>
                    <a:pt x="5310" y="289"/>
                    <a:pt x="5276" y="323"/>
                    <a:pt x="5242" y="391"/>
                  </a:cubicBezTo>
                  <a:cubicBezTo>
                    <a:pt x="5029" y="1419"/>
                    <a:pt x="4817" y="2481"/>
                    <a:pt x="4392" y="3475"/>
                  </a:cubicBezTo>
                  <a:cubicBezTo>
                    <a:pt x="4180" y="3967"/>
                    <a:pt x="3866" y="4426"/>
                    <a:pt x="3509" y="4851"/>
                  </a:cubicBezTo>
                  <a:cubicBezTo>
                    <a:pt x="3296" y="5063"/>
                    <a:pt x="3050" y="5276"/>
                    <a:pt x="2761" y="5276"/>
                  </a:cubicBezTo>
                  <a:cubicBezTo>
                    <a:pt x="2693" y="5276"/>
                    <a:pt x="2625" y="5242"/>
                    <a:pt x="2515" y="5208"/>
                  </a:cubicBezTo>
                  <a:cubicBezTo>
                    <a:pt x="2379" y="5140"/>
                    <a:pt x="2269" y="4961"/>
                    <a:pt x="2201" y="4749"/>
                  </a:cubicBezTo>
                  <a:cubicBezTo>
                    <a:pt x="2413" y="4571"/>
                    <a:pt x="2625" y="4358"/>
                    <a:pt x="2804" y="4112"/>
                  </a:cubicBezTo>
                  <a:cubicBezTo>
                    <a:pt x="3016" y="3866"/>
                    <a:pt x="3262" y="3543"/>
                    <a:pt x="3296" y="3228"/>
                  </a:cubicBezTo>
                  <a:cubicBezTo>
                    <a:pt x="3330" y="2974"/>
                    <a:pt x="3228" y="2906"/>
                    <a:pt x="3084" y="2906"/>
                  </a:cubicBezTo>
                  <a:cubicBezTo>
                    <a:pt x="2872" y="2906"/>
                    <a:pt x="2549" y="3118"/>
                    <a:pt x="2413" y="3228"/>
                  </a:cubicBezTo>
                  <a:cubicBezTo>
                    <a:pt x="2056" y="3611"/>
                    <a:pt x="1844" y="4180"/>
                    <a:pt x="1954" y="4673"/>
                  </a:cubicBezTo>
                  <a:cubicBezTo>
                    <a:pt x="1878" y="4715"/>
                    <a:pt x="1810" y="4783"/>
                    <a:pt x="1776" y="4817"/>
                  </a:cubicBezTo>
                  <a:cubicBezTo>
                    <a:pt x="1529" y="4961"/>
                    <a:pt x="1241" y="5063"/>
                    <a:pt x="960" y="5063"/>
                  </a:cubicBezTo>
                  <a:lnTo>
                    <a:pt x="892" y="5063"/>
                  </a:lnTo>
                  <a:cubicBezTo>
                    <a:pt x="357" y="5029"/>
                    <a:pt x="391" y="4358"/>
                    <a:pt x="502" y="3967"/>
                  </a:cubicBezTo>
                  <a:cubicBezTo>
                    <a:pt x="680" y="3398"/>
                    <a:pt x="1139" y="2940"/>
                    <a:pt x="1529" y="2515"/>
                  </a:cubicBezTo>
                  <a:cubicBezTo>
                    <a:pt x="2413" y="1563"/>
                    <a:pt x="3364" y="604"/>
                    <a:pt x="4605" y="111"/>
                  </a:cubicBezTo>
                  <a:cubicBezTo>
                    <a:pt x="4673" y="77"/>
                    <a:pt x="4639" y="0"/>
                    <a:pt x="460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2"/>
            <p:cNvSpPr/>
            <p:nvPr/>
          </p:nvSpPr>
          <p:spPr>
            <a:xfrm>
              <a:off x="5501387" y="843282"/>
              <a:ext cx="231115" cy="154020"/>
            </a:xfrm>
            <a:custGeom>
              <a:avLst/>
              <a:gdLst/>
              <a:ahLst/>
              <a:cxnLst/>
              <a:rect l="l" t="t" r="r" b="b"/>
              <a:pathLst>
                <a:path w="6796" h="4529" extrusionOk="0">
                  <a:moveTo>
                    <a:pt x="3474" y="1699"/>
                  </a:moveTo>
                  <a:cubicBezTo>
                    <a:pt x="3508" y="1699"/>
                    <a:pt x="3542" y="1733"/>
                    <a:pt x="3576" y="1733"/>
                  </a:cubicBezTo>
                  <a:cubicBezTo>
                    <a:pt x="3721" y="1767"/>
                    <a:pt x="3899" y="1912"/>
                    <a:pt x="4035" y="1980"/>
                  </a:cubicBezTo>
                  <a:cubicBezTo>
                    <a:pt x="4214" y="2090"/>
                    <a:pt x="4358" y="2192"/>
                    <a:pt x="4536" y="2302"/>
                  </a:cubicBezTo>
                  <a:cubicBezTo>
                    <a:pt x="4214" y="2268"/>
                    <a:pt x="3899" y="2226"/>
                    <a:pt x="3610" y="2124"/>
                  </a:cubicBezTo>
                  <a:cubicBezTo>
                    <a:pt x="3474" y="2056"/>
                    <a:pt x="3364" y="2014"/>
                    <a:pt x="3262" y="1946"/>
                  </a:cubicBezTo>
                  <a:cubicBezTo>
                    <a:pt x="3330" y="1767"/>
                    <a:pt x="3364" y="1699"/>
                    <a:pt x="3474" y="1699"/>
                  </a:cubicBezTo>
                  <a:close/>
                  <a:moveTo>
                    <a:pt x="1351" y="0"/>
                  </a:moveTo>
                  <a:cubicBezTo>
                    <a:pt x="1172" y="0"/>
                    <a:pt x="1172" y="247"/>
                    <a:pt x="1351" y="247"/>
                  </a:cubicBezTo>
                  <a:cubicBezTo>
                    <a:pt x="2871" y="357"/>
                    <a:pt x="4392" y="739"/>
                    <a:pt x="5734" y="1453"/>
                  </a:cubicBezTo>
                  <a:cubicBezTo>
                    <a:pt x="5913" y="1521"/>
                    <a:pt x="6125" y="1631"/>
                    <a:pt x="6235" y="1767"/>
                  </a:cubicBezTo>
                  <a:cubicBezTo>
                    <a:pt x="6584" y="2192"/>
                    <a:pt x="6091" y="2302"/>
                    <a:pt x="5845" y="2302"/>
                  </a:cubicBezTo>
                  <a:cubicBezTo>
                    <a:pt x="5666" y="2336"/>
                    <a:pt x="5488" y="2336"/>
                    <a:pt x="5309" y="2336"/>
                  </a:cubicBezTo>
                  <a:lnTo>
                    <a:pt x="4885" y="2336"/>
                  </a:lnTo>
                  <a:cubicBezTo>
                    <a:pt x="4672" y="2124"/>
                    <a:pt x="4460" y="1946"/>
                    <a:pt x="4214" y="1801"/>
                  </a:cubicBezTo>
                  <a:cubicBezTo>
                    <a:pt x="4001" y="1699"/>
                    <a:pt x="3610" y="1453"/>
                    <a:pt x="3330" y="1453"/>
                  </a:cubicBezTo>
                  <a:lnTo>
                    <a:pt x="3296" y="1453"/>
                  </a:lnTo>
                  <a:cubicBezTo>
                    <a:pt x="3118" y="1453"/>
                    <a:pt x="2973" y="1589"/>
                    <a:pt x="2973" y="1767"/>
                  </a:cubicBezTo>
                  <a:cubicBezTo>
                    <a:pt x="2973" y="2014"/>
                    <a:pt x="3186" y="2158"/>
                    <a:pt x="3398" y="2268"/>
                  </a:cubicBezTo>
                  <a:cubicBezTo>
                    <a:pt x="3823" y="2481"/>
                    <a:pt x="4324" y="2549"/>
                    <a:pt x="4851" y="2549"/>
                  </a:cubicBezTo>
                  <a:cubicBezTo>
                    <a:pt x="5173" y="2863"/>
                    <a:pt x="5420" y="3220"/>
                    <a:pt x="5522" y="3611"/>
                  </a:cubicBezTo>
                  <a:cubicBezTo>
                    <a:pt x="5632" y="3925"/>
                    <a:pt x="5556" y="4248"/>
                    <a:pt x="5131" y="4282"/>
                  </a:cubicBezTo>
                  <a:lnTo>
                    <a:pt x="5063" y="4282"/>
                  </a:lnTo>
                  <a:cubicBezTo>
                    <a:pt x="4885" y="4282"/>
                    <a:pt x="4706" y="4248"/>
                    <a:pt x="4536" y="4214"/>
                  </a:cubicBezTo>
                  <a:cubicBezTo>
                    <a:pt x="4214" y="4180"/>
                    <a:pt x="3857" y="4103"/>
                    <a:pt x="3542" y="3967"/>
                  </a:cubicBezTo>
                  <a:cubicBezTo>
                    <a:pt x="2795" y="3679"/>
                    <a:pt x="2268" y="3118"/>
                    <a:pt x="1699" y="2617"/>
                  </a:cubicBezTo>
                  <a:cubicBezTo>
                    <a:pt x="1172" y="2090"/>
                    <a:pt x="671" y="1555"/>
                    <a:pt x="77" y="1096"/>
                  </a:cubicBezTo>
                  <a:lnTo>
                    <a:pt x="34" y="1096"/>
                  </a:lnTo>
                  <a:cubicBezTo>
                    <a:pt x="34" y="1096"/>
                    <a:pt x="0" y="1130"/>
                    <a:pt x="34" y="1164"/>
                  </a:cubicBezTo>
                  <a:cubicBezTo>
                    <a:pt x="637" y="1912"/>
                    <a:pt x="1385" y="2583"/>
                    <a:pt x="2056" y="3220"/>
                  </a:cubicBezTo>
                  <a:cubicBezTo>
                    <a:pt x="2625" y="3789"/>
                    <a:pt x="3262" y="4180"/>
                    <a:pt x="4035" y="4350"/>
                  </a:cubicBezTo>
                  <a:cubicBezTo>
                    <a:pt x="4282" y="4426"/>
                    <a:pt x="4706" y="4528"/>
                    <a:pt x="5097" y="4528"/>
                  </a:cubicBezTo>
                  <a:cubicBezTo>
                    <a:pt x="5420" y="4528"/>
                    <a:pt x="5666" y="4460"/>
                    <a:pt x="5768" y="4214"/>
                  </a:cubicBezTo>
                  <a:cubicBezTo>
                    <a:pt x="6023" y="3679"/>
                    <a:pt x="5556" y="3008"/>
                    <a:pt x="5173" y="2583"/>
                  </a:cubicBezTo>
                  <a:cubicBezTo>
                    <a:pt x="5386" y="2583"/>
                    <a:pt x="5632" y="2549"/>
                    <a:pt x="5845" y="2549"/>
                  </a:cubicBezTo>
                  <a:cubicBezTo>
                    <a:pt x="6269" y="2515"/>
                    <a:pt x="6796" y="2226"/>
                    <a:pt x="6516" y="1733"/>
                  </a:cubicBezTo>
                  <a:cubicBezTo>
                    <a:pt x="6337" y="1419"/>
                    <a:pt x="5879" y="1241"/>
                    <a:pt x="5556" y="1096"/>
                  </a:cubicBezTo>
                  <a:cubicBezTo>
                    <a:pt x="5131" y="884"/>
                    <a:pt x="4706" y="705"/>
                    <a:pt x="4248" y="570"/>
                  </a:cubicBezTo>
                  <a:cubicBezTo>
                    <a:pt x="3330" y="247"/>
                    <a:pt x="2336" y="68"/>
                    <a:pt x="135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a:off x="5430311" y="780572"/>
              <a:ext cx="130045" cy="130045"/>
            </a:xfrm>
            <a:custGeom>
              <a:avLst/>
              <a:gdLst/>
              <a:ahLst/>
              <a:cxnLst/>
              <a:rect l="l" t="t" r="r" b="b"/>
              <a:pathLst>
                <a:path w="3824" h="3824" extrusionOk="0">
                  <a:moveTo>
                    <a:pt x="1912" y="1"/>
                  </a:moveTo>
                  <a:cubicBezTo>
                    <a:pt x="850" y="1"/>
                    <a:pt x="0" y="850"/>
                    <a:pt x="0" y="1912"/>
                  </a:cubicBezTo>
                  <a:cubicBezTo>
                    <a:pt x="0" y="2974"/>
                    <a:pt x="850" y="3824"/>
                    <a:pt x="1912" y="3824"/>
                  </a:cubicBezTo>
                  <a:cubicBezTo>
                    <a:pt x="2974" y="3824"/>
                    <a:pt x="3823" y="2974"/>
                    <a:pt x="3823" y="1912"/>
                  </a:cubicBezTo>
                  <a:cubicBezTo>
                    <a:pt x="3823" y="850"/>
                    <a:pt x="2974" y="1"/>
                    <a:pt x="19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a:off x="5390727" y="741021"/>
              <a:ext cx="209486" cy="208296"/>
            </a:xfrm>
            <a:custGeom>
              <a:avLst/>
              <a:gdLst/>
              <a:ahLst/>
              <a:cxnLst/>
              <a:rect l="l" t="t" r="r" b="b"/>
              <a:pathLst>
                <a:path w="6160" h="6125" extrusionOk="0">
                  <a:moveTo>
                    <a:pt x="3076" y="0"/>
                  </a:moveTo>
                  <a:cubicBezTo>
                    <a:pt x="2974" y="0"/>
                    <a:pt x="2863" y="102"/>
                    <a:pt x="2863" y="179"/>
                  </a:cubicBezTo>
                  <a:cubicBezTo>
                    <a:pt x="2863" y="314"/>
                    <a:pt x="2974" y="391"/>
                    <a:pt x="3076" y="391"/>
                  </a:cubicBezTo>
                  <a:cubicBezTo>
                    <a:pt x="3186" y="391"/>
                    <a:pt x="3254" y="314"/>
                    <a:pt x="3254" y="179"/>
                  </a:cubicBezTo>
                  <a:cubicBezTo>
                    <a:pt x="3254" y="68"/>
                    <a:pt x="3186" y="0"/>
                    <a:pt x="3076" y="0"/>
                  </a:cubicBezTo>
                  <a:close/>
                  <a:moveTo>
                    <a:pt x="3968" y="136"/>
                  </a:moveTo>
                  <a:cubicBezTo>
                    <a:pt x="3891" y="136"/>
                    <a:pt x="3789" y="179"/>
                    <a:pt x="3789" y="280"/>
                  </a:cubicBezTo>
                  <a:cubicBezTo>
                    <a:pt x="3755" y="391"/>
                    <a:pt x="3789" y="493"/>
                    <a:pt x="3891" y="527"/>
                  </a:cubicBezTo>
                  <a:lnTo>
                    <a:pt x="3968" y="527"/>
                  </a:lnTo>
                  <a:cubicBezTo>
                    <a:pt x="4036" y="527"/>
                    <a:pt x="4104" y="459"/>
                    <a:pt x="4138" y="391"/>
                  </a:cubicBezTo>
                  <a:cubicBezTo>
                    <a:pt x="4180" y="280"/>
                    <a:pt x="4104" y="179"/>
                    <a:pt x="4002" y="136"/>
                  </a:cubicBezTo>
                  <a:close/>
                  <a:moveTo>
                    <a:pt x="2192" y="136"/>
                  </a:moveTo>
                  <a:lnTo>
                    <a:pt x="2124" y="136"/>
                  </a:lnTo>
                  <a:cubicBezTo>
                    <a:pt x="2014" y="179"/>
                    <a:pt x="1980" y="280"/>
                    <a:pt x="1980" y="391"/>
                  </a:cubicBezTo>
                  <a:cubicBezTo>
                    <a:pt x="2014" y="493"/>
                    <a:pt x="2090" y="527"/>
                    <a:pt x="2192" y="527"/>
                  </a:cubicBezTo>
                  <a:lnTo>
                    <a:pt x="2226" y="527"/>
                  </a:lnTo>
                  <a:cubicBezTo>
                    <a:pt x="2337" y="493"/>
                    <a:pt x="2405" y="391"/>
                    <a:pt x="2371" y="280"/>
                  </a:cubicBezTo>
                  <a:cubicBezTo>
                    <a:pt x="2337" y="213"/>
                    <a:pt x="2269" y="136"/>
                    <a:pt x="2192" y="136"/>
                  </a:cubicBezTo>
                  <a:close/>
                  <a:moveTo>
                    <a:pt x="4775" y="527"/>
                  </a:moveTo>
                  <a:cubicBezTo>
                    <a:pt x="4707" y="527"/>
                    <a:pt x="4639" y="561"/>
                    <a:pt x="4605" y="637"/>
                  </a:cubicBezTo>
                  <a:cubicBezTo>
                    <a:pt x="4528" y="705"/>
                    <a:pt x="4562" y="850"/>
                    <a:pt x="4639" y="884"/>
                  </a:cubicBezTo>
                  <a:cubicBezTo>
                    <a:pt x="4673" y="918"/>
                    <a:pt x="4707" y="918"/>
                    <a:pt x="4775" y="918"/>
                  </a:cubicBezTo>
                  <a:cubicBezTo>
                    <a:pt x="4817" y="918"/>
                    <a:pt x="4885" y="918"/>
                    <a:pt x="4919" y="850"/>
                  </a:cubicBezTo>
                  <a:cubicBezTo>
                    <a:pt x="4987" y="773"/>
                    <a:pt x="4953" y="637"/>
                    <a:pt x="4885" y="561"/>
                  </a:cubicBezTo>
                  <a:cubicBezTo>
                    <a:pt x="4851" y="561"/>
                    <a:pt x="4817" y="527"/>
                    <a:pt x="4775" y="527"/>
                  </a:cubicBezTo>
                  <a:close/>
                  <a:moveTo>
                    <a:pt x="1377" y="561"/>
                  </a:moveTo>
                  <a:cubicBezTo>
                    <a:pt x="1343" y="561"/>
                    <a:pt x="1309" y="561"/>
                    <a:pt x="1275" y="603"/>
                  </a:cubicBezTo>
                  <a:cubicBezTo>
                    <a:pt x="1164" y="671"/>
                    <a:pt x="1164" y="773"/>
                    <a:pt x="1241" y="850"/>
                  </a:cubicBezTo>
                  <a:cubicBezTo>
                    <a:pt x="1275" y="918"/>
                    <a:pt x="1309" y="952"/>
                    <a:pt x="1377" y="952"/>
                  </a:cubicBezTo>
                  <a:cubicBezTo>
                    <a:pt x="1419" y="952"/>
                    <a:pt x="1453" y="918"/>
                    <a:pt x="1487" y="918"/>
                  </a:cubicBezTo>
                  <a:cubicBezTo>
                    <a:pt x="1589" y="850"/>
                    <a:pt x="1589" y="705"/>
                    <a:pt x="1521" y="637"/>
                  </a:cubicBezTo>
                  <a:cubicBezTo>
                    <a:pt x="1487" y="561"/>
                    <a:pt x="1453" y="561"/>
                    <a:pt x="1377" y="561"/>
                  </a:cubicBezTo>
                  <a:close/>
                  <a:moveTo>
                    <a:pt x="5378" y="1164"/>
                  </a:moveTo>
                  <a:cubicBezTo>
                    <a:pt x="5344" y="1164"/>
                    <a:pt x="5310" y="1198"/>
                    <a:pt x="5276" y="1198"/>
                  </a:cubicBezTo>
                  <a:cubicBezTo>
                    <a:pt x="5199" y="1274"/>
                    <a:pt x="5165" y="1410"/>
                    <a:pt x="5242" y="1487"/>
                  </a:cubicBezTo>
                  <a:cubicBezTo>
                    <a:pt x="5276" y="1521"/>
                    <a:pt x="5344" y="1555"/>
                    <a:pt x="5412" y="1555"/>
                  </a:cubicBezTo>
                  <a:cubicBezTo>
                    <a:pt x="5454" y="1555"/>
                    <a:pt x="5488" y="1555"/>
                    <a:pt x="5522" y="1521"/>
                  </a:cubicBezTo>
                  <a:cubicBezTo>
                    <a:pt x="5590" y="1453"/>
                    <a:pt x="5624" y="1342"/>
                    <a:pt x="5556" y="1274"/>
                  </a:cubicBezTo>
                  <a:lnTo>
                    <a:pt x="5556" y="1274"/>
                  </a:lnTo>
                  <a:cubicBezTo>
                    <a:pt x="5522" y="1198"/>
                    <a:pt x="5454" y="1164"/>
                    <a:pt x="5378" y="1164"/>
                  </a:cubicBezTo>
                  <a:close/>
                  <a:moveTo>
                    <a:pt x="740" y="1198"/>
                  </a:moveTo>
                  <a:cubicBezTo>
                    <a:pt x="672" y="1198"/>
                    <a:pt x="638" y="1198"/>
                    <a:pt x="604" y="1274"/>
                  </a:cubicBezTo>
                  <a:cubicBezTo>
                    <a:pt x="527" y="1342"/>
                    <a:pt x="527" y="1487"/>
                    <a:pt x="638" y="1555"/>
                  </a:cubicBezTo>
                  <a:cubicBezTo>
                    <a:pt x="672" y="1555"/>
                    <a:pt x="706" y="1589"/>
                    <a:pt x="740" y="1589"/>
                  </a:cubicBezTo>
                  <a:cubicBezTo>
                    <a:pt x="816" y="1589"/>
                    <a:pt x="884" y="1555"/>
                    <a:pt x="918" y="1487"/>
                  </a:cubicBezTo>
                  <a:cubicBezTo>
                    <a:pt x="952" y="1410"/>
                    <a:pt x="952" y="1308"/>
                    <a:pt x="850" y="1240"/>
                  </a:cubicBezTo>
                  <a:cubicBezTo>
                    <a:pt x="816" y="1198"/>
                    <a:pt x="782" y="1198"/>
                    <a:pt x="740" y="1198"/>
                  </a:cubicBezTo>
                  <a:close/>
                  <a:moveTo>
                    <a:pt x="5803" y="1979"/>
                  </a:moveTo>
                  <a:lnTo>
                    <a:pt x="5735" y="1979"/>
                  </a:lnTo>
                  <a:cubicBezTo>
                    <a:pt x="5667" y="2013"/>
                    <a:pt x="5590" y="2124"/>
                    <a:pt x="5624" y="2226"/>
                  </a:cubicBezTo>
                  <a:cubicBezTo>
                    <a:pt x="5667" y="2302"/>
                    <a:pt x="5735" y="2370"/>
                    <a:pt x="5803" y="2370"/>
                  </a:cubicBezTo>
                  <a:lnTo>
                    <a:pt x="5879" y="2370"/>
                  </a:lnTo>
                  <a:cubicBezTo>
                    <a:pt x="5981" y="2336"/>
                    <a:pt x="6015" y="2192"/>
                    <a:pt x="5981" y="2124"/>
                  </a:cubicBezTo>
                  <a:cubicBezTo>
                    <a:pt x="5981" y="2013"/>
                    <a:pt x="5913" y="1979"/>
                    <a:pt x="5803" y="1979"/>
                  </a:cubicBezTo>
                  <a:close/>
                  <a:moveTo>
                    <a:pt x="357" y="1979"/>
                  </a:moveTo>
                  <a:cubicBezTo>
                    <a:pt x="247" y="1979"/>
                    <a:pt x="179" y="2047"/>
                    <a:pt x="145" y="2124"/>
                  </a:cubicBezTo>
                  <a:cubicBezTo>
                    <a:pt x="145" y="2226"/>
                    <a:pt x="179" y="2336"/>
                    <a:pt x="281" y="2370"/>
                  </a:cubicBezTo>
                  <a:lnTo>
                    <a:pt x="357" y="2370"/>
                  </a:lnTo>
                  <a:cubicBezTo>
                    <a:pt x="425" y="2370"/>
                    <a:pt x="493" y="2336"/>
                    <a:pt x="527" y="2226"/>
                  </a:cubicBezTo>
                  <a:cubicBezTo>
                    <a:pt x="570" y="2158"/>
                    <a:pt x="493" y="2047"/>
                    <a:pt x="391" y="2013"/>
                  </a:cubicBezTo>
                  <a:cubicBezTo>
                    <a:pt x="391" y="1979"/>
                    <a:pt x="357" y="1979"/>
                    <a:pt x="357" y="1979"/>
                  </a:cubicBezTo>
                  <a:close/>
                  <a:moveTo>
                    <a:pt x="5947" y="2863"/>
                  </a:moveTo>
                  <a:cubicBezTo>
                    <a:pt x="5837" y="2863"/>
                    <a:pt x="5769" y="2939"/>
                    <a:pt x="5769" y="3041"/>
                  </a:cubicBezTo>
                  <a:lnTo>
                    <a:pt x="5769" y="3075"/>
                  </a:lnTo>
                  <a:lnTo>
                    <a:pt x="5769" y="3075"/>
                  </a:lnTo>
                  <a:cubicBezTo>
                    <a:pt x="5769" y="3186"/>
                    <a:pt x="5837" y="3254"/>
                    <a:pt x="5947" y="3254"/>
                  </a:cubicBezTo>
                  <a:cubicBezTo>
                    <a:pt x="6049" y="3254"/>
                    <a:pt x="6159" y="3186"/>
                    <a:pt x="6159" y="3075"/>
                  </a:cubicBezTo>
                  <a:lnTo>
                    <a:pt x="6159" y="3041"/>
                  </a:lnTo>
                  <a:lnTo>
                    <a:pt x="6159" y="3041"/>
                  </a:lnTo>
                  <a:cubicBezTo>
                    <a:pt x="6159" y="2939"/>
                    <a:pt x="6049" y="2863"/>
                    <a:pt x="5947" y="2863"/>
                  </a:cubicBezTo>
                  <a:close/>
                  <a:moveTo>
                    <a:pt x="213" y="2863"/>
                  </a:moveTo>
                  <a:cubicBezTo>
                    <a:pt x="103" y="2863"/>
                    <a:pt x="1" y="2973"/>
                    <a:pt x="1" y="3075"/>
                  </a:cubicBezTo>
                  <a:cubicBezTo>
                    <a:pt x="1" y="3186"/>
                    <a:pt x="103" y="3254"/>
                    <a:pt x="213" y="3254"/>
                  </a:cubicBezTo>
                  <a:cubicBezTo>
                    <a:pt x="315" y="3254"/>
                    <a:pt x="391" y="3186"/>
                    <a:pt x="391" y="3075"/>
                  </a:cubicBezTo>
                  <a:cubicBezTo>
                    <a:pt x="391" y="2973"/>
                    <a:pt x="315" y="2863"/>
                    <a:pt x="213" y="2863"/>
                  </a:cubicBezTo>
                  <a:close/>
                  <a:moveTo>
                    <a:pt x="5803" y="3746"/>
                  </a:moveTo>
                  <a:cubicBezTo>
                    <a:pt x="5735" y="3746"/>
                    <a:pt x="5667" y="3823"/>
                    <a:pt x="5624" y="3891"/>
                  </a:cubicBezTo>
                  <a:cubicBezTo>
                    <a:pt x="5590" y="4001"/>
                    <a:pt x="5667" y="4103"/>
                    <a:pt x="5769" y="4137"/>
                  </a:cubicBezTo>
                  <a:lnTo>
                    <a:pt x="5803" y="4137"/>
                  </a:lnTo>
                  <a:cubicBezTo>
                    <a:pt x="5913" y="4137"/>
                    <a:pt x="5981" y="4103"/>
                    <a:pt x="5981" y="4001"/>
                  </a:cubicBezTo>
                  <a:cubicBezTo>
                    <a:pt x="6015" y="3925"/>
                    <a:pt x="5981" y="3823"/>
                    <a:pt x="5879" y="3789"/>
                  </a:cubicBezTo>
                  <a:cubicBezTo>
                    <a:pt x="5837" y="3746"/>
                    <a:pt x="5837" y="3746"/>
                    <a:pt x="5803" y="3746"/>
                  </a:cubicBezTo>
                  <a:close/>
                  <a:moveTo>
                    <a:pt x="357" y="3746"/>
                  </a:moveTo>
                  <a:cubicBezTo>
                    <a:pt x="315" y="3746"/>
                    <a:pt x="315" y="3789"/>
                    <a:pt x="281" y="3789"/>
                  </a:cubicBezTo>
                  <a:cubicBezTo>
                    <a:pt x="179" y="3823"/>
                    <a:pt x="145" y="3925"/>
                    <a:pt x="145" y="4035"/>
                  </a:cubicBezTo>
                  <a:cubicBezTo>
                    <a:pt x="179" y="4103"/>
                    <a:pt x="247" y="4137"/>
                    <a:pt x="357" y="4137"/>
                  </a:cubicBezTo>
                  <a:lnTo>
                    <a:pt x="391" y="4137"/>
                  </a:lnTo>
                  <a:cubicBezTo>
                    <a:pt x="493" y="4103"/>
                    <a:pt x="570" y="4001"/>
                    <a:pt x="527" y="3891"/>
                  </a:cubicBezTo>
                  <a:cubicBezTo>
                    <a:pt x="493" y="3823"/>
                    <a:pt x="425" y="3746"/>
                    <a:pt x="357" y="3746"/>
                  </a:cubicBezTo>
                  <a:close/>
                  <a:moveTo>
                    <a:pt x="5412" y="4562"/>
                  </a:moveTo>
                  <a:cubicBezTo>
                    <a:pt x="5344" y="4562"/>
                    <a:pt x="5276" y="4596"/>
                    <a:pt x="5242" y="4638"/>
                  </a:cubicBezTo>
                  <a:cubicBezTo>
                    <a:pt x="5199" y="4740"/>
                    <a:pt x="5199" y="4851"/>
                    <a:pt x="5310" y="4919"/>
                  </a:cubicBezTo>
                  <a:cubicBezTo>
                    <a:pt x="5310" y="4953"/>
                    <a:pt x="5378" y="4953"/>
                    <a:pt x="5412" y="4953"/>
                  </a:cubicBezTo>
                  <a:cubicBezTo>
                    <a:pt x="5454" y="4953"/>
                    <a:pt x="5522" y="4919"/>
                    <a:pt x="5556" y="4885"/>
                  </a:cubicBezTo>
                  <a:cubicBezTo>
                    <a:pt x="5624" y="4774"/>
                    <a:pt x="5590" y="4672"/>
                    <a:pt x="5522" y="4596"/>
                  </a:cubicBezTo>
                  <a:cubicBezTo>
                    <a:pt x="5488" y="4562"/>
                    <a:pt x="5454" y="4562"/>
                    <a:pt x="5412" y="4562"/>
                  </a:cubicBezTo>
                  <a:close/>
                  <a:moveTo>
                    <a:pt x="740" y="4562"/>
                  </a:moveTo>
                  <a:cubicBezTo>
                    <a:pt x="706" y="4562"/>
                    <a:pt x="672" y="4562"/>
                    <a:pt x="638" y="4596"/>
                  </a:cubicBezTo>
                  <a:cubicBezTo>
                    <a:pt x="570" y="4672"/>
                    <a:pt x="527" y="4774"/>
                    <a:pt x="604" y="4885"/>
                  </a:cubicBezTo>
                  <a:cubicBezTo>
                    <a:pt x="638" y="4919"/>
                    <a:pt x="706" y="4953"/>
                    <a:pt x="740" y="4953"/>
                  </a:cubicBezTo>
                  <a:cubicBezTo>
                    <a:pt x="782" y="4953"/>
                    <a:pt x="850" y="4953"/>
                    <a:pt x="884" y="4919"/>
                  </a:cubicBezTo>
                  <a:cubicBezTo>
                    <a:pt x="952" y="4851"/>
                    <a:pt x="952" y="4740"/>
                    <a:pt x="918" y="4638"/>
                  </a:cubicBezTo>
                  <a:cubicBezTo>
                    <a:pt x="884" y="4596"/>
                    <a:pt x="816" y="4562"/>
                    <a:pt x="740" y="4562"/>
                  </a:cubicBezTo>
                  <a:close/>
                  <a:moveTo>
                    <a:pt x="4775" y="5199"/>
                  </a:moveTo>
                  <a:cubicBezTo>
                    <a:pt x="4741" y="5199"/>
                    <a:pt x="4707" y="5199"/>
                    <a:pt x="4673" y="5233"/>
                  </a:cubicBezTo>
                  <a:cubicBezTo>
                    <a:pt x="4562" y="5309"/>
                    <a:pt x="4562" y="5411"/>
                    <a:pt x="4605" y="5522"/>
                  </a:cubicBezTo>
                  <a:cubicBezTo>
                    <a:pt x="4639" y="5556"/>
                    <a:pt x="4707" y="5590"/>
                    <a:pt x="4775" y="5590"/>
                  </a:cubicBezTo>
                  <a:cubicBezTo>
                    <a:pt x="4817" y="5590"/>
                    <a:pt x="4851" y="5590"/>
                    <a:pt x="4885" y="5556"/>
                  </a:cubicBezTo>
                  <a:cubicBezTo>
                    <a:pt x="4953" y="5488"/>
                    <a:pt x="4987" y="5377"/>
                    <a:pt x="4919" y="5275"/>
                  </a:cubicBezTo>
                  <a:cubicBezTo>
                    <a:pt x="4885" y="5233"/>
                    <a:pt x="4817" y="5199"/>
                    <a:pt x="4775" y="5199"/>
                  </a:cubicBezTo>
                  <a:close/>
                  <a:moveTo>
                    <a:pt x="1377" y="5199"/>
                  </a:moveTo>
                  <a:cubicBezTo>
                    <a:pt x="1343" y="5199"/>
                    <a:pt x="1275" y="5233"/>
                    <a:pt x="1241" y="5275"/>
                  </a:cubicBezTo>
                  <a:cubicBezTo>
                    <a:pt x="1164" y="5377"/>
                    <a:pt x="1207" y="5488"/>
                    <a:pt x="1275" y="5556"/>
                  </a:cubicBezTo>
                  <a:cubicBezTo>
                    <a:pt x="1309" y="5590"/>
                    <a:pt x="1343" y="5590"/>
                    <a:pt x="1377" y="5590"/>
                  </a:cubicBezTo>
                  <a:cubicBezTo>
                    <a:pt x="1453" y="5590"/>
                    <a:pt x="1521" y="5556"/>
                    <a:pt x="1555" y="5522"/>
                  </a:cubicBezTo>
                  <a:cubicBezTo>
                    <a:pt x="1589" y="5411"/>
                    <a:pt x="1589" y="5309"/>
                    <a:pt x="1521" y="5233"/>
                  </a:cubicBezTo>
                  <a:cubicBezTo>
                    <a:pt x="1487" y="5199"/>
                    <a:pt x="1419" y="5199"/>
                    <a:pt x="1377" y="5199"/>
                  </a:cubicBezTo>
                  <a:close/>
                  <a:moveTo>
                    <a:pt x="2192" y="5624"/>
                  </a:moveTo>
                  <a:cubicBezTo>
                    <a:pt x="2124" y="5624"/>
                    <a:pt x="2014" y="5658"/>
                    <a:pt x="2014" y="5734"/>
                  </a:cubicBezTo>
                  <a:cubicBezTo>
                    <a:pt x="1980" y="5836"/>
                    <a:pt x="2014" y="5947"/>
                    <a:pt x="2124" y="5981"/>
                  </a:cubicBezTo>
                  <a:lnTo>
                    <a:pt x="2192" y="5981"/>
                  </a:lnTo>
                  <a:cubicBezTo>
                    <a:pt x="2269" y="5981"/>
                    <a:pt x="2337" y="5947"/>
                    <a:pt x="2371" y="5870"/>
                  </a:cubicBezTo>
                  <a:cubicBezTo>
                    <a:pt x="2405" y="5768"/>
                    <a:pt x="2337" y="5658"/>
                    <a:pt x="2269" y="5624"/>
                  </a:cubicBezTo>
                  <a:close/>
                  <a:moveTo>
                    <a:pt x="3968" y="5624"/>
                  </a:moveTo>
                  <a:lnTo>
                    <a:pt x="3891" y="5624"/>
                  </a:lnTo>
                  <a:cubicBezTo>
                    <a:pt x="3823" y="5658"/>
                    <a:pt x="3755" y="5768"/>
                    <a:pt x="3789" y="5870"/>
                  </a:cubicBezTo>
                  <a:cubicBezTo>
                    <a:pt x="3823" y="5947"/>
                    <a:pt x="3891" y="5981"/>
                    <a:pt x="3968" y="5981"/>
                  </a:cubicBezTo>
                  <a:lnTo>
                    <a:pt x="4036" y="5981"/>
                  </a:lnTo>
                  <a:cubicBezTo>
                    <a:pt x="4138" y="5947"/>
                    <a:pt x="4180" y="5836"/>
                    <a:pt x="4138" y="5734"/>
                  </a:cubicBezTo>
                  <a:cubicBezTo>
                    <a:pt x="4138" y="5658"/>
                    <a:pt x="4070" y="5624"/>
                    <a:pt x="3968" y="5624"/>
                  </a:cubicBezTo>
                  <a:close/>
                  <a:moveTo>
                    <a:pt x="3076" y="5734"/>
                  </a:moveTo>
                  <a:cubicBezTo>
                    <a:pt x="2974" y="5734"/>
                    <a:pt x="2906" y="5836"/>
                    <a:pt x="2906" y="5947"/>
                  </a:cubicBezTo>
                  <a:cubicBezTo>
                    <a:pt x="2906" y="6049"/>
                    <a:pt x="2974" y="6125"/>
                    <a:pt x="3076" y="6125"/>
                  </a:cubicBezTo>
                  <a:cubicBezTo>
                    <a:pt x="3186" y="6125"/>
                    <a:pt x="3288" y="6049"/>
                    <a:pt x="3288" y="5947"/>
                  </a:cubicBezTo>
                  <a:cubicBezTo>
                    <a:pt x="3288" y="5836"/>
                    <a:pt x="3186" y="5734"/>
                    <a:pt x="3076" y="5734"/>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a:off x="5494143" y="4654299"/>
              <a:ext cx="48291" cy="50569"/>
            </a:xfrm>
            <a:custGeom>
              <a:avLst/>
              <a:gdLst/>
              <a:ahLst/>
              <a:cxnLst/>
              <a:rect l="l" t="t" r="r" b="b"/>
              <a:pathLst>
                <a:path w="1420" h="1487" extrusionOk="0">
                  <a:moveTo>
                    <a:pt x="35" y="986"/>
                  </a:moveTo>
                  <a:cubicBezTo>
                    <a:pt x="145" y="1232"/>
                    <a:pt x="358" y="1410"/>
                    <a:pt x="638" y="1444"/>
                  </a:cubicBezTo>
                  <a:cubicBezTo>
                    <a:pt x="995" y="1487"/>
                    <a:pt x="1351" y="1198"/>
                    <a:pt x="1419" y="850"/>
                  </a:cubicBezTo>
                  <a:cubicBezTo>
                    <a:pt x="1419" y="739"/>
                    <a:pt x="1419" y="637"/>
                    <a:pt x="1385" y="527"/>
                  </a:cubicBezTo>
                  <a:cubicBezTo>
                    <a:pt x="1275" y="281"/>
                    <a:pt x="1063" y="102"/>
                    <a:pt x="782" y="68"/>
                  </a:cubicBezTo>
                  <a:cubicBezTo>
                    <a:pt x="391" y="0"/>
                    <a:pt x="77" y="281"/>
                    <a:pt x="1" y="671"/>
                  </a:cubicBezTo>
                  <a:cubicBezTo>
                    <a:pt x="1" y="773"/>
                    <a:pt x="1" y="884"/>
                    <a:pt x="35" y="98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2"/>
            <p:cNvSpPr/>
            <p:nvPr/>
          </p:nvSpPr>
          <p:spPr>
            <a:xfrm>
              <a:off x="5427999" y="4370030"/>
              <a:ext cx="48291" cy="50569"/>
            </a:xfrm>
            <a:custGeom>
              <a:avLst/>
              <a:gdLst/>
              <a:ahLst/>
              <a:cxnLst/>
              <a:rect l="l" t="t" r="r" b="b"/>
              <a:pathLst>
                <a:path w="1420" h="1487" extrusionOk="0">
                  <a:moveTo>
                    <a:pt x="34" y="994"/>
                  </a:moveTo>
                  <a:cubicBezTo>
                    <a:pt x="111" y="1241"/>
                    <a:pt x="323" y="1419"/>
                    <a:pt x="604" y="1453"/>
                  </a:cubicBezTo>
                  <a:cubicBezTo>
                    <a:pt x="994" y="1487"/>
                    <a:pt x="1343" y="1207"/>
                    <a:pt x="1385" y="816"/>
                  </a:cubicBezTo>
                  <a:cubicBezTo>
                    <a:pt x="1419" y="714"/>
                    <a:pt x="1385" y="604"/>
                    <a:pt x="1343" y="536"/>
                  </a:cubicBezTo>
                  <a:cubicBezTo>
                    <a:pt x="1275" y="289"/>
                    <a:pt x="1062" y="77"/>
                    <a:pt x="782" y="77"/>
                  </a:cubicBezTo>
                  <a:cubicBezTo>
                    <a:pt x="391" y="0"/>
                    <a:pt x="34" y="289"/>
                    <a:pt x="0" y="671"/>
                  </a:cubicBezTo>
                  <a:cubicBezTo>
                    <a:pt x="0" y="782"/>
                    <a:pt x="0" y="884"/>
                    <a:pt x="34" y="9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2"/>
            <p:cNvSpPr/>
            <p:nvPr/>
          </p:nvSpPr>
          <p:spPr>
            <a:xfrm>
              <a:off x="5406336" y="4036654"/>
              <a:ext cx="693345" cy="908884"/>
            </a:xfrm>
            <a:custGeom>
              <a:avLst/>
              <a:gdLst/>
              <a:ahLst/>
              <a:cxnLst/>
              <a:rect l="l" t="t" r="r" b="b"/>
              <a:pathLst>
                <a:path w="20388" h="26726" extrusionOk="0">
                  <a:moveTo>
                    <a:pt x="3398" y="25171"/>
                  </a:moveTo>
                  <a:cubicBezTo>
                    <a:pt x="3611" y="25731"/>
                    <a:pt x="3933" y="26266"/>
                    <a:pt x="4426" y="26725"/>
                  </a:cubicBezTo>
                  <a:cubicBezTo>
                    <a:pt x="4426" y="26725"/>
                    <a:pt x="18162" y="21203"/>
                    <a:pt x="20142" y="12284"/>
                  </a:cubicBezTo>
                  <a:cubicBezTo>
                    <a:pt x="20176" y="12072"/>
                    <a:pt x="20244" y="11825"/>
                    <a:pt x="20244" y="11579"/>
                  </a:cubicBezTo>
                  <a:cubicBezTo>
                    <a:pt x="20354" y="11044"/>
                    <a:pt x="20388" y="10474"/>
                    <a:pt x="20354" y="9914"/>
                  </a:cubicBezTo>
                  <a:lnTo>
                    <a:pt x="20354" y="9667"/>
                  </a:lnTo>
                  <a:cubicBezTo>
                    <a:pt x="20320" y="9243"/>
                    <a:pt x="20286" y="8852"/>
                    <a:pt x="20210" y="8461"/>
                  </a:cubicBezTo>
                  <a:cubicBezTo>
                    <a:pt x="20142" y="8181"/>
                    <a:pt x="20074" y="7926"/>
                    <a:pt x="19963" y="7680"/>
                  </a:cubicBezTo>
                  <a:cubicBezTo>
                    <a:pt x="19861" y="7365"/>
                    <a:pt x="19717" y="7043"/>
                    <a:pt x="19572" y="6762"/>
                  </a:cubicBezTo>
                  <a:cubicBezTo>
                    <a:pt x="15962" y="0"/>
                    <a:pt x="1241" y="1631"/>
                    <a:pt x="1241" y="1631"/>
                  </a:cubicBezTo>
                  <a:cubicBezTo>
                    <a:pt x="1241" y="1631"/>
                    <a:pt x="0" y="4248"/>
                    <a:pt x="884" y="6864"/>
                  </a:cubicBezTo>
                  <a:cubicBezTo>
                    <a:pt x="1275" y="7969"/>
                    <a:pt x="2022" y="9064"/>
                    <a:pt x="3432" y="9948"/>
                  </a:cubicBezTo>
                  <a:cubicBezTo>
                    <a:pt x="3432" y="9948"/>
                    <a:pt x="3398" y="9948"/>
                    <a:pt x="3364" y="10016"/>
                  </a:cubicBezTo>
                  <a:cubicBezTo>
                    <a:pt x="3007" y="10441"/>
                    <a:pt x="1453" y="12675"/>
                    <a:pt x="2370" y="15257"/>
                  </a:cubicBezTo>
                  <a:cubicBezTo>
                    <a:pt x="2727" y="16319"/>
                    <a:pt x="3509" y="17449"/>
                    <a:pt x="4919" y="18545"/>
                  </a:cubicBezTo>
                  <a:cubicBezTo>
                    <a:pt x="4919" y="18545"/>
                    <a:pt x="2404" y="22299"/>
                    <a:pt x="3398" y="2517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a:off x="5406336" y="4031723"/>
              <a:ext cx="692189" cy="345550"/>
            </a:xfrm>
            <a:custGeom>
              <a:avLst/>
              <a:gdLst/>
              <a:ahLst/>
              <a:cxnLst/>
              <a:rect l="l" t="t" r="r" b="b"/>
              <a:pathLst>
                <a:path w="20354" h="10161" extrusionOk="0">
                  <a:moveTo>
                    <a:pt x="884" y="7009"/>
                  </a:moveTo>
                  <a:cubicBezTo>
                    <a:pt x="1275" y="8114"/>
                    <a:pt x="2022" y="9209"/>
                    <a:pt x="3432" y="10093"/>
                  </a:cubicBezTo>
                  <a:cubicBezTo>
                    <a:pt x="3432" y="10093"/>
                    <a:pt x="3398" y="10093"/>
                    <a:pt x="3364" y="10161"/>
                  </a:cubicBezTo>
                  <a:cubicBezTo>
                    <a:pt x="5666" y="9456"/>
                    <a:pt x="10551" y="8640"/>
                    <a:pt x="19785" y="9736"/>
                  </a:cubicBezTo>
                  <a:lnTo>
                    <a:pt x="20354" y="9812"/>
                  </a:lnTo>
                  <a:cubicBezTo>
                    <a:pt x="20320" y="9388"/>
                    <a:pt x="20286" y="8997"/>
                    <a:pt x="20210" y="8606"/>
                  </a:cubicBezTo>
                  <a:cubicBezTo>
                    <a:pt x="20142" y="8360"/>
                    <a:pt x="20074" y="8071"/>
                    <a:pt x="19997" y="7859"/>
                  </a:cubicBezTo>
                  <a:cubicBezTo>
                    <a:pt x="17270" y="1"/>
                    <a:pt x="1241" y="1776"/>
                    <a:pt x="1241" y="1776"/>
                  </a:cubicBezTo>
                  <a:cubicBezTo>
                    <a:pt x="1241" y="1776"/>
                    <a:pt x="0" y="4393"/>
                    <a:pt x="884" y="700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5488090" y="4365405"/>
              <a:ext cx="611591" cy="580134"/>
            </a:xfrm>
            <a:custGeom>
              <a:avLst/>
              <a:gdLst/>
              <a:ahLst/>
              <a:cxnLst/>
              <a:rect l="l" t="t" r="r" b="b"/>
              <a:pathLst>
                <a:path w="17984" h="17059" extrusionOk="0">
                  <a:moveTo>
                    <a:pt x="994" y="15504"/>
                  </a:moveTo>
                  <a:cubicBezTo>
                    <a:pt x="1207" y="16064"/>
                    <a:pt x="1529" y="16599"/>
                    <a:pt x="2022" y="17058"/>
                  </a:cubicBezTo>
                  <a:cubicBezTo>
                    <a:pt x="2022" y="17058"/>
                    <a:pt x="16463" y="11256"/>
                    <a:pt x="17840" y="1912"/>
                  </a:cubicBezTo>
                  <a:cubicBezTo>
                    <a:pt x="17950" y="1377"/>
                    <a:pt x="17984" y="807"/>
                    <a:pt x="17950" y="247"/>
                  </a:cubicBezTo>
                  <a:lnTo>
                    <a:pt x="17950" y="0"/>
                  </a:lnTo>
                  <a:cubicBezTo>
                    <a:pt x="17491" y="672"/>
                    <a:pt x="16990" y="1275"/>
                    <a:pt x="16463" y="1801"/>
                  </a:cubicBezTo>
                  <a:cubicBezTo>
                    <a:pt x="10831" y="7782"/>
                    <a:pt x="2515" y="8878"/>
                    <a:pt x="2515" y="8878"/>
                  </a:cubicBezTo>
                  <a:cubicBezTo>
                    <a:pt x="2515" y="8878"/>
                    <a:pt x="0" y="12632"/>
                    <a:pt x="994" y="155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5485777" y="4265457"/>
              <a:ext cx="43360" cy="15609"/>
            </a:xfrm>
            <a:custGeom>
              <a:avLst/>
              <a:gdLst/>
              <a:ahLst/>
              <a:cxnLst/>
              <a:rect l="l" t="t" r="r" b="b"/>
              <a:pathLst>
                <a:path w="1275" h="459" extrusionOk="0">
                  <a:moveTo>
                    <a:pt x="34" y="425"/>
                  </a:moveTo>
                  <a:cubicBezTo>
                    <a:pt x="34" y="425"/>
                    <a:pt x="34" y="459"/>
                    <a:pt x="68" y="459"/>
                  </a:cubicBezTo>
                  <a:cubicBezTo>
                    <a:pt x="425" y="425"/>
                    <a:pt x="884" y="315"/>
                    <a:pt x="1241" y="102"/>
                  </a:cubicBezTo>
                  <a:cubicBezTo>
                    <a:pt x="1275" y="102"/>
                    <a:pt x="1275" y="68"/>
                    <a:pt x="1275" y="34"/>
                  </a:cubicBezTo>
                  <a:cubicBezTo>
                    <a:pt x="1241" y="34"/>
                    <a:pt x="1241" y="0"/>
                    <a:pt x="1207" y="0"/>
                  </a:cubicBezTo>
                  <a:cubicBezTo>
                    <a:pt x="816" y="34"/>
                    <a:pt x="391" y="213"/>
                    <a:pt x="34" y="391"/>
                  </a:cubicBezTo>
                  <a:cubicBezTo>
                    <a:pt x="0" y="391"/>
                    <a:pt x="0" y="425"/>
                    <a:pt x="34"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5467856" y="4246107"/>
              <a:ext cx="44516" cy="14453"/>
            </a:xfrm>
            <a:custGeom>
              <a:avLst/>
              <a:gdLst/>
              <a:ahLst/>
              <a:cxnLst/>
              <a:rect l="l" t="t" r="r" b="b"/>
              <a:pathLst>
                <a:path w="1309" h="425" extrusionOk="0">
                  <a:moveTo>
                    <a:pt x="1" y="391"/>
                  </a:moveTo>
                  <a:lnTo>
                    <a:pt x="35" y="425"/>
                  </a:lnTo>
                  <a:cubicBezTo>
                    <a:pt x="281" y="425"/>
                    <a:pt x="493" y="357"/>
                    <a:pt x="706" y="323"/>
                  </a:cubicBezTo>
                  <a:cubicBezTo>
                    <a:pt x="918" y="280"/>
                    <a:pt x="1131" y="212"/>
                    <a:pt x="1275" y="111"/>
                  </a:cubicBezTo>
                  <a:cubicBezTo>
                    <a:pt x="1309" y="111"/>
                    <a:pt x="1309" y="68"/>
                    <a:pt x="1309" y="34"/>
                  </a:cubicBezTo>
                  <a:cubicBezTo>
                    <a:pt x="1309" y="0"/>
                    <a:pt x="1275" y="0"/>
                    <a:pt x="1232" y="0"/>
                  </a:cubicBezTo>
                  <a:cubicBezTo>
                    <a:pt x="1020" y="0"/>
                    <a:pt x="808" y="68"/>
                    <a:pt x="595" y="145"/>
                  </a:cubicBezTo>
                  <a:cubicBezTo>
                    <a:pt x="425" y="212"/>
                    <a:pt x="213" y="246"/>
                    <a:pt x="35" y="323"/>
                  </a:cubicBezTo>
                  <a:cubicBezTo>
                    <a:pt x="1" y="323"/>
                    <a:pt x="1" y="357"/>
                    <a:pt x="1" y="3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5547297" y="4225566"/>
              <a:ext cx="45672" cy="11018"/>
            </a:xfrm>
            <a:custGeom>
              <a:avLst/>
              <a:gdLst/>
              <a:ahLst/>
              <a:cxnLst/>
              <a:rect l="l" t="t" r="r" b="b"/>
              <a:pathLst>
                <a:path w="1343" h="324" extrusionOk="0">
                  <a:moveTo>
                    <a:pt x="1" y="247"/>
                  </a:moveTo>
                  <a:cubicBezTo>
                    <a:pt x="35" y="290"/>
                    <a:pt x="35" y="324"/>
                    <a:pt x="103" y="324"/>
                  </a:cubicBezTo>
                  <a:cubicBezTo>
                    <a:pt x="315" y="324"/>
                    <a:pt x="527" y="290"/>
                    <a:pt x="740" y="290"/>
                  </a:cubicBezTo>
                  <a:cubicBezTo>
                    <a:pt x="918" y="247"/>
                    <a:pt x="1131" y="290"/>
                    <a:pt x="1309" y="179"/>
                  </a:cubicBezTo>
                  <a:cubicBezTo>
                    <a:pt x="1343" y="145"/>
                    <a:pt x="1343" y="111"/>
                    <a:pt x="1343" y="77"/>
                  </a:cubicBezTo>
                  <a:lnTo>
                    <a:pt x="1309" y="77"/>
                  </a:lnTo>
                  <a:cubicBezTo>
                    <a:pt x="1131" y="1"/>
                    <a:pt x="952" y="35"/>
                    <a:pt x="740" y="77"/>
                  </a:cubicBezTo>
                  <a:cubicBezTo>
                    <a:pt x="527" y="111"/>
                    <a:pt x="281" y="145"/>
                    <a:pt x="69" y="179"/>
                  </a:cubicBezTo>
                  <a:cubicBezTo>
                    <a:pt x="1" y="179"/>
                    <a:pt x="1" y="213"/>
                    <a:pt x="1" y="2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5516962" y="4195537"/>
              <a:ext cx="39925" cy="12175"/>
            </a:xfrm>
            <a:custGeom>
              <a:avLst/>
              <a:gdLst/>
              <a:ahLst/>
              <a:cxnLst/>
              <a:rect l="l" t="t" r="r" b="b"/>
              <a:pathLst>
                <a:path w="1174" h="358" extrusionOk="0">
                  <a:moveTo>
                    <a:pt x="1" y="323"/>
                  </a:moveTo>
                  <a:cubicBezTo>
                    <a:pt x="1" y="357"/>
                    <a:pt x="43" y="357"/>
                    <a:pt x="77" y="357"/>
                  </a:cubicBezTo>
                  <a:cubicBezTo>
                    <a:pt x="256" y="323"/>
                    <a:pt x="426" y="323"/>
                    <a:pt x="604" y="323"/>
                  </a:cubicBezTo>
                  <a:cubicBezTo>
                    <a:pt x="782" y="323"/>
                    <a:pt x="927" y="357"/>
                    <a:pt x="1105" y="357"/>
                  </a:cubicBezTo>
                  <a:cubicBezTo>
                    <a:pt x="1173" y="357"/>
                    <a:pt x="1173" y="281"/>
                    <a:pt x="1173" y="213"/>
                  </a:cubicBezTo>
                  <a:cubicBezTo>
                    <a:pt x="1173" y="179"/>
                    <a:pt x="1139" y="179"/>
                    <a:pt x="1105" y="145"/>
                  </a:cubicBezTo>
                  <a:cubicBezTo>
                    <a:pt x="782" y="1"/>
                    <a:pt x="324" y="145"/>
                    <a:pt x="43" y="247"/>
                  </a:cubicBezTo>
                  <a:cubicBezTo>
                    <a:pt x="1" y="281"/>
                    <a:pt x="1" y="281"/>
                    <a:pt x="1" y="3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5466427" y="4187172"/>
              <a:ext cx="37578" cy="14453"/>
            </a:xfrm>
            <a:custGeom>
              <a:avLst/>
              <a:gdLst/>
              <a:ahLst/>
              <a:cxnLst/>
              <a:rect l="l" t="t" r="r" b="b"/>
              <a:pathLst>
                <a:path w="1105" h="425" extrusionOk="0">
                  <a:moveTo>
                    <a:pt x="0" y="391"/>
                  </a:moveTo>
                  <a:lnTo>
                    <a:pt x="43" y="425"/>
                  </a:lnTo>
                  <a:cubicBezTo>
                    <a:pt x="213" y="425"/>
                    <a:pt x="391" y="357"/>
                    <a:pt x="569" y="314"/>
                  </a:cubicBezTo>
                  <a:cubicBezTo>
                    <a:pt x="714" y="314"/>
                    <a:pt x="960" y="357"/>
                    <a:pt x="1062" y="213"/>
                  </a:cubicBezTo>
                  <a:cubicBezTo>
                    <a:pt x="1105" y="213"/>
                    <a:pt x="1105" y="145"/>
                    <a:pt x="1105" y="102"/>
                  </a:cubicBezTo>
                  <a:lnTo>
                    <a:pt x="1062" y="68"/>
                  </a:lnTo>
                  <a:cubicBezTo>
                    <a:pt x="892" y="0"/>
                    <a:pt x="714" y="68"/>
                    <a:pt x="535" y="102"/>
                  </a:cubicBezTo>
                  <a:cubicBezTo>
                    <a:pt x="357" y="145"/>
                    <a:pt x="179" y="213"/>
                    <a:pt x="0" y="3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a:off x="5625310" y="4255629"/>
              <a:ext cx="36150" cy="13331"/>
            </a:xfrm>
            <a:custGeom>
              <a:avLst/>
              <a:gdLst/>
              <a:ahLst/>
              <a:cxnLst/>
              <a:rect l="l" t="t" r="r" b="b"/>
              <a:pathLst>
                <a:path w="1063" h="392" extrusionOk="0">
                  <a:moveTo>
                    <a:pt x="43" y="357"/>
                  </a:moveTo>
                  <a:cubicBezTo>
                    <a:pt x="43" y="391"/>
                    <a:pt x="77" y="391"/>
                    <a:pt x="111" y="391"/>
                  </a:cubicBezTo>
                  <a:cubicBezTo>
                    <a:pt x="255" y="357"/>
                    <a:pt x="425" y="323"/>
                    <a:pt x="604" y="289"/>
                  </a:cubicBezTo>
                  <a:cubicBezTo>
                    <a:pt x="748" y="289"/>
                    <a:pt x="892" y="255"/>
                    <a:pt x="1028" y="179"/>
                  </a:cubicBezTo>
                  <a:cubicBezTo>
                    <a:pt x="1062" y="145"/>
                    <a:pt x="1062" y="111"/>
                    <a:pt x="1062" y="77"/>
                  </a:cubicBezTo>
                  <a:cubicBezTo>
                    <a:pt x="1028" y="43"/>
                    <a:pt x="1028" y="0"/>
                    <a:pt x="960" y="0"/>
                  </a:cubicBezTo>
                  <a:cubicBezTo>
                    <a:pt x="816" y="0"/>
                    <a:pt x="680" y="43"/>
                    <a:pt x="536" y="111"/>
                  </a:cubicBezTo>
                  <a:lnTo>
                    <a:pt x="77" y="255"/>
                  </a:lnTo>
                  <a:cubicBezTo>
                    <a:pt x="43" y="289"/>
                    <a:pt x="0" y="323"/>
                    <a:pt x="43" y="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5579672" y="4276135"/>
              <a:ext cx="31219" cy="12175"/>
            </a:xfrm>
            <a:custGeom>
              <a:avLst/>
              <a:gdLst/>
              <a:ahLst/>
              <a:cxnLst/>
              <a:rect l="l" t="t" r="r" b="b"/>
              <a:pathLst>
                <a:path w="918" h="358" extrusionOk="0">
                  <a:moveTo>
                    <a:pt x="0" y="323"/>
                  </a:moveTo>
                  <a:cubicBezTo>
                    <a:pt x="0" y="357"/>
                    <a:pt x="34" y="357"/>
                    <a:pt x="68" y="357"/>
                  </a:cubicBezTo>
                  <a:cubicBezTo>
                    <a:pt x="323" y="323"/>
                    <a:pt x="603" y="289"/>
                    <a:pt x="850" y="213"/>
                  </a:cubicBezTo>
                  <a:cubicBezTo>
                    <a:pt x="884" y="179"/>
                    <a:pt x="918" y="111"/>
                    <a:pt x="884" y="77"/>
                  </a:cubicBezTo>
                  <a:cubicBezTo>
                    <a:pt x="884" y="35"/>
                    <a:pt x="850" y="1"/>
                    <a:pt x="782" y="1"/>
                  </a:cubicBezTo>
                  <a:cubicBezTo>
                    <a:pt x="535" y="35"/>
                    <a:pt x="281" y="145"/>
                    <a:pt x="34" y="247"/>
                  </a:cubicBezTo>
                  <a:cubicBezTo>
                    <a:pt x="0" y="247"/>
                    <a:pt x="0" y="289"/>
                    <a:pt x="0" y="32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5541244" y="4319461"/>
              <a:ext cx="24009" cy="11018"/>
            </a:xfrm>
            <a:custGeom>
              <a:avLst/>
              <a:gdLst/>
              <a:ahLst/>
              <a:cxnLst/>
              <a:rect l="l" t="t" r="r" b="b"/>
              <a:pathLst>
                <a:path w="706" h="324" extrusionOk="0">
                  <a:moveTo>
                    <a:pt x="34" y="247"/>
                  </a:moveTo>
                  <a:cubicBezTo>
                    <a:pt x="34" y="290"/>
                    <a:pt x="34" y="290"/>
                    <a:pt x="68" y="290"/>
                  </a:cubicBezTo>
                  <a:cubicBezTo>
                    <a:pt x="247" y="290"/>
                    <a:pt x="561" y="324"/>
                    <a:pt x="671" y="179"/>
                  </a:cubicBezTo>
                  <a:cubicBezTo>
                    <a:pt x="705" y="145"/>
                    <a:pt x="705" y="111"/>
                    <a:pt x="705" y="111"/>
                  </a:cubicBezTo>
                  <a:cubicBezTo>
                    <a:pt x="705" y="77"/>
                    <a:pt x="671" y="77"/>
                    <a:pt x="671" y="35"/>
                  </a:cubicBezTo>
                  <a:cubicBezTo>
                    <a:pt x="561" y="1"/>
                    <a:pt x="493" y="35"/>
                    <a:pt x="391" y="77"/>
                  </a:cubicBezTo>
                  <a:cubicBezTo>
                    <a:pt x="281" y="111"/>
                    <a:pt x="179" y="145"/>
                    <a:pt x="68" y="145"/>
                  </a:cubicBezTo>
                  <a:cubicBezTo>
                    <a:pt x="34" y="179"/>
                    <a:pt x="0" y="213"/>
                    <a:pt x="34" y="2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a:off x="5672411" y="4284501"/>
              <a:ext cx="42203" cy="14487"/>
            </a:xfrm>
            <a:custGeom>
              <a:avLst/>
              <a:gdLst/>
              <a:ahLst/>
              <a:cxnLst/>
              <a:rect l="l" t="t" r="r" b="b"/>
              <a:pathLst>
                <a:path w="1241" h="426" extrusionOk="0">
                  <a:moveTo>
                    <a:pt x="0" y="358"/>
                  </a:moveTo>
                  <a:cubicBezTo>
                    <a:pt x="34" y="392"/>
                    <a:pt x="34" y="426"/>
                    <a:pt x="68" y="426"/>
                  </a:cubicBezTo>
                  <a:cubicBezTo>
                    <a:pt x="280" y="426"/>
                    <a:pt x="493" y="426"/>
                    <a:pt x="705" y="392"/>
                  </a:cubicBezTo>
                  <a:cubicBezTo>
                    <a:pt x="884" y="358"/>
                    <a:pt x="1130" y="392"/>
                    <a:pt x="1206" y="213"/>
                  </a:cubicBezTo>
                  <a:cubicBezTo>
                    <a:pt x="1240" y="213"/>
                    <a:pt x="1240" y="179"/>
                    <a:pt x="1206" y="145"/>
                  </a:cubicBezTo>
                  <a:lnTo>
                    <a:pt x="1206" y="111"/>
                  </a:lnTo>
                  <a:cubicBezTo>
                    <a:pt x="1062" y="1"/>
                    <a:pt x="884" y="111"/>
                    <a:pt x="705" y="111"/>
                  </a:cubicBezTo>
                  <a:cubicBezTo>
                    <a:pt x="493" y="179"/>
                    <a:pt x="280" y="213"/>
                    <a:pt x="68" y="256"/>
                  </a:cubicBezTo>
                  <a:cubicBezTo>
                    <a:pt x="34" y="290"/>
                    <a:pt x="0" y="324"/>
                    <a:pt x="0" y="3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a:off x="5689142" y="4242638"/>
              <a:ext cx="39925" cy="13025"/>
            </a:xfrm>
            <a:custGeom>
              <a:avLst/>
              <a:gdLst/>
              <a:ahLst/>
              <a:cxnLst/>
              <a:rect l="l" t="t" r="r" b="b"/>
              <a:pathLst>
                <a:path w="1174" h="383" extrusionOk="0">
                  <a:moveTo>
                    <a:pt x="35" y="314"/>
                  </a:moveTo>
                  <a:cubicBezTo>
                    <a:pt x="35" y="348"/>
                    <a:pt x="35" y="348"/>
                    <a:pt x="77" y="348"/>
                  </a:cubicBezTo>
                  <a:cubicBezTo>
                    <a:pt x="290" y="348"/>
                    <a:pt x="459" y="382"/>
                    <a:pt x="638" y="348"/>
                  </a:cubicBezTo>
                  <a:cubicBezTo>
                    <a:pt x="816" y="348"/>
                    <a:pt x="995" y="348"/>
                    <a:pt x="1139" y="247"/>
                  </a:cubicBezTo>
                  <a:cubicBezTo>
                    <a:pt x="1173" y="247"/>
                    <a:pt x="1173" y="170"/>
                    <a:pt x="1173" y="136"/>
                  </a:cubicBezTo>
                  <a:cubicBezTo>
                    <a:pt x="1173" y="102"/>
                    <a:pt x="1139" y="102"/>
                    <a:pt x="1097" y="68"/>
                  </a:cubicBezTo>
                  <a:cubicBezTo>
                    <a:pt x="961" y="0"/>
                    <a:pt x="816" y="68"/>
                    <a:pt x="638" y="102"/>
                  </a:cubicBezTo>
                  <a:cubicBezTo>
                    <a:pt x="459" y="136"/>
                    <a:pt x="290" y="170"/>
                    <a:pt x="77" y="213"/>
                  </a:cubicBezTo>
                  <a:cubicBezTo>
                    <a:pt x="35" y="213"/>
                    <a:pt x="1" y="280"/>
                    <a:pt x="35" y="3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a:off x="5638607" y="4200434"/>
              <a:ext cx="39891" cy="11903"/>
            </a:xfrm>
            <a:custGeom>
              <a:avLst/>
              <a:gdLst/>
              <a:ahLst/>
              <a:cxnLst/>
              <a:rect l="l" t="t" r="r" b="b"/>
              <a:pathLst>
                <a:path w="1173" h="350" extrusionOk="0">
                  <a:moveTo>
                    <a:pt x="0" y="247"/>
                  </a:moveTo>
                  <a:cubicBezTo>
                    <a:pt x="0" y="281"/>
                    <a:pt x="34" y="315"/>
                    <a:pt x="77" y="315"/>
                  </a:cubicBezTo>
                  <a:cubicBezTo>
                    <a:pt x="247" y="315"/>
                    <a:pt x="425" y="281"/>
                    <a:pt x="603" y="315"/>
                  </a:cubicBezTo>
                  <a:cubicBezTo>
                    <a:pt x="748" y="315"/>
                    <a:pt x="884" y="349"/>
                    <a:pt x="1028" y="315"/>
                  </a:cubicBezTo>
                  <a:cubicBezTo>
                    <a:pt x="1138" y="315"/>
                    <a:pt x="1172" y="213"/>
                    <a:pt x="1138" y="179"/>
                  </a:cubicBezTo>
                  <a:cubicBezTo>
                    <a:pt x="1138" y="137"/>
                    <a:pt x="1096" y="103"/>
                    <a:pt x="1062" y="69"/>
                  </a:cubicBezTo>
                  <a:cubicBezTo>
                    <a:pt x="926" y="1"/>
                    <a:pt x="714" y="35"/>
                    <a:pt x="569" y="69"/>
                  </a:cubicBezTo>
                  <a:cubicBezTo>
                    <a:pt x="391" y="69"/>
                    <a:pt x="213" y="137"/>
                    <a:pt x="34" y="179"/>
                  </a:cubicBezTo>
                  <a:cubicBezTo>
                    <a:pt x="0" y="213"/>
                    <a:pt x="0" y="247"/>
                    <a:pt x="0" y="2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5612319" y="4159421"/>
              <a:ext cx="36116" cy="15643"/>
            </a:xfrm>
            <a:custGeom>
              <a:avLst/>
              <a:gdLst/>
              <a:ahLst/>
              <a:cxnLst/>
              <a:rect l="l" t="t" r="r" b="b"/>
              <a:pathLst>
                <a:path w="1062" h="460" extrusionOk="0">
                  <a:moveTo>
                    <a:pt x="0" y="391"/>
                  </a:moveTo>
                  <a:cubicBezTo>
                    <a:pt x="0" y="425"/>
                    <a:pt x="34" y="459"/>
                    <a:pt x="102" y="425"/>
                  </a:cubicBezTo>
                  <a:cubicBezTo>
                    <a:pt x="246" y="391"/>
                    <a:pt x="425" y="357"/>
                    <a:pt x="595" y="357"/>
                  </a:cubicBezTo>
                  <a:cubicBezTo>
                    <a:pt x="739" y="357"/>
                    <a:pt x="884" y="391"/>
                    <a:pt x="1020" y="281"/>
                  </a:cubicBezTo>
                  <a:cubicBezTo>
                    <a:pt x="1062" y="247"/>
                    <a:pt x="1062" y="213"/>
                    <a:pt x="1062" y="179"/>
                  </a:cubicBezTo>
                  <a:cubicBezTo>
                    <a:pt x="1020" y="179"/>
                    <a:pt x="1020" y="145"/>
                    <a:pt x="1020" y="145"/>
                  </a:cubicBezTo>
                  <a:cubicBezTo>
                    <a:pt x="918" y="1"/>
                    <a:pt x="705" y="35"/>
                    <a:pt x="527" y="69"/>
                  </a:cubicBezTo>
                  <a:cubicBezTo>
                    <a:pt x="348" y="111"/>
                    <a:pt x="170" y="179"/>
                    <a:pt x="34" y="281"/>
                  </a:cubicBezTo>
                  <a:cubicBezTo>
                    <a:pt x="0" y="323"/>
                    <a:pt x="0" y="357"/>
                    <a:pt x="0" y="3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a:off x="5554541" y="4127080"/>
              <a:ext cx="34688" cy="13025"/>
            </a:xfrm>
            <a:custGeom>
              <a:avLst/>
              <a:gdLst/>
              <a:ahLst/>
              <a:cxnLst/>
              <a:rect l="l" t="t" r="r" b="b"/>
              <a:pathLst>
                <a:path w="1020" h="383" extrusionOk="0">
                  <a:moveTo>
                    <a:pt x="0" y="349"/>
                  </a:moveTo>
                  <a:cubicBezTo>
                    <a:pt x="34" y="349"/>
                    <a:pt x="34" y="383"/>
                    <a:pt x="68" y="383"/>
                  </a:cubicBezTo>
                  <a:cubicBezTo>
                    <a:pt x="247" y="349"/>
                    <a:pt x="382" y="315"/>
                    <a:pt x="561" y="315"/>
                  </a:cubicBezTo>
                  <a:cubicBezTo>
                    <a:pt x="705" y="281"/>
                    <a:pt x="850" y="315"/>
                    <a:pt x="952" y="247"/>
                  </a:cubicBezTo>
                  <a:cubicBezTo>
                    <a:pt x="1020" y="213"/>
                    <a:pt x="1020" y="136"/>
                    <a:pt x="986" y="102"/>
                  </a:cubicBezTo>
                  <a:cubicBezTo>
                    <a:pt x="986" y="68"/>
                    <a:pt x="952" y="34"/>
                    <a:pt x="952" y="34"/>
                  </a:cubicBezTo>
                  <a:cubicBezTo>
                    <a:pt x="773" y="0"/>
                    <a:pt x="637" y="34"/>
                    <a:pt x="527" y="68"/>
                  </a:cubicBezTo>
                  <a:cubicBezTo>
                    <a:pt x="348" y="136"/>
                    <a:pt x="213" y="170"/>
                    <a:pt x="34" y="247"/>
                  </a:cubicBezTo>
                  <a:cubicBezTo>
                    <a:pt x="0" y="281"/>
                    <a:pt x="0" y="315"/>
                    <a:pt x="0" y="3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a:off x="5496762" y="4118408"/>
              <a:ext cx="38428" cy="17072"/>
            </a:xfrm>
            <a:custGeom>
              <a:avLst/>
              <a:gdLst/>
              <a:ahLst/>
              <a:cxnLst/>
              <a:rect l="l" t="t" r="r" b="b"/>
              <a:pathLst>
                <a:path w="1130" h="502" extrusionOk="0">
                  <a:moveTo>
                    <a:pt x="0" y="425"/>
                  </a:moveTo>
                  <a:cubicBezTo>
                    <a:pt x="34" y="468"/>
                    <a:pt x="34" y="502"/>
                    <a:pt x="102" y="502"/>
                  </a:cubicBezTo>
                  <a:cubicBezTo>
                    <a:pt x="281" y="468"/>
                    <a:pt x="459" y="425"/>
                    <a:pt x="637" y="357"/>
                  </a:cubicBezTo>
                  <a:cubicBezTo>
                    <a:pt x="807" y="323"/>
                    <a:pt x="952" y="323"/>
                    <a:pt x="1096" y="213"/>
                  </a:cubicBezTo>
                  <a:cubicBezTo>
                    <a:pt x="1130" y="179"/>
                    <a:pt x="1130" y="145"/>
                    <a:pt x="1130" y="111"/>
                  </a:cubicBezTo>
                  <a:cubicBezTo>
                    <a:pt x="1096" y="77"/>
                    <a:pt x="1096" y="43"/>
                    <a:pt x="1020" y="43"/>
                  </a:cubicBezTo>
                  <a:cubicBezTo>
                    <a:pt x="884" y="0"/>
                    <a:pt x="739" y="77"/>
                    <a:pt x="561" y="145"/>
                  </a:cubicBezTo>
                  <a:cubicBezTo>
                    <a:pt x="382" y="213"/>
                    <a:pt x="213" y="255"/>
                    <a:pt x="34" y="357"/>
                  </a:cubicBezTo>
                  <a:cubicBezTo>
                    <a:pt x="0" y="357"/>
                    <a:pt x="0" y="391"/>
                    <a:pt x="0"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a:off x="5562906" y="4165509"/>
              <a:ext cx="28906" cy="12141"/>
            </a:xfrm>
            <a:custGeom>
              <a:avLst/>
              <a:gdLst/>
              <a:ahLst/>
              <a:cxnLst/>
              <a:rect l="l" t="t" r="r" b="b"/>
              <a:pathLst>
                <a:path w="850" h="357" extrusionOk="0">
                  <a:moveTo>
                    <a:pt x="1" y="314"/>
                  </a:moveTo>
                  <a:cubicBezTo>
                    <a:pt x="34" y="357"/>
                    <a:pt x="34" y="357"/>
                    <a:pt x="68" y="357"/>
                  </a:cubicBezTo>
                  <a:cubicBezTo>
                    <a:pt x="213" y="357"/>
                    <a:pt x="349" y="357"/>
                    <a:pt x="459" y="314"/>
                  </a:cubicBezTo>
                  <a:cubicBezTo>
                    <a:pt x="604" y="280"/>
                    <a:pt x="740" y="280"/>
                    <a:pt x="816" y="178"/>
                  </a:cubicBezTo>
                  <a:cubicBezTo>
                    <a:pt x="850" y="144"/>
                    <a:pt x="850" y="102"/>
                    <a:pt x="816" y="68"/>
                  </a:cubicBezTo>
                  <a:cubicBezTo>
                    <a:pt x="816" y="34"/>
                    <a:pt x="774" y="0"/>
                    <a:pt x="740" y="0"/>
                  </a:cubicBezTo>
                  <a:cubicBezTo>
                    <a:pt x="638" y="0"/>
                    <a:pt x="527" y="68"/>
                    <a:pt x="425" y="102"/>
                  </a:cubicBezTo>
                  <a:cubicBezTo>
                    <a:pt x="315" y="144"/>
                    <a:pt x="213" y="178"/>
                    <a:pt x="68" y="212"/>
                  </a:cubicBezTo>
                  <a:cubicBezTo>
                    <a:pt x="34" y="212"/>
                    <a:pt x="1" y="280"/>
                    <a:pt x="1" y="3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5471324" y="4144968"/>
              <a:ext cx="38462" cy="15643"/>
            </a:xfrm>
            <a:custGeom>
              <a:avLst/>
              <a:gdLst/>
              <a:ahLst/>
              <a:cxnLst/>
              <a:rect l="l" t="t" r="r" b="b"/>
              <a:pathLst>
                <a:path w="1131" h="460" extrusionOk="0">
                  <a:moveTo>
                    <a:pt x="1" y="426"/>
                  </a:moveTo>
                  <a:cubicBezTo>
                    <a:pt x="1" y="460"/>
                    <a:pt x="35" y="460"/>
                    <a:pt x="69" y="460"/>
                  </a:cubicBezTo>
                  <a:cubicBezTo>
                    <a:pt x="247" y="426"/>
                    <a:pt x="425" y="392"/>
                    <a:pt x="604" y="358"/>
                  </a:cubicBezTo>
                  <a:cubicBezTo>
                    <a:pt x="748" y="324"/>
                    <a:pt x="918" y="281"/>
                    <a:pt x="1096" y="213"/>
                  </a:cubicBezTo>
                  <a:cubicBezTo>
                    <a:pt x="1130" y="179"/>
                    <a:pt x="1130" y="145"/>
                    <a:pt x="1130" y="111"/>
                  </a:cubicBezTo>
                  <a:cubicBezTo>
                    <a:pt x="1130" y="69"/>
                    <a:pt x="1096" y="35"/>
                    <a:pt x="1062" y="35"/>
                  </a:cubicBezTo>
                  <a:cubicBezTo>
                    <a:pt x="884" y="1"/>
                    <a:pt x="706" y="69"/>
                    <a:pt x="570" y="145"/>
                  </a:cubicBezTo>
                  <a:cubicBezTo>
                    <a:pt x="391" y="179"/>
                    <a:pt x="179" y="281"/>
                    <a:pt x="35" y="358"/>
                  </a:cubicBezTo>
                  <a:cubicBezTo>
                    <a:pt x="1" y="392"/>
                    <a:pt x="1" y="426"/>
                    <a:pt x="1" y="42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5616944" y="4307626"/>
              <a:ext cx="28906" cy="9556"/>
            </a:xfrm>
            <a:custGeom>
              <a:avLst/>
              <a:gdLst/>
              <a:ahLst/>
              <a:cxnLst/>
              <a:rect l="l" t="t" r="r" b="b"/>
              <a:pathLst>
                <a:path w="850" h="281" extrusionOk="0">
                  <a:moveTo>
                    <a:pt x="0" y="213"/>
                  </a:moveTo>
                  <a:cubicBezTo>
                    <a:pt x="0" y="247"/>
                    <a:pt x="34" y="247"/>
                    <a:pt x="76" y="247"/>
                  </a:cubicBezTo>
                  <a:lnTo>
                    <a:pt x="459" y="247"/>
                  </a:lnTo>
                  <a:cubicBezTo>
                    <a:pt x="569" y="247"/>
                    <a:pt x="671" y="281"/>
                    <a:pt x="782" y="247"/>
                  </a:cubicBezTo>
                  <a:cubicBezTo>
                    <a:pt x="816" y="213"/>
                    <a:pt x="850" y="170"/>
                    <a:pt x="816" y="102"/>
                  </a:cubicBezTo>
                  <a:cubicBezTo>
                    <a:pt x="816" y="102"/>
                    <a:pt x="816" y="68"/>
                    <a:pt x="782" y="68"/>
                  </a:cubicBezTo>
                  <a:cubicBezTo>
                    <a:pt x="671" y="1"/>
                    <a:pt x="535" y="34"/>
                    <a:pt x="391" y="34"/>
                  </a:cubicBezTo>
                  <a:cubicBezTo>
                    <a:pt x="289" y="68"/>
                    <a:pt x="144" y="102"/>
                    <a:pt x="34" y="136"/>
                  </a:cubicBezTo>
                  <a:cubicBezTo>
                    <a:pt x="0" y="136"/>
                    <a:pt x="0" y="170"/>
                    <a:pt x="0"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5757905" y="4311095"/>
              <a:ext cx="34994" cy="11018"/>
            </a:xfrm>
            <a:custGeom>
              <a:avLst/>
              <a:gdLst/>
              <a:ahLst/>
              <a:cxnLst/>
              <a:rect l="l" t="t" r="r" b="b"/>
              <a:pathLst>
                <a:path w="1029" h="324" extrusionOk="0">
                  <a:moveTo>
                    <a:pt x="35" y="281"/>
                  </a:moveTo>
                  <a:cubicBezTo>
                    <a:pt x="35" y="281"/>
                    <a:pt x="68" y="323"/>
                    <a:pt x="102" y="323"/>
                  </a:cubicBezTo>
                  <a:cubicBezTo>
                    <a:pt x="391" y="281"/>
                    <a:pt x="706" y="323"/>
                    <a:pt x="986" y="179"/>
                  </a:cubicBezTo>
                  <a:cubicBezTo>
                    <a:pt x="986" y="145"/>
                    <a:pt x="1028" y="145"/>
                    <a:pt x="986" y="111"/>
                  </a:cubicBezTo>
                  <a:lnTo>
                    <a:pt x="952" y="111"/>
                  </a:lnTo>
                  <a:cubicBezTo>
                    <a:pt x="672" y="0"/>
                    <a:pt x="349" y="145"/>
                    <a:pt x="68" y="179"/>
                  </a:cubicBezTo>
                  <a:cubicBezTo>
                    <a:pt x="35" y="213"/>
                    <a:pt x="1" y="247"/>
                    <a:pt x="35" y="28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a:off x="5760218" y="4268926"/>
              <a:ext cx="33837" cy="10984"/>
            </a:xfrm>
            <a:custGeom>
              <a:avLst/>
              <a:gdLst/>
              <a:ahLst/>
              <a:cxnLst/>
              <a:rect l="l" t="t" r="r" b="b"/>
              <a:pathLst>
                <a:path w="995" h="323" extrusionOk="0">
                  <a:moveTo>
                    <a:pt x="34" y="145"/>
                  </a:moveTo>
                  <a:cubicBezTo>
                    <a:pt x="34" y="179"/>
                    <a:pt x="34" y="179"/>
                    <a:pt x="68" y="213"/>
                  </a:cubicBezTo>
                  <a:cubicBezTo>
                    <a:pt x="323" y="323"/>
                    <a:pt x="604" y="323"/>
                    <a:pt x="850" y="289"/>
                  </a:cubicBezTo>
                  <a:cubicBezTo>
                    <a:pt x="918" y="247"/>
                    <a:pt x="960" y="213"/>
                    <a:pt x="960" y="145"/>
                  </a:cubicBezTo>
                  <a:cubicBezTo>
                    <a:pt x="994" y="111"/>
                    <a:pt x="994" y="111"/>
                    <a:pt x="960" y="77"/>
                  </a:cubicBezTo>
                  <a:cubicBezTo>
                    <a:pt x="960" y="0"/>
                    <a:pt x="782" y="0"/>
                    <a:pt x="706" y="34"/>
                  </a:cubicBezTo>
                  <a:cubicBezTo>
                    <a:pt x="493" y="77"/>
                    <a:pt x="323" y="77"/>
                    <a:pt x="111" y="34"/>
                  </a:cubicBezTo>
                  <a:cubicBezTo>
                    <a:pt x="34" y="34"/>
                    <a:pt x="0" y="111"/>
                    <a:pt x="34" y="1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2"/>
            <p:cNvSpPr/>
            <p:nvPr/>
          </p:nvSpPr>
          <p:spPr>
            <a:xfrm>
              <a:off x="5751852" y="4214888"/>
              <a:ext cx="31219" cy="11869"/>
            </a:xfrm>
            <a:custGeom>
              <a:avLst/>
              <a:gdLst/>
              <a:ahLst/>
              <a:cxnLst/>
              <a:rect l="l" t="t" r="r" b="b"/>
              <a:pathLst>
                <a:path w="918" h="349" extrusionOk="0">
                  <a:moveTo>
                    <a:pt x="0" y="179"/>
                  </a:moveTo>
                  <a:cubicBezTo>
                    <a:pt x="0" y="213"/>
                    <a:pt x="34" y="247"/>
                    <a:pt x="68" y="247"/>
                  </a:cubicBezTo>
                  <a:cubicBezTo>
                    <a:pt x="213" y="247"/>
                    <a:pt x="357" y="281"/>
                    <a:pt x="493" y="281"/>
                  </a:cubicBezTo>
                  <a:cubicBezTo>
                    <a:pt x="603" y="315"/>
                    <a:pt x="739" y="349"/>
                    <a:pt x="850" y="281"/>
                  </a:cubicBezTo>
                  <a:cubicBezTo>
                    <a:pt x="884" y="247"/>
                    <a:pt x="918" y="179"/>
                    <a:pt x="918" y="137"/>
                  </a:cubicBezTo>
                  <a:cubicBezTo>
                    <a:pt x="918" y="103"/>
                    <a:pt x="884" y="103"/>
                    <a:pt x="884" y="69"/>
                  </a:cubicBezTo>
                  <a:cubicBezTo>
                    <a:pt x="739" y="1"/>
                    <a:pt x="637" y="35"/>
                    <a:pt x="493" y="35"/>
                  </a:cubicBezTo>
                  <a:cubicBezTo>
                    <a:pt x="357" y="35"/>
                    <a:pt x="213" y="35"/>
                    <a:pt x="68" y="69"/>
                  </a:cubicBezTo>
                  <a:cubicBezTo>
                    <a:pt x="0" y="69"/>
                    <a:pt x="0" y="137"/>
                    <a:pt x="0" y="1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2"/>
            <p:cNvSpPr/>
            <p:nvPr/>
          </p:nvSpPr>
          <p:spPr>
            <a:xfrm>
              <a:off x="5707336" y="4177615"/>
              <a:ext cx="34994" cy="15643"/>
            </a:xfrm>
            <a:custGeom>
              <a:avLst/>
              <a:gdLst/>
              <a:ahLst/>
              <a:cxnLst/>
              <a:rect l="l" t="t" r="r" b="b"/>
              <a:pathLst>
                <a:path w="1029" h="460" extrusionOk="0">
                  <a:moveTo>
                    <a:pt x="1" y="383"/>
                  </a:moveTo>
                  <a:cubicBezTo>
                    <a:pt x="35" y="426"/>
                    <a:pt x="69" y="460"/>
                    <a:pt x="103" y="460"/>
                  </a:cubicBezTo>
                  <a:cubicBezTo>
                    <a:pt x="247" y="426"/>
                    <a:pt x="392" y="426"/>
                    <a:pt x="562" y="383"/>
                  </a:cubicBezTo>
                  <a:cubicBezTo>
                    <a:pt x="672" y="383"/>
                    <a:pt x="850" y="383"/>
                    <a:pt x="952" y="315"/>
                  </a:cubicBezTo>
                  <a:cubicBezTo>
                    <a:pt x="986" y="281"/>
                    <a:pt x="1029" y="247"/>
                    <a:pt x="1029" y="171"/>
                  </a:cubicBezTo>
                  <a:cubicBezTo>
                    <a:pt x="986" y="171"/>
                    <a:pt x="986" y="171"/>
                    <a:pt x="986" y="137"/>
                  </a:cubicBezTo>
                  <a:cubicBezTo>
                    <a:pt x="706" y="1"/>
                    <a:pt x="281" y="137"/>
                    <a:pt x="35" y="281"/>
                  </a:cubicBezTo>
                  <a:cubicBezTo>
                    <a:pt x="1" y="315"/>
                    <a:pt x="1" y="349"/>
                    <a:pt x="1" y="3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5686830" y="4136602"/>
              <a:ext cx="43394" cy="9556"/>
            </a:xfrm>
            <a:custGeom>
              <a:avLst/>
              <a:gdLst/>
              <a:ahLst/>
              <a:cxnLst/>
              <a:rect l="l" t="t" r="r" b="b"/>
              <a:pathLst>
                <a:path w="1276" h="281" extrusionOk="0">
                  <a:moveTo>
                    <a:pt x="1" y="145"/>
                  </a:moveTo>
                  <a:cubicBezTo>
                    <a:pt x="1" y="179"/>
                    <a:pt x="35" y="213"/>
                    <a:pt x="69" y="213"/>
                  </a:cubicBezTo>
                  <a:cubicBezTo>
                    <a:pt x="281" y="247"/>
                    <a:pt x="493" y="247"/>
                    <a:pt x="672" y="247"/>
                  </a:cubicBezTo>
                  <a:cubicBezTo>
                    <a:pt x="850" y="281"/>
                    <a:pt x="1029" y="281"/>
                    <a:pt x="1207" y="247"/>
                  </a:cubicBezTo>
                  <a:cubicBezTo>
                    <a:pt x="1241" y="213"/>
                    <a:pt x="1275" y="179"/>
                    <a:pt x="1241" y="103"/>
                  </a:cubicBezTo>
                  <a:cubicBezTo>
                    <a:pt x="1241" y="103"/>
                    <a:pt x="1241" y="69"/>
                    <a:pt x="1207" y="69"/>
                  </a:cubicBezTo>
                  <a:cubicBezTo>
                    <a:pt x="1029" y="1"/>
                    <a:pt x="850" y="1"/>
                    <a:pt x="672" y="1"/>
                  </a:cubicBezTo>
                  <a:cubicBezTo>
                    <a:pt x="460" y="1"/>
                    <a:pt x="247" y="1"/>
                    <a:pt x="69" y="35"/>
                  </a:cubicBezTo>
                  <a:cubicBezTo>
                    <a:pt x="1" y="69"/>
                    <a:pt x="1" y="103"/>
                    <a:pt x="1" y="1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5798646" y="4165509"/>
              <a:ext cx="25438" cy="9556"/>
            </a:xfrm>
            <a:custGeom>
              <a:avLst/>
              <a:gdLst/>
              <a:ahLst/>
              <a:cxnLst/>
              <a:rect l="l" t="t" r="r" b="b"/>
              <a:pathLst>
                <a:path w="748" h="281" extrusionOk="0">
                  <a:moveTo>
                    <a:pt x="43" y="246"/>
                  </a:moveTo>
                  <a:cubicBezTo>
                    <a:pt x="43" y="280"/>
                    <a:pt x="77" y="280"/>
                    <a:pt x="111" y="280"/>
                  </a:cubicBezTo>
                  <a:cubicBezTo>
                    <a:pt x="255" y="280"/>
                    <a:pt x="391" y="246"/>
                    <a:pt x="502" y="280"/>
                  </a:cubicBezTo>
                  <a:cubicBezTo>
                    <a:pt x="603" y="280"/>
                    <a:pt x="748" y="246"/>
                    <a:pt x="714" y="102"/>
                  </a:cubicBezTo>
                  <a:lnTo>
                    <a:pt x="714" y="102"/>
                  </a:lnTo>
                  <a:cubicBezTo>
                    <a:pt x="680" y="0"/>
                    <a:pt x="502" y="0"/>
                    <a:pt x="391" y="0"/>
                  </a:cubicBezTo>
                  <a:cubicBezTo>
                    <a:pt x="289" y="34"/>
                    <a:pt x="145" y="68"/>
                    <a:pt x="77" y="144"/>
                  </a:cubicBezTo>
                  <a:cubicBezTo>
                    <a:pt x="43" y="178"/>
                    <a:pt x="0" y="212"/>
                    <a:pt x="43" y="2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5625310" y="4101643"/>
              <a:ext cx="37578" cy="15643"/>
            </a:xfrm>
            <a:custGeom>
              <a:avLst/>
              <a:gdLst/>
              <a:ahLst/>
              <a:cxnLst/>
              <a:rect l="l" t="t" r="r" b="b"/>
              <a:pathLst>
                <a:path w="1105" h="460" extrusionOk="0">
                  <a:moveTo>
                    <a:pt x="0" y="425"/>
                  </a:moveTo>
                  <a:cubicBezTo>
                    <a:pt x="0" y="425"/>
                    <a:pt x="43" y="459"/>
                    <a:pt x="77" y="459"/>
                  </a:cubicBezTo>
                  <a:cubicBezTo>
                    <a:pt x="255" y="425"/>
                    <a:pt x="425" y="391"/>
                    <a:pt x="604" y="323"/>
                  </a:cubicBezTo>
                  <a:cubicBezTo>
                    <a:pt x="748" y="281"/>
                    <a:pt x="926" y="281"/>
                    <a:pt x="1028" y="179"/>
                  </a:cubicBezTo>
                  <a:cubicBezTo>
                    <a:pt x="1105" y="179"/>
                    <a:pt x="1105" y="145"/>
                    <a:pt x="1062" y="69"/>
                  </a:cubicBezTo>
                  <a:cubicBezTo>
                    <a:pt x="1062" y="35"/>
                    <a:pt x="1028" y="1"/>
                    <a:pt x="960" y="1"/>
                  </a:cubicBezTo>
                  <a:cubicBezTo>
                    <a:pt x="816" y="1"/>
                    <a:pt x="638" y="111"/>
                    <a:pt x="502" y="145"/>
                  </a:cubicBezTo>
                  <a:cubicBezTo>
                    <a:pt x="357" y="213"/>
                    <a:pt x="179" y="281"/>
                    <a:pt x="43" y="357"/>
                  </a:cubicBezTo>
                  <a:cubicBezTo>
                    <a:pt x="0" y="357"/>
                    <a:pt x="0" y="391"/>
                    <a:pt x="0"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5834762" y="4206522"/>
              <a:ext cx="30369" cy="10712"/>
            </a:xfrm>
            <a:custGeom>
              <a:avLst/>
              <a:gdLst/>
              <a:ahLst/>
              <a:cxnLst/>
              <a:rect l="l" t="t" r="r" b="b"/>
              <a:pathLst>
                <a:path w="893" h="315" extrusionOk="0">
                  <a:moveTo>
                    <a:pt x="0" y="213"/>
                  </a:moveTo>
                  <a:cubicBezTo>
                    <a:pt x="0" y="247"/>
                    <a:pt x="43" y="281"/>
                    <a:pt x="43" y="281"/>
                  </a:cubicBezTo>
                  <a:cubicBezTo>
                    <a:pt x="213" y="281"/>
                    <a:pt x="391" y="315"/>
                    <a:pt x="569" y="281"/>
                  </a:cubicBezTo>
                  <a:cubicBezTo>
                    <a:pt x="714" y="281"/>
                    <a:pt x="816" y="315"/>
                    <a:pt x="892" y="213"/>
                  </a:cubicBezTo>
                  <a:lnTo>
                    <a:pt x="892" y="136"/>
                  </a:lnTo>
                  <a:lnTo>
                    <a:pt x="892" y="102"/>
                  </a:lnTo>
                  <a:cubicBezTo>
                    <a:pt x="782" y="0"/>
                    <a:pt x="680" y="68"/>
                    <a:pt x="535" y="68"/>
                  </a:cubicBezTo>
                  <a:cubicBezTo>
                    <a:pt x="357" y="102"/>
                    <a:pt x="213" y="136"/>
                    <a:pt x="43" y="136"/>
                  </a:cubicBezTo>
                  <a:cubicBezTo>
                    <a:pt x="0" y="136"/>
                    <a:pt x="0" y="170"/>
                    <a:pt x="0"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5819153" y="4241175"/>
              <a:ext cx="33837" cy="11018"/>
            </a:xfrm>
            <a:custGeom>
              <a:avLst/>
              <a:gdLst/>
              <a:ahLst/>
              <a:cxnLst/>
              <a:rect l="l" t="t" r="r" b="b"/>
              <a:pathLst>
                <a:path w="995" h="324" extrusionOk="0">
                  <a:moveTo>
                    <a:pt x="0" y="256"/>
                  </a:moveTo>
                  <a:cubicBezTo>
                    <a:pt x="0" y="290"/>
                    <a:pt x="34" y="290"/>
                    <a:pt x="77" y="290"/>
                  </a:cubicBezTo>
                  <a:cubicBezTo>
                    <a:pt x="213" y="323"/>
                    <a:pt x="391" y="323"/>
                    <a:pt x="570" y="323"/>
                  </a:cubicBezTo>
                  <a:cubicBezTo>
                    <a:pt x="714" y="323"/>
                    <a:pt x="816" y="323"/>
                    <a:pt x="926" y="256"/>
                  </a:cubicBezTo>
                  <a:cubicBezTo>
                    <a:pt x="994" y="213"/>
                    <a:pt x="994" y="179"/>
                    <a:pt x="960" y="145"/>
                  </a:cubicBezTo>
                  <a:cubicBezTo>
                    <a:pt x="960" y="111"/>
                    <a:pt x="960" y="77"/>
                    <a:pt x="926" y="77"/>
                  </a:cubicBezTo>
                  <a:cubicBezTo>
                    <a:pt x="782" y="1"/>
                    <a:pt x="638" y="77"/>
                    <a:pt x="536" y="77"/>
                  </a:cubicBezTo>
                  <a:cubicBezTo>
                    <a:pt x="357" y="111"/>
                    <a:pt x="213" y="145"/>
                    <a:pt x="77" y="179"/>
                  </a:cubicBezTo>
                  <a:cubicBezTo>
                    <a:pt x="0" y="179"/>
                    <a:pt x="0" y="213"/>
                    <a:pt x="0" y="2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5822894" y="4281032"/>
              <a:ext cx="27784" cy="9590"/>
            </a:xfrm>
            <a:custGeom>
              <a:avLst/>
              <a:gdLst/>
              <a:ahLst/>
              <a:cxnLst/>
              <a:rect l="l" t="t" r="r" b="b"/>
              <a:pathLst>
                <a:path w="817" h="282" extrusionOk="0">
                  <a:moveTo>
                    <a:pt x="1" y="213"/>
                  </a:moveTo>
                  <a:cubicBezTo>
                    <a:pt x="35" y="247"/>
                    <a:pt x="35" y="247"/>
                    <a:pt x="69" y="281"/>
                  </a:cubicBezTo>
                  <a:lnTo>
                    <a:pt x="426" y="281"/>
                  </a:lnTo>
                  <a:cubicBezTo>
                    <a:pt x="562" y="281"/>
                    <a:pt x="672" y="281"/>
                    <a:pt x="774" y="213"/>
                  </a:cubicBezTo>
                  <a:cubicBezTo>
                    <a:pt x="816" y="179"/>
                    <a:pt x="816" y="145"/>
                    <a:pt x="816" y="103"/>
                  </a:cubicBezTo>
                  <a:cubicBezTo>
                    <a:pt x="774" y="69"/>
                    <a:pt x="774" y="69"/>
                    <a:pt x="740" y="35"/>
                  </a:cubicBezTo>
                  <a:cubicBezTo>
                    <a:pt x="638" y="1"/>
                    <a:pt x="528" y="69"/>
                    <a:pt x="426" y="69"/>
                  </a:cubicBezTo>
                  <a:cubicBezTo>
                    <a:pt x="315" y="103"/>
                    <a:pt x="179" y="103"/>
                    <a:pt x="69" y="145"/>
                  </a:cubicBezTo>
                  <a:cubicBezTo>
                    <a:pt x="35" y="145"/>
                    <a:pt x="1" y="179"/>
                    <a:pt x="1"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5890229" y="4306198"/>
              <a:ext cx="38428" cy="10984"/>
            </a:xfrm>
            <a:custGeom>
              <a:avLst/>
              <a:gdLst/>
              <a:ahLst/>
              <a:cxnLst/>
              <a:rect l="l" t="t" r="r" b="b"/>
              <a:pathLst>
                <a:path w="1130" h="323" extrusionOk="0">
                  <a:moveTo>
                    <a:pt x="0" y="178"/>
                  </a:moveTo>
                  <a:cubicBezTo>
                    <a:pt x="0" y="212"/>
                    <a:pt x="0" y="212"/>
                    <a:pt x="34" y="212"/>
                  </a:cubicBezTo>
                  <a:cubicBezTo>
                    <a:pt x="357" y="255"/>
                    <a:pt x="748" y="323"/>
                    <a:pt x="1028" y="255"/>
                  </a:cubicBezTo>
                  <a:cubicBezTo>
                    <a:pt x="1096" y="212"/>
                    <a:pt x="1130" y="178"/>
                    <a:pt x="1096" y="144"/>
                  </a:cubicBezTo>
                  <a:cubicBezTo>
                    <a:pt x="1096" y="76"/>
                    <a:pt x="1062" y="43"/>
                    <a:pt x="994" y="43"/>
                  </a:cubicBezTo>
                  <a:cubicBezTo>
                    <a:pt x="850" y="0"/>
                    <a:pt x="705" y="43"/>
                    <a:pt x="535" y="43"/>
                  </a:cubicBezTo>
                  <a:cubicBezTo>
                    <a:pt x="357" y="76"/>
                    <a:pt x="213" y="110"/>
                    <a:pt x="34" y="110"/>
                  </a:cubicBezTo>
                  <a:cubicBezTo>
                    <a:pt x="0" y="144"/>
                    <a:pt x="0" y="144"/>
                    <a:pt x="0" y="1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a:off x="5882985" y="4257057"/>
              <a:ext cx="42237" cy="11903"/>
            </a:xfrm>
            <a:custGeom>
              <a:avLst/>
              <a:gdLst/>
              <a:ahLst/>
              <a:cxnLst/>
              <a:rect l="l" t="t" r="r" b="b"/>
              <a:pathLst>
                <a:path w="1242" h="350" extrusionOk="0">
                  <a:moveTo>
                    <a:pt x="1" y="103"/>
                  </a:moveTo>
                  <a:cubicBezTo>
                    <a:pt x="35" y="103"/>
                    <a:pt x="35" y="137"/>
                    <a:pt x="35" y="137"/>
                  </a:cubicBezTo>
                  <a:cubicBezTo>
                    <a:pt x="213" y="213"/>
                    <a:pt x="392" y="213"/>
                    <a:pt x="570" y="247"/>
                  </a:cubicBezTo>
                  <a:cubicBezTo>
                    <a:pt x="748" y="281"/>
                    <a:pt x="918" y="349"/>
                    <a:pt x="1131" y="315"/>
                  </a:cubicBezTo>
                  <a:cubicBezTo>
                    <a:pt x="1207" y="315"/>
                    <a:pt x="1241" y="213"/>
                    <a:pt x="1207" y="137"/>
                  </a:cubicBezTo>
                  <a:cubicBezTo>
                    <a:pt x="1207" y="137"/>
                    <a:pt x="1173" y="103"/>
                    <a:pt x="1131" y="103"/>
                  </a:cubicBezTo>
                  <a:cubicBezTo>
                    <a:pt x="995" y="35"/>
                    <a:pt x="782" y="35"/>
                    <a:pt x="604" y="1"/>
                  </a:cubicBezTo>
                  <a:lnTo>
                    <a:pt x="69" y="1"/>
                  </a:lnTo>
                  <a:cubicBezTo>
                    <a:pt x="35" y="1"/>
                    <a:pt x="1" y="69"/>
                    <a:pt x="1" y="1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a:off x="5875775" y="4213731"/>
              <a:ext cx="31219" cy="11869"/>
            </a:xfrm>
            <a:custGeom>
              <a:avLst/>
              <a:gdLst/>
              <a:ahLst/>
              <a:cxnLst/>
              <a:rect l="l" t="t" r="r" b="b"/>
              <a:pathLst>
                <a:path w="918" h="349" extrusionOk="0">
                  <a:moveTo>
                    <a:pt x="0" y="103"/>
                  </a:moveTo>
                  <a:cubicBezTo>
                    <a:pt x="0" y="137"/>
                    <a:pt x="34" y="171"/>
                    <a:pt x="68" y="171"/>
                  </a:cubicBezTo>
                  <a:cubicBezTo>
                    <a:pt x="213" y="213"/>
                    <a:pt x="357" y="247"/>
                    <a:pt x="493" y="281"/>
                  </a:cubicBezTo>
                  <a:cubicBezTo>
                    <a:pt x="638" y="281"/>
                    <a:pt x="748" y="349"/>
                    <a:pt x="850" y="281"/>
                  </a:cubicBezTo>
                  <a:cubicBezTo>
                    <a:pt x="918" y="281"/>
                    <a:pt x="918" y="213"/>
                    <a:pt x="918" y="171"/>
                  </a:cubicBezTo>
                  <a:lnTo>
                    <a:pt x="918" y="137"/>
                  </a:lnTo>
                  <a:cubicBezTo>
                    <a:pt x="816" y="35"/>
                    <a:pt x="672" y="35"/>
                    <a:pt x="536" y="1"/>
                  </a:cubicBezTo>
                  <a:lnTo>
                    <a:pt x="68" y="1"/>
                  </a:lnTo>
                  <a:cubicBezTo>
                    <a:pt x="0" y="35"/>
                    <a:pt x="0" y="69"/>
                    <a:pt x="0" y="1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2"/>
            <p:cNvSpPr/>
            <p:nvPr/>
          </p:nvSpPr>
          <p:spPr>
            <a:xfrm>
              <a:off x="5951748" y="4246107"/>
              <a:ext cx="32375" cy="10984"/>
            </a:xfrm>
            <a:custGeom>
              <a:avLst/>
              <a:gdLst/>
              <a:ahLst/>
              <a:cxnLst/>
              <a:rect l="l" t="t" r="r" b="b"/>
              <a:pathLst>
                <a:path w="952" h="323" extrusionOk="0">
                  <a:moveTo>
                    <a:pt x="1" y="246"/>
                  </a:moveTo>
                  <a:cubicBezTo>
                    <a:pt x="1" y="246"/>
                    <a:pt x="35" y="280"/>
                    <a:pt x="69" y="280"/>
                  </a:cubicBezTo>
                  <a:lnTo>
                    <a:pt x="527" y="280"/>
                  </a:lnTo>
                  <a:cubicBezTo>
                    <a:pt x="672" y="280"/>
                    <a:pt x="774" y="323"/>
                    <a:pt x="884" y="246"/>
                  </a:cubicBezTo>
                  <a:cubicBezTo>
                    <a:pt x="918" y="212"/>
                    <a:pt x="952" y="178"/>
                    <a:pt x="918" y="111"/>
                  </a:cubicBezTo>
                  <a:lnTo>
                    <a:pt x="884" y="68"/>
                  </a:lnTo>
                  <a:cubicBezTo>
                    <a:pt x="774" y="0"/>
                    <a:pt x="672" y="34"/>
                    <a:pt x="527" y="34"/>
                  </a:cubicBezTo>
                  <a:cubicBezTo>
                    <a:pt x="349" y="68"/>
                    <a:pt x="213" y="111"/>
                    <a:pt x="69" y="145"/>
                  </a:cubicBezTo>
                  <a:cubicBezTo>
                    <a:pt x="1" y="145"/>
                    <a:pt x="1" y="212"/>
                    <a:pt x="1" y="2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2"/>
            <p:cNvSpPr/>
            <p:nvPr/>
          </p:nvSpPr>
          <p:spPr>
            <a:xfrm>
              <a:off x="5952904" y="4279910"/>
              <a:ext cx="28940" cy="13297"/>
            </a:xfrm>
            <a:custGeom>
              <a:avLst/>
              <a:gdLst/>
              <a:ahLst/>
              <a:cxnLst/>
              <a:rect l="l" t="t" r="r" b="b"/>
              <a:pathLst>
                <a:path w="851" h="391" extrusionOk="0">
                  <a:moveTo>
                    <a:pt x="1" y="280"/>
                  </a:moveTo>
                  <a:cubicBezTo>
                    <a:pt x="35" y="314"/>
                    <a:pt x="35" y="348"/>
                    <a:pt x="69" y="314"/>
                  </a:cubicBezTo>
                  <a:cubicBezTo>
                    <a:pt x="213" y="314"/>
                    <a:pt x="349" y="314"/>
                    <a:pt x="459" y="348"/>
                  </a:cubicBezTo>
                  <a:cubicBezTo>
                    <a:pt x="561" y="348"/>
                    <a:pt x="672" y="391"/>
                    <a:pt x="774" y="314"/>
                  </a:cubicBezTo>
                  <a:cubicBezTo>
                    <a:pt x="850" y="314"/>
                    <a:pt x="850" y="246"/>
                    <a:pt x="850" y="212"/>
                  </a:cubicBezTo>
                  <a:cubicBezTo>
                    <a:pt x="816" y="212"/>
                    <a:pt x="816" y="178"/>
                    <a:pt x="816" y="178"/>
                  </a:cubicBezTo>
                  <a:cubicBezTo>
                    <a:pt x="604" y="0"/>
                    <a:pt x="247" y="136"/>
                    <a:pt x="35" y="212"/>
                  </a:cubicBezTo>
                  <a:cubicBezTo>
                    <a:pt x="1" y="246"/>
                    <a:pt x="1" y="246"/>
                    <a:pt x="1" y="2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2"/>
            <p:cNvSpPr/>
            <p:nvPr/>
          </p:nvSpPr>
          <p:spPr>
            <a:xfrm>
              <a:off x="5978036" y="4318304"/>
              <a:ext cx="34994" cy="13331"/>
            </a:xfrm>
            <a:custGeom>
              <a:avLst/>
              <a:gdLst/>
              <a:ahLst/>
              <a:cxnLst/>
              <a:rect l="l" t="t" r="r" b="b"/>
              <a:pathLst>
                <a:path w="1029" h="392" extrusionOk="0">
                  <a:moveTo>
                    <a:pt x="1" y="247"/>
                  </a:moveTo>
                  <a:cubicBezTo>
                    <a:pt x="1" y="281"/>
                    <a:pt x="35" y="324"/>
                    <a:pt x="111" y="324"/>
                  </a:cubicBezTo>
                  <a:lnTo>
                    <a:pt x="536" y="324"/>
                  </a:lnTo>
                  <a:cubicBezTo>
                    <a:pt x="672" y="358"/>
                    <a:pt x="816" y="392"/>
                    <a:pt x="927" y="392"/>
                  </a:cubicBezTo>
                  <a:cubicBezTo>
                    <a:pt x="995" y="358"/>
                    <a:pt x="1028" y="281"/>
                    <a:pt x="1028" y="213"/>
                  </a:cubicBezTo>
                  <a:lnTo>
                    <a:pt x="995" y="179"/>
                  </a:lnTo>
                  <a:cubicBezTo>
                    <a:pt x="748" y="1"/>
                    <a:pt x="323" y="69"/>
                    <a:pt x="77" y="145"/>
                  </a:cubicBezTo>
                  <a:cubicBezTo>
                    <a:pt x="1" y="179"/>
                    <a:pt x="1" y="213"/>
                    <a:pt x="1" y="2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2"/>
            <p:cNvSpPr/>
            <p:nvPr/>
          </p:nvSpPr>
          <p:spPr>
            <a:xfrm>
              <a:off x="6017893" y="4288276"/>
              <a:ext cx="34994" cy="12175"/>
            </a:xfrm>
            <a:custGeom>
              <a:avLst/>
              <a:gdLst/>
              <a:ahLst/>
              <a:cxnLst/>
              <a:rect l="l" t="t" r="r" b="b"/>
              <a:pathLst>
                <a:path w="1029" h="358" extrusionOk="0">
                  <a:moveTo>
                    <a:pt x="35" y="213"/>
                  </a:moveTo>
                  <a:cubicBezTo>
                    <a:pt x="35" y="247"/>
                    <a:pt x="69" y="281"/>
                    <a:pt x="103" y="281"/>
                  </a:cubicBezTo>
                  <a:cubicBezTo>
                    <a:pt x="281" y="247"/>
                    <a:pt x="460" y="281"/>
                    <a:pt x="638" y="315"/>
                  </a:cubicBezTo>
                  <a:cubicBezTo>
                    <a:pt x="774" y="315"/>
                    <a:pt x="884" y="357"/>
                    <a:pt x="986" y="247"/>
                  </a:cubicBezTo>
                  <a:cubicBezTo>
                    <a:pt x="1029" y="247"/>
                    <a:pt x="1029" y="213"/>
                    <a:pt x="1029" y="179"/>
                  </a:cubicBezTo>
                  <a:lnTo>
                    <a:pt x="1029" y="179"/>
                  </a:lnTo>
                  <a:cubicBezTo>
                    <a:pt x="952" y="0"/>
                    <a:pt x="774" y="34"/>
                    <a:pt x="604" y="34"/>
                  </a:cubicBezTo>
                  <a:cubicBezTo>
                    <a:pt x="426" y="34"/>
                    <a:pt x="247" y="68"/>
                    <a:pt x="69" y="102"/>
                  </a:cubicBezTo>
                  <a:cubicBezTo>
                    <a:pt x="35" y="102"/>
                    <a:pt x="1" y="179"/>
                    <a:pt x="35"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2"/>
            <p:cNvSpPr/>
            <p:nvPr/>
          </p:nvSpPr>
          <p:spPr>
            <a:xfrm>
              <a:off x="6008099" y="4244950"/>
              <a:ext cx="34960" cy="12141"/>
            </a:xfrm>
            <a:custGeom>
              <a:avLst/>
              <a:gdLst/>
              <a:ahLst/>
              <a:cxnLst/>
              <a:rect l="l" t="t" r="r" b="b"/>
              <a:pathLst>
                <a:path w="1028" h="357" extrusionOk="0">
                  <a:moveTo>
                    <a:pt x="0" y="145"/>
                  </a:moveTo>
                  <a:cubicBezTo>
                    <a:pt x="43" y="179"/>
                    <a:pt x="43" y="179"/>
                    <a:pt x="77" y="212"/>
                  </a:cubicBezTo>
                  <a:cubicBezTo>
                    <a:pt x="212" y="246"/>
                    <a:pt x="357" y="246"/>
                    <a:pt x="501" y="280"/>
                  </a:cubicBezTo>
                  <a:cubicBezTo>
                    <a:pt x="603" y="314"/>
                    <a:pt x="782" y="357"/>
                    <a:pt x="926" y="357"/>
                  </a:cubicBezTo>
                  <a:cubicBezTo>
                    <a:pt x="994" y="357"/>
                    <a:pt x="1028" y="246"/>
                    <a:pt x="994" y="179"/>
                  </a:cubicBezTo>
                  <a:cubicBezTo>
                    <a:pt x="994" y="179"/>
                    <a:pt x="994" y="145"/>
                    <a:pt x="960" y="145"/>
                  </a:cubicBezTo>
                  <a:cubicBezTo>
                    <a:pt x="850" y="34"/>
                    <a:pt x="680" y="34"/>
                    <a:pt x="535" y="34"/>
                  </a:cubicBezTo>
                  <a:cubicBezTo>
                    <a:pt x="391" y="0"/>
                    <a:pt x="255" y="0"/>
                    <a:pt x="111" y="34"/>
                  </a:cubicBezTo>
                  <a:cubicBezTo>
                    <a:pt x="43" y="34"/>
                    <a:pt x="0" y="102"/>
                    <a:pt x="0" y="1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2"/>
            <p:cNvSpPr/>
            <p:nvPr/>
          </p:nvSpPr>
          <p:spPr>
            <a:xfrm>
              <a:off x="5960114" y="4201591"/>
              <a:ext cx="27784" cy="12175"/>
            </a:xfrm>
            <a:custGeom>
              <a:avLst/>
              <a:gdLst/>
              <a:ahLst/>
              <a:cxnLst/>
              <a:rect l="l" t="t" r="r" b="b"/>
              <a:pathLst>
                <a:path w="817" h="358" extrusionOk="0">
                  <a:moveTo>
                    <a:pt x="35" y="179"/>
                  </a:moveTo>
                  <a:cubicBezTo>
                    <a:pt x="35" y="213"/>
                    <a:pt x="69" y="247"/>
                    <a:pt x="103" y="247"/>
                  </a:cubicBezTo>
                  <a:cubicBezTo>
                    <a:pt x="213" y="247"/>
                    <a:pt x="315" y="281"/>
                    <a:pt x="426" y="315"/>
                  </a:cubicBezTo>
                  <a:cubicBezTo>
                    <a:pt x="528" y="358"/>
                    <a:pt x="604" y="358"/>
                    <a:pt x="706" y="358"/>
                  </a:cubicBezTo>
                  <a:cubicBezTo>
                    <a:pt x="774" y="315"/>
                    <a:pt x="816" y="281"/>
                    <a:pt x="774" y="213"/>
                  </a:cubicBezTo>
                  <a:lnTo>
                    <a:pt x="774" y="179"/>
                  </a:lnTo>
                  <a:cubicBezTo>
                    <a:pt x="604" y="1"/>
                    <a:pt x="315" y="35"/>
                    <a:pt x="103" y="35"/>
                  </a:cubicBezTo>
                  <a:cubicBezTo>
                    <a:pt x="35" y="69"/>
                    <a:pt x="1" y="145"/>
                    <a:pt x="35" y="1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2"/>
            <p:cNvSpPr/>
            <p:nvPr/>
          </p:nvSpPr>
          <p:spPr>
            <a:xfrm>
              <a:off x="5896282" y="4168943"/>
              <a:ext cx="31219" cy="11018"/>
            </a:xfrm>
            <a:custGeom>
              <a:avLst/>
              <a:gdLst/>
              <a:ahLst/>
              <a:cxnLst/>
              <a:rect l="l" t="t" r="r" b="b"/>
              <a:pathLst>
                <a:path w="918" h="324" extrusionOk="0">
                  <a:moveTo>
                    <a:pt x="35" y="145"/>
                  </a:moveTo>
                  <a:cubicBezTo>
                    <a:pt x="35" y="179"/>
                    <a:pt x="69" y="213"/>
                    <a:pt x="103" y="213"/>
                  </a:cubicBezTo>
                  <a:cubicBezTo>
                    <a:pt x="213" y="256"/>
                    <a:pt x="357" y="256"/>
                    <a:pt x="493" y="256"/>
                  </a:cubicBezTo>
                  <a:cubicBezTo>
                    <a:pt x="604" y="290"/>
                    <a:pt x="706" y="324"/>
                    <a:pt x="816" y="256"/>
                  </a:cubicBezTo>
                  <a:cubicBezTo>
                    <a:pt x="884" y="213"/>
                    <a:pt x="918" y="179"/>
                    <a:pt x="884" y="111"/>
                  </a:cubicBezTo>
                  <a:cubicBezTo>
                    <a:pt x="884" y="77"/>
                    <a:pt x="850" y="77"/>
                    <a:pt x="816" y="43"/>
                  </a:cubicBezTo>
                  <a:cubicBezTo>
                    <a:pt x="706" y="1"/>
                    <a:pt x="570" y="1"/>
                    <a:pt x="459" y="1"/>
                  </a:cubicBezTo>
                  <a:cubicBezTo>
                    <a:pt x="357" y="1"/>
                    <a:pt x="213" y="1"/>
                    <a:pt x="103" y="43"/>
                  </a:cubicBezTo>
                  <a:cubicBezTo>
                    <a:pt x="35" y="43"/>
                    <a:pt x="1" y="111"/>
                    <a:pt x="35" y="1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2"/>
            <p:cNvSpPr/>
            <p:nvPr/>
          </p:nvSpPr>
          <p:spPr>
            <a:xfrm>
              <a:off x="5821738" y="4134290"/>
              <a:ext cx="27478" cy="13025"/>
            </a:xfrm>
            <a:custGeom>
              <a:avLst/>
              <a:gdLst/>
              <a:ahLst/>
              <a:cxnLst/>
              <a:rect l="l" t="t" r="r" b="b"/>
              <a:pathLst>
                <a:path w="808" h="383" extrusionOk="0">
                  <a:moveTo>
                    <a:pt x="1" y="171"/>
                  </a:moveTo>
                  <a:cubicBezTo>
                    <a:pt x="1" y="213"/>
                    <a:pt x="35" y="247"/>
                    <a:pt x="69" y="247"/>
                  </a:cubicBezTo>
                  <a:cubicBezTo>
                    <a:pt x="247" y="281"/>
                    <a:pt x="638" y="383"/>
                    <a:pt x="774" y="171"/>
                  </a:cubicBezTo>
                  <a:cubicBezTo>
                    <a:pt x="808" y="137"/>
                    <a:pt x="808" y="137"/>
                    <a:pt x="808" y="103"/>
                  </a:cubicBezTo>
                  <a:cubicBezTo>
                    <a:pt x="774" y="69"/>
                    <a:pt x="774" y="35"/>
                    <a:pt x="740" y="35"/>
                  </a:cubicBezTo>
                  <a:cubicBezTo>
                    <a:pt x="638" y="1"/>
                    <a:pt x="528" y="35"/>
                    <a:pt x="426" y="35"/>
                  </a:cubicBezTo>
                  <a:cubicBezTo>
                    <a:pt x="281" y="69"/>
                    <a:pt x="171" y="103"/>
                    <a:pt x="69" y="103"/>
                  </a:cubicBezTo>
                  <a:cubicBezTo>
                    <a:pt x="1" y="103"/>
                    <a:pt x="1" y="137"/>
                    <a:pt x="1" y="1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2"/>
            <p:cNvSpPr/>
            <p:nvPr/>
          </p:nvSpPr>
          <p:spPr>
            <a:xfrm>
              <a:off x="5755321" y="4117252"/>
              <a:ext cx="30369" cy="8400"/>
            </a:xfrm>
            <a:custGeom>
              <a:avLst/>
              <a:gdLst/>
              <a:ahLst/>
              <a:cxnLst/>
              <a:rect l="l" t="t" r="r" b="b"/>
              <a:pathLst>
                <a:path w="893" h="247" extrusionOk="0">
                  <a:moveTo>
                    <a:pt x="43" y="145"/>
                  </a:moveTo>
                  <a:cubicBezTo>
                    <a:pt x="43" y="179"/>
                    <a:pt x="43" y="179"/>
                    <a:pt x="77" y="179"/>
                  </a:cubicBezTo>
                  <a:cubicBezTo>
                    <a:pt x="323" y="247"/>
                    <a:pt x="535" y="247"/>
                    <a:pt x="782" y="213"/>
                  </a:cubicBezTo>
                  <a:cubicBezTo>
                    <a:pt x="850" y="213"/>
                    <a:pt x="892" y="145"/>
                    <a:pt x="850" y="77"/>
                  </a:cubicBezTo>
                  <a:cubicBezTo>
                    <a:pt x="850" y="77"/>
                    <a:pt x="816" y="34"/>
                    <a:pt x="782" y="34"/>
                  </a:cubicBezTo>
                  <a:cubicBezTo>
                    <a:pt x="535" y="0"/>
                    <a:pt x="289" y="0"/>
                    <a:pt x="77" y="77"/>
                  </a:cubicBezTo>
                  <a:cubicBezTo>
                    <a:pt x="43" y="77"/>
                    <a:pt x="0" y="111"/>
                    <a:pt x="43" y="1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2"/>
            <p:cNvSpPr/>
            <p:nvPr/>
          </p:nvSpPr>
          <p:spPr>
            <a:xfrm>
              <a:off x="5760218" y="4163196"/>
              <a:ext cx="22853" cy="8400"/>
            </a:xfrm>
            <a:custGeom>
              <a:avLst/>
              <a:gdLst/>
              <a:ahLst/>
              <a:cxnLst/>
              <a:rect l="l" t="t" r="r" b="b"/>
              <a:pathLst>
                <a:path w="672" h="247" extrusionOk="0">
                  <a:moveTo>
                    <a:pt x="0" y="170"/>
                  </a:moveTo>
                  <a:lnTo>
                    <a:pt x="34" y="212"/>
                  </a:lnTo>
                  <a:lnTo>
                    <a:pt x="425" y="212"/>
                  </a:lnTo>
                  <a:cubicBezTo>
                    <a:pt x="493" y="246"/>
                    <a:pt x="604" y="212"/>
                    <a:pt x="672" y="136"/>
                  </a:cubicBezTo>
                  <a:lnTo>
                    <a:pt x="672" y="102"/>
                  </a:lnTo>
                  <a:lnTo>
                    <a:pt x="672" y="68"/>
                  </a:lnTo>
                  <a:cubicBezTo>
                    <a:pt x="604" y="0"/>
                    <a:pt x="493" y="34"/>
                    <a:pt x="391" y="34"/>
                  </a:cubicBezTo>
                  <a:cubicBezTo>
                    <a:pt x="281" y="34"/>
                    <a:pt x="179" y="68"/>
                    <a:pt x="34" y="68"/>
                  </a:cubicBezTo>
                  <a:cubicBezTo>
                    <a:pt x="0" y="68"/>
                    <a:pt x="0" y="136"/>
                    <a:pt x="0" y="1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2"/>
            <p:cNvSpPr/>
            <p:nvPr/>
          </p:nvSpPr>
          <p:spPr>
            <a:xfrm>
              <a:off x="5572429" y="4892623"/>
              <a:ext cx="32681" cy="14487"/>
            </a:xfrm>
            <a:custGeom>
              <a:avLst/>
              <a:gdLst/>
              <a:ahLst/>
              <a:cxnLst/>
              <a:rect l="l" t="t" r="r" b="b"/>
              <a:pathLst>
                <a:path w="961" h="426" extrusionOk="0">
                  <a:moveTo>
                    <a:pt x="35" y="383"/>
                  </a:moveTo>
                  <a:lnTo>
                    <a:pt x="35" y="383"/>
                  </a:lnTo>
                  <a:cubicBezTo>
                    <a:pt x="213" y="425"/>
                    <a:pt x="392" y="383"/>
                    <a:pt x="536" y="349"/>
                  </a:cubicBezTo>
                  <a:cubicBezTo>
                    <a:pt x="672" y="315"/>
                    <a:pt x="850" y="281"/>
                    <a:pt x="918" y="136"/>
                  </a:cubicBezTo>
                  <a:cubicBezTo>
                    <a:pt x="961" y="103"/>
                    <a:pt x="961" y="69"/>
                    <a:pt x="918" y="69"/>
                  </a:cubicBezTo>
                  <a:cubicBezTo>
                    <a:pt x="918" y="35"/>
                    <a:pt x="918" y="1"/>
                    <a:pt x="884" y="1"/>
                  </a:cubicBezTo>
                  <a:cubicBezTo>
                    <a:pt x="706" y="1"/>
                    <a:pt x="604" y="69"/>
                    <a:pt x="460" y="136"/>
                  </a:cubicBezTo>
                  <a:cubicBezTo>
                    <a:pt x="324" y="213"/>
                    <a:pt x="179" y="247"/>
                    <a:pt x="35" y="315"/>
                  </a:cubicBezTo>
                  <a:cubicBezTo>
                    <a:pt x="35" y="349"/>
                    <a:pt x="1" y="349"/>
                    <a:pt x="35" y="3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2"/>
            <p:cNvSpPr/>
            <p:nvPr/>
          </p:nvSpPr>
          <p:spPr>
            <a:xfrm>
              <a:off x="5554541" y="4863751"/>
              <a:ext cx="30063" cy="14453"/>
            </a:xfrm>
            <a:custGeom>
              <a:avLst/>
              <a:gdLst/>
              <a:ahLst/>
              <a:cxnLst/>
              <a:rect l="l" t="t" r="r" b="b"/>
              <a:pathLst>
                <a:path w="884" h="425" extrusionOk="0">
                  <a:moveTo>
                    <a:pt x="34" y="382"/>
                  </a:moveTo>
                  <a:cubicBezTo>
                    <a:pt x="34" y="425"/>
                    <a:pt x="68" y="425"/>
                    <a:pt x="102" y="425"/>
                  </a:cubicBezTo>
                  <a:cubicBezTo>
                    <a:pt x="213" y="425"/>
                    <a:pt x="348" y="382"/>
                    <a:pt x="459" y="348"/>
                  </a:cubicBezTo>
                  <a:cubicBezTo>
                    <a:pt x="595" y="314"/>
                    <a:pt x="739" y="280"/>
                    <a:pt x="850" y="170"/>
                  </a:cubicBezTo>
                  <a:cubicBezTo>
                    <a:pt x="884" y="170"/>
                    <a:pt x="884" y="102"/>
                    <a:pt x="884" y="68"/>
                  </a:cubicBezTo>
                  <a:cubicBezTo>
                    <a:pt x="884" y="34"/>
                    <a:pt x="807" y="0"/>
                    <a:pt x="773" y="0"/>
                  </a:cubicBezTo>
                  <a:cubicBezTo>
                    <a:pt x="637" y="34"/>
                    <a:pt x="527" y="68"/>
                    <a:pt x="382" y="102"/>
                  </a:cubicBezTo>
                  <a:cubicBezTo>
                    <a:pt x="280" y="170"/>
                    <a:pt x="136" y="212"/>
                    <a:pt x="34" y="280"/>
                  </a:cubicBezTo>
                  <a:cubicBezTo>
                    <a:pt x="34" y="314"/>
                    <a:pt x="0" y="348"/>
                    <a:pt x="34" y="3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2"/>
            <p:cNvSpPr/>
            <p:nvPr/>
          </p:nvSpPr>
          <p:spPr>
            <a:xfrm>
              <a:off x="5559166" y="4820391"/>
              <a:ext cx="33803" cy="14487"/>
            </a:xfrm>
            <a:custGeom>
              <a:avLst/>
              <a:gdLst/>
              <a:ahLst/>
              <a:cxnLst/>
              <a:rect l="l" t="t" r="r" b="b"/>
              <a:pathLst>
                <a:path w="994" h="426" extrusionOk="0">
                  <a:moveTo>
                    <a:pt x="0" y="247"/>
                  </a:moveTo>
                  <a:cubicBezTo>
                    <a:pt x="0" y="281"/>
                    <a:pt x="34" y="281"/>
                    <a:pt x="34" y="281"/>
                  </a:cubicBezTo>
                  <a:cubicBezTo>
                    <a:pt x="323" y="383"/>
                    <a:pt x="748" y="426"/>
                    <a:pt x="960" y="171"/>
                  </a:cubicBezTo>
                  <a:cubicBezTo>
                    <a:pt x="960" y="137"/>
                    <a:pt x="994" y="103"/>
                    <a:pt x="960" y="103"/>
                  </a:cubicBezTo>
                  <a:cubicBezTo>
                    <a:pt x="960" y="35"/>
                    <a:pt x="884" y="1"/>
                    <a:pt x="850" y="1"/>
                  </a:cubicBezTo>
                  <a:cubicBezTo>
                    <a:pt x="714" y="1"/>
                    <a:pt x="603" y="69"/>
                    <a:pt x="501" y="103"/>
                  </a:cubicBezTo>
                  <a:cubicBezTo>
                    <a:pt x="357" y="137"/>
                    <a:pt x="212" y="171"/>
                    <a:pt x="111" y="137"/>
                  </a:cubicBezTo>
                  <a:cubicBezTo>
                    <a:pt x="34" y="137"/>
                    <a:pt x="0" y="213"/>
                    <a:pt x="0" y="24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2"/>
            <p:cNvSpPr/>
            <p:nvPr/>
          </p:nvSpPr>
          <p:spPr>
            <a:xfrm>
              <a:off x="5619529" y="4837157"/>
              <a:ext cx="24009" cy="14487"/>
            </a:xfrm>
            <a:custGeom>
              <a:avLst/>
              <a:gdLst/>
              <a:ahLst/>
              <a:cxnLst/>
              <a:rect l="l" t="t" r="r" b="b"/>
              <a:pathLst>
                <a:path w="706" h="426" extrusionOk="0">
                  <a:moveTo>
                    <a:pt x="0" y="357"/>
                  </a:moveTo>
                  <a:cubicBezTo>
                    <a:pt x="0" y="391"/>
                    <a:pt x="34" y="391"/>
                    <a:pt x="68" y="425"/>
                  </a:cubicBezTo>
                  <a:cubicBezTo>
                    <a:pt x="170" y="425"/>
                    <a:pt x="315" y="425"/>
                    <a:pt x="425" y="391"/>
                  </a:cubicBezTo>
                  <a:cubicBezTo>
                    <a:pt x="561" y="315"/>
                    <a:pt x="706" y="247"/>
                    <a:pt x="672" y="102"/>
                  </a:cubicBezTo>
                  <a:lnTo>
                    <a:pt x="672" y="69"/>
                  </a:lnTo>
                  <a:cubicBezTo>
                    <a:pt x="672" y="35"/>
                    <a:pt x="595" y="1"/>
                    <a:pt x="561" y="1"/>
                  </a:cubicBezTo>
                  <a:cubicBezTo>
                    <a:pt x="459" y="35"/>
                    <a:pt x="425" y="145"/>
                    <a:pt x="315" y="179"/>
                  </a:cubicBezTo>
                  <a:cubicBezTo>
                    <a:pt x="247" y="213"/>
                    <a:pt x="136" y="247"/>
                    <a:pt x="68" y="281"/>
                  </a:cubicBezTo>
                  <a:cubicBezTo>
                    <a:pt x="0" y="281"/>
                    <a:pt x="0" y="315"/>
                    <a:pt x="0" y="35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2"/>
            <p:cNvSpPr/>
            <p:nvPr/>
          </p:nvSpPr>
          <p:spPr>
            <a:xfrm>
              <a:off x="5619529" y="4867219"/>
              <a:ext cx="27478" cy="20541"/>
            </a:xfrm>
            <a:custGeom>
              <a:avLst/>
              <a:gdLst/>
              <a:ahLst/>
              <a:cxnLst/>
              <a:rect l="l" t="t" r="r" b="b"/>
              <a:pathLst>
                <a:path w="808" h="604" extrusionOk="0">
                  <a:moveTo>
                    <a:pt x="0" y="569"/>
                  </a:moveTo>
                  <a:cubicBezTo>
                    <a:pt x="0" y="603"/>
                    <a:pt x="34" y="603"/>
                    <a:pt x="68" y="603"/>
                  </a:cubicBezTo>
                  <a:cubicBezTo>
                    <a:pt x="213" y="569"/>
                    <a:pt x="383" y="493"/>
                    <a:pt x="527" y="425"/>
                  </a:cubicBezTo>
                  <a:cubicBezTo>
                    <a:pt x="638" y="357"/>
                    <a:pt x="808" y="280"/>
                    <a:pt x="808" y="144"/>
                  </a:cubicBezTo>
                  <a:lnTo>
                    <a:pt x="808" y="110"/>
                  </a:lnTo>
                  <a:cubicBezTo>
                    <a:pt x="808" y="68"/>
                    <a:pt x="774" y="34"/>
                    <a:pt x="740" y="34"/>
                  </a:cubicBezTo>
                  <a:cubicBezTo>
                    <a:pt x="595" y="0"/>
                    <a:pt x="493" y="178"/>
                    <a:pt x="383" y="246"/>
                  </a:cubicBezTo>
                  <a:cubicBezTo>
                    <a:pt x="281" y="323"/>
                    <a:pt x="136" y="391"/>
                    <a:pt x="34" y="493"/>
                  </a:cubicBezTo>
                  <a:cubicBezTo>
                    <a:pt x="0" y="493"/>
                    <a:pt x="0" y="535"/>
                    <a:pt x="0" y="5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2"/>
            <p:cNvSpPr/>
            <p:nvPr/>
          </p:nvSpPr>
          <p:spPr>
            <a:xfrm>
              <a:off x="5691761" y="4820391"/>
              <a:ext cx="26322" cy="17956"/>
            </a:xfrm>
            <a:custGeom>
              <a:avLst/>
              <a:gdLst/>
              <a:ahLst/>
              <a:cxnLst/>
              <a:rect l="l" t="t" r="r" b="b"/>
              <a:pathLst>
                <a:path w="774" h="528" extrusionOk="0">
                  <a:moveTo>
                    <a:pt x="0" y="494"/>
                  </a:moveTo>
                  <a:cubicBezTo>
                    <a:pt x="0" y="494"/>
                    <a:pt x="34" y="528"/>
                    <a:pt x="68" y="528"/>
                  </a:cubicBezTo>
                  <a:cubicBezTo>
                    <a:pt x="315" y="528"/>
                    <a:pt x="595" y="349"/>
                    <a:pt x="739" y="171"/>
                  </a:cubicBezTo>
                  <a:cubicBezTo>
                    <a:pt x="773" y="137"/>
                    <a:pt x="773" y="103"/>
                    <a:pt x="773" y="69"/>
                  </a:cubicBezTo>
                  <a:lnTo>
                    <a:pt x="739" y="69"/>
                  </a:lnTo>
                  <a:cubicBezTo>
                    <a:pt x="739" y="35"/>
                    <a:pt x="739" y="35"/>
                    <a:pt x="705" y="35"/>
                  </a:cubicBezTo>
                  <a:cubicBezTo>
                    <a:pt x="671" y="1"/>
                    <a:pt x="637" y="1"/>
                    <a:pt x="561" y="35"/>
                  </a:cubicBezTo>
                  <a:cubicBezTo>
                    <a:pt x="493" y="69"/>
                    <a:pt x="382" y="171"/>
                    <a:pt x="315" y="213"/>
                  </a:cubicBezTo>
                  <a:cubicBezTo>
                    <a:pt x="213" y="281"/>
                    <a:pt x="102" y="349"/>
                    <a:pt x="34" y="383"/>
                  </a:cubicBezTo>
                  <a:cubicBezTo>
                    <a:pt x="0" y="426"/>
                    <a:pt x="0" y="460"/>
                    <a:pt x="0" y="4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2"/>
            <p:cNvSpPr/>
            <p:nvPr/>
          </p:nvSpPr>
          <p:spPr>
            <a:xfrm>
              <a:off x="5672411" y="4792675"/>
              <a:ext cx="27750" cy="20541"/>
            </a:xfrm>
            <a:custGeom>
              <a:avLst/>
              <a:gdLst/>
              <a:ahLst/>
              <a:cxnLst/>
              <a:rect l="l" t="t" r="r" b="b"/>
              <a:pathLst>
                <a:path w="816" h="604" extrusionOk="0">
                  <a:moveTo>
                    <a:pt x="0" y="527"/>
                  </a:moveTo>
                  <a:cubicBezTo>
                    <a:pt x="34" y="603"/>
                    <a:pt x="68" y="603"/>
                    <a:pt x="102" y="603"/>
                  </a:cubicBezTo>
                  <a:cubicBezTo>
                    <a:pt x="246" y="527"/>
                    <a:pt x="357" y="459"/>
                    <a:pt x="493" y="391"/>
                  </a:cubicBezTo>
                  <a:cubicBezTo>
                    <a:pt x="603" y="349"/>
                    <a:pt x="739" y="281"/>
                    <a:pt x="816" y="179"/>
                  </a:cubicBezTo>
                  <a:cubicBezTo>
                    <a:pt x="816" y="136"/>
                    <a:pt x="816" y="102"/>
                    <a:pt x="782" y="68"/>
                  </a:cubicBezTo>
                  <a:cubicBezTo>
                    <a:pt x="782" y="34"/>
                    <a:pt x="739" y="0"/>
                    <a:pt x="705" y="0"/>
                  </a:cubicBezTo>
                  <a:cubicBezTo>
                    <a:pt x="569" y="0"/>
                    <a:pt x="459" y="102"/>
                    <a:pt x="357" y="179"/>
                  </a:cubicBezTo>
                  <a:cubicBezTo>
                    <a:pt x="246" y="247"/>
                    <a:pt x="144" y="349"/>
                    <a:pt x="34" y="459"/>
                  </a:cubicBezTo>
                  <a:cubicBezTo>
                    <a:pt x="0" y="459"/>
                    <a:pt x="0" y="493"/>
                    <a:pt x="0" y="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2"/>
            <p:cNvSpPr/>
            <p:nvPr/>
          </p:nvSpPr>
          <p:spPr>
            <a:xfrm>
              <a:off x="5620685" y="4769856"/>
              <a:ext cx="27750" cy="19078"/>
            </a:xfrm>
            <a:custGeom>
              <a:avLst/>
              <a:gdLst/>
              <a:ahLst/>
              <a:cxnLst/>
              <a:rect l="l" t="t" r="r" b="b"/>
              <a:pathLst>
                <a:path w="816" h="561" extrusionOk="0">
                  <a:moveTo>
                    <a:pt x="0" y="459"/>
                  </a:moveTo>
                  <a:cubicBezTo>
                    <a:pt x="34" y="527"/>
                    <a:pt x="68" y="561"/>
                    <a:pt x="102" y="527"/>
                  </a:cubicBezTo>
                  <a:cubicBezTo>
                    <a:pt x="247" y="493"/>
                    <a:pt x="349" y="425"/>
                    <a:pt x="459" y="383"/>
                  </a:cubicBezTo>
                  <a:cubicBezTo>
                    <a:pt x="561" y="315"/>
                    <a:pt x="706" y="281"/>
                    <a:pt x="774" y="170"/>
                  </a:cubicBezTo>
                  <a:cubicBezTo>
                    <a:pt x="816" y="136"/>
                    <a:pt x="816" y="68"/>
                    <a:pt x="816" y="34"/>
                  </a:cubicBezTo>
                  <a:cubicBezTo>
                    <a:pt x="774" y="0"/>
                    <a:pt x="740" y="0"/>
                    <a:pt x="706" y="0"/>
                  </a:cubicBezTo>
                  <a:cubicBezTo>
                    <a:pt x="561" y="0"/>
                    <a:pt x="459" y="68"/>
                    <a:pt x="349" y="136"/>
                  </a:cubicBezTo>
                  <a:cubicBezTo>
                    <a:pt x="247" y="213"/>
                    <a:pt x="102" y="281"/>
                    <a:pt x="34" y="383"/>
                  </a:cubicBezTo>
                  <a:cubicBezTo>
                    <a:pt x="0" y="425"/>
                    <a:pt x="0" y="459"/>
                    <a:pt x="0" y="4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2"/>
            <p:cNvSpPr/>
            <p:nvPr/>
          </p:nvSpPr>
          <p:spPr>
            <a:xfrm>
              <a:off x="5560322" y="4762612"/>
              <a:ext cx="36116" cy="15643"/>
            </a:xfrm>
            <a:custGeom>
              <a:avLst/>
              <a:gdLst/>
              <a:ahLst/>
              <a:cxnLst/>
              <a:rect l="l" t="t" r="r" b="b"/>
              <a:pathLst>
                <a:path w="1062" h="460" extrusionOk="0">
                  <a:moveTo>
                    <a:pt x="43" y="383"/>
                  </a:moveTo>
                  <a:cubicBezTo>
                    <a:pt x="43" y="426"/>
                    <a:pt x="77" y="460"/>
                    <a:pt x="110" y="460"/>
                  </a:cubicBezTo>
                  <a:cubicBezTo>
                    <a:pt x="391" y="383"/>
                    <a:pt x="782" y="383"/>
                    <a:pt x="1028" y="213"/>
                  </a:cubicBezTo>
                  <a:cubicBezTo>
                    <a:pt x="1062" y="171"/>
                    <a:pt x="1062" y="137"/>
                    <a:pt x="1062" y="103"/>
                  </a:cubicBezTo>
                  <a:cubicBezTo>
                    <a:pt x="1062" y="103"/>
                    <a:pt x="1028" y="69"/>
                    <a:pt x="994" y="69"/>
                  </a:cubicBezTo>
                  <a:cubicBezTo>
                    <a:pt x="680" y="1"/>
                    <a:pt x="357" y="213"/>
                    <a:pt x="77" y="281"/>
                  </a:cubicBezTo>
                  <a:cubicBezTo>
                    <a:pt x="43" y="315"/>
                    <a:pt x="0" y="349"/>
                    <a:pt x="43" y="38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2"/>
            <p:cNvSpPr/>
            <p:nvPr/>
          </p:nvSpPr>
          <p:spPr>
            <a:xfrm>
              <a:off x="5660270" y="4720443"/>
              <a:ext cx="32681" cy="25166"/>
            </a:xfrm>
            <a:custGeom>
              <a:avLst/>
              <a:gdLst/>
              <a:ahLst/>
              <a:cxnLst/>
              <a:rect l="l" t="t" r="r" b="b"/>
              <a:pathLst>
                <a:path w="961" h="740" extrusionOk="0">
                  <a:moveTo>
                    <a:pt x="0" y="638"/>
                  </a:moveTo>
                  <a:cubicBezTo>
                    <a:pt x="34" y="706"/>
                    <a:pt x="77" y="740"/>
                    <a:pt x="111" y="706"/>
                  </a:cubicBezTo>
                  <a:cubicBezTo>
                    <a:pt x="323" y="604"/>
                    <a:pt x="501" y="493"/>
                    <a:pt x="671" y="391"/>
                  </a:cubicBezTo>
                  <a:cubicBezTo>
                    <a:pt x="748" y="349"/>
                    <a:pt x="960" y="247"/>
                    <a:pt x="926" y="137"/>
                  </a:cubicBezTo>
                  <a:lnTo>
                    <a:pt x="884" y="103"/>
                  </a:lnTo>
                  <a:cubicBezTo>
                    <a:pt x="816" y="1"/>
                    <a:pt x="637" y="137"/>
                    <a:pt x="569" y="179"/>
                  </a:cubicBezTo>
                  <a:cubicBezTo>
                    <a:pt x="391" y="315"/>
                    <a:pt x="213" y="425"/>
                    <a:pt x="34" y="561"/>
                  </a:cubicBezTo>
                  <a:cubicBezTo>
                    <a:pt x="0" y="561"/>
                    <a:pt x="0" y="604"/>
                    <a:pt x="0"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a:off x="5614632" y="4702249"/>
              <a:ext cx="39585" cy="26594"/>
            </a:xfrm>
            <a:custGeom>
              <a:avLst/>
              <a:gdLst/>
              <a:ahLst/>
              <a:cxnLst/>
              <a:rect l="l" t="t" r="r" b="b"/>
              <a:pathLst>
                <a:path w="1164" h="782" extrusionOk="0">
                  <a:moveTo>
                    <a:pt x="0" y="748"/>
                  </a:moveTo>
                  <a:cubicBezTo>
                    <a:pt x="0" y="782"/>
                    <a:pt x="34" y="782"/>
                    <a:pt x="102" y="782"/>
                  </a:cubicBezTo>
                  <a:cubicBezTo>
                    <a:pt x="280" y="714"/>
                    <a:pt x="459" y="604"/>
                    <a:pt x="637" y="536"/>
                  </a:cubicBezTo>
                  <a:cubicBezTo>
                    <a:pt x="816" y="425"/>
                    <a:pt x="994" y="357"/>
                    <a:pt x="1130" y="213"/>
                  </a:cubicBezTo>
                  <a:cubicBezTo>
                    <a:pt x="1164" y="179"/>
                    <a:pt x="1164" y="145"/>
                    <a:pt x="1130" y="111"/>
                  </a:cubicBezTo>
                  <a:cubicBezTo>
                    <a:pt x="1130" y="34"/>
                    <a:pt x="1062" y="0"/>
                    <a:pt x="994" y="0"/>
                  </a:cubicBezTo>
                  <a:cubicBezTo>
                    <a:pt x="816" y="34"/>
                    <a:pt x="671" y="179"/>
                    <a:pt x="527" y="289"/>
                  </a:cubicBezTo>
                  <a:cubicBezTo>
                    <a:pt x="357" y="391"/>
                    <a:pt x="178" y="502"/>
                    <a:pt x="34" y="638"/>
                  </a:cubicBezTo>
                  <a:cubicBezTo>
                    <a:pt x="0" y="672"/>
                    <a:pt x="0" y="714"/>
                    <a:pt x="0" y="7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5706180" y="4668752"/>
              <a:ext cx="25166" cy="15609"/>
            </a:xfrm>
            <a:custGeom>
              <a:avLst/>
              <a:gdLst/>
              <a:ahLst/>
              <a:cxnLst/>
              <a:rect l="l" t="t" r="r" b="b"/>
              <a:pathLst>
                <a:path w="740" h="459" extrusionOk="0">
                  <a:moveTo>
                    <a:pt x="35" y="382"/>
                  </a:moveTo>
                  <a:cubicBezTo>
                    <a:pt x="35" y="425"/>
                    <a:pt x="69" y="459"/>
                    <a:pt x="103" y="425"/>
                  </a:cubicBezTo>
                  <a:cubicBezTo>
                    <a:pt x="247" y="382"/>
                    <a:pt x="349" y="348"/>
                    <a:pt x="460" y="314"/>
                  </a:cubicBezTo>
                  <a:cubicBezTo>
                    <a:pt x="528" y="246"/>
                    <a:pt x="672" y="212"/>
                    <a:pt x="706" y="136"/>
                  </a:cubicBezTo>
                  <a:cubicBezTo>
                    <a:pt x="740" y="102"/>
                    <a:pt x="740" y="68"/>
                    <a:pt x="740" y="34"/>
                  </a:cubicBezTo>
                  <a:cubicBezTo>
                    <a:pt x="706" y="0"/>
                    <a:pt x="706" y="0"/>
                    <a:pt x="672" y="0"/>
                  </a:cubicBezTo>
                  <a:cubicBezTo>
                    <a:pt x="528" y="0"/>
                    <a:pt x="460" y="68"/>
                    <a:pt x="349" y="102"/>
                  </a:cubicBezTo>
                  <a:cubicBezTo>
                    <a:pt x="247" y="170"/>
                    <a:pt x="137" y="246"/>
                    <a:pt x="35" y="314"/>
                  </a:cubicBezTo>
                  <a:cubicBezTo>
                    <a:pt x="35" y="348"/>
                    <a:pt x="1" y="348"/>
                    <a:pt x="35" y="3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5708493" y="4701093"/>
              <a:ext cx="31253" cy="19384"/>
            </a:xfrm>
            <a:custGeom>
              <a:avLst/>
              <a:gdLst/>
              <a:ahLst/>
              <a:cxnLst/>
              <a:rect l="l" t="t" r="r" b="b"/>
              <a:pathLst>
                <a:path w="919" h="570" extrusionOk="0">
                  <a:moveTo>
                    <a:pt x="35" y="493"/>
                  </a:moveTo>
                  <a:cubicBezTo>
                    <a:pt x="35" y="536"/>
                    <a:pt x="69" y="570"/>
                    <a:pt x="103" y="570"/>
                  </a:cubicBezTo>
                  <a:cubicBezTo>
                    <a:pt x="247" y="493"/>
                    <a:pt x="392" y="425"/>
                    <a:pt x="528" y="391"/>
                  </a:cubicBezTo>
                  <a:cubicBezTo>
                    <a:pt x="638" y="323"/>
                    <a:pt x="816" y="323"/>
                    <a:pt x="918" y="213"/>
                  </a:cubicBezTo>
                  <a:lnTo>
                    <a:pt x="918" y="145"/>
                  </a:lnTo>
                  <a:cubicBezTo>
                    <a:pt x="918" y="111"/>
                    <a:pt x="884" y="68"/>
                    <a:pt x="850" y="68"/>
                  </a:cubicBezTo>
                  <a:cubicBezTo>
                    <a:pt x="706" y="0"/>
                    <a:pt x="570" y="111"/>
                    <a:pt x="426" y="179"/>
                  </a:cubicBezTo>
                  <a:cubicBezTo>
                    <a:pt x="281" y="247"/>
                    <a:pt x="179" y="323"/>
                    <a:pt x="35" y="425"/>
                  </a:cubicBezTo>
                  <a:cubicBezTo>
                    <a:pt x="1" y="459"/>
                    <a:pt x="1" y="493"/>
                    <a:pt x="35" y="4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5702439" y="4736053"/>
              <a:ext cx="36150" cy="21697"/>
            </a:xfrm>
            <a:custGeom>
              <a:avLst/>
              <a:gdLst/>
              <a:ahLst/>
              <a:cxnLst/>
              <a:rect l="l" t="t" r="r" b="b"/>
              <a:pathLst>
                <a:path w="1063" h="638" extrusionOk="0">
                  <a:moveTo>
                    <a:pt x="1" y="603"/>
                  </a:moveTo>
                  <a:cubicBezTo>
                    <a:pt x="1" y="637"/>
                    <a:pt x="34" y="637"/>
                    <a:pt x="68" y="637"/>
                  </a:cubicBezTo>
                  <a:cubicBezTo>
                    <a:pt x="281" y="637"/>
                    <a:pt x="493" y="603"/>
                    <a:pt x="706" y="493"/>
                  </a:cubicBezTo>
                  <a:cubicBezTo>
                    <a:pt x="850" y="391"/>
                    <a:pt x="1062" y="281"/>
                    <a:pt x="1062" y="68"/>
                  </a:cubicBezTo>
                  <a:lnTo>
                    <a:pt x="1062" y="34"/>
                  </a:lnTo>
                  <a:cubicBezTo>
                    <a:pt x="1062" y="0"/>
                    <a:pt x="1028" y="0"/>
                    <a:pt x="994" y="0"/>
                  </a:cubicBezTo>
                  <a:cubicBezTo>
                    <a:pt x="816" y="34"/>
                    <a:pt x="706" y="179"/>
                    <a:pt x="570" y="281"/>
                  </a:cubicBezTo>
                  <a:cubicBezTo>
                    <a:pt x="391" y="391"/>
                    <a:pt x="213" y="459"/>
                    <a:pt x="34" y="527"/>
                  </a:cubicBezTo>
                  <a:cubicBezTo>
                    <a:pt x="1" y="527"/>
                    <a:pt x="1" y="570"/>
                    <a:pt x="1" y="6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5765115" y="4746731"/>
              <a:ext cx="22853" cy="17072"/>
            </a:xfrm>
            <a:custGeom>
              <a:avLst/>
              <a:gdLst/>
              <a:ahLst/>
              <a:cxnLst/>
              <a:rect l="l" t="t" r="r" b="b"/>
              <a:pathLst>
                <a:path w="672" h="502" extrusionOk="0">
                  <a:moveTo>
                    <a:pt x="1" y="425"/>
                  </a:moveTo>
                  <a:cubicBezTo>
                    <a:pt x="35" y="468"/>
                    <a:pt x="69" y="502"/>
                    <a:pt x="103" y="502"/>
                  </a:cubicBezTo>
                  <a:cubicBezTo>
                    <a:pt x="213" y="468"/>
                    <a:pt x="315" y="425"/>
                    <a:pt x="426" y="357"/>
                  </a:cubicBezTo>
                  <a:cubicBezTo>
                    <a:pt x="528" y="289"/>
                    <a:pt x="638" y="256"/>
                    <a:pt x="672" y="145"/>
                  </a:cubicBezTo>
                  <a:lnTo>
                    <a:pt x="672" y="77"/>
                  </a:lnTo>
                  <a:cubicBezTo>
                    <a:pt x="672" y="43"/>
                    <a:pt x="638" y="43"/>
                    <a:pt x="604" y="43"/>
                  </a:cubicBezTo>
                  <a:cubicBezTo>
                    <a:pt x="460" y="1"/>
                    <a:pt x="392" y="77"/>
                    <a:pt x="315" y="145"/>
                  </a:cubicBezTo>
                  <a:cubicBezTo>
                    <a:pt x="213" y="213"/>
                    <a:pt x="103" y="289"/>
                    <a:pt x="35" y="357"/>
                  </a:cubicBezTo>
                  <a:cubicBezTo>
                    <a:pt x="1" y="391"/>
                    <a:pt x="1" y="391"/>
                    <a:pt x="1"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5735086" y="4786588"/>
              <a:ext cx="21697" cy="17956"/>
            </a:xfrm>
            <a:custGeom>
              <a:avLst/>
              <a:gdLst/>
              <a:ahLst/>
              <a:cxnLst/>
              <a:rect l="l" t="t" r="r" b="b"/>
              <a:pathLst>
                <a:path w="638" h="528" extrusionOk="0">
                  <a:moveTo>
                    <a:pt x="0" y="460"/>
                  </a:moveTo>
                  <a:cubicBezTo>
                    <a:pt x="0" y="494"/>
                    <a:pt x="68" y="528"/>
                    <a:pt x="102" y="494"/>
                  </a:cubicBezTo>
                  <a:cubicBezTo>
                    <a:pt x="170" y="426"/>
                    <a:pt x="281" y="392"/>
                    <a:pt x="349" y="358"/>
                  </a:cubicBezTo>
                  <a:cubicBezTo>
                    <a:pt x="459" y="281"/>
                    <a:pt x="561" y="281"/>
                    <a:pt x="638" y="213"/>
                  </a:cubicBezTo>
                  <a:lnTo>
                    <a:pt x="638" y="103"/>
                  </a:lnTo>
                  <a:cubicBezTo>
                    <a:pt x="638" y="69"/>
                    <a:pt x="595" y="35"/>
                    <a:pt x="561" y="35"/>
                  </a:cubicBezTo>
                  <a:cubicBezTo>
                    <a:pt x="459" y="1"/>
                    <a:pt x="315" y="103"/>
                    <a:pt x="247" y="145"/>
                  </a:cubicBezTo>
                  <a:cubicBezTo>
                    <a:pt x="136" y="213"/>
                    <a:pt x="68" y="315"/>
                    <a:pt x="0" y="3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5826363" y="4731121"/>
              <a:ext cx="27784" cy="26628"/>
            </a:xfrm>
            <a:custGeom>
              <a:avLst/>
              <a:gdLst/>
              <a:ahLst/>
              <a:cxnLst/>
              <a:rect l="l" t="t" r="r" b="b"/>
              <a:pathLst>
                <a:path w="817" h="783" extrusionOk="0">
                  <a:moveTo>
                    <a:pt x="1" y="715"/>
                  </a:moveTo>
                  <a:cubicBezTo>
                    <a:pt x="1" y="748"/>
                    <a:pt x="35" y="782"/>
                    <a:pt x="111" y="748"/>
                  </a:cubicBezTo>
                  <a:cubicBezTo>
                    <a:pt x="247" y="672"/>
                    <a:pt x="392" y="604"/>
                    <a:pt x="536" y="502"/>
                  </a:cubicBezTo>
                  <a:cubicBezTo>
                    <a:pt x="638" y="392"/>
                    <a:pt x="816" y="290"/>
                    <a:pt x="816" y="111"/>
                  </a:cubicBezTo>
                  <a:lnTo>
                    <a:pt x="816" y="77"/>
                  </a:lnTo>
                  <a:cubicBezTo>
                    <a:pt x="782" y="35"/>
                    <a:pt x="748" y="1"/>
                    <a:pt x="672" y="35"/>
                  </a:cubicBezTo>
                  <a:cubicBezTo>
                    <a:pt x="570" y="77"/>
                    <a:pt x="460" y="247"/>
                    <a:pt x="358" y="324"/>
                  </a:cubicBezTo>
                  <a:lnTo>
                    <a:pt x="35" y="638"/>
                  </a:lnTo>
                  <a:cubicBezTo>
                    <a:pt x="1" y="638"/>
                    <a:pt x="1" y="672"/>
                    <a:pt x="1" y="7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5804700" y="4692727"/>
              <a:ext cx="28940" cy="30063"/>
            </a:xfrm>
            <a:custGeom>
              <a:avLst/>
              <a:gdLst/>
              <a:ahLst/>
              <a:cxnLst/>
              <a:rect l="l" t="t" r="r" b="b"/>
              <a:pathLst>
                <a:path w="851" h="884" extrusionOk="0">
                  <a:moveTo>
                    <a:pt x="1" y="782"/>
                  </a:moveTo>
                  <a:cubicBezTo>
                    <a:pt x="35" y="850"/>
                    <a:pt x="111" y="884"/>
                    <a:pt x="145" y="850"/>
                  </a:cubicBezTo>
                  <a:cubicBezTo>
                    <a:pt x="290" y="739"/>
                    <a:pt x="425" y="637"/>
                    <a:pt x="570" y="527"/>
                  </a:cubicBezTo>
                  <a:cubicBezTo>
                    <a:pt x="672" y="425"/>
                    <a:pt x="816" y="314"/>
                    <a:pt x="850" y="145"/>
                  </a:cubicBezTo>
                  <a:lnTo>
                    <a:pt x="850" y="102"/>
                  </a:lnTo>
                  <a:cubicBezTo>
                    <a:pt x="816" y="34"/>
                    <a:pt x="748" y="0"/>
                    <a:pt x="672" y="34"/>
                  </a:cubicBezTo>
                  <a:cubicBezTo>
                    <a:pt x="570" y="102"/>
                    <a:pt x="502" y="246"/>
                    <a:pt x="391" y="357"/>
                  </a:cubicBezTo>
                  <a:cubicBezTo>
                    <a:pt x="290" y="459"/>
                    <a:pt x="179" y="603"/>
                    <a:pt x="35" y="705"/>
                  </a:cubicBezTo>
                  <a:cubicBezTo>
                    <a:pt x="1" y="739"/>
                    <a:pt x="1" y="782"/>
                    <a:pt x="1" y="7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a:off x="5765115" y="4674499"/>
              <a:ext cx="34994" cy="28940"/>
            </a:xfrm>
            <a:custGeom>
              <a:avLst/>
              <a:gdLst/>
              <a:ahLst/>
              <a:cxnLst/>
              <a:rect l="l" t="t" r="r" b="b"/>
              <a:pathLst>
                <a:path w="1029" h="851" extrusionOk="0">
                  <a:moveTo>
                    <a:pt x="1" y="749"/>
                  </a:moveTo>
                  <a:cubicBezTo>
                    <a:pt x="35" y="816"/>
                    <a:pt x="69" y="850"/>
                    <a:pt x="137" y="816"/>
                  </a:cubicBezTo>
                  <a:cubicBezTo>
                    <a:pt x="426" y="638"/>
                    <a:pt x="706" y="468"/>
                    <a:pt x="952" y="256"/>
                  </a:cubicBezTo>
                  <a:cubicBezTo>
                    <a:pt x="1029" y="213"/>
                    <a:pt x="1029" y="145"/>
                    <a:pt x="1029" y="111"/>
                  </a:cubicBezTo>
                  <a:lnTo>
                    <a:pt x="1029" y="111"/>
                  </a:lnTo>
                  <a:cubicBezTo>
                    <a:pt x="986" y="77"/>
                    <a:pt x="986" y="43"/>
                    <a:pt x="952" y="43"/>
                  </a:cubicBezTo>
                  <a:cubicBezTo>
                    <a:pt x="918" y="1"/>
                    <a:pt x="850" y="1"/>
                    <a:pt x="816" y="43"/>
                  </a:cubicBezTo>
                  <a:cubicBezTo>
                    <a:pt x="562" y="256"/>
                    <a:pt x="315" y="468"/>
                    <a:pt x="35" y="638"/>
                  </a:cubicBezTo>
                  <a:cubicBezTo>
                    <a:pt x="1" y="681"/>
                    <a:pt x="1" y="715"/>
                    <a:pt x="1" y="7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2"/>
            <p:cNvSpPr/>
            <p:nvPr/>
          </p:nvSpPr>
          <p:spPr>
            <a:xfrm>
              <a:off x="5803544" y="4615598"/>
              <a:ext cx="32681" cy="26594"/>
            </a:xfrm>
            <a:custGeom>
              <a:avLst/>
              <a:gdLst/>
              <a:ahLst/>
              <a:cxnLst/>
              <a:rect l="l" t="t" r="r" b="b"/>
              <a:pathLst>
                <a:path w="961" h="782" extrusionOk="0">
                  <a:moveTo>
                    <a:pt x="1" y="714"/>
                  </a:moveTo>
                  <a:cubicBezTo>
                    <a:pt x="1" y="748"/>
                    <a:pt x="35" y="782"/>
                    <a:pt x="69" y="748"/>
                  </a:cubicBezTo>
                  <a:cubicBezTo>
                    <a:pt x="247" y="671"/>
                    <a:pt x="425" y="603"/>
                    <a:pt x="570" y="501"/>
                  </a:cubicBezTo>
                  <a:cubicBezTo>
                    <a:pt x="706" y="391"/>
                    <a:pt x="884" y="289"/>
                    <a:pt x="961" y="144"/>
                  </a:cubicBezTo>
                  <a:lnTo>
                    <a:pt x="961" y="76"/>
                  </a:lnTo>
                  <a:cubicBezTo>
                    <a:pt x="961" y="34"/>
                    <a:pt x="918" y="0"/>
                    <a:pt x="850" y="0"/>
                  </a:cubicBezTo>
                  <a:cubicBezTo>
                    <a:pt x="706" y="34"/>
                    <a:pt x="570" y="178"/>
                    <a:pt x="459" y="289"/>
                  </a:cubicBezTo>
                  <a:cubicBezTo>
                    <a:pt x="324" y="425"/>
                    <a:pt x="179" y="535"/>
                    <a:pt x="1" y="6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2"/>
            <p:cNvSpPr/>
            <p:nvPr/>
          </p:nvSpPr>
          <p:spPr>
            <a:xfrm>
              <a:off x="5588038" y="4684327"/>
              <a:ext cx="36150" cy="15643"/>
            </a:xfrm>
            <a:custGeom>
              <a:avLst/>
              <a:gdLst/>
              <a:ahLst/>
              <a:cxnLst/>
              <a:rect l="l" t="t" r="r" b="b"/>
              <a:pathLst>
                <a:path w="1063" h="460" extrusionOk="0">
                  <a:moveTo>
                    <a:pt x="35" y="281"/>
                  </a:moveTo>
                  <a:cubicBezTo>
                    <a:pt x="35" y="315"/>
                    <a:pt x="35" y="315"/>
                    <a:pt x="77" y="315"/>
                  </a:cubicBezTo>
                  <a:cubicBezTo>
                    <a:pt x="357" y="426"/>
                    <a:pt x="884" y="460"/>
                    <a:pt x="1062" y="137"/>
                  </a:cubicBezTo>
                  <a:lnTo>
                    <a:pt x="1062" y="35"/>
                  </a:lnTo>
                  <a:cubicBezTo>
                    <a:pt x="1062" y="1"/>
                    <a:pt x="1028" y="1"/>
                    <a:pt x="994" y="1"/>
                  </a:cubicBezTo>
                  <a:cubicBezTo>
                    <a:pt x="850" y="35"/>
                    <a:pt x="714" y="103"/>
                    <a:pt x="604" y="137"/>
                  </a:cubicBezTo>
                  <a:cubicBezTo>
                    <a:pt x="425" y="213"/>
                    <a:pt x="247" y="213"/>
                    <a:pt x="111" y="179"/>
                  </a:cubicBezTo>
                  <a:cubicBezTo>
                    <a:pt x="35" y="179"/>
                    <a:pt x="1" y="247"/>
                    <a:pt x="35" y="28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5855269" y="4626548"/>
              <a:ext cx="30063" cy="22853"/>
            </a:xfrm>
            <a:custGeom>
              <a:avLst/>
              <a:gdLst/>
              <a:ahLst/>
              <a:cxnLst/>
              <a:rect l="l" t="t" r="r" b="b"/>
              <a:pathLst>
                <a:path w="884" h="672" extrusionOk="0">
                  <a:moveTo>
                    <a:pt x="0" y="604"/>
                  </a:moveTo>
                  <a:cubicBezTo>
                    <a:pt x="0" y="638"/>
                    <a:pt x="34" y="672"/>
                    <a:pt x="77" y="672"/>
                  </a:cubicBezTo>
                  <a:cubicBezTo>
                    <a:pt x="213" y="638"/>
                    <a:pt x="391" y="527"/>
                    <a:pt x="501" y="460"/>
                  </a:cubicBezTo>
                  <a:cubicBezTo>
                    <a:pt x="637" y="392"/>
                    <a:pt x="816" y="315"/>
                    <a:pt x="884" y="179"/>
                  </a:cubicBezTo>
                  <a:lnTo>
                    <a:pt x="884" y="69"/>
                  </a:lnTo>
                  <a:cubicBezTo>
                    <a:pt x="884" y="35"/>
                    <a:pt x="816" y="1"/>
                    <a:pt x="748" y="1"/>
                  </a:cubicBezTo>
                  <a:cubicBezTo>
                    <a:pt x="603" y="69"/>
                    <a:pt x="501" y="179"/>
                    <a:pt x="357" y="281"/>
                  </a:cubicBezTo>
                  <a:cubicBezTo>
                    <a:pt x="247" y="349"/>
                    <a:pt x="111" y="460"/>
                    <a:pt x="0" y="5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a:off x="5866253" y="4660080"/>
              <a:ext cx="25166" cy="20541"/>
            </a:xfrm>
            <a:custGeom>
              <a:avLst/>
              <a:gdLst/>
              <a:ahLst/>
              <a:cxnLst/>
              <a:rect l="l" t="t" r="r" b="b"/>
              <a:pathLst>
                <a:path w="740" h="604" extrusionOk="0">
                  <a:moveTo>
                    <a:pt x="0" y="569"/>
                  </a:moveTo>
                  <a:cubicBezTo>
                    <a:pt x="0" y="603"/>
                    <a:pt x="34" y="603"/>
                    <a:pt x="68" y="603"/>
                  </a:cubicBezTo>
                  <a:cubicBezTo>
                    <a:pt x="178" y="603"/>
                    <a:pt x="314" y="535"/>
                    <a:pt x="425" y="467"/>
                  </a:cubicBezTo>
                  <a:cubicBezTo>
                    <a:pt x="527" y="391"/>
                    <a:pt x="637" y="357"/>
                    <a:pt x="705" y="255"/>
                  </a:cubicBezTo>
                  <a:cubicBezTo>
                    <a:pt x="739" y="213"/>
                    <a:pt x="739" y="179"/>
                    <a:pt x="739" y="145"/>
                  </a:cubicBezTo>
                  <a:cubicBezTo>
                    <a:pt x="705" y="77"/>
                    <a:pt x="603" y="0"/>
                    <a:pt x="527" y="77"/>
                  </a:cubicBezTo>
                  <a:cubicBezTo>
                    <a:pt x="425" y="145"/>
                    <a:pt x="348" y="213"/>
                    <a:pt x="280" y="289"/>
                  </a:cubicBezTo>
                  <a:cubicBezTo>
                    <a:pt x="178" y="357"/>
                    <a:pt x="68" y="425"/>
                    <a:pt x="0" y="5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2"/>
            <p:cNvSpPr/>
            <p:nvPr/>
          </p:nvSpPr>
          <p:spPr>
            <a:xfrm>
              <a:off x="5889072" y="4690414"/>
              <a:ext cx="22853" cy="21697"/>
            </a:xfrm>
            <a:custGeom>
              <a:avLst/>
              <a:gdLst/>
              <a:ahLst/>
              <a:cxnLst/>
              <a:rect l="l" t="t" r="r" b="b"/>
              <a:pathLst>
                <a:path w="672" h="638" extrusionOk="0">
                  <a:moveTo>
                    <a:pt x="34" y="561"/>
                  </a:moveTo>
                  <a:cubicBezTo>
                    <a:pt x="34" y="595"/>
                    <a:pt x="68" y="637"/>
                    <a:pt x="102" y="595"/>
                  </a:cubicBezTo>
                  <a:cubicBezTo>
                    <a:pt x="213" y="561"/>
                    <a:pt x="315" y="493"/>
                    <a:pt x="425" y="425"/>
                  </a:cubicBezTo>
                  <a:cubicBezTo>
                    <a:pt x="493" y="348"/>
                    <a:pt x="603" y="281"/>
                    <a:pt x="671" y="170"/>
                  </a:cubicBezTo>
                  <a:lnTo>
                    <a:pt x="671" y="68"/>
                  </a:lnTo>
                  <a:cubicBezTo>
                    <a:pt x="671" y="34"/>
                    <a:pt x="603" y="0"/>
                    <a:pt x="527" y="34"/>
                  </a:cubicBezTo>
                  <a:cubicBezTo>
                    <a:pt x="425" y="68"/>
                    <a:pt x="357" y="170"/>
                    <a:pt x="247" y="247"/>
                  </a:cubicBezTo>
                  <a:cubicBezTo>
                    <a:pt x="179" y="314"/>
                    <a:pt x="68" y="382"/>
                    <a:pt x="34" y="493"/>
                  </a:cubicBezTo>
                  <a:cubicBezTo>
                    <a:pt x="34" y="527"/>
                    <a:pt x="0" y="561"/>
                    <a:pt x="34" y="5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2"/>
            <p:cNvSpPr/>
            <p:nvPr/>
          </p:nvSpPr>
          <p:spPr>
            <a:xfrm>
              <a:off x="5948007" y="4616720"/>
              <a:ext cx="25438" cy="27784"/>
            </a:xfrm>
            <a:custGeom>
              <a:avLst/>
              <a:gdLst/>
              <a:ahLst/>
              <a:cxnLst/>
              <a:rect l="l" t="t" r="r" b="b"/>
              <a:pathLst>
                <a:path w="748" h="817" extrusionOk="0">
                  <a:moveTo>
                    <a:pt x="34" y="749"/>
                  </a:moveTo>
                  <a:cubicBezTo>
                    <a:pt x="34" y="783"/>
                    <a:pt x="68" y="816"/>
                    <a:pt x="145" y="783"/>
                  </a:cubicBezTo>
                  <a:cubicBezTo>
                    <a:pt x="323" y="749"/>
                    <a:pt x="459" y="638"/>
                    <a:pt x="569" y="502"/>
                  </a:cubicBezTo>
                  <a:cubicBezTo>
                    <a:pt x="637" y="426"/>
                    <a:pt x="748" y="213"/>
                    <a:pt x="705" y="111"/>
                  </a:cubicBezTo>
                  <a:cubicBezTo>
                    <a:pt x="705" y="77"/>
                    <a:pt x="705" y="77"/>
                    <a:pt x="671" y="43"/>
                  </a:cubicBezTo>
                  <a:cubicBezTo>
                    <a:pt x="671" y="43"/>
                    <a:pt x="637" y="1"/>
                    <a:pt x="603" y="43"/>
                  </a:cubicBezTo>
                  <a:cubicBezTo>
                    <a:pt x="459" y="77"/>
                    <a:pt x="425" y="256"/>
                    <a:pt x="391" y="324"/>
                  </a:cubicBezTo>
                  <a:cubicBezTo>
                    <a:pt x="280" y="468"/>
                    <a:pt x="179" y="570"/>
                    <a:pt x="68" y="638"/>
                  </a:cubicBezTo>
                  <a:cubicBezTo>
                    <a:pt x="0" y="638"/>
                    <a:pt x="0" y="715"/>
                    <a:pt x="34" y="7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5919101" y="4593901"/>
              <a:ext cx="24009" cy="26628"/>
            </a:xfrm>
            <a:custGeom>
              <a:avLst/>
              <a:gdLst/>
              <a:ahLst/>
              <a:cxnLst/>
              <a:rect l="l" t="t" r="r" b="b"/>
              <a:pathLst>
                <a:path w="706" h="783" extrusionOk="0">
                  <a:moveTo>
                    <a:pt x="1" y="672"/>
                  </a:moveTo>
                  <a:cubicBezTo>
                    <a:pt x="35" y="748"/>
                    <a:pt x="111" y="782"/>
                    <a:pt x="145" y="714"/>
                  </a:cubicBezTo>
                  <a:cubicBezTo>
                    <a:pt x="281" y="638"/>
                    <a:pt x="391" y="502"/>
                    <a:pt x="493" y="392"/>
                  </a:cubicBezTo>
                  <a:cubicBezTo>
                    <a:pt x="570" y="324"/>
                    <a:pt x="672" y="213"/>
                    <a:pt x="706" y="77"/>
                  </a:cubicBezTo>
                  <a:lnTo>
                    <a:pt x="706" y="35"/>
                  </a:lnTo>
                  <a:cubicBezTo>
                    <a:pt x="672" y="1"/>
                    <a:pt x="638" y="1"/>
                    <a:pt x="604" y="1"/>
                  </a:cubicBezTo>
                  <a:cubicBezTo>
                    <a:pt x="459" y="35"/>
                    <a:pt x="391" y="179"/>
                    <a:pt x="281" y="247"/>
                  </a:cubicBezTo>
                  <a:cubicBezTo>
                    <a:pt x="213" y="358"/>
                    <a:pt x="111" y="502"/>
                    <a:pt x="35" y="604"/>
                  </a:cubicBezTo>
                  <a:cubicBezTo>
                    <a:pt x="1" y="638"/>
                    <a:pt x="1" y="672"/>
                    <a:pt x="1" y="6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2"/>
            <p:cNvSpPr/>
            <p:nvPr/>
          </p:nvSpPr>
          <p:spPr>
            <a:xfrm>
              <a:off x="5880673" y="4573395"/>
              <a:ext cx="32409" cy="27784"/>
            </a:xfrm>
            <a:custGeom>
              <a:avLst/>
              <a:gdLst/>
              <a:ahLst/>
              <a:cxnLst/>
              <a:rect l="l" t="t" r="r" b="b"/>
              <a:pathLst>
                <a:path w="953" h="817" extrusionOk="0">
                  <a:moveTo>
                    <a:pt x="35" y="748"/>
                  </a:moveTo>
                  <a:cubicBezTo>
                    <a:pt x="35" y="782"/>
                    <a:pt x="103" y="816"/>
                    <a:pt x="179" y="782"/>
                  </a:cubicBezTo>
                  <a:cubicBezTo>
                    <a:pt x="426" y="604"/>
                    <a:pt x="706" y="426"/>
                    <a:pt x="918" y="179"/>
                  </a:cubicBezTo>
                  <a:cubicBezTo>
                    <a:pt x="952" y="179"/>
                    <a:pt x="952" y="145"/>
                    <a:pt x="952" y="111"/>
                  </a:cubicBezTo>
                  <a:cubicBezTo>
                    <a:pt x="918" y="43"/>
                    <a:pt x="816" y="1"/>
                    <a:pt x="740" y="43"/>
                  </a:cubicBezTo>
                  <a:cubicBezTo>
                    <a:pt x="494" y="213"/>
                    <a:pt x="247" y="426"/>
                    <a:pt x="35" y="680"/>
                  </a:cubicBezTo>
                  <a:cubicBezTo>
                    <a:pt x="1" y="680"/>
                    <a:pt x="1" y="714"/>
                    <a:pt x="35" y="7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2"/>
            <p:cNvSpPr/>
            <p:nvPr/>
          </p:nvSpPr>
          <p:spPr>
            <a:xfrm>
              <a:off x="5957530" y="4520547"/>
              <a:ext cx="30369" cy="31219"/>
            </a:xfrm>
            <a:custGeom>
              <a:avLst/>
              <a:gdLst/>
              <a:ahLst/>
              <a:cxnLst/>
              <a:rect l="l" t="t" r="r" b="b"/>
              <a:pathLst>
                <a:path w="893" h="918" extrusionOk="0">
                  <a:moveTo>
                    <a:pt x="0" y="850"/>
                  </a:moveTo>
                  <a:cubicBezTo>
                    <a:pt x="0" y="884"/>
                    <a:pt x="77" y="918"/>
                    <a:pt x="111" y="884"/>
                  </a:cubicBezTo>
                  <a:cubicBezTo>
                    <a:pt x="255" y="782"/>
                    <a:pt x="391" y="637"/>
                    <a:pt x="502" y="493"/>
                  </a:cubicBezTo>
                  <a:cubicBezTo>
                    <a:pt x="638" y="391"/>
                    <a:pt x="782" y="281"/>
                    <a:pt x="850" y="145"/>
                  </a:cubicBezTo>
                  <a:cubicBezTo>
                    <a:pt x="892" y="111"/>
                    <a:pt x="892" y="68"/>
                    <a:pt x="892" y="68"/>
                  </a:cubicBezTo>
                  <a:cubicBezTo>
                    <a:pt x="850" y="0"/>
                    <a:pt x="816" y="0"/>
                    <a:pt x="748" y="0"/>
                  </a:cubicBezTo>
                  <a:cubicBezTo>
                    <a:pt x="604" y="111"/>
                    <a:pt x="502" y="247"/>
                    <a:pt x="391" y="391"/>
                  </a:cubicBezTo>
                  <a:cubicBezTo>
                    <a:pt x="255" y="493"/>
                    <a:pt x="111" y="637"/>
                    <a:pt x="0" y="7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2"/>
            <p:cNvSpPr/>
            <p:nvPr/>
          </p:nvSpPr>
          <p:spPr>
            <a:xfrm>
              <a:off x="5975724" y="4543366"/>
              <a:ext cx="25166" cy="25438"/>
            </a:xfrm>
            <a:custGeom>
              <a:avLst/>
              <a:gdLst/>
              <a:ahLst/>
              <a:cxnLst/>
              <a:rect l="l" t="t" r="r" b="b"/>
              <a:pathLst>
                <a:path w="740" h="748" extrusionOk="0">
                  <a:moveTo>
                    <a:pt x="1" y="671"/>
                  </a:moveTo>
                  <a:cubicBezTo>
                    <a:pt x="1" y="748"/>
                    <a:pt x="69" y="748"/>
                    <a:pt x="103" y="714"/>
                  </a:cubicBezTo>
                  <a:cubicBezTo>
                    <a:pt x="315" y="603"/>
                    <a:pt x="570" y="425"/>
                    <a:pt x="706" y="213"/>
                  </a:cubicBezTo>
                  <a:cubicBezTo>
                    <a:pt x="740" y="179"/>
                    <a:pt x="740" y="179"/>
                    <a:pt x="706" y="145"/>
                  </a:cubicBezTo>
                  <a:cubicBezTo>
                    <a:pt x="706" y="77"/>
                    <a:pt x="604" y="0"/>
                    <a:pt x="570" y="77"/>
                  </a:cubicBezTo>
                  <a:lnTo>
                    <a:pt x="35" y="603"/>
                  </a:lnTo>
                  <a:cubicBezTo>
                    <a:pt x="1" y="637"/>
                    <a:pt x="1" y="671"/>
                    <a:pt x="1" y="6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6002317" y="4568770"/>
              <a:ext cx="24009" cy="28940"/>
            </a:xfrm>
            <a:custGeom>
              <a:avLst/>
              <a:gdLst/>
              <a:ahLst/>
              <a:cxnLst/>
              <a:rect l="l" t="t" r="r" b="b"/>
              <a:pathLst>
                <a:path w="706" h="851" extrusionOk="0">
                  <a:moveTo>
                    <a:pt x="0" y="774"/>
                  </a:moveTo>
                  <a:cubicBezTo>
                    <a:pt x="0" y="850"/>
                    <a:pt x="68" y="850"/>
                    <a:pt x="136" y="816"/>
                  </a:cubicBezTo>
                  <a:cubicBezTo>
                    <a:pt x="247" y="706"/>
                    <a:pt x="348" y="562"/>
                    <a:pt x="459" y="460"/>
                  </a:cubicBezTo>
                  <a:cubicBezTo>
                    <a:pt x="527" y="349"/>
                    <a:pt x="637" y="247"/>
                    <a:pt x="671" y="103"/>
                  </a:cubicBezTo>
                  <a:cubicBezTo>
                    <a:pt x="705" y="69"/>
                    <a:pt x="671" y="69"/>
                    <a:pt x="671" y="69"/>
                  </a:cubicBezTo>
                  <a:cubicBezTo>
                    <a:pt x="671" y="35"/>
                    <a:pt x="637" y="1"/>
                    <a:pt x="595" y="35"/>
                  </a:cubicBezTo>
                  <a:cubicBezTo>
                    <a:pt x="493" y="103"/>
                    <a:pt x="382" y="213"/>
                    <a:pt x="314" y="315"/>
                  </a:cubicBezTo>
                  <a:cubicBezTo>
                    <a:pt x="213" y="460"/>
                    <a:pt x="102" y="604"/>
                    <a:pt x="0" y="7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6021362" y="4502625"/>
              <a:ext cx="27784" cy="33531"/>
            </a:xfrm>
            <a:custGeom>
              <a:avLst/>
              <a:gdLst/>
              <a:ahLst/>
              <a:cxnLst/>
              <a:rect l="l" t="t" r="r" b="b"/>
              <a:pathLst>
                <a:path w="817" h="986" extrusionOk="0">
                  <a:moveTo>
                    <a:pt x="1" y="918"/>
                  </a:moveTo>
                  <a:cubicBezTo>
                    <a:pt x="35" y="986"/>
                    <a:pt x="111" y="986"/>
                    <a:pt x="145" y="952"/>
                  </a:cubicBezTo>
                  <a:cubicBezTo>
                    <a:pt x="247" y="808"/>
                    <a:pt x="392" y="672"/>
                    <a:pt x="502" y="527"/>
                  </a:cubicBezTo>
                  <a:cubicBezTo>
                    <a:pt x="604" y="425"/>
                    <a:pt x="748" y="281"/>
                    <a:pt x="816" y="136"/>
                  </a:cubicBezTo>
                  <a:lnTo>
                    <a:pt x="816" y="68"/>
                  </a:lnTo>
                  <a:cubicBezTo>
                    <a:pt x="782" y="1"/>
                    <a:pt x="714" y="1"/>
                    <a:pt x="672" y="35"/>
                  </a:cubicBezTo>
                  <a:cubicBezTo>
                    <a:pt x="536" y="136"/>
                    <a:pt x="426" y="281"/>
                    <a:pt x="358" y="425"/>
                  </a:cubicBezTo>
                  <a:cubicBezTo>
                    <a:pt x="213" y="561"/>
                    <a:pt x="145" y="706"/>
                    <a:pt x="35" y="884"/>
                  </a:cubicBezTo>
                  <a:cubicBezTo>
                    <a:pt x="1" y="884"/>
                    <a:pt x="1" y="918"/>
                    <a:pt x="1" y="91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a:off x="6008099" y="4489328"/>
              <a:ext cx="23125" cy="31253"/>
            </a:xfrm>
            <a:custGeom>
              <a:avLst/>
              <a:gdLst/>
              <a:ahLst/>
              <a:cxnLst/>
              <a:rect l="l" t="t" r="r" b="b"/>
              <a:pathLst>
                <a:path w="680" h="919" extrusionOk="0">
                  <a:moveTo>
                    <a:pt x="0" y="816"/>
                  </a:moveTo>
                  <a:cubicBezTo>
                    <a:pt x="43" y="884"/>
                    <a:pt x="144" y="918"/>
                    <a:pt x="212" y="850"/>
                  </a:cubicBezTo>
                  <a:cubicBezTo>
                    <a:pt x="357" y="638"/>
                    <a:pt x="501" y="426"/>
                    <a:pt x="637" y="247"/>
                  </a:cubicBezTo>
                  <a:cubicBezTo>
                    <a:pt x="680" y="179"/>
                    <a:pt x="680" y="137"/>
                    <a:pt x="680" y="103"/>
                  </a:cubicBezTo>
                  <a:cubicBezTo>
                    <a:pt x="637" y="103"/>
                    <a:pt x="637" y="69"/>
                    <a:pt x="637" y="69"/>
                  </a:cubicBezTo>
                  <a:cubicBezTo>
                    <a:pt x="637" y="69"/>
                    <a:pt x="603" y="35"/>
                    <a:pt x="569" y="35"/>
                  </a:cubicBezTo>
                  <a:cubicBezTo>
                    <a:pt x="535" y="1"/>
                    <a:pt x="501" y="35"/>
                    <a:pt x="467" y="35"/>
                  </a:cubicBezTo>
                  <a:cubicBezTo>
                    <a:pt x="255" y="213"/>
                    <a:pt x="111" y="493"/>
                    <a:pt x="0" y="7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a:off x="6051424" y="4443418"/>
              <a:ext cx="20541" cy="31525"/>
            </a:xfrm>
            <a:custGeom>
              <a:avLst/>
              <a:gdLst/>
              <a:ahLst/>
              <a:cxnLst/>
              <a:rect l="l" t="t" r="r" b="b"/>
              <a:pathLst>
                <a:path w="604" h="927" extrusionOk="0">
                  <a:moveTo>
                    <a:pt x="0" y="850"/>
                  </a:moveTo>
                  <a:cubicBezTo>
                    <a:pt x="0" y="892"/>
                    <a:pt x="111" y="926"/>
                    <a:pt x="145" y="892"/>
                  </a:cubicBezTo>
                  <a:cubicBezTo>
                    <a:pt x="323" y="680"/>
                    <a:pt x="468" y="425"/>
                    <a:pt x="603" y="178"/>
                  </a:cubicBezTo>
                  <a:lnTo>
                    <a:pt x="603" y="111"/>
                  </a:lnTo>
                  <a:cubicBezTo>
                    <a:pt x="569" y="43"/>
                    <a:pt x="425" y="0"/>
                    <a:pt x="391" y="111"/>
                  </a:cubicBezTo>
                  <a:cubicBezTo>
                    <a:pt x="255" y="323"/>
                    <a:pt x="145" y="569"/>
                    <a:pt x="0" y="78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a:off x="5610857" y="4407302"/>
              <a:ext cx="30369" cy="13297"/>
            </a:xfrm>
            <a:custGeom>
              <a:avLst/>
              <a:gdLst/>
              <a:ahLst/>
              <a:cxnLst/>
              <a:rect l="l" t="t" r="r" b="b"/>
              <a:pathLst>
                <a:path w="893" h="391" extrusionOk="0">
                  <a:moveTo>
                    <a:pt x="1" y="357"/>
                  </a:moveTo>
                  <a:lnTo>
                    <a:pt x="1" y="391"/>
                  </a:lnTo>
                  <a:cubicBezTo>
                    <a:pt x="145" y="357"/>
                    <a:pt x="289" y="323"/>
                    <a:pt x="425" y="289"/>
                  </a:cubicBezTo>
                  <a:cubicBezTo>
                    <a:pt x="570" y="255"/>
                    <a:pt x="748" y="213"/>
                    <a:pt x="850" y="111"/>
                  </a:cubicBezTo>
                  <a:cubicBezTo>
                    <a:pt x="893" y="111"/>
                    <a:pt x="893" y="77"/>
                    <a:pt x="893" y="43"/>
                  </a:cubicBezTo>
                  <a:lnTo>
                    <a:pt x="850" y="0"/>
                  </a:lnTo>
                  <a:cubicBezTo>
                    <a:pt x="680" y="0"/>
                    <a:pt x="536" y="77"/>
                    <a:pt x="391" y="145"/>
                  </a:cubicBezTo>
                  <a:cubicBezTo>
                    <a:pt x="255" y="179"/>
                    <a:pt x="145" y="255"/>
                    <a:pt x="1" y="3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2"/>
            <p:cNvSpPr/>
            <p:nvPr/>
          </p:nvSpPr>
          <p:spPr>
            <a:xfrm>
              <a:off x="5624154" y="4427809"/>
              <a:ext cx="30063" cy="13331"/>
            </a:xfrm>
            <a:custGeom>
              <a:avLst/>
              <a:gdLst/>
              <a:ahLst/>
              <a:cxnLst/>
              <a:rect l="l" t="t" r="r" b="b"/>
              <a:pathLst>
                <a:path w="884" h="392" extrusionOk="0">
                  <a:moveTo>
                    <a:pt x="0" y="357"/>
                  </a:moveTo>
                  <a:cubicBezTo>
                    <a:pt x="0" y="391"/>
                    <a:pt x="34" y="391"/>
                    <a:pt x="34" y="391"/>
                  </a:cubicBezTo>
                  <a:cubicBezTo>
                    <a:pt x="213" y="391"/>
                    <a:pt x="357" y="323"/>
                    <a:pt x="502" y="289"/>
                  </a:cubicBezTo>
                  <a:cubicBezTo>
                    <a:pt x="638" y="247"/>
                    <a:pt x="782" y="213"/>
                    <a:pt x="850" y="111"/>
                  </a:cubicBezTo>
                  <a:cubicBezTo>
                    <a:pt x="884" y="77"/>
                    <a:pt x="884" y="77"/>
                    <a:pt x="884" y="34"/>
                  </a:cubicBezTo>
                  <a:cubicBezTo>
                    <a:pt x="850" y="34"/>
                    <a:pt x="850" y="34"/>
                    <a:pt x="816" y="0"/>
                  </a:cubicBezTo>
                  <a:cubicBezTo>
                    <a:pt x="714" y="0"/>
                    <a:pt x="570" y="77"/>
                    <a:pt x="425" y="145"/>
                  </a:cubicBezTo>
                  <a:cubicBezTo>
                    <a:pt x="289" y="179"/>
                    <a:pt x="145" y="247"/>
                    <a:pt x="0" y="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2"/>
            <p:cNvSpPr/>
            <p:nvPr/>
          </p:nvSpPr>
          <p:spPr>
            <a:xfrm>
              <a:off x="5724102" y="4446003"/>
              <a:ext cx="26628" cy="11869"/>
            </a:xfrm>
            <a:custGeom>
              <a:avLst/>
              <a:gdLst/>
              <a:ahLst/>
              <a:cxnLst/>
              <a:rect l="l" t="t" r="r" b="b"/>
              <a:pathLst>
                <a:path w="783" h="349" extrusionOk="0">
                  <a:moveTo>
                    <a:pt x="1" y="315"/>
                  </a:moveTo>
                  <a:lnTo>
                    <a:pt x="35" y="349"/>
                  </a:lnTo>
                  <a:cubicBezTo>
                    <a:pt x="179" y="315"/>
                    <a:pt x="281" y="281"/>
                    <a:pt x="391" y="281"/>
                  </a:cubicBezTo>
                  <a:cubicBezTo>
                    <a:pt x="493" y="247"/>
                    <a:pt x="638" y="247"/>
                    <a:pt x="706" y="179"/>
                  </a:cubicBezTo>
                  <a:cubicBezTo>
                    <a:pt x="748" y="179"/>
                    <a:pt x="782" y="102"/>
                    <a:pt x="748" y="68"/>
                  </a:cubicBezTo>
                  <a:lnTo>
                    <a:pt x="706" y="35"/>
                  </a:lnTo>
                  <a:cubicBezTo>
                    <a:pt x="570" y="1"/>
                    <a:pt x="459" y="35"/>
                    <a:pt x="357" y="68"/>
                  </a:cubicBezTo>
                  <a:cubicBezTo>
                    <a:pt x="213" y="102"/>
                    <a:pt x="111" y="179"/>
                    <a:pt x="1" y="2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2"/>
            <p:cNvSpPr/>
            <p:nvPr/>
          </p:nvSpPr>
          <p:spPr>
            <a:xfrm>
              <a:off x="5675845" y="4482119"/>
              <a:ext cx="26628" cy="13331"/>
            </a:xfrm>
            <a:custGeom>
              <a:avLst/>
              <a:gdLst/>
              <a:ahLst/>
              <a:cxnLst/>
              <a:rect l="l" t="t" r="r" b="b"/>
              <a:pathLst>
                <a:path w="783" h="392" extrusionOk="0">
                  <a:moveTo>
                    <a:pt x="1" y="349"/>
                  </a:moveTo>
                  <a:cubicBezTo>
                    <a:pt x="43" y="391"/>
                    <a:pt x="43" y="391"/>
                    <a:pt x="77" y="391"/>
                  </a:cubicBezTo>
                  <a:cubicBezTo>
                    <a:pt x="213" y="391"/>
                    <a:pt x="358" y="349"/>
                    <a:pt x="502" y="281"/>
                  </a:cubicBezTo>
                  <a:cubicBezTo>
                    <a:pt x="604" y="281"/>
                    <a:pt x="715" y="247"/>
                    <a:pt x="783" y="136"/>
                  </a:cubicBezTo>
                  <a:lnTo>
                    <a:pt x="783" y="102"/>
                  </a:lnTo>
                  <a:cubicBezTo>
                    <a:pt x="783" y="68"/>
                    <a:pt x="749" y="68"/>
                    <a:pt x="749" y="68"/>
                  </a:cubicBezTo>
                  <a:cubicBezTo>
                    <a:pt x="638" y="0"/>
                    <a:pt x="536" y="68"/>
                    <a:pt x="426" y="102"/>
                  </a:cubicBezTo>
                  <a:cubicBezTo>
                    <a:pt x="290" y="179"/>
                    <a:pt x="179" y="247"/>
                    <a:pt x="43" y="281"/>
                  </a:cubicBezTo>
                  <a:cubicBezTo>
                    <a:pt x="1" y="315"/>
                    <a:pt x="1" y="349"/>
                    <a:pt x="1" y="3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2"/>
            <p:cNvSpPr/>
            <p:nvPr/>
          </p:nvSpPr>
          <p:spPr>
            <a:xfrm>
              <a:off x="5677308" y="4534966"/>
              <a:ext cx="28906" cy="18262"/>
            </a:xfrm>
            <a:custGeom>
              <a:avLst/>
              <a:gdLst/>
              <a:ahLst/>
              <a:cxnLst/>
              <a:rect l="l" t="t" r="r" b="b"/>
              <a:pathLst>
                <a:path w="850" h="537" extrusionOk="0">
                  <a:moveTo>
                    <a:pt x="0" y="494"/>
                  </a:moveTo>
                  <a:lnTo>
                    <a:pt x="34" y="536"/>
                  </a:lnTo>
                  <a:cubicBezTo>
                    <a:pt x="170" y="536"/>
                    <a:pt x="349" y="494"/>
                    <a:pt x="493" y="426"/>
                  </a:cubicBezTo>
                  <a:cubicBezTo>
                    <a:pt x="638" y="392"/>
                    <a:pt x="850" y="324"/>
                    <a:pt x="850" y="179"/>
                  </a:cubicBezTo>
                  <a:lnTo>
                    <a:pt x="850" y="111"/>
                  </a:lnTo>
                  <a:cubicBezTo>
                    <a:pt x="850" y="69"/>
                    <a:pt x="807" y="69"/>
                    <a:pt x="773" y="35"/>
                  </a:cubicBezTo>
                  <a:cubicBezTo>
                    <a:pt x="638" y="1"/>
                    <a:pt x="493" y="179"/>
                    <a:pt x="383" y="247"/>
                  </a:cubicBezTo>
                  <a:cubicBezTo>
                    <a:pt x="281" y="324"/>
                    <a:pt x="136" y="358"/>
                    <a:pt x="34" y="460"/>
                  </a:cubicBezTo>
                  <a:cubicBezTo>
                    <a:pt x="0" y="460"/>
                    <a:pt x="0" y="494"/>
                    <a:pt x="0" y="4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2"/>
            <p:cNvSpPr/>
            <p:nvPr/>
          </p:nvSpPr>
          <p:spPr>
            <a:xfrm>
              <a:off x="5632520" y="4601145"/>
              <a:ext cx="26628" cy="15609"/>
            </a:xfrm>
            <a:custGeom>
              <a:avLst/>
              <a:gdLst/>
              <a:ahLst/>
              <a:cxnLst/>
              <a:rect l="l" t="t" r="r" b="b"/>
              <a:pathLst>
                <a:path w="783" h="459" extrusionOk="0">
                  <a:moveTo>
                    <a:pt x="1" y="425"/>
                  </a:moveTo>
                  <a:cubicBezTo>
                    <a:pt x="43" y="459"/>
                    <a:pt x="43" y="459"/>
                    <a:pt x="77" y="459"/>
                  </a:cubicBezTo>
                  <a:cubicBezTo>
                    <a:pt x="179" y="425"/>
                    <a:pt x="324" y="391"/>
                    <a:pt x="468" y="323"/>
                  </a:cubicBezTo>
                  <a:cubicBezTo>
                    <a:pt x="570" y="289"/>
                    <a:pt x="714" y="247"/>
                    <a:pt x="782" y="145"/>
                  </a:cubicBezTo>
                  <a:lnTo>
                    <a:pt x="782" y="77"/>
                  </a:lnTo>
                  <a:cubicBezTo>
                    <a:pt x="748" y="0"/>
                    <a:pt x="714" y="0"/>
                    <a:pt x="680" y="0"/>
                  </a:cubicBezTo>
                  <a:cubicBezTo>
                    <a:pt x="570" y="34"/>
                    <a:pt x="468" y="111"/>
                    <a:pt x="392" y="179"/>
                  </a:cubicBezTo>
                  <a:cubicBezTo>
                    <a:pt x="290" y="247"/>
                    <a:pt x="145" y="323"/>
                    <a:pt x="43" y="391"/>
                  </a:cubicBezTo>
                  <a:cubicBezTo>
                    <a:pt x="1" y="391"/>
                    <a:pt x="1" y="425"/>
                    <a:pt x="1" y="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2"/>
            <p:cNvSpPr/>
            <p:nvPr/>
          </p:nvSpPr>
          <p:spPr>
            <a:xfrm>
              <a:off x="5594091" y="4576013"/>
              <a:ext cx="26628" cy="15609"/>
            </a:xfrm>
            <a:custGeom>
              <a:avLst/>
              <a:gdLst/>
              <a:ahLst/>
              <a:cxnLst/>
              <a:rect l="l" t="t" r="r" b="b"/>
              <a:pathLst>
                <a:path w="783" h="459" extrusionOk="0">
                  <a:moveTo>
                    <a:pt x="1" y="425"/>
                  </a:moveTo>
                  <a:cubicBezTo>
                    <a:pt x="35" y="425"/>
                    <a:pt x="35" y="459"/>
                    <a:pt x="69" y="459"/>
                  </a:cubicBezTo>
                  <a:cubicBezTo>
                    <a:pt x="179" y="425"/>
                    <a:pt x="324" y="391"/>
                    <a:pt x="426" y="349"/>
                  </a:cubicBezTo>
                  <a:cubicBezTo>
                    <a:pt x="536" y="315"/>
                    <a:pt x="706" y="281"/>
                    <a:pt x="782" y="179"/>
                  </a:cubicBezTo>
                  <a:lnTo>
                    <a:pt x="782" y="68"/>
                  </a:lnTo>
                  <a:cubicBezTo>
                    <a:pt x="748" y="34"/>
                    <a:pt x="748" y="0"/>
                    <a:pt x="706" y="0"/>
                  </a:cubicBezTo>
                  <a:cubicBezTo>
                    <a:pt x="570" y="0"/>
                    <a:pt x="460" y="102"/>
                    <a:pt x="392" y="136"/>
                  </a:cubicBezTo>
                  <a:cubicBezTo>
                    <a:pt x="247" y="213"/>
                    <a:pt x="145" y="281"/>
                    <a:pt x="35" y="349"/>
                  </a:cubicBezTo>
                  <a:cubicBezTo>
                    <a:pt x="1" y="349"/>
                    <a:pt x="1" y="391"/>
                    <a:pt x="1" y="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2"/>
            <p:cNvSpPr/>
            <p:nvPr/>
          </p:nvSpPr>
          <p:spPr>
            <a:xfrm>
              <a:off x="5562906" y="4619339"/>
              <a:ext cx="26322" cy="13331"/>
            </a:xfrm>
            <a:custGeom>
              <a:avLst/>
              <a:gdLst/>
              <a:ahLst/>
              <a:cxnLst/>
              <a:rect l="l" t="t" r="r" b="b"/>
              <a:pathLst>
                <a:path w="774" h="392" extrusionOk="0">
                  <a:moveTo>
                    <a:pt x="1" y="315"/>
                  </a:moveTo>
                  <a:cubicBezTo>
                    <a:pt x="1" y="349"/>
                    <a:pt x="34" y="349"/>
                    <a:pt x="68" y="349"/>
                  </a:cubicBezTo>
                  <a:cubicBezTo>
                    <a:pt x="281" y="391"/>
                    <a:pt x="638" y="349"/>
                    <a:pt x="740" y="136"/>
                  </a:cubicBezTo>
                  <a:cubicBezTo>
                    <a:pt x="774" y="102"/>
                    <a:pt x="774" y="102"/>
                    <a:pt x="774" y="68"/>
                  </a:cubicBezTo>
                  <a:cubicBezTo>
                    <a:pt x="740" y="34"/>
                    <a:pt x="706" y="0"/>
                    <a:pt x="638" y="0"/>
                  </a:cubicBezTo>
                  <a:cubicBezTo>
                    <a:pt x="561" y="34"/>
                    <a:pt x="459" y="102"/>
                    <a:pt x="391" y="136"/>
                  </a:cubicBezTo>
                  <a:cubicBezTo>
                    <a:pt x="281" y="179"/>
                    <a:pt x="179" y="213"/>
                    <a:pt x="68" y="247"/>
                  </a:cubicBezTo>
                  <a:cubicBezTo>
                    <a:pt x="1" y="247"/>
                    <a:pt x="1" y="281"/>
                    <a:pt x="1" y="3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2"/>
            <p:cNvSpPr/>
            <p:nvPr/>
          </p:nvSpPr>
          <p:spPr>
            <a:xfrm>
              <a:off x="5531416" y="4582067"/>
              <a:ext cx="25472" cy="15643"/>
            </a:xfrm>
            <a:custGeom>
              <a:avLst/>
              <a:gdLst/>
              <a:ahLst/>
              <a:cxnLst/>
              <a:rect l="l" t="t" r="r" b="b"/>
              <a:pathLst>
                <a:path w="749" h="460" extrusionOk="0">
                  <a:moveTo>
                    <a:pt x="1" y="383"/>
                  </a:moveTo>
                  <a:cubicBezTo>
                    <a:pt x="43" y="425"/>
                    <a:pt x="77" y="459"/>
                    <a:pt x="111" y="459"/>
                  </a:cubicBezTo>
                  <a:cubicBezTo>
                    <a:pt x="213" y="383"/>
                    <a:pt x="323" y="349"/>
                    <a:pt x="425" y="315"/>
                  </a:cubicBezTo>
                  <a:cubicBezTo>
                    <a:pt x="536" y="281"/>
                    <a:pt x="680" y="247"/>
                    <a:pt x="714" y="137"/>
                  </a:cubicBezTo>
                  <a:cubicBezTo>
                    <a:pt x="748" y="103"/>
                    <a:pt x="748" y="69"/>
                    <a:pt x="748" y="35"/>
                  </a:cubicBezTo>
                  <a:cubicBezTo>
                    <a:pt x="714" y="1"/>
                    <a:pt x="714" y="1"/>
                    <a:pt x="638" y="1"/>
                  </a:cubicBezTo>
                  <a:cubicBezTo>
                    <a:pt x="536" y="1"/>
                    <a:pt x="468" y="69"/>
                    <a:pt x="357" y="137"/>
                  </a:cubicBezTo>
                  <a:cubicBezTo>
                    <a:pt x="255" y="171"/>
                    <a:pt x="145" y="247"/>
                    <a:pt x="43" y="349"/>
                  </a:cubicBezTo>
                  <a:cubicBezTo>
                    <a:pt x="1" y="349"/>
                    <a:pt x="1" y="383"/>
                    <a:pt x="1" y="3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2"/>
            <p:cNvSpPr/>
            <p:nvPr/>
          </p:nvSpPr>
          <p:spPr>
            <a:xfrm>
              <a:off x="5519581" y="4514460"/>
              <a:ext cx="40775" cy="25472"/>
            </a:xfrm>
            <a:custGeom>
              <a:avLst/>
              <a:gdLst/>
              <a:ahLst/>
              <a:cxnLst/>
              <a:rect l="l" t="t" r="r" b="b"/>
              <a:pathLst>
                <a:path w="1199" h="749" extrusionOk="0">
                  <a:moveTo>
                    <a:pt x="0" y="714"/>
                  </a:moveTo>
                  <a:cubicBezTo>
                    <a:pt x="0" y="748"/>
                    <a:pt x="34" y="748"/>
                    <a:pt x="68" y="748"/>
                  </a:cubicBezTo>
                  <a:cubicBezTo>
                    <a:pt x="281" y="672"/>
                    <a:pt x="493" y="570"/>
                    <a:pt x="671" y="460"/>
                  </a:cubicBezTo>
                  <a:cubicBezTo>
                    <a:pt x="850" y="392"/>
                    <a:pt x="1062" y="324"/>
                    <a:pt x="1164" y="179"/>
                  </a:cubicBezTo>
                  <a:cubicBezTo>
                    <a:pt x="1198" y="145"/>
                    <a:pt x="1198" y="111"/>
                    <a:pt x="1198" y="111"/>
                  </a:cubicBezTo>
                  <a:cubicBezTo>
                    <a:pt x="1164" y="35"/>
                    <a:pt x="1130" y="1"/>
                    <a:pt x="1096" y="35"/>
                  </a:cubicBezTo>
                  <a:cubicBezTo>
                    <a:pt x="884" y="35"/>
                    <a:pt x="739" y="179"/>
                    <a:pt x="561" y="290"/>
                  </a:cubicBezTo>
                  <a:cubicBezTo>
                    <a:pt x="391" y="392"/>
                    <a:pt x="179" y="536"/>
                    <a:pt x="0" y="6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2"/>
            <p:cNvSpPr/>
            <p:nvPr/>
          </p:nvSpPr>
          <p:spPr>
            <a:xfrm>
              <a:off x="5600179" y="4524288"/>
              <a:ext cx="17956" cy="9556"/>
            </a:xfrm>
            <a:custGeom>
              <a:avLst/>
              <a:gdLst/>
              <a:ahLst/>
              <a:cxnLst/>
              <a:rect l="l" t="t" r="r" b="b"/>
              <a:pathLst>
                <a:path w="528" h="281" extrusionOk="0">
                  <a:moveTo>
                    <a:pt x="0" y="247"/>
                  </a:moveTo>
                  <a:lnTo>
                    <a:pt x="34" y="281"/>
                  </a:lnTo>
                  <a:cubicBezTo>
                    <a:pt x="102" y="281"/>
                    <a:pt x="213" y="247"/>
                    <a:pt x="281" y="213"/>
                  </a:cubicBezTo>
                  <a:cubicBezTo>
                    <a:pt x="357" y="213"/>
                    <a:pt x="459" y="213"/>
                    <a:pt x="493" y="137"/>
                  </a:cubicBezTo>
                  <a:cubicBezTo>
                    <a:pt x="527" y="103"/>
                    <a:pt x="527" y="69"/>
                    <a:pt x="493" y="69"/>
                  </a:cubicBezTo>
                  <a:cubicBezTo>
                    <a:pt x="493" y="35"/>
                    <a:pt x="493" y="35"/>
                    <a:pt x="459" y="35"/>
                  </a:cubicBezTo>
                  <a:cubicBezTo>
                    <a:pt x="391" y="1"/>
                    <a:pt x="315" y="35"/>
                    <a:pt x="247" y="69"/>
                  </a:cubicBezTo>
                  <a:cubicBezTo>
                    <a:pt x="179" y="103"/>
                    <a:pt x="68" y="137"/>
                    <a:pt x="0" y="2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2"/>
            <p:cNvSpPr/>
            <p:nvPr/>
          </p:nvSpPr>
          <p:spPr>
            <a:xfrm>
              <a:off x="5571272" y="4480962"/>
              <a:ext cx="26628" cy="16800"/>
            </a:xfrm>
            <a:custGeom>
              <a:avLst/>
              <a:gdLst/>
              <a:ahLst/>
              <a:cxnLst/>
              <a:rect l="l" t="t" r="r" b="b"/>
              <a:pathLst>
                <a:path w="783" h="494" extrusionOk="0">
                  <a:moveTo>
                    <a:pt x="1" y="459"/>
                  </a:moveTo>
                  <a:lnTo>
                    <a:pt x="35" y="459"/>
                  </a:lnTo>
                  <a:cubicBezTo>
                    <a:pt x="69" y="493"/>
                    <a:pt x="69" y="493"/>
                    <a:pt x="145" y="493"/>
                  </a:cubicBezTo>
                  <a:cubicBezTo>
                    <a:pt x="213" y="493"/>
                    <a:pt x="281" y="459"/>
                    <a:pt x="315" y="459"/>
                  </a:cubicBezTo>
                  <a:cubicBezTo>
                    <a:pt x="460" y="383"/>
                    <a:pt x="604" y="315"/>
                    <a:pt x="706" y="247"/>
                  </a:cubicBezTo>
                  <a:cubicBezTo>
                    <a:pt x="740" y="213"/>
                    <a:pt x="782" y="136"/>
                    <a:pt x="740" y="102"/>
                  </a:cubicBezTo>
                  <a:lnTo>
                    <a:pt x="740" y="68"/>
                  </a:lnTo>
                  <a:lnTo>
                    <a:pt x="706" y="34"/>
                  </a:lnTo>
                  <a:cubicBezTo>
                    <a:pt x="672" y="0"/>
                    <a:pt x="604" y="0"/>
                    <a:pt x="528" y="34"/>
                  </a:cubicBezTo>
                  <a:cubicBezTo>
                    <a:pt x="426" y="102"/>
                    <a:pt x="315" y="170"/>
                    <a:pt x="213" y="247"/>
                  </a:cubicBezTo>
                  <a:cubicBezTo>
                    <a:pt x="179" y="281"/>
                    <a:pt x="145" y="315"/>
                    <a:pt x="69" y="349"/>
                  </a:cubicBezTo>
                  <a:cubicBezTo>
                    <a:pt x="35" y="383"/>
                    <a:pt x="35" y="383"/>
                    <a:pt x="1" y="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2"/>
            <p:cNvSpPr/>
            <p:nvPr/>
          </p:nvSpPr>
          <p:spPr>
            <a:xfrm>
              <a:off x="5520737" y="4467665"/>
              <a:ext cx="26594" cy="14487"/>
            </a:xfrm>
            <a:custGeom>
              <a:avLst/>
              <a:gdLst/>
              <a:ahLst/>
              <a:cxnLst/>
              <a:rect l="l" t="t" r="r" b="b"/>
              <a:pathLst>
                <a:path w="782" h="426" extrusionOk="0">
                  <a:moveTo>
                    <a:pt x="0" y="391"/>
                  </a:moveTo>
                  <a:cubicBezTo>
                    <a:pt x="0" y="391"/>
                    <a:pt x="34" y="425"/>
                    <a:pt x="68" y="425"/>
                  </a:cubicBezTo>
                  <a:cubicBezTo>
                    <a:pt x="213" y="425"/>
                    <a:pt x="315" y="391"/>
                    <a:pt x="425" y="349"/>
                  </a:cubicBezTo>
                  <a:cubicBezTo>
                    <a:pt x="569" y="315"/>
                    <a:pt x="705" y="281"/>
                    <a:pt x="739" y="179"/>
                  </a:cubicBezTo>
                  <a:cubicBezTo>
                    <a:pt x="782" y="137"/>
                    <a:pt x="782" y="103"/>
                    <a:pt x="782" y="69"/>
                  </a:cubicBezTo>
                  <a:cubicBezTo>
                    <a:pt x="739" y="35"/>
                    <a:pt x="739" y="35"/>
                    <a:pt x="705" y="35"/>
                  </a:cubicBezTo>
                  <a:cubicBezTo>
                    <a:pt x="569" y="1"/>
                    <a:pt x="493" y="69"/>
                    <a:pt x="391" y="137"/>
                  </a:cubicBezTo>
                  <a:cubicBezTo>
                    <a:pt x="247" y="179"/>
                    <a:pt x="145" y="213"/>
                    <a:pt x="34" y="281"/>
                  </a:cubicBezTo>
                  <a:cubicBezTo>
                    <a:pt x="0" y="315"/>
                    <a:pt x="0" y="349"/>
                    <a:pt x="0" y="3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2"/>
            <p:cNvSpPr/>
            <p:nvPr/>
          </p:nvSpPr>
          <p:spPr>
            <a:xfrm>
              <a:off x="5547297" y="4419443"/>
              <a:ext cx="28940" cy="16766"/>
            </a:xfrm>
            <a:custGeom>
              <a:avLst/>
              <a:gdLst/>
              <a:ahLst/>
              <a:cxnLst/>
              <a:rect l="l" t="t" r="r" b="b"/>
              <a:pathLst>
                <a:path w="851" h="493" extrusionOk="0">
                  <a:moveTo>
                    <a:pt x="1" y="459"/>
                  </a:moveTo>
                  <a:cubicBezTo>
                    <a:pt x="1" y="493"/>
                    <a:pt x="35" y="493"/>
                    <a:pt x="69" y="493"/>
                  </a:cubicBezTo>
                  <a:cubicBezTo>
                    <a:pt x="315" y="459"/>
                    <a:pt x="527" y="391"/>
                    <a:pt x="740" y="280"/>
                  </a:cubicBezTo>
                  <a:cubicBezTo>
                    <a:pt x="808" y="246"/>
                    <a:pt x="850" y="178"/>
                    <a:pt x="808" y="110"/>
                  </a:cubicBezTo>
                  <a:cubicBezTo>
                    <a:pt x="774" y="34"/>
                    <a:pt x="706" y="0"/>
                    <a:pt x="638" y="34"/>
                  </a:cubicBezTo>
                  <a:cubicBezTo>
                    <a:pt x="426" y="144"/>
                    <a:pt x="213" y="280"/>
                    <a:pt x="35" y="391"/>
                  </a:cubicBezTo>
                  <a:cubicBezTo>
                    <a:pt x="1" y="425"/>
                    <a:pt x="1" y="425"/>
                    <a:pt x="1" y="4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2"/>
            <p:cNvSpPr/>
            <p:nvPr/>
          </p:nvSpPr>
          <p:spPr>
            <a:xfrm>
              <a:off x="5529103" y="4387068"/>
              <a:ext cx="37306" cy="16800"/>
            </a:xfrm>
            <a:custGeom>
              <a:avLst/>
              <a:gdLst/>
              <a:ahLst/>
              <a:cxnLst/>
              <a:rect l="l" t="t" r="r" b="b"/>
              <a:pathLst>
                <a:path w="1097" h="494" extrusionOk="0">
                  <a:moveTo>
                    <a:pt x="35" y="459"/>
                  </a:moveTo>
                  <a:cubicBezTo>
                    <a:pt x="35" y="493"/>
                    <a:pt x="35" y="493"/>
                    <a:pt x="69" y="493"/>
                  </a:cubicBezTo>
                  <a:cubicBezTo>
                    <a:pt x="247" y="459"/>
                    <a:pt x="425" y="383"/>
                    <a:pt x="604" y="349"/>
                  </a:cubicBezTo>
                  <a:cubicBezTo>
                    <a:pt x="748" y="315"/>
                    <a:pt x="918" y="281"/>
                    <a:pt x="1028" y="213"/>
                  </a:cubicBezTo>
                  <a:cubicBezTo>
                    <a:pt x="1062" y="170"/>
                    <a:pt x="1096" y="137"/>
                    <a:pt x="1062" y="103"/>
                  </a:cubicBezTo>
                  <a:cubicBezTo>
                    <a:pt x="1062" y="69"/>
                    <a:pt x="1028" y="35"/>
                    <a:pt x="995" y="35"/>
                  </a:cubicBezTo>
                  <a:cubicBezTo>
                    <a:pt x="672" y="1"/>
                    <a:pt x="281" y="247"/>
                    <a:pt x="35" y="425"/>
                  </a:cubicBezTo>
                  <a:cubicBezTo>
                    <a:pt x="35" y="425"/>
                    <a:pt x="1" y="459"/>
                    <a:pt x="35" y="4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2"/>
            <p:cNvSpPr/>
            <p:nvPr/>
          </p:nvSpPr>
          <p:spPr>
            <a:xfrm>
              <a:off x="5769740" y="4514460"/>
              <a:ext cx="25472" cy="13331"/>
            </a:xfrm>
            <a:custGeom>
              <a:avLst/>
              <a:gdLst/>
              <a:ahLst/>
              <a:cxnLst/>
              <a:rect l="l" t="t" r="r" b="b"/>
              <a:pathLst>
                <a:path w="749" h="392" extrusionOk="0">
                  <a:moveTo>
                    <a:pt x="1" y="324"/>
                  </a:moveTo>
                  <a:cubicBezTo>
                    <a:pt x="43" y="358"/>
                    <a:pt x="77" y="392"/>
                    <a:pt x="77" y="358"/>
                  </a:cubicBezTo>
                  <a:cubicBezTo>
                    <a:pt x="179" y="324"/>
                    <a:pt x="256" y="290"/>
                    <a:pt x="358" y="247"/>
                  </a:cubicBezTo>
                  <a:cubicBezTo>
                    <a:pt x="426" y="213"/>
                    <a:pt x="536" y="213"/>
                    <a:pt x="638" y="213"/>
                  </a:cubicBezTo>
                  <a:cubicBezTo>
                    <a:pt x="680" y="179"/>
                    <a:pt x="714" y="179"/>
                    <a:pt x="714" y="145"/>
                  </a:cubicBezTo>
                  <a:cubicBezTo>
                    <a:pt x="714" y="111"/>
                    <a:pt x="748" y="111"/>
                    <a:pt x="714" y="77"/>
                  </a:cubicBezTo>
                  <a:lnTo>
                    <a:pt x="714" y="77"/>
                  </a:lnTo>
                  <a:cubicBezTo>
                    <a:pt x="714" y="35"/>
                    <a:pt x="680" y="1"/>
                    <a:pt x="638" y="1"/>
                  </a:cubicBezTo>
                  <a:cubicBezTo>
                    <a:pt x="392" y="1"/>
                    <a:pt x="179" y="145"/>
                    <a:pt x="43" y="2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2"/>
            <p:cNvSpPr/>
            <p:nvPr/>
          </p:nvSpPr>
          <p:spPr>
            <a:xfrm>
              <a:off x="5744609" y="4557819"/>
              <a:ext cx="30097" cy="15609"/>
            </a:xfrm>
            <a:custGeom>
              <a:avLst/>
              <a:gdLst/>
              <a:ahLst/>
              <a:cxnLst/>
              <a:rect l="l" t="t" r="r" b="b"/>
              <a:pathLst>
                <a:path w="885" h="459" extrusionOk="0">
                  <a:moveTo>
                    <a:pt x="1" y="425"/>
                  </a:moveTo>
                  <a:cubicBezTo>
                    <a:pt x="1" y="425"/>
                    <a:pt x="35" y="425"/>
                    <a:pt x="35" y="459"/>
                  </a:cubicBezTo>
                  <a:cubicBezTo>
                    <a:pt x="145" y="459"/>
                    <a:pt x="281" y="425"/>
                    <a:pt x="392" y="391"/>
                  </a:cubicBezTo>
                  <a:cubicBezTo>
                    <a:pt x="527" y="357"/>
                    <a:pt x="638" y="323"/>
                    <a:pt x="782" y="289"/>
                  </a:cubicBezTo>
                  <a:cubicBezTo>
                    <a:pt x="850" y="246"/>
                    <a:pt x="884" y="178"/>
                    <a:pt x="850" y="144"/>
                  </a:cubicBezTo>
                  <a:cubicBezTo>
                    <a:pt x="816" y="76"/>
                    <a:pt x="740" y="0"/>
                    <a:pt x="672" y="34"/>
                  </a:cubicBezTo>
                  <a:cubicBezTo>
                    <a:pt x="527" y="110"/>
                    <a:pt x="426" y="144"/>
                    <a:pt x="281" y="212"/>
                  </a:cubicBezTo>
                  <a:cubicBezTo>
                    <a:pt x="179" y="246"/>
                    <a:pt x="69" y="289"/>
                    <a:pt x="1" y="3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2"/>
            <p:cNvSpPr/>
            <p:nvPr/>
          </p:nvSpPr>
          <p:spPr>
            <a:xfrm>
              <a:off x="5832450" y="4541054"/>
              <a:ext cx="20541" cy="15643"/>
            </a:xfrm>
            <a:custGeom>
              <a:avLst/>
              <a:gdLst/>
              <a:ahLst/>
              <a:cxnLst/>
              <a:rect l="l" t="t" r="r" b="b"/>
              <a:pathLst>
                <a:path w="604" h="460" extrusionOk="0">
                  <a:moveTo>
                    <a:pt x="34" y="425"/>
                  </a:moveTo>
                  <a:cubicBezTo>
                    <a:pt x="34" y="459"/>
                    <a:pt x="68" y="459"/>
                    <a:pt x="111" y="459"/>
                  </a:cubicBezTo>
                  <a:cubicBezTo>
                    <a:pt x="247" y="391"/>
                    <a:pt x="357" y="315"/>
                    <a:pt x="535" y="247"/>
                  </a:cubicBezTo>
                  <a:cubicBezTo>
                    <a:pt x="569" y="247"/>
                    <a:pt x="603" y="213"/>
                    <a:pt x="603" y="145"/>
                  </a:cubicBezTo>
                  <a:lnTo>
                    <a:pt x="603" y="102"/>
                  </a:lnTo>
                  <a:cubicBezTo>
                    <a:pt x="603" y="68"/>
                    <a:pt x="569" y="68"/>
                    <a:pt x="569" y="68"/>
                  </a:cubicBezTo>
                  <a:cubicBezTo>
                    <a:pt x="535" y="0"/>
                    <a:pt x="459" y="0"/>
                    <a:pt x="425" y="0"/>
                  </a:cubicBezTo>
                  <a:cubicBezTo>
                    <a:pt x="323" y="34"/>
                    <a:pt x="247" y="102"/>
                    <a:pt x="179" y="145"/>
                  </a:cubicBezTo>
                  <a:cubicBezTo>
                    <a:pt x="145" y="179"/>
                    <a:pt x="111" y="213"/>
                    <a:pt x="68" y="247"/>
                  </a:cubicBezTo>
                  <a:cubicBezTo>
                    <a:pt x="34" y="281"/>
                    <a:pt x="34" y="315"/>
                    <a:pt x="34" y="391"/>
                  </a:cubicBezTo>
                  <a:cubicBezTo>
                    <a:pt x="0" y="391"/>
                    <a:pt x="0" y="391"/>
                    <a:pt x="34" y="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2"/>
            <p:cNvSpPr/>
            <p:nvPr/>
          </p:nvSpPr>
          <p:spPr>
            <a:xfrm>
              <a:off x="5821738" y="4479500"/>
              <a:ext cx="31253" cy="21731"/>
            </a:xfrm>
            <a:custGeom>
              <a:avLst/>
              <a:gdLst/>
              <a:ahLst/>
              <a:cxnLst/>
              <a:rect l="l" t="t" r="r" b="b"/>
              <a:pathLst>
                <a:path w="919" h="639" extrusionOk="0">
                  <a:moveTo>
                    <a:pt x="1" y="570"/>
                  </a:moveTo>
                  <a:cubicBezTo>
                    <a:pt x="1" y="604"/>
                    <a:pt x="35" y="638"/>
                    <a:pt x="69" y="604"/>
                  </a:cubicBezTo>
                  <a:cubicBezTo>
                    <a:pt x="349" y="570"/>
                    <a:pt x="638" y="426"/>
                    <a:pt x="850" y="290"/>
                  </a:cubicBezTo>
                  <a:cubicBezTo>
                    <a:pt x="918" y="256"/>
                    <a:pt x="918" y="213"/>
                    <a:pt x="918" y="145"/>
                  </a:cubicBezTo>
                  <a:cubicBezTo>
                    <a:pt x="884" y="77"/>
                    <a:pt x="774" y="1"/>
                    <a:pt x="706" y="43"/>
                  </a:cubicBezTo>
                  <a:cubicBezTo>
                    <a:pt x="460" y="179"/>
                    <a:pt x="213" y="324"/>
                    <a:pt x="1" y="5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2"/>
            <p:cNvSpPr/>
            <p:nvPr/>
          </p:nvSpPr>
          <p:spPr>
            <a:xfrm>
              <a:off x="5802387" y="4438793"/>
              <a:ext cx="24009" cy="10712"/>
            </a:xfrm>
            <a:custGeom>
              <a:avLst/>
              <a:gdLst/>
              <a:ahLst/>
              <a:cxnLst/>
              <a:rect l="l" t="t" r="r" b="b"/>
              <a:pathLst>
                <a:path w="706" h="315" extrusionOk="0">
                  <a:moveTo>
                    <a:pt x="1" y="280"/>
                  </a:moveTo>
                  <a:cubicBezTo>
                    <a:pt x="35" y="314"/>
                    <a:pt x="69" y="314"/>
                    <a:pt x="103" y="314"/>
                  </a:cubicBezTo>
                  <a:cubicBezTo>
                    <a:pt x="213" y="314"/>
                    <a:pt x="315" y="314"/>
                    <a:pt x="392" y="280"/>
                  </a:cubicBezTo>
                  <a:cubicBezTo>
                    <a:pt x="493" y="280"/>
                    <a:pt x="604" y="280"/>
                    <a:pt x="672" y="213"/>
                  </a:cubicBezTo>
                  <a:cubicBezTo>
                    <a:pt x="706" y="179"/>
                    <a:pt x="706" y="136"/>
                    <a:pt x="706" y="68"/>
                  </a:cubicBezTo>
                  <a:cubicBezTo>
                    <a:pt x="706" y="68"/>
                    <a:pt x="672" y="34"/>
                    <a:pt x="638" y="34"/>
                  </a:cubicBezTo>
                  <a:cubicBezTo>
                    <a:pt x="527" y="0"/>
                    <a:pt x="459" y="34"/>
                    <a:pt x="358" y="68"/>
                  </a:cubicBezTo>
                  <a:cubicBezTo>
                    <a:pt x="247" y="102"/>
                    <a:pt x="179" y="136"/>
                    <a:pt x="69" y="179"/>
                  </a:cubicBezTo>
                  <a:cubicBezTo>
                    <a:pt x="1" y="179"/>
                    <a:pt x="1" y="247"/>
                    <a:pt x="1"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2"/>
            <p:cNvSpPr/>
            <p:nvPr/>
          </p:nvSpPr>
          <p:spPr>
            <a:xfrm>
              <a:off x="5766271" y="4390536"/>
              <a:ext cx="28940" cy="14487"/>
            </a:xfrm>
            <a:custGeom>
              <a:avLst/>
              <a:gdLst/>
              <a:ahLst/>
              <a:cxnLst/>
              <a:rect l="l" t="t" r="r" b="b"/>
              <a:pathLst>
                <a:path w="851" h="426" extrusionOk="0">
                  <a:moveTo>
                    <a:pt x="35" y="357"/>
                  </a:moveTo>
                  <a:cubicBezTo>
                    <a:pt x="35" y="391"/>
                    <a:pt x="69" y="425"/>
                    <a:pt x="103" y="425"/>
                  </a:cubicBezTo>
                  <a:cubicBezTo>
                    <a:pt x="213" y="391"/>
                    <a:pt x="281" y="357"/>
                    <a:pt x="392" y="323"/>
                  </a:cubicBezTo>
                  <a:cubicBezTo>
                    <a:pt x="494" y="281"/>
                    <a:pt x="570" y="281"/>
                    <a:pt x="672" y="281"/>
                  </a:cubicBezTo>
                  <a:cubicBezTo>
                    <a:pt x="706" y="281"/>
                    <a:pt x="782" y="281"/>
                    <a:pt x="816" y="247"/>
                  </a:cubicBezTo>
                  <a:cubicBezTo>
                    <a:pt x="816" y="179"/>
                    <a:pt x="850" y="145"/>
                    <a:pt x="816" y="111"/>
                  </a:cubicBezTo>
                  <a:lnTo>
                    <a:pt x="816" y="111"/>
                  </a:lnTo>
                  <a:cubicBezTo>
                    <a:pt x="782" y="35"/>
                    <a:pt x="740" y="1"/>
                    <a:pt x="672" y="1"/>
                  </a:cubicBezTo>
                  <a:cubicBezTo>
                    <a:pt x="460" y="35"/>
                    <a:pt x="179" y="111"/>
                    <a:pt x="35" y="323"/>
                  </a:cubicBezTo>
                  <a:cubicBezTo>
                    <a:pt x="35" y="323"/>
                    <a:pt x="1" y="357"/>
                    <a:pt x="35" y="3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2"/>
            <p:cNvSpPr/>
            <p:nvPr/>
          </p:nvSpPr>
          <p:spPr>
            <a:xfrm>
              <a:off x="5718049" y="4368874"/>
              <a:ext cx="26594" cy="13331"/>
            </a:xfrm>
            <a:custGeom>
              <a:avLst/>
              <a:gdLst/>
              <a:ahLst/>
              <a:cxnLst/>
              <a:rect l="l" t="t" r="r" b="b"/>
              <a:pathLst>
                <a:path w="782" h="392" extrusionOk="0">
                  <a:moveTo>
                    <a:pt x="0" y="357"/>
                  </a:moveTo>
                  <a:cubicBezTo>
                    <a:pt x="34" y="391"/>
                    <a:pt x="34" y="391"/>
                    <a:pt x="77" y="391"/>
                  </a:cubicBezTo>
                  <a:cubicBezTo>
                    <a:pt x="179" y="391"/>
                    <a:pt x="289" y="357"/>
                    <a:pt x="391" y="357"/>
                  </a:cubicBezTo>
                  <a:cubicBezTo>
                    <a:pt x="501" y="323"/>
                    <a:pt x="637" y="323"/>
                    <a:pt x="714" y="247"/>
                  </a:cubicBezTo>
                  <a:cubicBezTo>
                    <a:pt x="748" y="213"/>
                    <a:pt x="782" y="179"/>
                    <a:pt x="748" y="145"/>
                  </a:cubicBezTo>
                  <a:cubicBezTo>
                    <a:pt x="748" y="111"/>
                    <a:pt x="714" y="68"/>
                    <a:pt x="671" y="68"/>
                  </a:cubicBezTo>
                  <a:cubicBezTo>
                    <a:pt x="569" y="0"/>
                    <a:pt x="425" y="68"/>
                    <a:pt x="323" y="111"/>
                  </a:cubicBezTo>
                  <a:cubicBezTo>
                    <a:pt x="213" y="179"/>
                    <a:pt x="111" y="213"/>
                    <a:pt x="34" y="281"/>
                  </a:cubicBezTo>
                  <a:cubicBezTo>
                    <a:pt x="0" y="323"/>
                    <a:pt x="0" y="357"/>
                    <a:pt x="0" y="3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2"/>
            <p:cNvSpPr/>
            <p:nvPr/>
          </p:nvSpPr>
          <p:spPr>
            <a:xfrm>
              <a:off x="5700127" y="4411043"/>
              <a:ext cx="26322" cy="15643"/>
            </a:xfrm>
            <a:custGeom>
              <a:avLst/>
              <a:gdLst/>
              <a:ahLst/>
              <a:cxnLst/>
              <a:rect l="l" t="t" r="r" b="b"/>
              <a:pathLst>
                <a:path w="774" h="460" extrusionOk="0">
                  <a:moveTo>
                    <a:pt x="1" y="425"/>
                  </a:moveTo>
                  <a:cubicBezTo>
                    <a:pt x="1" y="459"/>
                    <a:pt x="35" y="459"/>
                    <a:pt x="69" y="459"/>
                  </a:cubicBezTo>
                  <a:cubicBezTo>
                    <a:pt x="179" y="425"/>
                    <a:pt x="315" y="391"/>
                    <a:pt x="425" y="357"/>
                  </a:cubicBezTo>
                  <a:cubicBezTo>
                    <a:pt x="561" y="315"/>
                    <a:pt x="706" y="315"/>
                    <a:pt x="740" y="213"/>
                  </a:cubicBezTo>
                  <a:cubicBezTo>
                    <a:pt x="774" y="179"/>
                    <a:pt x="774" y="145"/>
                    <a:pt x="740" y="145"/>
                  </a:cubicBezTo>
                  <a:cubicBezTo>
                    <a:pt x="740" y="103"/>
                    <a:pt x="706" y="69"/>
                    <a:pt x="706" y="69"/>
                  </a:cubicBezTo>
                  <a:cubicBezTo>
                    <a:pt x="561" y="1"/>
                    <a:pt x="459" y="103"/>
                    <a:pt x="349" y="145"/>
                  </a:cubicBezTo>
                  <a:cubicBezTo>
                    <a:pt x="247" y="213"/>
                    <a:pt x="136" y="281"/>
                    <a:pt x="35" y="357"/>
                  </a:cubicBezTo>
                  <a:cubicBezTo>
                    <a:pt x="1" y="357"/>
                    <a:pt x="1" y="391"/>
                    <a:pt x="1" y="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2"/>
            <p:cNvSpPr/>
            <p:nvPr/>
          </p:nvSpPr>
          <p:spPr>
            <a:xfrm>
              <a:off x="5662855" y="4371186"/>
              <a:ext cx="30097" cy="18228"/>
            </a:xfrm>
            <a:custGeom>
              <a:avLst/>
              <a:gdLst/>
              <a:ahLst/>
              <a:cxnLst/>
              <a:rect l="l" t="t" r="r" b="b"/>
              <a:pathLst>
                <a:path w="885" h="536" extrusionOk="0">
                  <a:moveTo>
                    <a:pt x="1" y="468"/>
                  </a:moveTo>
                  <a:cubicBezTo>
                    <a:pt x="1" y="502"/>
                    <a:pt x="35" y="536"/>
                    <a:pt x="69" y="536"/>
                  </a:cubicBezTo>
                  <a:cubicBezTo>
                    <a:pt x="213" y="502"/>
                    <a:pt x="349" y="425"/>
                    <a:pt x="493" y="357"/>
                  </a:cubicBezTo>
                  <a:cubicBezTo>
                    <a:pt x="638" y="289"/>
                    <a:pt x="774" y="255"/>
                    <a:pt x="850" y="145"/>
                  </a:cubicBezTo>
                  <a:cubicBezTo>
                    <a:pt x="884" y="111"/>
                    <a:pt x="884" y="111"/>
                    <a:pt x="884" y="77"/>
                  </a:cubicBezTo>
                  <a:cubicBezTo>
                    <a:pt x="884" y="77"/>
                    <a:pt x="850" y="43"/>
                    <a:pt x="808" y="43"/>
                  </a:cubicBezTo>
                  <a:cubicBezTo>
                    <a:pt x="672" y="0"/>
                    <a:pt x="527" y="77"/>
                    <a:pt x="383" y="179"/>
                  </a:cubicBezTo>
                  <a:cubicBezTo>
                    <a:pt x="247" y="255"/>
                    <a:pt x="103" y="323"/>
                    <a:pt x="1" y="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2"/>
            <p:cNvSpPr/>
            <p:nvPr/>
          </p:nvSpPr>
          <p:spPr>
            <a:xfrm>
              <a:off x="5765115" y="4476065"/>
              <a:ext cx="19112" cy="10712"/>
            </a:xfrm>
            <a:custGeom>
              <a:avLst/>
              <a:gdLst/>
              <a:ahLst/>
              <a:cxnLst/>
              <a:rect l="l" t="t" r="r" b="b"/>
              <a:pathLst>
                <a:path w="562" h="315" extrusionOk="0">
                  <a:moveTo>
                    <a:pt x="1" y="212"/>
                  </a:moveTo>
                  <a:cubicBezTo>
                    <a:pt x="35" y="246"/>
                    <a:pt x="35" y="246"/>
                    <a:pt x="69" y="246"/>
                  </a:cubicBezTo>
                  <a:cubicBezTo>
                    <a:pt x="213" y="246"/>
                    <a:pt x="426" y="314"/>
                    <a:pt x="562" y="212"/>
                  </a:cubicBezTo>
                  <a:lnTo>
                    <a:pt x="562" y="102"/>
                  </a:lnTo>
                  <a:cubicBezTo>
                    <a:pt x="562" y="102"/>
                    <a:pt x="562" y="68"/>
                    <a:pt x="528" y="68"/>
                  </a:cubicBezTo>
                  <a:cubicBezTo>
                    <a:pt x="392" y="0"/>
                    <a:pt x="179" y="102"/>
                    <a:pt x="35" y="178"/>
                  </a:cubicBezTo>
                  <a:cubicBezTo>
                    <a:pt x="1" y="178"/>
                    <a:pt x="1" y="212"/>
                    <a:pt x="1" y="2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2"/>
            <p:cNvSpPr/>
            <p:nvPr/>
          </p:nvSpPr>
          <p:spPr>
            <a:xfrm>
              <a:off x="5707336" y="4596520"/>
              <a:ext cx="26322" cy="16800"/>
            </a:xfrm>
            <a:custGeom>
              <a:avLst/>
              <a:gdLst/>
              <a:ahLst/>
              <a:cxnLst/>
              <a:rect l="l" t="t" r="r" b="b"/>
              <a:pathLst>
                <a:path w="774" h="494" extrusionOk="0">
                  <a:moveTo>
                    <a:pt x="1" y="425"/>
                  </a:moveTo>
                  <a:cubicBezTo>
                    <a:pt x="35" y="459"/>
                    <a:pt x="69" y="493"/>
                    <a:pt x="103" y="459"/>
                  </a:cubicBezTo>
                  <a:cubicBezTo>
                    <a:pt x="213" y="383"/>
                    <a:pt x="315" y="315"/>
                    <a:pt x="460" y="315"/>
                  </a:cubicBezTo>
                  <a:cubicBezTo>
                    <a:pt x="562" y="281"/>
                    <a:pt x="672" y="281"/>
                    <a:pt x="774" y="213"/>
                  </a:cubicBezTo>
                  <a:lnTo>
                    <a:pt x="774" y="136"/>
                  </a:lnTo>
                  <a:cubicBezTo>
                    <a:pt x="774" y="102"/>
                    <a:pt x="774" y="102"/>
                    <a:pt x="740" y="102"/>
                  </a:cubicBezTo>
                  <a:cubicBezTo>
                    <a:pt x="638" y="0"/>
                    <a:pt x="460" y="68"/>
                    <a:pt x="349" y="136"/>
                  </a:cubicBezTo>
                  <a:cubicBezTo>
                    <a:pt x="213" y="213"/>
                    <a:pt x="103" y="281"/>
                    <a:pt x="35" y="383"/>
                  </a:cubicBezTo>
                  <a:cubicBezTo>
                    <a:pt x="1" y="383"/>
                    <a:pt x="1" y="425"/>
                    <a:pt x="1" y="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2"/>
            <p:cNvSpPr/>
            <p:nvPr/>
          </p:nvSpPr>
          <p:spPr>
            <a:xfrm>
              <a:off x="5902335" y="4482119"/>
              <a:ext cx="21731" cy="15643"/>
            </a:xfrm>
            <a:custGeom>
              <a:avLst/>
              <a:gdLst/>
              <a:ahLst/>
              <a:cxnLst/>
              <a:rect l="l" t="t" r="r" b="b"/>
              <a:pathLst>
                <a:path w="639" h="460" extrusionOk="0">
                  <a:moveTo>
                    <a:pt x="1" y="391"/>
                  </a:moveTo>
                  <a:cubicBezTo>
                    <a:pt x="1" y="425"/>
                    <a:pt x="1" y="425"/>
                    <a:pt x="35" y="425"/>
                  </a:cubicBezTo>
                  <a:cubicBezTo>
                    <a:pt x="137" y="459"/>
                    <a:pt x="281" y="391"/>
                    <a:pt x="392" y="349"/>
                  </a:cubicBezTo>
                  <a:cubicBezTo>
                    <a:pt x="494" y="281"/>
                    <a:pt x="638" y="213"/>
                    <a:pt x="638" y="68"/>
                  </a:cubicBezTo>
                  <a:cubicBezTo>
                    <a:pt x="604" y="68"/>
                    <a:pt x="604" y="68"/>
                    <a:pt x="604" y="34"/>
                  </a:cubicBezTo>
                  <a:lnTo>
                    <a:pt x="562" y="0"/>
                  </a:lnTo>
                  <a:cubicBezTo>
                    <a:pt x="460" y="0"/>
                    <a:pt x="392" y="68"/>
                    <a:pt x="315" y="136"/>
                  </a:cubicBezTo>
                  <a:cubicBezTo>
                    <a:pt x="213" y="213"/>
                    <a:pt x="69" y="247"/>
                    <a:pt x="1" y="3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p:nvPr/>
          </p:nvSpPr>
          <p:spPr>
            <a:xfrm>
              <a:off x="5875775" y="4441106"/>
              <a:ext cx="24009" cy="15609"/>
            </a:xfrm>
            <a:custGeom>
              <a:avLst/>
              <a:gdLst/>
              <a:ahLst/>
              <a:cxnLst/>
              <a:rect l="l" t="t" r="r" b="b"/>
              <a:pathLst>
                <a:path w="706" h="459" extrusionOk="0">
                  <a:moveTo>
                    <a:pt x="0" y="391"/>
                  </a:moveTo>
                  <a:cubicBezTo>
                    <a:pt x="0" y="425"/>
                    <a:pt x="34" y="459"/>
                    <a:pt x="111" y="425"/>
                  </a:cubicBezTo>
                  <a:cubicBezTo>
                    <a:pt x="213" y="391"/>
                    <a:pt x="323" y="357"/>
                    <a:pt x="425" y="323"/>
                  </a:cubicBezTo>
                  <a:cubicBezTo>
                    <a:pt x="536" y="280"/>
                    <a:pt x="638" y="246"/>
                    <a:pt x="672" y="145"/>
                  </a:cubicBezTo>
                  <a:cubicBezTo>
                    <a:pt x="706" y="111"/>
                    <a:pt x="706" y="111"/>
                    <a:pt x="672" y="68"/>
                  </a:cubicBezTo>
                  <a:cubicBezTo>
                    <a:pt x="672" y="68"/>
                    <a:pt x="638" y="34"/>
                    <a:pt x="604" y="34"/>
                  </a:cubicBezTo>
                  <a:cubicBezTo>
                    <a:pt x="493" y="0"/>
                    <a:pt x="425" y="68"/>
                    <a:pt x="323" y="111"/>
                  </a:cubicBezTo>
                  <a:cubicBezTo>
                    <a:pt x="213" y="179"/>
                    <a:pt x="145" y="246"/>
                    <a:pt x="34" y="280"/>
                  </a:cubicBezTo>
                  <a:cubicBezTo>
                    <a:pt x="0" y="323"/>
                    <a:pt x="0" y="357"/>
                    <a:pt x="0" y="3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2"/>
            <p:cNvSpPr/>
            <p:nvPr/>
          </p:nvSpPr>
          <p:spPr>
            <a:xfrm>
              <a:off x="5935867" y="4435018"/>
              <a:ext cx="24281" cy="15643"/>
            </a:xfrm>
            <a:custGeom>
              <a:avLst/>
              <a:gdLst/>
              <a:ahLst/>
              <a:cxnLst/>
              <a:rect l="l" t="t" r="r" b="b"/>
              <a:pathLst>
                <a:path w="714" h="460" extrusionOk="0">
                  <a:moveTo>
                    <a:pt x="0" y="425"/>
                  </a:moveTo>
                  <a:cubicBezTo>
                    <a:pt x="0" y="459"/>
                    <a:pt x="43" y="459"/>
                    <a:pt x="77" y="459"/>
                  </a:cubicBezTo>
                  <a:cubicBezTo>
                    <a:pt x="179" y="391"/>
                    <a:pt x="289" y="358"/>
                    <a:pt x="391" y="324"/>
                  </a:cubicBezTo>
                  <a:cubicBezTo>
                    <a:pt x="468" y="324"/>
                    <a:pt x="603" y="290"/>
                    <a:pt x="680" y="213"/>
                  </a:cubicBezTo>
                  <a:cubicBezTo>
                    <a:pt x="714" y="179"/>
                    <a:pt x="714" y="145"/>
                    <a:pt x="714" y="111"/>
                  </a:cubicBezTo>
                  <a:cubicBezTo>
                    <a:pt x="714" y="77"/>
                    <a:pt x="680" y="35"/>
                    <a:pt x="637" y="35"/>
                  </a:cubicBezTo>
                  <a:cubicBezTo>
                    <a:pt x="536" y="1"/>
                    <a:pt x="391" y="111"/>
                    <a:pt x="289" y="145"/>
                  </a:cubicBezTo>
                  <a:cubicBezTo>
                    <a:pt x="179" y="213"/>
                    <a:pt x="111" y="290"/>
                    <a:pt x="0" y="3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2"/>
            <p:cNvSpPr/>
            <p:nvPr/>
          </p:nvSpPr>
          <p:spPr>
            <a:xfrm>
              <a:off x="5882985" y="4402677"/>
              <a:ext cx="32681" cy="16766"/>
            </a:xfrm>
            <a:custGeom>
              <a:avLst/>
              <a:gdLst/>
              <a:ahLst/>
              <a:cxnLst/>
              <a:rect l="l" t="t" r="r" b="b"/>
              <a:pathLst>
                <a:path w="961" h="493" extrusionOk="0">
                  <a:moveTo>
                    <a:pt x="35" y="425"/>
                  </a:moveTo>
                  <a:cubicBezTo>
                    <a:pt x="35" y="459"/>
                    <a:pt x="69" y="493"/>
                    <a:pt x="111" y="459"/>
                  </a:cubicBezTo>
                  <a:cubicBezTo>
                    <a:pt x="247" y="391"/>
                    <a:pt x="426" y="349"/>
                    <a:pt x="570" y="315"/>
                  </a:cubicBezTo>
                  <a:cubicBezTo>
                    <a:pt x="672" y="281"/>
                    <a:pt x="816" y="315"/>
                    <a:pt x="918" y="213"/>
                  </a:cubicBezTo>
                  <a:cubicBezTo>
                    <a:pt x="918" y="179"/>
                    <a:pt x="961" y="136"/>
                    <a:pt x="918" y="102"/>
                  </a:cubicBezTo>
                  <a:cubicBezTo>
                    <a:pt x="918" y="102"/>
                    <a:pt x="918" y="68"/>
                    <a:pt x="884" y="68"/>
                  </a:cubicBezTo>
                  <a:cubicBezTo>
                    <a:pt x="782" y="0"/>
                    <a:pt x="604" y="68"/>
                    <a:pt x="460" y="102"/>
                  </a:cubicBezTo>
                  <a:cubicBezTo>
                    <a:pt x="324" y="179"/>
                    <a:pt x="179" y="247"/>
                    <a:pt x="35" y="349"/>
                  </a:cubicBezTo>
                  <a:cubicBezTo>
                    <a:pt x="1" y="349"/>
                    <a:pt x="1" y="391"/>
                    <a:pt x="35" y="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2"/>
            <p:cNvSpPr/>
            <p:nvPr/>
          </p:nvSpPr>
          <p:spPr>
            <a:xfrm>
              <a:off x="5855269" y="4372614"/>
              <a:ext cx="31525" cy="14487"/>
            </a:xfrm>
            <a:custGeom>
              <a:avLst/>
              <a:gdLst/>
              <a:ahLst/>
              <a:cxnLst/>
              <a:rect l="l" t="t" r="r" b="b"/>
              <a:pathLst>
                <a:path w="927" h="426" extrusionOk="0">
                  <a:moveTo>
                    <a:pt x="34" y="383"/>
                  </a:moveTo>
                  <a:cubicBezTo>
                    <a:pt x="34" y="383"/>
                    <a:pt x="77" y="426"/>
                    <a:pt x="111" y="426"/>
                  </a:cubicBezTo>
                  <a:cubicBezTo>
                    <a:pt x="357" y="349"/>
                    <a:pt x="671" y="349"/>
                    <a:pt x="884" y="171"/>
                  </a:cubicBezTo>
                  <a:cubicBezTo>
                    <a:pt x="884" y="171"/>
                    <a:pt x="926" y="137"/>
                    <a:pt x="884" y="103"/>
                  </a:cubicBezTo>
                  <a:cubicBezTo>
                    <a:pt x="884" y="69"/>
                    <a:pt x="850" y="35"/>
                    <a:pt x="816" y="35"/>
                  </a:cubicBezTo>
                  <a:cubicBezTo>
                    <a:pt x="569" y="1"/>
                    <a:pt x="323" y="171"/>
                    <a:pt x="77" y="281"/>
                  </a:cubicBezTo>
                  <a:cubicBezTo>
                    <a:pt x="34" y="281"/>
                    <a:pt x="0" y="349"/>
                    <a:pt x="34" y="3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2"/>
            <p:cNvSpPr/>
            <p:nvPr/>
          </p:nvSpPr>
          <p:spPr>
            <a:xfrm>
              <a:off x="5956373" y="4406146"/>
              <a:ext cx="25472" cy="13297"/>
            </a:xfrm>
            <a:custGeom>
              <a:avLst/>
              <a:gdLst/>
              <a:ahLst/>
              <a:cxnLst/>
              <a:rect l="l" t="t" r="r" b="b"/>
              <a:pathLst>
                <a:path w="749" h="391" extrusionOk="0">
                  <a:moveTo>
                    <a:pt x="34" y="323"/>
                  </a:moveTo>
                  <a:cubicBezTo>
                    <a:pt x="34" y="357"/>
                    <a:pt x="77" y="391"/>
                    <a:pt x="145" y="357"/>
                  </a:cubicBezTo>
                  <a:cubicBezTo>
                    <a:pt x="289" y="289"/>
                    <a:pt x="459" y="247"/>
                    <a:pt x="638" y="247"/>
                  </a:cubicBezTo>
                  <a:cubicBezTo>
                    <a:pt x="714" y="247"/>
                    <a:pt x="748" y="179"/>
                    <a:pt x="748" y="111"/>
                  </a:cubicBezTo>
                  <a:cubicBezTo>
                    <a:pt x="714" y="77"/>
                    <a:pt x="672" y="0"/>
                    <a:pt x="604" y="0"/>
                  </a:cubicBezTo>
                  <a:cubicBezTo>
                    <a:pt x="391" y="0"/>
                    <a:pt x="213" y="111"/>
                    <a:pt x="34" y="213"/>
                  </a:cubicBezTo>
                  <a:cubicBezTo>
                    <a:pt x="0" y="247"/>
                    <a:pt x="0" y="289"/>
                    <a:pt x="34" y="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2"/>
            <p:cNvSpPr/>
            <p:nvPr/>
          </p:nvSpPr>
          <p:spPr>
            <a:xfrm>
              <a:off x="5928623" y="4376083"/>
              <a:ext cx="25472" cy="12175"/>
            </a:xfrm>
            <a:custGeom>
              <a:avLst/>
              <a:gdLst/>
              <a:ahLst/>
              <a:cxnLst/>
              <a:rect l="l" t="t" r="r" b="b"/>
              <a:pathLst>
                <a:path w="749" h="358" extrusionOk="0">
                  <a:moveTo>
                    <a:pt x="1" y="324"/>
                  </a:moveTo>
                  <a:cubicBezTo>
                    <a:pt x="43" y="324"/>
                    <a:pt x="43" y="358"/>
                    <a:pt x="111" y="358"/>
                  </a:cubicBezTo>
                  <a:cubicBezTo>
                    <a:pt x="213" y="358"/>
                    <a:pt x="324" y="358"/>
                    <a:pt x="426" y="324"/>
                  </a:cubicBezTo>
                  <a:cubicBezTo>
                    <a:pt x="536" y="281"/>
                    <a:pt x="638" y="281"/>
                    <a:pt x="715" y="213"/>
                  </a:cubicBezTo>
                  <a:cubicBezTo>
                    <a:pt x="749" y="179"/>
                    <a:pt x="749" y="145"/>
                    <a:pt x="749" y="145"/>
                  </a:cubicBezTo>
                  <a:cubicBezTo>
                    <a:pt x="749" y="111"/>
                    <a:pt x="715" y="111"/>
                    <a:pt x="715" y="69"/>
                  </a:cubicBezTo>
                  <a:cubicBezTo>
                    <a:pt x="502" y="1"/>
                    <a:pt x="256" y="145"/>
                    <a:pt x="43" y="213"/>
                  </a:cubicBezTo>
                  <a:cubicBezTo>
                    <a:pt x="1" y="247"/>
                    <a:pt x="1" y="281"/>
                    <a:pt x="1" y="3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2"/>
            <p:cNvSpPr/>
            <p:nvPr/>
          </p:nvSpPr>
          <p:spPr>
            <a:xfrm>
              <a:off x="6002317" y="4385639"/>
              <a:ext cx="33531" cy="13297"/>
            </a:xfrm>
            <a:custGeom>
              <a:avLst/>
              <a:gdLst/>
              <a:ahLst/>
              <a:cxnLst/>
              <a:rect l="l" t="t" r="r" b="b"/>
              <a:pathLst>
                <a:path w="986" h="391" extrusionOk="0">
                  <a:moveTo>
                    <a:pt x="34" y="357"/>
                  </a:moveTo>
                  <a:cubicBezTo>
                    <a:pt x="34" y="391"/>
                    <a:pt x="34" y="391"/>
                    <a:pt x="68" y="391"/>
                  </a:cubicBezTo>
                  <a:cubicBezTo>
                    <a:pt x="213" y="391"/>
                    <a:pt x="382" y="357"/>
                    <a:pt x="527" y="323"/>
                  </a:cubicBezTo>
                  <a:cubicBezTo>
                    <a:pt x="671" y="289"/>
                    <a:pt x="807" y="289"/>
                    <a:pt x="952" y="212"/>
                  </a:cubicBezTo>
                  <a:cubicBezTo>
                    <a:pt x="986" y="179"/>
                    <a:pt x="986" y="145"/>
                    <a:pt x="986" y="111"/>
                  </a:cubicBezTo>
                  <a:cubicBezTo>
                    <a:pt x="952" y="77"/>
                    <a:pt x="952" y="43"/>
                    <a:pt x="884" y="43"/>
                  </a:cubicBezTo>
                  <a:cubicBezTo>
                    <a:pt x="739" y="0"/>
                    <a:pt x="595" y="77"/>
                    <a:pt x="459" y="111"/>
                  </a:cubicBezTo>
                  <a:cubicBezTo>
                    <a:pt x="314" y="179"/>
                    <a:pt x="170" y="212"/>
                    <a:pt x="34" y="289"/>
                  </a:cubicBezTo>
                  <a:cubicBezTo>
                    <a:pt x="34" y="323"/>
                    <a:pt x="0" y="323"/>
                    <a:pt x="34" y="3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2"/>
            <p:cNvSpPr/>
            <p:nvPr/>
          </p:nvSpPr>
          <p:spPr>
            <a:xfrm>
              <a:off x="6058634" y="4265457"/>
              <a:ext cx="49447" cy="187789"/>
            </a:xfrm>
            <a:custGeom>
              <a:avLst/>
              <a:gdLst/>
              <a:ahLst/>
              <a:cxnLst/>
              <a:rect l="l" t="t" r="r" b="b"/>
              <a:pathLst>
                <a:path w="1454" h="5522" extrusionOk="0">
                  <a:moveTo>
                    <a:pt x="425" y="4171"/>
                  </a:moveTo>
                  <a:cubicBezTo>
                    <a:pt x="604" y="4740"/>
                    <a:pt x="893" y="5165"/>
                    <a:pt x="1207" y="5522"/>
                  </a:cubicBezTo>
                  <a:cubicBezTo>
                    <a:pt x="1241" y="5276"/>
                    <a:pt x="1317" y="5063"/>
                    <a:pt x="1317" y="4808"/>
                  </a:cubicBezTo>
                  <a:cubicBezTo>
                    <a:pt x="1419" y="4248"/>
                    <a:pt x="1453" y="3713"/>
                    <a:pt x="1419" y="3109"/>
                  </a:cubicBezTo>
                  <a:lnTo>
                    <a:pt x="1419" y="2897"/>
                  </a:lnTo>
                  <a:cubicBezTo>
                    <a:pt x="1385" y="2472"/>
                    <a:pt x="1351" y="2048"/>
                    <a:pt x="1275" y="1699"/>
                  </a:cubicBezTo>
                  <a:cubicBezTo>
                    <a:pt x="1207" y="1410"/>
                    <a:pt x="1139" y="1164"/>
                    <a:pt x="1029" y="918"/>
                  </a:cubicBezTo>
                  <a:cubicBezTo>
                    <a:pt x="927" y="603"/>
                    <a:pt x="782" y="281"/>
                    <a:pt x="638" y="0"/>
                  </a:cubicBezTo>
                  <a:cubicBezTo>
                    <a:pt x="1" y="1835"/>
                    <a:pt x="77" y="3186"/>
                    <a:pt x="425" y="417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2"/>
            <p:cNvSpPr/>
            <p:nvPr/>
          </p:nvSpPr>
          <p:spPr>
            <a:xfrm>
              <a:off x="6289749" y="4904458"/>
              <a:ext cx="38735" cy="31525"/>
            </a:xfrm>
            <a:custGeom>
              <a:avLst/>
              <a:gdLst/>
              <a:ahLst/>
              <a:cxnLst/>
              <a:rect l="l" t="t" r="r" b="b"/>
              <a:pathLst>
                <a:path w="1139" h="927" extrusionOk="0">
                  <a:moveTo>
                    <a:pt x="502" y="884"/>
                  </a:moveTo>
                  <a:cubicBezTo>
                    <a:pt x="680" y="927"/>
                    <a:pt x="850" y="884"/>
                    <a:pt x="960" y="748"/>
                  </a:cubicBezTo>
                  <a:cubicBezTo>
                    <a:pt x="1139" y="536"/>
                    <a:pt x="1062" y="290"/>
                    <a:pt x="850" y="145"/>
                  </a:cubicBezTo>
                  <a:cubicBezTo>
                    <a:pt x="782" y="77"/>
                    <a:pt x="714" y="77"/>
                    <a:pt x="638" y="35"/>
                  </a:cubicBezTo>
                  <a:cubicBezTo>
                    <a:pt x="468" y="1"/>
                    <a:pt x="289" y="77"/>
                    <a:pt x="145" y="213"/>
                  </a:cubicBezTo>
                  <a:cubicBezTo>
                    <a:pt x="1" y="392"/>
                    <a:pt x="77" y="672"/>
                    <a:pt x="289" y="816"/>
                  </a:cubicBezTo>
                  <a:cubicBezTo>
                    <a:pt x="357" y="850"/>
                    <a:pt x="425" y="884"/>
                    <a:pt x="502" y="88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2"/>
            <p:cNvSpPr/>
            <p:nvPr/>
          </p:nvSpPr>
          <p:spPr>
            <a:xfrm>
              <a:off x="6091281" y="4850454"/>
              <a:ext cx="37306" cy="31219"/>
            </a:xfrm>
            <a:custGeom>
              <a:avLst/>
              <a:gdLst/>
              <a:ahLst/>
              <a:cxnLst/>
              <a:rect l="l" t="t" r="r" b="b"/>
              <a:pathLst>
                <a:path w="1097" h="918" extrusionOk="0">
                  <a:moveTo>
                    <a:pt x="493" y="884"/>
                  </a:moveTo>
                  <a:cubicBezTo>
                    <a:pt x="672" y="918"/>
                    <a:pt x="850" y="884"/>
                    <a:pt x="952" y="739"/>
                  </a:cubicBezTo>
                  <a:cubicBezTo>
                    <a:pt x="1096" y="527"/>
                    <a:pt x="1062" y="281"/>
                    <a:pt x="850" y="136"/>
                  </a:cubicBezTo>
                  <a:cubicBezTo>
                    <a:pt x="782" y="68"/>
                    <a:pt x="706" y="68"/>
                    <a:pt x="638" y="34"/>
                  </a:cubicBezTo>
                  <a:cubicBezTo>
                    <a:pt x="459" y="0"/>
                    <a:pt x="247" y="68"/>
                    <a:pt x="145" y="213"/>
                  </a:cubicBezTo>
                  <a:cubicBezTo>
                    <a:pt x="1" y="391"/>
                    <a:pt x="35" y="671"/>
                    <a:pt x="281" y="816"/>
                  </a:cubicBezTo>
                  <a:cubicBezTo>
                    <a:pt x="357" y="850"/>
                    <a:pt x="425" y="884"/>
                    <a:pt x="493" y="88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2"/>
            <p:cNvSpPr/>
            <p:nvPr/>
          </p:nvSpPr>
          <p:spPr>
            <a:xfrm>
              <a:off x="5920257" y="4488172"/>
              <a:ext cx="604381" cy="500692"/>
            </a:xfrm>
            <a:custGeom>
              <a:avLst/>
              <a:gdLst/>
              <a:ahLst/>
              <a:cxnLst/>
              <a:rect l="l" t="t" r="r" b="b"/>
              <a:pathLst>
                <a:path w="17772" h="14723" extrusionOk="0">
                  <a:moveTo>
                    <a:pt x="15368" y="14612"/>
                  </a:moveTo>
                  <a:cubicBezTo>
                    <a:pt x="15793" y="14722"/>
                    <a:pt x="16217" y="14688"/>
                    <a:pt x="16676" y="14578"/>
                  </a:cubicBezTo>
                  <a:cubicBezTo>
                    <a:pt x="16676" y="14578"/>
                    <a:pt x="17772" y="5522"/>
                    <a:pt x="12853" y="1623"/>
                  </a:cubicBezTo>
                  <a:cubicBezTo>
                    <a:pt x="12709" y="1555"/>
                    <a:pt x="12607" y="1445"/>
                    <a:pt x="12463" y="1343"/>
                  </a:cubicBezTo>
                  <a:cubicBezTo>
                    <a:pt x="12140" y="1131"/>
                    <a:pt x="11792" y="952"/>
                    <a:pt x="11435" y="774"/>
                  </a:cubicBezTo>
                  <a:cubicBezTo>
                    <a:pt x="11401" y="740"/>
                    <a:pt x="11367" y="706"/>
                    <a:pt x="11290" y="706"/>
                  </a:cubicBezTo>
                  <a:cubicBezTo>
                    <a:pt x="11010" y="561"/>
                    <a:pt x="10764" y="460"/>
                    <a:pt x="10483" y="383"/>
                  </a:cubicBezTo>
                  <a:cubicBezTo>
                    <a:pt x="10305" y="349"/>
                    <a:pt x="10127" y="315"/>
                    <a:pt x="9948" y="281"/>
                  </a:cubicBezTo>
                  <a:cubicBezTo>
                    <a:pt x="9702" y="247"/>
                    <a:pt x="9455" y="213"/>
                    <a:pt x="9243" y="213"/>
                  </a:cubicBezTo>
                  <a:cubicBezTo>
                    <a:pt x="3857" y="1"/>
                    <a:pt x="1" y="8351"/>
                    <a:pt x="1" y="8351"/>
                  </a:cubicBezTo>
                  <a:cubicBezTo>
                    <a:pt x="1" y="8351"/>
                    <a:pt x="1241" y="9838"/>
                    <a:pt x="3152" y="10195"/>
                  </a:cubicBezTo>
                  <a:cubicBezTo>
                    <a:pt x="3968" y="10331"/>
                    <a:pt x="4885" y="10263"/>
                    <a:pt x="5879" y="9804"/>
                  </a:cubicBezTo>
                  <a:cubicBezTo>
                    <a:pt x="5879" y="9804"/>
                    <a:pt x="5913" y="9838"/>
                    <a:pt x="5913" y="9872"/>
                  </a:cubicBezTo>
                  <a:cubicBezTo>
                    <a:pt x="6091" y="10195"/>
                    <a:pt x="6941" y="11715"/>
                    <a:pt x="8852" y="12063"/>
                  </a:cubicBezTo>
                  <a:cubicBezTo>
                    <a:pt x="9634" y="12208"/>
                    <a:pt x="10585" y="12140"/>
                    <a:pt x="11758" y="11749"/>
                  </a:cubicBezTo>
                  <a:cubicBezTo>
                    <a:pt x="11758" y="11749"/>
                    <a:pt x="13278" y="14264"/>
                    <a:pt x="15368" y="1461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2"/>
            <p:cNvSpPr/>
            <p:nvPr/>
          </p:nvSpPr>
          <p:spPr>
            <a:xfrm>
              <a:off x="5920257" y="4461612"/>
              <a:ext cx="383979" cy="377891"/>
            </a:xfrm>
            <a:custGeom>
              <a:avLst/>
              <a:gdLst/>
              <a:ahLst/>
              <a:cxnLst/>
              <a:rect l="l" t="t" r="r" b="b"/>
              <a:pathLst>
                <a:path w="11291" h="11112" extrusionOk="0">
                  <a:moveTo>
                    <a:pt x="3152" y="10976"/>
                  </a:moveTo>
                  <a:cubicBezTo>
                    <a:pt x="3968" y="11112"/>
                    <a:pt x="4885" y="11044"/>
                    <a:pt x="5879" y="10585"/>
                  </a:cubicBezTo>
                  <a:cubicBezTo>
                    <a:pt x="5879" y="10585"/>
                    <a:pt x="5913" y="10619"/>
                    <a:pt x="5913" y="10653"/>
                  </a:cubicBezTo>
                  <a:cubicBezTo>
                    <a:pt x="6236" y="9200"/>
                    <a:pt x="7332" y="6337"/>
                    <a:pt x="11078" y="1733"/>
                  </a:cubicBezTo>
                  <a:lnTo>
                    <a:pt x="11290" y="1487"/>
                  </a:lnTo>
                  <a:cubicBezTo>
                    <a:pt x="11010" y="1342"/>
                    <a:pt x="10764" y="1241"/>
                    <a:pt x="10483" y="1164"/>
                  </a:cubicBezTo>
                  <a:cubicBezTo>
                    <a:pt x="10305" y="1130"/>
                    <a:pt x="10127" y="1096"/>
                    <a:pt x="9948" y="1062"/>
                  </a:cubicBezTo>
                  <a:cubicBezTo>
                    <a:pt x="4180" y="0"/>
                    <a:pt x="1" y="9132"/>
                    <a:pt x="1" y="9132"/>
                  </a:cubicBezTo>
                  <a:cubicBezTo>
                    <a:pt x="1" y="9132"/>
                    <a:pt x="1241" y="10619"/>
                    <a:pt x="3152" y="109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a:off x="6304202" y="4512147"/>
              <a:ext cx="221593" cy="476717"/>
            </a:xfrm>
            <a:custGeom>
              <a:avLst/>
              <a:gdLst/>
              <a:ahLst/>
              <a:cxnLst/>
              <a:rect l="l" t="t" r="r" b="b"/>
              <a:pathLst>
                <a:path w="6516" h="14018" extrusionOk="0">
                  <a:moveTo>
                    <a:pt x="4078" y="13907"/>
                  </a:moveTo>
                  <a:cubicBezTo>
                    <a:pt x="4503" y="14017"/>
                    <a:pt x="4927" y="13983"/>
                    <a:pt x="5386" y="13873"/>
                  </a:cubicBezTo>
                  <a:cubicBezTo>
                    <a:pt x="5386" y="13873"/>
                    <a:pt x="6516" y="4350"/>
                    <a:pt x="1173" y="638"/>
                  </a:cubicBezTo>
                  <a:cubicBezTo>
                    <a:pt x="850" y="426"/>
                    <a:pt x="502" y="247"/>
                    <a:pt x="145" y="69"/>
                  </a:cubicBezTo>
                  <a:cubicBezTo>
                    <a:pt x="111" y="35"/>
                    <a:pt x="77" y="1"/>
                    <a:pt x="0" y="1"/>
                  </a:cubicBezTo>
                  <a:cubicBezTo>
                    <a:pt x="255" y="460"/>
                    <a:pt x="468" y="884"/>
                    <a:pt x="637" y="1377"/>
                  </a:cubicBezTo>
                  <a:cubicBezTo>
                    <a:pt x="2515" y="6228"/>
                    <a:pt x="468" y="11044"/>
                    <a:pt x="468" y="11044"/>
                  </a:cubicBezTo>
                  <a:cubicBezTo>
                    <a:pt x="468" y="11044"/>
                    <a:pt x="1988" y="13559"/>
                    <a:pt x="4078" y="139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6049112" y="4784309"/>
              <a:ext cx="7244" cy="26322"/>
            </a:xfrm>
            <a:custGeom>
              <a:avLst/>
              <a:gdLst/>
              <a:ahLst/>
              <a:cxnLst/>
              <a:rect l="l" t="t" r="r" b="b"/>
              <a:pathLst>
                <a:path w="213" h="774" extrusionOk="0">
                  <a:moveTo>
                    <a:pt x="0" y="773"/>
                  </a:moveTo>
                  <a:lnTo>
                    <a:pt x="34" y="773"/>
                  </a:lnTo>
                  <a:cubicBezTo>
                    <a:pt x="145" y="561"/>
                    <a:pt x="213" y="280"/>
                    <a:pt x="213" y="34"/>
                  </a:cubicBezTo>
                  <a:cubicBezTo>
                    <a:pt x="213" y="34"/>
                    <a:pt x="213" y="0"/>
                    <a:pt x="179" y="0"/>
                  </a:cubicBezTo>
                  <a:cubicBezTo>
                    <a:pt x="179" y="0"/>
                    <a:pt x="145" y="0"/>
                    <a:pt x="145" y="34"/>
                  </a:cubicBezTo>
                  <a:cubicBezTo>
                    <a:pt x="34" y="246"/>
                    <a:pt x="0" y="527"/>
                    <a:pt x="0" y="77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6028605" y="4786588"/>
              <a:ext cx="11018" cy="27784"/>
            </a:xfrm>
            <a:custGeom>
              <a:avLst/>
              <a:gdLst/>
              <a:ahLst/>
              <a:cxnLst/>
              <a:rect l="l" t="t" r="r" b="b"/>
              <a:pathLst>
                <a:path w="324" h="817" extrusionOk="0">
                  <a:moveTo>
                    <a:pt x="77" y="816"/>
                  </a:moveTo>
                  <a:lnTo>
                    <a:pt x="77" y="816"/>
                  </a:lnTo>
                  <a:cubicBezTo>
                    <a:pt x="179" y="672"/>
                    <a:pt x="213" y="570"/>
                    <a:pt x="247" y="426"/>
                  </a:cubicBezTo>
                  <a:cubicBezTo>
                    <a:pt x="289" y="281"/>
                    <a:pt x="323" y="179"/>
                    <a:pt x="323" y="35"/>
                  </a:cubicBezTo>
                  <a:cubicBezTo>
                    <a:pt x="323" y="35"/>
                    <a:pt x="289" y="35"/>
                    <a:pt x="289" y="1"/>
                  </a:cubicBezTo>
                  <a:cubicBezTo>
                    <a:pt x="247" y="1"/>
                    <a:pt x="247" y="35"/>
                    <a:pt x="213" y="35"/>
                  </a:cubicBezTo>
                  <a:cubicBezTo>
                    <a:pt x="145" y="145"/>
                    <a:pt x="145" y="281"/>
                    <a:pt x="111" y="426"/>
                  </a:cubicBezTo>
                  <a:cubicBezTo>
                    <a:pt x="77" y="528"/>
                    <a:pt x="34" y="672"/>
                    <a:pt x="34" y="782"/>
                  </a:cubicBezTo>
                  <a:cubicBezTo>
                    <a:pt x="0" y="816"/>
                    <a:pt x="34" y="816"/>
                    <a:pt x="77" y="8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6039590" y="4738365"/>
              <a:ext cx="14453" cy="26594"/>
            </a:xfrm>
            <a:custGeom>
              <a:avLst/>
              <a:gdLst/>
              <a:ahLst/>
              <a:cxnLst/>
              <a:rect l="l" t="t" r="r" b="b"/>
              <a:pathLst>
                <a:path w="425" h="782" extrusionOk="0">
                  <a:moveTo>
                    <a:pt x="68" y="748"/>
                  </a:moveTo>
                  <a:cubicBezTo>
                    <a:pt x="68" y="782"/>
                    <a:pt x="102" y="748"/>
                    <a:pt x="102" y="748"/>
                  </a:cubicBezTo>
                  <a:cubicBezTo>
                    <a:pt x="178" y="603"/>
                    <a:pt x="246" y="502"/>
                    <a:pt x="314" y="391"/>
                  </a:cubicBezTo>
                  <a:cubicBezTo>
                    <a:pt x="348" y="289"/>
                    <a:pt x="425" y="145"/>
                    <a:pt x="425" y="34"/>
                  </a:cubicBezTo>
                  <a:cubicBezTo>
                    <a:pt x="425" y="34"/>
                    <a:pt x="425" y="0"/>
                    <a:pt x="391" y="0"/>
                  </a:cubicBezTo>
                  <a:lnTo>
                    <a:pt x="348" y="0"/>
                  </a:lnTo>
                  <a:cubicBezTo>
                    <a:pt x="246" y="77"/>
                    <a:pt x="246" y="213"/>
                    <a:pt x="178" y="289"/>
                  </a:cubicBezTo>
                  <a:cubicBezTo>
                    <a:pt x="136" y="425"/>
                    <a:pt x="68" y="569"/>
                    <a:pt x="34" y="714"/>
                  </a:cubicBezTo>
                  <a:cubicBezTo>
                    <a:pt x="0" y="748"/>
                    <a:pt x="34" y="748"/>
                    <a:pt x="68" y="7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6012996" y="4749349"/>
              <a:ext cx="14487" cy="22853"/>
            </a:xfrm>
            <a:custGeom>
              <a:avLst/>
              <a:gdLst/>
              <a:ahLst/>
              <a:cxnLst/>
              <a:rect l="l" t="t" r="r" b="b"/>
              <a:pathLst>
                <a:path w="426" h="672" extrusionOk="0">
                  <a:moveTo>
                    <a:pt x="34" y="671"/>
                  </a:moveTo>
                  <a:lnTo>
                    <a:pt x="68" y="637"/>
                  </a:lnTo>
                  <a:cubicBezTo>
                    <a:pt x="111" y="527"/>
                    <a:pt x="179" y="425"/>
                    <a:pt x="247" y="314"/>
                  </a:cubicBezTo>
                  <a:cubicBezTo>
                    <a:pt x="281" y="246"/>
                    <a:pt x="357" y="179"/>
                    <a:pt x="391" y="102"/>
                  </a:cubicBezTo>
                  <a:cubicBezTo>
                    <a:pt x="425" y="34"/>
                    <a:pt x="391" y="0"/>
                    <a:pt x="357" y="0"/>
                  </a:cubicBezTo>
                  <a:lnTo>
                    <a:pt x="281" y="0"/>
                  </a:lnTo>
                  <a:cubicBezTo>
                    <a:pt x="111" y="136"/>
                    <a:pt x="0" y="425"/>
                    <a:pt x="0" y="6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5991333" y="4773325"/>
              <a:ext cx="12175" cy="22853"/>
            </a:xfrm>
            <a:custGeom>
              <a:avLst/>
              <a:gdLst/>
              <a:ahLst/>
              <a:cxnLst/>
              <a:rect l="l" t="t" r="r" b="b"/>
              <a:pathLst>
                <a:path w="358" h="672" extrusionOk="0">
                  <a:moveTo>
                    <a:pt x="68" y="671"/>
                  </a:moveTo>
                  <a:lnTo>
                    <a:pt x="111" y="671"/>
                  </a:lnTo>
                  <a:cubicBezTo>
                    <a:pt x="145" y="569"/>
                    <a:pt x="179" y="459"/>
                    <a:pt x="213" y="357"/>
                  </a:cubicBezTo>
                  <a:cubicBezTo>
                    <a:pt x="247" y="281"/>
                    <a:pt x="357" y="179"/>
                    <a:pt x="323" y="68"/>
                  </a:cubicBezTo>
                  <a:cubicBezTo>
                    <a:pt x="323" y="34"/>
                    <a:pt x="281" y="34"/>
                    <a:pt x="247" y="34"/>
                  </a:cubicBezTo>
                  <a:cubicBezTo>
                    <a:pt x="247" y="0"/>
                    <a:pt x="247" y="34"/>
                    <a:pt x="213" y="34"/>
                  </a:cubicBezTo>
                  <a:cubicBezTo>
                    <a:pt x="111" y="68"/>
                    <a:pt x="111" y="213"/>
                    <a:pt x="68" y="323"/>
                  </a:cubicBezTo>
                  <a:cubicBezTo>
                    <a:pt x="34" y="425"/>
                    <a:pt x="0" y="535"/>
                    <a:pt x="34" y="637"/>
                  </a:cubicBezTo>
                  <a:cubicBezTo>
                    <a:pt x="34" y="671"/>
                    <a:pt x="34" y="671"/>
                    <a:pt x="68" y="6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6086384" y="4710615"/>
              <a:ext cx="9828" cy="21697"/>
            </a:xfrm>
            <a:custGeom>
              <a:avLst/>
              <a:gdLst/>
              <a:ahLst/>
              <a:cxnLst/>
              <a:rect l="l" t="t" r="r" b="b"/>
              <a:pathLst>
                <a:path w="289" h="638" extrusionOk="0">
                  <a:moveTo>
                    <a:pt x="34" y="638"/>
                  </a:moveTo>
                  <a:lnTo>
                    <a:pt x="111" y="638"/>
                  </a:lnTo>
                  <a:cubicBezTo>
                    <a:pt x="145" y="536"/>
                    <a:pt x="179" y="426"/>
                    <a:pt x="213" y="324"/>
                  </a:cubicBezTo>
                  <a:cubicBezTo>
                    <a:pt x="247" y="256"/>
                    <a:pt x="289" y="145"/>
                    <a:pt x="247" y="77"/>
                  </a:cubicBezTo>
                  <a:cubicBezTo>
                    <a:pt x="247" y="43"/>
                    <a:pt x="247" y="1"/>
                    <a:pt x="213" y="1"/>
                  </a:cubicBezTo>
                  <a:cubicBezTo>
                    <a:pt x="179" y="1"/>
                    <a:pt x="145" y="1"/>
                    <a:pt x="145" y="43"/>
                  </a:cubicBezTo>
                  <a:cubicBezTo>
                    <a:pt x="77" y="111"/>
                    <a:pt x="77" y="213"/>
                    <a:pt x="77" y="290"/>
                  </a:cubicBezTo>
                  <a:lnTo>
                    <a:pt x="0" y="604"/>
                  </a:lnTo>
                  <a:cubicBezTo>
                    <a:pt x="0" y="638"/>
                    <a:pt x="34" y="638"/>
                    <a:pt x="34"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6084071" y="4744418"/>
              <a:ext cx="7244" cy="19384"/>
            </a:xfrm>
            <a:custGeom>
              <a:avLst/>
              <a:gdLst/>
              <a:ahLst/>
              <a:cxnLst/>
              <a:rect l="l" t="t" r="r" b="b"/>
              <a:pathLst>
                <a:path w="213" h="570" extrusionOk="0">
                  <a:moveTo>
                    <a:pt x="34" y="570"/>
                  </a:moveTo>
                  <a:cubicBezTo>
                    <a:pt x="34" y="570"/>
                    <a:pt x="68" y="570"/>
                    <a:pt x="68" y="536"/>
                  </a:cubicBezTo>
                  <a:cubicBezTo>
                    <a:pt x="102" y="391"/>
                    <a:pt x="213" y="247"/>
                    <a:pt x="213" y="69"/>
                  </a:cubicBezTo>
                  <a:cubicBezTo>
                    <a:pt x="213" y="35"/>
                    <a:pt x="213" y="1"/>
                    <a:pt x="179" y="1"/>
                  </a:cubicBezTo>
                  <a:cubicBezTo>
                    <a:pt x="145" y="1"/>
                    <a:pt x="102" y="1"/>
                    <a:pt x="68" y="35"/>
                  </a:cubicBezTo>
                  <a:cubicBezTo>
                    <a:pt x="0" y="179"/>
                    <a:pt x="0" y="357"/>
                    <a:pt x="0" y="536"/>
                  </a:cubicBezTo>
                  <a:cubicBezTo>
                    <a:pt x="0" y="536"/>
                    <a:pt x="0" y="570"/>
                    <a:pt x="34" y="5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6096212" y="4782847"/>
              <a:ext cx="9556" cy="14487"/>
            </a:xfrm>
            <a:custGeom>
              <a:avLst/>
              <a:gdLst/>
              <a:ahLst/>
              <a:cxnLst/>
              <a:rect l="l" t="t" r="r" b="b"/>
              <a:pathLst>
                <a:path w="281" h="426" extrusionOk="0">
                  <a:moveTo>
                    <a:pt x="68" y="425"/>
                  </a:moveTo>
                  <a:lnTo>
                    <a:pt x="102" y="391"/>
                  </a:lnTo>
                  <a:cubicBezTo>
                    <a:pt x="136" y="289"/>
                    <a:pt x="280" y="145"/>
                    <a:pt x="212" y="43"/>
                  </a:cubicBezTo>
                  <a:cubicBezTo>
                    <a:pt x="212" y="1"/>
                    <a:pt x="212" y="1"/>
                    <a:pt x="170" y="1"/>
                  </a:cubicBezTo>
                  <a:lnTo>
                    <a:pt x="136" y="1"/>
                  </a:lnTo>
                  <a:cubicBezTo>
                    <a:pt x="68" y="43"/>
                    <a:pt x="68" y="111"/>
                    <a:pt x="68" y="145"/>
                  </a:cubicBezTo>
                  <a:cubicBezTo>
                    <a:pt x="34" y="213"/>
                    <a:pt x="34" y="289"/>
                    <a:pt x="0" y="357"/>
                  </a:cubicBezTo>
                  <a:cubicBezTo>
                    <a:pt x="0" y="391"/>
                    <a:pt x="34" y="391"/>
                    <a:pt x="68"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6120187" y="4692727"/>
              <a:ext cx="14453" cy="24009"/>
            </a:xfrm>
            <a:custGeom>
              <a:avLst/>
              <a:gdLst/>
              <a:ahLst/>
              <a:cxnLst/>
              <a:rect l="l" t="t" r="r" b="b"/>
              <a:pathLst>
                <a:path w="425" h="706" extrusionOk="0">
                  <a:moveTo>
                    <a:pt x="34" y="705"/>
                  </a:moveTo>
                  <a:lnTo>
                    <a:pt x="102" y="705"/>
                  </a:lnTo>
                  <a:cubicBezTo>
                    <a:pt x="178" y="603"/>
                    <a:pt x="246" y="459"/>
                    <a:pt x="280" y="357"/>
                  </a:cubicBezTo>
                  <a:cubicBezTo>
                    <a:pt x="314" y="246"/>
                    <a:pt x="425" y="145"/>
                    <a:pt x="357" y="34"/>
                  </a:cubicBezTo>
                  <a:lnTo>
                    <a:pt x="314" y="0"/>
                  </a:lnTo>
                  <a:lnTo>
                    <a:pt x="280" y="0"/>
                  </a:lnTo>
                  <a:cubicBezTo>
                    <a:pt x="144" y="34"/>
                    <a:pt x="144" y="179"/>
                    <a:pt x="102" y="280"/>
                  </a:cubicBezTo>
                  <a:cubicBezTo>
                    <a:pt x="68" y="391"/>
                    <a:pt x="34" y="527"/>
                    <a:pt x="0" y="637"/>
                  </a:cubicBezTo>
                  <a:cubicBezTo>
                    <a:pt x="0" y="671"/>
                    <a:pt x="0" y="705"/>
                    <a:pt x="34" y="7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6098491" y="4671064"/>
              <a:ext cx="13331" cy="22853"/>
            </a:xfrm>
            <a:custGeom>
              <a:avLst/>
              <a:gdLst/>
              <a:ahLst/>
              <a:cxnLst/>
              <a:rect l="l" t="t" r="r" b="b"/>
              <a:pathLst>
                <a:path w="392" h="672" extrusionOk="0">
                  <a:moveTo>
                    <a:pt x="69" y="671"/>
                  </a:moveTo>
                  <a:lnTo>
                    <a:pt x="103" y="671"/>
                  </a:lnTo>
                  <a:cubicBezTo>
                    <a:pt x="179" y="569"/>
                    <a:pt x="213" y="459"/>
                    <a:pt x="281" y="357"/>
                  </a:cubicBezTo>
                  <a:cubicBezTo>
                    <a:pt x="315" y="280"/>
                    <a:pt x="392" y="178"/>
                    <a:pt x="392" y="68"/>
                  </a:cubicBezTo>
                  <a:cubicBezTo>
                    <a:pt x="392" y="34"/>
                    <a:pt x="358" y="34"/>
                    <a:pt x="315" y="0"/>
                  </a:cubicBezTo>
                  <a:cubicBezTo>
                    <a:pt x="281" y="0"/>
                    <a:pt x="281" y="0"/>
                    <a:pt x="247" y="34"/>
                  </a:cubicBezTo>
                  <a:cubicBezTo>
                    <a:pt x="179" y="68"/>
                    <a:pt x="145" y="178"/>
                    <a:pt x="103" y="280"/>
                  </a:cubicBezTo>
                  <a:cubicBezTo>
                    <a:pt x="69" y="391"/>
                    <a:pt x="35" y="493"/>
                    <a:pt x="1" y="603"/>
                  </a:cubicBezTo>
                  <a:cubicBezTo>
                    <a:pt x="1" y="637"/>
                    <a:pt x="35" y="671"/>
                    <a:pt x="69" y="6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6054009" y="4685483"/>
              <a:ext cx="15643" cy="22853"/>
            </a:xfrm>
            <a:custGeom>
              <a:avLst/>
              <a:gdLst/>
              <a:ahLst/>
              <a:cxnLst/>
              <a:rect l="l" t="t" r="r" b="b"/>
              <a:pathLst>
                <a:path w="460" h="672" extrusionOk="0">
                  <a:moveTo>
                    <a:pt x="69" y="672"/>
                  </a:moveTo>
                  <a:lnTo>
                    <a:pt x="103" y="638"/>
                  </a:lnTo>
                  <a:cubicBezTo>
                    <a:pt x="179" y="527"/>
                    <a:pt x="213" y="426"/>
                    <a:pt x="281" y="358"/>
                  </a:cubicBezTo>
                  <a:cubicBezTo>
                    <a:pt x="315" y="281"/>
                    <a:pt x="426" y="213"/>
                    <a:pt x="426" y="103"/>
                  </a:cubicBezTo>
                  <a:cubicBezTo>
                    <a:pt x="459" y="69"/>
                    <a:pt x="426" y="35"/>
                    <a:pt x="349" y="1"/>
                  </a:cubicBezTo>
                  <a:cubicBezTo>
                    <a:pt x="349" y="1"/>
                    <a:pt x="315" y="1"/>
                    <a:pt x="281" y="35"/>
                  </a:cubicBezTo>
                  <a:cubicBezTo>
                    <a:pt x="213" y="69"/>
                    <a:pt x="137" y="213"/>
                    <a:pt x="103" y="281"/>
                  </a:cubicBezTo>
                  <a:cubicBezTo>
                    <a:pt x="69" y="392"/>
                    <a:pt x="35" y="493"/>
                    <a:pt x="1" y="604"/>
                  </a:cubicBezTo>
                  <a:cubicBezTo>
                    <a:pt x="1" y="638"/>
                    <a:pt x="35" y="638"/>
                    <a:pt x="69" y="6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6021362" y="4688952"/>
              <a:ext cx="13331" cy="21697"/>
            </a:xfrm>
            <a:custGeom>
              <a:avLst/>
              <a:gdLst/>
              <a:ahLst/>
              <a:cxnLst/>
              <a:rect l="l" t="t" r="r" b="b"/>
              <a:pathLst>
                <a:path w="392" h="638" extrusionOk="0">
                  <a:moveTo>
                    <a:pt x="77" y="604"/>
                  </a:moveTo>
                  <a:cubicBezTo>
                    <a:pt x="111" y="638"/>
                    <a:pt x="145" y="604"/>
                    <a:pt x="145" y="604"/>
                  </a:cubicBezTo>
                  <a:cubicBezTo>
                    <a:pt x="179" y="502"/>
                    <a:pt x="213" y="391"/>
                    <a:pt x="247" y="290"/>
                  </a:cubicBezTo>
                  <a:cubicBezTo>
                    <a:pt x="290" y="213"/>
                    <a:pt x="392" y="145"/>
                    <a:pt x="358" y="43"/>
                  </a:cubicBezTo>
                  <a:cubicBezTo>
                    <a:pt x="358" y="43"/>
                    <a:pt x="324" y="1"/>
                    <a:pt x="290" y="1"/>
                  </a:cubicBezTo>
                  <a:lnTo>
                    <a:pt x="290" y="1"/>
                  </a:lnTo>
                  <a:cubicBezTo>
                    <a:pt x="145" y="1"/>
                    <a:pt x="111" y="145"/>
                    <a:pt x="77" y="256"/>
                  </a:cubicBezTo>
                  <a:cubicBezTo>
                    <a:pt x="35" y="357"/>
                    <a:pt x="1" y="468"/>
                    <a:pt x="35" y="570"/>
                  </a:cubicBezTo>
                  <a:cubicBezTo>
                    <a:pt x="35" y="604"/>
                    <a:pt x="77" y="604"/>
                    <a:pt x="77" y="6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5982967" y="4709459"/>
              <a:ext cx="9556" cy="20541"/>
            </a:xfrm>
            <a:custGeom>
              <a:avLst/>
              <a:gdLst/>
              <a:ahLst/>
              <a:cxnLst/>
              <a:rect l="l" t="t" r="r" b="b"/>
              <a:pathLst>
                <a:path w="281" h="604" extrusionOk="0">
                  <a:moveTo>
                    <a:pt x="34" y="604"/>
                  </a:moveTo>
                  <a:cubicBezTo>
                    <a:pt x="68" y="604"/>
                    <a:pt x="68" y="604"/>
                    <a:pt x="102" y="570"/>
                  </a:cubicBezTo>
                  <a:cubicBezTo>
                    <a:pt x="102" y="502"/>
                    <a:pt x="144" y="392"/>
                    <a:pt x="212" y="324"/>
                  </a:cubicBezTo>
                  <a:cubicBezTo>
                    <a:pt x="246" y="213"/>
                    <a:pt x="280" y="145"/>
                    <a:pt x="280" y="77"/>
                  </a:cubicBezTo>
                  <a:cubicBezTo>
                    <a:pt x="280" y="35"/>
                    <a:pt x="246" y="1"/>
                    <a:pt x="212" y="1"/>
                  </a:cubicBezTo>
                  <a:lnTo>
                    <a:pt x="144" y="1"/>
                  </a:lnTo>
                  <a:cubicBezTo>
                    <a:pt x="68" y="77"/>
                    <a:pt x="68" y="179"/>
                    <a:pt x="34" y="247"/>
                  </a:cubicBezTo>
                  <a:cubicBezTo>
                    <a:pt x="34" y="358"/>
                    <a:pt x="0" y="460"/>
                    <a:pt x="0" y="5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5960114" y="4734896"/>
              <a:ext cx="9590" cy="24009"/>
            </a:xfrm>
            <a:custGeom>
              <a:avLst/>
              <a:gdLst/>
              <a:ahLst/>
              <a:cxnLst/>
              <a:rect l="l" t="t" r="r" b="b"/>
              <a:pathLst>
                <a:path w="282" h="706" extrusionOk="0">
                  <a:moveTo>
                    <a:pt x="69" y="705"/>
                  </a:moveTo>
                  <a:cubicBezTo>
                    <a:pt x="69" y="705"/>
                    <a:pt x="103" y="705"/>
                    <a:pt x="103" y="671"/>
                  </a:cubicBezTo>
                  <a:cubicBezTo>
                    <a:pt x="137" y="604"/>
                    <a:pt x="179" y="459"/>
                    <a:pt x="213" y="349"/>
                  </a:cubicBezTo>
                  <a:cubicBezTo>
                    <a:pt x="247" y="247"/>
                    <a:pt x="281" y="179"/>
                    <a:pt x="281" y="68"/>
                  </a:cubicBezTo>
                  <a:lnTo>
                    <a:pt x="213" y="0"/>
                  </a:lnTo>
                  <a:cubicBezTo>
                    <a:pt x="179" y="0"/>
                    <a:pt x="179" y="34"/>
                    <a:pt x="137" y="34"/>
                  </a:cubicBezTo>
                  <a:cubicBezTo>
                    <a:pt x="69" y="102"/>
                    <a:pt x="69" y="213"/>
                    <a:pt x="69" y="315"/>
                  </a:cubicBezTo>
                  <a:cubicBezTo>
                    <a:pt x="35" y="425"/>
                    <a:pt x="1" y="561"/>
                    <a:pt x="1" y="671"/>
                  </a:cubicBezTo>
                  <a:cubicBezTo>
                    <a:pt x="1" y="705"/>
                    <a:pt x="35" y="705"/>
                    <a:pt x="69" y="7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6008099" y="4720443"/>
              <a:ext cx="9828" cy="16800"/>
            </a:xfrm>
            <a:custGeom>
              <a:avLst/>
              <a:gdLst/>
              <a:ahLst/>
              <a:cxnLst/>
              <a:rect l="l" t="t" r="r" b="b"/>
              <a:pathLst>
                <a:path w="289" h="494" extrusionOk="0">
                  <a:moveTo>
                    <a:pt x="77" y="493"/>
                  </a:moveTo>
                  <a:cubicBezTo>
                    <a:pt x="77" y="493"/>
                    <a:pt x="111" y="493"/>
                    <a:pt x="111" y="459"/>
                  </a:cubicBezTo>
                  <a:cubicBezTo>
                    <a:pt x="178" y="425"/>
                    <a:pt x="212" y="349"/>
                    <a:pt x="212" y="247"/>
                  </a:cubicBezTo>
                  <a:cubicBezTo>
                    <a:pt x="255" y="179"/>
                    <a:pt x="289" y="103"/>
                    <a:pt x="255" y="35"/>
                  </a:cubicBezTo>
                  <a:cubicBezTo>
                    <a:pt x="212" y="1"/>
                    <a:pt x="212" y="1"/>
                    <a:pt x="178" y="1"/>
                  </a:cubicBezTo>
                  <a:lnTo>
                    <a:pt x="111" y="1"/>
                  </a:lnTo>
                  <a:cubicBezTo>
                    <a:pt x="77" y="69"/>
                    <a:pt x="77" y="137"/>
                    <a:pt x="77" y="213"/>
                  </a:cubicBezTo>
                  <a:cubicBezTo>
                    <a:pt x="77" y="281"/>
                    <a:pt x="43" y="349"/>
                    <a:pt x="0" y="425"/>
                  </a:cubicBezTo>
                  <a:cubicBezTo>
                    <a:pt x="0" y="459"/>
                    <a:pt x="43" y="493"/>
                    <a:pt x="77" y="4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5968514" y="4757715"/>
              <a:ext cx="9556" cy="24009"/>
            </a:xfrm>
            <a:custGeom>
              <a:avLst/>
              <a:gdLst/>
              <a:ahLst/>
              <a:cxnLst/>
              <a:rect l="l" t="t" r="r" b="b"/>
              <a:pathLst>
                <a:path w="281" h="706" extrusionOk="0">
                  <a:moveTo>
                    <a:pt x="34" y="706"/>
                  </a:moveTo>
                  <a:cubicBezTo>
                    <a:pt x="68" y="706"/>
                    <a:pt x="68" y="672"/>
                    <a:pt x="68" y="672"/>
                  </a:cubicBezTo>
                  <a:cubicBezTo>
                    <a:pt x="102" y="570"/>
                    <a:pt x="145" y="459"/>
                    <a:pt x="179" y="357"/>
                  </a:cubicBezTo>
                  <a:cubicBezTo>
                    <a:pt x="213" y="247"/>
                    <a:pt x="281" y="145"/>
                    <a:pt x="247" y="34"/>
                  </a:cubicBezTo>
                  <a:cubicBezTo>
                    <a:pt x="247" y="0"/>
                    <a:pt x="247" y="0"/>
                    <a:pt x="213" y="0"/>
                  </a:cubicBezTo>
                  <a:lnTo>
                    <a:pt x="145" y="0"/>
                  </a:lnTo>
                  <a:cubicBezTo>
                    <a:pt x="68" y="68"/>
                    <a:pt x="68" y="213"/>
                    <a:pt x="34" y="281"/>
                  </a:cubicBezTo>
                  <a:cubicBezTo>
                    <a:pt x="34" y="425"/>
                    <a:pt x="0" y="527"/>
                    <a:pt x="0" y="672"/>
                  </a:cubicBezTo>
                  <a:cubicBezTo>
                    <a:pt x="0" y="672"/>
                    <a:pt x="34" y="672"/>
                    <a:pt x="34" y="7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6112944" y="4736053"/>
              <a:ext cx="10746" cy="16800"/>
            </a:xfrm>
            <a:custGeom>
              <a:avLst/>
              <a:gdLst/>
              <a:ahLst/>
              <a:cxnLst/>
              <a:rect l="l" t="t" r="r" b="b"/>
              <a:pathLst>
                <a:path w="316" h="494" extrusionOk="0">
                  <a:moveTo>
                    <a:pt x="35" y="493"/>
                  </a:moveTo>
                  <a:cubicBezTo>
                    <a:pt x="69" y="493"/>
                    <a:pt x="69" y="493"/>
                    <a:pt x="103" y="459"/>
                  </a:cubicBezTo>
                  <a:cubicBezTo>
                    <a:pt x="145" y="391"/>
                    <a:pt x="179" y="315"/>
                    <a:pt x="213" y="247"/>
                  </a:cubicBezTo>
                  <a:cubicBezTo>
                    <a:pt x="247" y="213"/>
                    <a:pt x="281" y="145"/>
                    <a:pt x="315" y="68"/>
                  </a:cubicBezTo>
                  <a:cubicBezTo>
                    <a:pt x="315" y="34"/>
                    <a:pt x="281" y="34"/>
                    <a:pt x="247" y="0"/>
                  </a:cubicBezTo>
                  <a:cubicBezTo>
                    <a:pt x="247" y="0"/>
                    <a:pt x="213" y="0"/>
                    <a:pt x="213" y="34"/>
                  </a:cubicBezTo>
                  <a:cubicBezTo>
                    <a:pt x="145" y="68"/>
                    <a:pt x="103" y="145"/>
                    <a:pt x="69" y="213"/>
                  </a:cubicBezTo>
                  <a:cubicBezTo>
                    <a:pt x="35" y="281"/>
                    <a:pt x="35" y="391"/>
                    <a:pt x="1" y="4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a:off x="6163513" y="4658924"/>
              <a:ext cx="9556" cy="19384"/>
            </a:xfrm>
            <a:custGeom>
              <a:avLst/>
              <a:gdLst/>
              <a:ahLst/>
              <a:cxnLst/>
              <a:rect l="l" t="t" r="r" b="b"/>
              <a:pathLst>
                <a:path w="281" h="570" extrusionOk="0">
                  <a:moveTo>
                    <a:pt x="34" y="569"/>
                  </a:moveTo>
                  <a:lnTo>
                    <a:pt x="68" y="569"/>
                  </a:lnTo>
                  <a:cubicBezTo>
                    <a:pt x="145" y="391"/>
                    <a:pt x="281" y="213"/>
                    <a:pt x="281" y="34"/>
                  </a:cubicBezTo>
                  <a:cubicBezTo>
                    <a:pt x="281" y="34"/>
                    <a:pt x="281" y="0"/>
                    <a:pt x="247" y="0"/>
                  </a:cubicBezTo>
                  <a:lnTo>
                    <a:pt x="213" y="34"/>
                  </a:lnTo>
                  <a:cubicBezTo>
                    <a:pt x="68" y="145"/>
                    <a:pt x="68" y="357"/>
                    <a:pt x="0" y="535"/>
                  </a:cubicBezTo>
                  <a:cubicBezTo>
                    <a:pt x="0" y="569"/>
                    <a:pt x="0" y="569"/>
                    <a:pt x="34" y="5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a:off x="6134607" y="4644470"/>
              <a:ext cx="14487" cy="18228"/>
            </a:xfrm>
            <a:custGeom>
              <a:avLst/>
              <a:gdLst/>
              <a:ahLst/>
              <a:cxnLst/>
              <a:rect l="l" t="t" r="r" b="b"/>
              <a:pathLst>
                <a:path w="426" h="536" extrusionOk="0">
                  <a:moveTo>
                    <a:pt x="69" y="536"/>
                  </a:moveTo>
                  <a:lnTo>
                    <a:pt x="103" y="536"/>
                  </a:lnTo>
                  <a:cubicBezTo>
                    <a:pt x="247" y="425"/>
                    <a:pt x="358" y="289"/>
                    <a:pt x="392" y="145"/>
                  </a:cubicBezTo>
                  <a:cubicBezTo>
                    <a:pt x="426" y="111"/>
                    <a:pt x="392" y="77"/>
                    <a:pt x="358" y="34"/>
                  </a:cubicBezTo>
                  <a:cubicBezTo>
                    <a:pt x="358" y="34"/>
                    <a:pt x="358" y="0"/>
                    <a:pt x="315" y="0"/>
                  </a:cubicBezTo>
                  <a:cubicBezTo>
                    <a:pt x="247" y="0"/>
                    <a:pt x="213" y="77"/>
                    <a:pt x="213" y="145"/>
                  </a:cubicBezTo>
                  <a:cubicBezTo>
                    <a:pt x="179" y="247"/>
                    <a:pt x="103" y="357"/>
                    <a:pt x="35" y="459"/>
                  </a:cubicBezTo>
                  <a:cubicBezTo>
                    <a:pt x="1" y="502"/>
                    <a:pt x="35" y="536"/>
                    <a:pt x="69" y="53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6097334" y="4633792"/>
              <a:ext cx="14487" cy="16766"/>
            </a:xfrm>
            <a:custGeom>
              <a:avLst/>
              <a:gdLst/>
              <a:ahLst/>
              <a:cxnLst/>
              <a:rect l="l" t="t" r="r" b="b"/>
              <a:pathLst>
                <a:path w="426" h="493" extrusionOk="0">
                  <a:moveTo>
                    <a:pt x="103" y="493"/>
                  </a:moveTo>
                  <a:lnTo>
                    <a:pt x="137" y="493"/>
                  </a:lnTo>
                  <a:cubicBezTo>
                    <a:pt x="213" y="425"/>
                    <a:pt x="281" y="348"/>
                    <a:pt x="315" y="281"/>
                  </a:cubicBezTo>
                  <a:cubicBezTo>
                    <a:pt x="349" y="213"/>
                    <a:pt x="426" y="179"/>
                    <a:pt x="426" y="102"/>
                  </a:cubicBezTo>
                  <a:cubicBezTo>
                    <a:pt x="426" y="68"/>
                    <a:pt x="392" y="0"/>
                    <a:pt x="349" y="0"/>
                  </a:cubicBezTo>
                  <a:lnTo>
                    <a:pt x="315" y="0"/>
                  </a:lnTo>
                  <a:cubicBezTo>
                    <a:pt x="247" y="68"/>
                    <a:pt x="213" y="102"/>
                    <a:pt x="179" y="179"/>
                  </a:cubicBezTo>
                  <a:cubicBezTo>
                    <a:pt x="103" y="281"/>
                    <a:pt x="69" y="348"/>
                    <a:pt x="35" y="425"/>
                  </a:cubicBezTo>
                  <a:cubicBezTo>
                    <a:pt x="1" y="459"/>
                    <a:pt x="35" y="493"/>
                    <a:pt x="103" y="4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6064721" y="4644470"/>
              <a:ext cx="12141" cy="20541"/>
            </a:xfrm>
            <a:custGeom>
              <a:avLst/>
              <a:gdLst/>
              <a:ahLst/>
              <a:cxnLst/>
              <a:rect l="l" t="t" r="r" b="b"/>
              <a:pathLst>
                <a:path w="357" h="604" extrusionOk="0">
                  <a:moveTo>
                    <a:pt x="77" y="604"/>
                  </a:moveTo>
                  <a:cubicBezTo>
                    <a:pt x="111" y="604"/>
                    <a:pt x="144" y="604"/>
                    <a:pt x="144" y="570"/>
                  </a:cubicBezTo>
                  <a:cubicBezTo>
                    <a:pt x="178" y="502"/>
                    <a:pt x="212" y="391"/>
                    <a:pt x="246" y="323"/>
                  </a:cubicBezTo>
                  <a:cubicBezTo>
                    <a:pt x="289" y="247"/>
                    <a:pt x="357" y="179"/>
                    <a:pt x="323" y="77"/>
                  </a:cubicBezTo>
                  <a:cubicBezTo>
                    <a:pt x="323" y="34"/>
                    <a:pt x="323" y="0"/>
                    <a:pt x="289" y="0"/>
                  </a:cubicBezTo>
                  <a:lnTo>
                    <a:pt x="246" y="0"/>
                  </a:lnTo>
                  <a:cubicBezTo>
                    <a:pt x="34" y="111"/>
                    <a:pt x="0" y="391"/>
                    <a:pt x="34" y="570"/>
                  </a:cubicBezTo>
                  <a:cubicBezTo>
                    <a:pt x="34" y="570"/>
                    <a:pt x="34" y="604"/>
                    <a:pt x="77" y="6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6027449" y="4637261"/>
              <a:ext cx="18228" cy="22853"/>
            </a:xfrm>
            <a:custGeom>
              <a:avLst/>
              <a:gdLst/>
              <a:ahLst/>
              <a:cxnLst/>
              <a:rect l="l" t="t" r="r" b="b"/>
              <a:pathLst>
                <a:path w="536" h="672" extrusionOk="0">
                  <a:moveTo>
                    <a:pt x="68" y="671"/>
                  </a:moveTo>
                  <a:lnTo>
                    <a:pt x="145" y="671"/>
                  </a:lnTo>
                  <a:cubicBezTo>
                    <a:pt x="213" y="569"/>
                    <a:pt x="281" y="459"/>
                    <a:pt x="357" y="357"/>
                  </a:cubicBezTo>
                  <a:cubicBezTo>
                    <a:pt x="425" y="289"/>
                    <a:pt x="493" y="179"/>
                    <a:pt x="493" y="77"/>
                  </a:cubicBezTo>
                  <a:cubicBezTo>
                    <a:pt x="535" y="34"/>
                    <a:pt x="493" y="34"/>
                    <a:pt x="459" y="0"/>
                  </a:cubicBezTo>
                  <a:lnTo>
                    <a:pt x="425" y="0"/>
                  </a:lnTo>
                  <a:cubicBezTo>
                    <a:pt x="323" y="77"/>
                    <a:pt x="247" y="179"/>
                    <a:pt x="179" y="289"/>
                  </a:cubicBezTo>
                  <a:cubicBezTo>
                    <a:pt x="111" y="391"/>
                    <a:pt x="68" y="501"/>
                    <a:pt x="34" y="603"/>
                  </a:cubicBezTo>
                  <a:cubicBezTo>
                    <a:pt x="0" y="637"/>
                    <a:pt x="34" y="671"/>
                    <a:pt x="68" y="6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6084071" y="4596520"/>
              <a:ext cx="10712" cy="14487"/>
            </a:xfrm>
            <a:custGeom>
              <a:avLst/>
              <a:gdLst/>
              <a:ahLst/>
              <a:cxnLst/>
              <a:rect l="l" t="t" r="r" b="b"/>
              <a:pathLst>
                <a:path w="315" h="426" extrusionOk="0">
                  <a:moveTo>
                    <a:pt x="68" y="425"/>
                  </a:moveTo>
                  <a:cubicBezTo>
                    <a:pt x="102" y="425"/>
                    <a:pt x="145" y="425"/>
                    <a:pt x="145" y="383"/>
                  </a:cubicBezTo>
                  <a:cubicBezTo>
                    <a:pt x="179" y="315"/>
                    <a:pt x="213" y="247"/>
                    <a:pt x="247" y="170"/>
                  </a:cubicBezTo>
                  <a:cubicBezTo>
                    <a:pt x="281" y="102"/>
                    <a:pt x="315" y="34"/>
                    <a:pt x="247" y="0"/>
                  </a:cubicBezTo>
                  <a:lnTo>
                    <a:pt x="213" y="0"/>
                  </a:lnTo>
                  <a:cubicBezTo>
                    <a:pt x="145" y="0"/>
                    <a:pt x="68" y="102"/>
                    <a:pt x="68" y="136"/>
                  </a:cubicBezTo>
                  <a:cubicBezTo>
                    <a:pt x="34" y="213"/>
                    <a:pt x="0" y="281"/>
                    <a:pt x="34" y="349"/>
                  </a:cubicBezTo>
                  <a:cubicBezTo>
                    <a:pt x="34" y="383"/>
                    <a:pt x="34" y="425"/>
                    <a:pt x="68" y="4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a:off x="5992489" y="4661508"/>
              <a:ext cx="8400" cy="24009"/>
            </a:xfrm>
            <a:custGeom>
              <a:avLst/>
              <a:gdLst/>
              <a:ahLst/>
              <a:cxnLst/>
              <a:rect l="l" t="t" r="r" b="b"/>
              <a:pathLst>
                <a:path w="247" h="706" extrusionOk="0">
                  <a:moveTo>
                    <a:pt x="34" y="706"/>
                  </a:moveTo>
                  <a:lnTo>
                    <a:pt x="77" y="672"/>
                  </a:lnTo>
                  <a:cubicBezTo>
                    <a:pt x="111" y="561"/>
                    <a:pt x="145" y="459"/>
                    <a:pt x="179" y="349"/>
                  </a:cubicBezTo>
                  <a:cubicBezTo>
                    <a:pt x="213" y="247"/>
                    <a:pt x="247" y="171"/>
                    <a:pt x="213" y="69"/>
                  </a:cubicBezTo>
                  <a:cubicBezTo>
                    <a:pt x="213" y="35"/>
                    <a:pt x="213" y="35"/>
                    <a:pt x="179" y="35"/>
                  </a:cubicBezTo>
                  <a:cubicBezTo>
                    <a:pt x="145" y="1"/>
                    <a:pt x="111" y="35"/>
                    <a:pt x="77" y="69"/>
                  </a:cubicBezTo>
                  <a:cubicBezTo>
                    <a:pt x="34" y="137"/>
                    <a:pt x="34" y="247"/>
                    <a:pt x="34" y="349"/>
                  </a:cubicBezTo>
                  <a:cubicBezTo>
                    <a:pt x="0" y="459"/>
                    <a:pt x="0" y="561"/>
                    <a:pt x="0" y="6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a:off x="6121344" y="4587848"/>
              <a:ext cx="13297" cy="17072"/>
            </a:xfrm>
            <a:custGeom>
              <a:avLst/>
              <a:gdLst/>
              <a:ahLst/>
              <a:cxnLst/>
              <a:rect l="l" t="t" r="r" b="b"/>
              <a:pathLst>
                <a:path w="391" h="502" extrusionOk="0">
                  <a:moveTo>
                    <a:pt x="68" y="502"/>
                  </a:moveTo>
                  <a:cubicBezTo>
                    <a:pt x="68" y="502"/>
                    <a:pt x="110" y="502"/>
                    <a:pt x="110" y="468"/>
                  </a:cubicBezTo>
                  <a:cubicBezTo>
                    <a:pt x="178" y="391"/>
                    <a:pt x="246" y="323"/>
                    <a:pt x="280" y="213"/>
                  </a:cubicBezTo>
                  <a:cubicBezTo>
                    <a:pt x="323" y="145"/>
                    <a:pt x="391" y="77"/>
                    <a:pt x="323" y="1"/>
                  </a:cubicBezTo>
                  <a:lnTo>
                    <a:pt x="323" y="1"/>
                  </a:lnTo>
                  <a:lnTo>
                    <a:pt x="280" y="1"/>
                  </a:lnTo>
                  <a:cubicBezTo>
                    <a:pt x="178" y="1"/>
                    <a:pt x="178" y="77"/>
                    <a:pt x="144" y="145"/>
                  </a:cubicBezTo>
                  <a:cubicBezTo>
                    <a:pt x="110" y="255"/>
                    <a:pt x="68" y="357"/>
                    <a:pt x="34" y="425"/>
                  </a:cubicBezTo>
                  <a:cubicBezTo>
                    <a:pt x="0" y="468"/>
                    <a:pt x="34" y="502"/>
                    <a:pt x="68" y="5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a:off x="6139538" y="4604886"/>
              <a:ext cx="11869" cy="19112"/>
            </a:xfrm>
            <a:custGeom>
              <a:avLst/>
              <a:gdLst/>
              <a:ahLst/>
              <a:cxnLst/>
              <a:rect l="l" t="t" r="r" b="b"/>
              <a:pathLst>
                <a:path w="349" h="562" extrusionOk="0">
                  <a:moveTo>
                    <a:pt x="34" y="561"/>
                  </a:moveTo>
                  <a:lnTo>
                    <a:pt x="68" y="561"/>
                  </a:lnTo>
                  <a:cubicBezTo>
                    <a:pt x="136" y="459"/>
                    <a:pt x="213" y="391"/>
                    <a:pt x="247" y="281"/>
                  </a:cubicBezTo>
                  <a:cubicBezTo>
                    <a:pt x="281" y="213"/>
                    <a:pt x="349" y="137"/>
                    <a:pt x="315" y="69"/>
                  </a:cubicBezTo>
                  <a:cubicBezTo>
                    <a:pt x="315" y="35"/>
                    <a:pt x="315" y="35"/>
                    <a:pt x="281" y="1"/>
                  </a:cubicBezTo>
                  <a:cubicBezTo>
                    <a:pt x="247" y="1"/>
                    <a:pt x="247" y="1"/>
                    <a:pt x="213" y="35"/>
                  </a:cubicBezTo>
                  <a:cubicBezTo>
                    <a:pt x="136" y="69"/>
                    <a:pt x="136" y="179"/>
                    <a:pt x="102" y="247"/>
                  </a:cubicBezTo>
                  <a:cubicBezTo>
                    <a:pt x="68" y="315"/>
                    <a:pt x="34" y="425"/>
                    <a:pt x="0" y="493"/>
                  </a:cubicBezTo>
                  <a:cubicBezTo>
                    <a:pt x="0" y="527"/>
                    <a:pt x="0" y="561"/>
                    <a:pt x="34" y="5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a:off x="6164669" y="4618183"/>
              <a:ext cx="11018" cy="16800"/>
            </a:xfrm>
            <a:custGeom>
              <a:avLst/>
              <a:gdLst/>
              <a:ahLst/>
              <a:cxnLst/>
              <a:rect l="l" t="t" r="r" b="b"/>
              <a:pathLst>
                <a:path w="324" h="494" extrusionOk="0">
                  <a:moveTo>
                    <a:pt x="34" y="459"/>
                  </a:moveTo>
                  <a:cubicBezTo>
                    <a:pt x="68" y="493"/>
                    <a:pt x="68" y="459"/>
                    <a:pt x="68" y="459"/>
                  </a:cubicBezTo>
                  <a:cubicBezTo>
                    <a:pt x="145" y="425"/>
                    <a:pt x="179" y="349"/>
                    <a:pt x="213" y="281"/>
                  </a:cubicBezTo>
                  <a:cubicBezTo>
                    <a:pt x="247" y="213"/>
                    <a:pt x="323" y="136"/>
                    <a:pt x="281" y="68"/>
                  </a:cubicBezTo>
                  <a:cubicBezTo>
                    <a:pt x="281" y="34"/>
                    <a:pt x="247" y="34"/>
                    <a:pt x="213" y="0"/>
                  </a:cubicBezTo>
                  <a:cubicBezTo>
                    <a:pt x="213" y="0"/>
                    <a:pt x="179" y="0"/>
                    <a:pt x="179" y="34"/>
                  </a:cubicBezTo>
                  <a:cubicBezTo>
                    <a:pt x="111" y="68"/>
                    <a:pt x="111" y="136"/>
                    <a:pt x="68" y="213"/>
                  </a:cubicBezTo>
                  <a:cubicBezTo>
                    <a:pt x="68" y="281"/>
                    <a:pt x="34" y="349"/>
                    <a:pt x="0" y="425"/>
                  </a:cubicBezTo>
                  <a:cubicBezTo>
                    <a:pt x="0" y="459"/>
                    <a:pt x="0" y="459"/>
                    <a:pt x="34" y="4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a:off x="6201941" y="4585535"/>
              <a:ext cx="14453" cy="20541"/>
            </a:xfrm>
            <a:custGeom>
              <a:avLst/>
              <a:gdLst/>
              <a:ahLst/>
              <a:cxnLst/>
              <a:rect l="l" t="t" r="r" b="b"/>
              <a:pathLst>
                <a:path w="425" h="604" extrusionOk="0">
                  <a:moveTo>
                    <a:pt x="34" y="604"/>
                  </a:moveTo>
                  <a:lnTo>
                    <a:pt x="77" y="604"/>
                  </a:lnTo>
                  <a:cubicBezTo>
                    <a:pt x="179" y="425"/>
                    <a:pt x="357" y="247"/>
                    <a:pt x="425" y="69"/>
                  </a:cubicBezTo>
                  <a:cubicBezTo>
                    <a:pt x="425" y="35"/>
                    <a:pt x="391" y="1"/>
                    <a:pt x="357" y="1"/>
                  </a:cubicBezTo>
                  <a:cubicBezTo>
                    <a:pt x="323" y="1"/>
                    <a:pt x="289" y="1"/>
                    <a:pt x="289" y="35"/>
                  </a:cubicBezTo>
                  <a:cubicBezTo>
                    <a:pt x="212" y="69"/>
                    <a:pt x="179" y="179"/>
                    <a:pt x="111" y="281"/>
                  </a:cubicBezTo>
                  <a:cubicBezTo>
                    <a:pt x="77" y="357"/>
                    <a:pt x="34" y="459"/>
                    <a:pt x="0" y="570"/>
                  </a:cubicBezTo>
                  <a:cubicBezTo>
                    <a:pt x="0" y="604"/>
                    <a:pt x="0" y="604"/>
                    <a:pt x="34" y="6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a:off x="6165825" y="4572238"/>
              <a:ext cx="20541" cy="20541"/>
            </a:xfrm>
            <a:custGeom>
              <a:avLst/>
              <a:gdLst/>
              <a:ahLst/>
              <a:cxnLst/>
              <a:rect l="l" t="t" r="r" b="b"/>
              <a:pathLst>
                <a:path w="604" h="604" extrusionOk="0">
                  <a:moveTo>
                    <a:pt x="77" y="604"/>
                  </a:moveTo>
                  <a:lnTo>
                    <a:pt x="111" y="604"/>
                  </a:lnTo>
                  <a:cubicBezTo>
                    <a:pt x="213" y="536"/>
                    <a:pt x="289" y="460"/>
                    <a:pt x="357" y="358"/>
                  </a:cubicBezTo>
                  <a:cubicBezTo>
                    <a:pt x="425" y="290"/>
                    <a:pt x="535" y="213"/>
                    <a:pt x="569" y="111"/>
                  </a:cubicBezTo>
                  <a:cubicBezTo>
                    <a:pt x="603" y="35"/>
                    <a:pt x="535" y="1"/>
                    <a:pt x="501" y="1"/>
                  </a:cubicBezTo>
                  <a:lnTo>
                    <a:pt x="425" y="1"/>
                  </a:lnTo>
                  <a:cubicBezTo>
                    <a:pt x="323" y="77"/>
                    <a:pt x="289" y="179"/>
                    <a:pt x="213" y="290"/>
                  </a:cubicBezTo>
                  <a:cubicBezTo>
                    <a:pt x="145" y="358"/>
                    <a:pt x="77" y="460"/>
                    <a:pt x="34" y="570"/>
                  </a:cubicBezTo>
                  <a:cubicBezTo>
                    <a:pt x="0" y="604"/>
                    <a:pt x="34" y="604"/>
                    <a:pt x="77" y="6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2"/>
            <p:cNvSpPr/>
            <p:nvPr/>
          </p:nvSpPr>
          <p:spPr>
            <a:xfrm>
              <a:off x="6136919" y="4567613"/>
              <a:ext cx="15643" cy="16800"/>
            </a:xfrm>
            <a:custGeom>
              <a:avLst/>
              <a:gdLst/>
              <a:ahLst/>
              <a:cxnLst/>
              <a:rect l="l" t="t" r="r" b="b"/>
              <a:pathLst>
                <a:path w="460" h="494" extrusionOk="0">
                  <a:moveTo>
                    <a:pt x="77" y="494"/>
                  </a:moveTo>
                  <a:cubicBezTo>
                    <a:pt x="77" y="494"/>
                    <a:pt x="111" y="494"/>
                    <a:pt x="111" y="460"/>
                  </a:cubicBezTo>
                  <a:cubicBezTo>
                    <a:pt x="179" y="383"/>
                    <a:pt x="247" y="315"/>
                    <a:pt x="324" y="247"/>
                  </a:cubicBezTo>
                  <a:cubicBezTo>
                    <a:pt x="392" y="213"/>
                    <a:pt x="460" y="171"/>
                    <a:pt x="460" y="69"/>
                  </a:cubicBezTo>
                  <a:cubicBezTo>
                    <a:pt x="460" y="35"/>
                    <a:pt x="426" y="1"/>
                    <a:pt x="392" y="1"/>
                  </a:cubicBezTo>
                  <a:lnTo>
                    <a:pt x="392" y="1"/>
                  </a:lnTo>
                  <a:cubicBezTo>
                    <a:pt x="290" y="1"/>
                    <a:pt x="213" y="103"/>
                    <a:pt x="179" y="171"/>
                  </a:cubicBezTo>
                  <a:cubicBezTo>
                    <a:pt x="111" y="247"/>
                    <a:pt x="77" y="315"/>
                    <a:pt x="35" y="426"/>
                  </a:cubicBezTo>
                  <a:cubicBezTo>
                    <a:pt x="1" y="460"/>
                    <a:pt x="35" y="460"/>
                    <a:pt x="77" y="4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2"/>
            <p:cNvSpPr/>
            <p:nvPr/>
          </p:nvSpPr>
          <p:spPr>
            <a:xfrm>
              <a:off x="6185176" y="4536122"/>
              <a:ext cx="12175" cy="19418"/>
            </a:xfrm>
            <a:custGeom>
              <a:avLst/>
              <a:gdLst/>
              <a:ahLst/>
              <a:cxnLst/>
              <a:rect l="l" t="t" r="r" b="b"/>
              <a:pathLst>
                <a:path w="358" h="571" extrusionOk="0">
                  <a:moveTo>
                    <a:pt x="34" y="570"/>
                  </a:moveTo>
                  <a:cubicBezTo>
                    <a:pt x="68" y="570"/>
                    <a:pt x="102" y="570"/>
                    <a:pt x="102" y="536"/>
                  </a:cubicBezTo>
                  <a:cubicBezTo>
                    <a:pt x="145" y="460"/>
                    <a:pt x="213" y="358"/>
                    <a:pt x="247" y="290"/>
                  </a:cubicBezTo>
                  <a:cubicBezTo>
                    <a:pt x="315" y="213"/>
                    <a:pt x="357" y="145"/>
                    <a:pt x="357" y="77"/>
                  </a:cubicBezTo>
                  <a:cubicBezTo>
                    <a:pt x="315" y="35"/>
                    <a:pt x="315" y="35"/>
                    <a:pt x="281" y="35"/>
                  </a:cubicBezTo>
                  <a:cubicBezTo>
                    <a:pt x="281" y="1"/>
                    <a:pt x="247" y="35"/>
                    <a:pt x="247" y="35"/>
                  </a:cubicBezTo>
                  <a:cubicBezTo>
                    <a:pt x="145" y="77"/>
                    <a:pt x="145" y="145"/>
                    <a:pt x="102" y="213"/>
                  </a:cubicBezTo>
                  <a:cubicBezTo>
                    <a:pt x="68" y="290"/>
                    <a:pt x="34" y="392"/>
                    <a:pt x="0" y="502"/>
                  </a:cubicBezTo>
                  <a:cubicBezTo>
                    <a:pt x="0" y="536"/>
                    <a:pt x="34" y="536"/>
                    <a:pt x="34" y="5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6207995" y="4549419"/>
              <a:ext cx="11018" cy="15643"/>
            </a:xfrm>
            <a:custGeom>
              <a:avLst/>
              <a:gdLst/>
              <a:ahLst/>
              <a:cxnLst/>
              <a:rect l="l" t="t" r="r" b="b"/>
              <a:pathLst>
                <a:path w="324" h="460" extrusionOk="0">
                  <a:moveTo>
                    <a:pt x="34" y="459"/>
                  </a:moveTo>
                  <a:lnTo>
                    <a:pt x="111" y="459"/>
                  </a:lnTo>
                  <a:cubicBezTo>
                    <a:pt x="145" y="391"/>
                    <a:pt x="179" y="323"/>
                    <a:pt x="213" y="247"/>
                  </a:cubicBezTo>
                  <a:cubicBezTo>
                    <a:pt x="247" y="179"/>
                    <a:pt x="323" y="145"/>
                    <a:pt x="323" y="69"/>
                  </a:cubicBezTo>
                  <a:cubicBezTo>
                    <a:pt x="323" y="35"/>
                    <a:pt x="281" y="1"/>
                    <a:pt x="281" y="1"/>
                  </a:cubicBezTo>
                  <a:lnTo>
                    <a:pt x="247" y="1"/>
                  </a:lnTo>
                  <a:cubicBezTo>
                    <a:pt x="68" y="69"/>
                    <a:pt x="34" y="281"/>
                    <a:pt x="1" y="425"/>
                  </a:cubicBezTo>
                  <a:cubicBezTo>
                    <a:pt x="1" y="459"/>
                    <a:pt x="34" y="459"/>
                    <a:pt x="34" y="4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6239180" y="4544522"/>
              <a:ext cx="14487" cy="19384"/>
            </a:xfrm>
            <a:custGeom>
              <a:avLst/>
              <a:gdLst/>
              <a:ahLst/>
              <a:cxnLst/>
              <a:rect l="l" t="t" r="r" b="b"/>
              <a:pathLst>
                <a:path w="426" h="570" extrusionOk="0">
                  <a:moveTo>
                    <a:pt x="77" y="569"/>
                  </a:moveTo>
                  <a:cubicBezTo>
                    <a:pt x="77" y="569"/>
                    <a:pt x="111" y="569"/>
                    <a:pt x="111" y="535"/>
                  </a:cubicBezTo>
                  <a:cubicBezTo>
                    <a:pt x="145" y="467"/>
                    <a:pt x="213" y="391"/>
                    <a:pt x="290" y="289"/>
                  </a:cubicBezTo>
                  <a:cubicBezTo>
                    <a:pt x="324" y="255"/>
                    <a:pt x="392" y="179"/>
                    <a:pt x="426" y="111"/>
                  </a:cubicBezTo>
                  <a:cubicBezTo>
                    <a:pt x="426" y="77"/>
                    <a:pt x="392" y="0"/>
                    <a:pt x="358" y="0"/>
                  </a:cubicBezTo>
                  <a:lnTo>
                    <a:pt x="324" y="0"/>
                  </a:lnTo>
                  <a:cubicBezTo>
                    <a:pt x="145" y="77"/>
                    <a:pt x="43" y="357"/>
                    <a:pt x="1" y="501"/>
                  </a:cubicBezTo>
                  <a:cubicBezTo>
                    <a:pt x="1" y="535"/>
                    <a:pt x="43" y="569"/>
                    <a:pt x="77" y="5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6231970" y="4513303"/>
              <a:ext cx="15916" cy="19384"/>
            </a:xfrm>
            <a:custGeom>
              <a:avLst/>
              <a:gdLst/>
              <a:ahLst/>
              <a:cxnLst/>
              <a:rect l="l" t="t" r="r" b="b"/>
              <a:pathLst>
                <a:path w="468" h="570" extrusionOk="0">
                  <a:moveTo>
                    <a:pt x="77" y="570"/>
                  </a:moveTo>
                  <a:cubicBezTo>
                    <a:pt x="111" y="570"/>
                    <a:pt x="111" y="570"/>
                    <a:pt x="145" y="536"/>
                  </a:cubicBezTo>
                  <a:cubicBezTo>
                    <a:pt x="179" y="426"/>
                    <a:pt x="255" y="358"/>
                    <a:pt x="357" y="247"/>
                  </a:cubicBezTo>
                  <a:cubicBezTo>
                    <a:pt x="391" y="179"/>
                    <a:pt x="468" y="145"/>
                    <a:pt x="425" y="35"/>
                  </a:cubicBezTo>
                  <a:cubicBezTo>
                    <a:pt x="425" y="35"/>
                    <a:pt x="391" y="35"/>
                    <a:pt x="391" y="1"/>
                  </a:cubicBezTo>
                  <a:lnTo>
                    <a:pt x="391" y="1"/>
                  </a:lnTo>
                  <a:cubicBezTo>
                    <a:pt x="255" y="1"/>
                    <a:pt x="213" y="111"/>
                    <a:pt x="145" y="179"/>
                  </a:cubicBezTo>
                  <a:cubicBezTo>
                    <a:pt x="111" y="281"/>
                    <a:pt x="77" y="392"/>
                    <a:pt x="43" y="494"/>
                  </a:cubicBezTo>
                  <a:cubicBezTo>
                    <a:pt x="1" y="536"/>
                    <a:pt x="43" y="570"/>
                    <a:pt x="77" y="5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6200785" y="4506094"/>
              <a:ext cx="16766" cy="16800"/>
            </a:xfrm>
            <a:custGeom>
              <a:avLst/>
              <a:gdLst/>
              <a:ahLst/>
              <a:cxnLst/>
              <a:rect l="l" t="t" r="r" b="b"/>
              <a:pathLst>
                <a:path w="493" h="494" extrusionOk="0">
                  <a:moveTo>
                    <a:pt x="68" y="493"/>
                  </a:moveTo>
                  <a:lnTo>
                    <a:pt x="111" y="493"/>
                  </a:lnTo>
                  <a:cubicBezTo>
                    <a:pt x="179" y="425"/>
                    <a:pt x="246" y="357"/>
                    <a:pt x="323" y="281"/>
                  </a:cubicBezTo>
                  <a:cubicBezTo>
                    <a:pt x="357" y="247"/>
                    <a:pt x="459" y="179"/>
                    <a:pt x="493" y="111"/>
                  </a:cubicBezTo>
                  <a:cubicBezTo>
                    <a:pt x="493" y="34"/>
                    <a:pt x="459" y="0"/>
                    <a:pt x="425" y="0"/>
                  </a:cubicBezTo>
                  <a:lnTo>
                    <a:pt x="357" y="0"/>
                  </a:lnTo>
                  <a:cubicBezTo>
                    <a:pt x="280" y="34"/>
                    <a:pt x="213" y="111"/>
                    <a:pt x="179" y="179"/>
                  </a:cubicBezTo>
                  <a:cubicBezTo>
                    <a:pt x="111" y="247"/>
                    <a:pt x="34" y="357"/>
                    <a:pt x="34" y="425"/>
                  </a:cubicBezTo>
                  <a:cubicBezTo>
                    <a:pt x="0" y="459"/>
                    <a:pt x="34" y="493"/>
                    <a:pt x="68" y="4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6158582" y="4521703"/>
              <a:ext cx="13331" cy="13297"/>
            </a:xfrm>
            <a:custGeom>
              <a:avLst/>
              <a:gdLst/>
              <a:ahLst/>
              <a:cxnLst/>
              <a:rect l="l" t="t" r="r" b="b"/>
              <a:pathLst>
                <a:path w="392" h="391" extrusionOk="0">
                  <a:moveTo>
                    <a:pt x="77" y="391"/>
                  </a:moveTo>
                  <a:lnTo>
                    <a:pt x="145" y="391"/>
                  </a:lnTo>
                  <a:cubicBezTo>
                    <a:pt x="179" y="323"/>
                    <a:pt x="213" y="289"/>
                    <a:pt x="290" y="247"/>
                  </a:cubicBezTo>
                  <a:cubicBezTo>
                    <a:pt x="324" y="179"/>
                    <a:pt x="392" y="145"/>
                    <a:pt x="392" y="77"/>
                  </a:cubicBezTo>
                  <a:cubicBezTo>
                    <a:pt x="392" y="34"/>
                    <a:pt x="392" y="0"/>
                    <a:pt x="358" y="0"/>
                  </a:cubicBezTo>
                  <a:lnTo>
                    <a:pt x="324" y="0"/>
                  </a:lnTo>
                  <a:cubicBezTo>
                    <a:pt x="145" y="34"/>
                    <a:pt x="77" y="213"/>
                    <a:pt x="1" y="323"/>
                  </a:cubicBezTo>
                  <a:cubicBezTo>
                    <a:pt x="1" y="357"/>
                    <a:pt x="35" y="391"/>
                    <a:pt x="77" y="3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6116413" y="4542210"/>
              <a:ext cx="14487" cy="16800"/>
            </a:xfrm>
            <a:custGeom>
              <a:avLst/>
              <a:gdLst/>
              <a:ahLst/>
              <a:cxnLst/>
              <a:rect l="l" t="t" r="r" b="b"/>
              <a:pathLst>
                <a:path w="426" h="494" extrusionOk="0">
                  <a:moveTo>
                    <a:pt x="77" y="493"/>
                  </a:moveTo>
                  <a:cubicBezTo>
                    <a:pt x="111" y="493"/>
                    <a:pt x="111" y="493"/>
                    <a:pt x="145" y="459"/>
                  </a:cubicBezTo>
                  <a:cubicBezTo>
                    <a:pt x="213" y="425"/>
                    <a:pt x="255" y="357"/>
                    <a:pt x="289" y="281"/>
                  </a:cubicBezTo>
                  <a:cubicBezTo>
                    <a:pt x="357" y="213"/>
                    <a:pt x="391" y="179"/>
                    <a:pt x="391" y="111"/>
                  </a:cubicBezTo>
                  <a:cubicBezTo>
                    <a:pt x="425" y="34"/>
                    <a:pt x="391" y="34"/>
                    <a:pt x="357" y="0"/>
                  </a:cubicBezTo>
                  <a:cubicBezTo>
                    <a:pt x="323" y="0"/>
                    <a:pt x="289" y="0"/>
                    <a:pt x="289" y="34"/>
                  </a:cubicBezTo>
                  <a:cubicBezTo>
                    <a:pt x="213" y="68"/>
                    <a:pt x="179" y="145"/>
                    <a:pt x="145" y="213"/>
                  </a:cubicBezTo>
                  <a:cubicBezTo>
                    <a:pt x="111" y="281"/>
                    <a:pt x="77" y="357"/>
                    <a:pt x="43" y="425"/>
                  </a:cubicBezTo>
                  <a:cubicBezTo>
                    <a:pt x="1" y="459"/>
                    <a:pt x="43" y="459"/>
                    <a:pt x="77" y="4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6071931" y="4572238"/>
              <a:ext cx="12175" cy="15643"/>
            </a:xfrm>
            <a:custGeom>
              <a:avLst/>
              <a:gdLst/>
              <a:ahLst/>
              <a:cxnLst/>
              <a:rect l="l" t="t" r="r" b="b"/>
              <a:pathLst>
                <a:path w="358" h="460" extrusionOk="0">
                  <a:moveTo>
                    <a:pt x="34" y="460"/>
                  </a:moveTo>
                  <a:lnTo>
                    <a:pt x="111" y="460"/>
                  </a:lnTo>
                  <a:cubicBezTo>
                    <a:pt x="179" y="358"/>
                    <a:pt x="357" y="179"/>
                    <a:pt x="289" y="35"/>
                  </a:cubicBezTo>
                  <a:lnTo>
                    <a:pt x="247" y="1"/>
                  </a:lnTo>
                  <a:cubicBezTo>
                    <a:pt x="213" y="1"/>
                    <a:pt x="213" y="1"/>
                    <a:pt x="179" y="35"/>
                  </a:cubicBezTo>
                  <a:cubicBezTo>
                    <a:pt x="145" y="77"/>
                    <a:pt x="111" y="145"/>
                    <a:pt x="111" y="213"/>
                  </a:cubicBezTo>
                  <a:cubicBezTo>
                    <a:pt x="77" y="290"/>
                    <a:pt x="34" y="358"/>
                    <a:pt x="0" y="426"/>
                  </a:cubicBezTo>
                  <a:cubicBezTo>
                    <a:pt x="0" y="460"/>
                    <a:pt x="0" y="460"/>
                    <a:pt x="34" y="4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6038433" y="4601145"/>
              <a:ext cx="11869" cy="17072"/>
            </a:xfrm>
            <a:custGeom>
              <a:avLst/>
              <a:gdLst/>
              <a:ahLst/>
              <a:cxnLst/>
              <a:rect l="l" t="t" r="r" b="b"/>
              <a:pathLst>
                <a:path w="349" h="502" extrusionOk="0">
                  <a:moveTo>
                    <a:pt x="68" y="501"/>
                  </a:moveTo>
                  <a:cubicBezTo>
                    <a:pt x="68" y="501"/>
                    <a:pt x="102" y="501"/>
                    <a:pt x="102" y="459"/>
                  </a:cubicBezTo>
                  <a:cubicBezTo>
                    <a:pt x="212" y="357"/>
                    <a:pt x="314" y="247"/>
                    <a:pt x="348" y="111"/>
                  </a:cubicBezTo>
                  <a:cubicBezTo>
                    <a:pt x="348" y="77"/>
                    <a:pt x="348" y="34"/>
                    <a:pt x="280" y="34"/>
                  </a:cubicBezTo>
                  <a:cubicBezTo>
                    <a:pt x="280" y="0"/>
                    <a:pt x="246" y="34"/>
                    <a:pt x="246" y="34"/>
                  </a:cubicBezTo>
                  <a:cubicBezTo>
                    <a:pt x="136" y="145"/>
                    <a:pt x="68" y="289"/>
                    <a:pt x="34" y="425"/>
                  </a:cubicBezTo>
                  <a:cubicBezTo>
                    <a:pt x="0" y="459"/>
                    <a:pt x="34" y="459"/>
                    <a:pt x="68" y="5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2"/>
            <p:cNvSpPr/>
            <p:nvPr/>
          </p:nvSpPr>
          <p:spPr>
            <a:xfrm>
              <a:off x="6069618" y="4616720"/>
              <a:ext cx="9556" cy="13331"/>
            </a:xfrm>
            <a:custGeom>
              <a:avLst/>
              <a:gdLst/>
              <a:ahLst/>
              <a:cxnLst/>
              <a:rect l="l" t="t" r="r" b="b"/>
              <a:pathLst>
                <a:path w="281" h="392" extrusionOk="0">
                  <a:moveTo>
                    <a:pt x="34" y="392"/>
                  </a:moveTo>
                  <a:lnTo>
                    <a:pt x="68" y="392"/>
                  </a:lnTo>
                  <a:cubicBezTo>
                    <a:pt x="102" y="324"/>
                    <a:pt x="179" y="256"/>
                    <a:pt x="213" y="179"/>
                  </a:cubicBezTo>
                  <a:cubicBezTo>
                    <a:pt x="247" y="145"/>
                    <a:pt x="281" y="77"/>
                    <a:pt x="247" y="43"/>
                  </a:cubicBezTo>
                  <a:cubicBezTo>
                    <a:pt x="247" y="1"/>
                    <a:pt x="213" y="1"/>
                    <a:pt x="213" y="1"/>
                  </a:cubicBezTo>
                  <a:lnTo>
                    <a:pt x="179" y="1"/>
                  </a:lnTo>
                  <a:cubicBezTo>
                    <a:pt x="145" y="43"/>
                    <a:pt x="102" y="77"/>
                    <a:pt x="68" y="145"/>
                  </a:cubicBezTo>
                  <a:cubicBezTo>
                    <a:pt x="34" y="213"/>
                    <a:pt x="34" y="290"/>
                    <a:pt x="0" y="324"/>
                  </a:cubicBezTo>
                  <a:cubicBezTo>
                    <a:pt x="0" y="358"/>
                    <a:pt x="0" y="392"/>
                    <a:pt x="34" y="3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a:off x="6466826" y="4941730"/>
              <a:ext cx="7278" cy="20541"/>
            </a:xfrm>
            <a:custGeom>
              <a:avLst/>
              <a:gdLst/>
              <a:ahLst/>
              <a:cxnLst/>
              <a:rect l="l" t="t" r="r" b="b"/>
              <a:pathLst>
                <a:path w="214" h="604" extrusionOk="0">
                  <a:moveTo>
                    <a:pt x="1" y="604"/>
                  </a:moveTo>
                  <a:lnTo>
                    <a:pt x="35" y="604"/>
                  </a:lnTo>
                  <a:cubicBezTo>
                    <a:pt x="103" y="536"/>
                    <a:pt x="145" y="425"/>
                    <a:pt x="179" y="323"/>
                  </a:cubicBezTo>
                  <a:cubicBezTo>
                    <a:pt x="179" y="256"/>
                    <a:pt x="213" y="145"/>
                    <a:pt x="179" y="43"/>
                  </a:cubicBezTo>
                  <a:lnTo>
                    <a:pt x="103" y="43"/>
                  </a:lnTo>
                  <a:cubicBezTo>
                    <a:pt x="103" y="1"/>
                    <a:pt x="69" y="43"/>
                    <a:pt x="69" y="43"/>
                  </a:cubicBezTo>
                  <a:cubicBezTo>
                    <a:pt x="1" y="111"/>
                    <a:pt x="35" y="213"/>
                    <a:pt x="35" y="290"/>
                  </a:cubicBezTo>
                  <a:cubicBezTo>
                    <a:pt x="1" y="391"/>
                    <a:pt x="1" y="502"/>
                    <a:pt x="1" y="6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a:off x="6441422" y="4944348"/>
              <a:ext cx="7244" cy="19078"/>
            </a:xfrm>
            <a:custGeom>
              <a:avLst/>
              <a:gdLst/>
              <a:ahLst/>
              <a:cxnLst/>
              <a:rect l="l" t="t" r="r" b="b"/>
              <a:pathLst>
                <a:path w="213" h="561" extrusionOk="0">
                  <a:moveTo>
                    <a:pt x="77" y="561"/>
                  </a:moveTo>
                  <a:cubicBezTo>
                    <a:pt x="77" y="561"/>
                    <a:pt x="111" y="561"/>
                    <a:pt x="111" y="527"/>
                  </a:cubicBezTo>
                  <a:cubicBezTo>
                    <a:pt x="145" y="459"/>
                    <a:pt x="179" y="391"/>
                    <a:pt x="179" y="314"/>
                  </a:cubicBezTo>
                  <a:cubicBezTo>
                    <a:pt x="213" y="213"/>
                    <a:pt x="213" y="136"/>
                    <a:pt x="213" y="34"/>
                  </a:cubicBezTo>
                  <a:cubicBezTo>
                    <a:pt x="213" y="34"/>
                    <a:pt x="179" y="0"/>
                    <a:pt x="145" y="0"/>
                  </a:cubicBezTo>
                  <a:cubicBezTo>
                    <a:pt x="145" y="0"/>
                    <a:pt x="77" y="0"/>
                    <a:pt x="77" y="34"/>
                  </a:cubicBezTo>
                  <a:cubicBezTo>
                    <a:pt x="43" y="102"/>
                    <a:pt x="43" y="179"/>
                    <a:pt x="0" y="280"/>
                  </a:cubicBezTo>
                  <a:lnTo>
                    <a:pt x="0" y="493"/>
                  </a:lnTo>
                  <a:cubicBezTo>
                    <a:pt x="0" y="527"/>
                    <a:pt x="43" y="527"/>
                    <a:pt x="77" y="5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2"/>
            <p:cNvSpPr/>
            <p:nvPr/>
          </p:nvSpPr>
          <p:spPr>
            <a:xfrm>
              <a:off x="6412516" y="4926120"/>
              <a:ext cx="14487" cy="19418"/>
            </a:xfrm>
            <a:custGeom>
              <a:avLst/>
              <a:gdLst/>
              <a:ahLst/>
              <a:cxnLst/>
              <a:rect l="l" t="t" r="r" b="b"/>
              <a:pathLst>
                <a:path w="426" h="571" extrusionOk="0">
                  <a:moveTo>
                    <a:pt x="77" y="570"/>
                  </a:moveTo>
                  <a:lnTo>
                    <a:pt x="111" y="570"/>
                  </a:lnTo>
                  <a:cubicBezTo>
                    <a:pt x="256" y="460"/>
                    <a:pt x="426" y="247"/>
                    <a:pt x="358" y="77"/>
                  </a:cubicBezTo>
                  <a:cubicBezTo>
                    <a:pt x="324" y="35"/>
                    <a:pt x="324" y="1"/>
                    <a:pt x="290" y="1"/>
                  </a:cubicBezTo>
                  <a:cubicBezTo>
                    <a:pt x="256" y="1"/>
                    <a:pt x="213" y="35"/>
                    <a:pt x="179" y="77"/>
                  </a:cubicBezTo>
                  <a:cubicBezTo>
                    <a:pt x="145" y="111"/>
                    <a:pt x="179" y="213"/>
                    <a:pt x="145" y="290"/>
                  </a:cubicBezTo>
                  <a:cubicBezTo>
                    <a:pt x="111" y="358"/>
                    <a:pt x="77" y="426"/>
                    <a:pt x="43" y="502"/>
                  </a:cubicBezTo>
                  <a:cubicBezTo>
                    <a:pt x="1" y="536"/>
                    <a:pt x="43" y="570"/>
                    <a:pt x="77" y="5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2"/>
            <p:cNvSpPr/>
            <p:nvPr/>
          </p:nvSpPr>
          <p:spPr>
            <a:xfrm>
              <a:off x="6446319" y="4904458"/>
              <a:ext cx="7278" cy="15643"/>
            </a:xfrm>
            <a:custGeom>
              <a:avLst/>
              <a:gdLst/>
              <a:ahLst/>
              <a:cxnLst/>
              <a:rect l="l" t="t" r="r" b="b"/>
              <a:pathLst>
                <a:path w="214" h="460" extrusionOk="0">
                  <a:moveTo>
                    <a:pt x="35" y="460"/>
                  </a:moveTo>
                  <a:lnTo>
                    <a:pt x="111" y="460"/>
                  </a:lnTo>
                  <a:cubicBezTo>
                    <a:pt x="145" y="392"/>
                    <a:pt x="179" y="324"/>
                    <a:pt x="213" y="247"/>
                  </a:cubicBezTo>
                  <a:cubicBezTo>
                    <a:pt x="213" y="145"/>
                    <a:pt x="213" y="77"/>
                    <a:pt x="111" y="1"/>
                  </a:cubicBezTo>
                  <a:lnTo>
                    <a:pt x="69" y="1"/>
                  </a:lnTo>
                  <a:lnTo>
                    <a:pt x="1" y="77"/>
                  </a:lnTo>
                  <a:cubicBezTo>
                    <a:pt x="1" y="111"/>
                    <a:pt x="35" y="179"/>
                    <a:pt x="35" y="213"/>
                  </a:cubicBezTo>
                  <a:cubicBezTo>
                    <a:pt x="35" y="290"/>
                    <a:pt x="35" y="358"/>
                    <a:pt x="1" y="392"/>
                  </a:cubicBezTo>
                  <a:cubicBezTo>
                    <a:pt x="1" y="426"/>
                    <a:pt x="1" y="460"/>
                    <a:pt x="35" y="46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2"/>
            <p:cNvSpPr/>
            <p:nvPr/>
          </p:nvSpPr>
          <p:spPr>
            <a:xfrm>
              <a:off x="6465670" y="4911701"/>
              <a:ext cx="8434" cy="20541"/>
            </a:xfrm>
            <a:custGeom>
              <a:avLst/>
              <a:gdLst/>
              <a:ahLst/>
              <a:cxnLst/>
              <a:rect l="l" t="t" r="r" b="b"/>
              <a:pathLst>
                <a:path w="248" h="604" extrusionOk="0">
                  <a:moveTo>
                    <a:pt x="137" y="603"/>
                  </a:moveTo>
                  <a:cubicBezTo>
                    <a:pt x="179" y="603"/>
                    <a:pt x="213" y="603"/>
                    <a:pt x="213" y="569"/>
                  </a:cubicBezTo>
                  <a:cubicBezTo>
                    <a:pt x="213" y="459"/>
                    <a:pt x="247" y="391"/>
                    <a:pt x="247" y="289"/>
                  </a:cubicBezTo>
                  <a:cubicBezTo>
                    <a:pt x="213" y="179"/>
                    <a:pt x="247" y="77"/>
                    <a:pt x="137" y="0"/>
                  </a:cubicBezTo>
                  <a:lnTo>
                    <a:pt x="137" y="0"/>
                  </a:lnTo>
                  <a:cubicBezTo>
                    <a:pt x="103" y="0"/>
                    <a:pt x="69" y="0"/>
                    <a:pt x="69" y="34"/>
                  </a:cubicBezTo>
                  <a:cubicBezTo>
                    <a:pt x="1" y="111"/>
                    <a:pt x="69" y="213"/>
                    <a:pt x="69" y="289"/>
                  </a:cubicBezTo>
                  <a:cubicBezTo>
                    <a:pt x="103" y="357"/>
                    <a:pt x="103" y="459"/>
                    <a:pt x="103" y="5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2"/>
            <p:cNvSpPr/>
            <p:nvPr/>
          </p:nvSpPr>
          <p:spPr>
            <a:xfrm>
              <a:off x="6459616" y="4859976"/>
              <a:ext cx="8400" cy="18228"/>
            </a:xfrm>
            <a:custGeom>
              <a:avLst/>
              <a:gdLst/>
              <a:ahLst/>
              <a:cxnLst/>
              <a:rect l="l" t="t" r="r" b="b"/>
              <a:pathLst>
                <a:path w="247" h="536" extrusionOk="0">
                  <a:moveTo>
                    <a:pt x="102" y="536"/>
                  </a:moveTo>
                  <a:cubicBezTo>
                    <a:pt x="145" y="536"/>
                    <a:pt x="179" y="493"/>
                    <a:pt x="179" y="493"/>
                  </a:cubicBezTo>
                  <a:cubicBezTo>
                    <a:pt x="247" y="357"/>
                    <a:pt x="247" y="179"/>
                    <a:pt x="179" y="35"/>
                  </a:cubicBezTo>
                  <a:cubicBezTo>
                    <a:pt x="179" y="1"/>
                    <a:pt x="145" y="1"/>
                    <a:pt x="102" y="1"/>
                  </a:cubicBezTo>
                  <a:lnTo>
                    <a:pt x="102" y="1"/>
                  </a:lnTo>
                  <a:lnTo>
                    <a:pt x="68" y="1"/>
                  </a:lnTo>
                  <a:cubicBezTo>
                    <a:pt x="35" y="1"/>
                    <a:pt x="1" y="35"/>
                    <a:pt x="35" y="69"/>
                  </a:cubicBezTo>
                  <a:cubicBezTo>
                    <a:pt x="35" y="145"/>
                    <a:pt x="35" y="213"/>
                    <a:pt x="68" y="281"/>
                  </a:cubicBezTo>
                  <a:lnTo>
                    <a:pt x="68" y="49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a:off x="6435641" y="4859976"/>
              <a:ext cx="8400" cy="20541"/>
            </a:xfrm>
            <a:custGeom>
              <a:avLst/>
              <a:gdLst/>
              <a:ahLst/>
              <a:cxnLst/>
              <a:rect l="l" t="t" r="r" b="b"/>
              <a:pathLst>
                <a:path w="247" h="604" extrusionOk="0">
                  <a:moveTo>
                    <a:pt x="170" y="570"/>
                  </a:moveTo>
                  <a:cubicBezTo>
                    <a:pt x="213" y="604"/>
                    <a:pt x="247" y="570"/>
                    <a:pt x="247" y="536"/>
                  </a:cubicBezTo>
                  <a:lnTo>
                    <a:pt x="247" y="281"/>
                  </a:lnTo>
                  <a:cubicBezTo>
                    <a:pt x="247" y="213"/>
                    <a:pt x="247" y="111"/>
                    <a:pt x="170" y="35"/>
                  </a:cubicBezTo>
                  <a:cubicBezTo>
                    <a:pt x="170" y="35"/>
                    <a:pt x="170" y="1"/>
                    <a:pt x="136" y="1"/>
                  </a:cubicBezTo>
                  <a:cubicBezTo>
                    <a:pt x="102" y="1"/>
                    <a:pt x="68" y="1"/>
                    <a:pt x="68" y="35"/>
                  </a:cubicBezTo>
                  <a:cubicBezTo>
                    <a:pt x="0" y="111"/>
                    <a:pt x="34" y="213"/>
                    <a:pt x="68" y="281"/>
                  </a:cubicBezTo>
                  <a:cubicBezTo>
                    <a:pt x="68" y="357"/>
                    <a:pt x="102" y="459"/>
                    <a:pt x="102" y="536"/>
                  </a:cubicBezTo>
                  <a:cubicBezTo>
                    <a:pt x="136" y="570"/>
                    <a:pt x="136" y="570"/>
                    <a:pt x="170" y="5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a:off x="6404150" y="4880482"/>
              <a:ext cx="8400" cy="19384"/>
            </a:xfrm>
            <a:custGeom>
              <a:avLst/>
              <a:gdLst/>
              <a:ahLst/>
              <a:cxnLst/>
              <a:rect l="l" t="t" r="r" b="b"/>
              <a:pathLst>
                <a:path w="247" h="570" extrusionOk="0">
                  <a:moveTo>
                    <a:pt x="145" y="570"/>
                  </a:moveTo>
                  <a:cubicBezTo>
                    <a:pt x="179" y="570"/>
                    <a:pt x="179" y="570"/>
                    <a:pt x="213" y="527"/>
                  </a:cubicBezTo>
                  <a:lnTo>
                    <a:pt x="213" y="281"/>
                  </a:lnTo>
                  <a:cubicBezTo>
                    <a:pt x="213" y="213"/>
                    <a:pt x="247" y="103"/>
                    <a:pt x="179" y="35"/>
                  </a:cubicBezTo>
                  <a:lnTo>
                    <a:pt x="145" y="1"/>
                  </a:lnTo>
                  <a:cubicBezTo>
                    <a:pt x="111" y="1"/>
                    <a:pt x="77" y="1"/>
                    <a:pt x="77" y="35"/>
                  </a:cubicBezTo>
                  <a:cubicBezTo>
                    <a:pt x="1" y="103"/>
                    <a:pt x="35" y="179"/>
                    <a:pt x="35" y="281"/>
                  </a:cubicBezTo>
                  <a:cubicBezTo>
                    <a:pt x="35" y="358"/>
                    <a:pt x="35" y="460"/>
                    <a:pt x="77" y="527"/>
                  </a:cubicBezTo>
                  <a:cubicBezTo>
                    <a:pt x="111" y="527"/>
                    <a:pt x="111" y="570"/>
                    <a:pt x="145" y="5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2"/>
            <p:cNvSpPr/>
            <p:nvPr/>
          </p:nvSpPr>
          <p:spPr>
            <a:xfrm>
              <a:off x="6381331" y="4905614"/>
              <a:ext cx="9556" cy="23159"/>
            </a:xfrm>
            <a:custGeom>
              <a:avLst/>
              <a:gdLst/>
              <a:ahLst/>
              <a:cxnLst/>
              <a:rect l="l" t="t" r="r" b="b"/>
              <a:pathLst>
                <a:path w="281" h="681" extrusionOk="0">
                  <a:moveTo>
                    <a:pt x="34" y="680"/>
                  </a:moveTo>
                  <a:cubicBezTo>
                    <a:pt x="68" y="680"/>
                    <a:pt x="111" y="638"/>
                    <a:pt x="111" y="638"/>
                  </a:cubicBezTo>
                  <a:cubicBezTo>
                    <a:pt x="179" y="468"/>
                    <a:pt x="281" y="256"/>
                    <a:pt x="247" y="77"/>
                  </a:cubicBezTo>
                  <a:cubicBezTo>
                    <a:pt x="247" y="43"/>
                    <a:pt x="247" y="43"/>
                    <a:pt x="213" y="43"/>
                  </a:cubicBezTo>
                  <a:cubicBezTo>
                    <a:pt x="179" y="1"/>
                    <a:pt x="179" y="43"/>
                    <a:pt x="145" y="43"/>
                  </a:cubicBezTo>
                  <a:cubicBezTo>
                    <a:pt x="34" y="179"/>
                    <a:pt x="34" y="426"/>
                    <a:pt x="0" y="604"/>
                  </a:cubicBezTo>
                  <a:cubicBezTo>
                    <a:pt x="0" y="638"/>
                    <a:pt x="0" y="638"/>
                    <a:pt x="34" y="6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2"/>
            <p:cNvSpPr/>
            <p:nvPr/>
          </p:nvSpPr>
          <p:spPr>
            <a:xfrm>
              <a:off x="6389697" y="4843210"/>
              <a:ext cx="7278" cy="21731"/>
            </a:xfrm>
            <a:custGeom>
              <a:avLst/>
              <a:gdLst/>
              <a:ahLst/>
              <a:cxnLst/>
              <a:rect l="l" t="t" r="r" b="b"/>
              <a:pathLst>
                <a:path w="214" h="639" extrusionOk="0">
                  <a:moveTo>
                    <a:pt x="145" y="638"/>
                  </a:moveTo>
                  <a:cubicBezTo>
                    <a:pt x="179" y="638"/>
                    <a:pt x="213" y="604"/>
                    <a:pt x="213" y="562"/>
                  </a:cubicBezTo>
                  <a:lnTo>
                    <a:pt x="213" y="213"/>
                  </a:lnTo>
                  <a:cubicBezTo>
                    <a:pt x="213" y="137"/>
                    <a:pt x="213" y="1"/>
                    <a:pt x="145" y="1"/>
                  </a:cubicBezTo>
                  <a:lnTo>
                    <a:pt x="111" y="1"/>
                  </a:lnTo>
                  <a:cubicBezTo>
                    <a:pt x="1" y="1"/>
                    <a:pt x="35" y="137"/>
                    <a:pt x="35" y="179"/>
                  </a:cubicBezTo>
                  <a:cubicBezTo>
                    <a:pt x="77" y="315"/>
                    <a:pt x="77" y="460"/>
                    <a:pt x="111" y="562"/>
                  </a:cubicBezTo>
                  <a:cubicBezTo>
                    <a:pt x="111" y="604"/>
                    <a:pt x="111" y="638"/>
                    <a:pt x="145"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2"/>
            <p:cNvSpPr/>
            <p:nvPr/>
          </p:nvSpPr>
          <p:spPr>
            <a:xfrm>
              <a:off x="6364565" y="4856507"/>
              <a:ext cx="8434" cy="27478"/>
            </a:xfrm>
            <a:custGeom>
              <a:avLst/>
              <a:gdLst/>
              <a:ahLst/>
              <a:cxnLst/>
              <a:rect l="l" t="t" r="r" b="b"/>
              <a:pathLst>
                <a:path w="248" h="808" extrusionOk="0">
                  <a:moveTo>
                    <a:pt x="179" y="808"/>
                  </a:moveTo>
                  <a:cubicBezTo>
                    <a:pt x="179" y="808"/>
                    <a:pt x="213" y="808"/>
                    <a:pt x="213" y="774"/>
                  </a:cubicBezTo>
                  <a:cubicBezTo>
                    <a:pt x="247" y="672"/>
                    <a:pt x="247" y="527"/>
                    <a:pt x="247" y="425"/>
                  </a:cubicBezTo>
                  <a:cubicBezTo>
                    <a:pt x="247" y="281"/>
                    <a:pt x="247" y="171"/>
                    <a:pt x="213" y="69"/>
                  </a:cubicBezTo>
                  <a:cubicBezTo>
                    <a:pt x="213" y="35"/>
                    <a:pt x="179" y="1"/>
                    <a:pt x="137" y="1"/>
                  </a:cubicBezTo>
                  <a:cubicBezTo>
                    <a:pt x="103" y="1"/>
                    <a:pt x="69" y="1"/>
                    <a:pt x="35" y="69"/>
                  </a:cubicBezTo>
                  <a:cubicBezTo>
                    <a:pt x="1" y="137"/>
                    <a:pt x="35" y="281"/>
                    <a:pt x="35" y="383"/>
                  </a:cubicBezTo>
                  <a:cubicBezTo>
                    <a:pt x="69" y="527"/>
                    <a:pt x="69" y="638"/>
                    <a:pt x="103" y="774"/>
                  </a:cubicBezTo>
                  <a:cubicBezTo>
                    <a:pt x="103" y="774"/>
                    <a:pt x="137" y="808"/>
                    <a:pt x="179" y="8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2"/>
            <p:cNvSpPr/>
            <p:nvPr/>
          </p:nvSpPr>
          <p:spPr>
            <a:xfrm>
              <a:off x="6369190" y="4803353"/>
              <a:ext cx="6121" cy="17072"/>
            </a:xfrm>
            <a:custGeom>
              <a:avLst/>
              <a:gdLst/>
              <a:ahLst/>
              <a:cxnLst/>
              <a:rect l="l" t="t" r="r" b="b"/>
              <a:pathLst>
                <a:path w="180" h="502" extrusionOk="0">
                  <a:moveTo>
                    <a:pt x="111" y="502"/>
                  </a:moveTo>
                  <a:cubicBezTo>
                    <a:pt x="111" y="502"/>
                    <a:pt x="145" y="502"/>
                    <a:pt x="145" y="459"/>
                  </a:cubicBezTo>
                  <a:cubicBezTo>
                    <a:pt x="179" y="391"/>
                    <a:pt x="179" y="323"/>
                    <a:pt x="179" y="247"/>
                  </a:cubicBezTo>
                  <a:lnTo>
                    <a:pt x="179" y="77"/>
                  </a:lnTo>
                  <a:cubicBezTo>
                    <a:pt x="145" y="35"/>
                    <a:pt x="145" y="35"/>
                    <a:pt x="111" y="35"/>
                  </a:cubicBezTo>
                  <a:cubicBezTo>
                    <a:pt x="77" y="1"/>
                    <a:pt x="77" y="35"/>
                    <a:pt x="43" y="35"/>
                  </a:cubicBezTo>
                  <a:cubicBezTo>
                    <a:pt x="1" y="111"/>
                    <a:pt x="43" y="179"/>
                    <a:pt x="43" y="247"/>
                  </a:cubicBezTo>
                  <a:lnTo>
                    <a:pt x="43" y="459"/>
                  </a:lnTo>
                  <a:cubicBezTo>
                    <a:pt x="77" y="502"/>
                    <a:pt x="77" y="502"/>
                    <a:pt x="111" y="5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2"/>
            <p:cNvSpPr/>
            <p:nvPr/>
          </p:nvSpPr>
          <p:spPr>
            <a:xfrm>
              <a:off x="6393472" y="4810597"/>
              <a:ext cx="7244" cy="20541"/>
            </a:xfrm>
            <a:custGeom>
              <a:avLst/>
              <a:gdLst/>
              <a:ahLst/>
              <a:cxnLst/>
              <a:rect l="l" t="t" r="r" b="b"/>
              <a:pathLst>
                <a:path w="213" h="604" extrusionOk="0">
                  <a:moveTo>
                    <a:pt x="68" y="603"/>
                  </a:moveTo>
                  <a:cubicBezTo>
                    <a:pt x="102" y="603"/>
                    <a:pt x="136" y="603"/>
                    <a:pt x="136" y="569"/>
                  </a:cubicBezTo>
                  <a:lnTo>
                    <a:pt x="136" y="289"/>
                  </a:lnTo>
                  <a:cubicBezTo>
                    <a:pt x="179" y="212"/>
                    <a:pt x="213" y="110"/>
                    <a:pt x="179" y="34"/>
                  </a:cubicBezTo>
                  <a:cubicBezTo>
                    <a:pt x="179" y="0"/>
                    <a:pt x="136" y="0"/>
                    <a:pt x="136" y="0"/>
                  </a:cubicBezTo>
                  <a:lnTo>
                    <a:pt x="68" y="0"/>
                  </a:lnTo>
                  <a:cubicBezTo>
                    <a:pt x="0" y="76"/>
                    <a:pt x="0" y="178"/>
                    <a:pt x="0" y="289"/>
                  </a:cubicBezTo>
                  <a:cubicBezTo>
                    <a:pt x="0" y="357"/>
                    <a:pt x="0" y="459"/>
                    <a:pt x="34" y="569"/>
                  </a:cubicBezTo>
                  <a:cubicBezTo>
                    <a:pt x="34" y="603"/>
                    <a:pt x="68" y="603"/>
                    <a:pt x="68" y="6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2"/>
            <p:cNvSpPr/>
            <p:nvPr/>
          </p:nvSpPr>
          <p:spPr>
            <a:xfrm>
              <a:off x="6413978" y="4821547"/>
              <a:ext cx="8400" cy="25166"/>
            </a:xfrm>
            <a:custGeom>
              <a:avLst/>
              <a:gdLst/>
              <a:ahLst/>
              <a:cxnLst/>
              <a:rect l="l" t="t" r="r" b="b"/>
              <a:pathLst>
                <a:path w="247" h="740" extrusionOk="0">
                  <a:moveTo>
                    <a:pt x="102" y="740"/>
                  </a:moveTo>
                  <a:cubicBezTo>
                    <a:pt x="102" y="740"/>
                    <a:pt x="136" y="740"/>
                    <a:pt x="136" y="706"/>
                  </a:cubicBezTo>
                  <a:cubicBezTo>
                    <a:pt x="213" y="604"/>
                    <a:pt x="247" y="460"/>
                    <a:pt x="247" y="315"/>
                  </a:cubicBezTo>
                  <a:cubicBezTo>
                    <a:pt x="247" y="213"/>
                    <a:pt x="247" y="69"/>
                    <a:pt x="102" y="1"/>
                  </a:cubicBezTo>
                  <a:lnTo>
                    <a:pt x="102" y="1"/>
                  </a:lnTo>
                  <a:cubicBezTo>
                    <a:pt x="68" y="1"/>
                    <a:pt x="34" y="1"/>
                    <a:pt x="34" y="35"/>
                  </a:cubicBezTo>
                  <a:cubicBezTo>
                    <a:pt x="0" y="103"/>
                    <a:pt x="68" y="247"/>
                    <a:pt x="68" y="315"/>
                  </a:cubicBezTo>
                  <a:cubicBezTo>
                    <a:pt x="102" y="460"/>
                    <a:pt x="68" y="561"/>
                    <a:pt x="68" y="706"/>
                  </a:cubicBezTo>
                  <a:cubicBezTo>
                    <a:pt x="68" y="706"/>
                    <a:pt x="68" y="740"/>
                    <a:pt x="102" y="7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2"/>
            <p:cNvSpPr/>
            <p:nvPr/>
          </p:nvSpPr>
          <p:spPr>
            <a:xfrm>
              <a:off x="6437953" y="4798728"/>
              <a:ext cx="6087" cy="16800"/>
            </a:xfrm>
            <a:custGeom>
              <a:avLst/>
              <a:gdLst/>
              <a:ahLst/>
              <a:cxnLst/>
              <a:rect l="l" t="t" r="r" b="b"/>
              <a:pathLst>
                <a:path w="179" h="494" extrusionOk="0">
                  <a:moveTo>
                    <a:pt x="102" y="459"/>
                  </a:moveTo>
                  <a:cubicBezTo>
                    <a:pt x="102" y="493"/>
                    <a:pt x="145" y="459"/>
                    <a:pt x="179" y="425"/>
                  </a:cubicBezTo>
                  <a:lnTo>
                    <a:pt x="179" y="213"/>
                  </a:lnTo>
                  <a:cubicBezTo>
                    <a:pt x="179" y="137"/>
                    <a:pt x="179" y="69"/>
                    <a:pt x="102" y="35"/>
                  </a:cubicBezTo>
                  <a:cubicBezTo>
                    <a:pt x="102" y="1"/>
                    <a:pt x="102" y="1"/>
                    <a:pt x="68" y="1"/>
                  </a:cubicBezTo>
                  <a:cubicBezTo>
                    <a:pt x="68" y="1"/>
                    <a:pt x="34" y="1"/>
                    <a:pt x="34" y="35"/>
                  </a:cubicBezTo>
                  <a:cubicBezTo>
                    <a:pt x="0" y="103"/>
                    <a:pt x="0" y="137"/>
                    <a:pt x="0" y="213"/>
                  </a:cubicBezTo>
                  <a:cubicBezTo>
                    <a:pt x="34" y="281"/>
                    <a:pt x="34" y="383"/>
                    <a:pt x="34" y="425"/>
                  </a:cubicBezTo>
                  <a:cubicBezTo>
                    <a:pt x="68" y="459"/>
                    <a:pt x="68" y="459"/>
                    <a:pt x="102" y="4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2"/>
            <p:cNvSpPr/>
            <p:nvPr/>
          </p:nvSpPr>
          <p:spPr>
            <a:xfrm>
              <a:off x="6452407" y="4827635"/>
              <a:ext cx="6087" cy="16766"/>
            </a:xfrm>
            <a:custGeom>
              <a:avLst/>
              <a:gdLst/>
              <a:ahLst/>
              <a:cxnLst/>
              <a:rect l="l" t="t" r="r" b="b"/>
              <a:pathLst>
                <a:path w="179" h="493" extrusionOk="0">
                  <a:moveTo>
                    <a:pt x="102" y="459"/>
                  </a:moveTo>
                  <a:cubicBezTo>
                    <a:pt x="145" y="493"/>
                    <a:pt x="179" y="459"/>
                    <a:pt x="179" y="425"/>
                  </a:cubicBezTo>
                  <a:cubicBezTo>
                    <a:pt x="145" y="349"/>
                    <a:pt x="179" y="315"/>
                    <a:pt x="179" y="247"/>
                  </a:cubicBezTo>
                  <a:lnTo>
                    <a:pt x="179" y="68"/>
                  </a:lnTo>
                  <a:cubicBezTo>
                    <a:pt x="145" y="34"/>
                    <a:pt x="145" y="34"/>
                    <a:pt x="102" y="34"/>
                  </a:cubicBezTo>
                  <a:cubicBezTo>
                    <a:pt x="68" y="0"/>
                    <a:pt x="34" y="34"/>
                    <a:pt x="34" y="34"/>
                  </a:cubicBezTo>
                  <a:cubicBezTo>
                    <a:pt x="0" y="102"/>
                    <a:pt x="0" y="170"/>
                    <a:pt x="0" y="247"/>
                  </a:cubicBezTo>
                  <a:cubicBezTo>
                    <a:pt x="34" y="315"/>
                    <a:pt x="34" y="382"/>
                    <a:pt x="68" y="4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2"/>
            <p:cNvSpPr/>
            <p:nvPr/>
          </p:nvSpPr>
          <p:spPr>
            <a:xfrm>
              <a:off x="6450094" y="4758872"/>
              <a:ext cx="9556" cy="21697"/>
            </a:xfrm>
            <a:custGeom>
              <a:avLst/>
              <a:gdLst/>
              <a:ahLst/>
              <a:cxnLst/>
              <a:rect l="l" t="t" r="r" b="b"/>
              <a:pathLst>
                <a:path w="281" h="638" extrusionOk="0">
                  <a:moveTo>
                    <a:pt x="213" y="638"/>
                  </a:moveTo>
                  <a:cubicBezTo>
                    <a:pt x="247" y="638"/>
                    <a:pt x="281" y="604"/>
                    <a:pt x="281" y="604"/>
                  </a:cubicBezTo>
                  <a:cubicBezTo>
                    <a:pt x="281" y="493"/>
                    <a:pt x="281" y="391"/>
                    <a:pt x="247" y="281"/>
                  </a:cubicBezTo>
                  <a:cubicBezTo>
                    <a:pt x="213" y="179"/>
                    <a:pt x="213" y="68"/>
                    <a:pt x="102" y="0"/>
                  </a:cubicBezTo>
                  <a:lnTo>
                    <a:pt x="102" y="0"/>
                  </a:lnTo>
                  <a:cubicBezTo>
                    <a:pt x="34" y="0"/>
                    <a:pt x="34" y="0"/>
                    <a:pt x="0" y="34"/>
                  </a:cubicBezTo>
                  <a:cubicBezTo>
                    <a:pt x="0" y="145"/>
                    <a:pt x="68" y="213"/>
                    <a:pt x="102" y="323"/>
                  </a:cubicBezTo>
                  <a:cubicBezTo>
                    <a:pt x="136" y="391"/>
                    <a:pt x="136" y="493"/>
                    <a:pt x="170" y="604"/>
                  </a:cubicBezTo>
                  <a:cubicBezTo>
                    <a:pt x="170" y="604"/>
                    <a:pt x="213" y="604"/>
                    <a:pt x="213"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a:off x="6419759" y="4757715"/>
              <a:ext cx="11018" cy="22853"/>
            </a:xfrm>
            <a:custGeom>
              <a:avLst/>
              <a:gdLst/>
              <a:ahLst/>
              <a:cxnLst/>
              <a:rect l="l" t="t" r="r" b="b"/>
              <a:pathLst>
                <a:path w="324" h="672" extrusionOk="0">
                  <a:moveTo>
                    <a:pt x="255" y="672"/>
                  </a:moveTo>
                  <a:cubicBezTo>
                    <a:pt x="289" y="672"/>
                    <a:pt x="323" y="638"/>
                    <a:pt x="323" y="604"/>
                  </a:cubicBezTo>
                  <a:cubicBezTo>
                    <a:pt x="323" y="493"/>
                    <a:pt x="289" y="391"/>
                    <a:pt x="255" y="281"/>
                  </a:cubicBezTo>
                  <a:cubicBezTo>
                    <a:pt x="213" y="179"/>
                    <a:pt x="213" y="68"/>
                    <a:pt x="111" y="0"/>
                  </a:cubicBezTo>
                  <a:lnTo>
                    <a:pt x="77" y="0"/>
                  </a:lnTo>
                  <a:cubicBezTo>
                    <a:pt x="43" y="0"/>
                    <a:pt x="0" y="34"/>
                    <a:pt x="0" y="68"/>
                  </a:cubicBezTo>
                  <a:cubicBezTo>
                    <a:pt x="0" y="145"/>
                    <a:pt x="77" y="247"/>
                    <a:pt x="111" y="315"/>
                  </a:cubicBezTo>
                  <a:cubicBezTo>
                    <a:pt x="145" y="425"/>
                    <a:pt x="179" y="527"/>
                    <a:pt x="213" y="604"/>
                  </a:cubicBezTo>
                  <a:cubicBezTo>
                    <a:pt x="213" y="638"/>
                    <a:pt x="213" y="672"/>
                    <a:pt x="255" y="6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2"/>
            <p:cNvSpPr/>
            <p:nvPr/>
          </p:nvSpPr>
          <p:spPr>
            <a:xfrm>
              <a:off x="6395784" y="4769856"/>
              <a:ext cx="9556" cy="25166"/>
            </a:xfrm>
            <a:custGeom>
              <a:avLst/>
              <a:gdLst/>
              <a:ahLst/>
              <a:cxnLst/>
              <a:rect l="l" t="t" r="r" b="b"/>
              <a:pathLst>
                <a:path w="281" h="740" extrusionOk="0">
                  <a:moveTo>
                    <a:pt x="213" y="739"/>
                  </a:moveTo>
                  <a:cubicBezTo>
                    <a:pt x="247" y="739"/>
                    <a:pt x="281" y="739"/>
                    <a:pt x="281" y="705"/>
                  </a:cubicBezTo>
                  <a:cubicBezTo>
                    <a:pt x="281" y="493"/>
                    <a:pt x="281" y="281"/>
                    <a:pt x="213" y="68"/>
                  </a:cubicBezTo>
                  <a:cubicBezTo>
                    <a:pt x="213" y="34"/>
                    <a:pt x="179" y="0"/>
                    <a:pt x="145" y="0"/>
                  </a:cubicBezTo>
                  <a:lnTo>
                    <a:pt x="145" y="0"/>
                  </a:lnTo>
                  <a:lnTo>
                    <a:pt x="68" y="0"/>
                  </a:lnTo>
                  <a:cubicBezTo>
                    <a:pt x="34" y="34"/>
                    <a:pt x="0" y="68"/>
                    <a:pt x="34" y="102"/>
                  </a:cubicBezTo>
                  <a:cubicBezTo>
                    <a:pt x="68" y="315"/>
                    <a:pt x="145" y="493"/>
                    <a:pt x="145" y="705"/>
                  </a:cubicBezTo>
                  <a:cubicBezTo>
                    <a:pt x="179" y="739"/>
                    <a:pt x="179" y="739"/>
                    <a:pt x="213" y="7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2"/>
            <p:cNvSpPr/>
            <p:nvPr/>
          </p:nvSpPr>
          <p:spPr>
            <a:xfrm>
              <a:off x="6371809" y="4731121"/>
              <a:ext cx="8400" cy="25472"/>
            </a:xfrm>
            <a:custGeom>
              <a:avLst/>
              <a:gdLst/>
              <a:ahLst/>
              <a:cxnLst/>
              <a:rect l="l" t="t" r="r" b="b"/>
              <a:pathLst>
                <a:path w="247" h="749" extrusionOk="0">
                  <a:moveTo>
                    <a:pt x="178" y="748"/>
                  </a:moveTo>
                  <a:cubicBezTo>
                    <a:pt x="212" y="748"/>
                    <a:pt x="246" y="715"/>
                    <a:pt x="246" y="715"/>
                  </a:cubicBezTo>
                  <a:lnTo>
                    <a:pt x="246" y="358"/>
                  </a:lnTo>
                  <a:cubicBezTo>
                    <a:pt x="212" y="247"/>
                    <a:pt x="212" y="111"/>
                    <a:pt x="136" y="35"/>
                  </a:cubicBezTo>
                  <a:lnTo>
                    <a:pt x="102" y="1"/>
                  </a:lnTo>
                  <a:cubicBezTo>
                    <a:pt x="68" y="1"/>
                    <a:pt x="34" y="1"/>
                    <a:pt x="34" y="35"/>
                  </a:cubicBezTo>
                  <a:cubicBezTo>
                    <a:pt x="0" y="145"/>
                    <a:pt x="68" y="247"/>
                    <a:pt x="68" y="358"/>
                  </a:cubicBezTo>
                  <a:cubicBezTo>
                    <a:pt x="102" y="460"/>
                    <a:pt x="136" y="570"/>
                    <a:pt x="136" y="715"/>
                  </a:cubicBezTo>
                  <a:cubicBezTo>
                    <a:pt x="136" y="715"/>
                    <a:pt x="178" y="715"/>
                    <a:pt x="178" y="74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2"/>
            <p:cNvSpPr/>
            <p:nvPr/>
          </p:nvSpPr>
          <p:spPr>
            <a:xfrm>
              <a:off x="6339162" y="4866063"/>
              <a:ext cx="14453" cy="21697"/>
            </a:xfrm>
            <a:custGeom>
              <a:avLst/>
              <a:gdLst/>
              <a:ahLst/>
              <a:cxnLst/>
              <a:rect l="l" t="t" r="r" b="b"/>
              <a:pathLst>
                <a:path w="425" h="638" extrusionOk="0">
                  <a:moveTo>
                    <a:pt x="77" y="637"/>
                  </a:moveTo>
                  <a:lnTo>
                    <a:pt x="111" y="603"/>
                  </a:lnTo>
                  <a:cubicBezTo>
                    <a:pt x="247" y="493"/>
                    <a:pt x="425" y="246"/>
                    <a:pt x="289" y="34"/>
                  </a:cubicBezTo>
                  <a:cubicBezTo>
                    <a:pt x="289" y="0"/>
                    <a:pt x="289" y="0"/>
                    <a:pt x="247" y="0"/>
                  </a:cubicBezTo>
                  <a:cubicBezTo>
                    <a:pt x="213" y="0"/>
                    <a:pt x="213" y="0"/>
                    <a:pt x="179" y="34"/>
                  </a:cubicBezTo>
                  <a:cubicBezTo>
                    <a:pt x="179" y="102"/>
                    <a:pt x="179" y="212"/>
                    <a:pt x="145" y="280"/>
                  </a:cubicBezTo>
                  <a:cubicBezTo>
                    <a:pt x="145" y="391"/>
                    <a:pt x="111" y="493"/>
                    <a:pt x="34" y="569"/>
                  </a:cubicBezTo>
                  <a:cubicBezTo>
                    <a:pt x="0" y="569"/>
                    <a:pt x="34" y="637"/>
                    <a:pt x="77" y="6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2"/>
            <p:cNvSpPr/>
            <p:nvPr/>
          </p:nvSpPr>
          <p:spPr>
            <a:xfrm>
              <a:off x="6394628" y="4708302"/>
              <a:ext cx="8400" cy="22853"/>
            </a:xfrm>
            <a:custGeom>
              <a:avLst/>
              <a:gdLst/>
              <a:ahLst/>
              <a:cxnLst/>
              <a:rect l="l" t="t" r="r" b="b"/>
              <a:pathLst>
                <a:path w="247" h="672" extrusionOk="0">
                  <a:moveTo>
                    <a:pt x="145" y="638"/>
                  </a:moveTo>
                  <a:cubicBezTo>
                    <a:pt x="179" y="672"/>
                    <a:pt x="213" y="638"/>
                    <a:pt x="213" y="638"/>
                  </a:cubicBezTo>
                  <a:cubicBezTo>
                    <a:pt x="247" y="536"/>
                    <a:pt x="213" y="426"/>
                    <a:pt x="213" y="358"/>
                  </a:cubicBezTo>
                  <a:cubicBezTo>
                    <a:pt x="213" y="247"/>
                    <a:pt x="213" y="145"/>
                    <a:pt x="179" y="35"/>
                  </a:cubicBezTo>
                  <a:cubicBezTo>
                    <a:pt x="145" y="35"/>
                    <a:pt x="145" y="1"/>
                    <a:pt x="102" y="1"/>
                  </a:cubicBezTo>
                  <a:cubicBezTo>
                    <a:pt x="68" y="1"/>
                    <a:pt x="34" y="35"/>
                    <a:pt x="34" y="69"/>
                  </a:cubicBezTo>
                  <a:cubicBezTo>
                    <a:pt x="0" y="145"/>
                    <a:pt x="34" y="247"/>
                    <a:pt x="68" y="358"/>
                  </a:cubicBezTo>
                  <a:cubicBezTo>
                    <a:pt x="68" y="426"/>
                    <a:pt x="68" y="536"/>
                    <a:pt x="102" y="63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2"/>
            <p:cNvSpPr/>
            <p:nvPr/>
          </p:nvSpPr>
          <p:spPr>
            <a:xfrm>
              <a:off x="6418603" y="4716702"/>
              <a:ext cx="7244" cy="18228"/>
            </a:xfrm>
            <a:custGeom>
              <a:avLst/>
              <a:gdLst/>
              <a:ahLst/>
              <a:cxnLst/>
              <a:rect l="l" t="t" r="r" b="b"/>
              <a:pathLst>
                <a:path w="213" h="536" extrusionOk="0">
                  <a:moveTo>
                    <a:pt x="145" y="535"/>
                  </a:moveTo>
                  <a:cubicBezTo>
                    <a:pt x="145" y="535"/>
                    <a:pt x="179" y="535"/>
                    <a:pt x="179" y="501"/>
                  </a:cubicBezTo>
                  <a:cubicBezTo>
                    <a:pt x="213" y="459"/>
                    <a:pt x="213" y="357"/>
                    <a:pt x="213" y="289"/>
                  </a:cubicBezTo>
                  <a:cubicBezTo>
                    <a:pt x="213" y="213"/>
                    <a:pt x="213" y="145"/>
                    <a:pt x="179" y="34"/>
                  </a:cubicBezTo>
                  <a:cubicBezTo>
                    <a:pt x="179" y="34"/>
                    <a:pt x="145" y="0"/>
                    <a:pt x="111" y="0"/>
                  </a:cubicBezTo>
                  <a:cubicBezTo>
                    <a:pt x="77" y="0"/>
                    <a:pt x="0" y="34"/>
                    <a:pt x="0" y="111"/>
                  </a:cubicBezTo>
                  <a:cubicBezTo>
                    <a:pt x="0" y="179"/>
                    <a:pt x="34" y="247"/>
                    <a:pt x="77" y="323"/>
                  </a:cubicBezTo>
                  <a:cubicBezTo>
                    <a:pt x="77" y="391"/>
                    <a:pt x="77" y="459"/>
                    <a:pt x="111" y="501"/>
                  </a:cubicBezTo>
                  <a:cubicBezTo>
                    <a:pt x="111" y="535"/>
                    <a:pt x="145" y="535"/>
                    <a:pt x="145" y="5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a:off x="6444007" y="4714390"/>
              <a:ext cx="8434" cy="17922"/>
            </a:xfrm>
            <a:custGeom>
              <a:avLst/>
              <a:gdLst/>
              <a:ahLst/>
              <a:cxnLst/>
              <a:rect l="l" t="t" r="r" b="b"/>
              <a:pathLst>
                <a:path w="248" h="527" extrusionOk="0">
                  <a:moveTo>
                    <a:pt x="179" y="527"/>
                  </a:moveTo>
                  <a:cubicBezTo>
                    <a:pt x="213" y="527"/>
                    <a:pt x="213" y="493"/>
                    <a:pt x="247" y="459"/>
                  </a:cubicBezTo>
                  <a:cubicBezTo>
                    <a:pt x="247" y="425"/>
                    <a:pt x="213" y="315"/>
                    <a:pt x="213" y="247"/>
                  </a:cubicBezTo>
                  <a:cubicBezTo>
                    <a:pt x="213" y="213"/>
                    <a:pt x="179" y="102"/>
                    <a:pt x="137" y="34"/>
                  </a:cubicBezTo>
                  <a:cubicBezTo>
                    <a:pt x="137" y="34"/>
                    <a:pt x="103" y="34"/>
                    <a:pt x="103" y="0"/>
                  </a:cubicBezTo>
                  <a:cubicBezTo>
                    <a:pt x="35" y="0"/>
                    <a:pt x="1" y="34"/>
                    <a:pt x="1" y="68"/>
                  </a:cubicBezTo>
                  <a:cubicBezTo>
                    <a:pt x="1" y="145"/>
                    <a:pt x="35" y="213"/>
                    <a:pt x="35" y="281"/>
                  </a:cubicBezTo>
                  <a:cubicBezTo>
                    <a:pt x="69" y="357"/>
                    <a:pt x="103" y="425"/>
                    <a:pt x="137" y="4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a:off x="6417447" y="4658924"/>
              <a:ext cx="13331" cy="20541"/>
            </a:xfrm>
            <a:custGeom>
              <a:avLst/>
              <a:gdLst/>
              <a:ahLst/>
              <a:cxnLst/>
              <a:rect l="l" t="t" r="r" b="b"/>
              <a:pathLst>
                <a:path w="392" h="604" extrusionOk="0">
                  <a:moveTo>
                    <a:pt x="281" y="603"/>
                  </a:moveTo>
                  <a:cubicBezTo>
                    <a:pt x="323" y="603"/>
                    <a:pt x="357" y="569"/>
                    <a:pt x="357" y="535"/>
                  </a:cubicBezTo>
                  <a:cubicBezTo>
                    <a:pt x="391" y="425"/>
                    <a:pt x="357" y="323"/>
                    <a:pt x="323" y="213"/>
                  </a:cubicBezTo>
                  <a:cubicBezTo>
                    <a:pt x="281" y="145"/>
                    <a:pt x="213" y="34"/>
                    <a:pt x="111" y="34"/>
                  </a:cubicBezTo>
                  <a:cubicBezTo>
                    <a:pt x="111" y="0"/>
                    <a:pt x="68" y="0"/>
                    <a:pt x="68" y="34"/>
                  </a:cubicBezTo>
                  <a:cubicBezTo>
                    <a:pt x="34" y="34"/>
                    <a:pt x="34" y="34"/>
                    <a:pt x="34" y="77"/>
                  </a:cubicBezTo>
                  <a:cubicBezTo>
                    <a:pt x="0" y="145"/>
                    <a:pt x="111" y="213"/>
                    <a:pt x="145" y="289"/>
                  </a:cubicBezTo>
                  <a:cubicBezTo>
                    <a:pt x="179" y="357"/>
                    <a:pt x="213" y="425"/>
                    <a:pt x="213" y="535"/>
                  </a:cubicBezTo>
                  <a:cubicBezTo>
                    <a:pt x="247" y="569"/>
                    <a:pt x="247" y="603"/>
                    <a:pt x="281" y="6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2"/>
            <p:cNvSpPr/>
            <p:nvPr/>
          </p:nvSpPr>
          <p:spPr>
            <a:xfrm>
              <a:off x="6393472" y="4667289"/>
              <a:ext cx="10712" cy="19384"/>
            </a:xfrm>
            <a:custGeom>
              <a:avLst/>
              <a:gdLst/>
              <a:ahLst/>
              <a:cxnLst/>
              <a:rect l="l" t="t" r="r" b="b"/>
              <a:pathLst>
                <a:path w="315" h="570" extrusionOk="0">
                  <a:moveTo>
                    <a:pt x="247" y="570"/>
                  </a:moveTo>
                  <a:cubicBezTo>
                    <a:pt x="281" y="570"/>
                    <a:pt x="315" y="570"/>
                    <a:pt x="315" y="536"/>
                  </a:cubicBezTo>
                  <a:cubicBezTo>
                    <a:pt x="315" y="425"/>
                    <a:pt x="281" y="323"/>
                    <a:pt x="247" y="255"/>
                  </a:cubicBezTo>
                  <a:cubicBezTo>
                    <a:pt x="213" y="145"/>
                    <a:pt x="179" y="77"/>
                    <a:pt x="102" y="1"/>
                  </a:cubicBezTo>
                  <a:lnTo>
                    <a:pt x="68" y="1"/>
                  </a:lnTo>
                  <a:lnTo>
                    <a:pt x="34" y="43"/>
                  </a:lnTo>
                  <a:cubicBezTo>
                    <a:pt x="0" y="111"/>
                    <a:pt x="68" y="213"/>
                    <a:pt x="68" y="289"/>
                  </a:cubicBezTo>
                  <a:cubicBezTo>
                    <a:pt x="136" y="357"/>
                    <a:pt x="179" y="468"/>
                    <a:pt x="213" y="536"/>
                  </a:cubicBezTo>
                  <a:cubicBezTo>
                    <a:pt x="213" y="570"/>
                    <a:pt x="247" y="570"/>
                    <a:pt x="247" y="5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2"/>
            <p:cNvSpPr/>
            <p:nvPr/>
          </p:nvSpPr>
          <p:spPr>
            <a:xfrm>
              <a:off x="6370653" y="4677118"/>
              <a:ext cx="10712" cy="24009"/>
            </a:xfrm>
            <a:custGeom>
              <a:avLst/>
              <a:gdLst/>
              <a:ahLst/>
              <a:cxnLst/>
              <a:rect l="l" t="t" r="r" b="b"/>
              <a:pathLst>
                <a:path w="315" h="706" extrusionOk="0">
                  <a:moveTo>
                    <a:pt x="212" y="705"/>
                  </a:moveTo>
                  <a:cubicBezTo>
                    <a:pt x="246" y="705"/>
                    <a:pt x="314" y="672"/>
                    <a:pt x="280" y="638"/>
                  </a:cubicBezTo>
                  <a:cubicBezTo>
                    <a:pt x="280" y="459"/>
                    <a:pt x="246" y="247"/>
                    <a:pt x="170" y="68"/>
                  </a:cubicBezTo>
                  <a:cubicBezTo>
                    <a:pt x="170" y="34"/>
                    <a:pt x="136" y="34"/>
                    <a:pt x="102" y="34"/>
                  </a:cubicBezTo>
                  <a:cubicBezTo>
                    <a:pt x="68" y="0"/>
                    <a:pt x="0" y="34"/>
                    <a:pt x="34" y="102"/>
                  </a:cubicBezTo>
                  <a:cubicBezTo>
                    <a:pt x="34" y="281"/>
                    <a:pt x="102" y="493"/>
                    <a:pt x="170" y="672"/>
                  </a:cubicBezTo>
                  <a:cubicBezTo>
                    <a:pt x="170" y="705"/>
                    <a:pt x="212" y="705"/>
                    <a:pt x="212" y="7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2"/>
            <p:cNvSpPr/>
            <p:nvPr/>
          </p:nvSpPr>
          <p:spPr>
            <a:xfrm>
              <a:off x="6363409" y="4620495"/>
              <a:ext cx="10746" cy="25166"/>
            </a:xfrm>
            <a:custGeom>
              <a:avLst/>
              <a:gdLst/>
              <a:ahLst/>
              <a:cxnLst/>
              <a:rect l="l" t="t" r="r" b="b"/>
              <a:pathLst>
                <a:path w="316" h="740" extrusionOk="0">
                  <a:moveTo>
                    <a:pt x="281" y="705"/>
                  </a:moveTo>
                  <a:cubicBezTo>
                    <a:pt x="281" y="739"/>
                    <a:pt x="315" y="705"/>
                    <a:pt x="315" y="672"/>
                  </a:cubicBezTo>
                  <a:cubicBezTo>
                    <a:pt x="281" y="570"/>
                    <a:pt x="247" y="459"/>
                    <a:pt x="213" y="357"/>
                  </a:cubicBezTo>
                  <a:cubicBezTo>
                    <a:pt x="213" y="247"/>
                    <a:pt x="171" y="145"/>
                    <a:pt x="103" y="34"/>
                  </a:cubicBezTo>
                  <a:lnTo>
                    <a:pt x="69" y="0"/>
                  </a:lnTo>
                  <a:cubicBezTo>
                    <a:pt x="35" y="0"/>
                    <a:pt x="1" y="34"/>
                    <a:pt x="1" y="68"/>
                  </a:cubicBezTo>
                  <a:cubicBezTo>
                    <a:pt x="1" y="179"/>
                    <a:pt x="69" y="281"/>
                    <a:pt x="103" y="391"/>
                  </a:cubicBezTo>
                  <a:cubicBezTo>
                    <a:pt x="137" y="493"/>
                    <a:pt x="171" y="604"/>
                    <a:pt x="247" y="7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a:off x="6382487" y="4621651"/>
              <a:ext cx="8400" cy="19384"/>
            </a:xfrm>
            <a:custGeom>
              <a:avLst/>
              <a:gdLst/>
              <a:ahLst/>
              <a:cxnLst/>
              <a:rect l="l" t="t" r="r" b="b"/>
              <a:pathLst>
                <a:path w="247" h="570" extrusionOk="0">
                  <a:moveTo>
                    <a:pt x="179" y="570"/>
                  </a:moveTo>
                  <a:cubicBezTo>
                    <a:pt x="213" y="570"/>
                    <a:pt x="247" y="570"/>
                    <a:pt x="247" y="536"/>
                  </a:cubicBezTo>
                  <a:cubicBezTo>
                    <a:pt x="247" y="357"/>
                    <a:pt x="213" y="179"/>
                    <a:pt x="145" y="34"/>
                  </a:cubicBezTo>
                  <a:cubicBezTo>
                    <a:pt x="145" y="34"/>
                    <a:pt x="111" y="0"/>
                    <a:pt x="77" y="0"/>
                  </a:cubicBezTo>
                  <a:cubicBezTo>
                    <a:pt x="34" y="0"/>
                    <a:pt x="0" y="34"/>
                    <a:pt x="0" y="68"/>
                  </a:cubicBezTo>
                  <a:cubicBezTo>
                    <a:pt x="34" y="213"/>
                    <a:pt x="111" y="357"/>
                    <a:pt x="145" y="536"/>
                  </a:cubicBezTo>
                  <a:cubicBezTo>
                    <a:pt x="145" y="570"/>
                    <a:pt x="179" y="570"/>
                    <a:pt x="179" y="5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a:off x="6406735" y="4615598"/>
              <a:ext cx="11903" cy="20541"/>
            </a:xfrm>
            <a:custGeom>
              <a:avLst/>
              <a:gdLst/>
              <a:ahLst/>
              <a:cxnLst/>
              <a:rect l="l" t="t" r="r" b="b"/>
              <a:pathLst>
                <a:path w="350" h="604" extrusionOk="0">
                  <a:moveTo>
                    <a:pt x="281" y="603"/>
                  </a:moveTo>
                  <a:cubicBezTo>
                    <a:pt x="315" y="603"/>
                    <a:pt x="349" y="569"/>
                    <a:pt x="315" y="535"/>
                  </a:cubicBezTo>
                  <a:cubicBezTo>
                    <a:pt x="281" y="425"/>
                    <a:pt x="247" y="357"/>
                    <a:pt x="213" y="246"/>
                  </a:cubicBezTo>
                  <a:cubicBezTo>
                    <a:pt x="171" y="178"/>
                    <a:pt x="137" y="76"/>
                    <a:pt x="69" y="0"/>
                  </a:cubicBezTo>
                  <a:lnTo>
                    <a:pt x="35" y="0"/>
                  </a:lnTo>
                  <a:cubicBezTo>
                    <a:pt x="35" y="0"/>
                    <a:pt x="1" y="0"/>
                    <a:pt x="1" y="34"/>
                  </a:cubicBezTo>
                  <a:cubicBezTo>
                    <a:pt x="1" y="110"/>
                    <a:pt x="35" y="212"/>
                    <a:pt x="69" y="289"/>
                  </a:cubicBezTo>
                  <a:cubicBezTo>
                    <a:pt x="137" y="391"/>
                    <a:pt x="171" y="459"/>
                    <a:pt x="247" y="569"/>
                  </a:cubicBezTo>
                  <a:cubicBezTo>
                    <a:pt x="247" y="569"/>
                    <a:pt x="247" y="603"/>
                    <a:pt x="281" y="6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p:nvPr/>
          </p:nvSpPr>
          <p:spPr>
            <a:xfrm>
              <a:off x="6371809" y="4582067"/>
              <a:ext cx="14453" cy="24009"/>
            </a:xfrm>
            <a:custGeom>
              <a:avLst/>
              <a:gdLst/>
              <a:ahLst/>
              <a:cxnLst/>
              <a:rect l="l" t="t" r="r" b="b"/>
              <a:pathLst>
                <a:path w="425" h="706" extrusionOk="0">
                  <a:moveTo>
                    <a:pt x="348" y="706"/>
                  </a:moveTo>
                  <a:cubicBezTo>
                    <a:pt x="391" y="706"/>
                    <a:pt x="425" y="672"/>
                    <a:pt x="425" y="638"/>
                  </a:cubicBezTo>
                  <a:cubicBezTo>
                    <a:pt x="391" y="527"/>
                    <a:pt x="314" y="425"/>
                    <a:pt x="280" y="315"/>
                  </a:cubicBezTo>
                  <a:cubicBezTo>
                    <a:pt x="246" y="213"/>
                    <a:pt x="212" y="103"/>
                    <a:pt x="136" y="35"/>
                  </a:cubicBezTo>
                  <a:cubicBezTo>
                    <a:pt x="102" y="35"/>
                    <a:pt x="102" y="1"/>
                    <a:pt x="102" y="1"/>
                  </a:cubicBezTo>
                  <a:cubicBezTo>
                    <a:pt x="34" y="1"/>
                    <a:pt x="0" y="35"/>
                    <a:pt x="0" y="69"/>
                  </a:cubicBezTo>
                  <a:cubicBezTo>
                    <a:pt x="34" y="171"/>
                    <a:pt x="102" y="281"/>
                    <a:pt x="136" y="349"/>
                  </a:cubicBezTo>
                  <a:cubicBezTo>
                    <a:pt x="212" y="459"/>
                    <a:pt x="280" y="561"/>
                    <a:pt x="314" y="6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2"/>
            <p:cNvSpPr/>
            <p:nvPr/>
          </p:nvSpPr>
          <p:spPr>
            <a:xfrm>
              <a:off x="6357356" y="4587848"/>
              <a:ext cx="15643" cy="19384"/>
            </a:xfrm>
            <a:custGeom>
              <a:avLst/>
              <a:gdLst/>
              <a:ahLst/>
              <a:cxnLst/>
              <a:rect l="l" t="t" r="r" b="b"/>
              <a:pathLst>
                <a:path w="460" h="570" extrusionOk="0">
                  <a:moveTo>
                    <a:pt x="349" y="570"/>
                  </a:moveTo>
                  <a:cubicBezTo>
                    <a:pt x="391" y="570"/>
                    <a:pt x="459" y="536"/>
                    <a:pt x="425" y="502"/>
                  </a:cubicBezTo>
                  <a:cubicBezTo>
                    <a:pt x="349" y="357"/>
                    <a:pt x="281" y="179"/>
                    <a:pt x="179" y="77"/>
                  </a:cubicBezTo>
                  <a:cubicBezTo>
                    <a:pt x="179" y="43"/>
                    <a:pt x="136" y="1"/>
                    <a:pt x="102" y="1"/>
                  </a:cubicBezTo>
                  <a:lnTo>
                    <a:pt x="102" y="1"/>
                  </a:lnTo>
                  <a:cubicBezTo>
                    <a:pt x="68" y="1"/>
                    <a:pt x="68" y="43"/>
                    <a:pt x="34" y="43"/>
                  </a:cubicBezTo>
                  <a:cubicBezTo>
                    <a:pt x="34" y="43"/>
                    <a:pt x="0" y="77"/>
                    <a:pt x="34" y="111"/>
                  </a:cubicBezTo>
                  <a:cubicBezTo>
                    <a:pt x="68" y="255"/>
                    <a:pt x="179" y="425"/>
                    <a:pt x="281" y="5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2"/>
            <p:cNvSpPr/>
            <p:nvPr/>
          </p:nvSpPr>
          <p:spPr>
            <a:xfrm>
              <a:off x="6342903" y="4551732"/>
              <a:ext cx="15643" cy="19384"/>
            </a:xfrm>
            <a:custGeom>
              <a:avLst/>
              <a:gdLst/>
              <a:ahLst/>
              <a:cxnLst/>
              <a:rect l="l" t="t" r="r" b="b"/>
              <a:pathLst>
                <a:path w="460" h="570" extrusionOk="0">
                  <a:moveTo>
                    <a:pt x="391" y="570"/>
                  </a:moveTo>
                  <a:cubicBezTo>
                    <a:pt x="425" y="570"/>
                    <a:pt x="459" y="536"/>
                    <a:pt x="425" y="502"/>
                  </a:cubicBezTo>
                  <a:cubicBezTo>
                    <a:pt x="349" y="323"/>
                    <a:pt x="281" y="179"/>
                    <a:pt x="137" y="43"/>
                  </a:cubicBezTo>
                  <a:cubicBezTo>
                    <a:pt x="137" y="1"/>
                    <a:pt x="137" y="1"/>
                    <a:pt x="103" y="1"/>
                  </a:cubicBezTo>
                  <a:cubicBezTo>
                    <a:pt x="69" y="1"/>
                    <a:pt x="1" y="77"/>
                    <a:pt x="35" y="111"/>
                  </a:cubicBezTo>
                  <a:cubicBezTo>
                    <a:pt x="137" y="255"/>
                    <a:pt x="247" y="391"/>
                    <a:pt x="315" y="536"/>
                  </a:cubicBezTo>
                  <a:cubicBezTo>
                    <a:pt x="349" y="536"/>
                    <a:pt x="349" y="570"/>
                    <a:pt x="391" y="5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2"/>
            <p:cNvSpPr/>
            <p:nvPr/>
          </p:nvSpPr>
          <p:spPr>
            <a:xfrm>
              <a:off x="6176810" y="4769856"/>
              <a:ext cx="6087" cy="19078"/>
            </a:xfrm>
            <a:custGeom>
              <a:avLst/>
              <a:gdLst/>
              <a:ahLst/>
              <a:cxnLst/>
              <a:rect l="l" t="t" r="r" b="b"/>
              <a:pathLst>
                <a:path w="179" h="561" extrusionOk="0">
                  <a:moveTo>
                    <a:pt x="34" y="561"/>
                  </a:moveTo>
                  <a:lnTo>
                    <a:pt x="34" y="561"/>
                  </a:lnTo>
                  <a:cubicBezTo>
                    <a:pt x="68" y="493"/>
                    <a:pt x="102" y="383"/>
                    <a:pt x="102" y="315"/>
                  </a:cubicBezTo>
                  <a:cubicBezTo>
                    <a:pt x="136" y="213"/>
                    <a:pt x="178" y="102"/>
                    <a:pt x="136" y="34"/>
                  </a:cubicBezTo>
                  <a:cubicBezTo>
                    <a:pt x="136" y="0"/>
                    <a:pt x="136" y="0"/>
                    <a:pt x="102" y="0"/>
                  </a:cubicBezTo>
                  <a:lnTo>
                    <a:pt x="68" y="0"/>
                  </a:lnTo>
                  <a:cubicBezTo>
                    <a:pt x="34" y="68"/>
                    <a:pt x="34" y="170"/>
                    <a:pt x="0" y="281"/>
                  </a:cubicBezTo>
                  <a:cubicBezTo>
                    <a:pt x="0" y="383"/>
                    <a:pt x="0" y="459"/>
                    <a:pt x="34" y="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2"/>
            <p:cNvSpPr/>
            <p:nvPr/>
          </p:nvSpPr>
          <p:spPr>
            <a:xfrm>
              <a:off x="6193542" y="4769856"/>
              <a:ext cx="6121" cy="19078"/>
            </a:xfrm>
            <a:custGeom>
              <a:avLst/>
              <a:gdLst/>
              <a:ahLst/>
              <a:cxnLst/>
              <a:rect l="l" t="t" r="r" b="b"/>
              <a:pathLst>
                <a:path w="180" h="561" extrusionOk="0">
                  <a:moveTo>
                    <a:pt x="35" y="561"/>
                  </a:moveTo>
                  <a:lnTo>
                    <a:pt x="69" y="527"/>
                  </a:lnTo>
                  <a:cubicBezTo>
                    <a:pt x="111" y="459"/>
                    <a:pt x="111" y="349"/>
                    <a:pt x="145" y="247"/>
                  </a:cubicBezTo>
                  <a:cubicBezTo>
                    <a:pt x="145" y="170"/>
                    <a:pt x="179" y="68"/>
                    <a:pt x="145" y="0"/>
                  </a:cubicBezTo>
                  <a:lnTo>
                    <a:pt x="145" y="0"/>
                  </a:lnTo>
                  <a:lnTo>
                    <a:pt x="111" y="0"/>
                  </a:lnTo>
                  <a:cubicBezTo>
                    <a:pt x="35" y="68"/>
                    <a:pt x="35" y="170"/>
                    <a:pt x="35" y="247"/>
                  </a:cubicBezTo>
                  <a:cubicBezTo>
                    <a:pt x="1" y="349"/>
                    <a:pt x="1" y="425"/>
                    <a:pt x="1" y="527"/>
                  </a:cubicBezTo>
                  <a:cubicBezTo>
                    <a:pt x="1" y="527"/>
                    <a:pt x="35" y="527"/>
                    <a:pt x="35" y="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2"/>
            <p:cNvSpPr/>
            <p:nvPr/>
          </p:nvSpPr>
          <p:spPr>
            <a:xfrm>
              <a:off x="6235745" y="4723912"/>
              <a:ext cx="8400" cy="17072"/>
            </a:xfrm>
            <a:custGeom>
              <a:avLst/>
              <a:gdLst/>
              <a:ahLst/>
              <a:cxnLst/>
              <a:rect l="l" t="t" r="r" b="b"/>
              <a:pathLst>
                <a:path w="247" h="502" extrusionOk="0">
                  <a:moveTo>
                    <a:pt x="68" y="502"/>
                  </a:moveTo>
                  <a:cubicBezTo>
                    <a:pt x="68" y="502"/>
                    <a:pt x="102" y="502"/>
                    <a:pt x="102" y="459"/>
                  </a:cubicBezTo>
                  <a:cubicBezTo>
                    <a:pt x="102" y="391"/>
                    <a:pt x="144" y="323"/>
                    <a:pt x="178" y="247"/>
                  </a:cubicBezTo>
                  <a:cubicBezTo>
                    <a:pt x="178" y="179"/>
                    <a:pt x="246" y="145"/>
                    <a:pt x="212" y="77"/>
                  </a:cubicBezTo>
                  <a:cubicBezTo>
                    <a:pt x="212" y="35"/>
                    <a:pt x="178" y="1"/>
                    <a:pt x="178" y="1"/>
                  </a:cubicBezTo>
                  <a:lnTo>
                    <a:pt x="102" y="1"/>
                  </a:lnTo>
                  <a:cubicBezTo>
                    <a:pt x="34" y="77"/>
                    <a:pt x="34" y="145"/>
                    <a:pt x="34" y="213"/>
                  </a:cubicBezTo>
                  <a:cubicBezTo>
                    <a:pt x="0" y="289"/>
                    <a:pt x="34" y="391"/>
                    <a:pt x="34" y="4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2"/>
            <p:cNvSpPr/>
            <p:nvPr/>
          </p:nvSpPr>
          <p:spPr>
            <a:xfrm>
              <a:off x="6244111" y="4761184"/>
              <a:ext cx="7244" cy="17072"/>
            </a:xfrm>
            <a:custGeom>
              <a:avLst/>
              <a:gdLst/>
              <a:ahLst/>
              <a:cxnLst/>
              <a:rect l="l" t="t" r="r" b="b"/>
              <a:pathLst>
                <a:path w="213" h="502" extrusionOk="0">
                  <a:moveTo>
                    <a:pt x="34" y="502"/>
                  </a:moveTo>
                  <a:cubicBezTo>
                    <a:pt x="68" y="502"/>
                    <a:pt x="68" y="468"/>
                    <a:pt x="68" y="468"/>
                  </a:cubicBezTo>
                  <a:cubicBezTo>
                    <a:pt x="111" y="391"/>
                    <a:pt x="145" y="289"/>
                    <a:pt x="179" y="213"/>
                  </a:cubicBezTo>
                  <a:cubicBezTo>
                    <a:pt x="179" y="145"/>
                    <a:pt x="213" y="77"/>
                    <a:pt x="145" y="0"/>
                  </a:cubicBezTo>
                  <a:lnTo>
                    <a:pt x="145" y="0"/>
                  </a:lnTo>
                  <a:lnTo>
                    <a:pt x="111" y="0"/>
                  </a:lnTo>
                  <a:cubicBezTo>
                    <a:pt x="34" y="43"/>
                    <a:pt x="34" y="111"/>
                    <a:pt x="34" y="179"/>
                  </a:cubicBezTo>
                  <a:cubicBezTo>
                    <a:pt x="34" y="289"/>
                    <a:pt x="0" y="357"/>
                    <a:pt x="0" y="468"/>
                  </a:cubicBezTo>
                  <a:cubicBezTo>
                    <a:pt x="0" y="468"/>
                    <a:pt x="34" y="468"/>
                    <a:pt x="34" y="5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2"/>
            <p:cNvSpPr/>
            <p:nvPr/>
          </p:nvSpPr>
          <p:spPr>
            <a:xfrm>
              <a:off x="6279070" y="4775637"/>
              <a:ext cx="8400" cy="19384"/>
            </a:xfrm>
            <a:custGeom>
              <a:avLst/>
              <a:gdLst/>
              <a:ahLst/>
              <a:cxnLst/>
              <a:rect l="l" t="t" r="r" b="b"/>
              <a:pathLst>
                <a:path w="247" h="570" extrusionOk="0">
                  <a:moveTo>
                    <a:pt x="68" y="569"/>
                  </a:moveTo>
                  <a:lnTo>
                    <a:pt x="102" y="569"/>
                  </a:lnTo>
                  <a:cubicBezTo>
                    <a:pt x="179" y="501"/>
                    <a:pt x="179" y="391"/>
                    <a:pt x="213" y="289"/>
                  </a:cubicBezTo>
                  <a:cubicBezTo>
                    <a:pt x="213" y="213"/>
                    <a:pt x="247" y="77"/>
                    <a:pt x="145" y="0"/>
                  </a:cubicBezTo>
                  <a:lnTo>
                    <a:pt x="102" y="0"/>
                  </a:lnTo>
                  <a:cubicBezTo>
                    <a:pt x="102" y="0"/>
                    <a:pt x="68" y="0"/>
                    <a:pt x="34" y="43"/>
                  </a:cubicBezTo>
                  <a:cubicBezTo>
                    <a:pt x="0" y="111"/>
                    <a:pt x="34" y="213"/>
                    <a:pt x="34" y="289"/>
                  </a:cubicBezTo>
                  <a:cubicBezTo>
                    <a:pt x="68" y="391"/>
                    <a:pt x="34" y="467"/>
                    <a:pt x="68" y="5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2"/>
            <p:cNvSpPr/>
            <p:nvPr/>
          </p:nvSpPr>
          <p:spPr>
            <a:xfrm>
              <a:off x="6304202" y="4821547"/>
              <a:ext cx="6087" cy="17956"/>
            </a:xfrm>
            <a:custGeom>
              <a:avLst/>
              <a:gdLst/>
              <a:ahLst/>
              <a:cxnLst/>
              <a:rect l="l" t="t" r="r" b="b"/>
              <a:pathLst>
                <a:path w="179" h="528" extrusionOk="0">
                  <a:moveTo>
                    <a:pt x="77" y="528"/>
                  </a:moveTo>
                  <a:cubicBezTo>
                    <a:pt x="111" y="528"/>
                    <a:pt x="111" y="528"/>
                    <a:pt x="111" y="494"/>
                  </a:cubicBezTo>
                  <a:cubicBezTo>
                    <a:pt x="145" y="426"/>
                    <a:pt x="145" y="349"/>
                    <a:pt x="179" y="247"/>
                  </a:cubicBezTo>
                  <a:cubicBezTo>
                    <a:pt x="179" y="179"/>
                    <a:pt x="179" y="103"/>
                    <a:pt x="145" y="35"/>
                  </a:cubicBezTo>
                  <a:cubicBezTo>
                    <a:pt x="145" y="1"/>
                    <a:pt x="111" y="1"/>
                    <a:pt x="111" y="1"/>
                  </a:cubicBezTo>
                  <a:cubicBezTo>
                    <a:pt x="77" y="1"/>
                    <a:pt x="43" y="1"/>
                    <a:pt x="43" y="35"/>
                  </a:cubicBezTo>
                  <a:cubicBezTo>
                    <a:pt x="0" y="103"/>
                    <a:pt x="43" y="179"/>
                    <a:pt x="43" y="247"/>
                  </a:cubicBezTo>
                  <a:cubicBezTo>
                    <a:pt x="43" y="315"/>
                    <a:pt x="77" y="426"/>
                    <a:pt x="77" y="4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2"/>
            <p:cNvSpPr/>
            <p:nvPr/>
          </p:nvSpPr>
          <p:spPr>
            <a:xfrm>
              <a:off x="6275296" y="4833416"/>
              <a:ext cx="7278" cy="18228"/>
            </a:xfrm>
            <a:custGeom>
              <a:avLst/>
              <a:gdLst/>
              <a:ahLst/>
              <a:cxnLst/>
              <a:rect l="l" t="t" r="r" b="b"/>
              <a:pathLst>
                <a:path w="214" h="536" extrusionOk="0">
                  <a:moveTo>
                    <a:pt x="77" y="535"/>
                  </a:moveTo>
                  <a:cubicBezTo>
                    <a:pt x="111" y="535"/>
                    <a:pt x="111" y="535"/>
                    <a:pt x="111" y="501"/>
                  </a:cubicBezTo>
                  <a:cubicBezTo>
                    <a:pt x="145" y="425"/>
                    <a:pt x="145" y="357"/>
                    <a:pt x="179" y="289"/>
                  </a:cubicBezTo>
                  <a:cubicBezTo>
                    <a:pt x="179" y="212"/>
                    <a:pt x="213" y="111"/>
                    <a:pt x="179" y="77"/>
                  </a:cubicBezTo>
                  <a:cubicBezTo>
                    <a:pt x="179" y="43"/>
                    <a:pt x="145" y="43"/>
                    <a:pt x="111" y="0"/>
                  </a:cubicBezTo>
                  <a:lnTo>
                    <a:pt x="77" y="43"/>
                  </a:lnTo>
                  <a:cubicBezTo>
                    <a:pt x="1" y="111"/>
                    <a:pt x="43" y="179"/>
                    <a:pt x="43" y="255"/>
                  </a:cubicBezTo>
                  <a:lnTo>
                    <a:pt x="43" y="501"/>
                  </a:lnTo>
                  <a:cubicBezTo>
                    <a:pt x="43" y="535"/>
                    <a:pt x="77" y="535"/>
                    <a:pt x="77" y="5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2"/>
            <p:cNvSpPr/>
            <p:nvPr/>
          </p:nvSpPr>
          <p:spPr>
            <a:xfrm>
              <a:off x="6291211" y="4864907"/>
              <a:ext cx="9556" cy="15609"/>
            </a:xfrm>
            <a:custGeom>
              <a:avLst/>
              <a:gdLst/>
              <a:ahLst/>
              <a:cxnLst/>
              <a:rect l="l" t="t" r="r" b="b"/>
              <a:pathLst>
                <a:path w="281" h="459" extrusionOk="0">
                  <a:moveTo>
                    <a:pt x="34" y="459"/>
                  </a:moveTo>
                  <a:lnTo>
                    <a:pt x="102" y="459"/>
                  </a:lnTo>
                  <a:cubicBezTo>
                    <a:pt x="170" y="348"/>
                    <a:pt x="280" y="136"/>
                    <a:pt x="170" y="34"/>
                  </a:cubicBezTo>
                  <a:cubicBezTo>
                    <a:pt x="170" y="0"/>
                    <a:pt x="170" y="0"/>
                    <a:pt x="136" y="0"/>
                  </a:cubicBezTo>
                  <a:cubicBezTo>
                    <a:pt x="102" y="0"/>
                    <a:pt x="68" y="0"/>
                    <a:pt x="68" y="34"/>
                  </a:cubicBezTo>
                  <a:cubicBezTo>
                    <a:pt x="34" y="102"/>
                    <a:pt x="68" y="136"/>
                    <a:pt x="68" y="212"/>
                  </a:cubicBezTo>
                  <a:cubicBezTo>
                    <a:pt x="68" y="280"/>
                    <a:pt x="34" y="348"/>
                    <a:pt x="0" y="425"/>
                  </a:cubicBezTo>
                  <a:cubicBezTo>
                    <a:pt x="0" y="459"/>
                    <a:pt x="34" y="459"/>
                    <a:pt x="34" y="4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2"/>
            <p:cNvSpPr/>
            <p:nvPr/>
          </p:nvSpPr>
          <p:spPr>
            <a:xfrm>
              <a:off x="6258564" y="4869498"/>
              <a:ext cx="6087" cy="17106"/>
            </a:xfrm>
            <a:custGeom>
              <a:avLst/>
              <a:gdLst/>
              <a:ahLst/>
              <a:cxnLst/>
              <a:rect l="l" t="t" r="r" b="b"/>
              <a:pathLst>
                <a:path w="179" h="503" extrusionOk="0">
                  <a:moveTo>
                    <a:pt x="68" y="502"/>
                  </a:moveTo>
                  <a:cubicBezTo>
                    <a:pt x="111" y="502"/>
                    <a:pt x="111" y="502"/>
                    <a:pt x="145" y="468"/>
                  </a:cubicBezTo>
                  <a:lnTo>
                    <a:pt x="145" y="256"/>
                  </a:lnTo>
                  <a:cubicBezTo>
                    <a:pt x="145" y="179"/>
                    <a:pt x="179" y="111"/>
                    <a:pt x="145" y="43"/>
                  </a:cubicBezTo>
                  <a:cubicBezTo>
                    <a:pt x="145" y="43"/>
                    <a:pt x="111" y="1"/>
                    <a:pt x="68" y="1"/>
                  </a:cubicBezTo>
                  <a:cubicBezTo>
                    <a:pt x="68" y="1"/>
                    <a:pt x="34" y="1"/>
                    <a:pt x="34" y="43"/>
                  </a:cubicBezTo>
                  <a:cubicBezTo>
                    <a:pt x="0" y="111"/>
                    <a:pt x="0" y="179"/>
                    <a:pt x="0" y="256"/>
                  </a:cubicBezTo>
                  <a:cubicBezTo>
                    <a:pt x="0" y="324"/>
                    <a:pt x="34" y="392"/>
                    <a:pt x="34" y="468"/>
                  </a:cubicBezTo>
                  <a:cubicBezTo>
                    <a:pt x="34" y="502"/>
                    <a:pt x="68" y="502"/>
                    <a:pt x="68" y="5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2"/>
            <p:cNvSpPr/>
            <p:nvPr/>
          </p:nvSpPr>
          <p:spPr>
            <a:xfrm>
              <a:off x="6217517" y="4846679"/>
              <a:ext cx="8706" cy="28940"/>
            </a:xfrm>
            <a:custGeom>
              <a:avLst/>
              <a:gdLst/>
              <a:ahLst/>
              <a:cxnLst/>
              <a:rect l="l" t="t" r="r" b="b"/>
              <a:pathLst>
                <a:path w="256" h="851" extrusionOk="0">
                  <a:moveTo>
                    <a:pt x="111" y="850"/>
                  </a:moveTo>
                  <a:cubicBezTo>
                    <a:pt x="145" y="850"/>
                    <a:pt x="145" y="850"/>
                    <a:pt x="145" y="816"/>
                  </a:cubicBezTo>
                  <a:cubicBezTo>
                    <a:pt x="179" y="672"/>
                    <a:pt x="179" y="536"/>
                    <a:pt x="179" y="392"/>
                  </a:cubicBezTo>
                  <a:cubicBezTo>
                    <a:pt x="213" y="290"/>
                    <a:pt x="256" y="145"/>
                    <a:pt x="179" y="35"/>
                  </a:cubicBezTo>
                  <a:cubicBezTo>
                    <a:pt x="145" y="35"/>
                    <a:pt x="145" y="1"/>
                    <a:pt x="111" y="1"/>
                  </a:cubicBezTo>
                  <a:cubicBezTo>
                    <a:pt x="111" y="1"/>
                    <a:pt x="77" y="1"/>
                    <a:pt x="43" y="35"/>
                  </a:cubicBezTo>
                  <a:cubicBezTo>
                    <a:pt x="1" y="145"/>
                    <a:pt x="43" y="290"/>
                    <a:pt x="43" y="392"/>
                  </a:cubicBezTo>
                  <a:cubicBezTo>
                    <a:pt x="43" y="536"/>
                    <a:pt x="77" y="672"/>
                    <a:pt x="111" y="8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2"/>
            <p:cNvSpPr/>
            <p:nvPr/>
          </p:nvSpPr>
          <p:spPr>
            <a:xfrm>
              <a:off x="6242954" y="4818963"/>
              <a:ext cx="6087" cy="11018"/>
            </a:xfrm>
            <a:custGeom>
              <a:avLst/>
              <a:gdLst/>
              <a:ahLst/>
              <a:cxnLst/>
              <a:rect l="l" t="t" r="r" b="b"/>
              <a:pathLst>
                <a:path w="179" h="324" extrusionOk="0">
                  <a:moveTo>
                    <a:pt x="34" y="323"/>
                  </a:moveTo>
                  <a:lnTo>
                    <a:pt x="68" y="323"/>
                  </a:lnTo>
                  <a:cubicBezTo>
                    <a:pt x="102" y="289"/>
                    <a:pt x="102" y="213"/>
                    <a:pt x="102" y="179"/>
                  </a:cubicBezTo>
                  <a:cubicBezTo>
                    <a:pt x="145" y="145"/>
                    <a:pt x="179" y="77"/>
                    <a:pt x="145" y="43"/>
                  </a:cubicBezTo>
                  <a:cubicBezTo>
                    <a:pt x="145" y="0"/>
                    <a:pt x="102" y="0"/>
                    <a:pt x="102" y="0"/>
                  </a:cubicBezTo>
                  <a:lnTo>
                    <a:pt x="68" y="0"/>
                  </a:lnTo>
                  <a:cubicBezTo>
                    <a:pt x="0" y="43"/>
                    <a:pt x="34" y="111"/>
                    <a:pt x="0" y="145"/>
                  </a:cubicBezTo>
                  <a:lnTo>
                    <a:pt x="0" y="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2"/>
            <p:cNvSpPr/>
            <p:nvPr/>
          </p:nvSpPr>
          <p:spPr>
            <a:xfrm>
              <a:off x="6209151" y="4816650"/>
              <a:ext cx="7244" cy="16800"/>
            </a:xfrm>
            <a:custGeom>
              <a:avLst/>
              <a:gdLst/>
              <a:ahLst/>
              <a:cxnLst/>
              <a:rect l="l" t="t" r="r" b="b"/>
              <a:pathLst>
                <a:path w="213" h="494" extrusionOk="0">
                  <a:moveTo>
                    <a:pt x="111" y="493"/>
                  </a:moveTo>
                  <a:lnTo>
                    <a:pt x="111" y="493"/>
                  </a:lnTo>
                  <a:cubicBezTo>
                    <a:pt x="145" y="493"/>
                    <a:pt x="145" y="493"/>
                    <a:pt x="145" y="459"/>
                  </a:cubicBezTo>
                  <a:cubicBezTo>
                    <a:pt x="179" y="425"/>
                    <a:pt x="179" y="391"/>
                    <a:pt x="179" y="357"/>
                  </a:cubicBezTo>
                  <a:cubicBezTo>
                    <a:pt x="213" y="247"/>
                    <a:pt x="213" y="179"/>
                    <a:pt x="179" y="68"/>
                  </a:cubicBezTo>
                  <a:cubicBezTo>
                    <a:pt x="179" y="34"/>
                    <a:pt x="145" y="0"/>
                    <a:pt x="111" y="0"/>
                  </a:cubicBezTo>
                  <a:lnTo>
                    <a:pt x="111" y="0"/>
                  </a:lnTo>
                  <a:lnTo>
                    <a:pt x="77" y="0"/>
                  </a:lnTo>
                  <a:cubicBezTo>
                    <a:pt x="34" y="34"/>
                    <a:pt x="0" y="68"/>
                    <a:pt x="0" y="111"/>
                  </a:cubicBezTo>
                  <a:cubicBezTo>
                    <a:pt x="34" y="179"/>
                    <a:pt x="34" y="247"/>
                    <a:pt x="34" y="357"/>
                  </a:cubicBezTo>
                  <a:lnTo>
                    <a:pt x="34" y="425"/>
                  </a:lnTo>
                  <a:cubicBezTo>
                    <a:pt x="77" y="459"/>
                    <a:pt x="77" y="459"/>
                    <a:pt x="77" y="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2"/>
            <p:cNvSpPr/>
            <p:nvPr/>
          </p:nvSpPr>
          <p:spPr>
            <a:xfrm>
              <a:off x="6184019" y="4838313"/>
              <a:ext cx="7244" cy="18228"/>
            </a:xfrm>
            <a:custGeom>
              <a:avLst/>
              <a:gdLst/>
              <a:ahLst/>
              <a:cxnLst/>
              <a:rect l="l" t="t" r="r" b="b"/>
              <a:pathLst>
                <a:path w="213" h="536" extrusionOk="0">
                  <a:moveTo>
                    <a:pt x="34" y="536"/>
                  </a:moveTo>
                  <a:cubicBezTo>
                    <a:pt x="68" y="536"/>
                    <a:pt x="102" y="536"/>
                    <a:pt x="102" y="493"/>
                  </a:cubicBezTo>
                  <a:cubicBezTo>
                    <a:pt x="136" y="425"/>
                    <a:pt x="179" y="357"/>
                    <a:pt x="179" y="281"/>
                  </a:cubicBezTo>
                  <a:cubicBezTo>
                    <a:pt x="179" y="213"/>
                    <a:pt x="213" y="145"/>
                    <a:pt x="179" y="68"/>
                  </a:cubicBezTo>
                  <a:cubicBezTo>
                    <a:pt x="179" y="35"/>
                    <a:pt x="136" y="35"/>
                    <a:pt x="102" y="35"/>
                  </a:cubicBezTo>
                  <a:cubicBezTo>
                    <a:pt x="102" y="1"/>
                    <a:pt x="68" y="35"/>
                    <a:pt x="68" y="35"/>
                  </a:cubicBezTo>
                  <a:cubicBezTo>
                    <a:pt x="0" y="111"/>
                    <a:pt x="34" y="179"/>
                    <a:pt x="34" y="247"/>
                  </a:cubicBezTo>
                  <a:cubicBezTo>
                    <a:pt x="34" y="323"/>
                    <a:pt x="0" y="391"/>
                    <a:pt x="0" y="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2"/>
            <p:cNvSpPr/>
            <p:nvPr/>
          </p:nvSpPr>
          <p:spPr>
            <a:xfrm>
              <a:off x="6164669" y="4809441"/>
              <a:ext cx="6087" cy="18228"/>
            </a:xfrm>
            <a:custGeom>
              <a:avLst/>
              <a:gdLst/>
              <a:ahLst/>
              <a:cxnLst/>
              <a:rect l="l" t="t" r="r" b="b"/>
              <a:pathLst>
                <a:path w="179" h="536" extrusionOk="0">
                  <a:moveTo>
                    <a:pt x="34" y="535"/>
                  </a:moveTo>
                  <a:cubicBezTo>
                    <a:pt x="68" y="535"/>
                    <a:pt x="68" y="535"/>
                    <a:pt x="111" y="493"/>
                  </a:cubicBezTo>
                  <a:cubicBezTo>
                    <a:pt x="145" y="391"/>
                    <a:pt x="179" y="246"/>
                    <a:pt x="179" y="68"/>
                  </a:cubicBezTo>
                  <a:cubicBezTo>
                    <a:pt x="179" y="34"/>
                    <a:pt x="145" y="0"/>
                    <a:pt x="111" y="0"/>
                  </a:cubicBezTo>
                  <a:cubicBezTo>
                    <a:pt x="34" y="0"/>
                    <a:pt x="0" y="0"/>
                    <a:pt x="0" y="68"/>
                  </a:cubicBezTo>
                  <a:lnTo>
                    <a:pt x="0" y="493"/>
                  </a:lnTo>
                  <a:cubicBezTo>
                    <a:pt x="0" y="535"/>
                    <a:pt x="34" y="535"/>
                    <a:pt x="34" y="53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2"/>
            <p:cNvSpPr/>
            <p:nvPr/>
          </p:nvSpPr>
          <p:spPr>
            <a:xfrm>
              <a:off x="6138075" y="4803353"/>
              <a:ext cx="8706" cy="24315"/>
            </a:xfrm>
            <a:custGeom>
              <a:avLst/>
              <a:gdLst/>
              <a:ahLst/>
              <a:cxnLst/>
              <a:rect l="l" t="t" r="r" b="b"/>
              <a:pathLst>
                <a:path w="256" h="715" extrusionOk="0">
                  <a:moveTo>
                    <a:pt x="77" y="672"/>
                  </a:moveTo>
                  <a:cubicBezTo>
                    <a:pt x="77" y="714"/>
                    <a:pt x="111" y="672"/>
                    <a:pt x="111" y="672"/>
                  </a:cubicBezTo>
                  <a:cubicBezTo>
                    <a:pt x="145" y="570"/>
                    <a:pt x="179" y="459"/>
                    <a:pt x="179" y="357"/>
                  </a:cubicBezTo>
                  <a:cubicBezTo>
                    <a:pt x="213" y="247"/>
                    <a:pt x="256" y="179"/>
                    <a:pt x="256" y="77"/>
                  </a:cubicBezTo>
                  <a:lnTo>
                    <a:pt x="179" y="1"/>
                  </a:lnTo>
                  <a:cubicBezTo>
                    <a:pt x="145" y="1"/>
                    <a:pt x="145" y="1"/>
                    <a:pt x="111" y="35"/>
                  </a:cubicBezTo>
                  <a:cubicBezTo>
                    <a:pt x="1" y="213"/>
                    <a:pt x="1" y="459"/>
                    <a:pt x="43" y="6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2"/>
            <p:cNvSpPr/>
            <p:nvPr/>
          </p:nvSpPr>
          <p:spPr>
            <a:xfrm>
              <a:off x="6293490" y="4721599"/>
              <a:ext cx="7278" cy="15643"/>
            </a:xfrm>
            <a:custGeom>
              <a:avLst/>
              <a:gdLst/>
              <a:ahLst/>
              <a:cxnLst/>
              <a:rect l="l" t="t" r="r" b="b"/>
              <a:pathLst>
                <a:path w="214" h="460" extrusionOk="0">
                  <a:moveTo>
                    <a:pt x="69" y="459"/>
                  </a:moveTo>
                  <a:lnTo>
                    <a:pt x="103" y="459"/>
                  </a:lnTo>
                  <a:cubicBezTo>
                    <a:pt x="103" y="391"/>
                    <a:pt x="145" y="315"/>
                    <a:pt x="145" y="281"/>
                  </a:cubicBezTo>
                  <a:cubicBezTo>
                    <a:pt x="145" y="213"/>
                    <a:pt x="179" y="145"/>
                    <a:pt x="213" y="103"/>
                  </a:cubicBezTo>
                  <a:cubicBezTo>
                    <a:pt x="213" y="69"/>
                    <a:pt x="213" y="35"/>
                    <a:pt x="179" y="35"/>
                  </a:cubicBezTo>
                  <a:cubicBezTo>
                    <a:pt x="179" y="35"/>
                    <a:pt x="179" y="1"/>
                    <a:pt x="145" y="1"/>
                  </a:cubicBezTo>
                  <a:lnTo>
                    <a:pt x="145" y="1"/>
                  </a:lnTo>
                  <a:cubicBezTo>
                    <a:pt x="103" y="1"/>
                    <a:pt x="69" y="1"/>
                    <a:pt x="69" y="35"/>
                  </a:cubicBezTo>
                  <a:cubicBezTo>
                    <a:pt x="1" y="145"/>
                    <a:pt x="1" y="315"/>
                    <a:pt x="69" y="4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2"/>
            <p:cNvSpPr/>
            <p:nvPr/>
          </p:nvSpPr>
          <p:spPr>
            <a:xfrm>
              <a:off x="6315186" y="4746731"/>
              <a:ext cx="7244" cy="19384"/>
            </a:xfrm>
            <a:custGeom>
              <a:avLst/>
              <a:gdLst/>
              <a:ahLst/>
              <a:cxnLst/>
              <a:rect l="l" t="t" r="r" b="b"/>
              <a:pathLst>
                <a:path w="213" h="570" extrusionOk="0">
                  <a:moveTo>
                    <a:pt x="34" y="570"/>
                  </a:moveTo>
                  <a:cubicBezTo>
                    <a:pt x="34" y="570"/>
                    <a:pt x="68" y="570"/>
                    <a:pt x="68" y="536"/>
                  </a:cubicBezTo>
                  <a:cubicBezTo>
                    <a:pt x="102" y="502"/>
                    <a:pt x="145" y="425"/>
                    <a:pt x="145" y="357"/>
                  </a:cubicBezTo>
                  <a:cubicBezTo>
                    <a:pt x="179" y="256"/>
                    <a:pt x="179" y="179"/>
                    <a:pt x="212" y="111"/>
                  </a:cubicBezTo>
                  <a:cubicBezTo>
                    <a:pt x="212" y="77"/>
                    <a:pt x="179" y="43"/>
                    <a:pt x="145" y="1"/>
                  </a:cubicBezTo>
                  <a:cubicBezTo>
                    <a:pt x="102" y="1"/>
                    <a:pt x="34" y="43"/>
                    <a:pt x="34" y="77"/>
                  </a:cubicBezTo>
                  <a:cubicBezTo>
                    <a:pt x="34" y="179"/>
                    <a:pt x="0" y="256"/>
                    <a:pt x="0" y="357"/>
                  </a:cubicBezTo>
                  <a:cubicBezTo>
                    <a:pt x="0" y="391"/>
                    <a:pt x="0" y="468"/>
                    <a:pt x="34" y="5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2"/>
            <p:cNvSpPr/>
            <p:nvPr/>
          </p:nvSpPr>
          <p:spPr>
            <a:xfrm>
              <a:off x="6330762" y="4699937"/>
              <a:ext cx="7278" cy="13331"/>
            </a:xfrm>
            <a:custGeom>
              <a:avLst/>
              <a:gdLst/>
              <a:ahLst/>
              <a:cxnLst/>
              <a:rect l="l" t="t" r="r" b="b"/>
              <a:pathLst>
                <a:path w="214" h="392" extrusionOk="0">
                  <a:moveTo>
                    <a:pt x="145" y="391"/>
                  </a:moveTo>
                  <a:cubicBezTo>
                    <a:pt x="145" y="391"/>
                    <a:pt x="179" y="391"/>
                    <a:pt x="179" y="357"/>
                  </a:cubicBezTo>
                  <a:lnTo>
                    <a:pt x="179" y="68"/>
                  </a:lnTo>
                  <a:cubicBezTo>
                    <a:pt x="213" y="34"/>
                    <a:pt x="179" y="34"/>
                    <a:pt x="145" y="1"/>
                  </a:cubicBezTo>
                  <a:lnTo>
                    <a:pt x="111" y="1"/>
                  </a:lnTo>
                  <a:lnTo>
                    <a:pt x="69" y="1"/>
                  </a:lnTo>
                  <a:cubicBezTo>
                    <a:pt x="35" y="1"/>
                    <a:pt x="1" y="34"/>
                    <a:pt x="1" y="68"/>
                  </a:cubicBezTo>
                  <a:lnTo>
                    <a:pt x="1" y="213"/>
                  </a:lnTo>
                  <a:cubicBezTo>
                    <a:pt x="35" y="247"/>
                    <a:pt x="35" y="281"/>
                    <a:pt x="35" y="315"/>
                  </a:cubicBezTo>
                  <a:cubicBezTo>
                    <a:pt x="69" y="357"/>
                    <a:pt x="69" y="357"/>
                    <a:pt x="111" y="3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2"/>
            <p:cNvSpPr/>
            <p:nvPr/>
          </p:nvSpPr>
          <p:spPr>
            <a:xfrm>
              <a:off x="6293490" y="4680586"/>
              <a:ext cx="7278" cy="21697"/>
            </a:xfrm>
            <a:custGeom>
              <a:avLst/>
              <a:gdLst/>
              <a:ahLst/>
              <a:cxnLst/>
              <a:rect l="l" t="t" r="r" b="b"/>
              <a:pathLst>
                <a:path w="214" h="638" extrusionOk="0">
                  <a:moveTo>
                    <a:pt x="69" y="603"/>
                  </a:moveTo>
                  <a:cubicBezTo>
                    <a:pt x="103" y="637"/>
                    <a:pt x="145" y="603"/>
                    <a:pt x="145" y="603"/>
                  </a:cubicBezTo>
                  <a:cubicBezTo>
                    <a:pt x="179" y="425"/>
                    <a:pt x="213" y="247"/>
                    <a:pt x="179" y="77"/>
                  </a:cubicBezTo>
                  <a:cubicBezTo>
                    <a:pt x="179" y="34"/>
                    <a:pt x="145" y="0"/>
                    <a:pt x="103" y="0"/>
                  </a:cubicBezTo>
                  <a:cubicBezTo>
                    <a:pt x="69" y="0"/>
                    <a:pt x="1" y="0"/>
                    <a:pt x="1" y="77"/>
                  </a:cubicBezTo>
                  <a:cubicBezTo>
                    <a:pt x="1" y="247"/>
                    <a:pt x="1" y="425"/>
                    <a:pt x="35" y="570"/>
                  </a:cubicBezTo>
                  <a:cubicBezTo>
                    <a:pt x="35" y="603"/>
                    <a:pt x="69" y="603"/>
                    <a:pt x="69" y="6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2"/>
            <p:cNvSpPr/>
            <p:nvPr/>
          </p:nvSpPr>
          <p:spPr>
            <a:xfrm>
              <a:off x="6256251" y="4680586"/>
              <a:ext cx="8400" cy="14487"/>
            </a:xfrm>
            <a:custGeom>
              <a:avLst/>
              <a:gdLst/>
              <a:ahLst/>
              <a:cxnLst/>
              <a:rect l="l" t="t" r="r" b="b"/>
              <a:pathLst>
                <a:path w="247" h="426" extrusionOk="0">
                  <a:moveTo>
                    <a:pt x="68" y="425"/>
                  </a:moveTo>
                  <a:lnTo>
                    <a:pt x="136" y="425"/>
                  </a:lnTo>
                  <a:cubicBezTo>
                    <a:pt x="136" y="357"/>
                    <a:pt x="179" y="289"/>
                    <a:pt x="213" y="247"/>
                  </a:cubicBezTo>
                  <a:cubicBezTo>
                    <a:pt x="213" y="179"/>
                    <a:pt x="247" y="145"/>
                    <a:pt x="247" y="77"/>
                  </a:cubicBezTo>
                  <a:cubicBezTo>
                    <a:pt x="247" y="34"/>
                    <a:pt x="213" y="0"/>
                    <a:pt x="179" y="0"/>
                  </a:cubicBezTo>
                  <a:cubicBezTo>
                    <a:pt x="179" y="0"/>
                    <a:pt x="136" y="0"/>
                    <a:pt x="136" y="34"/>
                  </a:cubicBezTo>
                  <a:cubicBezTo>
                    <a:pt x="68" y="77"/>
                    <a:pt x="68" y="145"/>
                    <a:pt x="68" y="179"/>
                  </a:cubicBezTo>
                  <a:cubicBezTo>
                    <a:pt x="34" y="247"/>
                    <a:pt x="34" y="323"/>
                    <a:pt x="34" y="391"/>
                  </a:cubicBezTo>
                  <a:cubicBezTo>
                    <a:pt x="0" y="425"/>
                    <a:pt x="34" y="425"/>
                    <a:pt x="68" y="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2"/>
            <p:cNvSpPr/>
            <p:nvPr/>
          </p:nvSpPr>
          <p:spPr>
            <a:xfrm>
              <a:off x="6215204" y="4683171"/>
              <a:ext cx="9590" cy="17956"/>
            </a:xfrm>
            <a:custGeom>
              <a:avLst/>
              <a:gdLst/>
              <a:ahLst/>
              <a:cxnLst/>
              <a:rect l="l" t="t" r="r" b="b"/>
              <a:pathLst>
                <a:path w="282" h="528" extrusionOk="0">
                  <a:moveTo>
                    <a:pt x="111" y="494"/>
                  </a:moveTo>
                  <a:cubicBezTo>
                    <a:pt x="145" y="527"/>
                    <a:pt x="145" y="494"/>
                    <a:pt x="145" y="494"/>
                  </a:cubicBezTo>
                  <a:cubicBezTo>
                    <a:pt x="179" y="426"/>
                    <a:pt x="179" y="349"/>
                    <a:pt x="179" y="281"/>
                  </a:cubicBezTo>
                  <a:cubicBezTo>
                    <a:pt x="213" y="247"/>
                    <a:pt x="213" y="171"/>
                    <a:pt x="247" y="137"/>
                  </a:cubicBezTo>
                  <a:cubicBezTo>
                    <a:pt x="281" y="103"/>
                    <a:pt x="281" y="69"/>
                    <a:pt x="281" y="69"/>
                  </a:cubicBezTo>
                  <a:cubicBezTo>
                    <a:pt x="247" y="35"/>
                    <a:pt x="247" y="1"/>
                    <a:pt x="213" y="1"/>
                  </a:cubicBezTo>
                  <a:lnTo>
                    <a:pt x="179" y="1"/>
                  </a:lnTo>
                  <a:cubicBezTo>
                    <a:pt x="145" y="1"/>
                    <a:pt x="111" y="35"/>
                    <a:pt x="111" y="69"/>
                  </a:cubicBezTo>
                  <a:cubicBezTo>
                    <a:pt x="35" y="171"/>
                    <a:pt x="1" y="349"/>
                    <a:pt x="69" y="49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2"/>
            <p:cNvSpPr/>
            <p:nvPr/>
          </p:nvSpPr>
          <p:spPr>
            <a:xfrm>
              <a:off x="6186332" y="4703405"/>
              <a:ext cx="9556" cy="15916"/>
            </a:xfrm>
            <a:custGeom>
              <a:avLst/>
              <a:gdLst/>
              <a:ahLst/>
              <a:cxnLst/>
              <a:rect l="l" t="t" r="r" b="b"/>
              <a:pathLst>
                <a:path w="281" h="468" extrusionOk="0">
                  <a:moveTo>
                    <a:pt x="68" y="468"/>
                  </a:moveTo>
                  <a:lnTo>
                    <a:pt x="145" y="468"/>
                  </a:lnTo>
                  <a:cubicBezTo>
                    <a:pt x="179" y="391"/>
                    <a:pt x="179" y="323"/>
                    <a:pt x="179" y="255"/>
                  </a:cubicBezTo>
                  <a:cubicBezTo>
                    <a:pt x="213" y="213"/>
                    <a:pt x="281" y="145"/>
                    <a:pt x="247" y="77"/>
                  </a:cubicBezTo>
                  <a:cubicBezTo>
                    <a:pt x="247" y="43"/>
                    <a:pt x="213" y="0"/>
                    <a:pt x="179" y="0"/>
                  </a:cubicBezTo>
                  <a:lnTo>
                    <a:pt x="111" y="0"/>
                  </a:lnTo>
                  <a:cubicBezTo>
                    <a:pt x="34" y="77"/>
                    <a:pt x="34" y="145"/>
                    <a:pt x="34" y="213"/>
                  </a:cubicBezTo>
                  <a:cubicBezTo>
                    <a:pt x="34" y="289"/>
                    <a:pt x="0" y="391"/>
                    <a:pt x="34" y="425"/>
                  </a:cubicBezTo>
                  <a:cubicBezTo>
                    <a:pt x="34" y="468"/>
                    <a:pt x="68" y="468"/>
                    <a:pt x="68" y="4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2"/>
            <p:cNvSpPr/>
            <p:nvPr/>
          </p:nvSpPr>
          <p:spPr>
            <a:xfrm>
              <a:off x="6207995" y="4726530"/>
              <a:ext cx="8400" cy="16766"/>
            </a:xfrm>
            <a:custGeom>
              <a:avLst/>
              <a:gdLst/>
              <a:ahLst/>
              <a:cxnLst/>
              <a:rect l="l" t="t" r="r" b="b"/>
              <a:pathLst>
                <a:path w="247" h="493" extrusionOk="0">
                  <a:moveTo>
                    <a:pt x="68" y="493"/>
                  </a:moveTo>
                  <a:cubicBezTo>
                    <a:pt x="111" y="493"/>
                    <a:pt x="111" y="493"/>
                    <a:pt x="111" y="459"/>
                  </a:cubicBezTo>
                  <a:cubicBezTo>
                    <a:pt x="145" y="382"/>
                    <a:pt x="179" y="314"/>
                    <a:pt x="179" y="246"/>
                  </a:cubicBezTo>
                  <a:cubicBezTo>
                    <a:pt x="213" y="170"/>
                    <a:pt x="247" y="102"/>
                    <a:pt x="179" y="34"/>
                  </a:cubicBezTo>
                  <a:cubicBezTo>
                    <a:pt x="179" y="0"/>
                    <a:pt x="145" y="0"/>
                    <a:pt x="145" y="0"/>
                  </a:cubicBezTo>
                  <a:lnTo>
                    <a:pt x="68" y="0"/>
                  </a:lnTo>
                  <a:cubicBezTo>
                    <a:pt x="1" y="68"/>
                    <a:pt x="34" y="136"/>
                    <a:pt x="34" y="212"/>
                  </a:cubicBezTo>
                  <a:lnTo>
                    <a:pt x="34" y="45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2"/>
            <p:cNvSpPr/>
            <p:nvPr/>
          </p:nvSpPr>
          <p:spPr>
            <a:xfrm>
              <a:off x="6171879" y="4731121"/>
              <a:ext cx="7278" cy="20575"/>
            </a:xfrm>
            <a:custGeom>
              <a:avLst/>
              <a:gdLst/>
              <a:ahLst/>
              <a:cxnLst/>
              <a:rect l="l" t="t" r="r" b="b"/>
              <a:pathLst>
                <a:path w="214" h="605" extrusionOk="0">
                  <a:moveTo>
                    <a:pt x="69" y="604"/>
                  </a:moveTo>
                  <a:cubicBezTo>
                    <a:pt x="111" y="604"/>
                    <a:pt x="145" y="570"/>
                    <a:pt x="145" y="570"/>
                  </a:cubicBezTo>
                  <a:cubicBezTo>
                    <a:pt x="179" y="460"/>
                    <a:pt x="145" y="392"/>
                    <a:pt x="179" y="290"/>
                  </a:cubicBezTo>
                  <a:cubicBezTo>
                    <a:pt x="179" y="179"/>
                    <a:pt x="213" y="111"/>
                    <a:pt x="145" y="35"/>
                  </a:cubicBezTo>
                  <a:lnTo>
                    <a:pt x="145" y="1"/>
                  </a:lnTo>
                  <a:lnTo>
                    <a:pt x="69" y="1"/>
                  </a:lnTo>
                  <a:cubicBezTo>
                    <a:pt x="1" y="77"/>
                    <a:pt x="1" y="179"/>
                    <a:pt x="1" y="290"/>
                  </a:cubicBezTo>
                  <a:cubicBezTo>
                    <a:pt x="1" y="392"/>
                    <a:pt x="1" y="460"/>
                    <a:pt x="35" y="570"/>
                  </a:cubicBezTo>
                  <a:cubicBezTo>
                    <a:pt x="69" y="570"/>
                    <a:pt x="69" y="570"/>
                    <a:pt x="69" y="6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2"/>
            <p:cNvSpPr/>
            <p:nvPr/>
          </p:nvSpPr>
          <p:spPr>
            <a:xfrm>
              <a:off x="6266930" y="4715546"/>
              <a:ext cx="8400" cy="11018"/>
            </a:xfrm>
            <a:custGeom>
              <a:avLst/>
              <a:gdLst/>
              <a:ahLst/>
              <a:cxnLst/>
              <a:rect l="l" t="t" r="r" b="b"/>
              <a:pathLst>
                <a:path w="247" h="324" extrusionOk="0">
                  <a:moveTo>
                    <a:pt x="34" y="323"/>
                  </a:moveTo>
                  <a:lnTo>
                    <a:pt x="77" y="323"/>
                  </a:lnTo>
                  <a:cubicBezTo>
                    <a:pt x="145" y="247"/>
                    <a:pt x="247" y="145"/>
                    <a:pt x="213" y="34"/>
                  </a:cubicBezTo>
                  <a:cubicBezTo>
                    <a:pt x="213" y="0"/>
                    <a:pt x="179" y="0"/>
                    <a:pt x="145" y="0"/>
                  </a:cubicBezTo>
                  <a:lnTo>
                    <a:pt x="111" y="0"/>
                  </a:lnTo>
                  <a:cubicBezTo>
                    <a:pt x="0" y="68"/>
                    <a:pt x="34" y="213"/>
                    <a:pt x="0" y="281"/>
                  </a:cubicBezTo>
                  <a:cubicBezTo>
                    <a:pt x="0" y="323"/>
                    <a:pt x="34" y="323"/>
                    <a:pt x="34" y="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2"/>
            <p:cNvSpPr/>
            <p:nvPr/>
          </p:nvSpPr>
          <p:spPr>
            <a:xfrm>
              <a:off x="6325865" y="4780534"/>
              <a:ext cx="7244" cy="18228"/>
            </a:xfrm>
            <a:custGeom>
              <a:avLst/>
              <a:gdLst/>
              <a:ahLst/>
              <a:cxnLst/>
              <a:rect l="l" t="t" r="r" b="b"/>
              <a:pathLst>
                <a:path w="213" h="536" extrusionOk="0">
                  <a:moveTo>
                    <a:pt x="77" y="493"/>
                  </a:moveTo>
                  <a:cubicBezTo>
                    <a:pt x="111" y="536"/>
                    <a:pt x="111" y="493"/>
                    <a:pt x="111" y="459"/>
                  </a:cubicBezTo>
                  <a:cubicBezTo>
                    <a:pt x="111" y="391"/>
                    <a:pt x="111" y="323"/>
                    <a:pt x="145" y="247"/>
                  </a:cubicBezTo>
                  <a:cubicBezTo>
                    <a:pt x="179" y="179"/>
                    <a:pt x="213" y="111"/>
                    <a:pt x="179" y="35"/>
                  </a:cubicBezTo>
                  <a:cubicBezTo>
                    <a:pt x="179" y="35"/>
                    <a:pt x="179" y="1"/>
                    <a:pt x="145" y="1"/>
                  </a:cubicBezTo>
                  <a:lnTo>
                    <a:pt x="111" y="1"/>
                  </a:lnTo>
                  <a:cubicBezTo>
                    <a:pt x="43" y="35"/>
                    <a:pt x="0" y="179"/>
                    <a:pt x="0" y="247"/>
                  </a:cubicBezTo>
                  <a:cubicBezTo>
                    <a:pt x="0" y="323"/>
                    <a:pt x="0" y="425"/>
                    <a:pt x="43" y="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2"/>
            <p:cNvSpPr/>
            <p:nvPr/>
          </p:nvSpPr>
          <p:spPr>
            <a:xfrm>
              <a:off x="6317499" y="4642158"/>
              <a:ext cx="6087" cy="15643"/>
            </a:xfrm>
            <a:custGeom>
              <a:avLst/>
              <a:gdLst/>
              <a:ahLst/>
              <a:cxnLst/>
              <a:rect l="l" t="t" r="r" b="b"/>
              <a:pathLst>
                <a:path w="179" h="460" extrusionOk="0">
                  <a:moveTo>
                    <a:pt x="111" y="459"/>
                  </a:moveTo>
                  <a:lnTo>
                    <a:pt x="111" y="459"/>
                  </a:lnTo>
                  <a:cubicBezTo>
                    <a:pt x="178" y="391"/>
                    <a:pt x="178" y="315"/>
                    <a:pt x="178" y="213"/>
                  </a:cubicBezTo>
                  <a:cubicBezTo>
                    <a:pt x="178" y="145"/>
                    <a:pt x="178" y="68"/>
                    <a:pt x="77" y="1"/>
                  </a:cubicBezTo>
                  <a:lnTo>
                    <a:pt x="77" y="1"/>
                  </a:lnTo>
                  <a:cubicBezTo>
                    <a:pt x="77" y="1"/>
                    <a:pt x="34" y="1"/>
                    <a:pt x="34" y="35"/>
                  </a:cubicBezTo>
                  <a:cubicBezTo>
                    <a:pt x="0" y="68"/>
                    <a:pt x="34" y="145"/>
                    <a:pt x="34" y="213"/>
                  </a:cubicBezTo>
                  <a:cubicBezTo>
                    <a:pt x="34" y="281"/>
                    <a:pt x="34" y="357"/>
                    <a:pt x="77" y="425"/>
                  </a:cubicBezTo>
                  <a:cubicBezTo>
                    <a:pt x="77" y="425"/>
                    <a:pt x="77" y="459"/>
                    <a:pt x="111" y="4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2"/>
            <p:cNvSpPr/>
            <p:nvPr/>
          </p:nvSpPr>
          <p:spPr>
            <a:xfrm>
              <a:off x="6283968" y="4643314"/>
              <a:ext cx="7278" cy="15643"/>
            </a:xfrm>
            <a:custGeom>
              <a:avLst/>
              <a:gdLst/>
              <a:ahLst/>
              <a:cxnLst/>
              <a:rect l="l" t="t" r="r" b="b"/>
              <a:pathLst>
                <a:path w="214" h="460" extrusionOk="0">
                  <a:moveTo>
                    <a:pt x="69" y="459"/>
                  </a:moveTo>
                  <a:cubicBezTo>
                    <a:pt x="103" y="459"/>
                    <a:pt x="137" y="459"/>
                    <a:pt x="137" y="425"/>
                  </a:cubicBezTo>
                  <a:cubicBezTo>
                    <a:pt x="137" y="357"/>
                    <a:pt x="171" y="281"/>
                    <a:pt x="171" y="213"/>
                  </a:cubicBezTo>
                  <a:cubicBezTo>
                    <a:pt x="171" y="145"/>
                    <a:pt x="213" y="68"/>
                    <a:pt x="137" y="1"/>
                  </a:cubicBezTo>
                  <a:lnTo>
                    <a:pt x="103" y="1"/>
                  </a:lnTo>
                  <a:lnTo>
                    <a:pt x="35" y="1"/>
                  </a:lnTo>
                  <a:cubicBezTo>
                    <a:pt x="1" y="68"/>
                    <a:pt x="1" y="145"/>
                    <a:pt x="1" y="179"/>
                  </a:cubicBezTo>
                  <a:cubicBezTo>
                    <a:pt x="35" y="247"/>
                    <a:pt x="35" y="323"/>
                    <a:pt x="35" y="391"/>
                  </a:cubicBezTo>
                  <a:cubicBezTo>
                    <a:pt x="35" y="425"/>
                    <a:pt x="35" y="459"/>
                    <a:pt x="69" y="4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2"/>
            <p:cNvSpPr/>
            <p:nvPr/>
          </p:nvSpPr>
          <p:spPr>
            <a:xfrm>
              <a:off x="6300733" y="4608354"/>
              <a:ext cx="6087" cy="17072"/>
            </a:xfrm>
            <a:custGeom>
              <a:avLst/>
              <a:gdLst/>
              <a:ahLst/>
              <a:cxnLst/>
              <a:rect l="l" t="t" r="r" b="b"/>
              <a:pathLst>
                <a:path w="179" h="502" extrusionOk="0">
                  <a:moveTo>
                    <a:pt x="68" y="502"/>
                  </a:moveTo>
                  <a:cubicBezTo>
                    <a:pt x="68" y="502"/>
                    <a:pt x="102" y="502"/>
                    <a:pt x="102" y="459"/>
                  </a:cubicBezTo>
                  <a:cubicBezTo>
                    <a:pt x="102" y="391"/>
                    <a:pt x="145" y="323"/>
                    <a:pt x="145" y="247"/>
                  </a:cubicBezTo>
                  <a:cubicBezTo>
                    <a:pt x="145" y="213"/>
                    <a:pt x="179" y="111"/>
                    <a:pt x="179" y="77"/>
                  </a:cubicBezTo>
                  <a:cubicBezTo>
                    <a:pt x="145" y="35"/>
                    <a:pt x="145" y="1"/>
                    <a:pt x="102" y="1"/>
                  </a:cubicBezTo>
                  <a:cubicBezTo>
                    <a:pt x="68" y="1"/>
                    <a:pt x="68" y="1"/>
                    <a:pt x="34" y="35"/>
                  </a:cubicBezTo>
                  <a:cubicBezTo>
                    <a:pt x="0" y="77"/>
                    <a:pt x="0" y="179"/>
                    <a:pt x="0" y="247"/>
                  </a:cubicBezTo>
                  <a:cubicBezTo>
                    <a:pt x="0" y="323"/>
                    <a:pt x="0" y="391"/>
                    <a:pt x="34" y="459"/>
                  </a:cubicBezTo>
                  <a:cubicBezTo>
                    <a:pt x="34" y="459"/>
                    <a:pt x="34" y="502"/>
                    <a:pt x="68" y="5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2"/>
            <p:cNvSpPr/>
            <p:nvPr/>
          </p:nvSpPr>
          <p:spPr>
            <a:xfrm>
              <a:off x="6263461" y="4622808"/>
              <a:ext cx="8400" cy="20541"/>
            </a:xfrm>
            <a:custGeom>
              <a:avLst/>
              <a:gdLst/>
              <a:ahLst/>
              <a:cxnLst/>
              <a:rect l="l" t="t" r="r" b="b"/>
              <a:pathLst>
                <a:path w="247" h="604" extrusionOk="0">
                  <a:moveTo>
                    <a:pt x="68" y="570"/>
                  </a:moveTo>
                  <a:cubicBezTo>
                    <a:pt x="102" y="604"/>
                    <a:pt x="102" y="570"/>
                    <a:pt x="136" y="536"/>
                  </a:cubicBezTo>
                  <a:cubicBezTo>
                    <a:pt x="136" y="459"/>
                    <a:pt x="136" y="357"/>
                    <a:pt x="179" y="247"/>
                  </a:cubicBezTo>
                  <a:cubicBezTo>
                    <a:pt x="213" y="179"/>
                    <a:pt x="247" y="111"/>
                    <a:pt x="213" y="34"/>
                  </a:cubicBezTo>
                  <a:cubicBezTo>
                    <a:pt x="213" y="0"/>
                    <a:pt x="213" y="0"/>
                    <a:pt x="179" y="0"/>
                  </a:cubicBezTo>
                  <a:lnTo>
                    <a:pt x="136" y="0"/>
                  </a:lnTo>
                  <a:cubicBezTo>
                    <a:pt x="35" y="34"/>
                    <a:pt x="35" y="145"/>
                    <a:pt x="35" y="247"/>
                  </a:cubicBezTo>
                  <a:cubicBezTo>
                    <a:pt x="1" y="357"/>
                    <a:pt x="35" y="425"/>
                    <a:pt x="35" y="536"/>
                  </a:cubicBezTo>
                  <a:cubicBezTo>
                    <a:pt x="35" y="570"/>
                    <a:pt x="35" y="570"/>
                    <a:pt x="68" y="5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2"/>
            <p:cNvSpPr/>
            <p:nvPr/>
          </p:nvSpPr>
          <p:spPr>
            <a:xfrm>
              <a:off x="6235745" y="4628861"/>
              <a:ext cx="8400" cy="18228"/>
            </a:xfrm>
            <a:custGeom>
              <a:avLst/>
              <a:gdLst/>
              <a:ahLst/>
              <a:cxnLst/>
              <a:rect l="l" t="t" r="r" b="b"/>
              <a:pathLst>
                <a:path w="247" h="536" extrusionOk="0">
                  <a:moveTo>
                    <a:pt x="34" y="536"/>
                  </a:moveTo>
                  <a:lnTo>
                    <a:pt x="102" y="536"/>
                  </a:lnTo>
                  <a:cubicBezTo>
                    <a:pt x="144" y="358"/>
                    <a:pt x="246" y="213"/>
                    <a:pt x="212" y="35"/>
                  </a:cubicBezTo>
                  <a:cubicBezTo>
                    <a:pt x="178" y="1"/>
                    <a:pt x="178" y="1"/>
                    <a:pt x="144" y="1"/>
                  </a:cubicBezTo>
                  <a:lnTo>
                    <a:pt x="102" y="1"/>
                  </a:lnTo>
                  <a:cubicBezTo>
                    <a:pt x="0" y="145"/>
                    <a:pt x="0" y="324"/>
                    <a:pt x="0" y="493"/>
                  </a:cubicBezTo>
                  <a:cubicBezTo>
                    <a:pt x="0" y="536"/>
                    <a:pt x="0" y="536"/>
                    <a:pt x="34" y="5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2"/>
            <p:cNvSpPr/>
            <p:nvPr/>
          </p:nvSpPr>
          <p:spPr>
            <a:xfrm>
              <a:off x="6287436" y="4587848"/>
              <a:ext cx="8400" cy="15916"/>
            </a:xfrm>
            <a:custGeom>
              <a:avLst/>
              <a:gdLst/>
              <a:ahLst/>
              <a:cxnLst/>
              <a:rect l="l" t="t" r="r" b="b"/>
              <a:pathLst>
                <a:path w="247" h="468" extrusionOk="0">
                  <a:moveTo>
                    <a:pt x="69" y="468"/>
                  </a:moveTo>
                  <a:cubicBezTo>
                    <a:pt x="111" y="468"/>
                    <a:pt x="145" y="468"/>
                    <a:pt x="145" y="425"/>
                  </a:cubicBezTo>
                  <a:cubicBezTo>
                    <a:pt x="145" y="323"/>
                    <a:pt x="179" y="213"/>
                    <a:pt x="247" y="111"/>
                  </a:cubicBezTo>
                  <a:cubicBezTo>
                    <a:pt x="247" y="77"/>
                    <a:pt x="213" y="43"/>
                    <a:pt x="179" y="1"/>
                  </a:cubicBezTo>
                  <a:cubicBezTo>
                    <a:pt x="145" y="1"/>
                    <a:pt x="111" y="1"/>
                    <a:pt x="69" y="43"/>
                  </a:cubicBezTo>
                  <a:cubicBezTo>
                    <a:pt x="1" y="145"/>
                    <a:pt x="1" y="289"/>
                    <a:pt x="35" y="425"/>
                  </a:cubicBezTo>
                  <a:cubicBezTo>
                    <a:pt x="35" y="425"/>
                    <a:pt x="35" y="468"/>
                    <a:pt x="69" y="4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2"/>
            <p:cNvSpPr/>
            <p:nvPr/>
          </p:nvSpPr>
          <p:spPr>
            <a:xfrm>
              <a:off x="6259720" y="4593901"/>
              <a:ext cx="8400" cy="14487"/>
            </a:xfrm>
            <a:custGeom>
              <a:avLst/>
              <a:gdLst/>
              <a:ahLst/>
              <a:cxnLst/>
              <a:rect l="l" t="t" r="r" b="b"/>
              <a:pathLst>
                <a:path w="247" h="426" extrusionOk="0">
                  <a:moveTo>
                    <a:pt x="77" y="426"/>
                  </a:moveTo>
                  <a:lnTo>
                    <a:pt x="111" y="426"/>
                  </a:lnTo>
                  <a:cubicBezTo>
                    <a:pt x="145" y="358"/>
                    <a:pt x="178" y="290"/>
                    <a:pt x="212" y="213"/>
                  </a:cubicBezTo>
                  <a:cubicBezTo>
                    <a:pt x="212" y="145"/>
                    <a:pt x="246" y="111"/>
                    <a:pt x="212" y="35"/>
                  </a:cubicBezTo>
                  <a:cubicBezTo>
                    <a:pt x="212" y="1"/>
                    <a:pt x="212" y="1"/>
                    <a:pt x="178" y="1"/>
                  </a:cubicBezTo>
                  <a:lnTo>
                    <a:pt x="145" y="1"/>
                  </a:lnTo>
                  <a:cubicBezTo>
                    <a:pt x="34" y="77"/>
                    <a:pt x="34" y="247"/>
                    <a:pt x="0" y="392"/>
                  </a:cubicBezTo>
                  <a:cubicBezTo>
                    <a:pt x="0" y="426"/>
                    <a:pt x="34" y="426"/>
                    <a:pt x="77" y="4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2"/>
            <p:cNvSpPr/>
            <p:nvPr/>
          </p:nvSpPr>
          <p:spPr>
            <a:xfrm>
              <a:off x="6291211" y="4553194"/>
              <a:ext cx="9556" cy="20234"/>
            </a:xfrm>
            <a:custGeom>
              <a:avLst/>
              <a:gdLst/>
              <a:ahLst/>
              <a:cxnLst/>
              <a:rect l="l" t="t" r="r" b="b"/>
              <a:pathLst>
                <a:path w="281" h="595" extrusionOk="0">
                  <a:moveTo>
                    <a:pt x="68" y="561"/>
                  </a:moveTo>
                  <a:cubicBezTo>
                    <a:pt x="68" y="595"/>
                    <a:pt x="102" y="561"/>
                    <a:pt x="102" y="561"/>
                  </a:cubicBezTo>
                  <a:cubicBezTo>
                    <a:pt x="136" y="493"/>
                    <a:pt x="170" y="382"/>
                    <a:pt x="212" y="314"/>
                  </a:cubicBezTo>
                  <a:cubicBezTo>
                    <a:pt x="246" y="212"/>
                    <a:pt x="280" y="136"/>
                    <a:pt x="280" y="34"/>
                  </a:cubicBezTo>
                  <a:cubicBezTo>
                    <a:pt x="280" y="0"/>
                    <a:pt x="246" y="0"/>
                    <a:pt x="212" y="0"/>
                  </a:cubicBezTo>
                  <a:lnTo>
                    <a:pt x="136" y="0"/>
                  </a:lnTo>
                  <a:cubicBezTo>
                    <a:pt x="68" y="68"/>
                    <a:pt x="68" y="170"/>
                    <a:pt x="68" y="280"/>
                  </a:cubicBezTo>
                  <a:cubicBezTo>
                    <a:pt x="34" y="348"/>
                    <a:pt x="0" y="459"/>
                    <a:pt x="34" y="5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2"/>
            <p:cNvSpPr/>
            <p:nvPr/>
          </p:nvSpPr>
          <p:spPr>
            <a:xfrm>
              <a:off x="6235745" y="4489328"/>
              <a:ext cx="123957" cy="51759"/>
            </a:xfrm>
            <a:custGeom>
              <a:avLst/>
              <a:gdLst/>
              <a:ahLst/>
              <a:cxnLst/>
              <a:rect l="l" t="t" r="r" b="b"/>
              <a:pathLst>
                <a:path w="3645" h="1522" extrusionOk="0">
                  <a:moveTo>
                    <a:pt x="2548" y="1453"/>
                  </a:moveTo>
                  <a:cubicBezTo>
                    <a:pt x="2939" y="1521"/>
                    <a:pt x="3330" y="1521"/>
                    <a:pt x="3644" y="1453"/>
                  </a:cubicBezTo>
                  <a:cubicBezTo>
                    <a:pt x="3500" y="1343"/>
                    <a:pt x="3364" y="1275"/>
                    <a:pt x="3254" y="1165"/>
                  </a:cubicBezTo>
                  <a:cubicBezTo>
                    <a:pt x="2939" y="952"/>
                    <a:pt x="2582" y="740"/>
                    <a:pt x="2226" y="561"/>
                  </a:cubicBezTo>
                  <a:cubicBezTo>
                    <a:pt x="2158" y="561"/>
                    <a:pt x="2124" y="527"/>
                    <a:pt x="2090" y="527"/>
                  </a:cubicBezTo>
                  <a:cubicBezTo>
                    <a:pt x="1801" y="392"/>
                    <a:pt x="1521" y="281"/>
                    <a:pt x="1274" y="213"/>
                  </a:cubicBezTo>
                  <a:cubicBezTo>
                    <a:pt x="1096" y="179"/>
                    <a:pt x="917" y="103"/>
                    <a:pt x="705" y="103"/>
                  </a:cubicBezTo>
                  <a:cubicBezTo>
                    <a:pt x="493" y="35"/>
                    <a:pt x="246" y="35"/>
                    <a:pt x="0" y="1"/>
                  </a:cubicBezTo>
                  <a:cubicBezTo>
                    <a:pt x="951" y="918"/>
                    <a:pt x="1801" y="1309"/>
                    <a:pt x="2548" y="145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2"/>
            <p:cNvSpPr/>
            <p:nvPr/>
          </p:nvSpPr>
          <p:spPr>
            <a:xfrm>
              <a:off x="7522453" y="3209864"/>
              <a:ext cx="715008" cy="602919"/>
            </a:xfrm>
            <a:custGeom>
              <a:avLst/>
              <a:gdLst/>
              <a:ahLst/>
              <a:cxnLst/>
              <a:rect l="l" t="t" r="r" b="b"/>
              <a:pathLst>
                <a:path w="21025" h="17729" extrusionOk="0">
                  <a:moveTo>
                    <a:pt x="7645" y="17729"/>
                  </a:moveTo>
                  <a:cubicBezTo>
                    <a:pt x="8317" y="17729"/>
                    <a:pt x="9132" y="17661"/>
                    <a:pt x="10050" y="17550"/>
                  </a:cubicBezTo>
                  <a:cubicBezTo>
                    <a:pt x="21025" y="15996"/>
                    <a:pt x="16956" y="9871"/>
                    <a:pt x="15045" y="3857"/>
                  </a:cubicBezTo>
                  <a:cubicBezTo>
                    <a:pt x="14017" y="739"/>
                    <a:pt x="11859" y="0"/>
                    <a:pt x="10016" y="0"/>
                  </a:cubicBezTo>
                  <a:cubicBezTo>
                    <a:pt x="8351" y="0"/>
                    <a:pt x="6940" y="595"/>
                    <a:pt x="6940" y="595"/>
                  </a:cubicBezTo>
                  <a:lnTo>
                    <a:pt x="4851" y="10687"/>
                  </a:lnTo>
                  <a:cubicBezTo>
                    <a:pt x="4851" y="10687"/>
                    <a:pt x="0" y="17729"/>
                    <a:pt x="7645" y="177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2"/>
            <p:cNvSpPr/>
            <p:nvPr/>
          </p:nvSpPr>
          <p:spPr>
            <a:xfrm>
              <a:off x="7888475" y="3697191"/>
              <a:ext cx="92738" cy="56656"/>
            </a:xfrm>
            <a:custGeom>
              <a:avLst/>
              <a:gdLst/>
              <a:ahLst/>
              <a:cxnLst/>
              <a:rect l="l" t="t" r="r" b="b"/>
              <a:pathLst>
                <a:path w="2727" h="1666" extrusionOk="0">
                  <a:moveTo>
                    <a:pt x="2617" y="1666"/>
                  </a:moveTo>
                  <a:cubicBezTo>
                    <a:pt x="2650" y="1666"/>
                    <a:pt x="2727" y="1598"/>
                    <a:pt x="2650" y="1555"/>
                  </a:cubicBezTo>
                  <a:cubicBezTo>
                    <a:pt x="2302" y="1241"/>
                    <a:pt x="1877" y="995"/>
                    <a:pt x="1453" y="706"/>
                  </a:cubicBezTo>
                  <a:cubicBezTo>
                    <a:pt x="1062" y="460"/>
                    <a:pt x="637" y="179"/>
                    <a:pt x="178" y="1"/>
                  </a:cubicBezTo>
                  <a:lnTo>
                    <a:pt x="136" y="1"/>
                  </a:lnTo>
                  <a:cubicBezTo>
                    <a:pt x="34" y="1"/>
                    <a:pt x="0" y="145"/>
                    <a:pt x="68" y="213"/>
                  </a:cubicBezTo>
                  <a:cubicBezTo>
                    <a:pt x="459" y="494"/>
                    <a:pt x="918" y="672"/>
                    <a:pt x="1342" y="918"/>
                  </a:cubicBezTo>
                  <a:cubicBezTo>
                    <a:pt x="1767" y="1173"/>
                    <a:pt x="2158" y="1420"/>
                    <a:pt x="2583" y="166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2"/>
            <p:cNvSpPr/>
            <p:nvPr/>
          </p:nvSpPr>
          <p:spPr>
            <a:xfrm>
              <a:off x="7916191" y="3675529"/>
              <a:ext cx="110694" cy="48291"/>
            </a:xfrm>
            <a:custGeom>
              <a:avLst/>
              <a:gdLst/>
              <a:ahLst/>
              <a:cxnLst/>
              <a:rect l="l" t="t" r="r" b="b"/>
              <a:pathLst>
                <a:path w="3255" h="1420" extrusionOk="0">
                  <a:moveTo>
                    <a:pt x="3186" y="1419"/>
                  </a:moveTo>
                  <a:lnTo>
                    <a:pt x="3220" y="1419"/>
                  </a:lnTo>
                  <a:lnTo>
                    <a:pt x="3254" y="1385"/>
                  </a:lnTo>
                  <a:lnTo>
                    <a:pt x="3254" y="1309"/>
                  </a:lnTo>
                  <a:cubicBezTo>
                    <a:pt x="3144" y="1173"/>
                    <a:pt x="2931" y="1097"/>
                    <a:pt x="2761" y="1029"/>
                  </a:cubicBezTo>
                  <a:cubicBezTo>
                    <a:pt x="2473" y="850"/>
                    <a:pt x="2192" y="748"/>
                    <a:pt x="1869" y="604"/>
                  </a:cubicBezTo>
                  <a:cubicBezTo>
                    <a:pt x="1343" y="392"/>
                    <a:pt x="740" y="145"/>
                    <a:pt x="171" y="1"/>
                  </a:cubicBezTo>
                  <a:lnTo>
                    <a:pt x="137" y="1"/>
                  </a:lnTo>
                  <a:cubicBezTo>
                    <a:pt x="1" y="1"/>
                    <a:pt x="1" y="179"/>
                    <a:pt x="103" y="213"/>
                  </a:cubicBezTo>
                  <a:cubicBezTo>
                    <a:pt x="561" y="426"/>
                    <a:pt x="1096" y="536"/>
                    <a:pt x="1555" y="706"/>
                  </a:cubicBezTo>
                  <a:cubicBezTo>
                    <a:pt x="1700" y="782"/>
                    <a:pt x="3144" y="1275"/>
                    <a:pt x="3144" y="1385"/>
                  </a:cubicBezTo>
                  <a:cubicBezTo>
                    <a:pt x="3110" y="1419"/>
                    <a:pt x="3144" y="1419"/>
                    <a:pt x="3186" y="14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2"/>
            <p:cNvSpPr/>
            <p:nvPr/>
          </p:nvSpPr>
          <p:spPr>
            <a:xfrm>
              <a:off x="7964142" y="3638256"/>
              <a:ext cx="118210" cy="33837"/>
            </a:xfrm>
            <a:custGeom>
              <a:avLst/>
              <a:gdLst/>
              <a:ahLst/>
              <a:cxnLst/>
              <a:rect l="l" t="t" r="r" b="b"/>
              <a:pathLst>
                <a:path w="3476" h="995" extrusionOk="0">
                  <a:moveTo>
                    <a:pt x="3399" y="995"/>
                  </a:moveTo>
                  <a:cubicBezTo>
                    <a:pt x="3475" y="995"/>
                    <a:pt x="3475" y="884"/>
                    <a:pt x="3433" y="884"/>
                  </a:cubicBezTo>
                  <a:cubicBezTo>
                    <a:pt x="2371" y="494"/>
                    <a:pt x="1275" y="247"/>
                    <a:pt x="179" y="1"/>
                  </a:cubicBezTo>
                  <a:lnTo>
                    <a:pt x="145" y="1"/>
                  </a:lnTo>
                  <a:cubicBezTo>
                    <a:pt x="35" y="1"/>
                    <a:pt x="1" y="179"/>
                    <a:pt x="145" y="213"/>
                  </a:cubicBezTo>
                  <a:cubicBezTo>
                    <a:pt x="1207" y="460"/>
                    <a:pt x="2303" y="782"/>
                    <a:pt x="3399" y="9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2"/>
            <p:cNvSpPr/>
            <p:nvPr/>
          </p:nvSpPr>
          <p:spPr>
            <a:xfrm>
              <a:off x="8005189" y="3599862"/>
              <a:ext cx="85529" cy="10712"/>
            </a:xfrm>
            <a:custGeom>
              <a:avLst/>
              <a:gdLst/>
              <a:ahLst/>
              <a:cxnLst/>
              <a:rect l="l" t="t" r="r" b="b"/>
              <a:pathLst>
                <a:path w="2515" h="315" extrusionOk="0">
                  <a:moveTo>
                    <a:pt x="1801" y="314"/>
                  </a:moveTo>
                  <a:cubicBezTo>
                    <a:pt x="2013" y="314"/>
                    <a:pt x="2226" y="314"/>
                    <a:pt x="2438" y="280"/>
                  </a:cubicBezTo>
                  <a:cubicBezTo>
                    <a:pt x="2481" y="280"/>
                    <a:pt x="2515" y="213"/>
                    <a:pt x="2438" y="213"/>
                  </a:cubicBezTo>
                  <a:cubicBezTo>
                    <a:pt x="1767" y="34"/>
                    <a:pt x="951" y="0"/>
                    <a:pt x="246" y="0"/>
                  </a:cubicBezTo>
                  <a:lnTo>
                    <a:pt x="144" y="0"/>
                  </a:lnTo>
                  <a:cubicBezTo>
                    <a:pt x="34" y="0"/>
                    <a:pt x="0" y="170"/>
                    <a:pt x="102" y="170"/>
                  </a:cubicBezTo>
                  <a:cubicBezTo>
                    <a:pt x="637" y="246"/>
                    <a:pt x="1240" y="314"/>
                    <a:pt x="1801" y="3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2"/>
            <p:cNvSpPr/>
            <p:nvPr/>
          </p:nvSpPr>
          <p:spPr>
            <a:xfrm>
              <a:off x="8019608" y="3558815"/>
              <a:ext cx="56656" cy="8434"/>
            </a:xfrm>
            <a:custGeom>
              <a:avLst/>
              <a:gdLst/>
              <a:ahLst/>
              <a:cxnLst/>
              <a:rect l="l" t="t" r="r" b="b"/>
              <a:pathLst>
                <a:path w="1666" h="248" extrusionOk="0">
                  <a:moveTo>
                    <a:pt x="213" y="247"/>
                  </a:moveTo>
                  <a:cubicBezTo>
                    <a:pt x="459" y="247"/>
                    <a:pt x="672" y="213"/>
                    <a:pt x="918" y="213"/>
                  </a:cubicBezTo>
                  <a:cubicBezTo>
                    <a:pt x="1131" y="179"/>
                    <a:pt x="1377" y="213"/>
                    <a:pt x="1589" y="145"/>
                  </a:cubicBezTo>
                  <a:cubicBezTo>
                    <a:pt x="1666" y="145"/>
                    <a:pt x="1666" y="69"/>
                    <a:pt x="1589" y="69"/>
                  </a:cubicBezTo>
                  <a:cubicBezTo>
                    <a:pt x="1453" y="1"/>
                    <a:pt x="1309" y="1"/>
                    <a:pt x="1131" y="1"/>
                  </a:cubicBezTo>
                  <a:lnTo>
                    <a:pt x="850" y="1"/>
                  </a:lnTo>
                  <a:cubicBezTo>
                    <a:pt x="604" y="1"/>
                    <a:pt x="315" y="1"/>
                    <a:pt x="69" y="103"/>
                  </a:cubicBezTo>
                  <a:cubicBezTo>
                    <a:pt x="1" y="145"/>
                    <a:pt x="1" y="247"/>
                    <a:pt x="10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2"/>
            <p:cNvSpPr/>
            <p:nvPr/>
          </p:nvSpPr>
          <p:spPr>
            <a:xfrm>
              <a:off x="8026852" y="3510592"/>
              <a:ext cx="37272" cy="6087"/>
            </a:xfrm>
            <a:custGeom>
              <a:avLst/>
              <a:gdLst/>
              <a:ahLst/>
              <a:cxnLst/>
              <a:rect l="l" t="t" r="r" b="b"/>
              <a:pathLst>
                <a:path w="1096" h="179" extrusionOk="0">
                  <a:moveTo>
                    <a:pt x="280" y="179"/>
                  </a:moveTo>
                  <a:cubicBezTo>
                    <a:pt x="527" y="179"/>
                    <a:pt x="816" y="111"/>
                    <a:pt x="1062" y="77"/>
                  </a:cubicBezTo>
                  <a:cubicBezTo>
                    <a:pt x="1096" y="77"/>
                    <a:pt x="1062" y="0"/>
                    <a:pt x="1028" y="0"/>
                  </a:cubicBezTo>
                  <a:lnTo>
                    <a:pt x="1028" y="0"/>
                  </a:lnTo>
                  <a:lnTo>
                    <a:pt x="637" y="0"/>
                  </a:lnTo>
                  <a:lnTo>
                    <a:pt x="493" y="0"/>
                  </a:lnTo>
                  <a:cubicBezTo>
                    <a:pt x="357" y="0"/>
                    <a:pt x="213" y="0"/>
                    <a:pt x="102" y="34"/>
                  </a:cubicBezTo>
                  <a:cubicBezTo>
                    <a:pt x="0" y="34"/>
                    <a:pt x="0" y="145"/>
                    <a:pt x="102" y="145"/>
                  </a:cubicBezTo>
                  <a:cubicBezTo>
                    <a:pt x="145" y="179"/>
                    <a:pt x="213" y="179"/>
                    <a:pt x="280" y="1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2"/>
            <p:cNvSpPr/>
            <p:nvPr/>
          </p:nvSpPr>
          <p:spPr>
            <a:xfrm>
              <a:off x="8007468" y="3462642"/>
              <a:ext cx="42237" cy="13025"/>
            </a:xfrm>
            <a:custGeom>
              <a:avLst/>
              <a:gdLst/>
              <a:ahLst/>
              <a:cxnLst/>
              <a:rect l="l" t="t" r="r" b="b"/>
              <a:pathLst>
                <a:path w="1242" h="383" extrusionOk="0">
                  <a:moveTo>
                    <a:pt x="77" y="382"/>
                  </a:moveTo>
                  <a:lnTo>
                    <a:pt x="77" y="382"/>
                  </a:lnTo>
                  <a:cubicBezTo>
                    <a:pt x="247" y="382"/>
                    <a:pt x="426" y="280"/>
                    <a:pt x="604" y="246"/>
                  </a:cubicBezTo>
                  <a:cubicBezTo>
                    <a:pt x="783" y="170"/>
                    <a:pt x="995" y="136"/>
                    <a:pt x="1207" y="68"/>
                  </a:cubicBezTo>
                  <a:cubicBezTo>
                    <a:pt x="1241" y="68"/>
                    <a:pt x="1241" y="0"/>
                    <a:pt x="1173" y="0"/>
                  </a:cubicBezTo>
                  <a:lnTo>
                    <a:pt x="1173" y="0"/>
                  </a:lnTo>
                  <a:cubicBezTo>
                    <a:pt x="816" y="34"/>
                    <a:pt x="358" y="102"/>
                    <a:pt x="35" y="314"/>
                  </a:cubicBezTo>
                  <a:cubicBezTo>
                    <a:pt x="1" y="314"/>
                    <a:pt x="1" y="382"/>
                    <a:pt x="77" y="3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2"/>
            <p:cNvSpPr/>
            <p:nvPr/>
          </p:nvSpPr>
          <p:spPr>
            <a:xfrm>
              <a:off x="7997946" y="3414385"/>
              <a:ext cx="37306" cy="16800"/>
            </a:xfrm>
            <a:custGeom>
              <a:avLst/>
              <a:gdLst/>
              <a:ahLst/>
              <a:cxnLst/>
              <a:rect l="l" t="t" r="r" b="b"/>
              <a:pathLst>
                <a:path w="1097" h="494" extrusionOk="0">
                  <a:moveTo>
                    <a:pt x="145" y="493"/>
                  </a:moveTo>
                  <a:cubicBezTo>
                    <a:pt x="281" y="493"/>
                    <a:pt x="459" y="391"/>
                    <a:pt x="604" y="315"/>
                  </a:cubicBezTo>
                  <a:cubicBezTo>
                    <a:pt x="706" y="281"/>
                    <a:pt x="918" y="145"/>
                    <a:pt x="1063" y="145"/>
                  </a:cubicBezTo>
                  <a:cubicBezTo>
                    <a:pt x="1063" y="145"/>
                    <a:pt x="1096" y="145"/>
                    <a:pt x="1096" y="102"/>
                  </a:cubicBezTo>
                  <a:lnTo>
                    <a:pt x="1096" y="102"/>
                  </a:lnTo>
                  <a:cubicBezTo>
                    <a:pt x="1096" y="68"/>
                    <a:pt x="1096" y="34"/>
                    <a:pt x="1063" y="0"/>
                  </a:cubicBezTo>
                  <a:lnTo>
                    <a:pt x="995" y="0"/>
                  </a:lnTo>
                  <a:cubicBezTo>
                    <a:pt x="850" y="0"/>
                    <a:pt x="672" y="102"/>
                    <a:pt x="570" y="145"/>
                  </a:cubicBezTo>
                  <a:cubicBezTo>
                    <a:pt x="391" y="213"/>
                    <a:pt x="179" y="247"/>
                    <a:pt x="35" y="391"/>
                  </a:cubicBezTo>
                  <a:cubicBezTo>
                    <a:pt x="1" y="425"/>
                    <a:pt x="35" y="459"/>
                    <a:pt x="103" y="4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2"/>
            <p:cNvSpPr/>
            <p:nvPr/>
          </p:nvSpPr>
          <p:spPr>
            <a:xfrm>
              <a:off x="7978595" y="3366128"/>
              <a:ext cx="49447" cy="24315"/>
            </a:xfrm>
            <a:custGeom>
              <a:avLst/>
              <a:gdLst/>
              <a:ahLst/>
              <a:cxnLst/>
              <a:rect l="l" t="t" r="r" b="b"/>
              <a:pathLst>
                <a:path w="1454" h="715" extrusionOk="0">
                  <a:moveTo>
                    <a:pt x="111" y="714"/>
                  </a:moveTo>
                  <a:lnTo>
                    <a:pt x="111" y="714"/>
                  </a:lnTo>
                  <a:cubicBezTo>
                    <a:pt x="323" y="672"/>
                    <a:pt x="536" y="536"/>
                    <a:pt x="748" y="426"/>
                  </a:cubicBezTo>
                  <a:cubicBezTo>
                    <a:pt x="960" y="324"/>
                    <a:pt x="1173" y="213"/>
                    <a:pt x="1419" y="111"/>
                  </a:cubicBezTo>
                  <a:cubicBezTo>
                    <a:pt x="1453" y="77"/>
                    <a:pt x="1419" y="1"/>
                    <a:pt x="1385" y="1"/>
                  </a:cubicBezTo>
                  <a:lnTo>
                    <a:pt x="1385" y="35"/>
                  </a:lnTo>
                  <a:cubicBezTo>
                    <a:pt x="1139" y="111"/>
                    <a:pt x="926" y="179"/>
                    <a:pt x="714" y="290"/>
                  </a:cubicBezTo>
                  <a:cubicBezTo>
                    <a:pt x="502" y="392"/>
                    <a:pt x="247" y="460"/>
                    <a:pt x="34" y="604"/>
                  </a:cubicBezTo>
                  <a:cubicBezTo>
                    <a:pt x="0" y="638"/>
                    <a:pt x="77" y="714"/>
                    <a:pt x="111" y="7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a:off x="7936426" y="3320490"/>
              <a:ext cx="61554" cy="32409"/>
            </a:xfrm>
            <a:custGeom>
              <a:avLst/>
              <a:gdLst/>
              <a:ahLst/>
              <a:cxnLst/>
              <a:rect l="l" t="t" r="r" b="b"/>
              <a:pathLst>
                <a:path w="1810" h="953" extrusionOk="0">
                  <a:moveTo>
                    <a:pt x="111" y="952"/>
                  </a:moveTo>
                  <a:lnTo>
                    <a:pt x="111" y="952"/>
                  </a:lnTo>
                  <a:cubicBezTo>
                    <a:pt x="391" y="918"/>
                    <a:pt x="680" y="706"/>
                    <a:pt x="926" y="604"/>
                  </a:cubicBezTo>
                  <a:cubicBezTo>
                    <a:pt x="1207" y="425"/>
                    <a:pt x="1487" y="247"/>
                    <a:pt x="1776" y="103"/>
                  </a:cubicBezTo>
                  <a:cubicBezTo>
                    <a:pt x="1810" y="69"/>
                    <a:pt x="1776" y="1"/>
                    <a:pt x="1742" y="1"/>
                  </a:cubicBezTo>
                  <a:lnTo>
                    <a:pt x="1699" y="1"/>
                  </a:lnTo>
                  <a:cubicBezTo>
                    <a:pt x="1419" y="179"/>
                    <a:pt x="1139" y="315"/>
                    <a:pt x="850" y="459"/>
                  </a:cubicBezTo>
                  <a:cubicBezTo>
                    <a:pt x="603" y="604"/>
                    <a:pt x="289" y="672"/>
                    <a:pt x="77" y="850"/>
                  </a:cubicBezTo>
                  <a:cubicBezTo>
                    <a:pt x="0" y="884"/>
                    <a:pt x="77" y="952"/>
                    <a:pt x="111" y="9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a:off x="7882388" y="3272234"/>
              <a:ext cx="85563" cy="53222"/>
            </a:xfrm>
            <a:custGeom>
              <a:avLst/>
              <a:gdLst/>
              <a:ahLst/>
              <a:cxnLst/>
              <a:rect l="l" t="t" r="r" b="b"/>
              <a:pathLst>
                <a:path w="2516" h="1565" extrusionOk="0">
                  <a:moveTo>
                    <a:pt x="145" y="1564"/>
                  </a:moveTo>
                  <a:lnTo>
                    <a:pt x="179" y="1564"/>
                  </a:lnTo>
                  <a:cubicBezTo>
                    <a:pt x="952" y="1139"/>
                    <a:pt x="1768" y="638"/>
                    <a:pt x="2481" y="111"/>
                  </a:cubicBezTo>
                  <a:cubicBezTo>
                    <a:pt x="2515" y="77"/>
                    <a:pt x="2481" y="1"/>
                    <a:pt x="2439" y="1"/>
                  </a:cubicBezTo>
                  <a:lnTo>
                    <a:pt x="2405" y="1"/>
                  </a:lnTo>
                  <a:cubicBezTo>
                    <a:pt x="1632" y="426"/>
                    <a:pt x="850" y="927"/>
                    <a:pt x="69" y="1386"/>
                  </a:cubicBezTo>
                  <a:cubicBezTo>
                    <a:pt x="1" y="1454"/>
                    <a:pt x="35" y="1564"/>
                    <a:pt x="145" y="15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a:off x="7897997" y="3239893"/>
              <a:ext cx="30063" cy="21697"/>
            </a:xfrm>
            <a:custGeom>
              <a:avLst/>
              <a:gdLst/>
              <a:ahLst/>
              <a:cxnLst/>
              <a:rect l="l" t="t" r="r" b="b"/>
              <a:pathLst>
                <a:path w="884" h="638" extrusionOk="0">
                  <a:moveTo>
                    <a:pt x="68" y="638"/>
                  </a:moveTo>
                  <a:lnTo>
                    <a:pt x="111" y="604"/>
                  </a:lnTo>
                  <a:cubicBezTo>
                    <a:pt x="247" y="561"/>
                    <a:pt x="357" y="459"/>
                    <a:pt x="493" y="349"/>
                  </a:cubicBezTo>
                  <a:cubicBezTo>
                    <a:pt x="604" y="281"/>
                    <a:pt x="748" y="179"/>
                    <a:pt x="850" y="69"/>
                  </a:cubicBezTo>
                  <a:cubicBezTo>
                    <a:pt x="884" y="35"/>
                    <a:pt x="850" y="1"/>
                    <a:pt x="850" y="1"/>
                  </a:cubicBezTo>
                  <a:lnTo>
                    <a:pt x="816" y="1"/>
                  </a:lnTo>
                  <a:cubicBezTo>
                    <a:pt x="672" y="35"/>
                    <a:pt x="536" y="136"/>
                    <a:pt x="391" y="247"/>
                  </a:cubicBezTo>
                  <a:cubicBezTo>
                    <a:pt x="247" y="315"/>
                    <a:pt x="111" y="391"/>
                    <a:pt x="34" y="527"/>
                  </a:cubicBezTo>
                  <a:cubicBezTo>
                    <a:pt x="0" y="561"/>
                    <a:pt x="34" y="638"/>
                    <a:pt x="68" y="6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a:off x="6997513" y="2953311"/>
              <a:ext cx="910041" cy="422679"/>
            </a:xfrm>
            <a:custGeom>
              <a:avLst/>
              <a:gdLst/>
              <a:ahLst/>
              <a:cxnLst/>
              <a:rect l="l" t="t" r="r" b="b"/>
              <a:pathLst>
                <a:path w="26760" h="12429" extrusionOk="0">
                  <a:moveTo>
                    <a:pt x="17313" y="12429"/>
                  </a:moveTo>
                  <a:cubicBezTo>
                    <a:pt x="20142" y="12429"/>
                    <a:pt x="22623" y="11537"/>
                    <a:pt x="23829" y="8886"/>
                  </a:cubicBezTo>
                  <a:cubicBezTo>
                    <a:pt x="26760" y="2405"/>
                    <a:pt x="21629" y="247"/>
                    <a:pt x="16991" y="247"/>
                  </a:cubicBezTo>
                  <a:cubicBezTo>
                    <a:pt x="15759" y="247"/>
                    <a:pt x="14553" y="425"/>
                    <a:pt x="13559" y="672"/>
                  </a:cubicBezTo>
                  <a:cubicBezTo>
                    <a:pt x="12820" y="850"/>
                    <a:pt x="12149" y="918"/>
                    <a:pt x="11469" y="918"/>
                  </a:cubicBezTo>
                  <a:cubicBezTo>
                    <a:pt x="10271" y="918"/>
                    <a:pt x="9175" y="706"/>
                    <a:pt x="8148" y="459"/>
                  </a:cubicBezTo>
                  <a:cubicBezTo>
                    <a:pt x="7154" y="247"/>
                    <a:pt x="6202" y="1"/>
                    <a:pt x="5353" y="1"/>
                  </a:cubicBezTo>
                  <a:cubicBezTo>
                    <a:pt x="4359" y="1"/>
                    <a:pt x="3475" y="281"/>
                    <a:pt x="2660" y="1275"/>
                  </a:cubicBezTo>
                  <a:cubicBezTo>
                    <a:pt x="1" y="4359"/>
                    <a:pt x="4325" y="8606"/>
                    <a:pt x="4325" y="8606"/>
                  </a:cubicBezTo>
                  <a:cubicBezTo>
                    <a:pt x="4325" y="8606"/>
                    <a:pt x="11511" y="12429"/>
                    <a:pt x="17313" y="124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a:off x="7767987" y="3098932"/>
              <a:ext cx="25472" cy="19384"/>
            </a:xfrm>
            <a:custGeom>
              <a:avLst/>
              <a:gdLst/>
              <a:ahLst/>
              <a:cxnLst/>
              <a:rect l="l" t="t" r="r" b="b"/>
              <a:pathLst>
                <a:path w="749" h="570" extrusionOk="0">
                  <a:moveTo>
                    <a:pt x="69" y="569"/>
                  </a:moveTo>
                  <a:lnTo>
                    <a:pt x="69" y="569"/>
                  </a:lnTo>
                  <a:cubicBezTo>
                    <a:pt x="213" y="459"/>
                    <a:pt x="324" y="391"/>
                    <a:pt x="459" y="289"/>
                  </a:cubicBezTo>
                  <a:cubicBezTo>
                    <a:pt x="570" y="212"/>
                    <a:pt x="672" y="178"/>
                    <a:pt x="748" y="34"/>
                  </a:cubicBezTo>
                  <a:cubicBezTo>
                    <a:pt x="748" y="34"/>
                    <a:pt x="748" y="0"/>
                    <a:pt x="706" y="0"/>
                  </a:cubicBezTo>
                  <a:lnTo>
                    <a:pt x="706" y="0"/>
                  </a:lnTo>
                  <a:cubicBezTo>
                    <a:pt x="570" y="34"/>
                    <a:pt x="459" y="144"/>
                    <a:pt x="358" y="212"/>
                  </a:cubicBezTo>
                  <a:cubicBezTo>
                    <a:pt x="247" y="323"/>
                    <a:pt x="145" y="391"/>
                    <a:pt x="35" y="501"/>
                  </a:cubicBezTo>
                  <a:cubicBezTo>
                    <a:pt x="1" y="501"/>
                    <a:pt x="1" y="569"/>
                    <a:pt x="69" y="5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a:off x="7741427" y="3071181"/>
              <a:ext cx="47100" cy="42203"/>
            </a:xfrm>
            <a:custGeom>
              <a:avLst/>
              <a:gdLst/>
              <a:ahLst/>
              <a:cxnLst/>
              <a:rect l="l" t="t" r="r" b="b"/>
              <a:pathLst>
                <a:path w="1385" h="1241" extrusionOk="0">
                  <a:moveTo>
                    <a:pt x="43" y="1241"/>
                  </a:moveTo>
                  <a:lnTo>
                    <a:pt x="77" y="1241"/>
                  </a:lnTo>
                  <a:cubicBezTo>
                    <a:pt x="289" y="1105"/>
                    <a:pt x="501" y="927"/>
                    <a:pt x="680" y="748"/>
                  </a:cubicBezTo>
                  <a:cubicBezTo>
                    <a:pt x="892" y="570"/>
                    <a:pt x="1139" y="391"/>
                    <a:pt x="1317" y="145"/>
                  </a:cubicBezTo>
                  <a:cubicBezTo>
                    <a:pt x="1385" y="111"/>
                    <a:pt x="1317" y="1"/>
                    <a:pt x="1274" y="1"/>
                  </a:cubicBezTo>
                  <a:cubicBezTo>
                    <a:pt x="1240" y="1"/>
                    <a:pt x="1240" y="1"/>
                    <a:pt x="1206" y="43"/>
                  </a:cubicBezTo>
                  <a:cubicBezTo>
                    <a:pt x="994" y="179"/>
                    <a:pt x="816" y="391"/>
                    <a:pt x="637" y="570"/>
                  </a:cubicBezTo>
                  <a:cubicBezTo>
                    <a:pt x="425" y="748"/>
                    <a:pt x="213" y="960"/>
                    <a:pt x="43" y="1173"/>
                  </a:cubicBezTo>
                  <a:cubicBezTo>
                    <a:pt x="0" y="1207"/>
                    <a:pt x="0" y="1241"/>
                    <a:pt x="43" y="12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a:off x="7717452" y="3041153"/>
              <a:ext cx="51725" cy="60397"/>
            </a:xfrm>
            <a:custGeom>
              <a:avLst/>
              <a:gdLst/>
              <a:ahLst/>
              <a:cxnLst/>
              <a:rect l="l" t="t" r="r" b="b"/>
              <a:pathLst>
                <a:path w="1521" h="1776" extrusionOk="0">
                  <a:moveTo>
                    <a:pt x="68" y="1776"/>
                  </a:moveTo>
                  <a:lnTo>
                    <a:pt x="111" y="1776"/>
                  </a:lnTo>
                  <a:cubicBezTo>
                    <a:pt x="391" y="1487"/>
                    <a:pt x="637" y="1172"/>
                    <a:pt x="918" y="884"/>
                  </a:cubicBezTo>
                  <a:cubicBezTo>
                    <a:pt x="1096" y="637"/>
                    <a:pt x="1419" y="391"/>
                    <a:pt x="1487" y="111"/>
                  </a:cubicBezTo>
                  <a:cubicBezTo>
                    <a:pt x="1521" y="34"/>
                    <a:pt x="1453" y="0"/>
                    <a:pt x="1419" y="0"/>
                  </a:cubicBezTo>
                  <a:lnTo>
                    <a:pt x="1385" y="0"/>
                  </a:lnTo>
                  <a:cubicBezTo>
                    <a:pt x="1096" y="179"/>
                    <a:pt x="884" y="569"/>
                    <a:pt x="671" y="816"/>
                  </a:cubicBezTo>
                  <a:cubicBezTo>
                    <a:pt x="459" y="1096"/>
                    <a:pt x="213" y="1385"/>
                    <a:pt x="34" y="1699"/>
                  </a:cubicBezTo>
                  <a:cubicBezTo>
                    <a:pt x="0" y="1733"/>
                    <a:pt x="34" y="1776"/>
                    <a:pt x="68" y="17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a:off x="7686233" y="3007621"/>
              <a:ext cx="50603" cy="91344"/>
            </a:xfrm>
            <a:custGeom>
              <a:avLst/>
              <a:gdLst/>
              <a:ahLst/>
              <a:cxnLst/>
              <a:rect l="l" t="t" r="r" b="b"/>
              <a:pathLst>
                <a:path w="1488" h="2686" extrusionOk="0">
                  <a:moveTo>
                    <a:pt x="35" y="2685"/>
                  </a:moveTo>
                  <a:cubicBezTo>
                    <a:pt x="69" y="2685"/>
                    <a:pt x="69" y="2685"/>
                    <a:pt x="103" y="2651"/>
                  </a:cubicBezTo>
                  <a:cubicBezTo>
                    <a:pt x="349" y="1734"/>
                    <a:pt x="1097" y="1063"/>
                    <a:pt x="1453" y="137"/>
                  </a:cubicBezTo>
                  <a:cubicBezTo>
                    <a:pt x="1487" y="69"/>
                    <a:pt x="1377" y="1"/>
                    <a:pt x="1309" y="1"/>
                  </a:cubicBezTo>
                  <a:cubicBezTo>
                    <a:pt x="1275" y="1"/>
                    <a:pt x="1241" y="1"/>
                    <a:pt x="1198" y="69"/>
                  </a:cubicBezTo>
                  <a:cubicBezTo>
                    <a:pt x="816" y="918"/>
                    <a:pt x="103" y="1700"/>
                    <a:pt x="1" y="2651"/>
                  </a:cubicBezTo>
                  <a:cubicBezTo>
                    <a:pt x="1" y="2685"/>
                    <a:pt x="1" y="2685"/>
                    <a:pt x="35" y="26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a:off x="7645220" y="2976130"/>
              <a:ext cx="41047" cy="123991"/>
            </a:xfrm>
            <a:custGeom>
              <a:avLst/>
              <a:gdLst/>
              <a:ahLst/>
              <a:cxnLst/>
              <a:rect l="l" t="t" r="r" b="b"/>
              <a:pathLst>
                <a:path w="1207" h="3646" extrusionOk="0">
                  <a:moveTo>
                    <a:pt x="34" y="3645"/>
                  </a:moveTo>
                  <a:cubicBezTo>
                    <a:pt x="68" y="3645"/>
                    <a:pt x="68" y="3645"/>
                    <a:pt x="111" y="3611"/>
                  </a:cubicBezTo>
                  <a:cubicBezTo>
                    <a:pt x="536" y="2515"/>
                    <a:pt x="960" y="1309"/>
                    <a:pt x="1173" y="145"/>
                  </a:cubicBezTo>
                  <a:cubicBezTo>
                    <a:pt x="1207" y="77"/>
                    <a:pt x="1130" y="1"/>
                    <a:pt x="1062" y="1"/>
                  </a:cubicBezTo>
                  <a:cubicBezTo>
                    <a:pt x="994" y="1"/>
                    <a:pt x="918" y="35"/>
                    <a:pt x="918" y="111"/>
                  </a:cubicBezTo>
                  <a:cubicBezTo>
                    <a:pt x="570" y="1241"/>
                    <a:pt x="281" y="2447"/>
                    <a:pt x="0" y="3577"/>
                  </a:cubicBezTo>
                  <a:cubicBezTo>
                    <a:pt x="0" y="3611"/>
                    <a:pt x="0" y="3645"/>
                    <a:pt x="34" y="36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a:off x="7604207" y="2977287"/>
              <a:ext cx="15916" cy="144498"/>
            </a:xfrm>
            <a:custGeom>
              <a:avLst/>
              <a:gdLst/>
              <a:ahLst/>
              <a:cxnLst/>
              <a:rect l="l" t="t" r="r" b="b"/>
              <a:pathLst>
                <a:path w="468" h="4249" extrusionOk="0">
                  <a:moveTo>
                    <a:pt x="111" y="4248"/>
                  </a:moveTo>
                  <a:lnTo>
                    <a:pt x="145" y="4214"/>
                  </a:lnTo>
                  <a:cubicBezTo>
                    <a:pt x="179" y="3509"/>
                    <a:pt x="213" y="2838"/>
                    <a:pt x="289" y="2167"/>
                  </a:cubicBezTo>
                  <a:cubicBezTo>
                    <a:pt x="323" y="1453"/>
                    <a:pt x="425" y="782"/>
                    <a:pt x="467" y="111"/>
                  </a:cubicBezTo>
                  <a:cubicBezTo>
                    <a:pt x="467" y="43"/>
                    <a:pt x="391" y="1"/>
                    <a:pt x="357" y="1"/>
                  </a:cubicBezTo>
                  <a:cubicBezTo>
                    <a:pt x="289" y="1"/>
                    <a:pt x="255" y="43"/>
                    <a:pt x="255" y="77"/>
                  </a:cubicBezTo>
                  <a:cubicBezTo>
                    <a:pt x="0" y="1385"/>
                    <a:pt x="0" y="2872"/>
                    <a:pt x="77" y="4214"/>
                  </a:cubicBezTo>
                  <a:cubicBezTo>
                    <a:pt x="77" y="4214"/>
                    <a:pt x="77" y="4248"/>
                    <a:pt x="111" y="42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a:off x="7544115" y="2979905"/>
              <a:ext cx="15609" cy="119060"/>
            </a:xfrm>
            <a:custGeom>
              <a:avLst/>
              <a:gdLst/>
              <a:ahLst/>
              <a:cxnLst/>
              <a:rect l="l" t="t" r="r" b="b"/>
              <a:pathLst>
                <a:path w="459" h="3501" extrusionOk="0">
                  <a:moveTo>
                    <a:pt x="357" y="3500"/>
                  </a:moveTo>
                  <a:cubicBezTo>
                    <a:pt x="357" y="3500"/>
                    <a:pt x="391" y="3500"/>
                    <a:pt x="391" y="3466"/>
                  </a:cubicBezTo>
                  <a:cubicBezTo>
                    <a:pt x="459" y="2897"/>
                    <a:pt x="459" y="2336"/>
                    <a:pt x="425" y="1767"/>
                  </a:cubicBezTo>
                  <a:cubicBezTo>
                    <a:pt x="425" y="1240"/>
                    <a:pt x="425" y="561"/>
                    <a:pt x="247" y="68"/>
                  </a:cubicBezTo>
                  <a:cubicBezTo>
                    <a:pt x="213" y="34"/>
                    <a:pt x="179" y="0"/>
                    <a:pt x="179" y="0"/>
                  </a:cubicBezTo>
                  <a:cubicBezTo>
                    <a:pt x="111" y="0"/>
                    <a:pt x="68" y="34"/>
                    <a:pt x="68" y="102"/>
                  </a:cubicBezTo>
                  <a:cubicBezTo>
                    <a:pt x="0" y="637"/>
                    <a:pt x="179" y="1240"/>
                    <a:pt x="213" y="1767"/>
                  </a:cubicBezTo>
                  <a:cubicBezTo>
                    <a:pt x="247" y="2336"/>
                    <a:pt x="247" y="2897"/>
                    <a:pt x="323" y="3466"/>
                  </a:cubicBezTo>
                  <a:cubicBezTo>
                    <a:pt x="323" y="3500"/>
                    <a:pt x="323" y="3500"/>
                    <a:pt x="357" y="35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a:off x="7504531" y="2990584"/>
              <a:ext cx="14487" cy="67641"/>
            </a:xfrm>
            <a:custGeom>
              <a:avLst/>
              <a:gdLst/>
              <a:ahLst/>
              <a:cxnLst/>
              <a:rect l="l" t="t" r="r" b="b"/>
              <a:pathLst>
                <a:path w="426" h="1989" extrusionOk="0">
                  <a:moveTo>
                    <a:pt x="349" y="1988"/>
                  </a:moveTo>
                  <a:cubicBezTo>
                    <a:pt x="383" y="1988"/>
                    <a:pt x="425" y="1946"/>
                    <a:pt x="425" y="1946"/>
                  </a:cubicBezTo>
                  <a:cubicBezTo>
                    <a:pt x="383" y="1598"/>
                    <a:pt x="349" y="1275"/>
                    <a:pt x="349" y="960"/>
                  </a:cubicBezTo>
                  <a:cubicBezTo>
                    <a:pt x="349" y="638"/>
                    <a:pt x="383" y="357"/>
                    <a:pt x="349" y="77"/>
                  </a:cubicBezTo>
                  <a:cubicBezTo>
                    <a:pt x="315" y="34"/>
                    <a:pt x="281" y="1"/>
                    <a:pt x="247" y="1"/>
                  </a:cubicBezTo>
                  <a:cubicBezTo>
                    <a:pt x="213" y="1"/>
                    <a:pt x="170" y="34"/>
                    <a:pt x="170" y="77"/>
                  </a:cubicBezTo>
                  <a:cubicBezTo>
                    <a:pt x="0" y="638"/>
                    <a:pt x="170" y="1385"/>
                    <a:pt x="315" y="1946"/>
                  </a:cubicBezTo>
                  <a:cubicBezTo>
                    <a:pt x="315" y="1988"/>
                    <a:pt x="349" y="1988"/>
                    <a:pt x="349" y="19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a:off x="7463518" y="2994324"/>
              <a:ext cx="20541" cy="48019"/>
            </a:xfrm>
            <a:custGeom>
              <a:avLst/>
              <a:gdLst/>
              <a:ahLst/>
              <a:cxnLst/>
              <a:rect l="l" t="t" r="r" b="b"/>
              <a:pathLst>
                <a:path w="604" h="1412" extrusionOk="0">
                  <a:moveTo>
                    <a:pt x="527" y="1411"/>
                  </a:moveTo>
                  <a:cubicBezTo>
                    <a:pt x="569" y="1411"/>
                    <a:pt x="603" y="1377"/>
                    <a:pt x="603" y="1343"/>
                  </a:cubicBezTo>
                  <a:cubicBezTo>
                    <a:pt x="493" y="1131"/>
                    <a:pt x="425" y="884"/>
                    <a:pt x="357" y="672"/>
                  </a:cubicBezTo>
                  <a:cubicBezTo>
                    <a:pt x="280" y="460"/>
                    <a:pt x="247" y="213"/>
                    <a:pt x="102" y="35"/>
                  </a:cubicBezTo>
                  <a:cubicBezTo>
                    <a:pt x="102" y="1"/>
                    <a:pt x="68" y="1"/>
                    <a:pt x="68" y="1"/>
                  </a:cubicBezTo>
                  <a:cubicBezTo>
                    <a:pt x="34" y="1"/>
                    <a:pt x="34" y="1"/>
                    <a:pt x="34" y="35"/>
                  </a:cubicBezTo>
                  <a:cubicBezTo>
                    <a:pt x="0" y="247"/>
                    <a:pt x="102" y="494"/>
                    <a:pt x="179" y="706"/>
                  </a:cubicBezTo>
                  <a:cubicBezTo>
                    <a:pt x="280" y="952"/>
                    <a:pt x="391" y="1165"/>
                    <a:pt x="493" y="13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2"/>
            <p:cNvSpPr/>
            <p:nvPr/>
          </p:nvSpPr>
          <p:spPr>
            <a:xfrm>
              <a:off x="7429714" y="2993168"/>
              <a:ext cx="18228" cy="41931"/>
            </a:xfrm>
            <a:custGeom>
              <a:avLst/>
              <a:gdLst/>
              <a:ahLst/>
              <a:cxnLst/>
              <a:rect l="l" t="t" r="r" b="b"/>
              <a:pathLst>
                <a:path w="536" h="1233" extrusionOk="0">
                  <a:moveTo>
                    <a:pt x="501" y="1233"/>
                  </a:moveTo>
                  <a:cubicBezTo>
                    <a:pt x="501" y="1233"/>
                    <a:pt x="535" y="1233"/>
                    <a:pt x="535" y="1199"/>
                  </a:cubicBezTo>
                  <a:cubicBezTo>
                    <a:pt x="501" y="850"/>
                    <a:pt x="425" y="349"/>
                    <a:pt x="213" y="35"/>
                  </a:cubicBezTo>
                  <a:cubicBezTo>
                    <a:pt x="179" y="1"/>
                    <a:pt x="145" y="1"/>
                    <a:pt x="111" y="1"/>
                  </a:cubicBezTo>
                  <a:cubicBezTo>
                    <a:pt x="77" y="1"/>
                    <a:pt x="0" y="35"/>
                    <a:pt x="34" y="103"/>
                  </a:cubicBezTo>
                  <a:cubicBezTo>
                    <a:pt x="77" y="281"/>
                    <a:pt x="179" y="460"/>
                    <a:pt x="247" y="672"/>
                  </a:cubicBezTo>
                  <a:cubicBezTo>
                    <a:pt x="323" y="850"/>
                    <a:pt x="391" y="1020"/>
                    <a:pt x="459" y="1199"/>
                  </a:cubicBezTo>
                  <a:cubicBezTo>
                    <a:pt x="459" y="1233"/>
                    <a:pt x="459" y="1233"/>
                    <a:pt x="501" y="12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2"/>
            <p:cNvSpPr/>
            <p:nvPr/>
          </p:nvSpPr>
          <p:spPr>
            <a:xfrm>
              <a:off x="7390129" y="3001568"/>
              <a:ext cx="14487" cy="30063"/>
            </a:xfrm>
            <a:custGeom>
              <a:avLst/>
              <a:gdLst/>
              <a:ahLst/>
              <a:cxnLst/>
              <a:rect l="l" t="t" r="r" b="b"/>
              <a:pathLst>
                <a:path w="426" h="884" extrusionOk="0">
                  <a:moveTo>
                    <a:pt x="349" y="884"/>
                  </a:moveTo>
                  <a:cubicBezTo>
                    <a:pt x="391" y="884"/>
                    <a:pt x="425" y="884"/>
                    <a:pt x="391" y="850"/>
                  </a:cubicBezTo>
                  <a:cubicBezTo>
                    <a:pt x="391" y="637"/>
                    <a:pt x="349" y="391"/>
                    <a:pt x="315" y="179"/>
                  </a:cubicBezTo>
                  <a:cubicBezTo>
                    <a:pt x="281" y="102"/>
                    <a:pt x="213" y="0"/>
                    <a:pt x="102" y="0"/>
                  </a:cubicBezTo>
                  <a:lnTo>
                    <a:pt x="34" y="0"/>
                  </a:lnTo>
                  <a:cubicBezTo>
                    <a:pt x="0" y="0"/>
                    <a:pt x="0" y="68"/>
                    <a:pt x="34" y="68"/>
                  </a:cubicBezTo>
                  <a:cubicBezTo>
                    <a:pt x="102" y="179"/>
                    <a:pt x="136" y="281"/>
                    <a:pt x="179" y="425"/>
                  </a:cubicBezTo>
                  <a:cubicBezTo>
                    <a:pt x="213" y="561"/>
                    <a:pt x="247" y="705"/>
                    <a:pt x="315" y="850"/>
                  </a:cubicBezTo>
                  <a:cubicBezTo>
                    <a:pt x="315" y="884"/>
                    <a:pt x="349" y="884"/>
                    <a:pt x="349" y="8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a:off x="7341873" y="3001568"/>
              <a:ext cx="19384" cy="32375"/>
            </a:xfrm>
            <a:custGeom>
              <a:avLst/>
              <a:gdLst/>
              <a:ahLst/>
              <a:cxnLst/>
              <a:rect l="l" t="t" r="r" b="b"/>
              <a:pathLst>
                <a:path w="570" h="952" extrusionOk="0">
                  <a:moveTo>
                    <a:pt x="536" y="952"/>
                  </a:moveTo>
                  <a:cubicBezTo>
                    <a:pt x="536" y="952"/>
                    <a:pt x="570" y="918"/>
                    <a:pt x="570" y="884"/>
                  </a:cubicBezTo>
                  <a:cubicBezTo>
                    <a:pt x="494" y="603"/>
                    <a:pt x="358" y="213"/>
                    <a:pt x="145" y="0"/>
                  </a:cubicBezTo>
                  <a:lnTo>
                    <a:pt x="69" y="0"/>
                  </a:lnTo>
                  <a:cubicBezTo>
                    <a:pt x="35" y="0"/>
                    <a:pt x="1" y="34"/>
                    <a:pt x="1" y="68"/>
                  </a:cubicBezTo>
                  <a:cubicBezTo>
                    <a:pt x="69" y="213"/>
                    <a:pt x="179" y="349"/>
                    <a:pt x="247" y="493"/>
                  </a:cubicBezTo>
                  <a:cubicBezTo>
                    <a:pt x="358" y="637"/>
                    <a:pt x="426" y="773"/>
                    <a:pt x="494" y="918"/>
                  </a:cubicBezTo>
                  <a:cubicBezTo>
                    <a:pt x="494" y="952"/>
                    <a:pt x="494" y="952"/>
                    <a:pt x="536" y="9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2"/>
            <p:cNvSpPr/>
            <p:nvPr/>
          </p:nvSpPr>
          <p:spPr>
            <a:xfrm>
              <a:off x="7282938" y="2984530"/>
              <a:ext cx="43394" cy="65022"/>
            </a:xfrm>
            <a:custGeom>
              <a:avLst/>
              <a:gdLst/>
              <a:ahLst/>
              <a:cxnLst/>
              <a:rect l="l" t="t" r="r" b="b"/>
              <a:pathLst>
                <a:path w="1276" h="1912" extrusionOk="0">
                  <a:moveTo>
                    <a:pt x="1165" y="1911"/>
                  </a:moveTo>
                  <a:cubicBezTo>
                    <a:pt x="1241" y="1911"/>
                    <a:pt x="1275" y="1877"/>
                    <a:pt x="1241" y="1810"/>
                  </a:cubicBezTo>
                  <a:cubicBezTo>
                    <a:pt x="1029" y="1529"/>
                    <a:pt x="816" y="1206"/>
                    <a:pt x="638" y="892"/>
                  </a:cubicBezTo>
                  <a:cubicBezTo>
                    <a:pt x="460" y="603"/>
                    <a:pt x="358" y="212"/>
                    <a:pt x="145" y="0"/>
                  </a:cubicBezTo>
                  <a:lnTo>
                    <a:pt x="69" y="0"/>
                  </a:lnTo>
                  <a:cubicBezTo>
                    <a:pt x="35" y="0"/>
                    <a:pt x="35" y="0"/>
                    <a:pt x="35" y="43"/>
                  </a:cubicBezTo>
                  <a:cubicBezTo>
                    <a:pt x="1" y="357"/>
                    <a:pt x="281" y="714"/>
                    <a:pt x="460" y="994"/>
                  </a:cubicBezTo>
                  <a:cubicBezTo>
                    <a:pt x="638" y="1317"/>
                    <a:pt x="884" y="1631"/>
                    <a:pt x="1131" y="18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a:off x="7224003" y="2979905"/>
              <a:ext cx="60125" cy="82944"/>
            </a:xfrm>
            <a:custGeom>
              <a:avLst/>
              <a:gdLst/>
              <a:ahLst/>
              <a:cxnLst/>
              <a:rect l="l" t="t" r="r" b="b"/>
              <a:pathLst>
                <a:path w="1768" h="2439" extrusionOk="0">
                  <a:moveTo>
                    <a:pt x="1700" y="2438"/>
                  </a:moveTo>
                  <a:cubicBezTo>
                    <a:pt x="1734" y="2438"/>
                    <a:pt x="1768" y="2404"/>
                    <a:pt x="1768" y="2336"/>
                  </a:cubicBezTo>
                  <a:cubicBezTo>
                    <a:pt x="1555" y="1912"/>
                    <a:pt x="1275" y="1487"/>
                    <a:pt x="986" y="1096"/>
                  </a:cubicBezTo>
                  <a:cubicBezTo>
                    <a:pt x="740" y="739"/>
                    <a:pt x="528" y="348"/>
                    <a:pt x="247" y="34"/>
                  </a:cubicBezTo>
                  <a:cubicBezTo>
                    <a:pt x="213" y="0"/>
                    <a:pt x="179" y="0"/>
                    <a:pt x="137" y="0"/>
                  </a:cubicBezTo>
                  <a:cubicBezTo>
                    <a:pt x="69" y="0"/>
                    <a:pt x="1" y="68"/>
                    <a:pt x="69" y="136"/>
                  </a:cubicBezTo>
                  <a:cubicBezTo>
                    <a:pt x="281" y="561"/>
                    <a:pt x="604" y="952"/>
                    <a:pt x="884" y="1342"/>
                  </a:cubicBezTo>
                  <a:cubicBezTo>
                    <a:pt x="1131" y="1699"/>
                    <a:pt x="1377" y="2090"/>
                    <a:pt x="1666" y="2404"/>
                  </a:cubicBezTo>
                  <a:cubicBezTo>
                    <a:pt x="1666" y="2438"/>
                    <a:pt x="1700" y="2438"/>
                    <a:pt x="1700" y="24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a:off x="7168537" y="2989427"/>
              <a:ext cx="85563" cy="92772"/>
            </a:xfrm>
            <a:custGeom>
              <a:avLst/>
              <a:gdLst/>
              <a:ahLst/>
              <a:cxnLst/>
              <a:rect l="l" t="t" r="r" b="b"/>
              <a:pathLst>
                <a:path w="2516" h="2728" extrusionOk="0">
                  <a:moveTo>
                    <a:pt x="2447" y="2727"/>
                  </a:moveTo>
                  <a:cubicBezTo>
                    <a:pt x="2481" y="2727"/>
                    <a:pt x="2515" y="2659"/>
                    <a:pt x="2481" y="2617"/>
                  </a:cubicBezTo>
                  <a:cubicBezTo>
                    <a:pt x="1768" y="1733"/>
                    <a:pt x="995" y="960"/>
                    <a:pt x="281" y="35"/>
                  </a:cubicBezTo>
                  <a:cubicBezTo>
                    <a:pt x="247" y="1"/>
                    <a:pt x="213" y="1"/>
                    <a:pt x="179" y="1"/>
                  </a:cubicBezTo>
                  <a:cubicBezTo>
                    <a:pt x="69" y="1"/>
                    <a:pt x="1" y="68"/>
                    <a:pt x="69" y="179"/>
                  </a:cubicBezTo>
                  <a:cubicBezTo>
                    <a:pt x="748" y="1062"/>
                    <a:pt x="1488" y="2022"/>
                    <a:pt x="2405" y="2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a:off x="7119158" y="3026700"/>
              <a:ext cx="97670" cy="89304"/>
            </a:xfrm>
            <a:custGeom>
              <a:avLst/>
              <a:gdLst/>
              <a:ahLst/>
              <a:cxnLst/>
              <a:rect l="l" t="t" r="r" b="b"/>
              <a:pathLst>
                <a:path w="2872" h="2626" extrusionOk="0">
                  <a:moveTo>
                    <a:pt x="2795" y="2625"/>
                  </a:moveTo>
                  <a:cubicBezTo>
                    <a:pt x="2838" y="2625"/>
                    <a:pt x="2872" y="2549"/>
                    <a:pt x="2838" y="2515"/>
                  </a:cubicBezTo>
                  <a:cubicBezTo>
                    <a:pt x="1988" y="1699"/>
                    <a:pt x="1096" y="926"/>
                    <a:pt x="289" y="34"/>
                  </a:cubicBezTo>
                  <a:cubicBezTo>
                    <a:pt x="289" y="34"/>
                    <a:pt x="247" y="0"/>
                    <a:pt x="213" y="0"/>
                  </a:cubicBezTo>
                  <a:cubicBezTo>
                    <a:pt x="111" y="0"/>
                    <a:pt x="0" y="145"/>
                    <a:pt x="111" y="247"/>
                  </a:cubicBezTo>
                  <a:cubicBezTo>
                    <a:pt x="884" y="1096"/>
                    <a:pt x="1776" y="1988"/>
                    <a:pt x="2761" y="26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a:off x="7083042" y="3072644"/>
              <a:ext cx="73422" cy="50569"/>
            </a:xfrm>
            <a:custGeom>
              <a:avLst/>
              <a:gdLst/>
              <a:ahLst/>
              <a:cxnLst/>
              <a:rect l="l" t="t" r="r" b="b"/>
              <a:pathLst>
                <a:path w="2159" h="1487" extrusionOk="0">
                  <a:moveTo>
                    <a:pt x="2090" y="1487"/>
                  </a:moveTo>
                  <a:cubicBezTo>
                    <a:pt x="2124" y="1487"/>
                    <a:pt x="2158" y="1444"/>
                    <a:pt x="2124" y="1410"/>
                  </a:cubicBezTo>
                  <a:cubicBezTo>
                    <a:pt x="1521" y="917"/>
                    <a:pt x="926" y="348"/>
                    <a:pt x="213" y="0"/>
                  </a:cubicBezTo>
                  <a:lnTo>
                    <a:pt x="179" y="0"/>
                  </a:lnTo>
                  <a:cubicBezTo>
                    <a:pt x="111" y="0"/>
                    <a:pt x="0" y="102"/>
                    <a:pt x="111" y="170"/>
                  </a:cubicBezTo>
                  <a:cubicBezTo>
                    <a:pt x="672" y="671"/>
                    <a:pt x="1419" y="1096"/>
                    <a:pt x="2090" y="14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a:off x="6815811" y="3111038"/>
              <a:ext cx="612781" cy="640497"/>
            </a:xfrm>
            <a:custGeom>
              <a:avLst/>
              <a:gdLst/>
              <a:ahLst/>
              <a:cxnLst/>
              <a:rect l="l" t="t" r="r" b="b"/>
              <a:pathLst>
                <a:path w="18019" h="18834" extrusionOk="0">
                  <a:moveTo>
                    <a:pt x="4537" y="18834"/>
                  </a:moveTo>
                  <a:cubicBezTo>
                    <a:pt x="5701" y="18834"/>
                    <a:pt x="7221" y="18443"/>
                    <a:pt x="9099" y="17517"/>
                  </a:cubicBezTo>
                  <a:cubicBezTo>
                    <a:pt x="18018" y="13202"/>
                    <a:pt x="9489" y="1802"/>
                    <a:pt x="9489" y="1802"/>
                  </a:cubicBezTo>
                  <a:cubicBezTo>
                    <a:pt x="9489" y="1802"/>
                    <a:pt x="7468" y="1"/>
                    <a:pt x="5344" y="1"/>
                  </a:cubicBezTo>
                  <a:cubicBezTo>
                    <a:pt x="4393" y="1"/>
                    <a:pt x="3433" y="392"/>
                    <a:pt x="2626" y="1453"/>
                  </a:cubicBezTo>
                  <a:cubicBezTo>
                    <a:pt x="1" y="4919"/>
                    <a:pt x="3900" y="7578"/>
                    <a:pt x="1912" y="10976"/>
                  </a:cubicBezTo>
                  <a:cubicBezTo>
                    <a:pt x="357" y="13627"/>
                    <a:pt x="179" y="18834"/>
                    <a:pt x="4537" y="188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a:off x="6986835" y="3145998"/>
              <a:ext cx="46828" cy="21697"/>
            </a:xfrm>
            <a:custGeom>
              <a:avLst/>
              <a:gdLst/>
              <a:ahLst/>
              <a:cxnLst/>
              <a:rect l="l" t="t" r="r" b="b"/>
              <a:pathLst>
                <a:path w="1377" h="638" extrusionOk="0">
                  <a:moveTo>
                    <a:pt x="1309" y="638"/>
                  </a:moveTo>
                  <a:cubicBezTo>
                    <a:pt x="1377" y="638"/>
                    <a:pt x="1377" y="604"/>
                    <a:pt x="1343" y="561"/>
                  </a:cubicBezTo>
                  <a:cubicBezTo>
                    <a:pt x="1130" y="459"/>
                    <a:pt x="918" y="392"/>
                    <a:pt x="706" y="281"/>
                  </a:cubicBezTo>
                  <a:cubicBezTo>
                    <a:pt x="527" y="179"/>
                    <a:pt x="315" y="69"/>
                    <a:pt x="145" y="1"/>
                  </a:cubicBezTo>
                  <a:lnTo>
                    <a:pt x="103" y="1"/>
                  </a:lnTo>
                  <a:cubicBezTo>
                    <a:pt x="35" y="1"/>
                    <a:pt x="1" y="103"/>
                    <a:pt x="69" y="137"/>
                  </a:cubicBezTo>
                  <a:cubicBezTo>
                    <a:pt x="391" y="392"/>
                    <a:pt x="918" y="561"/>
                    <a:pt x="1309" y="6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a:off x="6932525" y="3182114"/>
              <a:ext cx="76007" cy="17956"/>
            </a:xfrm>
            <a:custGeom>
              <a:avLst/>
              <a:gdLst/>
              <a:ahLst/>
              <a:cxnLst/>
              <a:rect l="l" t="t" r="r" b="b"/>
              <a:pathLst>
                <a:path w="2235" h="528" extrusionOk="0">
                  <a:moveTo>
                    <a:pt x="2124" y="527"/>
                  </a:moveTo>
                  <a:lnTo>
                    <a:pt x="2167" y="527"/>
                  </a:lnTo>
                  <a:cubicBezTo>
                    <a:pt x="2235" y="527"/>
                    <a:pt x="2235" y="425"/>
                    <a:pt x="2167" y="425"/>
                  </a:cubicBezTo>
                  <a:cubicBezTo>
                    <a:pt x="1487" y="349"/>
                    <a:pt x="816" y="213"/>
                    <a:pt x="179" y="35"/>
                  </a:cubicBezTo>
                  <a:cubicBezTo>
                    <a:pt x="179" y="1"/>
                    <a:pt x="145" y="1"/>
                    <a:pt x="145" y="1"/>
                  </a:cubicBezTo>
                  <a:cubicBezTo>
                    <a:pt x="43" y="1"/>
                    <a:pt x="1" y="179"/>
                    <a:pt x="111" y="213"/>
                  </a:cubicBezTo>
                  <a:cubicBezTo>
                    <a:pt x="782" y="391"/>
                    <a:pt x="1453" y="527"/>
                    <a:pt x="2124" y="5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a:off x="6902496" y="3228908"/>
              <a:ext cx="72232" cy="12175"/>
            </a:xfrm>
            <a:custGeom>
              <a:avLst/>
              <a:gdLst/>
              <a:ahLst/>
              <a:cxnLst/>
              <a:rect l="l" t="t" r="r" b="b"/>
              <a:pathLst>
                <a:path w="2124" h="358" extrusionOk="0">
                  <a:moveTo>
                    <a:pt x="1308" y="358"/>
                  </a:moveTo>
                  <a:cubicBezTo>
                    <a:pt x="1597" y="358"/>
                    <a:pt x="1844" y="324"/>
                    <a:pt x="2090" y="247"/>
                  </a:cubicBezTo>
                  <a:cubicBezTo>
                    <a:pt x="2124" y="213"/>
                    <a:pt x="2124" y="179"/>
                    <a:pt x="2090" y="145"/>
                  </a:cubicBezTo>
                  <a:lnTo>
                    <a:pt x="1665" y="145"/>
                  </a:lnTo>
                  <a:lnTo>
                    <a:pt x="1419" y="145"/>
                  </a:lnTo>
                  <a:lnTo>
                    <a:pt x="1274" y="145"/>
                  </a:lnTo>
                  <a:cubicBezTo>
                    <a:pt x="884" y="111"/>
                    <a:pt x="535" y="77"/>
                    <a:pt x="179" y="1"/>
                  </a:cubicBezTo>
                  <a:lnTo>
                    <a:pt x="179" y="1"/>
                  </a:lnTo>
                  <a:cubicBezTo>
                    <a:pt x="34" y="1"/>
                    <a:pt x="0" y="179"/>
                    <a:pt x="145" y="213"/>
                  </a:cubicBezTo>
                  <a:cubicBezTo>
                    <a:pt x="501" y="290"/>
                    <a:pt x="926" y="358"/>
                    <a:pt x="1308" y="35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a:off x="6888043" y="3269955"/>
              <a:ext cx="78319" cy="8400"/>
            </a:xfrm>
            <a:custGeom>
              <a:avLst/>
              <a:gdLst/>
              <a:ahLst/>
              <a:cxnLst/>
              <a:rect l="l" t="t" r="r" b="b"/>
              <a:pathLst>
                <a:path w="2303" h="247" extrusionOk="0">
                  <a:moveTo>
                    <a:pt x="816" y="246"/>
                  </a:moveTo>
                  <a:cubicBezTo>
                    <a:pt x="1275" y="246"/>
                    <a:pt x="1776" y="178"/>
                    <a:pt x="2235" y="144"/>
                  </a:cubicBezTo>
                  <a:cubicBezTo>
                    <a:pt x="2303" y="144"/>
                    <a:pt x="2303" y="0"/>
                    <a:pt x="2235" y="0"/>
                  </a:cubicBezTo>
                  <a:lnTo>
                    <a:pt x="2022" y="0"/>
                  </a:lnTo>
                  <a:lnTo>
                    <a:pt x="850" y="0"/>
                  </a:lnTo>
                  <a:cubicBezTo>
                    <a:pt x="604" y="0"/>
                    <a:pt x="357" y="0"/>
                    <a:pt x="145" y="34"/>
                  </a:cubicBezTo>
                  <a:cubicBezTo>
                    <a:pt x="0" y="34"/>
                    <a:pt x="34" y="178"/>
                    <a:pt x="145" y="178"/>
                  </a:cubicBezTo>
                  <a:cubicBezTo>
                    <a:pt x="357" y="212"/>
                    <a:pt x="570" y="246"/>
                    <a:pt x="816" y="24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a:off x="6913446" y="3312125"/>
              <a:ext cx="57813" cy="10712"/>
            </a:xfrm>
            <a:custGeom>
              <a:avLst/>
              <a:gdLst/>
              <a:ahLst/>
              <a:cxnLst/>
              <a:rect l="l" t="t" r="r" b="b"/>
              <a:pathLst>
                <a:path w="1700" h="315" extrusionOk="0">
                  <a:moveTo>
                    <a:pt x="213" y="315"/>
                  </a:moveTo>
                  <a:cubicBezTo>
                    <a:pt x="426" y="315"/>
                    <a:pt x="638" y="247"/>
                    <a:pt x="816" y="213"/>
                  </a:cubicBezTo>
                  <a:cubicBezTo>
                    <a:pt x="1097" y="179"/>
                    <a:pt x="1377" y="179"/>
                    <a:pt x="1666" y="68"/>
                  </a:cubicBezTo>
                  <a:cubicBezTo>
                    <a:pt x="1700" y="68"/>
                    <a:pt x="1700" y="0"/>
                    <a:pt x="1623" y="0"/>
                  </a:cubicBezTo>
                  <a:lnTo>
                    <a:pt x="1488" y="0"/>
                  </a:lnTo>
                  <a:cubicBezTo>
                    <a:pt x="1275" y="0"/>
                    <a:pt x="1029" y="34"/>
                    <a:pt x="816" y="68"/>
                  </a:cubicBezTo>
                  <a:cubicBezTo>
                    <a:pt x="562" y="68"/>
                    <a:pt x="315" y="68"/>
                    <a:pt x="69" y="179"/>
                  </a:cubicBezTo>
                  <a:cubicBezTo>
                    <a:pt x="1" y="213"/>
                    <a:pt x="1" y="281"/>
                    <a:pt x="69" y="281"/>
                  </a:cubicBezTo>
                  <a:cubicBezTo>
                    <a:pt x="137" y="281"/>
                    <a:pt x="179" y="315"/>
                    <a:pt x="213" y="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a:off x="6913446" y="3354294"/>
              <a:ext cx="65056" cy="8400"/>
            </a:xfrm>
            <a:custGeom>
              <a:avLst/>
              <a:gdLst/>
              <a:ahLst/>
              <a:cxnLst/>
              <a:rect l="l" t="t" r="r" b="b"/>
              <a:pathLst>
                <a:path w="1913" h="247" extrusionOk="0">
                  <a:moveTo>
                    <a:pt x="103" y="247"/>
                  </a:moveTo>
                  <a:lnTo>
                    <a:pt x="103" y="247"/>
                  </a:lnTo>
                  <a:cubicBezTo>
                    <a:pt x="672" y="213"/>
                    <a:pt x="1275" y="170"/>
                    <a:pt x="1836" y="136"/>
                  </a:cubicBezTo>
                  <a:cubicBezTo>
                    <a:pt x="1912" y="102"/>
                    <a:pt x="1912" y="1"/>
                    <a:pt x="1836" y="1"/>
                  </a:cubicBezTo>
                  <a:lnTo>
                    <a:pt x="1343" y="1"/>
                  </a:lnTo>
                  <a:cubicBezTo>
                    <a:pt x="918" y="1"/>
                    <a:pt x="494" y="1"/>
                    <a:pt x="103" y="68"/>
                  </a:cubicBezTo>
                  <a:cubicBezTo>
                    <a:pt x="1" y="68"/>
                    <a:pt x="1" y="247"/>
                    <a:pt x="10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2"/>
            <p:cNvSpPr/>
            <p:nvPr/>
          </p:nvSpPr>
          <p:spPr>
            <a:xfrm>
              <a:off x="6933987" y="3390410"/>
              <a:ext cx="74544" cy="11869"/>
            </a:xfrm>
            <a:custGeom>
              <a:avLst/>
              <a:gdLst/>
              <a:ahLst/>
              <a:cxnLst/>
              <a:rect l="l" t="t" r="r" b="b"/>
              <a:pathLst>
                <a:path w="2192" h="349" extrusionOk="0">
                  <a:moveTo>
                    <a:pt x="136" y="349"/>
                  </a:moveTo>
                  <a:lnTo>
                    <a:pt x="136" y="349"/>
                  </a:lnTo>
                  <a:cubicBezTo>
                    <a:pt x="807" y="315"/>
                    <a:pt x="1487" y="281"/>
                    <a:pt x="2124" y="136"/>
                  </a:cubicBezTo>
                  <a:cubicBezTo>
                    <a:pt x="2192" y="102"/>
                    <a:pt x="2192" y="0"/>
                    <a:pt x="2124" y="0"/>
                  </a:cubicBezTo>
                  <a:lnTo>
                    <a:pt x="2124" y="0"/>
                  </a:lnTo>
                  <a:cubicBezTo>
                    <a:pt x="1444" y="34"/>
                    <a:pt x="807" y="136"/>
                    <a:pt x="136" y="136"/>
                  </a:cubicBezTo>
                  <a:cubicBezTo>
                    <a:pt x="0" y="170"/>
                    <a:pt x="0" y="349"/>
                    <a:pt x="136" y="3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2"/>
            <p:cNvSpPr/>
            <p:nvPr/>
          </p:nvSpPr>
          <p:spPr>
            <a:xfrm>
              <a:off x="6933987" y="3443257"/>
              <a:ext cx="137254" cy="10746"/>
            </a:xfrm>
            <a:custGeom>
              <a:avLst/>
              <a:gdLst/>
              <a:ahLst/>
              <a:cxnLst/>
              <a:rect l="l" t="t" r="r" b="b"/>
              <a:pathLst>
                <a:path w="4036" h="316" extrusionOk="0">
                  <a:moveTo>
                    <a:pt x="3398" y="315"/>
                  </a:moveTo>
                  <a:lnTo>
                    <a:pt x="3993" y="315"/>
                  </a:lnTo>
                  <a:cubicBezTo>
                    <a:pt x="4035" y="315"/>
                    <a:pt x="4035" y="247"/>
                    <a:pt x="3993" y="247"/>
                  </a:cubicBezTo>
                  <a:cubicBezTo>
                    <a:pt x="2718" y="103"/>
                    <a:pt x="1410" y="69"/>
                    <a:pt x="136" y="1"/>
                  </a:cubicBezTo>
                  <a:lnTo>
                    <a:pt x="136" y="1"/>
                  </a:lnTo>
                  <a:cubicBezTo>
                    <a:pt x="0" y="1"/>
                    <a:pt x="0" y="213"/>
                    <a:pt x="136" y="213"/>
                  </a:cubicBezTo>
                  <a:cubicBezTo>
                    <a:pt x="1232" y="247"/>
                    <a:pt x="2294" y="315"/>
                    <a:pt x="3398" y="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2"/>
            <p:cNvSpPr/>
            <p:nvPr/>
          </p:nvSpPr>
          <p:spPr>
            <a:xfrm>
              <a:off x="6901340" y="3481686"/>
              <a:ext cx="79476" cy="7278"/>
            </a:xfrm>
            <a:custGeom>
              <a:avLst/>
              <a:gdLst/>
              <a:ahLst/>
              <a:cxnLst/>
              <a:rect l="l" t="t" r="r" b="b"/>
              <a:pathLst>
                <a:path w="2337" h="214" extrusionOk="0">
                  <a:moveTo>
                    <a:pt x="145" y="213"/>
                  </a:moveTo>
                  <a:cubicBezTo>
                    <a:pt x="816" y="213"/>
                    <a:pt x="1555" y="213"/>
                    <a:pt x="2234" y="145"/>
                  </a:cubicBezTo>
                  <a:cubicBezTo>
                    <a:pt x="2336" y="145"/>
                    <a:pt x="2336" y="35"/>
                    <a:pt x="2234" y="35"/>
                  </a:cubicBezTo>
                  <a:cubicBezTo>
                    <a:pt x="1945" y="1"/>
                    <a:pt x="1631" y="1"/>
                    <a:pt x="1342" y="1"/>
                  </a:cubicBezTo>
                  <a:cubicBezTo>
                    <a:pt x="918" y="1"/>
                    <a:pt x="535" y="1"/>
                    <a:pt x="145" y="35"/>
                  </a:cubicBezTo>
                  <a:cubicBezTo>
                    <a:pt x="0" y="35"/>
                    <a:pt x="0" y="213"/>
                    <a:pt x="145" y="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2"/>
            <p:cNvSpPr/>
            <p:nvPr/>
          </p:nvSpPr>
          <p:spPr>
            <a:xfrm>
              <a:off x="6884574" y="3517802"/>
              <a:ext cx="67335" cy="9862"/>
            </a:xfrm>
            <a:custGeom>
              <a:avLst/>
              <a:gdLst/>
              <a:ahLst/>
              <a:cxnLst/>
              <a:rect l="l" t="t" r="r" b="b"/>
              <a:pathLst>
                <a:path w="1980" h="290" extrusionOk="0">
                  <a:moveTo>
                    <a:pt x="136" y="289"/>
                  </a:moveTo>
                  <a:lnTo>
                    <a:pt x="179" y="289"/>
                  </a:lnTo>
                  <a:cubicBezTo>
                    <a:pt x="740" y="179"/>
                    <a:pt x="1309" y="179"/>
                    <a:pt x="1912" y="145"/>
                  </a:cubicBezTo>
                  <a:cubicBezTo>
                    <a:pt x="1980" y="145"/>
                    <a:pt x="1980" y="35"/>
                    <a:pt x="1912" y="35"/>
                  </a:cubicBezTo>
                  <a:cubicBezTo>
                    <a:pt x="1699" y="1"/>
                    <a:pt x="1453" y="1"/>
                    <a:pt x="1241" y="1"/>
                  </a:cubicBezTo>
                  <a:cubicBezTo>
                    <a:pt x="884" y="1"/>
                    <a:pt x="493" y="35"/>
                    <a:pt x="136" y="77"/>
                  </a:cubicBezTo>
                  <a:cubicBezTo>
                    <a:pt x="0" y="111"/>
                    <a:pt x="0" y="289"/>
                    <a:pt x="136" y="2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2"/>
            <p:cNvSpPr/>
            <p:nvPr/>
          </p:nvSpPr>
          <p:spPr>
            <a:xfrm>
              <a:off x="6866380" y="3559971"/>
              <a:ext cx="63866" cy="16800"/>
            </a:xfrm>
            <a:custGeom>
              <a:avLst/>
              <a:gdLst/>
              <a:ahLst/>
              <a:cxnLst/>
              <a:rect l="l" t="t" r="r" b="b"/>
              <a:pathLst>
                <a:path w="1878" h="494" extrusionOk="0">
                  <a:moveTo>
                    <a:pt x="145" y="494"/>
                  </a:moveTo>
                  <a:lnTo>
                    <a:pt x="179" y="494"/>
                  </a:lnTo>
                  <a:cubicBezTo>
                    <a:pt x="714" y="392"/>
                    <a:pt x="1309" y="324"/>
                    <a:pt x="1844" y="111"/>
                  </a:cubicBezTo>
                  <a:cubicBezTo>
                    <a:pt x="1878" y="111"/>
                    <a:pt x="1878" y="1"/>
                    <a:pt x="1810" y="1"/>
                  </a:cubicBezTo>
                  <a:lnTo>
                    <a:pt x="1810" y="1"/>
                  </a:lnTo>
                  <a:cubicBezTo>
                    <a:pt x="1241" y="35"/>
                    <a:pt x="671" y="213"/>
                    <a:pt x="111" y="324"/>
                  </a:cubicBezTo>
                  <a:cubicBezTo>
                    <a:pt x="0" y="324"/>
                    <a:pt x="34" y="494"/>
                    <a:pt x="145" y="4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2"/>
            <p:cNvSpPr/>
            <p:nvPr/>
          </p:nvSpPr>
          <p:spPr>
            <a:xfrm>
              <a:off x="6866380" y="3594931"/>
              <a:ext cx="66179" cy="33837"/>
            </a:xfrm>
            <a:custGeom>
              <a:avLst/>
              <a:gdLst/>
              <a:ahLst/>
              <a:cxnLst/>
              <a:rect l="l" t="t" r="r" b="b"/>
              <a:pathLst>
                <a:path w="1946" h="995" extrusionOk="0">
                  <a:moveTo>
                    <a:pt x="145" y="995"/>
                  </a:moveTo>
                  <a:lnTo>
                    <a:pt x="179" y="995"/>
                  </a:lnTo>
                  <a:cubicBezTo>
                    <a:pt x="782" y="740"/>
                    <a:pt x="1385" y="459"/>
                    <a:pt x="1878" y="103"/>
                  </a:cubicBezTo>
                  <a:cubicBezTo>
                    <a:pt x="1946" y="69"/>
                    <a:pt x="1912" y="1"/>
                    <a:pt x="1878" y="1"/>
                  </a:cubicBezTo>
                  <a:lnTo>
                    <a:pt x="1844" y="1"/>
                  </a:lnTo>
                  <a:cubicBezTo>
                    <a:pt x="1241" y="213"/>
                    <a:pt x="637" y="527"/>
                    <a:pt x="111" y="816"/>
                  </a:cubicBezTo>
                  <a:cubicBezTo>
                    <a:pt x="0" y="884"/>
                    <a:pt x="34" y="995"/>
                    <a:pt x="145" y="9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2"/>
            <p:cNvSpPr/>
            <p:nvPr/>
          </p:nvSpPr>
          <p:spPr>
            <a:xfrm>
              <a:off x="6886886" y="3638256"/>
              <a:ext cx="50603" cy="50603"/>
            </a:xfrm>
            <a:custGeom>
              <a:avLst/>
              <a:gdLst/>
              <a:ahLst/>
              <a:cxnLst/>
              <a:rect l="l" t="t" r="r" b="b"/>
              <a:pathLst>
                <a:path w="1488" h="1488" extrusionOk="0">
                  <a:moveTo>
                    <a:pt x="111" y="1488"/>
                  </a:moveTo>
                  <a:cubicBezTo>
                    <a:pt x="145" y="1488"/>
                    <a:pt x="179" y="1454"/>
                    <a:pt x="179" y="1420"/>
                  </a:cubicBezTo>
                  <a:cubicBezTo>
                    <a:pt x="213" y="1420"/>
                    <a:pt x="213" y="1420"/>
                    <a:pt x="213" y="1377"/>
                  </a:cubicBezTo>
                  <a:cubicBezTo>
                    <a:pt x="281" y="1309"/>
                    <a:pt x="425" y="1241"/>
                    <a:pt x="493" y="1165"/>
                  </a:cubicBezTo>
                  <a:cubicBezTo>
                    <a:pt x="638" y="1063"/>
                    <a:pt x="748" y="952"/>
                    <a:pt x="850" y="850"/>
                  </a:cubicBezTo>
                  <a:cubicBezTo>
                    <a:pt x="1096" y="604"/>
                    <a:pt x="1309" y="358"/>
                    <a:pt x="1453" y="69"/>
                  </a:cubicBezTo>
                  <a:cubicBezTo>
                    <a:pt x="1487" y="35"/>
                    <a:pt x="1453" y="1"/>
                    <a:pt x="1419" y="1"/>
                  </a:cubicBezTo>
                  <a:lnTo>
                    <a:pt x="1385" y="1"/>
                  </a:lnTo>
                  <a:cubicBezTo>
                    <a:pt x="1096" y="281"/>
                    <a:pt x="850" y="604"/>
                    <a:pt x="536" y="850"/>
                  </a:cubicBezTo>
                  <a:cubicBezTo>
                    <a:pt x="391" y="995"/>
                    <a:pt x="213" y="1097"/>
                    <a:pt x="68" y="1241"/>
                  </a:cubicBezTo>
                  <a:cubicBezTo>
                    <a:pt x="0" y="1275"/>
                    <a:pt x="0" y="1309"/>
                    <a:pt x="0" y="1420"/>
                  </a:cubicBezTo>
                  <a:cubicBezTo>
                    <a:pt x="0" y="1420"/>
                    <a:pt x="34" y="1454"/>
                    <a:pt x="68" y="14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2"/>
            <p:cNvSpPr/>
            <p:nvPr/>
          </p:nvSpPr>
          <p:spPr>
            <a:xfrm>
              <a:off x="6921846" y="3679304"/>
              <a:ext cx="41047" cy="57813"/>
            </a:xfrm>
            <a:custGeom>
              <a:avLst/>
              <a:gdLst/>
              <a:ahLst/>
              <a:cxnLst/>
              <a:rect l="l" t="t" r="r" b="b"/>
              <a:pathLst>
                <a:path w="1207" h="1700" extrusionOk="0">
                  <a:moveTo>
                    <a:pt x="102" y="1699"/>
                  </a:moveTo>
                  <a:lnTo>
                    <a:pt x="179" y="1699"/>
                  </a:lnTo>
                  <a:cubicBezTo>
                    <a:pt x="357" y="1487"/>
                    <a:pt x="493" y="1198"/>
                    <a:pt x="671" y="952"/>
                  </a:cubicBezTo>
                  <a:cubicBezTo>
                    <a:pt x="850" y="671"/>
                    <a:pt x="1028" y="382"/>
                    <a:pt x="1164" y="102"/>
                  </a:cubicBezTo>
                  <a:cubicBezTo>
                    <a:pt x="1207" y="34"/>
                    <a:pt x="1164" y="0"/>
                    <a:pt x="1096" y="0"/>
                  </a:cubicBezTo>
                  <a:lnTo>
                    <a:pt x="1062" y="0"/>
                  </a:lnTo>
                  <a:cubicBezTo>
                    <a:pt x="850" y="247"/>
                    <a:pt x="671" y="527"/>
                    <a:pt x="493" y="807"/>
                  </a:cubicBezTo>
                  <a:cubicBezTo>
                    <a:pt x="357" y="1062"/>
                    <a:pt x="102" y="1308"/>
                    <a:pt x="34" y="1589"/>
                  </a:cubicBezTo>
                  <a:cubicBezTo>
                    <a:pt x="0" y="1657"/>
                    <a:pt x="34" y="1699"/>
                    <a:pt x="102" y="169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2"/>
            <p:cNvSpPr/>
            <p:nvPr/>
          </p:nvSpPr>
          <p:spPr>
            <a:xfrm>
              <a:off x="6859136" y="3632203"/>
              <a:ext cx="947313" cy="311747"/>
            </a:xfrm>
            <a:custGeom>
              <a:avLst/>
              <a:gdLst/>
              <a:ahLst/>
              <a:cxnLst/>
              <a:rect l="l" t="t" r="r" b="b"/>
              <a:pathLst>
                <a:path w="27856" h="9167" extrusionOk="0">
                  <a:moveTo>
                    <a:pt x="9880" y="9167"/>
                  </a:moveTo>
                  <a:cubicBezTo>
                    <a:pt x="10908" y="9167"/>
                    <a:pt x="12072" y="9065"/>
                    <a:pt x="13457" y="8852"/>
                  </a:cubicBezTo>
                  <a:cubicBezTo>
                    <a:pt x="27856" y="6550"/>
                    <a:pt x="4495" y="1"/>
                    <a:pt x="4495" y="1"/>
                  </a:cubicBezTo>
                  <a:cubicBezTo>
                    <a:pt x="4495" y="1"/>
                    <a:pt x="1" y="9167"/>
                    <a:pt x="9880" y="9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2"/>
            <p:cNvSpPr/>
            <p:nvPr/>
          </p:nvSpPr>
          <p:spPr>
            <a:xfrm>
              <a:off x="7219106" y="3877771"/>
              <a:ext cx="15643" cy="44516"/>
            </a:xfrm>
            <a:custGeom>
              <a:avLst/>
              <a:gdLst/>
              <a:ahLst/>
              <a:cxnLst/>
              <a:rect l="l" t="t" r="r" b="b"/>
              <a:pathLst>
                <a:path w="460" h="1309" extrusionOk="0">
                  <a:moveTo>
                    <a:pt x="68" y="1308"/>
                  </a:moveTo>
                  <a:cubicBezTo>
                    <a:pt x="68" y="1308"/>
                    <a:pt x="111" y="1308"/>
                    <a:pt x="111" y="1274"/>
                  </a:cubicBezTo>
                  <a:cubicBezTo>
                    <a:pt x="247" y="918"/>
                    <a:pt x="391" y="493"/>
                    <a:pt x="459" y="111"/>
                  </a:cubicBezTo>
                  <a:cubicBezTo>
                    <a:pt x="459" y="34"/>
                    <a:pt x="391" y="0"/>
                    <a:pt x="357" y="0"/>
                  </a:cubicBezTo>
                  <a:cubicBezTo>
                    <a:pt x="323" y="0"/>
                    <a:pt x="323" y="34"/>
                    <a:pt x="281" y="34"/>
                  </a:cubicBezTo>
                  <a:cubicBezTo>
                    <a:pt x="145" y="425"/>
                    <a:pt x="68" y="850"/>
                    <a:pt x="1" y="1274"/>
                  </a:cubicBezTo>
                  <a:cubicBezTo>
                    <a:pt x="1" y="1308"/>
                    <a:pt x="34" y="1308"/>
                    <a:pt x="68" y="130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a:off x="7184146" y="3858421"/>
              <a:ext cx="20541" cy="52031"/>
            </a:xfrm>
            <a:custGeom>
              <a:avLst/>
              <a:gdLst/>
              <a:ahLst/>
              <a:cxnLst/>
              <a:rect l="l" t="t" r="r" b="b"/>
              <a:pathLst>
                <a:path w="604" h="1530" extrusionOk="0">
                  <a:moveTo>
                    <a:pt x="77" y="1529"/>
                  </a:moveTo>
                  <a:lnTo>
                    <a:pt x="111" y="1529"/>
                  </a:lnTo>
                  <a:cubicBezTo>
                    <a:pt x="213" y="1274"/>
                    <a:pt x="323" y="1028"/>
                    <a:pt x="391" y="782"/>
                  </a:cubicBezTo>
                  <a:cubicBezTo>
                    <a:pt x="502" y="569"/>
                    <a:pt x="604" y="323"/>
                    <a:pt x="570" y="43"/>
                  </a:cubicBezTo>
                  <a:cubicBezTo>
                    <a:pt x="570" y="0"/>
                    <a:pt x="536" y="0"/>
                    <a:pt x="536" y="0"/>
                  </a:cubicBezTo>
                  <a:cubicBezTo>
                    <a:pt x="502" y="0"/>
                    <a:pt x="502" y="0"/>
                    <a:pt x="502" y="43"/>
                  </a:cubicBezTo>
                  <a:cubicBezTo>
                    <a:pt x="323" y="212"/>
                    <a:pt x="289" y="467"/>
                    <a:pt x="213" y="714"/>
                  </a:cubicBezTo>
                  <a:cubicBezTo>
                    <a:pt x="145" y="960"/>
                    <a:pt x="77" y="1206"/>
                    <a:pt x="1" y="1487"/>
                  </a:cubicBezTo>
                  <a:cubicBezTo>
                    <a:pt x="1" y="1529"/>
                    <a:pt x="35" y="1529"/>
                    <a:pt x="77" y="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2"/>
            <p:cNvSpPr/>
            <p:nvPr/>
          </p:nvSpPr>
          <p:spPr>
            <a:xfrm>
              <a:off x="7120314" y="3838187"/>
              <a:ext cx="56656" cy="68491"/>
            </a:xfrm>
            <a:custGeom>
              <a:avLst/>
              <a:gdLst/>
              <a:ahLst/>
              <a:cxnLst/>
              <a:rect l="l" t="t" r="r" b="b"/>
              <a:pathLst>
                <a:path w="1666" h="2014" extrusionOk="0">
                  <a:moveTo>
                    <a:pt x="77" y="2014"/>
                  </a:moveTo>
                  <a:cubicBezTo>
                    <a:pt x="111" y="2014"/>
                    <a:pt x="111" y="2014"/>
                    <a:pt x="111" y="1980"/>
                  </a:cubicBezTo>
                  <a:cubicBezTo>
                    <a:pt x="391" y="1589"/>
                    <a:pt x="714" y="1275"/>
                    <a:pt x="994" y="918"/>
                  </a:cubicBezTo>
                  <a:cubicBezTo>
                    <a:pt x="1241" y="705"/>
                    <a:pt x="1597" y="383"/>
                    <a:pt x="1665" y="68"/>
                  </a:cubicBezTo>
                  <a:cubicBezTo>
                    <a:pt x="1665" y="34"/>
                    <a:pt x="1631" y="0"/>
                    <a:pt x="1597" y="0"/>
                  </a:cubicBezTo>
                  <a:lnTo>
                    <a:pt x="1563" y="0"/>
                  </a:lnTo>
                  <a:cubicBezTo>
                    <a:pt x="1385" y="102"/>
                    <a:pt x="1317" y="247"/>
                    <a:pt x="1173" y="383"/>
                  </a:cubicBezTo>
                  <a:cubicBezTo>
                    <a:pt x="1028" y="561"/>
                    <a:pt x="892" y="739"/>
                    <a:pt x="748" y="918"/>
                  </a:cubicBezTo>
                  <a:cubicBezTo>
                    <a:pt x="467" y="1232"/>
                    <a:pt x="213" y="1555"/>
                    <a:pt x="43" y="1946"/>
                  </a:cubicBezTo>
                  <a:cubicBezTo>
                    <a:pt x="0" y="1980"/>
                    <a:pt x="43" y="2014"/>
                    <a:pt x="77" y="20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a:off x="7079573" y="3821149"/>
              <a:ext cx="60125" cy="63866"/>
            </a:xfrm>
            <a:custGeom>
              <a:avLst/>
              <a:gdLst/>
              <a:ahLst/>
              <a:cxnLst/>
              <a:rect l="l" t="t" r="r" b="b"/>
              <a:pathLst>
                <a:path w="1768" h="1878" extrusionOk="0">
                  <a:moveTo>
                    <a:pt x="68" y="1878"/>
                  </a:moveTo>
                  <a:cubicBezTo>
                    <a:pt x="68" y="1878"/>
                    <a:pt x="102" y="1878"/>
                    <a:pt x="102" y="1844"/>
                  </a:cubicBezTo>
                  <a:cubicBezTo>
                    <a:pt x="213" y="1665"/>
                    <a:pt x="391" y="1563"/>
                    <a:pt x="527" y="1453"/>
                  </a:cubicBezTo>
                  <a:cubicBezTo>
                    <a:pt x="706" y="1308"/>
                    <a:pt x="850" y="1172"/>
                    <a:pt x="986" y="1028"/>
                  </a:cubicBezTo>
                  <a:cubicBezTo>
                    <a:pt x="1241" y="748"/>
                    <a:pt x="1555" y="459"/>
                    <a:pt x="1733" y="145"/>
                  </a:cubicBezTo>
                  <a:cubicBezTo>
                    <a:pt x="1767" y="77"/>
                    <a:pt x="1699" y="0"/>
                    <a:pt x="1623" y="0"/>
                  </a:cubicBezTo>
                  <a:cubicBezTo>
                    <a:pt x="1623" y="0"/>
                    <a:pt x="1589" y="0"/>
                    <a:pt x="1555" y="34"/>
                  </a:cubicBezTo>
                  <a:cubicBezTo>
                    <a:pt x="1241" y="357"/>
                    <a:pt x="952" y="748"/>
                    <a:pt x="604" y="1096"/>
                  </a:cubicBezTo>
                  <a:cubicBezTo>
                    <a:pt x="391" y="1308"/>
                    <a:pt x="34" y="1521"/>
                    <a:pt x="1" y="1844"/>
                  </a:cubicBezTo>
                  <a:cubicBezTo>
                    <a:pt x="1" y="1878"/>
                    <a:pt x="34" y="1878"/>
                    <a:pt x="68" y="187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7044613" y="3794861"/>
              <a:ext cx="77163" cy="46828"/>
            </a:xfrm>
            <a:custGeom>
              <a:avLst/>
              <a:gdLst/>
              <a:ahLst/>
              <a:cxnLst/>
              <a:rect l="l" t="t" r="r" b="b"/>
              <a:pathLst>
                <a:path w="2269" h="1377" extrusionOk="0">
                  <a:moveTo>
                    <a:pt x="69" y="1376"/>
                  </a:moveTo>
                  <a:lnTo>
                    <a:pt x="103" y="1376"/>
                  </a:lnTo>
                  <a:cubicBezTo>
                    <a:pt x="493" y="1198"/>
                    <a:pt x="884" y="986"/>
                    <a:pt x="1241" y="773"/>
                  </a:cubicBezTo>
                  <a:cubicBezTo>
                    <a:pt x="1555" y="561"/>
                    <a:pt x="1946" y="425"/>
                    <a:pt x="2192" y="136"/>
                  </a:cubicBezTo>
                  <a:cubicBezTo>
                    <a:pt x="2269" y="102"/>
                    <a:pt x="2226" y="0"/>
                    <a:pt x="2158" y="0"/>
                  </a:cubicBezTo>
                  <a:lnTo>
                    <a:pt x="2124" y="0"/>
                  </a:lnTo>
                  <a:cubicBezTo>
                    <a:pt x="1768" y="102"/>
                    <a:pt x="1453" y="348"/>
                    <a:pt x="1130" y="561"/>
                  </a:cubicBezTo>
                  <a:cubicBezTo>
                    <a:pt x="740" y="773"/>
                    <a:pt x="391" y="986"/>
                    <a:pt x="35" y="1274"/>
                  </a:cubicBezTo>
                  <a:cubicBezTo>
                    <a:pt x="1" y="1308"/>
                    <a:pt x="35" y="1376"/>
                    <a:pt x="69" y="13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7008497" y="3761058"/>
              <a:ext cx="72266" cy="34994"/>
            </a:xfrm>
            <a:custGeom>
              <a:avLst/>
              <a:gdLst/>
              <a:ahLst/>
              <a:cxnLst/>
              <a:rect l="l" t="t" r="r" b="b"/>
              <a:pathLst>
                <a:path w="2125" h="1029" extrusionOk="0">
                  <a:moveTo>
                    <a:pt x="69" y="1028"/>
                  </a:moveTo>
                  <a:lnTo>
                    <a:pt x="69" y="1028"/>
                  </a:lnTo>
                  <a:cubicBezTo>
                    <a:pt x="392" y="884"/>
                    <a:pt x="706" y="739"/>
                    <a:pt x="1029" y="603"/>
                  </a:cubicBezTo>
                  <a:cubicBezTo>
                    <a:pt x="1343" y="459"/>
                    <a:pt x="1768" y="357"/>
                    <a:pt x="2057" y="145"/>
                  </a:cubicBezTo>
                  <a:cubicBezTo>
                    <a:pt x="2124" y="102"/>
                    <a:pt x="2124" y="0"/>
                    <a:pt x="2014" y="0"/>
                  </a:cubicBezTo>
                  <a:lnTo>
                    <a:pt x="2014" y="0"/>
                  </a:lnTo>
                  <a:cubicBezTo>
                    <a:pt x="1700" y="34"/>
                    <a:pt x="1377" y="213"/>
                    <a:pt x="1097" y="315"/>
                  </a:cubicBezTo>
                  <a:cubicBezTo>
                    <a:pt x="740" y="493"/>
                    <a:pt x="392" y="705"/>
                    <a:pt x="35" y="918"/>
                  </a:cubicBezTo>
                  <a:cubicBezTo>
                    <a:pt x="1" y="918"/>
                    <a:pt x="1" y="1028"/>
                    <a:pt x="69" y="10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7016897" y="3728410"/>
              <a:ext cx="45672" cy="18228"/>
            </a:xfrm>
            <a:custGeom>
              <a:avLst/>
              <a:gdLst/>
              <a:ahLst/>
              <a:cxnLst/>
              <a:rect l="l" t="t" r="r" b="b"/>
              <a:pathLst>
                <a:path w="1343" h="536" extrusionOk="0">
                  <a:moveTo>
                    <a:pt x="68" y="536"/>
                  </a:moveTo>
                  <a:lnTo>
                    <a:pt x="68" y="536"/>
                  </a:lnTo>
                  <a:cubicBezTo>
                    <a:pt x="493" y="425"/>
                    <a:pt x="918" y="323"/>
                    <a:pt x="1274" y="111"/>
                  </a:cubicBezTo>
                  <a:cubicBezTo>
                    <a:pt x="1342" y="77"/>
                    <a:pt x="1308" y="0"/>
                    <a:pt x="1240" y="0"/>
                  </a:cubicBezTo>
                  <a:lnTo>
                    <a:pt x="1240" y="0"/>
                  </a:lnTo>
                  <a:cubicBezTo>
                    <a:pt x="816" y="43"/>
                    <a:pt x="425" y="289"/>
                    <a:pt x="34" y="468"/>
                  </a:cubicBezTo>
                  <a:cubicBezTo>
                    <a:pt x="0" y="468"/>
                    <a:pt x="0" y="536"/>
                    <a:pt x="68" y="5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7243081" y="3646656"/>
              <a:ext cx="734392" cy="391188"/>
            </a:xfrm>
            <a:custGeom>
              <a:avLst/>
              <a:gdLst/>
              <a:ahLst/>
              <a:cxnLst/>
              <a:rect l="l" t="t" r="r" b="b"/>
              <a:pathLst>
                <a:path w="21595" h="11503" extrusionOk="0">
                  <a:moveTo>
                    <a:pt x="5386" y="11502"/>
                  </a:moveTo>
                  <a:cubicBezTo>
                    <a:pt x="6695" y="11502"/>
                    <a:pt x="8003" y="11188"/>
                    <a:pt x="8997" y="10763"/>
                  </a:cubicBezTo>
                  <a:cubicBezTo>
                    <a:pt x="9557" y="10517"/>
                    <a:pt x="10126" y="10406"/>
                    <a:pt x="10696" y="10406"/>
                  </a:cubicBezTo>
                  <a:cubicBezTo>
                    <a:pt x="11256" y="10406"/>
                    <a:pt x="11859" y="10517"/>
                    <a:pt x="12429" y="10585"/>
                  </a:cubicBezTo>
                  <a:cubicBezTo>
                    <a:pt x="13032" y="10687"/>
                    <a:pt x="13635" y="10763"/>
                    <a:pt x="14229" y="10763"/>
                  </a:cubicBezTo>
                  <a:cubicBezTo>
                    <a:pt x="15546" y="10763"/>
                    <a:pt x="16888" y="10373"/>
                    <a:pt x="18265" y="8708"/>
                  </a:cubicBezTo>
                  <a:cubicBezTo>
                    <a:pt x="21595" y="4783"/>
                    <a:pt x="17525" y="179"/>
                    <a:pt x="17525" y="179"/>
                  </a:cubicBezTo>
                  <a:cubicBezTo>
                    <a:pt x="17525" y="179"/>
                    <a:pt x="15793" y="0"/>
                    <a:pt x="13380" y="0"/>
                  </a:cubicBezTo>
                  <a:cubicBezTo>
                    <a:pt x="8326" y="0"/>
                    <a:pt x="391" y="782"/>
                    <a:pt x="179" y="5488"/>
                  </a:cubicBezTo>
                  <a:cubicBezTo>
                    <a:pt x="1" y="10160"/>
                    <a:pt x="2693" y="11502"/>
                    <a:pt x="5386" y="115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a:off x="7819712" y="3712801"/>
              <a:ext cx="31525" cy="8400"/>
            </a:xfrm>
            <a:custGeom>
              <a:avLst/>
              <a:gdLst/>
              <a:ahLst/>
              <a:cxnLst/>
              <a:rect l="l" t="t" r="r" b="b"/>
              <a:pathLst>
                <a:path w="927" h="247" extrusionOk="0">
                  <a:moveTo>
                    <a:pt x="213" y="247"/>
                  </a:moveTo>
                  <a:cubicBezTo>
                    <a:pt x="289" y="247"/>
                    <a:pt x="391" y="213"/>
                    <a:pt x="502" y="213"/>
                  </a:cubicBezTo>
                  <a:cubicBezTo>
                    <a:pt x="637" y="179"/>
                    <a:pt x="782" y="179"/>
                    <a:pt x="884" y="111"/>
                  </a:cubicBezTo>
                  <a:cubicBezTo>
                    <a:pt x="926" y="111"/>
                    <a:pt x="926" y="77"/>
                    <a:pt x="884" y="35"/>
                  </a:cubicBezTo>
                  <a:cubicBezTo>
                    <a:pt x="816" y="35"/>
                    <a:pt x="782" y="1"/>
                    <a:pt x="714" y="1"/>
                  </a:cubicBezTo>
                  <a:cubicBezTo>
                    <a:pt x="637" y="1"/>
                    <a:pt x="536" y="35"/>
                    <a:pt x="459" y="35"/>
                  </a:cubicBezTo>
                  <a:cubicBezTo>
                    <a:pt x="323" y="35"/>
                    <a:pt x="179" y="35"/>
                    <a:pt x="34" y="111"/>
                  </a:cubicBezTo>
                  <a:cubicBezTo>
                    <a:pt x="0" y="145"/>
                    <a:pt x="0" y="179"/>
                    <a:pt x="34" y="213"/>
                  </a:cubicBezTo>
                  <a:cubicBezTo>
                    <a:pt x="111" y="213"/>
                    <a:pt x="145" y="247"/>
                    <a:pt x="213" y="2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a:off x="7826922" y="3744292"/>
              <a:ext cx="42203" cy="5815"/>
            </a:xfrm>
            <a:custGeom>
              <a:avLst/>
              <a:gdLst/>
              <a:ahLst/>
              <a:cxnLst/>
              <a:rect l="l" t="t" r="r" b="b"/>
              <a:pathLst>
                <a:path w="1241" h="171" extrusionOk="0">
                  <a:moveTo>
                    <a:pt x="425" y="170"/>
                  </a:moveTo>
                  <a:cubicBezTo>
                    <a:pt x="672" y="170"/>
                    <a:pt x="961" y="136"/>
                    <a:pt x="1207" y="136"/>
                  </a:cubicBezTo>
                  <a:cubicBezTo>
                    <a:pt x="1241" y="136"/>
                    <a:pt x="1241" y="69"/>
                    <a:pt x="1207" y="69"/>
                  </a:cubicBezTo>
                  <a:cubicBezTo>
                    <a:pt x="961" y="35"/>
                    <a:pt x="672" y="1"/>
                    <a:pt x="391" y="1"/>
                  </a:cubicBezTo>
                  <a:cubicBezTo>
                    <a:pt x="290" y="1"/>
                    <a:pt x="213" y="35"/>
                    <a:pt x="111" y="35"/>
                  </a:cubicBezTo>
                  <a:cubicBezTo>
                    <a:pt x="1" y="35"/>
                    <a:pt x="1" y="136"/>
                    <a:pt x="111" y="1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7813625" y="3781564"/>
              <a:ext cx="71110" cy="9556"/>
            </a:xfrm>
            <a:custGeom>
              <a:avLst/>
              <a:gdLst/>
              <a:ahLst/>
              <a:cxnLst/>
              <a:rect l="l" t="t" r="r" b="b"/>
              <a:pathLst>
                <a:path w="2091" h="281" extrusionOk="0">
                  <a:moveTo>
                    <a:pt x="1564" y="281"/>
                  </a:moveTo>
                  <a:lnTo>
                    <a:pt x="2023" y="281"/>
                  </a:lnTo>
                  <a:cubicBezTo>
                    <a:pt x="2091" y="281"/>
                    <a:pt x="2091" y="179"/>
                    <a:pt x="2023" y="179"/>
                  </a:cubicBezTo>
                  <a:cubicBezTo>
                    <a:pt x="1700" y="136"/>
                    <a:pt x="1386" y="102"/>
                    <a:pt x="1063" y="102"/>
                  </a:cubicBezTo>
                  <a:cubicBezTo>
                    <a:pt x="782" y="68"/>
                    <a:pt x="536" y="0"/>
                    <a:pt x="256" y="0"/>
                  </a:cubicBezTo>
                  <a:lnTo>
                    <a:pt x="111" y="0"/>
                  </a:lnTo>
                  <a:cubicBezTo>
                    <a:pt x="43" y="34"/>
                    <a:pt x="1" y="102"/>
                    <a:pt x="77" y="136"/>
                  </a:cubicBezTo>
                  <a:cubicBezTo>
                    <a:pt x="358" y="247"/>
                    <a:pt x="681" y="247"/>
                    <a:pt x="995" y="2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7798049" y="3811593"/>
              <a:ext cx="84373" cy="20541"/>
            </a:xfrm>
            <a:custGeom>
              <a:avLst/>
              <a:gdLst/>
              <a:ahLst/>
              <a:cxnLst/>
              <a:rect l="l" t="t" r="r" b="b"/>
              <a:pathLst>
                <a:path w="2481" h="604" extrusionOk="0">
                  <a:moveTo>
                    <a:pt x="2413" y="604"/>
                  </a:moveTo>
                  <a:cubicBezTo>
                    <a:pt x="2481" y="604"/>
                    <a:pt x="2481" y="494"/>
                    <a:pt x="2413" y="494"/>
                  </a:cubicBezTo>
                  <a:cubicBezTo>
                    <a:pt x="1665" y="315"/>
                    <a:pt x="884" y="69"/>
                    <a:pt x="111" y="1"/>
                  </a:cubicBezTo>
                  <a:lnTo>
                    <a:pt x="111" y="1"/>
                  </a:lnTo>
                  <a:cubicBezTo>
                    <a:pt x="0" y="1"/>
                    <a:pt x="0" y="145"/>
                    <a:pt x="77" y="179"/>
                  </a:cubicBezTo>
                  <a:cubicBezTo>
                    <a:pt x="816" y="392"/>
                    <a:pt x="1631" y="494"/>
                    <a:pt x="2413" y="6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7780127" y="3850021"/>
              <a:ext cx="88998" cy="31525"/>
            </a:xfrm>
            <a:custGeom>
              <a:avLst/>
              <a:gdLst/>
              <a:ahLst/>
              <a:cxnLst/>
              <a:rect l="l" t="t" r="r" b="b"/>
              <a:pathLst>
                <a:path w="2617" h="927" extrusionOk="0">
                  <a:moveTo>
                    <a:pt x="2515" y="927"/>
                  </a:moveTo>
                  <a:cubicBezTo>
                    <a:pt x="2583" y="927"/>
                    <a:pt x="2617" y="816"/>
                    <a:pt x="2549" y="816"/>
                  </a:cubicBezTo>
                  <a:cubicBezTo>
                    <a:pt x="1767" y="536"/>
                    <a:pt x="986" y="179"/>
                    <a:pt x="179" y="1"/>
                  </a:cubicBezTo>
                  <a:lnTo>
                    <a:pt x="179" y="1"/>
                  </a:lnTo>
                  <a:cubicBezTo>
                    <a:pt x="68" y="1"/>
                    <a:pt x="1" y="145"/>
                    <a:pt x="102" y="179"/>
                  </a:cubicBezTo>
                  <a:cubicBezTo>
                    <a:pt x="850" y="536"/>
                    <a:pt x="1700" y="714"/>
                    <a:pt x="2515" y="9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7753568" y="3881512"/>
              <a:ext cx="91582" cy="40775"/>
            </a:xfrm>
            <a:custGeom>
              <a:avLst/>
              <a:gdLst/>
              <a:ahLst/>
              <a:cxnLst/>
              <a:rect l="l" t="t" r="r" b="b"/>
              <a:pathLst>
                <a:path w="2693" h="1199" extrusionOk="0">
                  <a:moveTo>
                    <a:pt x="2582" y="1198"/>
                  </a:moveTo>
                  <a:cubicBezTo>
                    <a:pt x="2659" y="1198"/>
                    <a:pt x="2693" y="1096"/>
                    <a:pt x="2616" y="1062"/>
                  </a:cubicBezTo>
                  <a:cubicBezTo>
                    <a:pt x="1877" y="672"/>
                    <a:pt x="1028" y="281"/>
                    <a:pt x="212" y="1"/>
                  </a:cubicBezTo>
                  <a:lnTo>
                    <a:pt x="178" y="1"/>
                  </a:lnTo>
                  <a:cubicBezTo>
                    <a:pt x="68" y="1"/>
                    <a:pt x="0" y="171"/>
                    <a:pt x="110" y="213"/>
                  </a:cubicBezTo>
                  <a:cubicBezTo>
                    <a:pt x="849" y="638"/>
                    <a:pt x="1767" y="952"/>
                    <a:pt x="2582" y="11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7734183" y="3917628"/>
              <a:ext cx="69953" cy="40775"/>
            </a:xfrm>
            <a:custGeom>
              <a:avLst/>
              <a:gdLst/>
              <a:ahLst/>
              <a:cxnLst/>
              <a:rect l="l" t="t" r="r" b="b"/>
              <a:pathLst>
                <a:path w="2057" h="1199" extrusionOk="0">
                  <a:moveTo>
                    <a:pt x="1989" y="1198"/>
                  </a:moveTo>
                  <a:cubicBezTo>
                    <a:pt x="2023" y="1198"/>
                    <a:pt x="2057" y="1130"/>
                    <a:pt x="2023" y="1096"/>
                  </a:cubicBezTo>
                  <a:cubicBezTo>
                    <a:pt x="1666" y="807"/>
                    <a:pt x="1318" y="561"/>
                    <a:pt x="927" y="315"/>
                  </a:cubicBezTo>
                  <a:cubicBezTo>
                    <a:pt x="748" y="213"/>
                    <a:pt x="468" y="0"/>
                    <a:pt x="256" y="0"/>
                  </a:cubicBezTo>
                  <a:cubicBezTo>
                    <a:pt x="179" y="0"/>
                    <a:pt x="111" y="0"/>
                    <a:pt x="77" y="34"/>
                  </a:cubicBezTo>
                  <a:cubicBezTo>
                    <a:pt x="1" y="68"/>
                    <a:pt x="1" y="170"/>
                    <a:pt x="77" y="170"/>
                  </a:cubicBezTo>
                  <a:cubicBezTo>
                    <a:pt x="426" y="247"/>
                    <a:pt x="748" y="493"/>
                    <a:pt x="1029" y="672"/>
                  </a:cubicBezTo>
                  <a:cubicBezTo>
                    <a:pt x="1352" y="850"/>
                    <a:pt x="1632" y="1020"/>
                    <a:pt x="1955" y="11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7707896" y="3952282"/>
              <a:ext cx="36150" cy="19384"/>
            </a:xfrm>
            <a:custGeom>
              <a:avLst/>
              <a:gdLst/>
              <a:ahLst/>
              <a:cxnLst/>
              <a:rect l="l" t="t" r="r" b="b"/>
              <a:pathLst>
                <a:path w="1063" h="570" extrusionOk="0">
                  <a:moveTo>
                    <a:pt x="952" y="570"/>
                  </a:moveTo>
                  <a:cubicBezTo>
                    <a:pt x="1029" y="570"/>
                    <a:pt x="1063" y="468"/>
                    <a:pt x="986" y="426"/>
                  </a:cubicBezTo>
                  <a:cubicBezTo>
                    <a:pt x="850" y="358"/>
                    <a:pt x="672" y="290"/>
                    <a:pt x="527" y="179"/>
                  </a:cubicBezTo>
                  <a:cubicBezTo>
                    <a:pt x="392" y="111"/>
                    <a:pt x="247" y="43"/>
                    <a:pt x="103" y="1"/>
                  </a:cubicBezTo>
                  <a:lnTo>
                    <a:pt x="103" y="1"/>
                  </a:lnTo>
                  <a:cubicBezTo>
                    <a:pt x="35" y="1"/>
                    <a:pt x="1" y="77"/>
                    <a:pt x="35" y="111"/>
                  </a:cubicBezTo>
                  <a:cubicBezTo>
                    <a:pt x="179" y="213"/>
                    <a:pt x="315" y="290"/>
                    <a:pt x="494" y="358"/>
                  </a:cubicBezTo>
                  <a:cubicBezTo>
                    <a:pt x="638" y="426"/>
                    <a:pt x="774" y="502"/>
                    <a:pt x="952" y="5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7669195" y="3958369"/>
              <a:ext cx="32681" cy="21697"/>
            </a:xfrm>
            <a:custGeom>
              <a:avLst/>
              <a:gdLst/>
              <a:ahLst/>
              <a:cxnLst/>
              <a:rect l="l" t="t" r="r" b="b"/>
              <a:pathLst>
                <a:path w="961" h="638" extrusionOk="0">
                  <a:moveTo>
                    <a:pt x="892" y="637"/>
                  </a:moveTo>
                  <a:cubicBezTo>
                    <a:pt x="926" y="637"/>
                    <a:pt x="960" y="603"/>
                    <a:pt x="926" y="569"/>
                  </a:cubicBezTo>
                  <a:cubicBezTo>
                    <a:pt x="714" y="357"/>
                    <a:pt x="391" y="77"/>
                    <a:pt x="111" y="0"/>
                  </a:cubicBezTo>
                  <a:lnTo>
                    <a:pt x="77" y="0"/>
                  </a:lnTo>
                  <a:cubicBezTo>
                    <a:pt x="43" y="0"/>
                    <a:pt x="1" y="34"/>
                    <a:pt x="43" y="111"/>
                  </a:cubicBezTo>
                  <a:cubicBezTo>
                    <a:pt x="145" y="213"/>
                    <a:pt x="289" y="289"/>
                    <a:pt x="425" y="357"/>
                  </a:cubicBezTo>
                  <a:cubicBezTo>
                    <a:pt x="570" y="425"/>
                    <a:pt x="714" y="535"/>
                    <a:pt x="892" y="63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7616313" y="3956057"/>
              <a:ext cx="14487" cy="24009"/>
            </a:xfrm>
            <a:custGeom>
              <a:avLst/>
              <a:gdLst/>
              <a:ahLst/>
              <a:cxnLst/>
              <a:rect l="l" t="t" r="r" b="b"/>
              <a:pathLst>
                <a:path w="426" h="706" extrusionOk="0">
                  <a:moveTo>
                    <a:pt x="392" y="705"/>
                  </a:moveTo>
                  <a:cubicBezTo>
                    <a:pt x="426" y="705"/>
                    <a:pt x="426" y="671"/>
                    <a:pt x="426" y="637"/>
                  </a:cubicBezTo>
                  <a:cubicBezTo>
                    <a:pt x="392" y="391"/>
                    <a:pt x="281" y="145"/>
                    <a:pt x="69" y="0"/>
                  </a:cubicBezTo>
                  <a:lnTo>
                    <a:pt x="35" y="0"/>
                  </a:lnTo>
                  <a:cubicBezTo>
                    <a:pt x="35" y="0"/>
                    <a:pt x="1" y="34"/>
                    <a:pt x="1" y="68"/>
                  </a:cubicBezTo>
                  <a:cubicBezTo>
                    <a:pt x="145" y="247"/>
                    <a:pt x="281" y="425"/>
                    <a:pt x="324" y="671"/>
                  </a:cubicBezTo>
                  <a:cubicBezTo>
                    <a:pt x="324" y="671"/>
                    <a:pt x="358" y="705"/>
                    <a:pt x="392" y="7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7576763" y="3954900"/>
              <a:ext cx="13025" cy="25166"/>
            </a:xfrm>
            <a:custGeom>
              <a:avLst/>
              <a:gdLst/>
              <a:ahLst/>
              <a:cxnLst/>
              <a:rect l="l" t="t" r="r" b="b"/>
              <a:pathLst>
                <a:path w="383" h="740" extrusionOk="0">
                  <a:moveTo>
                    <a:pt x="348" y="739"/>
                  </a:moveTo>
                  <a:cubicBezTo>
                    <a:pt x="382" y="739"/>
                    <a:pt x="382" y="739"/>
                    <a:pt x="382" y="705"/>
                  </a:cubicBezTo>
                  <a:cubicBezTo>
                    <a:pt x="382" y="459"/>
                    <a:pt x="280" y="213"/>
                    <a:pt x="102" y="34"/>
                  </a:cubicBezTo>
                  <a:cubicBezTo>
                    <a:pt x="102" y="0"/>
                    <a:pt x="68" y="0"/>
                    <a:pt x="68" y="0"/>
                  </a:cubicBezTo>
                  <a:cubicBezTo>
                    <a:pt x="34" y="0"/>
                    <a:pt x="0" y="68"/>
                    <a:pt x="0" y="102"/>
                  </a:cubicBezTo>
                  <a:cubicBezTo>
                    <a:pt x="68" y="213"/>
                    <a:pt x="136" y="281"/>
                    <a:pt x="170" y="391"/>
                  </a:cubicBezTo>
                  <a:cubicBezTo>
                    <a:pt x="247" y="493"/>
                    <a:pt x="280" y="603"/>
                    <a:pt x="314" y="7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7536872" y="3953744"/>
              <a:ext cx="9590" cy="38462"/>
            </a:xfrm>
            <a:custGeom>
              <a:avLst/>
              <a:gdLst/>
              <a:ahLst/>
              <a:cxnLst/>
              <a:rect l="l" t="t" r="r" b="b"/>
              <a:pathLst>
                <a:path w="282" h="1131" extrusionOk="0">
                  <a:moveTo>
                    <a:pt x="145" y="1130"/>
                  </a:moveTo>
                  <a:cubicBezTo>
                    <a:pt x="179" y="1130"/>
                    <a:pt x="179" y="1130"/>
                    <a:pt x="179" y="1096"/>
                  </a:cubicBezTo>
                  <a:cubicBezTo>
                    <a:pt x="213" y="773"/>
                    <a:pt x="281" y="383"/>
                    <a:pt x="213" y="68"/>
                  </a:cubicBezTo>
                  <a:cubicBezTo>
                    <a:pt x="213" y="34"/>
                    <a:pt x="179" y="0"/>
                    <a:pt x="145" y="0"/>
                  </a:cubicBezTo>
                  <a:cubicBezTo>
                    <a:pt x="111" y="0"/>
                    <a:pt x="69" y="34"/>
                    <a:pt x="69" y="68"/>
                  </a:cubicBezTo>
                  <a:cubicBezTo>
                    <a:pt x="1" y="383"/>
                    <a:pt x="69" y="773"/>
                    <a:pt x="69" y="1096"/>
                  </a:cubicBezTo>
                  <a:cubicBezTo>
                    <a:pt x="111" y="1130"/>
                    <a:pt x="111" y="1130"/>
                    <a:pt x="145" y="11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7479093" y="3932081"/>
              <a:ext cx="32681" cy="79476"/>
            </a:xfrm>
            <a:custGeom>
              <a:avLst/>
              <a:gdLst/>
              <a:ahLst/>
              <a:cxnLst/>
              <a:rect l="l" t="t" r="r" b="b"/>
              <a:pathLst>
                <a:path w="961" h="2337" extrusionOk="0">
                  <a:moveTo>
                    <a:pt x="35" y="2336"/>
                  </a:moveTo>
                  <a:cubicBezTo>
                    <a:pt x="69" y="2336"/>
                    <a:pt x="69" y="2294"/>
                    <a:pt x="111" y="2294"/>
                  </a:cubicBezTo>
                  <a:cubicBezTo>
                    <a:pt x="324" y="2013"/>
                    <a:pt x="392" y="1623"/>
                    <a:pt x="494" y="1274"/>
                  </a:cubicBezTo>
                  <a:cubicBezTo>
                    <a:pt x="604" y="850"/>
                    <a:pt x="748" y="459"/>
                    <a:pt x="961" y="68"/>
                  </a:cubicBezTo>
                  <a:cubicBezTo>
                    <a:pt x="961" y="34"/>
                    <a:pt x="918" y="0"/>
                    <a:pt x="918" y="0"/>
                  </a:cubicBezTo>
                  <a:lnTo>
                    <a:pt x="884" y="0"/>
                  </a:lnTo>
                  <a:cubicBezTo>
                    <a:pt x="604" y="281"/>
                    <a:pt x="460" y="595"/>
                    <a:pt x="358" y="952"/>
                  </a:cubicBezTo>
                  <a:cubicBezTo>
                    <a:pt x="213" y="1376"/>
                    <a:pt x="69" y="1801"/>
                    <a:pt x="1" y="2260"/>
                  </a:cubicBezTo>
                  <a:cubicBezTo>
                    <a:pt x="1" y="2294"/>
                    <a:pt x="35" y="2336"/>
                    <a:pt x="35" y="23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7419002" y="3917628"/>
              <a:ext cx="65056" cy="92466"/>
            </a:xfrm>
            <a:custGeom>
              <a:avLst/>
              <a:gdLst/>
              <a:ahLst/>
              <a:cxnLst/>
              <a:rect l="l" t="t" r="r" b="b"/>
              <a:pathLst>
                <a:path w="1913" h="2719" extrusionOk="0">
                  <a:moveTo>
                    <a:pt x="103" y="2719"/>
                  </a:moveTo>
                  <a:cubicBezTo>
                    <a:pt x="103" y="2719"/>
                    <a:pt x="137" y="2719"/>
                    <a:pt x="179" y="2685"/>
                  </a:cubicBezTo>
                  <a:cubicBezTo>
                    <a:pt x="494" y="2337"/>
                    <a:pt x="740" y="1835"/>
                    <a:pt x="1029" y="1445"/>
                  </a:cubicBezTo>
                  <a:cubicBezTo>
                    <a:pt x="1131" y="1232"/>
                    <a:pt x="1275" y="1020"/>
                    <a:pt x="1411" y="807"/>
                  </a:cubicBezTo>
                  <a:cubicBezTo>
                    <a:pt x="1522" y="595"/>
                    <a:pt x="1666" y="170"/>
                    <a:pt x="1878" y="68"/>
                  </a:cubicBezTo>
                  <a:cubicBezTo>
                    <a:pt x="1912" y="34"/>
                    <a:pt x="1878" y="0"/>
                    <a:pt x="1836" y="0"/>
                  </a:cubicBezTo>
                  <a:lnTo>
                    <a:pt x="1802" y="0"/>
                  </a:lnTo>
                  <a:cubicBezTo>
                    <a:pt x="1488" y="170"/>
                    <a:pt x="1199" y="740"/>
                    <a:pt x="986" y="1062"/>
                  </a:cubicBezTo>
                  <a:cubicBezTo>
                    <a:pt x="672" y="1555"/>
                    <a:pt x="281" y="2048"/>
                    <a:pt x="1" y="2583"/>
                  </a:cubicBezTo>
                  <a:cubicBezTo>
                    <a:pt x="1" y="2651"/>
                    <a:pt x="35" y="2719"/>
                    <a:pt x="103" y="27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7358639" y="3910418"/>
              <a:ext cx="92772" cy="92466"/>
            </a:xfrm>
            <a:custGeom>
              <a:avLst/>
              <a:gdLst/>
              <a:ahLst/>
              <a:cxnLst/>
              <a:rect l="l" t="t" r="r" b="b"/>
              <a:pathLst>
                <a:path w="2728" h="2719" extrusionOk="0">
                  <a:moveTo>
                    <a:pt x="145" y="2718"/>
                  </a:moveTo>
                  <a:cubicBezTo>
                    <a:pt x="179" y="2718"/>
                    <a:pt x="213" y="2718"/>
                    <a:pt x="255" y="2684"/>
                  </a:cubicBezTo>
                  <a:cubicBezTo>
                    <a:pt x="680" y="2294"/>
                    <a:pt x="1105" y="1835"/>
                    <a:pt x="1487" y="1410"/>
                  </a:cubicBezTo>
                  <a:cubicBezTo>
                    <a:pt x="1878" y="952"/>
                    <a:pt x="2235" y="459"/>
                    <a:pt x="2693" y="102"/>
                  </a:cubicBezTo>
                  <a:cubicBezTo>
                    <a:pt x="2727" y="68"/>
                    <a:pt x="2727" y="0"/>
                    <a:pt x="2659" y="0"/>
                  </a:cubicBezTo>
                  <a:lnTo>
                    <a:pt x="2625" y="0"/>
                  </a:lnTo>
                  <a:cubicBezTo>
                    <a:pt x="2124" y="246"/>
                    <a:pt x="1776" y="705"/>
                    <a:pt x="1419" y="1130"/>
                  </a:cubicBezTo>
                  <a:cubicBezTo>
                    <a:pt x="994" y="1589"/>
                    <a:pt x="502" y="2047"/>
                    <a:pt x="77" y="2506"/>
                  </a:cubicBezTo>
                  <a:cubicBezTo>
                    <a:pt x="1" y="2617"/>
                    <a:pt x="77" y="2718"/>
                    <a:pt x="145" y="27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7315313" y="3923409"/>
              <a:ext cx="84373" cy="53188"/>
            </a:xfrm>
            <a:custGeom>
              <a:avLst/>
              <a:gdLst/>
              <a:ahLst/>
              <a:cxnLst/>
              <a:rect l="l" t="t" r="r" b="b"/>
              <a:pathLst>
                <a:path w="2481" h="1564" extrusionOk="0">
                  <a:moveTo>
                    <a:pt x="179" y="1563"/>
                  </a:moveTo>
                  <a:cubicBezTo>
                    <a:pt x="179" y="1563"/>
                    <a:pt x="213" y="1563"/>
                    <a:pt x="213" y="1529"/>
                  </a:cubicBezTo>
                  <a:cubicBezTo>
                    <a:pt x="994" y="1062"/>
                    <a:pt x="1810" y="637"/>
                    <a:pt x="2481" y="43"/>
                  </a:cubicBezTo>
                  <a:lnTo>
                    <a:pt x="2481" y="0"/>
                  </a:lnTo>
                  <a:lnTo>
                    <a:pt x="2481" y="0"/>
                  </a:lnTo>
                  <a:cubicBezTo>
                    <a:pt x="1631" y="323"/>
                    <a:pt x="892" y="892"/>
                    <a:pt x="111" y="1351"/>
                  </a:cubicBezTo>
                  <a:cubicBezTo>
                    <a:pt x="0" y="1419"/>
                    <a:pt x="77" y="1563"/>
                    <a:pt x="179" y="15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7172311" y="3514333"/>
              <a:ext cx="631825" cy="430773"/>
            </a:xfrm>
            <a:custGeom>
              <a:avLst/>
              <a:gdLst/>
              <a:ahLst/>
              <a:cxnLst/>
              <a:rect l="l" t="t" r="r" b="b"/>
              <a:pathLst>
                <a:path w="18579" h="12667" extrusionOk="0">
                  <a:moveTo>
                    <a:pt x="13626" y="12666"/>
                  </a:moveTo>
                  <a:cubicBezTo>
                    <a:pt x="15036" y="12666"/>
                    <a:pt x="16421" y="11995"/>
                    <a:pt x="17126" y="9770"/>
                  </a:cubicBezTo>
                  <a:cubicBezTo>
                    <a:pt x="18579" y="5132"/>
                    <a:pt x="16353" y="1275"/>
                    <a:pt x="9905" y="179"/>
                  </a:cubicBezTo>
                  <a:cubicBezTo>
                    <a:pt x="9166" y="69"/>
                    <a:pt x="8529" y="1"/>
                    <a:pt x="7960" y="1"/>
                  </a:cubicBezTo>
                  <a:cubicBezTo>
                    <a:pt x="3534" y="1"/>
                    <a:pt x="3713" y="3399"/>
                    <a:pt x="3713" y="3399"/>
                  </a:cubicBezTo>
                  <a:cubicBezTo>
                    <a:pt x="3713" y="3399"/>
                    <a:pt x="0" y="7187"/>
                    <a:pt x="1657" y="10262"/>
                  </a:cubicBezTo>
                  <a:cubicBezTo>
                    <a:pt x="2336" y="11469"/>
                    <a:pt x="3611" y="11859"/>
                    <a:pt x="4885" y="11859"/>
                  </a:cubicBezTo>
                  <a:cubicBezTo>
                    <a:pt x="6864" y="11859"/>
                    <a:pt x="8920" y="10968"/>
                    <a:pt x="8920" y="10968"/>
                  </a:cubicBezTo>
                  <a:cubicBezTo>
                    <a:pt x="8920" y="10968"/>
                    <a:pt x="11324" y="12666"/>
                    <a:pt x="13626" y="1266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7592338" y="3679304"/>
              <a:ext cx="19112" cy="13025"/>
            </a:xfrm>
            <a:custGeom>
              <a:avLst/>
              <a:gdLst/>
              <a:ahLst/>
              <a:cxnLst/>
              <a:rect l="l" t="t" r="r" b="b"/>
              <a:pathLst>
                <a:path w="562" h="383" extrusionOk="0">
                  <a:moveTo>
                    <a:pt x="494" y="382"/>
                  </a:moveTo>
                  <a:cubicBezTo>
                    <a:pt x="494" y="382"/>
                    <a:pt x="528" y="382"/>
                    <a:pt x="562" y="349"/>
                  </a:cubicBezTo>
                  <a:cubicBezTo>
                    <a:pt x="562" y="315"/>
                    <a:pt x="562" y="281"/>
                    <a:pt x="528" y="247"/>
                  </a:cubicBezTo>
                  <a:cubicBezTo>
                    <a:pt x="426" y="136"/>
                    <a:pt x="315" y="0"/>
                    <a:pt x="137" y="0"/>
                  </a:cubicBezTo>
                  <a:lnTo>
                    <a:pt x="137" y="0"/>
                  </a:lnTo>
                  <a:cubicBezTo>
                    <a:pt x="69" y="0"/>
                    <a:pt x="1" y="102"/>
                    <a:pt x="69" y="170"/>
                  </a:cubicBezTo>
                  <a:cubicBezTo>
                    <a:pt x="137" y="281"/>
                    <a:pt x="315" y="315"/>
                    <a:pt x="426"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7574144" y="3699504"/>
              <a:ext cx="17072" cy="11018"/>
            </a:xfrm>
            <a:custGeom>
              <a:avLst/>
              <a:gdLst/>
              <a:ahLst/>
              <a:cxnLst/>
              <a:rect l="l" t="t" r="r" b="b"/>
              <a:pathLst>
                <a:path w="502" h="324" extrusionOk="0">
                  <a:moveTo>
                    <a:pt x="391" y="324"/>
                  </a:moveTo>
                  <a:cubicBezTo>
                    <a:pt x="459" y="324"/>
                    <a:pt x="502" y="213"/>
                    <a:pt x="425" y="179"/>
                  </a:cubicBezTo>
                  <a:lnTo>
                    <a:pt x="247" y="77"/>
                  </a:lnTo>
                  <a:cubicBezTo>
                    <a:pt x="213" y="43"/>
                    <a:pt x="179" y="1"/>
                    <a:pt x="111" y="1"/>
                  </a:cubicBezTo>
                  <a:lnTo>
                    <a:pt x="77" y="1"/>
                  </a:lnTo>
                  <a:cubicBezTo>
                    <a:pt x="35" y="43"/>
                    <a:pt x="1" y="77"/>
                    <a:pt x="35" y="111"/>
                  </a:cubicBezTo>
                  <a:cubicBezTo>
                    <a:pt x="77" y="179"/>
                    <a:pt x="145" y="213"/>
                    <a:pt x="213" y="213"/>
                  </a:cubicBezTo>
                  <a:cubicBezTo>
                    <a:pt x="247" y="256"/>
                    <a:pt x="324" y="290"/>
                    <a:pt x="391" y="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7576763" y="3738239"/>
              <a:ext cx="19078" cy="14453"/>
            </a:xfrm>
            <a:custGeom>
              <a:avLst/>
              <a:gdLst/>
              <a:ahLst/>
              <a:cxnLst/>
              <a:rect l="l" t="t" r="r" b="b"/>
              <a:pathLst>
                <a:path w="561" h="425" extrusionOk="0">
                  <a:moveTo>
                    <a:pt x="459" y="425"/>
                  </a:moveTo>
                  <a:cubicBezTo>
                    <a:pt x="527" y="425"/>
                    <a:pt x="561" y="348"/>
                    <a:pt x="493" y="281"/>
                  </a:cubicBezTo>
                  <a:cubicBezTo>
                    <a:pt x="459" y="247"/>
                    <a:pt x="382" y="179"/>
                    <a:pt x="314" y="136"/>
                  </a:cubicBezTo>
                  <a:cubicBezTo>
                    <a:pt x="280" y="68"/>
                    <a:pt x="213" y="0"/>
                    <a:pt x="136" y="0"/>
                  </a:cubicBezTo>
                  <a:lnTo>
                    <a:pt x="102" y="0"/>
                  </a:lnTo>
                  <a:cubicBezTo>
                    <a:pt x="68" y="0"/>
                    <a:pt x="0" y="68"/>
                    <a:pt x="34" y="136"/>
                  </a:cubicBezTo>
                  <a:cubicBezTo>
                    <a:pt x="34" y="213"/>
                    <a:pt x="136" y="247"/>
                    <a:pt x="213" y="281"/>
                  </a:cubicBezTo>
                  <a:cubicBezTo>
                    <a:pt x="280" y="314"/>
                    <a:pt x="348" y="391"/>
                    <a:pt x="425"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7610260" y="3751501"/>
              <a:ext cx="15643" cy="10746"/>
            </a:xfrm>
            <a:custGeom>
              <a:avLst/>
              <a:gdLst/>
              <a:ahLst/>
              <a:cxnLst/>
              <a:rect l="l" t="t" r="r" b="b"/>
              <a:pathLst>
                <a:path w="460" h="316" extrusionOk="0">
                  <a:moveTo>
                    <a:pt x="357" y="315"/>
                  </a:moveTo>
                  <a:cubicBezTo>
                    <a:pt x="391" y="315"/>
                    <a:pt x="459" y="247"/>
                    <a:pt x="391" y="213"/>
                  </a:cubicBezTo>
                  <a:lnTo>
                    <a:pt x="247" y="103"/>
                  </a:lnTo>
                  <a:cubicBezTo>
                    <a:pt x="213" y="69"/>
                    <a:pt x="179" y="35"/>
                    <a:pt x="111" y="1"/>
                  </a:cubicBezTo>
                  <a:lnTo>
                    <a:pt x="111" y="1"/>
                  </a:lnTo>
                  <a:cubicBezTo>
                    <a:pt x="35" y="1"/>
                    <a:pt x="1" y="69"/>
                    <a:pt x="35" y="103"/>
                  </a:cubicBezTo>
                  <a:cubicBezTo>
                    <a:pt x="77" y="171"/>
                    <a:pt x="111" y="171"/>
                    <a:pt x="179" y="213"/>
                  </a:cubicBezTo>
                  <a:cubicBezTo>
                    <a:pt x="213" y="247"/>
                    <a:pt x="289" y="281"/>
                    <a:pt x="323" y="3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7617470" y="3721167"/>
              <a:ext cx="25472" cy="20575"/>
            </a:xfrm>
            <a:custGeom>
              <a:avLst/>
              <a:gdLst/>
              <a:ahLst/>
              <a:cxnLst/>
              <a:rect l="l" t="t" r="r" b="b"/>
              <a:pathLst>
                <a:path w="749" h="605" extrusionOk="0">
                  <a:moveTo>
                    <a:pt x="570" y="604"/>
                  </a:moveTo>
                  <a:cubicBezTo>
                    <a:pt x="672" y="604"/>
                    <a:pt x="748" y="502"/>
                    <a:pt x="672" y="426"/>
                  </a:cubicBezTo>
                  <a:cubicBezTo>
                    <a:pt x="638" y="324"/>
                    <a:pt x="570" y="213"/>
                    <a:pt x="460" y="145"/>
                  </a:cubicBezTo>
                  <a:cubicBezTo>
                    <a:pt x="426" y="111"/>
                    <a:pt x="392" y="77"/>
                    <a:pt x="358" y="77"/>
                  </a:cubicBezTo>
                  <a:cubicBezTo>
                    <a:pt x="290" y="43"/>
                    <a:pt x="247" y="43"/>
                    <a:pt x="179" y="1"/>
                  </a:cubicBezTo>
                  <a:lnTo>
                    <a:pt x="145" y="1"/>
                  </a:lnTo>
                  <a:cubicBezTo>
                    <a:pt x="77" y="1"/>
                    <a:pt x="1" y="111"/>
                    <a:pt x="77" y="179"/>
                  </a:cubicBezTo>
                  <a:cubicBezTo>
                    <a:pt x="111" y="213"/>
                    <a:pt x="145" y="256"/>
                    <a:pt x="179" y="290"/>
                  </a:cubicBezTo>
                  <a:cubicBezTo>
                    <a:pt x="213" y="324"/>
                    <a:pt x="247" y="324"/>
                    <a:pt x="290" y="358"/>
                  </a:cubicBezTo>
                  <a:lnTo>
                    <a:pt x="502" y="570"/>
                  </a:lnTo>
                  <a:cubicBezTo>
                    <a:pt x="536" y="570"/>
                    <a:pt x="536" y="604"/>
                    <a:pt x="570" y="6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7663414" y="3713957"/>
              <a:ext cx="19112" cy="12175"/>
            </a:xfrm>
            <a:custGeom>
              <a:avLst/>
              <a:gdLst/>
              <a:ahLst/>
              <a:cxnLst/>
              <a:rect l="l" t="t" r="r" b="b"/>
              <a:pathLst>
                <a:path w="562" h="358" extrusionOk="0">
                  <a:moveTo>
                    <a:pt x="425" y="357"/>
                  </a:moveTo>
                  <a:cubicBezTo>
                    <a:pt x="527" y="357"/>
                    <a:pt x="561" y="213"/>
                    <a:pt x="493" y="179"/>
                  </a:cubicBezTo>
                  <a:lnTo>
                    <a:pt x="281" y="77"/>
                  </a:lnTo>
                  <a:cubicBezTo>
                    <a:pt x="213" y="43"/>
                    <a:pt x="171" y="1"/>
                    <a:pt x="103" y="1"/>
                  </a:cubicBezTo>
                  <a:lnTo>
                    <a:pt x="69" y="1"/>
                  </a:lnTo>
                  <a:cubicBezTo>
                    <a:pt x="35" y="43"/>
                    <a:pt x="1" y="77"/>
                    <a:pt x="1" y="145"/>
                  </a:cubicBezTo>
                  <a:lnTo>
                    <a:pt x="69" y="213"/>
                  </a:lnTo>
                  <a:cubicBezTo>
                    <a:pt x="103" y="255"/>
                    <a:pt x="137" y="255"/>
                    <a:pt x="171" y="255"/>
                  </a:cubicBezTo>
                  <a:cubicBezTo>
                    <a:pt x="247" y="289"/>
                    <a:pt x="315" y="323"/>
                    <a:pt x="425"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7696945" y="3717732"/>
              <a:ext cx="26594" cy="13297"/>
            </a:xfrm>
            <a:custGeom>
              <a:avLst/>
              <a:gdLst/>
              <a:ahLst/>
              <a:cxnLst/>
              <a:rect l="l" t="t" r="r" b="b"/>
              <a:pathLst>
                <a:path w="782" h="391" extrusionOk="0">
                  <a:moveTo>
                    <a:pt x="637" y="391"/>
                  </a:moveTo>
                  <a:cubicBezTo>
                    <a:pt x="748" y="391"/>
                    <a:pt x="782" y="246"/>
                    <a:pt x="671" y="212"/>
                  </a:cubicBezTo>
                  <a:cubicBezTo>
                    <a:pt x="569" y="178"/>
                    <a:pt x="459" y="144"/>
                    <a:pt x="391" y="102"/>
                  </a:cubicBezTo>
                  <a:cubicBezTo>
                    <a:pt x="323" y="34"/>
                    <a:pt x="212" y="0"/>
                    <a:pt x="144" y="0"/>
                  </a:cubicBezTo>
                  <a:lnTo>
                    <a:pt x="110" y="0"/>
                  </a:lnTo>
                  <a:cubicBezTo>
                    <a:pt x="34" y="0"/>
                    <a:pt x="0" y="68"/>
                    <a:pt x="34" y="144"/>
                  </a:cubicBezTo>
                  <a:cubicBezTo>
                    <a:pt x="144" y="314"/>
                    <a:pt x="459" y="357"/>
                    <a:pt x="637" y="3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7713983" y="3757283"/>
              <a:ext cx="24009" cy="17106"/>
            </a:xfrm>
            <a:custGeom>
              <a:avLst/>
              <a:gdLst/>
              <a:ahLst/>
              <a:cxnLst/>
              <a:rect l="l" t="t" r="r" b="b"/>
              <a:pathLst>
                <a:path w="706" h="503" extrusionOk="0">
                  <a:moveTo>
                    <a:pt x="595" y="502"/>
                  </a:moveTo>
                  <a:cubicBezTo>
                    <a:pt x="671" y="502"/>
                    <a:pt x="705" y="358"/>
                    <a:pt x="637" y="290"/>
                  </a:cubicBezTo>
                  <a:cubicBezTo>
                    <a:pt x="561" y="256"/>
                    <a:pt x="459" y="179"/>
                    <a:pt x="382" y="111"/>
                  </a:cubicBezTo>
                  <a:cubicBezTo>
                    <a:pt x="315" y="77"/>
                    <a:pt x="213" y="1"/>
                    <a:pt x="136" y="1"/>
                  </a:cubicBezTo>
                  <a:lnTo>
                    <a:pt x="102" y="1"/>
                  </a:lnTo>
                  <a:cubicBezTo>
                    <a:pt x="34" y="43"/>
                    <a:pt x="0" y="77"/>
                    <a:pt x="34" y="145"/>
                  </a:cubicBezTo>
                  <a:cubicBezTo>
                    <a:pt x="68" y="256"/>
                    <a:pt x="170" y="290"/>
                    <a:pt x="247" y="324"/>
                  </a:cubicBezTo>
                  <a:cubicBezTo>
                    <a:pt x="348" y="392"/>
                    <a:pt x="459" y="426"/>
                    <a:pt x="527" y="468"/>
                  </a:cubicBezTo>
                  <a:cubicBezTo>
                    <a:pt x="561" y="468"/>
                    <a:pt x="561" y="502"/>
                    <a:pt x="595"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a:off x="7702998" y="3782720"/>
              <a:ext cx="19384" cy="14487"/>
            </a:xfrm>
            <a:custGeom>
              <a:avLst/>
              <a:gdLst/>
              <a:ahLst/>
              <a:cxnLst/>
              <a:rect l="l" t="t" r="r" b="b"/>
              <a:pathLst>
                <a:path w="570" h="426" extrusionOk="0">
                  <a:moveTo>
                    <a:pt x="425" y="425"/>
                  </a:moveTo>
                  <a:cubicBezTo>
                    <a:pt x="536" y="425"/>
                    <a:pt x="570" y="281"/>
                    <a:pt x="493" y="213"/>
                  </a:cubicBezTo>
                  <a:cubicBezTo>
                    <a:pt x="425" y="179"/>
                    <a:pt x="391" y="145"/>
                    <a:pt x="323" y="68"/>
                  </a:cubicBezTo>
                  <a:cubicBezTo>
                    <a:pt x="281" y="68"/>
                    <a:pt x="247" y="34"/>
                    <a:pt x="213" y="34"/>
                  </a:cubicBezTo>
                  <a:cubicBezTo>
                    <a:pt x="179" y="0"/>
                    <a:pt x="145" y="0"/>
                    <a:pt x="111" y="0"/>
                  </a:cubicBezTo>
                  <a:lnTo>
                    <a:pt x="111" y="0"/>
                  </a:lnTo>
                  <a:cubicBezTo>
                    <a:pt x="34" y="0"/>
                    <a:pt x="0" y="68"/>
                    <a:pt x="34" y="145"/>
                  </a:cubicBezTo>
                  <a:cubicBezTo>
                    <a:pt x="68" y="179"/>
                    <a:pt x="68" y="213"/>
                    <a:pt x="111" y="247"/>
                  </a:cubicBezTo>
                  <a:cubicBezTo>
                    <a:pt x="111" y="247"/>
                    <a:pt x="145" y="281"/>
                    <a:pt x="179" y="281"/>
                  </a:cubicBezTo>
                  <a:cubicBezTo>
                    <a:pt x="247" y="315"/>
                    <a:pt x="323" y="357"/>
                    <a:pt x="391" y="3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a:off x="7651273" y="3751501"/>
              <a:ext cx="25166" cy="14487"/>
            </a:xfrm>
            <a:custGeom>
              <a:avLst/>
              <a:gdLst/>
              <a:ahLst/>
              <a:cxnLst/>
              <a:rect l="l" t="t" r="r" b="b"/>
              <a:pathLst>
                <a:path w="740" h="426" extrusionOk="0">
                  <a:moveTo>
                    <a:pt x="638" y="426"/>
                  </a:moveTo>
                  <a:cubicBezTo>
                    <a:pt x="706" y="426"/>
                    <a:pt x="740" y="315"/>
                    <a:pt x="672" y="247"/>
                  </a:cubicBezTo>
                  <a:cubicBezTo>
                    <a:pt x="570" y="213"/>
                    <a:pt x="494" y="137"/>
                    <a:pt x="392" y="103"/>
                  </a:cubicBezTo>
                  <a:cubicBezTo>
                    <a:pt x="281" y="69"/>
                    <a:pt x="213" y="1"/>
                    <a:pt x="103" y="1"/>
                  </a:cubicBezTo>
                  <a:lnTo>
                    <a:pt x="103" y="1"/>
                  </a:lnTo>
                  <a:cubicBezTo>
                    <a:pt x="35" y="1"/>
                    <a:pt x="1" y="103"/>
                    <a:pt x="69" y="137"/>
                  </a:cubicBezTo>
                  <a:cubicBezTo>
                    <a:pt x="145" y="213"/>
                    <a:pt x="213" y="213"/>
                    <a:pt x="315" y="281"/>
                  </a:cubicBezTo>
                  <a:cubicBezTo>
                    <a:pt x="426" y="315"/>
                    <a:pt x="494" y="349"/>
                    <a:pt x="604" y="383"/>
                  </a:cubicBezTo>
                  <a:cubicBezTo>
                    <a:pt x="604" y="426"/>
                    <a:pt x="604" y="426"/>
                    <a:pt x="638"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a:off x="7631923" y="3792242"/>
              <a:ext cx="30097" cy="20541"/>
            </a:xfrm>
            <a:custGeom>
              <a:avLst/>
              <a:gdLst/>
              <a:ahLst/>
              <a:cxnLst/>
              <a:rect l="l" t="t" r="r" b="b"/>
              <a:pathLst>
                <a:path w="885" h="604" extrusionOk="0">
                  <a:moveTo>
                    <a:pt x="748" y="604"/>
                  </a:moveTo>
                  <a:cubicBezTo>
                    <a:pt x="816" y="604"/>
                    <a:pt x="884" y="459"/>
                    <a:pt x="782" y="391"/>
                  </a:cubicBezTo>
                  <a:cubicBezTo>
                    <a:pt x="672" y="324"/>
                    <a:pt x="570" y="247"/>
                    <a:pt x="459" y="179"/>
                  </a:cubicBezTo>
                  <a:cubicBezTo>
                    <a:pt x="357" y="77"/>
                    <a:pt x="247" y="1"/>
                    <a:pt x="145" y="1"/>
                  </a:cubicBezTo>
                  <a:lnTo>
                    <a:pt x="145" y="1"/>
                  </a:lnTo>
                  <a:cubicBezTo>
                    <a:pt x="77" y="1"/>
                    <a:pt x="1" y="77"/>
                    <a:pt x="35" y="145"/>
                  </a:cubicBezTo>
                  <a:cubicBezTo>
                    <a:pt x="77" y="247"/>
                    <a:pt x="179" y="324"/>
                    <a:pt x="289" y="391"/>
                  </a:cubicBezTo>
                  <a:cubicBezTo>
                    <a:pt x="425" y="459"/>
                    <a:pt x="570" y="536"/>
                    <a:pt x="672" y="570"/>
                  </a:cubicBezTo>
                  <a:cubicBezTo>
                    <a:pt x="714" y="570"/>
                    <a:pt x="714" y="604"/>
                    <a:pt x="748" y="6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7620088" y="3833255"/>
              <a:ext cx="16800" cy="14487"/>
            </a:xfrm>
            <a:custGeom>
              <a:avLst/>
              <a:gdLst/>
              <a:ahLst/>
              <a:cxnLst/>
              <a:rect l="l" t="t" r="r" b="b"/>
              <a:pathLst>
                <a:path w="494" h="426" extrusionOk="0">
                  <a:moveTo>
                    <a:pt x="383" y="426"/>
                  </a:moveTo>
                  <a:cubicBezTo>
                    <a:pt x="459" y="426"/>
                    <a:pt x="493" y="315"/>
                    <a:pt x="459" y="247"/>
                  </a:cubicBezTo>
                  <a:cubicBezTo>
                    <a:pt x="383" y="213"/>
                    <a:pt x="315" y="145"/>
                    <a:pt x="281" y="103"/>
                  </a:cubicBezTo>
                  <a:cubicBezTo>
                    <a:pt x="213" y="35"/>
                    <a:pt x="170" y="1"/>
                    <a:pt x="102" y="1"/>
                  </a:cubicBezTo>
                  <a:lnTo>
                    <a:pt x="68" y="1"/>
                  </a:lnTo>
                  <a:cubicBezTo>
                    <a:pt x="34" y="1"/>
                    <a:pt x="0" y="35"/>
                    <a:pt x="0" y="35"/>
                  </a:cubicBezTo>
                  <a:cubicBezTo>
                    <a:pt x="0" y="145"/>
                    <a:pt x="68" y="213"/>
                    <a:pt x="136" y="247"/>
                  </a:cubicBezTo>
                  <a:cubicBezTo>
                    <a:pt x="170" y="315"/>
                    <a:pt x="247" y="358"/>
                    <a:pt x="315"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7682492" y="3832099"/>
              <a:ext cx="18228" cy="16800"/>
            </a:xfrm>
            <a:custGeom>
              <a:avLst/>
              <a:gdLst/>
              <a:ahLst/>
              <a:cxnLst/>
              <a:rect l="l" t="t" r="r" b="b"/>
              <a:pathLst>
                <a:path w="536" h="494" extrusionOk="0">
                  <a:moveTo>
                    <a:pt x="425" y="494"/>
                  </a:moveTo>
                  <a:cubicBezTo>
                    <a:pt x="501" y="494"/>
                    <a:pt x="535" y="426"/>
                    <a:pt x="501" y="349"/>
                  </a:cubicBezTo>
                  <a:lnTo>
                    <a:pt x="323" y="179"/>
                  </a:lnTo>
                  <a:cubicBezTo>
                    <a:pt x="289" y="103"/>
                    <a:pt x="247" y="35"/>
                    <a:pt x="179" y="1"/>
                  </a:cubicBezTo>
                  <a:lnTo>
                    <a:pt x="111" y="1"/>
                  </a:lnTo>
                  <a:cubicBezTo>
                    <a:pt x="77" y="1"/>
                    <a:pt x="0" y="35"/>
                    <a:pt x="0" y="103"/>
                  </a:cubicBezTo>
                  <a:cubicBezTo>
                    <a:pt x="34" y="137"/>
                    <a:pt x="34" y="179"/>
                    <a:pt x="77" y="213"/>
                  </a:cubicBezTo>
                  <a:cubicBezTo>
                    <a:pt x="111" y="247"/>
                    <a:pt x="145" y="281"/>
                    <a:pt x="179" y="315"/>
                  </a:cubicBezTo>
                  <a:cubicBezTo>
                    <a:pt x="247" y="349"/>
                    <a:pt x="323" y="426"/>
                    <a:pt x="357" y="460"/>
                  </a:cubicBezTo>
                  <a:cubicBezTo>
                    <a:pt x="391" y="494"/>
                    <a:pt x="391" y="494"/>
                    <a:pt x="425" y="4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7693476" y="3868215"/>
              <a:ext cx="20541" cy="15643"/>
            </a:xfrm>
            <a:custGeom>
              <a:avLst/>
              <a:gdLst/>
              <a:ahLst/>
              <a:cxnLst/>
              <a:rect l="l" t="t" r="r" b="b"/>
              <a:pathLst>
                <a:path w="604" h="460" extrusionOk="0">
                  <a:moveTo>
                    <a:pt x="493" y="460"/>
                  </a:moveTo>
                  <a:cubicBezTo>
                    <a:pt x="561" y="460"/>
                    <a:pt x="603" y="392"/>
                    <a:pt x="561" y="315"/>
                  </a:cubicBezTo>
                  <a:cubicBezTo>
                    <a:pt x="493" y="247"/>
                    <a:pt x="425" y="213"/>
                    <a:pt x="391" y="137"/>
                  </a:cubicBezTo>
                  <a:cubicBezTo>
                    <a:pt x="314" y="69"/>
                    <a:pt x="246" y="35"/>
                    <a:pt x="178" y="1"/>
                  </a:cubicBezTo>
                  <a:lnTo>
                    <a:pt x="136" y="1"/>
                  </a:lnTo>
                  <a:cubicBezTo>
                    <a:pt x="68" y="1"/>
                    <a:pt x="0" y="69"/>
                    <a:pt x="34" y="137"/>
                  </a:cubicBezTo>
                  <a:cubicBezTo>
                    <a:pt x="102" y="213"/>
                    <a:pt x="178" y="247"/>
                    <a:pt x="246" y="315"/>
                  </a:cubicBezTo>
                  <a:cubicBezTo>
                    <a:pt x="314" y="349"/>
                    <a:pt x="391" y="392"/>
                    <a:pt x="459" y="426"/>
                  </a:cubicBezTo>
                  <a:cubicBezTo>
                    <a:pt x="459" y="460"/>
                    <a:pt x="493" y="460"/>
                    <a:pt x="493" y="4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7721192" y="3846552"/>
              <a:ext cx="17956" cy="11903"/>
            </a:xfrm>
            <a:custGeom>
              <a:avLst/>
              <a:gdLst/>
              <a:ahLst/>
              <a:cxnLst/>
              <a:rect l="l" t="t" r="r" b="b"/>
              <a:pathLst>
                <a:path w="528" h="350" extrusionOk="0">
                  <a:moveTo>
                    <a:pt x="349" y="349"/>
                  </a:moveTo>
                  <a:cubicBezTo>
                    <a:pt x="459" y="349"/>
                    <a:pt x="527" y="213"/>
                    <a:pt x="425" y="179"/>
                  </a:cubicBezTo>
                  <a:cubicBezTo>
                    <a:pt x="383" y="103"/>
                    <a:pt x="315" y="69"/>
                    <a:pt x="247" y="35"/>
                  </a:cubicBezTo>
                  <a:cubicBezTo>
                    <a:pt x="213" y="35"/>
                    <a:pt x="170" y="1"/>
                    <a:pt x="103" y="1"/>
                  </a:cubicBezTo>
                  <a:cubicBezTo>
                    <a:pt x="69" y="1"/>
                    <a:pt x="35" y="1"/>
                    <a:pt x="35" y="35"/>
                  </a:cubicBezTo>
                  <a:cubicBezTo>
                    <a:pt x="1" y="69"/>
                    <a:pt x="1" y="103"/>
                    <a:pt x="1" y="137"/>
                  </a:cubicBezTo>
                  <a:cubicBezTo>
                    <a:pt x="35" y="213"/>
                    <a:pt x="69" y="213"/>
                    <a:pt x="170" y="247"/>
                  </a:cubicBezTo>
                  <a:cubicBezTo>
                    <a:pt x="213" y="281"/>
                    <a:pt x="247" y="315"/>
                    <a:pt x="315" y="315"/>
                  </a:cubicBezTo>
                  <a:cubicBezTo>
                    <a:pt x="315" y="349"/>
                    <a:pt x="349" y="349"/>
                    <a:pt x="349" y="3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a:off x="7647532" y="3887293"/>
              <a:ext cx="27750" cy="21697"/>
            </a:xfrm>
            <a:custGeom>
              <a:avLst/>
              <a:gdLst/>
              <a:ahLst/>
              <a:cxnLst/>
              <a:rect l="l" t="t" r="r" b="b"/>
              <a:pathLst>
                <a:path w="816" h="638" extrusionOk="0">
                  <a:moveTo>
                    <a:pt x="680" y="638"/>
                  </a:moveTo>
                  <a:cubicBezTo>
                    <a:pt x="748" y="638"/>
                    <a:pt x="816" y="536"/>
                    <a:pt x="748" y="502"/>
                  </a:cubicBezTo>
                  <a:cubicBezTo>
                    <a:pt x="570" y="323"/>
                    <a:pt x="357" y="77"/>
                    <a:pt x="111" y="1"/>
                  </a:cubicBezTo>
                  <a:lnTo>
                    <a:pt x="111" y="1"/>
                  </a:lnTo>
                  <a:cubicBezTo>
                    <a:pt x="43" y="1"/>
                    <a:pt x="0" y="77"/>
                    <a:pt x="43" y="145"/>
                  </a:cubicBezTo>
                  <a:cubicBezTo>
                    <a:pt x="145" y="357"/>
                    <a:pt x="425" y="502"/>
                    <a:pt x="638"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a:off x="7603050" y="3893347"/>
              <a:ext cx="18228" cy="18262"/>
            </a:xfrm>
            <a:custGeom>
              <a:avLst/>
              <a:gdLst/>
              <a:ahLst/>
              <a:cxnLst/>
              <a:rect l="l" t="t" r="r" b="b"/>
              <a:pathLst>
                <a:path w="536" h="537" extrusionOk="0">
                  <a:moveTo>
                    <a:pt x="425" y="536"/>
                  </a:moveTo>
                  <a:cubicBezTo>
                    <a:pt x="501" y="536"/>
                    <a:pt x="535" y="426"/>
                    <a:pt x="501" y="358"/>
                  </a:cubicBezTo>
                  <a:cubicBezTo>
                    <a:pt x="425" y="290"/>
                    <a:pt x="357" y="213"/>
                    <a:pt x="323" y="145"/>
                  </a:cubicBezTo>
                  <a:cubicBezTo>
                    <a:pt x="247" y="77"/>
                    <a:pt x="213" y="1"/>
                    <a:pt x="111" y="1"/>
                  </a:cubicBezTo>
                  <a:cubicBezTo>
                    <a:pt x="34" y="1"/>
                    <a:pt x="0" y="35"/>
                    <a:pt x="0" y="111"/>
                  </a:cubicBezTo>
                  <a:cubicBezTo>
                    <a:pt x="0" y="179"/>
                    <a:pt x="77" y="247"/>
                    <a:pt x="145" y="324"/>
                  </a:cubicBezTo>
                  <a:cubicBezTo>
                    <a:pt x="213" y="392"/>
                    <a:pt x="289" y="426"/>
                    <a:pt x="357" y="502"/>
                  </a:cubicBezTo>
                  <a:cubicBezTo>
                    <a:pt x="357" y="536"/>
                    <a:pt x="391" y="536"/>
                    <a:pt x="425"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a:off x="7535716" y="3868215"/>
              <a:ext cx="22853" cy="22853"/>
            </a:xfrm>
            <a:custGeom>
              <a:avLst/>
              <a:gdLst/>
              <a:ahLst/>
              <a:cxnLst/>
              <a:rect l="l" t="t" r="r" b="b"/>
              <a:pathLst>
                <a:path w="672" h="672" extrusionOk="0">
                  <a:moveTo>
                    <a:pt x="528" y="672"/>
                  </a:moveTo>
                  <a:cubicBezTo>
                    <a:pt x="604" y="672"/>
                    <a:pt x="672" y="604"/>
                    <a:pt x="604" y="494"/>
                  </a:cubicBezTo>
                  <a:cubicBezTo>
                    <a:pt x="494" y="315"/>
                    <a:pt x="392" y="137"/>
                    <a:pt x="213" y="35"/>
                  </a:cubicBezTo>
                  <a:cubicBezTo>
                    <a:pt x="179" y="1"/>
                    <a:pt x="179" y="1"/>
                    <a:pt x="145" y="1"/>
                  </a:cubicBezTo>
                  <a:cubicBezTo>
                    <a:pt x="69" y="1"/>
                    <a:pt x="1" y="137"/>
                    <a:pt x="69" y="213"/>
                  </a:cubicBezTo>
                  <a:cubicBezTo>
                    <a:pt x="179" y="349"/>
                    <a:pt x="315" y="460"/>
                    <a:pt x="426" y="604"/>
                  </a:cubicBezTo>
                  <a:cubicBezTo>
                    <a:pt x="460" y="638"/>
                    <a:pt x="494" y="672"/>
                    <a:pt x="528" y="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a:off x="7499634" y="3856108"/>
              <a:ext cx="17922" cy="20541"/>
            </a:xfrm>
            <a:custGeom>
              <a:avLst/>
              <a:gdLst/>
              <a:ahLst/>
              <a:cxnLst/>
              <a:rect l="l" t="t" r="r" b="b"/>
              <a:pathLst>
                <a:path w="527" h="604" extrusionOk="0">
                  <a:moveTo>
                    <a:pt x="391" y="603"/>
                  </a:moveTo>
                  <a:cubicBezTo>
                    <a:pt x="459" y="603"/>
                    <a:pt x="527" y="535"/>
                    <a:pt x="493" y="459"/>
                  </a:cubicBezTo>
                  <a:cubicBezTo>
                    <a:pt x="425" y="391"/>
                    <a:pt x="391" y="323"/>
                    <a:pt x="357" y="246"/>
                  </a:cubicBezTo>
                  <a:cubicBezTo>
                    <a:pt x="314" y="178"/>
                    <a:pt x="246" y="111"/>
                    <a:pt x="178" y="34"/>
                  </a:cubicBezTo>
                  <a:cubicBezTo>
                    <a:pt x="178" y="0"/>
                    <a:pt x="144" y="0"/>
                    <a:pt x="102" y="0"/>
                  </a:cubicBezTo>
                  <a:cubicBezTo>
                    <a:pt x="34" y="0"/>
                    <a:pt x="0" y="34"/>
                    <a:pt x="0" y="111"/>
                  </a:cubicBezTo>
                  <a:cubicBezTo>
                    <a:pt x="34" y="212"/>
                    <a:pt x="68" y="280"/>
                    <a:pt x="144" y="357"/>
                  </a:cubicBezTo>
                  <a:cubicBezTo>
                    <a:pt x="212" y="425"/>
                    <a:pt x="280" y="493"/>
                    <a:pt x="357" y="569"/>
                  </a:cubicBezTo>
                  <a:cubicBezTo>
                    <a:pt x="357" y="603"/>
                    <a:pt x="391" y="603"/>
                    <a:pt x="391" y="6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7507431" y="3799486"/>
              <a:ext cx="20541" cy="24281"/>
            </a:xfrm>
            <a:custGeom>
              <a:avLst/>
              <a:gdLst/>
              <a:ahLst/>
              <a:cxnLst/>
              <a:rect l="l" t="t" r="r" b="b"/>
              <a:pathLst>
                <a:path w="604" h="714" extrusionOk="0">
                  <a:moveTo>
                    <a:pt x="502" y="714"/>
                  </a:moveTo>
                  <a:cubicBezTo>
                    <a:pt x="536" y="714"/>
                    <a:pt x="603" y="671"/>
                    <a:pt x="570" y="603"/>
                  </a:cubicBezTo>
                  <a:cubicBezTo>
                    <a:pt x="502" y="501"/>
                    <a:pt x="425" y="391"/>
                    <a:pt x="357" y="289"/>
                  </a:cubicBezTo>
                  <a:cubicBezTo>
                    <a:pt x="289" y="212"/>
                    <a:pt x="247" y="111"/>
                    <a:pt x="145" y="34"/>
                  </a:cubicBezTo>
                  <a:lnTo>
                    <a:pt x="111" y="0"/>
                  </a:lnTo>
                  <a:cubicBezTo>
                    <a:pt x="34" y="0"/>
                    <a:pt x="0" y="77"/>
                    <a:pt x="0" y="144"/>
                  </a:cubicBezTo>
                  <a:cubicBezTo>
                    <a:pt x="34" y="246"/>
                    <a:pt x="111" y="323"/>
                    <a:pt x="179" y="391"/>
                  </a:cubicBezTo>
                  <a:cubicBezTo>
                    <a:pt x="289" y="501"/>
                    <a:pt x="357" y="569"/>
                    <a:pt x="425" y="671"/>
                  </a:cubicBezTo>
                  <a:cubicBezTo>
                    <a:pt x="459" y="714"/>
                    <a:pt x="459" y="714"/>
                    <a:pt x="502" y="7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a:off x="7477368" y="3759901"/>
              <a:ext cx="20575" cy="17922"/>
            </a:xfrm>
            <a:custGeom>
              <a:avLst/>
              <a:gdLst/>
              <a:ahLst/>
              <a:cxnLst/>
              <a:rect l="l" t="t" r="r" b="b"/>
              <a:pathLst>
                <a:path w="605" h="527" extrusionOk="0">
                  <a:moveTo>
                    <a:pt x="460" y="527"/>
                  </a:moveTo>
                  <a:cubicBezTo>
                    <a:pt x="536" y="527"/>
                    <a:pt x="604" y="391"/>
                    <a:pt x="536" y="315"/>
                  </a:cubicBezTo>
                  <a:cubicBezTo>
                    <a:pt x="494" y="247"/>
                    <a:pt x="426" y="213"/>
                    <a:pt x="392" y="136"/>
                  </a:cubicBezTo>
                  <a:cubicBezTo>
                    <a:pt x="324" y="68"/>
                    <a:pt x="247" y="0"/>
                    <a:pt x="179" y="0"/>
                  </a:cubicBezTo>
                  <a:lnTo>
                    <a:pt x="145" y="0"/>
                  </a:lnTo>
                  <a:cubicBezTo>
                    <a:pt x="69" y="0"/>
                    <a:pt x="1" y="68"/>
                    <a:pt x="1" y="136"/>
                  </a:cubicBezTo>
                  <a:cubicBezTo>
                    <a:pt x="35" y="247"/>
                    <a:pt x="111" y="315"/>
                    <a:pt x="179" y="349"/>
                  </a:cubicBezTo>
                  <a:cubicBezTo>
                    <a:pt x="247" y="425"/>
                    <a:pt x="324" y="459"/>
                    <a:pt x="392" y="493"/>
                  </a:cubicBezTo>
                  <a:cubicBezTo>
                    <a:pt x="426" y="493"/>
                    <a:pt x="426" y="527"/>
                    <a:pt x="460"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a:off x="7448496" y="3782720"/>
              <a:ext cx="21697" cy="19384"/>
            </a:xfrm>
            <a:custGeom>
              <a:avLst/>
              <a:gdLst/>
              <a:ahLst/>
              <a:cxnLst/>
              <a:rect l="l" t="t" r="r" b="b"/>
              <a:pathLst>
                <a:path w="638" h="570" extrusionOk="0">
                  <a:moveTo>
                    <a:pt x="459" y="570"/>
                  </a:moveTo>
                  <a:cubicBezTo>
                    <a:pt x="570" y="570"/>
                    <a:pt x="638" y="459"/>
                    <a:pt x="570" y="391"/>
                  </a:cubicBezTo>
                  <a:cubicBezTo>
                    <a:pt x="493" y="315"/>
                    <a:pt x="425" y="247"/>
                    <a:pt x="391" y="179"/>
                  </a:cubicBezTo>
                  <a:cubicBezTo>
                    <a:pt x="323" y="102"/>
                    <a:pt x="281" y="34"/>
                    <a:pt x="179" y="0"/>
                  </a:cubicBezTo>
                  <a:lnTo>
                    <a:pt x="145" y="0"/>
                  </a:lnTo>
                  <a:cubicBezTo>
                    <a:pt x="68" y="0"/>
                    <a:pt x="0" y="68"/>
                    <a:pt x="0" y="145"/>
                  </a:cubicBezTo>
                  <a:cubicBezTo>
                    <a:pt x="0" y="213"/>
                    <a:pt x="34" y="247"/>
                    <a:pt x="68" y="315"/>
                  </a:cubicBezTo>
                  <a:cubicBezTo>
                    <a:pt x="111" y="357"/>
                    <a:pt x="145" y="391"/>
                    <a:pt x="179" y="391"/>
                  </a:cubicBezTo>
                  <a:cubicBezTo>
                    <a:pt x="247" y="459"/>
                    <a:pt x="323" y="493"/>
                    <a:pt x="425"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a:off x="7482868" y="3815061"/>
              <a:ext cx="16800" cy="17072"/>
            </a:xfrm>
            <a:custGeom>
              <a:avLst/>
              <a:gdLst/>
              <a:ahLst/>
              <a:cxnLst/>
              <a:rect l="l" t="t" r="r" b="b"/>
              <a:pathLst>
                <a:path w="494" h="502" extrusionOk="0">
                  <a:moveTo>
                    <a:pt x="383" y="502"/>
                  </a:moveTo>
                  <a:cubicBezTo>
                    <a:pt x="425" y="502"/>
                    <a:pt x="459" y="502"/>
                    <a:pt x="493" y="468"/>
                  </a:cubicBezTo>
                  <a:cubicBezTo>
                    <a:pt x="493" y="392"/>
                    <a:pt x="493" y="324"/>
                    <a:pt x="425" y="290"/>
                  </a:cubicBezTo>
                  <a:cubicBezTo>
                    <a:pt x="383" y="256"/>
                    <a:pt x="349" y="213"/>
                    <a:pt x="281" y="145"/>
                  </a:cubicBezTo>
                  <a:cubicBezTo>
                    <a:pt x="247" y="111"/>
                    <a:pt x="247" y="111"/>
                    <a:pt x="213" y="77"/>
                  </a:cubicBezTo>
                  <a:cubicBezTo>
                    <a:pt x="170" y="77"/>
                    <a:pt x="136" y="43"/>
                    <a:pt x="136" y="1"/>
                  </a:cubicBezTo>
                  <a:lnTo>
                    <a:pt x="68" y="1"/>
                  </a:lnTo>
                  <a:cubicBezTo>
                    <a:pt x="34" y="1"/>
                    <a:pt x="0" y="1"/>
                    <a:pt x="0" y="43"/>
                  </a:cubicBezTo>
                  <a:cubicBezTo>
                    <a:pt x="34" y="111"/>
                    <a:pt x="34" y="145"/>
                    <a:pt x="34" y="179"/>
                  </a:cubicBezTo>
                  <a:cubicBezTo>
                    <a:pt x="68" y="213"/>
                    <a:pt x="68" y="290"/>
                    <a:pt x="102" y="324"/>
                  </a:cubicBezTo>
                  <a:cubicBezTo>
                    <a:pt x="170" y="392"/>
                    <a:pt x="247" y="426"/>
                    <a:pt x="315"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a:off x="7443565" y="3732151"/>
              <a:ext cx="20575" cy="16800"/>
            </a:xfrm>
            <a:custGeom>
              <a:avLst/>
              <a:gdLst/>
              <a:ahLst/>
              <a:cxnLst/>
              <a:rect l="l" t="t" r="r" b="b"/>
              <a:pathLst>
                <a:path w="605" h="494" extrusionOk="0">
                  <a:moveTo>
                    <a:pt x="468" y="493"/>
                  </a:moveTo>
                  <a:cubicBezTo>
                    <a:pt x="536" y="493"/>
                    <a:pt x="604" y="426"/>
                    <a:pt x="570" y="358"/>
                  </a:cubicBezTo>
                  <a:cubicBezTo>
                    <a:pt x="468" y="213"/>
                    <a:pt x="392" y="145"/>
                    <a:pt x="290" y="35"/>
                  </a:cubicBezTo>
                  <a:cubicBezTo>
                    <a:pt x="256" y="1"/>
                    <a:pt x="213" y="1"/>
                    <a:pt x="179" y="1"/>
                  </a:cubicBezTo>
                  <a:cubicBezTo>
                    <a:pt x="145" y="1"/>
                    <a:pt x="111" y="1"/>
                    <a:pt x="77" y="35"/>
                  </a:cubicBezTo>
                  <a:cubicBezTo>
                    <a:pt x="1" y="103"/>
                    <a:pt x="43" y="213"/>
                    <a:pt x="111" y="247"/>
                  </a:cubicBezTo>
                  <a:cubicBezTo>
                    <a:pt x="213" y="315"/>
                    <a:pt x="324" y="392"/>
                    <a:pt x="392" y="460"/>
                  </a:cubicBezTo>
                  <a:cubicBezTo>
                    <a:pt x="426" y="493"/>
                    <a:pt x="426" y="493"/>
                    <a:pt x="468" y="4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a:off x="7411223" y="3762214"/>
              <a:ext cx="17956" cy="19384"/>
            </a:xfrm>
            <a:custGeom>
              <a:avLst/>
              <a:gdLst/>
              <a:ahLst/>
              <a:cxnLst/>
              <a:rect l="l" t="t" r="r" b="b"/>
              <a:pathLst>
                <a:path w="528" h="570" extrusionOk="0">
                  <a:moveTo>
                    <a:pt x="357" y="569"/>
                  </a:moveTo>
                  <a:cubicBezTo>
                    <a:pt x="425" y="569"/>
                    <a:pt x="527" y="493"/>
                    <a:pt x="459" y="391"/>
                  </a:cubicBezTo>
                  <a:cubicBezTo>
                    <a:pt x="425" y="323"/>
                    <a:pt x="391" y="247"/>
                    <a:pt x="357" y="179"/>
                  </a:cubicBezTo>
                  <a:cubicBezTo>
                    <a:pt x="357" y="145"/>
                    <a:pt x="315" y="111"/>
                    <a:pt x="315" y="68"/>
                  </a:cubicBezTo>
                  <a:cubicBezTo>
                    <a:pt x="281" y="34"/>
                    <a:pt x="213" y="0"/>
                    <a:pt x="179" y="0"/>
                  </a:cubicBezTo>
                  <a:lnTo>
                    <a:pt x="145" y="0"/>
                  </a:lnTo>
                  <a:cubicBezTo>
                    <a:pt x="69" y="0"/>
                    <a:pt x="1" y="68"/>
                    <a:pt x="1" y="145"/>
                  </a:cubicBezTo>
                  <a:cubicBezTo>
                    <a:pt x="1" y="247"/>
                    <a:pt x="35" y="281"/>
                    <a:pt x="103" y="357"/>
                  </a:cubicBezTo>
                  <a:cubicBezTo>
                    <a:pt x="179" y="425"/>
                    <a:pt x="213" y="493"/>
                    <a:pt x="281" y="535"/>
                  </a:cubicBezTo>
                  <a:cubicBezTo>
                    <a:pt x="315" y="569"/>
                    <a:pt x="315" y="569"/>
                    <a:pt x="357" y="5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a:off x="7395614" y="3815061"/>
              <a:ext cx="16800" cy="18228"/>
            </a:xfrm>
            <a:custGeom>
              <a:avLst/>
              <a:gdLst/>
              <a:ahLst/>
              <a:cxnLst/>
              <a:rect l="l" t="t" r="r" b="b"/>
              <a:pathLst>
                <a:path w="494" h="536" extrusionOk="0">
                  <a:moveTo>
                    <a:pt x="392" y="536"/>
                  </a:moveTo>
                  <a:cubicBezTo>
                    <a:pt x="460" y="536"/>
                    <a:pt x="494" y="426"/>
                    <a:pt x="460" y="358"/>
                  </a:cubicBezTo>
                  <a:cubicBezTo>
                    <a:pt x="392" y="290"/>
                    <a:pt x="349" y="256"/>
                    <a:pt x="315" y="179"/>
                  </a:cubicBezTo>
                  <a:cubicBezTo>
                    <a:pt x="315" y="179"/>
                    <a:pt x="281" y="145"/>
                    <a:pt x="281" y="111"/>
                  </a:cubicBezTo>
                  <a:cubicBezTo>
                    <a:pt x="247" y="77"/>
                    <a:pt x="213" y="43"/>
                    <a:pt x="179" y="1"/>
                  </a:cubicBezTo>
                  <a:lnTo>
                    <a:pt x="137" y="1"/>
                  </a:lnTo>
                  <a:cubicBezTo>
                    <a:pt x="69" y="1"/>
                    <a:pt x="1" y="43"/>
                    <a:pt x="1" y="111"/>
                  </a:cubicBezTo>
                  <a:cubicBezTo>
                    <a:pt x="1" y="213"/>
                    <a:pt x="69" y="290"/>
                    <a:pt x="137" y="358"/>
                  </a:cubicBezTo>
                  <a:cubicBezTo>
                    <a:pt x="179" y="426"/>
                    <a:pt x="247" y="468"/>
                    <a:pt x="315" y="502"/>
                  </a:cubicBezTo>
                  <a:cubicBezTo>
                    <a:pt x="349" y="536"/>
                    <a:pt x="349" y="536"/>
                    <a:pt x="392"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a:off x="7435199" y="3830977"/>
              <a:ext cx="15643" cy="20234"/>
            </a:xfrm>
            <a:custGeom>
              <a:avLst/>
              <a:gdLst/>
              <a:ahLst/>
              <a:cxnLst/>
              <a:rect l="l" t="t" r="r" b="b"/>
              <a:pathLst>
                <a:path w="460" h="595" extrusionOk="0">
                  <a:moveTo>
                    <a:pt x="323" y="595"/>
                  </a:moveTo>
                  <a:cubicBezTo>
                    <a:pt x="391" y="595"/>
                    <a:pt x="459" y="527"/>
                    <a:pt x="425" y="459"/>
                  </a:cubicBezTo>
                  <a:lnTo>
                    <a:pt x="323" y="212"/>
                  </a:lnTo>
                  <a:cubicBezTo>
                    <a:pt x="289" y="136"/>
                    <a:pt x="247" y="68"/>
                    <a:pt x="179" y="0"/>
                  </a:cubicBezTo>
                  <a:lnTo>
                    <a:pt x="111" y="0"/>
                  </a:lnTo>
                  <a:cubicBezTo>
                    <a:pt x="35" y="0"/>
                    <a:pt x="1" y="34"/>
                    <a:pt x="1" y="102"/>
                  </a:cubicBezTo>
                  <a:cubicBezTo>
                    <a:pt x="1" y="212"/>
                    <a:pt x="35" y="280"/>
                    <a:pt x="77" y="348"/>
                  </a:cubicBezTo>
                  <a:cubicBezTo>
                    <a:pt x="145" y="425"/>
                    <a:pt x="179" y="493"/>
                    <a:pt x="247" y="561"/>
                  </a:cubicBezTo>
                  <a:cubicBezTo>
                    <a:pt x="247" y="595"/>
                    <a:pt x="289" y="595"/>
                    <a:pt x="323"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a:off x="7412380" y="3865631"/>
              <a:ext cx="16800" cy="21697"/>
            </a:xfrm>
            <a:custGeom>
              <a:avLst/>
              <a:gdLst/>
              <a:ahLst/>
              <a:cxnLst/>
              <a:rect l="l" t="t" r="r" b="b"/>
              <a:pathLst>
                <a:path w="494" h="638" extrusionOk="0">
                  <a:moveTo>
                    <a:pt x="391" y="638"/>
                  </a:moveTo>
                  <a:cubicBezTo>
                    <a:pt x="459" y="638"/>
                    <a:pt x="493" y="604"/>
                    <a:pt x="459" y="536"/>
                  </a:cubicBezTo>
                  <a:cubicBezTo>
                    <a:pt x="391" y="357"/>
                    <a:pt x="357" y="77"/>
                    <a:pt x="145" y="0"/>
                  </a:cubicBezTo>
                  <a:lnTo>
                    <a:pt x="111" y="0"/>
                  </a:lnTo>
                  <a:cubicBezTo>
                    <a:pt x="69" y="0"/>
                    <a:pt x="1" y="0"/>
                    <a:pt x="1" y="77"/>
                  </a:cubicBezTo>
                  <a:cubicBezTo>
                    <a:pt x="1" y="289"/>
                    <a:pt x="213" y="468"/>
                    <a:pt x="323" y="604"/>
                  </a:cubicBezTo>
                  <a:cubicBezTo>
                    <a:pt x="357" y="638"/>
                    <a:pt x="357" y="638"/>
                    <a:pt x="391"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a:off x="7371367" y="3868215"/>
              <a:ext cx="13331" cy="21697"/>
            </a:xfrm>
            <a:custGeom>
              <a:avLst/>
              <a:gdLst/>
              <a:ahLst/>
              <a:cxnLst/>
              <a:rect l="l" t="t" r="r" b="b"/>
              <a:pathLst>
                <a:path w="392" h="638" extrusionOk="0">
                  <a:moveTo>
                    <a:pt x="323" y="638"/>
                  </a:moveTo>
                  <a:cubicBezTo>
                    <a:pt x="357" y="638"/>
                    <a:pt x="391" y="638"/>
                    <a:pt x="391" y="604"/>
                  </a:cubicBezTo>
                  <a:cubicBezTo>
                    <a:pt x="357" y="349"/>
                    <a:pt x="289" y="103"/>
                    <a:pt x="77" y="1"/>
                  </a:cubicBezTo>
                  <a:lnTo>
                    <a:pt x="77" y="1"/>
                  </a:lnTo>
                  <a:cubicBezTo>
                    <a:pt x="43" y="1"/>
                    <a:pt x="0" y="35"/>
                    <a:pt x="43" y="69"/>
                  </a:cubicBezTo>
                  <a:cubicBezTo>
                    <a:pt x="111" y="247"/>
                    <a:pt x="213" y="392"/>
                    <a:pt x="255" y="604"/>
                  </a:cubicBezTo>
                  <a:cubicBezTo>
                    <a:pt x="255" y="638"/>
                    <a:pt x="289" y="638"/>
                    <a:pt x="323"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a:off x="7329469" y="3871684"/>
              <a:ext cx="11869" cy="25472"/>
            </a:xfrm>
            <a:custGeom>
              <a:avLst/>
              <a:gdLst/>
              <a:ahLst/>
              <a:cxnLst/>
              <a:rect l="l" t="t" r="r" b="b"/>
              <a:pathLst>
                <a:path w="349" h="749" extrusionOk="0">
                  <a:moveTo>
                    <a:pt x="213" y="748"/>
                  </a:moveTo>
                  <a:cubicBezTo>
                    <a:pt x="247" y="748"/>
                    <a:pt x="281" y="714"/>
                    <a:pt x="315" y="672"/>
                  </a:cubicBezTo>
                  <a:cubicBezTo>
                    <a:pt x="315" y="460"/>
                    <a:pt x="349" y="247"/>
                    <a:pt x="281" y="77"/>
                  </a:cubicBezTo>
                  <a:cubicBezTo>
                    <a:pt x="281" y="35"/>
                    <a:pt x="247" y="1"/>
                    <a:pt x="213" y="1"/>
                  </a:cubicBezTo>
                  <a:cubicBezTo>
                    <a:pt x="170" y="1"/>
                    <a:pt x="136" y="35"/>
                    <a:pt x="102" y="77"/>
                  </a:cubicBezTo>
                  <a:cubicBezTo>
                    <a:pt x="1" y="247"/>
                    <a:pt x="68" y="502"/>
                    <a:pt x="136" y="672"/>
                  </a:cubicBezTo>
                  <a:cubicBezTo>
                    <a:pt x="136" y="748"/>
                    <a:pt x="170" y="748"/>
                    <a:pt x="213" y="7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a:off x="7289613" y="3859849"/>
              <a:ext cx="13297" cy="21697"/>
            </a:xfrm>
            <a:custGeom>
              <a:avLst/>
              <a:gdLst/>
              <a:ahLst/>
              <a:cxnLst/>
              <a:rect l="l" t="t" r="r" b="b"/>
              <a:pathLst>
                <a:path w="391" h="638" extrusionOk="0">
                  <a:moveTo>
                    <a:pt x="145" y="638"/>
                  </a:moveTo>
                  <a:cubicBezTo>
                    <a:pt x="213" y="638"/>
                    <a:pt x="281" y="595"/>
                    <a:pt x="281" y="527"/>
                  </a:cubicBezTo>
                  <a:cubicBezTo>
                    <a:pt x="281" y="459"/>
                    <a:pt x="323" y="383"/>
                    <a:pt x="357" y="315"/>
                  </a:cubicBezTo>
                  <a:lnTo>
                    <a:pt x="357" y="213"/>
                  </a:lnTo>
                  <a:cubicBezTo>
                    <a:pt x="391" y="170"/>
                    <a:pt x="391" y="136"/>
                    <a:pt x="391" y="102"/>
                  </a:cubicBezTo>
                  <a:cubicBezTo>
                    <a:pt x="391" y="34"/>
                    <a:pt x="357" y="34"/>
                    <a:pt x="323" y="1"/>
                  </a:cubicBezTo>
                  <a:lnTo>
                    <a:pt x="323" y="1"/>
                  </a:lnTo>
                  <a:cubicBezTo>
                    <a:pt x="213" y="1"/>
                    <a:pt x="68" y="136"/>
                    <a:pt x="34" y="213"/>
                  </a:cubicBezTo>
                  <a:cubicBezTo>
                    <a:pt x="0" y="315"/>
                    <a:pt x="0" y="459"/>
                    <a:pt x="34" y="561"/>
                  </a:cubicBezTo>
                  <a:cubicBezTo>
                    <a:pt x="68" y="595"/>
                    <a:pt x="111" y="638"/>
                    <a:pt x="145"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a:off x="7260706" y="3832099"/>
              <a:ext cx="18228" cy="25200"/>
            </a:xfrm>
            <a:custGeom>
              <a:avLst/>
              <a:gdLst/>
              <a:ahLst/>
              <a:cxnLst/>
              <a:rect l="l" t="t" r="r" b="b"/>
              <a:pathLst>
                <a:path w="536" h="741" extrusionOk="0">
                  <a:moveTo>
                    <a:pt x="111" y="740"/>
                  </a:moveTo>
                  <a:cubicBezTo>
                    <a:pt x="145" y="740"/>
                    <a:pt x="179" y="740"/>
                    <a:pt x="179" y="706"/>
                  </a:cubicBezTo>
                  <a:cubicBezTo>
                    <a:pt x="247" y="604"/>
                    <a:pt x="324" y="528"/>
                    <a:pt x="392" y="426"/>
                  </a:cubicBezTo>
                  <a:cubicBezTo>
                    <a:pt x="459" y="315"/>
                    <a:pt x="536" y="213"/>
                    <a:pt x="493" y="103"/>
                  </a:cubicBezTo>
                  <a:cubicBezTo>
                    <a:pt x="493" y="35"/>
                    <a:pt x="425" y="1"/>
                    <a:pt x="392" y="1"/>
                  </a:cubicBezTo>
                  <a:lnTo>
                    <a:pt x="358" y="1"/>
                  </a:lnTo>
                  <a:cubicBezTo>
                    <a:pt x="213" y="35"/>
                    <a:pt x="179" y="179"/>
                    <a:pt x="145" y="281"/>
                  </a:cubicBezTo>
                  <a:cubicBezTo>
                    <a:pt x="69" y="392"/>
                    <a:pt x="35" y="494"/>
                    <a:pt x="1" y="604"/>
                  </a:cubicBezTo>
                  <a:cubicBezTo>
                    <a:pt x="1" y="672"/>
                    <a:pt x="69" y="740"/>
                    <a:pt x="111" y="7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7322260" y="3818836"/>
              <a:ext cx="8400" cy="19384"/>
            </a:xfrm>
            <a:custGeom>
              <a:avLst/>
              <a:gdLst/>
              <a:ahLst/>
              <a:cxnLst/>
              <a:rect l="l" t="t" r="r" b="b"/>
              <a:pathLst>
                <a:path w="247" h="570" extrusionOk="0">
                  <a:moveTo>
                    <a:pt x="136" y="569"/>
                  </a:moveTo>
                  <a:cubicBezTo>
                    <a:pt x="170" y="569"/>
                    <a:pt x="213" y="527"/>
                    <a:pt x="213" y="459"/>
                  </a:cubicBezTo>
                  <a:cubicBezTo>
                    <a:pt x="213" y="391"/>
                    <a:pt x="213" y="315"/>
                    <a:pt x="247" y="213"/>
                  </a:cubicBezTo>
                  <a:lnTo>
                    <a:pt x="247" y="102"/>
                  </a:lnTo>
                  <a:cubicBezTo>
                    <a:pt x="247" y="68"/>
                    <a:pt x="247" y="68"/>
                    <a:pt x="213" y="34"/>
                  </a:cubicBezTo>
                  <a:cubicBezTo>
                    <a:pt x="213" y="0"/>
                    <a:pt x="213" y="0"/>
                    <a:pt x="170" y="0"/>
                  </a:cubicBezTo>
                  <a:lnTo>
                    <a:pt x="136" y="0"/>
                  </a:lnTo>
                  <a:cubicBezTo>
                    <a:pt x="102" y="34"/>
                    <a:pt x="34" y="102"/>
                    <a:pt x="0" y="179"/>
                  </a:cubicBezTo>
                  <a:cubicBezTo>
                    <a:pt x="0" y="281"/>
                    <a:pt x="0" y="391"/>
                    <a:pt x="34" y="493"/>
                  </a:cubicBezTo>
                  <a:cubicBezTo>
                    <a:pt x="68" y="527"/>
                    <a:pt x="102" y="569"/>
                    <a:pt x="136" y="5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7340148" y="3753814"/>
              <a:ext cx="15643" cy="19418"/>
            </a:xfrm>
            <a:custGeom>
              <a:avLst/>
              <a:gdLst/>
              <a:ahLst/>
              <a:cxnLst/>
              <a:rect l="l" t="t" r="r" b="b"/>
              <a:pathLst>
                <a:path w="460" h="571" extrusionOk="0">
                  <a:moveTo>
                    <a:pt x="145" y="570"/>
                  </a:moveTo>
                  <a:cubicBezTo>
                    <a:pt x="179" y="570"/>
                    <a:pt x="213" y="570"/>
                    <a:pt x="247" y="528"/>
                  </a:cubicBezTo>
                  <a:cubicBezTo>
                    <a:pt x="358" y="392"/>
                    <a:pt x="460" y="179"/>
                    <a:pt x="358" y="35"/>
                  </a:cubicBezTo>
                  <a:cubicBezTo>
                    <a:pt x="324" y="1"/>
                    <a:pt x="281" y="1"/>
                    <a:pt x="247" y="1"/>
                  </a:cubicBezTo>
                  <a:cubicBezTo>
                    <a:pt x="213" y="1"/>
                    <a:pt x="179" y="1"/>
                    <a:pt x="145" y="35"/>
                  </a:cubicBezTo>
                  <a:cubicBezTo>
                    <a:pt x="35" y="145"/>
                    <a:pt x="111" y="281"/>
                    <a:pt x="69" y="426"/>
                  </a:cubicBezTo>
                  <a:cubicBezTo>
                    <a:pt x="1" y="494"/>
                    <a:pt x="69" y="570"/>
                    <a:pt x="145"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7299135" y="3793399"/>
              <a:ext cx="8706" cy="20541"/>
            </a:xfrm>
            <a:custGeom>
              <a:avLst/>
              <a:gdLst/>
              <a:ahLst/>
              <a:cxnLst/>
              <a:rect l="l" t="t" r="r" b="b"/>
              <a:pathLst>
                <a:path w="256" h="604" extrusionOk="0">
                  <a:moveTo>
                    <a:pt x="111" y="604"/>
                  </a:moveTo>
                  <a:cubicBezTo>
                    <a:pt x="179" y="604"/>
                    <a:pt x="213" y="570"/>
                    <a:pt x="213" y="502"/>
                  </a:cubicBezTo>
                  <a:cubicBezTo>
                    <a:pt x="213" y="425"/>
                    <a:pt x="213" y="357"/>
                    <a:pt x="255" y="256"/>
                  </a:cubicBezTo>
                  <a:cubicBezTo>
                    <a:pt x="255" y="179"/>
                    <a:pt x="255" y="111"/>
                    <a:pt x="213" y="43"/>
                  </a:cubicBezTo>
                  <a:cubicBezTo>
                    <a:pt x="179" y="1"/>
                    <a:pt x="145" y="1"/>
                    <a:pt x="111" y="1"/>
                  </a:cubicBezTo>
                  <a:cubicBezTo>
                    <a:pt x="111" y="1"/>
                    <a:pt x="77" y="1"/>
                    <a:pt x="77" y="43"/>
                  </a:cubicBezTo>
                  <a:cubicBezTo>
                    <a:pt x="1" y="111"/>
                    <a:pt x="1" y="179"/>
                    <a:pt x="1" y="256"/>
                  </a:cubicBezTo>
                  <a:cubicBezTo>
                    <a:pt x="43" y="357"/>
                    <a:pt x="43" y="425"/>
                    <a:pt x="43" y="502"/>
                  </a:cubicBezTo>
                  <a:cubicBezTo>
                    <a:pt x="43" y="570"/>
                    <a:pt x="77" y="604"/>
                    <a:pt x="111" y="6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7336679" y="3703279"/>
              <a:ext cx="9590" cy="22853"/>
            </a:xfrm>
            <a:custGeom>
              <a:avLst/>
              <a:gdLst/>
              <a:ahLst/>
              <a:cxnLst/>
              <a:rect l="l" t="t" r="r" b="b"/>
              <a:pathLst>
                <a:path w="282" h="672" extrusionOk="0">
                  <a:moveTo>
                    <a:pt x="103" y="671"/>
                  </a:moveTo>
                  <a:cubicBezTo>
                    <a:pt x="137" y="671"/>
                    <a:pt x="171" y="637"/>
                    <a:pt x="171" y="603"/>
                  </a:cubicBezTo>
                  <a:cubicBezTo>
                    <a:pt x="213" y="493"/>
                    <a:pt x="247" y="391"/>
                    <a:pt x="247" y="315"/>
                  </a:cubicBezTo>
                  <a:cubicBezTo>
                    <a:pt x="281" y="213"/>
                    <a:pt x="281" y="102"/>
                    <a:pt x="247" y="34"/>
                  </a:cubicBezTo>
                  <a:cubicBezTo>
                    <a:pt x="213" y="34"/>
                    <a:pt x="213" y="0"/>
                    <a:pt x="171" y="0"/>
                  </a:cubicBezTo>
                  <a:cubicBezTo>
                    <a:pt x="137" y="0"/>
                    <a:pt x="137" y="0"/>
                    <a:pt x="103" y="34"/>
                  </a:cubicBezTo>
                  <a:cubicBezTo>
                    <a:pt x="35" y="68"/>
                    <a:pt x="35" y="179"/>
                    <a:pt x="35" y="281"/>
                  </a:cubicBezTo>
                  <a:cubicBezTo>
                    <a:pt x="35" y="357"/>
                    <a:pt x="35" y="459"/>
                    <a:pt x="1" y="569"/>
                  </a:cubicBezTo>
                  <a:cubicBezTo>
                    <a:pt x="1" y="637"/>
                    <a:pt x="69" y="671"/>
                    <a:pt x="103"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6943509" y="3050947"/>
              <a:ext cx="736704" cy="486239"/>
            </a:xfrm>
            <a:custGeom>
              <a:avLst/>
              <a:gdLst/>
              <a:ahLst/>
              <a:cxnLst/>
              <a:rect l="l" t="t" r="r" b="b"/>
              <a:pathLst>
                <a:path w="21663" h="14298" extrusionOk="0">
                  <a:moveTo>
                    <a:pt x="9447" y="14298"/>
                  </a:moveTo>
                  <a:lnTo>
                    <a:pt x="15359" y="12242"/>
                  </a:lnTo>
                  <a:cubicBezTo>
                    <a:pt x="15359" y="12242"/>
                    <a:pt x="21662" y="4316"/>
                    <a:pt x="16710" y="1097"/>
                  </a:cubicBezTo>
                  <a:cubicBezTo>
                    <a:pt x="15504" y="315"/>
                    <a:pt x="14374" y="1"/>
                    <a:pt x="13380" y="1"/>
                  </a:cubicBezTo>
                  <a:cubicBezTo>
                    <a:pt x="10262" y="1"/>
                    <a:pt x="8283" y="2898"/>
                    <a:pt x="8283" y="2898"/>
                  </a:cubicBezTo>
                  <a:cubicBezTo>
                    <a:pt x="8283" y="2898"/>
                    <a:pt x="7365" y="2583"/>
                    <a:pt x="6159" y="2583"/>
                  </a:cubicBezTo>
                  <a:cubicBezTo>
                    <a:pt x="4494" y="2583"/>
                    <a:pt x="2337" y="3187"/>
                    <a:pt x="1453" y="6117"/>
                  </a:cubicBezTo>
                  <a:cubicBezTo>
                    <a:pt x="0" y="11180"/>
                    <a:pt x="9447" y="14298"/>
                    <a:pt x="9447" y="142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7533403" y="3154398"/>
              <a:ext cx="13059" cy="32375"/>
            </a:xfrm>
            <a:custGeom>
              <a:avLst/>
              <a:gdLst/>
              <a:ahLst/>
              <a:cxnLst/>
              <a:rect l="l" t="t" r="r" b="b"/>
              <a:pathLst>
                <a:path w="384" h="952" extrusionOk="0">
                  <a:moveTo>
                    <a:pt x="213" y="952"/>
                  </a:moveTo>
                  <a:lnTo>
                    <a:pt x="247" y="918"/>
                  </a:lnTo>
                  <a:cubicBezTo>
                    <a:pt x="315" y="637"/>
                    <a:pt x="383" y="246"/>
                    <a:pt x="137" y="0"/>
                  </a:cubicBezTo>
                  <a:lnTo>
                    <a:pt x="103" y="0"/>
                  </a:lnTo>
                  <a:cubicBezTo>
                    <a:pt x="35" y="0"/>
                    <a:pt x="1" y="34"/>
                    <a:pt x="1" y="68"/>
                  </a:cubicBezTo>
                  <a:cubicBezTo>
                    <a:pt x="1" y="357"/>
                    <a:pt x="171" y="603"/>
                    <a:pt x="137" y="884"/>
                  </a:cubicBezTo>
                  <a:cubicBezTo>
                    <a:pt x="137" y="918"/>
                    <a:pt x="171" y="952"/>
                    <a:pt x="213" y="9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7526193" y="3198880"/>
              <a:ext cx="9556" cy="24009"/>
            </a:xfrm>
            <a:custGeom>
              <a:avLst/>
              <a:gdLst/>
              <a:ahLst/>
              <a:cxnLst/>
              <a:rect l="l" t="t" r="r" b="b"/>
              <a:pathLst>
                <a:path w="281" h="706" extrusionOk="0">
                  <a:moveTo>
                    <a:pt x="136" y="705"/>
                  </a:moveTo>
                  <a:cubicBezTo>
                    <a:pt x="170" y="705"/>
                    <a:pt x="213" y="671"/>
                    <a:pt x="213" y="637"/>
                  </a:cubicBezTo>
                  <a:cubicBezTo>
                    <a:pt x="247" y="535"/>
                    <a:pt x="281" y="391"/>
                    <a:pt x="281" y="281"/>
                  </a:cubicBezTo>
                  <a:cubicBezTo>
                    <a:pt x="281" y="179"/>
                    <a:pt x="281" y="68"/>
                    <a:pt x="170" y="0"/>
                  </a:cubicBezTo>
                  <a:lnTo>
                    <a:pt x="136" y="0"/>
                  </a:lnTo>
                  <a:lnTo>
                    <a:pt x="102" y="0"/>
                  </a:lnTo>
                  <a:cubicBezTo>
                    <a:pt x="1" y="68"/>
                    <a:pt x="1" y="179"/>
                    <a:pt x="1" y="281"/>
                  </a:cubicBezTo>
                  <a:cubicBezTo>
                    <a:pt x="1" y="391"/>
                    <a:pt x="35" y="535"/>
                    <a:pt x="35" y="637"/>
                  </a:cubicBezTo>
                  <a:cubicBezTo>
                    <a:pt x="69" y="671"/>
                    <a:pt x="102" y="705"/>
                    <a:pt x="136"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7494703" y="3198880"/>
              <a:ext cx="11018" cy="30063"/>
            </a:xfrm>
            <a:custGeom>
              <a:avLst/>
              <a:gdLst/>
              <a:ahLst/>
              <a:cxnLst/>
              <a:rect l="l" t="t" r="r" b="b"/>
              <a:pathLst>
                <a:path w="324" h="884" extrusionOk="0">
                  <a:moveTo>
                    <a:pt x="145" y="884"/>
                  </a:moveTo>
                  <a:cubicBezTo>
                    <a:pt x="179" y="884"/>
                    <a:pt x="213" y="850"/>
                    <a:pt x="213" y="850"/>
                  </a:cubicBezTo>
                  <a:cubicBezTo>
                    <a:pt x="247" y="705"/>
                    <a:pt x="289" y="535"/>
                    <a:pt x="289" y="391"/>
                  </a:cubicBezTo>
                  <a:cubicBezTo>
                    <a:pt x="289" y="247"/>
                    <a:pt x="323" y="145"/>
                    <a:pt x="213" y="0"/>
                  </a:cubicBezTo>
                  <a:lnTo>
                    <a:pt x="145" y="0"/>
                  </a:lnTo>
                  <a:lnTo>
                    <a:pt x="77" y="0"/>
                  </a:lnTo>
                  <a:cubicBezTo>
                    <a:pt x="1" y="145"/>
                    <a:pt x="1" y="247"/>
                    <a:pt x="35" y="391"/>
                  </a:cubicBezTo>
                  <a:cubicBezTo>
                    <a:pt x="35" y="535"/>
                    <a:pt x="35" y="705"/>
                    <a:pt x="111" y="8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7518984" y="3255502"/>
              <a:ext cx="14453" cy="26594"/>
            </a:xfrm>
            <a:custGeom>
              <a:avLst/>
              <a:gdLst/>
              <a:ahLst/>
              <a:cxnLst/>
              <a:rect l="l" t="t" r="r" b="b"/>
              <a:pathLst>
                <a:path w="425" h="782" extrusionOk="0">
                  <a:moveTo>
                    <a:pt x="102" y="782"/>
                  </a:moveTo>
                  <a:cubicBezTo>
                    <a:pt x="136" y="782"/>
                    <a:pt x="136" y="782"/>
                    <a:pt x="170" y="739"/>
                  </a:cubicBezTo>
                  <a:cubicBezTo>
                    <a:pt x="247" y="569"/>
                    <a:pt x="425" y="247"/>
                    <a:pt x="281" y="34"/>
                  </a:cubicBezTo>
                  <a:cubicBezTo>
                    <a:pt x="281" y="34"/>
                    <a:pt x="247" y="0"/>
                    <a:pt x="213" y="0"/>
                  </a:cubicBezTo>
                  <a:cubicBezTo>
                    <a:pt x="170" y="0"/>
                    <a:pt x="170" y="0"/>
                    <a:pt x="136" y="34"/>
                  </a:cubicBezTo>
                  <a:cubicBezTo>
                    <a:pt x="68" y="102"/>
                    <a:pt x="68" y="213"/>
                    <a:pt x="68" y="315"/>
                  </a:cubicBezTo>
                  <a:cubicBezTo>
                    <a:pt x="34" y="425"/>
                    <a:pt x="34" y="569"/>
                    <a:pt x="34" y="671"/>
                  </a:cubicBezTo>
                  <a:cubicBezTo>
                    <a:pt x="0" y="739"/>
                    <a:pt x="68" y="782"/>
                    <a:pt x="102" y="782"/>
                  </a:cubicBezTo>
                  <a:close/>
                </a:path>
              </a:pathLst>
            </a:custGeom>
            <a:solidFill>
              <a:srgbClr val="FF8E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7473040" y="3253190"/>
              <a:ext cx="9862" cy="25166"/>
            </a:xfrm>
            <a:custGeom>
              <a:avLst/>
              <a:gdLst/>
              <a:ahLst/>
              <a:cxnLst/>
              <a:rect l="l" t="t" r="r" b="b"/>
              <a:pathLst>
                <a:path w="290" h="740" extrusionOk="0">
                  <a:moveTo>
                    <a:pt x="213" y="739"/>
                  </a:moveTo>
                  <a:cubicBezTo>
                    <a:pt x="247" y="739"/>
                    <a:pt x="289" y="739"/>
                    <a:pt x="289" y="671"/>
                  </a:cubicBezTo>
                  <a:cubicBezTo>
                    <a:pt x="289" y="561"/>
                    <a:pt x="247" y="459"/>
                    <a:pt x="247" y="315"/>
                  </a:cubicBezTo>
                  <a:cubicBezTo>
                    <a:pt x="247" y="247"/>
                    <a:pt x="247" y="136"/>
                    <a:pt x="179" y="34"/>
                  </a:cubicBezTo>
                  <a:cubicBezTo>
                    <a:pt x="179" y="0"/>
                    <a:pt x="145" y="0"/>
                    <a:pt x="111" y="0"/>
                  </a:cubicBezTo>
                  <a:cubicBezTo>
                    <a:pt x="77" y="0"/>
                    <a:pt x="34" y="34"/>
                    <a:pt x="34" y="68"/>
                  </a:cubicBezTo>
                  <a:cubicBezTo>
                    <a:pt x="0" y="170"/>
                    <a:pt x="34" y="247"/>
                    <a:pt x="77" y="349"/>
                  </a:cubicBezTo>
                  <a:cubicBezTo>
                    <a:pt x="77" y="459"/>
                    <a:pt x="111" y="561"/>
                    <a:pt x="111" y="705"/>
                  </a:cubicBezTo>
                  <a:cubicBezTo>
                    <a:pt x="145" y="739"/>
                    <a:pt x="179" y="739"/>
                    <a:pt x="213" y="7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7447908" y="3192792"/>
              <a:ext cx="10712" cy="28940"/>
            </a:xfrm>
            <a:custGeom>
              <a:avLst/>
              <a:gdLst/>
              <a:ahLst/>
              <a:cxnLst/>
              <a:rect l="l" t="t" r="r" b="b"/>
              <a:pathLst>
                <a:path w="315" h="851" extrusionOk="0">
                  <a:moveTo>
                    <a:pt x="213" y="850"/>
                  </a:moveTo>
                  <a:cubicBezTo>
                    <a:pt x="247" y="850"/>
                    <a:pt x="315" y="816"/>
                    <a:pt x="315" y="748"/>
                  </a:cubicBezTo>
                  <a:cubicBezTo>
                    <a:pt x="315" y="536"/>
                    <a:pt x="315" y="213"/>
                    <a:pt x="179" y="35"/>
                  </a:cubicBezTo>
                  <a:cubicBezTo>
                    <a:pt x="136" y="1"/>
                    <a:pt x="102" y="1"/>
                    <a:pt x="68" y="1"/>
                  </a:cubicBezTo>
                  <a:cubicBezTo>
                    <a:pt x="34" y="1"/>
                    <a:pt x="0" y="1"/>
                    <a:pt x="0" y="77"/>
                  </a:cubicBezTo>
                  <a:cubicBezTo>
                    <a:pt x="0" y="179"/>
                    <a:pt x="34" y="324"/>
                    <a:pt x="68" y="426"/>
                  </a:cubicBezTo>
                  <a:cubicBezTo>
                    <a:pt x="68" y="536"/>
                    <a:pt x="102" y="638"/>
                    <a:pt x="136" y="782"/>
                  </a:cubicBezTo>
                  <a:cubicBezTo>
                    <a:pt x="136" y="816"/>
                    <a:pt x="179" y="850"/>
                    <a:pt x="213" y="8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a:off x="7465830" y="3152085"/>
              <a:ext cx="7244" cy="22853"/>
            </a:xfrm>
            <a:custGeom>
              <a:avLst/>
              <a:gdLst/>
              <a:ahLst/>
              <a:cxnLst/>
              <a:rect l="l" t="t" r="r" b="b"/>
              <a:pathLst>
                <a:path w="213" h="672" extrusionOk="0">
                  <a:moveTo>
                    <a:pt x="111" y="671"/>
                  </a:moveTo>
                  <a:cubicBezTo>
                    <a:pt x="145" y="671"/>
                    <a:pt x="212" y="637"/>
                    <a:pt x="179" y="595"/>
                  </a:cubicBezTo>
                  <a:cubicBezTo>
                    <a:pt x="179" y="425"/>
                    <a:pt x="179" y="246"/>
                    <a:pt x="145" y="68"/>
                  </a:cubicBezTo>
                  <a:cubicBezTo>
                    <a:pt x="145" y="34"/>
                    <a:pt x="111" y="0"/>
                    <a:pt x="77" y="0"/>
                  </a:cubicBezTo>
                  <a:cubicBezTo>
                    <a:pt x="34" y="0"/>
                    <a:pt x="34" y="34"/>
                    <a:pt x="0" y="68"/>
                  </a:cubicBezTo>
                  <a:cubicBezTo>
                    <a:pt x="0" y="246"/>
                    <a:pt x="0" y="425"/>
                    <a:pt x="34" y="595"/>
                  </a:cubicBezTo>
                  <a:cubicBezTo>
                    <a:pt x="34" y="671"/>
                    <a:pt x="77" y="671"/>
                    <a:pt x="111"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a:off x="7346804" y="3282062"/>
              <a:ext cx="14453" cy="21697"/>
            </a:xfrm>
            <a:custGeom>
              <a:avLst/>
              <a:gdLst/>
              <a:ahLst/>
              <a:cxnLst/>
              <a:rect l="l" t="t" r="r" b="b"/>
              <a:pathLst>
                <a:path w="425" h="638" extrusionOk="0">
                  <a:moveTo>
                    <a:pt x="315" y="638"/>
                  </a:moveTo>
                  <a:cubicBezTo>
                    <a:pt x="349" y="638"/>
                    <a:pt x="425" y="595"/>
                    <a:pt x="425" y="561"/>
                  </a:cubicBezTo>
                  <a:cubicBezTo>
                    <a:pt x="425" y="460"/>
                    <a:pt x="391" y="315"/>
                    <a:pt x="349" y="247"/>
                  </a:cubicBezTo>
                  <a:cubicBezTo>
                    <a:pt x="281" y="137"/>
                    <a:pt x="213" y="1"/>
                    <a:pt x="102" y="1"/>
                  </a:cubicBezTo>
                  <a:lnTo>
                    <a:pt x="102" y="1"/>
                  </a:lnTo>
                  <a:cubicBezTo>
                    <a:pt x="34" y="1"/>
                    <a:pt x="0" y="35"/>
                    <a:pt x="0" y="103"/>
                  </a:cubicBezTo>
                  <a:cubicBezTo>
                    <a:pt x="34" y="171"/>
                    <a:pt x="102" y="213"/>
                    <a:pt x="136" y="315"/>
                  </a:cubicBezTo>
                  <a:cubicBezTo>
                    <a:pt x="213" y="383"/>
                    <a:pt x="247" y="460"/>
                    <a:pt x="247" y="561"/>
                  </a:cubicBezTo>
                  <a:cubicBezTo>
                    <a:pt x="247" y="595"/>
                    <a:pt x="281" y="638"/>
                    <a:pt x="315" y="6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a:off x="7325141" y="3293931"/>
              <a:ext cx="16766" cy="22853"/>
            </a:xfrm>
            <a:custGeom>
              <a:avLst/>
              <a:gdLst/>
              <a:ahLst/>
              <a:cxnLst/>
              <a:rect l="l" t="t" r="r" b="b"/>
              <a:pathLst>
                <a:path w="493" h="672" extrusionOk="0">
                  <a:moveTo>
                    <a:pt x="348" y="671"/>
                  </a:moveTo>
                  <a:cubicBezTo>
                    <a:pt x="425" y="671"/>
                    <a:pt x="493" y="569"/>
                    <a:pt x="459" y="459"/>
                  </a:cubicBezTo>
                  <a:cubicBezTo>
                    <a:pt x="425" y="391"/>
                    <a:pt x="391" y="323"/>
                    <a:pt x="314" y="246"/>
                  </a:cubicBezTo>
                  <a:cubicBezTo>
                    <a:pt x="280" y="145"/>
                    <a:pt x="246" y="77"/>
                    <a:pt x="179" y="34"/>
                  </a:cubicBezTo>
                  <a:cubicBezTo>
                    <a:pt x="179" y="0"/>
                    <a:pt x="136" y="0"/>
                    <a:pt x="102" y="0"/>
                  </a:cubicBezTo>
                  <a:cubicBezTo>
                    <a:pt x="68" y="0"/>
                    <a:pt x="0" y="77"/>
                    <a:pt x="0" y="111"/>
                  </a:cubicBezTo>
                  <a:cubicBezTo>
                    <a:pt x="0" y="212"/>
                    <a:pt x="68" y="289"/>
                    <a:pt x="102" y="357"/>
                  </a:cubicBezTo>
                  <a:cubicBezTo>
                    <a:pt x="136" y="459"/>
                    <a:pt x="213" y="535"/>
                    <a:pt x="246" y="603"/>
                  </a:cubicBezTo>
                  <a:cubicBezTo>
                    <a:pt x="280" y="637"/>
                    <a:pt x="314" y="671"/>
                    <a:pt x="348"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2"/>
            <p:cNvSpPr/>
            <p:nvPr/>
          </p:nvSpPr>
          <p:spPr>
            <a:xfrm>
              <a:off x="7296235" y="3320490"/>
              <a:ext cx="19112" cy="26628"/>
            </a:xfrm>
            <a:custGeom>
              <a:avLst/>
              <a:gdLst/>
              <a:ahLst/>
              <a:cxnLst/>
              <a:rect l="l" t="t" r="r" b="b"/>
              <a:pathLst>
                <a:path w="562" h="783" extrusionOk="0">
                  <a:moveTo>
                    <a:pt x="459" y="782"/>
                  </a:moveTo>
                  <a:cubicBezTo>
                    <a:pt x="493" y="782"/>
                    <a:pt x="561" y="706"/>
                    <a:pt x="527" y="638"/>
                  </a:cubicBezTo>
                  <a:cubicBezTo>
                    <a:pt x="459" y="391"/>
                    <a:pt x="349" y="213"/>
                    <a:pt x="213" y="35"/>
                  </a:cubicBezTo>
                  <a:cubicBezTo>
                    <a:pt x="213" y="1"/>
                    <a:pt x="179" y="1"/>
                    <a:pt x="137" y="1"/>
                  </a:cubicBezTo>
                  <a:cubicBezTo>
                    <a:pt x="69" y="1"/>
                    <a:pt x="1" y="69"/>
                    <a:pt x="35" y="179"/>
                  </a:cubicBezTo>
                  <a:cubicBezTo>
                    <a:pt x="137" y="357"/>
                    <a:pt x="247" y="527"/>
                    <a:pt x="349" y="706"/>
                  </a:cubicBezTo>
                  <a:cubicBezTo>
                    <a:pt x="391" y="740"/>
                    <a:pt x="425" y="782"/>
                    <a:pt x="459" y="7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2"/>
            <p:cNvSpPr/>
            <p:nvPr/>
          </p:nvSpPr>
          <p:spPr>
            <a:xfrm>
              <a:off x="7315313" y="3253190"/>
              <a:ext cx="13331" cy="13025"/>
            </a:xfrm>
            <a:custGeom>
              <a:avLst/>
              <a:gdLst/>
              <a:ahLst/>
              <a:cxnLst/>
              <a:rect l="l" t="t" r="r" b="b"/>
              <a:pathLst>
                <a:path w="392" h="383" extrusionOk="0">
                  <a:moveTo>
                    <a:pt x="289" y="383"/>
                  </a:moveTo>
                  <a:cubicBezTo>
                    <a:pt x="323" y="383"/>
                    <a:pt x="391" y="349"/>
                    <a:pt x="357" y="281"/>
                  </a:cubicBezTo>
                  <a:lnTo>
                    <a:pt x="213" y="136"/>
                  </a:lnTo>
                  <a:cubicBezTo>
                    <a:pt x="179" y="68"/>
                    <a:pt x="179" y="34"/>
                    <a:pt x="111" y="0"/>
                  </a:cubicBezTo>
                  <a:lnTo>
                    <a:pt x="77" y="0"/>
                  </a:lnTo>
                  <a:cubicBezTo>
                    <a:pt x="43" y="0"/>
                    <a:pt x="0" y="34"/>
                    <a:pt x="0" y="68"/>
                  </a:cubicBezTo>
                  <a:cubicBezTo>
                    <a:pt x="43" y="136"/>
                    <a:pt x="77" y="170"/>
                    <a:pt x="111" y="213"/>
                  </a:cubicBezTo>
                  <a:lnTo>
                    <a:pt x="255" y="38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2"/>
            <p:cNvSpPr/>
            <p:nvPr/>
          </p:nvSpPr>
          <p:spPr>
            <a:xfrm>
              <a:off x="7270831" y="3267643"/>
              <a:ext cx="19384" cy="25166"/>
            </a:xfrm>
            <a:custGeom>
              <a:avLst/>
              <a:gdLst/>
              <a:ahLst/>
              <a:cxnLst/>
              <a:rect l="l" t="t" r="r" b="b"/>
              <a:pathLst>
                <a:path w="570" h="740" extrusionOk="0">
                  <a:moveTo>
                    <a:pt x="459" y="739"/>
                  </a:moveTo>
                  <a:cubicBezTo>
                    <a:pt x="501" y="739"/>
                    <a:pt x="569" y="671"/>
                    <a:pt x="569" y="595"/>
                  </a:cubicBezTo>
                  <a:cubicBezTo>
                    <a:pt x="535" y="493"/>
                    <a:pt x="501" y="348"/>
                    <a:pt x="425" y="246"/>
                  </a:cubicBezTo>
                  <a:cubicBezTo>
                    <a:pt x="391" y="136"/>
                    <a:pt x="289" y="0"/>
                    <a:pt x="178" y="0"/>
                  </a:cubicBezTo>
                  <a:lnTo>
                    <a:pt x="145" y="0"/>
                  </a:lnTo>
                  <a:cubicBezTo>
                    <a:pt x="77" y="0"/>
                    <a:pt x="34" y="34"/>
                    <a:pt x="0" y="102"/>
                  </a:cubicBezTo>
                  <a:cubicBezTo>
                    <a:pt x="0" y="246"/>
                    <a:pt x="111" y="314"/>
                    <a:pt x="178" y="425"/>
                  </a:cubicBezTo>
                  <a:cubicBezTo>
                    <a:pt x="246" y="493"/>
                    <a:pt x="323" y="595"/>
                    <a:pt x="357" y="705"/>
                  </a:cubicBezTo>
                  <a:cubicBezTo>
                    <a:pt x="391" y="739"/>
                    <a:pt x="425" y="739"/>
                    <a:pt x="459" y="7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2"/>
            <p:cNvSpPr/>
            <p:nvPr/>
          </p:nvSpPr>
          <p:spPr>
            <a:xfrm>
              <a:off x="7240769" y="3285531"/>
              <a:ext cx="18228" cy="22853"/>
            </a:xfrm>
            <a:custGeom>
              <a:avLst/>
              <a:gdLst/>
              <a:ahLst/>
              <a:cxnLst/>
              <a:rect l="l" t="t" r="r" b="b"/>
              <a:pathLst>
                <a:path w="536" h="672" extrusionOk="0">
                  <a:moveTo>
                    <a:pt x="357" y="672"/>
                  </a:moveTo>
                  <a:cubicBezTo>
                    <a:pt x="425" y="672"/>
                    <a:pt x="536" y="570"/>
                    <a:pt x="459" y="493"/>
                  </a:cubicBezTo>
                  <a:cubicBezTo>
                    <a:pt x="391" y="324"/>
                    <a:pt x="323" y="111"/>
                    <a:pt x="145" y="1"/>
                  </a:cubicBezTo>
                  <a:lnTo>
                    <a:pt x="111" y="1"/>
                  </a:lnTo>
                  <a:cubicBezTo>
                    <a:pt x="69" y="1"/>
                    <a:pt x="1" y="35"/>
                    <a:pt x="1" y="69"/>
                  </a:cubicBezTo>
                  <a:cubicBezTo>
                    <a:pt x="1" y="179"/>
                    <a:pt x="35" y="247"/>
                    <a:pt x="111" y="358"/>
                  </a:cubicBezTo>
                  <a:cubicBezTo>
                    <a:pt x="145" y="425"/>
                    <a:pt x="179" y="536"/>
                    <a:pt x="247" y="604"/>
                  </a:cubicBezTo>
                  <a:cubicBezTo>
                    <a:pt x="247" y="672"/>
                    <a:pt x="281" y="672"/>
                    <a:pt x="357" y="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2"/>
            <p:cNvSpPr/>
            <p:nvPr/>
          </p:nvSpPr>
          <p:spPr>
            <a:xfrm>
              <a:off x="7300860" y="3185583"/>
              <a:ext cx="23159" cy="28940"/>
            </a:xfrm>
            <a:custGeom>
              <a:avLst/>
              <a:gdLst/>
              <a:ahLst/>
              <a:cxnLst/>
              <a:rect l="l" t="t" r="r" b="b"/>
              <a:pathLst>
                <a:path w="681" h="851" extrusionOk="0">
                  <a:moveTo>
                    <a:pt x="536" y="850"/>
                  </a:moveTo>
                  <a:cubicBezTo>
                    <a:pt x="604" y="850"/>
                    <a:pt x="680" y="782"/>
                    <a:pt x="604" y="714"/>
                  </a:cubicBezTo>
                  <a:cubicBezTo>
                    <a:pt x="536" y="570"/>
                    <a:pt x="468" y="459"/>
                    <a:pt x="391" y="323"/>
                  </a:cubicBezTo>
                  <a:cubicBezTo>
                    <a:pt x="323" y="213"/>
                    <a:pt x="289" y="77"/>
                    <a:pt x="179" y="1"/>
                  </a:cubicBezTo>
                  <a:lnTo>
                    <a:pt x="111" y="1"/>
                  </a:lnTo>
                  <a:cubicBezTo>
                    <a:pt x="77" y="1"/>
                    <a:pt x="1" y="35"/>
                    <a:pt x="1" y="111"/>
                  </a:cubicBezTo>
                  <a:cubicBezTo>
                    <a:pt x="1" y="247"/>
                    <a:pt x="111" y="391"/>
                    <a:pt x="179" y="502"/>
                  </a:cubicBezTo>
                  <a:cubicBezTo>
                    <a:pt x="255" y="604"/>
                    <a:pt x="357" y="714"/>
                    <a:pt x="468" y="816"/>
                  </a:cubicBezTo>
                  <a:cubicBezTo>
                    <a:pt x="468" y="850"/>
                    <a:pt x="502" y="850"/>
                    <a:pt x="536" y="8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a:off x="7351429" y="3198880"/>
              <a:ext cx="12141" cy="18228"/>
            </a:xfrm>
            <a:custGeom>
              <a:avLst/>
              <a:gdLst/>
              <a:ahLst/>
              <a:cxnLst/>
              <a:rect l="l" t="t" r="r" b="b"/>
              <a:pathLst>
                <a:path w="357" h="536" extrusionOk="0">
                  <a:moveTo>
                    <a:pt x="255" y="535"/>
                  </a:moveTo>
                  <a:cubicBezTo>
                    <a:pt x="289" y="535"/>
                    <a:pt x="357" y="493"/>
                    <a:pt x="323" y="425"/>
                  </a:cubicBezTo>
                  <a:cubicBezTo>
                    <a:pt x="323" y="357"/>
                    <a:pt x="289" y="247"/>
                    <a:pt x="255" y="179"/>
                  </a:cubicBezTo>
                  <a:cubicBezTo>
                    <a:pt x="213" y="111"/>
                    <a:pt x="179" y="34"/>
                    <a:pt x="111" y="0"/>
                  </a:cubicBezTo>
                  <a:lnTo>
                    <a:pt x="77" y="0"/>
                  </a:lnTo>
                  <a:cubicBezTo>
                    <a:pt x="43" y="0"/>
                    <a:pt x="0" y="34"/>
                    <a:pt x="0" y="68"/>
                  </a:cubicBezTo>
                  <a:cubicBezTo>
                    <a:pt x="0" y="145"/>
                    <a:pt x="43" y="213"/>
                    <a:pt x="77" y="281"/>
                  </a:cubicBezTo>
                  <a:cubicBezTo>
                    <a:pt x="111" y="323"/>
                    <a:pt x="145" y="391"/>
                    <a:pt x="145" y="459"/>
                  </a:cubicBezTo>
                  <a:cubicBezTo>
                    <a:pt x="179" y="535"/>
                    <a:pt x="213" y="535"/>
                    <a:pt x="255" y="5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a:off x="7370779" y="3142257"/>
              <a:ext cx="8400" cy="19384"/>
            </a:xfrm>
            <a:custGeom>
              <a:avLst/>
              <a:gdLst/>
              <a:ahLst/>
              <a:cxnLst/>
              <a:rect l="l" t="t" r="r" b="b"/>
              <a:pathLst>
                <a:path w="247" h="570" extrusionOk="0">
                  <a:moveTo>
                    <a:pt x="179" y="569"/>
                  </a:moveTo>
                  <a:cubicBezTo>
                    <a:pt x="213" y="569"/>
                    <a:pt x="247" y="535"/>
                    <a:pt x="247" y="502"/>
                  </a:cubicBezTo>
                  <a:cubicBezTo>
                    <a:pt x="247" y="323"/>
                    <a:pt x="247" y="111"/>
                    <a:pt x="111" y="34"/>
                  </a:cubicBezTo>
                  <a:cubicBezTo>
                    <a:pt x="111" y="0"/>
                    <a:pt x="68" y="0"/>
                    <a:pt x="68" y="0"/>
                  </a:cubicBezTo>
                  <a:cubicBezTo>
                    <a:pt x="34" y="0"/>
                    <a:pt x="0" y="34"/>
                    <a:pt x="0" y="77"/>
                  </a:cubicBezTo>
                  <a:cubicBezTo>
                    <a:pt x="0" y="145"/>
                    <a:pt x="34" y="213"/>
                    <a:pt x="34" y="289"/>
                  </a:cubicBezTo>
                  <a:cubicBezTo>
                    <a:pt x="68" y="357"/>
                    <a:pt x="68" y="391"/>
                    <a:pt x="68" y="502"/>
                  </a:cubicBezTo>
                  <a:cubicBezTo>
                    <a:pt x="68" y="535"/>
                    <a:pt x="145" y="569"/>
                    <a:pt x="179" y="5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a:off x="7401964" y="3137632"/>
              <a:ext cx="9862" cy="26322"/>
            </a:xfrm>
            <a:custGeom>
              <a:avLst/>
              <a:gdLst/>
              <a:ahLst/>
              <a:cxnLst/>
              <a:rect l="l" t="t" r="r" b="b"/>
              <a:pathLst>
                <a:path w="290" h="774" extrusionOk="0">
                  <a:moveTo>
                    <a:pt x="145" y="773"/>
                  </a:moveTo>
                  <a:cubicBezTo>
                    <a:pt x="179" y="773"/>
                    <a:pt x="256" y="739"/>
                    <a:pt x="256" y="638"/>
                  </a:cubicBezTo>
                  <a:cubicBezTo>
                    <a:pt x="256" y="561"/>
                    <a:pt x="290" y="425"/>
                    <a:pt x="290" y="349"/>
                  </a:cubicBezTo>
                  <a:cubicBezTo>
                    <a:pt x="256" y="247"/>
                    <a:pt x="213" y="136"/>
                    <a:pt x="179" y="68"/>
                  </a:cubicBezTo>
                  <a:cubicBezTo>
                    <a:pt x="179" y="34"/>
                    <a:pt x="179" y="0"/>
                    <a:pt x="145" y="0"/>
                  </a:cubicBezTo>
                  <a:cubicBezTo>
                    <a:pt x="111" y="0"/>
                    <a:pt x="111" y="34"/>
                    <a:pt x="77" y="68"/>
                  </a:cubicBezTo>
                  <a:cubicBezTo>
                    <a:pt x="43" y="136"/>
                    <a:pt x="1" y="247"/>
                    <a:pt x="1" y="349"/>
                  </a:cubicBezTo>
                  <a:cubicBezTo>
                    <a:pt x="1" y="425"/>
                    <a:pt x="1" y="561"/>
                    <a:pt x="43" y="638"/>
                  </a:cubicBezTo>
                  <a:cubicBezTo>
                    <a:pt x="43" y="739"/>
                    <a:pt x="77" y="773"/>
                    <a:pt x="145" y="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a:off x="7426245" y="3079853"/>
              <a:ext cx="10712" cy="19112"/>
            </a:xfrm>
            <a:custGeom>
              <a:avLst/>
              <a:gdLst/>
              <a:ahLst/>
              <a:cxnLst/>
              <a:rect l="l" t="t" r="r" b="b"/>
              <a:pathLst>
                <a:path w="315" h="562" extrusionOk="0">
                  <a:moveTo>
                    <a:pt x="213" y="561"/>
                  </a:moveTo>
                  <a:cubicBezTo>
                    <a:pt x="247" y="561"/>
                    <a:pt x="281" y="527"/>
                    <a:pt x="281" y="493"/>
                  </a:cubicBezTo>
                  <a:cubicBezTo>
                    <a:pt x="315" y="425"/>
                    <a:pt x="315" y="315"/>
                    <a:pt x="281" y="247"/>
                  </a:cubicBezTo>
                  <a:cubicBezTo>
                    <a:pt x="247" y="170"/>
                    <a:pt x="247" y="68"/>
                    <a:pt x="136" y="34"/>
                  </a:cubicBezTo>
                  <a:cubicBezTo>
                    <a:pt x="136" y="0"/>
                    <a:pt x="102" y="0"/>
                    <a:pt x="102" y="0"/>
                  </a:cubicBezTo>
                  <a:cubicBezTo>
                    <a:pt x="68" y="0"/>
                    <a:pt x="0" y="34"/>
                    <a:pt x="0" y="102"/>
                  </a:cubicBezTo>
                  <a:cubicBezTo>
                    <a:pt x="0" y="170"/>
                    <a:pt x="34" y="247"/>
                    <a:pt x="68" y="281"/>
                  </a:cubicBezTo>
                  <a:cubicBezTo>
                    <a:pt x="102" y="349"/>
                    <a:pt x="102" y="425"/>
                    <a:pt x="102" y="493"/>
                  </a:cubicBezTo>
                  <a:cubicBezTo>
                    <a:pt x="102" y="527"/>
                    <a:pt x="179" y="561"/>
                    <a:pt x="213" y="5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2"/>
            <p:cNvSpPr/>
            <p:nvPr/>
          </p:nvSpPr>
          <p:spPr>
            <a:xfrm>
              <a:off x="7385232" y="3084478"/>
              <a:ext cx="12141" cy="22853"/>
            </a:xfrm>
            <a:custGeom>
              <a:avLst/>
              <a:gdLst/>
              <a:ahLst/>
              <a:cxnLst/>
              <a:rect l="l" t="t" r="r" b="b"/>
              <a:pathLst>
                <a:path w="357" h="672" extrusionOk="0">
                  <a:moveTo>
                    <a:pt x="178" y="671"/>
                  </a:moveTo>
                  <a:cubicBezTo>
                    <a:pt x="212" y="671"/>
                    <a:pt x="280" y="637"/>
                    <a:pt x="280" y="569"/>
                  </a:cubicBezTo>
                  <a:cubicBezTo>
                    <a:pt x="280" y="459"/>
                    <a:pt x="323" y="391"/>
                    <a:pt x="323" y="323"/>
                  </a:cubicBezTo>
                  <a:cubicBezTo>
                    <a:pt x="323" y="213"/>
                    <a:pt x="357" y="111"/>
                    <a:pt x="280" y="34"/>
                  </a:cubicBezTo>
                  <a:cubicBezTo>
                    <a:pt x="246" y="34"/>
                    <a:pt x="212" y="0"/>
                    <a:pt x="178" y="0"/>
                  </a:cubicBezTo>
                  <a:cubicBezTo>
                    <a:pt x="144" y="0"/>
                    <a:pt x="110" y="34"/>
                    <a:pt x="68" y="34"/>
                  </a:cubicBezTo>
                  <a:cubicBezTo>
                    <a:pt x="0" y="111"/>
                    <a:pt x="0" y="213"/>
                    <a:pt x="34" y="323"/>
                  </a:cubicBezTo>
                  <a:cubicBezTo>
                    <a:pt x="34" y="391"/>
                    <a:pt x="34" y="459"/>
                    <a:pt x="68" y="569"/>
                  </a:cubicBezTo>
                  <a:cubicBezTo>
                    <a:pt x="68" y="637"/>
                    <a:pt x="110" y="671"/>
                    <a:pt x="178"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2"/>
            <p:cNvSpPr/>
            <p:nvPr/>
          </p:nvSpPr>
          <p:spPr>
            <a:xfrm>
              <a:off x="7450221" y="3101516"/>
              <a:ext cx="8400" cy="15643"/>
            </a:xfrm>
            <a:custGeom>
              <a:avLst/>
              <a:gdLst/>
              <a:ahLst/>
              <a:cxnLst/>
              <a:rect l="l" t="t" r="r" b="b"/>
              <a:pathLst>
                <a:path w="247" h="460" extrusionOk="0">
                  <a:moveTo>
                    <a:pt x="145" y="459"/>
                  </a:moveTo>
                  <a:cubicBezTo>
                    <a:pt x="179" y="459"/>
                    <a:pt x="247" y="425"/>
                    <a:pt x="247" y="349"/>
                  </a:cubicBezTo>
                  <a:cubicBezTo>
                    <a:pt x="247" y="247"/>
                    <a:pt x="247" y="136"/>
                    <a:pt x="213" y="35"/>
                  </a:cubicBezTo>
                  <a:cubicBezTo>
                    <a:pt x="213" y="1"/>
                    <a:pt x="179" y="1"/>
                    <a:pt x="145" y="1"/>
                  </a:cubicBezTo>
                  <a:cubicBezTo>
                    <a:pt x="111" y="1"/>
                    <a:pt x="68" y="1"/>
                    <a:pt x="68" y="35"/>
                  </a:cubicBezTo>
                  <a:cubicBezTo>
                    <a:pt x="0" y="136"/>
                    <a:pt x="34" y="247"/>
                    <a:pt x="34" y="349"/>
                  </a:cubicBezTo>
                  <a:cubicBezTo>
                    <a:pt x="34" y="425"/>
                    <a:pt x="68" y="459"/>
                    <a:pt x="145" y="4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2"/>
            <p:cNvSpPr/>
            <p:nvPr/>
          </p:nvSpPr>
          <p:spPr>
            <a:xfrm>
              <a:off x="7497321" y="3117126"/>
              <a:ext cx="13025" cy="20541"/>
            </a:xfrm>
            <a:custGeom>
              <a:avLst/>
              <a:gdLst/>
              <a:ahLst/>
              <a:cxnLst/>
              <a:rect l="l" t="t" r="r" b="b"/>
              <a:pathLst>
                <a:path w="383" h="604" extrusionOk="0">
                  <a:moveTo>
                    <a:pt x="212" y="603"/>
                  </a:moveTo>
                  <a:cubicBezTo>
                    <a:pt x="280" y="603"/>
                    <a:pt x="314" y="561"/>
                    <a:pt x="348" y="493"/>
                  </a:cubicBezTo>
                  <a:cubicBezTo>
                    <a:pt x="348" y="349"/>
                    <a:pt x="382" y="34"/>
                    <a:pt x="170" y="0"/>
                  </a:cubicBezTo>
                  <a:lnTo>
                    <a:pt x="136" y="0"/>
                  </a:lnTo>
                  <a:cubicBezTo>
                    <a:pt x="102" y="0"/>
                    <a:pt x="34" y="0"/>
                    <a:pt x="34" y="34"/>
                  </a:cubicBezTo>
                  <a:cubicBezTo>
                    <a:pt x="0" y="136"/>
                    <a:pt x="34" y="179"/>
                    <a:pt x="34" y="281"/>
                  </a:cubicBezTo>
                  <a:cubicBezTo>
                    <a:pt x="68" y="315"/>
                    <a:pt x="68" y="391"/>
                    <a:pt x="68" y="459"/>
                  </a:cubicBezTo>
                  <a:cubicBezTo>
                    <a:pt x="68" y="527"/>
                    <a:pt x="136" y="603"/>
                    <a:pt x="212" y="60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2"/>
            <p:cNvSpPr/>
            <p:nvPr/>
          </p:nvSpPr>
          <p:spPr>
            <a:xfrm>
              <a:off x="7321366" y="3092844"/>
              <a:ext cx="15643" cy="30369"/>
            </a:xfrm>
            <a:custGeom>
              <a:avLst/>
              <a:gdLst/>
              <a:ahLst/>
              <a:cxnLst/>
              <a:rect l="l" t="t" r="r" b="b"/>
              <a:pathLst>
                <a:path w="460" h="893" extrusionOk="0">
                  <a:moveTo>
                    <a:pt x="324" y="893"/>
                  </a:moveTo>
                  <a:cubicBezTo>
                    <a:pt x="391" y="893"/>
                    <a:pt x="459" y="850"/>
                    <a:pt x="459" y="782"/>
                  </a:cubicBezTo>
                  <a:cubicBezTo>
                    <a:pt x="425" y="502"/>
                    <a:pt x="425" y="179"/>
                    <a:pt x="145" y="43"/>
                  </a:cubicBezTo>
                  <a:cubicBezTo>
                    <a:pt x="145" y="1"/>
                    <a:pt x="145" y="1"/>
                    <a:pt x="111" y="1"/>
                  </a:cubicBezTo>
                  <a:cubicBezTo>
                    <a:pt x="77" y="1"/>
                    <a:pt x="35" y="43"/>
                    <a:pt x="35" y="77"/>
                  </a:cubicBezTo>
                  <a:cubicBezTo>
                    <a:pt x="1" y="323"/>
                    <a:pt x="145" y="536"/>
                    <a:pt x="213" y="782"/>
                  </a:cubicBezTo>
                  <a:cubicBezTo>
                    <a:pt x="213" y="850"/>
                    <a:pt x="290" y="893"/>
                    <a:pt x="324" y="8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2"/>
            <p:cNvSpPr/>
            <p:nvPr/>
          </p:nvSpPr>
          <p:spPr>
            <a:xfrm>
              <a:off x="7286407" y="3120594"/>
              <a:ext cx="20541" cy="24281"/>
            </a:xfrm>
            <a:custGeom>
              <a:avLst/>
              <a:gdLst/>
              <a:ahLst/>
              <a:cxnLst/>
              <a:rect l="l" t="t" r="r" b="b"/>
              <a:pathLst>
                <a:path w="604" h="714" extrusionOk="0">
                  <a:moveTo>
                    <a:pt x="426" y="714"/>
                  </a:moveTo>
                  <a:cubicBezTo>
                    <a:pt x="502" y="714"/>
                    <a:pt x="604" y="603"/>
                    <a:pt x="570" y="501"/>
                  </a:cubicBezTo>
                  <a:cubicBezTo>
                    <a:pt x="502" y="323"/>
                    <a:pt x="426" y="34"/>
                    <a:pt x="213" y="0"/>
                  </a:cubicBezTo>
                  <a:lnTo>
                    <a:pt x="179" y="0"/>
                  </a:lnTo>
                  <a:cubicBezTo>
                    <a:pt x="145" y="0"/>
                    <a:pt x="111" y="34"/>
                    <a:pt x="77" y="77"/>
                  </a:cubicBezTo>
                  <a:cubicBezTo>
                    <a:pt x="1" y="289"/>
                    <a:pt x="179" y="459"/>
                    <a:pt x="290" y="637"/>
                  </a:cubicBezTo>
                  <a:cubicBezTo>
                    <a:pt x="324" y="714"/>
                    <a:pt x="358" y="714"/>
                    <a:pt x="426" y="7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a:off x="7256378" y="3148310"/>
              <a:ext cx="17072" cy="22853"/>
            </a:xfrm>
            <a:custGeom>
              <a:avLst/>
              <a:gdLst/>
              <a:ahLst/>
              <a:cxnLst/>
              <a:rect l="l" t="t" r="r" b="b"/>
              <a:pathLst>
                <a:path w="502" h="672" extrusionOk="0">
                  <a:moveTo>
                    <a:pt x="357" y="672"/>
                  </a:moveTo>
                  <a:cubicBezTo>
                    <a:pt x="425" y="672"/>
                    <a:pt x="502" y="604"/>
                    <a:pt x="459" y="536"/>
                  </a:cubicBezTo>
                  <a:cubicBezTo>
                    <a:pt x="425" y="357"/>
                    <a:pt x="391" y="111"/>
                    <a:pt x="213" y="1"/>
                  </a:cubicBezTo>
                  <a:lnTo>
                    <a:pt x="145" y="1"/>
                  </a:lnTo>
                  <a:cubicBezTo>
                    <a:pt x="111" y="1"/>
                    <a:pt x="77" y="35"/>
                    <a:pt x="77" y="69"/>
                  </a:cubicBezTo>
                  <a:cubicBezTo>
                    <a:pt x="0" y="247"/>
                    <a:pt x="179" y="459"/>
                    <a:pt x="247" y="604"/>
                  </a:cubicBezTo>
                  <a:cubicBezTo>
                    <a:pt x="247" y="672"/>
                    <a:pt x="289" y="672"/>
                    <a:pt x="357" y="6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2"/>
            <p:cNvSpPr/>
            <p:nvPr/>
          </p:nvSpPr>
          <p:spPr>
            <a:xfrm>
              <a:off x="7252909" y="3198880"/>
              <a:ext cx="20541" cy="22853"/>
            </a:xfrm>
            <a:custGeom>
              <a:avLst/>
              <a:gdLst/>
              <a:ahLst/>
              <a:cxnLst/>
              <a:rect l="l" t="t" r="r" b="b"/>
              <a:pathLst>
                <a:path w="604" h="672" extrusionOk="0">
                  <a:moveTo>
                    <a:pt x="459" y="671"/>
                  </a:moveTo>
                  <a:cubicBezTo>
                    <a:pt x="527" y="671"/>
                    <a:pt x="604" y="603"/>
                    <a:pt x="561" y="535"/>
                  </a:cubicBezTo>
                  <a:cubicBezTo>
                    <a:pt x="527" y="425"/>
                    <a:pt x="493" y="357"/>
                    <a:pt x="425" y="247"/>
                  </a:cubicBezTo>
                  <a:cubicBezTo>
                    <a:pt x="391" y="213"/>
                    <a:pt x="391" y="145"/>
                    <a:pt x="349" y="111"/>
                  </a:cubicBezTo>
                  <a:cubicBezTo>
                    <a:pt x="281" y="68"/>
                    <a:pt x="247" y="34"/>
                    <a:pt x="179" y="34"/>
                  </a:cubicBezTo>
                  <a:cubicBezTo>
                    <a:pt x="179" y="0"/>
                    <a:pt x="136" y="0"/>
                    <a:pt x="136" y="0"/>
                  </a:cubicBezTo>
                  <a:cubicBezTo>
                    <a:pt x="68" y="0"/>
                    <a:pt x="0" y="111"/>
                    <a:pt x="34" y="179"/>
                  </a:cubicBezTo>
                  <a:cubicBezTo>
                    <a:pt x="34" y="281"/>
                    <a:pt x="102" y="357"/>
                    <a:pt x="179" y="425"/>
                  </a:cubicBezTo>
                  <a:cubicBezTo>
                    <a:pt x="247" y="493"/>
                    <a:pt x="315" y="569"/>
                    <a:pt x="391" y="637"/>
                  </a:cubicBezTo>
                  <a:cubicBezTo>
                    <a:pt x="425" y="671"/>
                    <a:pt x="459" y="671"/>
                    <a:pt x="459"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2"/>
            <p:cNvSpPr/>
            <p:nvPr/>
          </p:nvSpPr>
          <p:spPr>
            <a:xfrm>
              <a:off x="7205809" y="3225439"/>
              <a:ext cx="26628" cy="26322"/>
            </a:xfrm>
            <a:custGeom>
              <a:avLst/>
              <a:gdLst/>
              <a:ahLst/>
              <a:cxnLst/>
              <a:rect l="l" t="t" r="r" b="b"/>
              <a:pathLst>
                <a:path w="783" h="774" extrusionOk="0">
                  <a:moveTo>
                    <a:pt x="638" y="774"/>
                  </a:moveTo>
                  <a:cubicBezTo>
                    <a:pt x="714" y="774"/>
                    <a:pt x="782" y="672"/>
                    <a:pt x="714" y="561"/>
                  </a:cubicBezTo>
                  <a:cubicBezTo>
                    <a:pt x="638" y="494"/>
                    <a:pt x="536" y="392"/>
                    <a:pt x="459" y="281"/>
                  </a:cubicBezTo>
                  <a:cubicBezTo>
                    <a:pt x="358" y="179"/>
                    <a:pt x="290" y="35"/>
                    <a:pt x="145" y="1"/>
                  </a:cubicBezTo>
                  <a:lnTo>
                    <a:pt x="111" y="1"/>
                  </a:lnTo>
                  <a:cubicBezTo>
                    <a:pt x="35" y="1"/>
                    <a:pt x="1" y="69"/>
                    <a:pt x="1" y="179"/>
                  </a:cubicBezTo>
                  <a:cubicBezTo>
                    <a:pt x="35" y="281"/>
                    <a:pt x="179" y="392"/>
                    <a:pt x="247" y="460"/>
                  </a:cubicBezTo>
                  <a:cubicBezTo>
                    <a:pt x="358" y="561"/>
                    <a:pt x="459" y="638"/>
                    <a:pt x="570" y="740"/>
                  </a:cubicBezTo>
                  <a:cubicBezTo>
                    <a:pt x="570" y="740"/>
                    <a:pt x="604" y="774"/>
                    <a:pt x="638" y="7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2"/>
            <p:cNvSpPr/>
            <p:nvPr/>
          </p:nvSpPr>
          <p:spPr>
            <a:xfrm>
              <a:off x="7198599" y="3165076"/>
              <a:ext cx="21697" cy="25438"/>
            </a:xfrm>
            <a:custGeom>
              <a:avLst/>
              <a:gdLst/>
              <a:ahLst/>
              <a:cxnLst/>
              <a:rect l="l" t="t" r="r" b="b"/>
              <a:pathLst>
                <a:path w="638" h="748" extrusionOk="0">
                  <a:moveTo>
                    <a:pt x="536" y="748"/>
                  </a:moveTo>
                  <a:cubicBezTo>
                    <a:pt x="570" y="748"/>
                    <a:pt x="637" y="680"/>
                    <a:pt x="604" y="604"/>
                  </a:cubicBezTo>
                  <a:cubicBezTo>
                    <a:pt x="570" y="468"/>
                    <a:pt x="536" y="357"/>
                    <a:pt x="425" y="213"/>
                  </a:cubicBezTo>
                  <a:cubicBezTo>
                    <a:pt x="357" y="111"/>
                    <a:pt x="247" y="0"/>
                    <a:pt x="111" y="0"/>
                  </a:cubicBezTo>
                  <a:lnTo>
                    <a:pt x="77" y="0"/>
                  </a:lnTo>
                  <a:cubicBezTo>
                    <a:pt x="0" y="0"/>
                    <a:pt x="0" y="77"/>
                    <a:pt x="0" y="145"/>
                  </a:cubicBezTo>
                  <a:cubicBezTo>
                    <a:pt x="34" y="255"/>
                    <a:pt x="145" y="323"/>
                    <a:pt x="247" y="391"/>
                  </a:cubicBezTo>
                  <a:cubicBezTo>
                    <a:pt x="323" y="468"/>
                    <a:pt x="391" y="570"/>
                    <a:pt x="425" y="680"/>
                  </a:cubicBezTo>
                  <a:cubicBezTo>
                    <a:pt x="459" y="714"/>
                    <a:pt x="502" y="748"/>
                    <a:pt x="536" y="7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2"/>
            <p:cNvSpPr/>
            <p:nvPr/>
          </p:nvSpPr>
          <p:spPr>
            <a:xfrm>
              <a:off x="7148030" y="3172286"/>
              <a:ext cx="26628" cy="25472"/>
            </a:xfrm>
            <a:custGeom>
              <a:avLst/>
              <a:gdLst/>
              <a:ahLst/>
              <a:cxnLst/>
              <a:rect l="l" t="t" r="r" b="b"/>
              <a:pathLst>
                <a:path w="783" h="749" extrusionOk="0">
                  <a:moveTo>
                    <a:pt x="604" y="748"/>
                  </a:moveTo>
                  <a:cubicBezTo>
                    <a:pt x="714" y="748"/>
                    <a:pt x="782" y="570"/>
                    <a:pt x="714" y="468"/>
                  </a:cubicBezTo>
                  <a:lnTo>
                    <a:pt x="502" y="213"/>
                  </a:lnTo>
                  <a:cubicBezTo>
                    <a:pt x="460" y="179"/>
                    <a:pt x="426" y="145"/>
                    <a:pt x="392" y="111"/>
                  </a:cubicBezTo>
                  <a:cubicBezTo>
                    <a:pt x="324" y="43"/>
                    <a:pt x="290" y="43"/>
                    <a:pt x="213" y="43"/>
                  </a:cubicBezTo>
                  <a:cubicBezTo>
                    <a:pt x="213" y="1"/>
                    <a:pt x="179" y="1"/>
                    <a:pt x="179" y="1"/>
                  </a:cubicBezTo>
                  <a:cubicBezTo>
                    <a:pt x="111" y="1"/>
                    <a:pt x="1" y="77"/>
                    <a:pt x="35" y="145"/>
                  </a:cubicBezTo>
                  <a:cubicBezTo>
                    <a:pt x="77" y="213"/>
                    <a:pt x="77" y="256"/>
                    <a:pt x="111" y="324"/>
                  </a:cubicBezTo>
                  <a:cubicBezTo>
                    <a:pt x="145" y="358"/>
                    <a:pt x="179" y="392"/>
                    <a:pt x="213" y="468"/>
                  </a:cubicBezTo>
                  <a:cubicBezTo>
                    <a:pt x="324" y="536"/>
                    <a:pt x="392" y="604"/>
                    <a:pt x="502" y="680"/>
                  </a:cubicBezTo>
                  <a:cubicBezTo>
                    <a:pt x="536" y="714"/>
                    <a:pt x="570" y="748"/>
                    <a:pt x="604" y="7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2"/>
            <p:cNvSpPr/>
            <p:nvPr/>
          </p:nvSpPr>
          <p:spPr>
            <a:xfrm>
              <a:off x="7113070" y="3184426"/>
              <a:ext cx="9862" cy="14487"/>
            </a:xfrm>
            <a:custGeom>
              <a:avLst/>
              <a:gdLst/>
              <a:ahLst/>
              <a:cxnLst/>
              <a:rect l="l" t="t" r="r" b="b"/>
              <a:pathLst>
                <a:path w="290" h="426" extrusionOk="0">
                  <a:moveTo>
                    <a:pt x="145" y="425"/>
                  </a:moveTo>
                  <a:cubicBezTo>
                    <a:pt x="213" y="425"/>
                    <a:pt x="290" y="391"/>
                    <a:pt x="290" y="281"/>
                  </a:cubicBezTo>
                  <a:cubicBezTo>
                    <a:pt x="256" y="247"/>
                    <a:pt x="256" y="179"/>
                    <a:pt x="256" y="145"/>
                  </a:cubicBezTo>
                  <a:cubicBezTo>
                    <a:pt x="213" y="111"/>
                    <a:pt x="213" y="35"/>
                    <a:pt x="179" y="1"/>
                  </a:cubicBezTo>
                  <a:lnTo>
                    <a:pt x="111" y="1"/>
                  </a:lnTo>
                  <a:cubicBezTo>
                    <a:pt x="77" y="1"/>
                    <a:pt x="43" y="1"/>
                    <a:pt x="1" y="35"/>
                  </a:cubicBezTo>
                  <a:lnTo>
                    <a:pt x="1" y="213"/>
                  </a:lnTo>
                  <a:cubicBezTo>
                    <a:pt x="43" y="247"/>
                    <a:pt x="43" y="323"/>
                    <a:pt x="43" y="357"/>
                  </a:cubicBezTo>
                  <a:cubicBezTo>
                    <a:pt x="77" y="425"/>
                    <a:pt x="111" y="425"/>
                    <a:pt x="145"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2"/>
            <p:cNvSpPr/>
            <p:nvPr/>
          </p:nvSpPr>
          <p:spPr>
            <a:xfrm>
              <a:off x="7144561" y="3243361"/>
              <a:ext cx="17956" cy="17072"/>
            </a:xfrm>
            <a:custGeom>
              <a:avLst/>
              <a:gdLst/>
              <a:ahLst/>
              <a:cxnLst/>
              <a:rect l="l" t="t" r="r" b="b"/>
              <a:pathLst>
                <a:path w="528" h="502" extrusionOk="0">
                  <a:moveTo>
                    <a:pt x="392" y="502"/>
                  </a:moveTo>
                  <a:cubicBezTo>
                    <a:pt x="460" y="502"/>
                    <a:pt x="528" y="425"/>
                    <a:pt x="460" y="357"/>
                  </a:cubicBezTo>
                  <a:cubicBezTo>
                    <a:pt x="426" y="289"/>
                    <a:pt x="349" y="213"/>
                    <a:pt x="281" y="145"/>
                  </a:cubicBezTo>
                  <a:cubicBezTo>
                    <a:pt x="247" y="77"/>
                    <a:pt x="179" y="1"/>
                    <a:pt x="69" y="1"/>
                  </a:cubicBezTo>
                  <a:lnTo>
                    <a:pt x="69" y="1"/>
                  </a:lnTo>
                  <a:cubicBezTo>
                    <a:pt x="35" y="1"/>
                    <a:pt x="1" y="1"/>
                    <a:pt x="1" y="34"/>
                  </a:cubicBezTo>
                  <a:cubicBezTo>
                    <a:pt x="1" y="145"/>
                    <a:pt x="35" y="213"/>
                    <a:pt x="103" y="289"/>
                  </a:cubicBezTo>
                  <a:cubicBezTo>
                    <a:pt x="179" y="357"/>
                    <a:pt x="247" y="425"/>
                    <a:pt x="315" y="459"/>
                  </a:cubicBezTo>
                  <a:cubicBezTo>
                    <a:pt x="315" y="502"/>
                    <a:pt x="349" y="502"/>
                    <a:pt x="392"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2"/>
            <p:cNvSpPr/>
            <p:nvPr/>
          </p:nvSpPr>
          <p:spPr>
            <a:xfrm>
              <a:off x="7193974" y="3268799"/>
              <a:ext cx="16800" cy="14453"/>
            </a:xfrm>
            <a:custGeom>
              <a:avLst/>
              <a:gdLst/>
              <a:ahLst/>
              <a:cxnLst/>
              <a:rect l="l" t="t" r="r" b="b"/>
              <a:pathLst>
                <a:path w="494" h="425" extrusionOk="0">
                  <a:moveTo>
                    <a:pt x="383" y="425"/>
                  </a:moveTo>
                  <a:cubicBezTo>
                    <a:pt x="425" y="425"/>
                    <a:pt x="459" y="391"/>
                    <a:pt x="459" y="348"/>
                  </a:cubicBezTo>
                  <a:cubicBezTo>
                    <a:pt x="493" y="314"/>
                    <a:pt x="493" y="246"/>
                    <a:pt x="425" y="212"/>
                  </a:cubicBezTo>
                  <a:cubicBezTo>
                    <a:pt x="383" y="178"/>
                    <a:pt x="315" y="136"/>
                    <a:pt x="281" y="68"/>
                  </a:cubicBezTo>
                  <a:cubicBezTo>
                    <a:pt x="213" y="34"/>
                    <a:pt x="170" y="0"/>
                    <a:pt x="102" y="0"/>
                  </a:cubicBezTo>
                  <a:lnTo>
                    <a:pt x="68" y="0"/>
                  </a:lnTo>
                  <a:cubicBezTo>
                    <a:pt x="34" y="34"/>
                    <a:pt x="0" y="68"/>
                    <a:pt x="0" y="102"/>
                  </a:cubicBezTo>
                  <a:cubicBezTo>
                    <a:pt x="0" y="212"/>
                    <a:pt x="68" y="246"/>
                    <a:pt x="136" y="280"/>
                  </a:cubicBezTo>
                  <a:cubicBezTo>
                    <a:pt x="213" y="314"/>
                    <a:pt x="247" y="348"/>
                    <a:pt x="315" y="391"/>
                  </a:cubicBezTo>
                  <a:cubicBezTo>
                    <a:pt x="349" y="425"/>
                    <a:pt x="349" y="425"/>
                    <a:pt x="383"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2"/>
            <p:cNvSpPr/>
            <p:nvPr/>
          </p:nvSpPr>
          <p:spPr>
            <a:xfrm>
              <a:off x="7107323" y="3267643"/>
              <a:ext cx="30063" cy="20234"/>
            </a:xfrm>
            <a:custGeom>
              <a:avLst/>
              <a:gdLst/>
              <a:ahLst/>
              <a:cxnLst/>
              <a:rect l="l" t="t" r="r" b="b"/>
              <a:pathLst>
                <a:path w="884" h="595" extrusionOk="0">
                  <a:moveTo>
                    <a:pt x="739" y="595"/>
                  </a:moveTo>
                  <a:cubicBezTo>
                    <a:pt x="807" y="595"/>
                    <a:pt x="883" y="459"/>
                    <a:pt x="773" y="382"/>
                  </a:cubicBezTo>
                  <a:cubicBezTo>
                    <a:pt x="705" y="314"/>
                    <a:pt x="595" y="246"/>
                    <a:pt x="493" y="170"/>
                  </a:cubicBezTo>
                  <a:cubicBezTo>
                    <a:pt x="382" y="102"/>
                    <a:pt x="280" y="0"/>
                    <a:pt x="170" y="0"/>
                  </a:cubicBezTo>
                  <a:lnTo>
                    <a:pt x="170" y="0"/>
                  </a:lnTo>
                  <a:cubicBezTo>
                    <a:pt x="68" y="0"/>
                    <a:pt x="0" y="68"/>
                    <a:pt x="68" y="136"/>
                  </a:cubicBezTo>
                  <a:cubicBezTo>
                    <a:pt x="102" y="246"/>
                    <a:pt x="246" y="314"/>
                    <a:pt x="348" y="382"/>
                  </a:cubicBezTo>
                  <a:cubicBezTo>
                    <a:pt x="459" y="459"/>
                    <a:pt x="561" y="527"/>
                    <a:pt x="671"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2"/>
            <p:cNvSpPr/>
            <p:nvPr/>
          </p:nvSpPr>
          <p:spPr>
            <a:xfrm>
              <a:off x="7050701" y="3203777"/>
              <a:ext cx="26322" cy="20541"/>
            </a:xfrm>
            <a:custGeom>
              <a:avLst/>
              <a:gdLst/>
              <a:ahLst/>
              <a:cxnLst/>
              <a:rect l="l" t="t" r="r" b="b"/>
              <a:pathLst>
                <a:path w="774" h="604" extrusionOk="0">
                  <a:moveTo>
                    <a:pt x="637" y="604"/>
                  </a:moveTo>
                  <a:cubicBezTo>
                    <a:pt x="705" y="604"/>
                    <a:pt x="773" y="493"/>
                    <a:pt x="705" y="391"/>
                  </a:cubicBezTo>
                  <a:cubicBezTo>
                    <a:pt x="637" y="315"/>
                    <a:pt x="527" y="213"/>
                    <a:pt x="459" y="137"/>
                  </a:cubicBezTo>
                  <a:cubicBezTo>
                    <a:pt x="348" y="69"/>
                    <a:pt x="280" y="1"/>
                    <a:pt x="178" y="1"/>
                  </a:cubicBezTo>
                  <a:lnTo>
                    <a:pt x="102" y="1"/>
                  </a:lnTo>
                  <a:cubicBezTo>
                    <a:pt x="68" y="35"/>
                    <a:pt x="34" y="69"/>
                    <a:pt x="34" y="137"/>
                  </a:cubicBezTo>
                  <a:cubicBezTo>
                    <a:pt x="0" y="247"/>
                    <a:pt x="136" y="315"/>
                    <a:pt x="246" y="391"/>
                  </a:cubicBezTo>
                  <a:cubicBezTo>
                    <a:pt x="348" y="459"/>
                    <a:pt x="459" y="527"/>
                    <a:pt x="561" y="6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2"/>
            <p:cNvSpPr/>
            <p:nvPr/>
          </p:nvSpPr>
          <p:spPr>
            <a:xfrm>
              <a:off x="7090251" y="3226596"/>
              <a:ext cx="19384" cy="12175"/>
            </a:xfrm>
            <a:custGeom>
              <a:avLst/>
              <a:gdLst/>
              <a:ahLst/>
              <a:cxnLst/>
              <a:rect l="l" t="t" r="r" b="b"/>
              <a:pathLst>
                <a:path w="570" h="358" extrusionOk="0">
                  <a:moveTo>
                    <a:pt x="426" y="358"/>
                  </a:moveTo>
                  <a:cubicBezTo>
                    <a:pt x="502" y="358"/>
                    <a:pt x="570" y="281"/>
                    <a:pt x="502" y="247"/>
                  </a:cubicBezTo>
                  <a:cubicBezTo>
                    <a:pt x="426" y="179"/>
                    <a:pt x="358" y="145"/>
                    <a:pt x="290" y="69"/>
                  </a:cubicBezTo>
                  <a:cubicBezTo>
                    <a:pt x="213" y="35"/>
                    <a:pt x="145" y="1"/>
                    <a:pt x="77" y="1"/>
                  </a:cubicBezTo>
                  <a:lnTo>
                    <a:pt x="77" y="1"/>
                  </a:lnTo>
                  <a:cubicBezTo>
                    <a:pt x="35" y="1"/>
                    <a:pt x="1" y="35"/>
                    <a:pt x="1" y="69"/>
                  </a:cubicBezTo>
                  <a:cubicBezTo>
                    <a:pt x="77" y="213"/>
                    <a:pt x="290" y="281"/>
                    <a:pt x="392" y="3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2"/>
            <p:cNvSpPr/>
            <p:nvPr/>
          </p:nvSpPr>
          <p:spPr>
            <a:xfrm>
              <a:off x="7030160" y="3242205"/>
              <a:ext cx="32409" cy="15643"/>
            </a:xfrm>
            <a:custGeom>
              <a:avLst/>
              <a:gdLst/>
              <a:ahLst/>
              <a:cxnLst/>
              <a:rect l="l" t="t" r="r" b="b"/>
              <a:pathLst>
                <a:path w="953" h="460" extrusionOk="0">
                  <a:moveTo>
                    <a:pt x="816" y="459"/>
                  </a:moveTo>
                  <a:cubicBezTo>
                    <a:pt x="884" y="459"/>
                    <a:pt x="952" y="391"/>
                    <a:pt x="884" y="323"/>
                  </a:cubicBezTo>
                  <a:cubicBezTo>
                    <a:pt x="782" y="213"/>
                    <a:pt x="638" y="179"/>
                    <a:pt x="494" y="111"/>
                  </a:cubicBezTo>
                  <a:cubicBezTo>
                    <a:pt x="392" y="35"/>
                    <a:pt x="281" y="1"/>
                    <a:pt x="179" y="1"/>
                  </a:cubicBezTo>
                  <a:lnTo>
                    <a:pt x="103" y="1"/>
                  </a:lnTo>
                  <a:cubicBezTo>
                    <a:pt x="1" y="35"/>
                    <a:pt x="1" y="145"/>
                    <a:pt x="35" y="213"/>
                  </a:cubicBezTo>
                  <a:cubicBezTo>
                    <a:pt x="145" y="323"/>
                    <a:pt x="281" y="323"/>
                    <a:pt x="392" y="357"/>
                  </a:cubicBezTo>
                  <a:cubicBezTo>
                    <a:pt x="528" y="391"/>
                    <a:pt x="672" y="459"/>
                    <a:pt x="782" y="4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2"/>
            <p:cNvSpPr/>
            <p:nvPr/>
          </p:nvSpPr>
          <p:spPr>
            <a:xfrm>
              <a:off x="7013428" y="3277165"/>
              <a:ext cx="30063" cy="10712"/>
            </a:xfrm>
            <a:custGeom>
              <a:avLst/>
              <a:gdLst/>
              <a:ahLst/>
              <a:cxnLst/>
              <a:rect l="l" t="t" r="r" b="b"/>
              <a:pathLst>
                <a:path w="884" h="315" extrusionOk="0">
                  <a:moveTo>
                    <a:pt x="773" y="315"/>
                  </a:moveTo>
                  <a:cubicBezTo>
                    <a:pt x="884" y="315"/>
                    <a:pt x="884" y="145"/>
                    <a:pt x="773" y="102"/>
                  </a:cubicBezTo>
                  <a:cubicBezTo>
                    <a:pt x="671" y="68"/>
                    <a:pt x="527" y="34"/>
                    <a:pt x="382" y="34"/>
                  </a:cubicBezTo>
                  <a:cubicBezTo>
                    <a:pt x="314" y="0"/>
                    <a:pt x="281" y="0"/>
                    <a:pt x="213" y="0"/>
                  </a:cubicBezTo>
                  <a:cubicBezTo>
                    <a:pt x="170" y="0"/>
                    <a:pt x="102" y="0"/>
                    <a:pt x="68" y="34"/>
                  </a:cubicBezTo>
                  <a:cubicBezTo>
                    <a:pt x="0" y="68"/>
                    <a:pt x="0" y="145"/>
                    <a:pt x="34" y="179"/>
                  </a:cubicBezTo>
                  <a:cubicBezTo>
                    <a:pt x="136" y="247"/>
                    <a:pt x="247" y="247"/>
                    <a:pt x="348" y="281"/>
                  </a:cubicBezTo>
                  <a:cubicBezTo>
                    <a:pt x="493" y="281"/>
                    <a:pt x="637" y="315"/>
                    <a:pt x="739" y="3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2"/>
            <p:cNvSpPr/>
            <p:nvPr/>
          </p:nvSpPr>
          <p:spPr>
            <a:xfrm>
              <a:off x="7066276" y="3301140"/>
              <a:ext cx="28940" cy="12175"/>
            </a:xfrm>
            <a:custGeom>
              <a:avLst/>
              <a:gdLst/>
              <a:ahLst/>
              <a:cxnLst/>
              <a:rect l="l" t="t" r="r" b="b"/>
              <a:pathLst>
                <a:path w="851" h="358" extrusionOk="0">
                  <a:moveTo>
                    <a:pt x="706" y="357"/>
                  </a:moveTo>
                  <a:cubicBezTo>
                    <a:pt x="816" y="357"/>
                    <a:pt x="850" y="179"/>
                    <a:pt x="740" y="145"/>
                  </a:cubicBezTo>
                  <a:cubicBezTo>
                    <a:pt x="638" y="111"/>
                    <a:pt x="527" y="111"/>
                    <a:pt x="425" y="77"/>
                  </a:cubicBezTo>
                  <a:cubicBezTo>
                    <a:pt x="315" y="34"/>
                    <a:pt x="247" y="0"/>
                    <a:pt x="179" y="0"/>
                  </a:cubicBezTo>
                  <a:lnTo>
                    <a:pt x="103" y="0"/>
                  </a:lnTo>
                  <a:cubicBezTo>
                    <a:pt x="1" y="34"/>
                    <a:pt x="1" y="145"/>
                    <a:pt x="35" y="213"/>
                  </a:cubicBezTo>
                  <a:cubicBezTo>
                    <a:pt x="145" y="289"/>
                    <a:pt x="247" y="289"/>
                    <a:pt x="358" y="323"/>
                  </a:cubicBezTo>
                  <a:cubicBezTo>
                    <a:pt x="493" y="323"/>
                    <a:pt x="604" y="357"/>
                    <a:pt x="706"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2"/>
            <p:cNvSpPr/>
            <p:nvPr/>
          </p:nvSpPr>
          <p:spPr>
            <a:xfrm>
              <a:off x="7120314" y="3338412"/>
              <a:ext cx="28906" cy="14487"/>
            </a:xfrm>
            <a:custGeom>
              <a:avLst/>
              <a:gdLst/>
              <a:ahLst/>
              <a:cxnLst/>
              <a:rect l="l" t="t" r="r" b="b"/>
              <a:pathLst>
                <a:path w="850" h="426" extrusionOk="0">
                  <a:moveTo>
                    <a:pt x="637" y="425"/>
                  </a:moveTo>
                  <a:cubicBezTo>
                    <a:pt x="782" y="425"/>
                    <a:pt x="850" y="255"/>
                    <a:pt x="714" y="179"/>
                  </a:cubicBezTo>
                  <a:cubicBezTo>
                    <a:pt x="569" y="111"/>
                    <a:pt x="357" y="0"/>
                    <a:pt x="179" y="0"/>
                  </a:cubicBezTo>
                  <a:lnTo>
                    <a:pt x="43" y="0"/>
                  </a:lnTo>
                  <a:cubicBezTo>
                    <a:pt x="0" y="43"/>
                    <a:pt x="0" y="77"/>
                    <a:pt x="0" y="111"/>
                  </a:cubicBezTo>
                  <a:cubicBezTo>
                    <a:pt x="145" y="323"/>
                    <a:pt x="425" y="357"/>
                    <a:pt x="637"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2"/>
            <p:cNvSpPr/>
            <p:nvPr/>
          </p:nvSpPr>
          <p:spPr>
            <a:xfrm>
              <a:off x="7086783" y="3367285"/>
              <a:ext cx="26322" cy="13331"/>
            </a:xfrm>
            <a:custGeom>
              <a:avLst/>
              <a:gdLst/>
              <a:ahLst/>
              <a:cxnLst/>
              <a:rect l="l" t="t" r="r" b="b"/>
              <a:pathLst>
                <a:path w="774" h="392" extrusionOk="0">
                  <a:moveTo>
                    <a:pt x="528" y="392"/>
                  </a:moveTo>
                  <a:cubicBezTo>
                    <a:pt x="604" y="392"/>
                    <a:pt x="672" y="358"/>
                    <a:pt x="706" y="358"/>
                  </a:cubicBezTo>
                  <a:cubicBezTo>
                    <a:pt x="774" y="324"/>
                    <a:pt x="774" y="213"/>
                    <a:pt x="706" y="179"/>
                  </a:cubicBezTo>
                  <a:cubicBezTo>
                    <a:pt x="638" y="111"/>
                    <a:pt x="494" y="111"/>
                    <a:pt x="392" y="77"/>
                  </a:cubicBezTo>
                  <a:cubicBezTo>
                    <a:pt x="315" y="43"/>
                    <a:pt x="213" y="1"/>
                    <a:pt x="137" y="1"/>
                  </a:cubicBezTo>
                  <a:lnTo>
                    <a:pt x="69" y="1"/>
                  </a:lnTo>
                  <a:cubicBezTo>
                    <a:pt x="35" y="1"/>
                    <a:pt x="1" y="77"/>
                    <a:pt x="35" y="111"/>
                  </a:cubicBezTo>
                  <a:cubicBezTo>
                    <a:pt x="69" y="256"/>
                    <a:pt x="179" y="324"/>
                    <a:pt x="315" y="358"/>
                  </a:cubicBezTo>
                  <a:cubicBezTo>
                    <a:pt x="392" y="358"/>
                    <a:pt x="460" y="392"/>
                    <a:pt x="528" y="3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2"/>
            <p:cNvSpPr/>
            <p:nvPr/>
          </p:nvSpPr>
          <p:spPr>
            <a:xfrm>
              <a:off x="7145718" y="3380582"/>
              <a:ext cx="22853" cy="18228"/>
            </a:xfrm>
            <a:custGeom>
              <a:avLst/>
              <a:gdLst/>
              <a:ahLst/>
              <a:cxnLst/>
              <a:rect l="l" t="t" r="r" b="b"/>
              <a:pathLst>
                <a:path w="672" h="536" extrusionOk="0">
                  <a:moveTo>
                    <a:pt x="528" y="536"/>
                  </a:moveTo>
                  <a:cubicBezTo>
                    <a:pt x="638" y="536"/>
                    <a:pt x="672" y="391"/>
                    <a:pt x="604" y="323"/>
                  </a:cubicBezTo>
                  <a:cubicBezTo>
                    <a:pt x="494" y="289"/>
                    <a:pt x="426" y="213"/>
                    <a:pt x="358" y="145"/>
                  </a:cubicBezTo>
                  <a:cubicBezTo>
                    <a:pt x="281" y="111"/>
                    <a:pt x="247" y="1"/>
                    <a:pt x="145" y="1"/>
                  </a:cubicBezTo>
                  <a:lnTo>
                    <a:pt x="145" y="1"/>
                  </a:lnTo>
                  <a:cubicBezTo>
                    <a:pt x="35" y="1"/>
                    <a:pt x="1" y="77"/>
                    <a:pt x="35" y="145"/>
                  </a:cubicBezTo>
                  <a:cubicBezTo>
                    <a:pt x="35" y="247"/>
                    <a:pt x="145" y="323"/>
                    <a:pt x="247" y="357"/>
                  </a:cubicBezTo>
                  <a:cubicBezTo>
                    <a:pt x="315" y="425"/>
                    <a:pt x="392" y="459"/>
                    <a:pt x="460"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2"/>
            <p:cNvSpPr/>
            <p:nvPr/>
          </p:nvSpPr>
          <p:spPr>
            <a:xfrm>
              <a:off x="7178093" y="3420438"/>
              <a:ext cx="28906" cy="16800"/>
            </a:xfrm>
            <a:custGeom>
              <a:avLst/>
              <a:gdLst/>
              <a:ahLst/>
              <a:cxnLst/>
              <a:rect l="l" t="t" r="r" b="b"/>
              <a:pathLst>
                <a:path w="850" h="494" extrusionOk="0">
                  <a:moveTo>
                    <a:pt x="680" y="494"/>
                  </a:moveTo>
                  <a:cubicBezTo>
                    <a:pt x="816" y="494"/>
                    <a:pt x="850" y="349"/>
                    <a:pt x="748" y="281"/>
                  </a:cubicBezTo>
                  <a:cubicBezTo>
                    <a:pt x="637" y="213"/>
                    <a:pt x="535" y="137"/>
                    <a:pt x="425" y="103"/>
                  </a:cubicBezTo>
                  <a:cubicBezTo>
                    <a:pt x="323" y="35"/>
                    <a:pt x="255" y="1"/>
                    <a:pt x="145" y="1"/>
                  </a:cubicBezTo>
                  <a:lnTo>
                    <a:pt x="111" y="1"/>
                  </a:lnTo>
                  <a:cubicBezTo>
                    <a:pt x="43" y="1"/>
                    <a:pt x="0" y="103"/>
                    <a:pt x="43" y="179"/>
                  </a:cubicBezTo>
                  <a:cubicBezTo>
                    <a:pt x="77" y="281"/>
                    <a:pt x="213" y="315"/>
                    <a:pt x="323" y="349"/>
                  </a:cubicBezTo>
                  <a:cubicBezTo>
                    <a:pt x="425" y="392"/>
                    <a:pt x="535" y="460"/>
                    <a:pt x="680" y="4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2"/>
            <p:cNvSpPr/>
            <p:nvPr/>
          </p:nvSpPr>
          <p:spPr>
            <a:xfrm>
              <a:off x="7137352" y="3438360"/>
              <a:ext cx="31219" cy="14487"/>
            </a:xfrm>
            <a:custGeom>
              <a:avLst/>
              <a:gdLst/>
              <a:ahLst/>
              <a:cxnLst/>
              <a:rect l="l" t="t" r="r" b="b"/>
              <a:pathLst>
                <a:path w="918" h="426" extrusionOk="0">
                  <a:moveTo>
                    <a:pt x="740" y="425"/>
                  </a:moveTo>
                  <a:cubicBezTo>
                    <a:pt x="850" y="425"/>
                    <a:pt x="918" y="289"/>
                    <a:pt x="816" y="213"/>
                  </a:cubicBezTo>
                  <a:cubicBezTo>
                    <a:pt x="604" y="111"/>
                    <a:pt x="425" y="1"/>
                    <a:pt x="213" y="1"/>
                  </a:cubicBezTo>
                  <a:lnTo>
                    <a:pt x="136" y="1"/>
                  </a:lnTo>
                  <a:cubicBezTo>
                    <a:pt x="68" y="1"/>
                    <a:pt x="0" y="77"/>
                    <a:pt x="68" y="145"/>
                  </a:cubicBezTo>
                  <a:cubicBezTo>
                    <a:pt x="213" y="323"/>
                    <a:pt x="493" y="357"/>
                    <a:pt x="706"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2"/>
            <p:cNvSpPr/>
            <p:nvPr/>
          </p:nvSpPr>
          <p:spPr>
            <a:xfrm>
              <a:off x="7116845" y="3404863"/>
              <a:ext cx="25166" cy="13025"/>
            </a:xfrm>
            <a:custGeom>
              <a:avLst/>
              <a:gdLst/>
              <a:ahLst/>
              <a:cxnLst/>
              <a:rect l="l" t="t" r="r" b="b"/>
              <a:pathLst>
                <a:path w="740" h="383" extrusionOk="0">
                  <a:moveTo>
                    <a:pt x="603" y="382"/>
                  </a:moveTo>
                  <a:cubicBezTo>
                    <a:pt x="705" y="382"/>
                    <a:pt x="739" y="280"/>
                    <a:pt x="671" y="212"/>
                  </a:cubicBezTo>
                  <a:cubicBezTo>
                    <a:pt x="569" y="170"/>
                    <a:pt x="459" y="102"/>
                    <a:pt x="391" y="68"/>
                  </a:cubicBezTo>
                  <a:cubicBezTo>
                    <a:pt x="281" y="34"/>
                    <a:pt x="179" y="0"/>
                    <a:pt x="102" y="0"/>
                  </a:cubicBezTo>
                  <a:lnTo>
                    <a:pt x="68" y="0"/>
                  </a:lnTo>
                  <a:cubicBezTo>
                    <a:pt x="34" y="0"/>
                    <a:pt x="0" y="68"/>
                    <a:pt x="34" y="102"/>
                  </a:cubicBezTo>
                  <a:cubicBezTo>
                    <a:pt x="102" y="170"/>
                    <a:pt x="213" y="212"/>
                    <a:pt x="281" y="246"/>
                  </a:cubicBezTo>
                  <a:cubicBezTo>
                    <a:pt x="391" y="280"/>
                    <a:pt x="459" y="314"/>
                    <a:pt x="569"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2"/>
            <p:cNvSpPr/>
            <p:nvPr/>
          </p:nvSpPr>
          <p:spPr>
            <a:xfrm>
              <a:off x="7030160" y="3373372"/>
              <a:ext cx="31253" cy="18228"/>
            </a:xfrm>
            <a:custGeom>
              <a:avLst/>
              <a:gdLst/>
              <a:ahLst/>
              <a:cxnLst/>
              <a:rect l="l" t="t" r="r" b="b"/>
              <a:pathLst>
                <a:path w="919" h="536" extrusionOk="0">
                  <a:moveTo>
                    <a:pt x="740" y="535"/>
                  </a:moveTo>
                  <a:cubicBezTo>
                    <a:pt x="850" y="535"/>
                    <a:pt x="918" y="425"/>
                    <a:pt x="850" y="357"/>
                  </a:cubicBezTo>
                  <a:cubicBezTo>
                    <a:pt x="740" y="247"/>
                    <a:pt x="638" y="179"/>
                    <a:pt x="494" y="111"/>
                  </a:cubicBezTo>
                  <a:cubicBezTo>
                    <a:pt x="392" y="77"/>
                    <a:pt x="281" y="0"/>
                    <a:pt x="179" y="0"/>
                  </a:cubicBezTo>
                  <a:lnTo>
                    <a:pt x="103" y="0"/>
                  </a:lnTo>
                  <a:cubicBezTo>
                    <a:pt x="1" y="34"/>
                    <a:pt x="1" y="145"/>
                    <a:pt x="35" y="247"/>
                  </a:cubicBezTo>
                  <a:cubicBezTo>
                    <a:pt x="103" y="323"/>
                    <a:pt x="247" y="357"/>
                    <a:pt x="358" y="391"/>
                  </a:cubicBezTo>
                  <a:cubicBezTo>
                    <a:pt x="460" y="425"/>
                    <a:pt x="604" y="459"/>
                    <a:pt x="706" y="5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2"/>
            <p:cNvSpPr/>
            <p:nvPr/>
          </p:nvSpPr>
          <p:spPr>
            <a:xfrm>
              <a:off x="7020638" y="3332631"/>
              <a:ext cx="27478" cy="17956"/>
            </a:xfrm>
            <a:custGeom>
              <a:avLst/>
              <a:gdLst/>
              <a:ahLst/>
              <a:cxnLst/>
              <a:rect l="l" t="t" r="r" b="b"/>
              <a:pathLst>
                <a:path w="808" h="528" extrusionOk="0">
                  <a:moveTo>
                    <a:pt x="672" y="527"/>
                  </a:moveTo>
                  <a:cubicBezTo>
                    <a:pt x="740" y="527"/>
                    <a:pt x="808" y="425"/>
                    <a:pt x="740" y="349"/>
                  </a:cubicBezTo>
                  <a:cubicBezTo>
                    <a:pt x="672" y="247"/>
                    <a:pt x="561" y="170"/>
                    <a:pt x="425" y="102"/>
                  </a:cubicBezTo>
                  <a:cubicBezTo>
                    <a:pt x="349" y="34"/>
                    <a:pt x="247" y="0"/>
                    <a:pt x="136" y="0"/>
                  </a:cubicBezTo>
                  <a:lnTo>
                    <a:pt x="102" y="0"/>
                  </a:lnTo>
                  <a:cubicBezTo>
                    <a:pt x="35" y="34"/>
                    <a:pt x="1" y="68"/>
                    <a:pt x="35" y="136"/>
                  </a:cubicBezTo>
                  <a:cubicBezTo>
                    <a:pt x="69" y="247"/>
                    <a:pt x="213" y="281"/>
                    <a:pt x="315" y="315"/>
                  </a:cubicBezTo>
                  <a:cubicBezTo>
                    <a:pt x="425" y="383"/>
                    <a:pt x="527" y="459"/>
                    <a:pt x="595"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2"/>
            <p:cNvSpPr/>
            <p:nvPr/>
          </p:nvSpPr>
          <p:spPr>
            <a:xfrm>
              <a:off x="6897871" y="3472164"/>
              <a:ext cx="505590" cy="361126"/>
            </a:xfrm>
            <a:custGeom>
              <a:avLst/>
              <a:gdLst/>
              <a:ahLst/>
              <a:cxnLst/>
              <a:rect l="l" t="t" r="r" b="b"/>
              <a:pathLst>
                <a:path w="14867" h="10619" extrusionOk="0">
                  <a:moveTo>
                    <a:pt x="8631" y="10619"/>
                  </a:moveTo>
                  <a:cubicBezTo>
                    <a:pt x="9268" y="10619"/>
                    <a:pt x="9982" y="10407"/>
                    <a:pt x="10789" y="9837"/>
                  </a:cubicBezTo>
                  <a:cubicBezTo>
                    <a:pt x="14866" y="7009"/>
                    <a:pt x="11426" y="705"/>
                    <a:pt x="11426" y="705"/>
                  </a:cubicBezTo>
                  <a:cubicBezTo>
                    <a:pt x="11426" y="705"/>
                    <a:pt x="9022" y="0"/>
                    <a:pt x="6584" y="0"/>
                  </a:cubicBezTo>
                  <a:cubicBezTo>
                    <a:pt x="4494" y="0"/>
                    <a:pt x="2370" y="527"/>
                    <a:pt x="1623" y="2438"/>
                  </a:cubicBezTo>
                  <a:cubicBezTo>
                    <a:pt x="0" y="6618"/>
                    <a:pt x="5165" y="7153"/>
                    <a:pt x="5165" y="7153"/>
                  </a:cubicBezTo>
                  <a:cubicBezTo>
                    <a:pt x="5165" y="7153"/>
                    <a:pt x="6159" y="10619"/>
                    <a:pt x="8631" y="106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2"/>
            <p:cNvSpPr/>
            <p:nvPr/>
          </p:nvSpPr>
          <p:spPr>
            <a:xfrm>
              <a:off x="7151236" y="3614281"/>
              <a:ext cx="28906" cy="26322"/>
            </a:xfrm>
            <a:custGeom>
              <a:avLst/>
              <a:gdLst/>
              <a:ahLst/>
              <a:cxnLst/>
              <a:rect l="l" t="t" r="r" b="b"/>
              <a:pathLst>
                <a:path w="850" h="774" extrusionOk="0">
                  <a:moveTo>
                    <a:pt x="68" y="774"/>
                  </a:moveTo>
                  <a:cubicBezTo>
                    <a:pt x="68" y="774"/>
                    <a:pt x="102" y="774"/>
                    <a:pt x="102" y="740"/>
                  </a:cubicBezTo>
                  <a:cubicBezTo>
                    <a:pt x="391" y="638"/>
                    <a:pt x="603" y="426"/>
                    <a:pt x="782" y="213"/>
                  </a:cubicBezTo>
                  <a:cubicBezTo>
                    <a:pt x="850" y="137"/>
                    <a:pt x="782" y="1"/>
                    <a:pt x="705" y="1"/>
                  </a:cubicBezTo>
                  <a:cubicBezTo>
                    <a:pt x="671" y="1"/>
                    <a:pt x="671" y="1"/>
                    <a:pt x="637" y="35"/>
                  </a:cubicBezTo>
                  <a:cubicBezTo>
                    <a:pt x="391" y="213"/>
                    <a:pt x="179" y="383"/>
                    <a:pt x="34" y="672"/>
                  </a:cubicBezTo>
                  <a:cubicBezTo>
                    <a:pt x="0" y="706"/>
                    <a:pt x="34" y="774"/>
                    <a:pt x="68" y="7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2"/>
            <p:cNvSpPr/>
            <p:nvPr/>
          </p:nvSpPr>
          <p:spPr>
            <a:xfrm>
              <a:off x="7109033" y="3624994"/>
              <a:ext cx="24043" cy="14453"/>
            </a:xfrm>
            <a:custGeom>
              <a:avLst/>
              <a:gdLst/>
              <a:ahLst/>
              <a:cxnLst/>
              <a:rect l="l" t="t" r="r" b="b"/>
              <a:pathLst>
                <a:path w="707" h="425" extrusionOk="0">
                  <a:moveTo>
                    <a:pt x="111" y="425"/>
                  </a:moveTo>
                  <a:cubicBezTo>
                    <a:pt x="145" y="425"/>
                    <a:pt x="145" y="425"/>
                    <a:pt x="145" y="391"/>
                  </a:cubicBezTo>
                  <a:cubicBezTo>
                    <a:pt x="179" y="391"/>
                    <a:pt x="247" y="357"/>
                    <a:pt x="281" y="357"/>
                  </a:cubicBezTo>
                  <a:cubicBezTo>
                    <a:pt x="324" y="323"/>
                    <a:pt x="358" y="281"/>
                    <a:pt x="392" y="281"/>
                  </a:cubicBezTo>
                  <a:cubicBezTo>
                    <a:pt x="460" y="213"/>
                    <a:pt x="536" y="179"/>
                    <a:pt x="604" y="145"/>
                  </a:cubicBezTo>
                  <a:cubicBezTo>
                    <a:pt x="706" y="111"/>
                    <a:pt x="638" y="0"/>
                    <a:pt x="570" y="0"/>
                  </a:cubicBezTo>
                  <a:lnTo>
                    <a:pt x="570" y="0"/>
                  </a:lnTo>
                  <a:cubicBezTo>
                    <a:pt x="460" y="0"/>
                    <a:pt x="358" y="34"/>
                    <a:pt x="281" y="68"/>
                  </a:cubicBezTo>
                  <a:cubicBezTo>
                    <a:pt x="247" y="111"/>
                    <a:pt x="179" y="111"/>
                    <a:pt x="145" y="145"/>
                  </a:cubicBezTo>
                  <a:cubicBezTo>
                    <a:pt x="111" y="179"/>
                    <a:pt x="69" y="213"/>
                    <a:pt x="35" y="247"/>
                  </a:cubicBezTo>
                  <a:cubicBezTo>
                    <a:pt x="1" y="323"/>
                    <a:pt x="35" y="425"/>
                    <a:pt x="111"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2"/>
            <p:cNvSpPr/>
            <p:nvPr/>
          </p:nvSpPr>
          <p:spPr>
            <a:xfrm>
              <a:off x="7127261" y="3656178"/>
              <a:ext cx="21697" cy="26628"/>
            </a:xfrm>
            <a:custGeom>
              <a:avLst/>
              <a:gdLst/>
              <a:ahLst/>
              <a:cxnLst/>
              <a:rect l="l" t="t" r="r" b="b"/>
              <a:pathLst>
                <a:path w="638" h="783" extrusionOk="0">
                  <a:moveTo>
                    <a:pt x="136" y="782"/>
                  </a:moveTo>
                  <a:lnTo>
                    <a:pt x="170" y="748"/>
                  </a:lnTo>
                  <a:cubicBezTo>
                    <a:pt x="280" y="680"/>
                    <a:pt x="314" y="570"/>
                    <a:pt x="382" y="468"/>
                  </a:cubicBezTo>
                  <a:cubicBezTo>
                    <a:pt x="459" y="357"/>
                    <a:pt x="527" y="255"/>
                    <a:pt x="595" y="145"/>
                  </a:cubicBezTo>
                  <a:cubicBezTo>
                    <a:pt x="637" y="43"/>
                    <a:pt x="561" y="1"/>
                    <a:pt x="493" y="1"/>
                  </a:cubicBezTo>
                  <a:lnTo>
                    <a:pt x="425" y="1"/>
                  </a:lnTo>
                  <a:cubicBezTo>
                    <a:pt x="314" y="111"/>
                    <a:pt x="212" y="179"/>
                    <a:pt x="170" y="289"/>
                  </a:cubicBezTo>
                  <a:cubicBezTo>
                    <a:pt x="102" y="391"/>
                    <a:pt x="0" y="536"/>
                    <a:pt x="34" y="680"/>
                  </a:cubicBezTo>
                  <a:cubicBezTo>
                    <a:pt x="34" y="714"/>
                    <a:pt x="68" y="782"/>
                    <a:pt x="136" y="7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2"/>
            <p:cNvSpPr/>
            <p:nvPr/>
          </p:nvSpPr>
          <p:spPr>
            <a:xfrm>
              <a:off x="7092301" y="3656178"/>
              <a:ext cx="20541" cy="15916"/>
            </a:xfrm>
            <a:custGeom>
              <a:avLst/>
              <a:gdLst/>
              <a:ahLst/>
              <a:cxnLst/>
              <a:rect l="l" t="t" r="r" b="b"/>
              <a:pathLst>
                <a:path w="604" h="468" extrusionOk="0">
                  <a:moveTo>
                    <a:pt x="102" y="468"/>
                  </a:moveTo>
                  <a:cubicBezTo>
                    <a:pt x="213" y="468"/>
                    <a:pt x="281" y="391"/>
                    <a:pt x="349" y="323"/>
                  </a:cubicBezTo>
                  <a:cubicBezTo>
                    <a:pt x="425" y="289"/>
                    <a:pt x="493" y="213"/>
                    <a:pt x="561" y="111"/>
                  </a:cubicBezTo>
                  <a:cubicBezTo>
                    <a:pt x="603" y="77"/>
                    <a:pt x="561" y="43"/>
                    <a:pt x="527" y="1"/>
                  </a:cubicBezTo>
                  <a:lnTo>
                    <a:pt x="493" y="1"/>
                  </a:lnTo>
                  <a:lnTo>
                    <a:pt x="425" y="1"/>
                  </a:lnTo>
                  <a:cubicBezTo>
                    <a:pt x="349" y="77"/>
                    <a:pt x="281" y="111"/>
                    <a:pt x="213" y="179"/>
                  </a:cubicBezTo>
                  <a:cubicBezTo>
                    <a:pt x="136" y="213"/>
                    <a:pt x="68" y="255"/>
                    <a:pt x="0" y="323"/>
                  </a:cubicBezTo>
                  <a:cubicBezTo>
                    <a:pt x="0" y="391"/>
                    <a:pt x="34" y="468"/>
                    <a:pt x="102" y="4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2"/>
            <p:cNvSpPr/>
            <p:nvPr/>
          </p:nvSpPr>
          <p:spPr>
            <a:xfrm>
              <a:off x="7055029" y="3646656"/>
              <a:ext cx="28906" cy="14487"/>
            </a:xfrm>
            <a:custGeom>
              <a:avLst/>
              <a:gdLst/>
              <a:ahLst/>
              <a:cxnLst/>
              <a:rect l="l" t="t" r="r" b="b"/>
              <a:pathLst>
                <a:path w="850" h="426" extrusionOk="0">
                  <a:moveTo>
                    <a:pt x="102" y="425"/>
                  </a:moveTo>
                  <a:lnTo>
                    <a:pt x="102" y="425"/>
                  </a:lnTo>
                  <a:lnTo>
                    <a:pt x="281" y="425"/>
                  </a:lnTo>
                  <a:lnTo>
                    <a:pt x="315" y="391"/>
                  </a:lnTo>
                  <a:lnTo>
                    <a:pt x="349" y="425"/>
                  </a:lnTo>
                  <a:cubicBezTo>
                    <a:pt x="383" y="425"/>
                    <a:pt x="383" y="391"/>
                    <a:pt x="425" y="391"/>
                  </a:cubicBezTo>
                  <a:cubicBezTo>
                    <a:pt x="459" y="391"/>
                    <a:pt x="527" y="357"/>
                    <a:pt x="561" y="323"/>
                  </a:cubicBezTo>
                  <a:cubicBezTo>
                    <a:pt x="638" y="281"/>
                    <a:pt x="705" y="281"/>
                    <a:pt x="739" y="213"/>
                  </a:cubicBezTo>
                  <a:cubicBezTo>
                    <a:pt x="850" y="145"/>
                    <a:pt x="807" y="0"/>
                    <a:pt x="705" y="0"/>
                  </a:cubicBezTo>
                  <a:cubicBezTo>
                    <a:pt x="561" y="0"/>
                    <a:pt x="383" y="0"/>
                    <a:pt x="281" y="68"/>
                  </a:cubicBezTo>
                  <a:cubicBezTo>
                    <a:pt x="247" y="111"/>
                    <a:pt x="213" y="145"/>
                    <a:pt x="170" y="179"/>
                  </a:cubicBezTo>
                  <a:cubicBezTo>
                    <a:pt x="102" y="213"/>
                    <a:pt x="68" y="281"/>
                    <a:pt x="34" y="323"/>
                  </a:cubicBezTo>
                  <a:cubicBezTo>
                    <a:pt x="0" y="357"/>
                    <a:pt x="34" y="425"/>
                    <a:pt x="102"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2"/>
            <p:cNvSpPr/>
            <p:nvPr/>
          </p:nvSpPr>
          <p:spPr>
            <a:xfrm>
              <a:off x="7089683" y="3687669"/>
              <a:ext cx="17072" cy="14487"/>
            </a:xfrm>
            <a:custGeom>
              <a:avLst/>
              <a:gdLst/>
              <a:ahLst/>
              <a:cxnLst/>
              <a:rect l="l" t="t" r="r" b="b"/>
              <a:pathLst>
                <a:path w="502" h="426" extrusionOk="0">
                  <a:moveTo>
                    <a:pt x="179" y="425"/>
                  </a:moveTo>
                  <a:cubicBezTo>
                    <a:pt x="213" y="425"/>
                    <a:pt x="256" y="425"/>
                    <a:pt x="256" y="391"/>
                  </a:cubicBezTo>
                  <a:cubicBezTo>
                    <a:pt x="324" y="349"/>
                    <a:pt x="324" y="281"/>
                    <a:pt x="358" y="247"/>
                  </a:cubicBezTo>
                  <a:cubicBezTo>
                    <a:pt x="392" y="213"/>
                    <a:pt x="426" y="179"/>
                    <a:pt x="468" y="103"/>
                  </a:cubicBezTo>
                  <a:cubicBezTo>
                    <a:pt x="502" y="69"/>
                    <a:pt x="426" y="1"/>
                    <a:pt x="358" y="1"/>
                  </a:cubicBezTo>
                  <a:lnTo>
                    <a:pt x="324" y="1"/>
                  </a:lnTo>
                  <a:cubicBezTo>
                    <a:pt x="290" y="35"/>
                    <a:pt x="256" y="35"/>
                    <a:pt x="213" y="69"/>
                  </a:cubicBezTo>
                  <a:cubicBezTo>
                    <a:pt x="145" y="103"/>
                    <a:pt x="111" y="136"/>
                    <a:pt x="77" y="179"/>
                  </a:cubicBezTo>
                  <a:cubicBezTo>
                    <a:pt x="1" y="247"/>
                    <a:pt x="1" y="315"/>
                    <a:pt x="77" y="391"/>
                  </a:cubicBezTo>
                  <a:cubicBezTo>
                    <a:pt x="111" y="391"/>
                    <a:pt x="145" y="425"/>
                    <a:pt x="179"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2"/>
            <p:cNvSpPr/>
            <p:nvPr/>
          </p:nvSpPr>
          <p:spPr>
            <a:xfrm>
              <a:off x="7104136" y="3716576"/>
              <a:ext cx="18228" cy="17922"/>
            </a:xfrm>
            <a:custGeom>
              <a:avLst/>
              <a:gdLst/>
              <a:ahLst/>
              <a:cxnLst/>
              <a:rect l="l" t="t" r="r" b="b"/>
              <a:pathLst>
                <a:path w="536" h="527" extrusionOk="0">
                  <a:moveTo>
                    <a:pt x="77" y="527"/>
                  </a:moveTo>
                  <a:lnTo>
                    <a:pt x="111" y="527"/>
                  </a:lnTo>
                  <a:lnTo>
                    <a:pt x="289" y="348"/>
                  </a:lnTo>
                  <a:cubicBezTo>
                    <a:pt x="357" y="314"/>
                    <a:pt x="425" y="212"/>
                    <a:pt x="468" y="136"/>
                  </a:cubicBezTo>
                  <a:cubicBezTo>
                    <a:pt x="536" y="102"/>
                    <a:pt x="502" y="0"/>
                    <a:pt x="391" y="0"/>
                  </a:cubicBezTo>
                  <a:lnTo>
                    <a:pt x="357" y="0"/>
                  </a:lnTo>
                  <a:cubicBezTo>
                    <a:pt x="289" y="68"/>
                    <a:pt x="179" y="102"/>
                    <a:pt x="111" y="178"/>
                  </a:cubicBezTo>
                  <a:cubicBezTo>
                    <a:pt x="77" y="280"/>
                    <a:pt x="43" y="348"/>
                    <a:pt x="1" y="425"/>
                  </a:cubicBezTo>
                  <a:cubicBezTo>
                    <a:pt x="1" y="493"/>
                    <a:pt x="43" y="527"/>
                    <a:pt x="77"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2"/>
            <p:cNvSpPr/>
            <p:nvPr/>
          </p:nvSpPr>
          <p:spPr>
            <a:xfrm>
              <a:off x="7135627" y="3710488"/>
              <a:ext cx="17956" cy="28940"/>
            </a:xfrm>
            <a:custGeom>
              <a:avLst/>
              <a:gdLst/>
              <a:ahLst/>
              <a:cxnLst/>
              <a:rect l="l" t="t" r="r" b="b"/>
              <a:pathLst>
                <a:path w="528" h="851" extrusionOk="0">
                  <a:moveTo>
                    <a:pt x="136" y="850"/>
                  </a:moveTo>
                  <a:cubicBezTo>
                    <a:pt x="179" y="850"/>
                    <a:pt x="213" y="816"/>
                    <a:pt x="213" y="782"/>
                  </a:cubicBezTo>
                  <a:cubicBezTo>
                    <a:pt x="315" y="672"/>
                    <a:pt x="391" y="570"/>
                    <a:pt x="425" y="425"/>
                  </a:cubicBezTo>
                  <a:cubicBezTo>
                    <a:pt x="459" y="315"/>
                    <a:pt x="527" y="179"/>
                    <a:pt x="493" y="69"/>
                  </a:cubicBezTo>
                  <a:cubicBezTo>
                    <a:pt x="493" y="35"/>
                    <a:pt x="459" y="1"/>
                    <a:pt x="425" y="1"/>
                  </a:cubicBezTo>
                  <a:cubicBezTo>
                    <a:pt x="391" y="1"/>
                    <a:pt x="391" y="1"/>
                    <a:pt x="391" y="35"/>
                  </a:cubicBezTo>
                  <a:cubicBezTo>
                    <a:pt x="281" y="103"/>
                    <a:pt x="247" y="213"/>
                    <a:pt x="213" y="315"/>
                  </a:cubicBezTo>
                  <a:cubicBezTo>
                    <a:pt x="136" y="425"/>
                    <a:pt x="102" y="570"/>
                    <a:pt x="34" y="672"/>
                  </a:cubicBezTo>
                  <a:cubicBezTo>
                    <a:pt x="0" y="782"/>
                    <a:pt x="68" y="850"/>
                    <a:pt x="136" y="8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2"/>
            <p:cNvSpPr/>
            <p:nvPr/>
          </p:nvSpPr>
          <p:spPr>
            <a:xfrm>
              <a:off x="7130730" y="3773198"/>
              <a:ext cx="13297" cy="25166"/>
            </a:xfrm>
            <a:custGeom>
              <a:avLst/>
              <a:gdLst/>
              <a:ahLst/>
              <a:cxnLst/>
              <a:rect l="l" t="t" r="r" b="b"/>
              <a:pathLst>
                <a:path w="391" h="740" extrusionOk="0">
                  <a:moveTo>
                    <a:pt x="178" y="739"/>
                  </a:moveTo>
                  <a:lnTo>
                    <a:pt x="212" y="705"/>
                  </a:lnTo>
                  <a:cubicBezTo>
                    <a:pt x="391" y="595"/>
                    <a:pt x="391" y="314"/>
                    <a:pt x="357" y="102"/>
                  </a:cubicBezTo>
                  <a:cubicBezTo>
                    <a:pt x="357" y="68"/>
                    <a:pt x="280" y="0"/>
                    <a:pt x="246" y="0"/>
                  </a:cubicBezTo>
                  <a:cubicBezTo>
                    <a:pt x="212" y="0"/>
                    <a:pt x="178" y="34"/>
                    <a:pt x="144" y="102"/>
                  </a:cubicBezTo>
                  <a:cubicBezTo>
                    <a:pt x="110" y="170"/>
                    <a:pt x="110" y="280"/>
                    <a:pt x="68" y="382"/>
                  </a:cubicBezTo>
                  <a:cubicBezTo>
                    <a:pt x="34" y="493"/>
                    <a:pt x="0" y="561"/>
                    <a:pt x="68" y="671"/>
                  </a:cubicBezTo>
                  <a:cubicBezTo>
                    <a:pt x="68" y="705"/>
                    <a:pt x="110" y="739"/>
                    <a:pt x="178" y="73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2"/>
            <p:cNvSpPr/>
            <p:nvPr/>
          </p:nvSpPr>
          <p:spPr>
            <a:xfrm>
              <a:off x="7165655" y="3782720"/>
              <a:ext cx="9590" cy="17956"/>
            </a:xfrm>
            <a:custGeom>
              <a:avLst/>
              <a:gdLst/>
              <a:ahLst/>
              <a:cxnLst/>
              <a:rect l="l" t="t" r="r" b="b"/>
              <a:pathLst>
                <a:path w="282" h="528" extrusionOk="0">
                  <a:moveTo>
                    <a:pt x="103" y="527"/>
                  </a:moveTo>
                  <a:cubicBezTo>
                    <a:pt x="145" y="527"/>
                    <a:pt x="179" y="527"/>
                    <a:pt x="179" y="459"/>
                  </a:cubicBezTo>
                  <a:cubicBezTo>
                    <a:pt x="213" y="391"/>
                    <a:pt x="213" y="315"/>
                    <a:pt x="247" y="247"/>
                  </a:cubicBezTo>
                  <a:cubicBezTo>
                    <a:pt x="247" y="179"/>
                    <a:pt x="281" y="68"/>
                    <a:pt x="213" y="34"/>
                  </a:cubicBezTo>
                  <a:cubicBezTo>
                    <a:pt x="179" y="0"/>
                    <a:pt x="179" y="0"/>
                    <a:pt x="145" y="0"/>
                  </a:cubicBezTo>
                  <a:lnTo>
                    <a:pt x="103" y="0"/>
                  </a:lnTo>
                  <a:cubicBezTo>
                    <a:pt x="35" y="34"/>
                    <a:pt x="1" y="145"/>
                    <a:pt x="1" y="213"/>
                  </a:cubicBezTo>
                  <a:cubicBezTo>
                    <a:pt x="1" y="281"/>
                    <a:pt x="35" y="357"/>
                    <a:pt x="35" y="459"/>
                  </a:cubicBezTo>
                  <a:cubicBezTo>
                    <a:pt x="35" y="493"/>
                    <a:pt x="69" y="527"/>
                    <a:pt x="103"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2"/>
            <p:cNvSpPr/>
            <p:nvPr/>
          </p:nvSpPr>
          <p:spPr>
            <a:xfrm>
              <a:off x="7199459" y="3796017"/>
              <a:ext cx="10746" cy="22853"/>
            </a:xfrm>
            <a:custGeom>
              <a:avLst/>
              <a:gdLst/>
              <a:ahLst/>
              <a:cxnLst/>
              <a:rect l="l" t="t" r="r" b="b"/>
              <a:pathLst>
                <a:path w="316" h="672" extrusionOk="0">
                  <a:moveTo>
                    <a:pt x="137" y="671"/>
                  </a:moveTo>
                  <a:cubicBezTo>
                    <a:pt x="171" y="671"/>
                    <a:pt x="213" y="671"/>
                    <a:pt x="213" y="603"/>
                  </a:cubicBezTo>
                  <a:cubicBezTo>
                    <a:pt x="247" y="527"/>
                    <a:pt x="281" y="425"/>
                    <a:pt x="281" y="348"/>
                  </a:cubicBezTo>
                  <a:lnTo>
                    <a:pt x="281" y="213"/>
                  </a:lnTo>
                  <a:cubicBezTo>
                    <a:pt x="315" y="136"/>
                    <a:pt x="315" y="102"/>
                    <a:pt x="315" y="68"/>
                  </a:cubicBezTo>
                  <a:cubicBezTo>
                    <a:pt x="315" y="0"/>
                    <a:pt x="281" y="0"/>
                    <a:pt x="247" y="0"/>
                  </a:cubicBezTo>
                  <a:lnTo>
                    <a:pt x="171" y="0"/>
                  </a:lnTo>
                  <a:cubicBezTo>
                    <a:pt x="103" y="68"/>
                    <a:pt x="35" y="213"/>
                    <a:pt x="35" y="280"/>
                  </a:cubicBezTo>
                  <a:cubicBezTo>
                    <a:pt x="1" y="391"/>
                    <a:pt x="1" y="527"/>
                    <a:pt x="35" y="603"/>
                  </a:cubicBezTo>
                  <a:cubicBezTo>
                    <a:pt x="69" y="671"/>
                    <a:pt x="103" y="671"/>
                    <a:pt x="137"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2"/>
            <p:cNvSpPr/>
            <p:nvPr/>
          </p:nvSpPr>
          <p:spPr>
            <a:xfrm>
              <a:off x="7210171" y="3744292"/>
              <a:ext cx="10984" cy="20268"/>
            </a:xfrm>
            <a:custGeom>
              <a:avLst/>
              <a:gdLst/>
              <a:ahLst/>
              <a:cxnLst/>
              <a:rect l="l" t="t" r="r" b="b"/>
              <a:pathLst>
                <a:path w="323" h="596" extrusionOk="0">
                  <a:moveTo>
                    <a:pt x="111" y="595"/>
                  </a:moveTo>
                  <a:cubicBezTo>
                    <a:pt x="145" y="595"/>
                    <a:pt x="179" y="561"/>
                    <a:pt x="179" y="527"/>
                  </a:cubicBezTo>
                  <a:cubicBezTo>
                    <a:pt x="213" y="459"/>
                    <a:pt x="213" y="383"/>
                    <a:pt x="246" y="315"/>
                  </a:cubicBezTo>
                  <a:cubicBezTo>
                    <a:pt x="280" y="247"/>
                    <a:pt x="323" y="136"/>
                    <a:pt x="280" y="69"/>
                  </a:cubicBezTo>
                  <a:cubicBezTo>
                    <a:pt x="246" y="35"/>
                    <a:pt x="213" y="1"/>
                    <a:pt x="179" y="1"/>
                  </a:cubicBezTo>
                  <a:lnTo>
                    <a:pt x="179" y="1"/>
                  </a:lnTo>
                  <a:cubicBezTo>
                    <a:pt x="0" y="103"/>
                    <a:pt x="0" y="349"/>
                    <a:pt x="0" y="493"/>
                  </a:cubicBezTo>
                  <a:cubicBezTo>
                    <a:pt x="0" y="561"/>
                    <a:pt x="68" y="595"/>
                    <a:pt x="111" y="5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2"/>
            <p:cNvSpPr/>
            <p:nvPr/>
          </p:nvSpPr>
          <p:spPr>
            <a:xfrm>
              <a:off x="7239044" y="3768267"/>
              <a:ext cx="12175" cy="27784"/>
            </a:xfrm>
            <a:custGeom>
              <a:avLst/>
              <a:gdLst/>
              <a:ahLst/>
              <a:cxnLst/>
              <a:rect l="l" t="t" r="r" b="b"/>
              <a:pathLst>
                <a:path w="358" h="817" extrusionOk="0">
                  <a:moveTo>
                    <a:pt x="179" y="816"/>
                  </a:moveTo>
                  <a:cubicBezTo>
                    <a:pt x="213" y="816"/>
                    <a:pt x="247" y="782"/>
                    <a:pt x="247" y="706"/>
                  </a:cubicBezTo>
                  <a:cubicBezTo>
                    <a:pt x="281" y="493"/>
                    <a:pt x="357" y="247"/>
                    <a:pt x="281" y="69"/>
                  </a:cubicBezTo>
                  <a:cubicBezTo>
                    <a:pt x="281" y="35"/>
                    <a:pt x="247" y="1"/>
                    <a:pt x="213" y="1"/>
                  </a:cubicBezTo>
                  <a:cubicBezTo>
                    <a:pt x="213" y="1"/>
                    <a:pt x="179" y="1"/>
                    <a:pt x="179" y="35"/>
                  </a:cubicBezTo>
                  <a:cubicBezTo>
                    <a:pt x="1" y="213"/>
                    <a:pt x="35" y="527"/>
                    <a:pt x="111" y="740"/>
                  </a:cubicBezTo>
                  <a:cubicBezTo>
                    <a:pt x="111" y="782"/>
                    <a:pt x="145" y="816"/>
                    <a:pt x="179" y="8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2"/>
            <p:cNvSpPr/>
            <p:nvPr/>
          </p:nvSpPr>
          <p:spPr>
            <a:xfrm>
              <a:off x="7266794" y="3738239"/>
              <a:ext cx="12141" cy="22853"/>
            </a:xfrm>
            <a:custGeom>
              <a:avLst/>
              <a:gdLst/>
              <a:ahLst/>
              <a:cxnLst/>
              <a:rect l="l" t="t" r="r" b="b"/>
              <a:pathLst>
                <a:path w="357" h="672" extrusionOk="0">
                  <a:moveTo>
                    <a:pt x="145" y="671"/>
                  </a:moveTo>
                  <a:cubicBezTo>
                    <a:pt x="179" y="671"/>
                    <a:pt x="213" y="637"/>
                    <a:pt x="213" y="603"/>
                  </a:cubicBezTo>
                  <a:cubicBezTo>
                    <a:pt x="280" y="425"/>
                    <a:pt x="357" y="213"/>
                    <a:pt x="280" y="34"/>
                  </a:cubicBezTo>
                  <a:cubicBezTo>
                    <a:pt x="246" y="34"/>
                    <a:pt x="213" y="0"/>
                    <a:pt x="179" y="0"/>
                  </a:cubicBezTo>
                  <a:cubicBezTo>
                    <a:pt x="179" y="0"/>
                    <a:pt x="145" y="0"/>
                    <a:pt x="102" y="34"/>
                  </a:cubicBezTo>
                  <a:cubicBezTo>
                    <a:pt x="0" y="179"/>
                    <a:pt x="34" y="391"/>
                    <a:pt x="34" y="561"/>
                  </a:cubicBezTo>
                  <a:cubicBezTo>
                    <a:pt x="34" y="637"/>
                    <a:pt x="68" y="671"/>
                    <a:pt x="145"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2"/>
            <p:cNvSpPr/>
            <p:nvPr/>
          </p:nvSpPr>
          <p:spPr>
            <a:xfrm>
              <a:off x="7239044" y="3712801"/>
              <a:ext cx="8400" cy="19384"/>
            </a:xfrm>
            <a:custGeom>
              <a:avLst/>
              <a:gdLst/>
              <a:ahLst/>
              <a:cxnLst/>
              <a:rect l="l" t="t" r="r" b="b"/>
              <a:pathLst>
                <a:path w="247" h="570" extrusionOk="0">
                  <a:moveTo>
                    <a:pt x="69" y="570"/>
                  </a:moveTo>
                  <a:cubicBezTo>
                    <a:pt x="111" y="570"/>
                    <a:pt x="145" y="570"/>
                    <a:pt x="145" y="536"/>
                  </a:cubicBezTo>
                  <a:lnTo>
                    <a:pt x="213" y="289"/>
                  </a:lnTo>
                  <a:cubicBezTo>
                    <a:pt x="213" y="179"/>
                    <a:pt x="247" y="111"/>
                    <a:pt x="213" y="35"/>
                  </a:cubicBezTo>
                  <a:cubicBezTo>
                    <a:pt x="213" y="1"/>
                    <a:pt x="179" y="1"/>
                    <a:pt x="145" y="1"/>
                  </a:cubicBezTo>
                  <a:lnTo>
                    <a:pt x="69" y="1"/>
                  </a:lnTo>
                  <a:cubicBezTo>
                    <a:pt x="1" y="77"/>
                    <a:pt x="35" y="145"/>
                    <a:pt x="1" y="247"/>
                  </a:cubicBezTo>
                  <a:lnTo>
                    <a:pt x="1" y="502"/>
                  </a:lnTo>
                  <a:cubicBezTo>
                    <a:pt x="1" y="570"/>
                    <a:pt x="35" y="570"/>
                    <a:pt x="69"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2"/>
            <p:cNvSpPr/>
            <p:nvPr/>
          </p:nvSpPr>
          <p:spPr>
            <a:xfrm>
              <a:off x="7282369" y="3682772"/>
              <a:ext cx="11018" cy="25438"/>
            </a:xfrm>
            <a:custGeom>
              <a:avLst/>
              <a:gdLst/>
              <a:ahLst/>
              <a:cxnLst/>
              <a:rect l="l" t="t" r="r" b="b"/>
              <a:pathLst>
                <a:path w="324" h="748" extrusionOk="0">
                  <a:moveTo>
                    <a:pt x="145" y="748"/>
                  </a:moveTo>
                  <a:cubicBezTo>
                    <a:pt x="213" y="748"/>
                    <a:pt x="247" y="705"/>
                    <a:pt x="247" y="671"/>
                  </a:cubicBezTo>
                  <a:cubicBezTo>
                    <a:pt x="281" y="569"/>
                    <a:pt x="281" y="459"/>
                    <a:pt x="281" y="391"/>
                  </a:cubicBezTo>
                  <a:cubicBezTo>
                    <a:pt x="324" y="280"/>
                    <a:pt x="324" y="145"/>
                    <a:pt x="281" y="68"/>
                  </a:cubicBezTo>
                  <a:cubicBezTo>
                    <a:pt x="247" y="34"/>
                    <a:pt x="213" y="0"/>
                    <a:pt x="145" y="0"/>
                  </a:cubicBezTo>
                  <a:cubicBezTo>
                    <a:pt x="111" y="0"/>
                    <a:pt x="69" y="34"/>
                    <a:pt x="35" y="68"/>
                  </a:cubicBezTo>
                  <a:cubicBezTo>
                    <a:pt x="1" y="145"/>
                    <a:pt x="1" y="280"/>
                    <a:pt x="35" y="391"/>
                  </a:cubicBezTo>
                  <a:cubicBezTo>
                    <a:pt x="35" y="459"/>
                    <a:pt x="35" y="569"/>
                    <a:pt x="69" y="671"/>
                  </a:cubicBezTo>
                  <a:cubicBezTo>
                    <a:pt x="69" y="705"/>
                    <a:pt x="111" y="748"/>
                    <a:pt x="145" y="7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2"/>
            <p:cNvSpPr/>
            <p:nvPr/>
          </p:nvSpPr>
          <p:spPr>
            <a:xfrm>
              <a:off x="7258394" y="3658797"/>
              <a:ext cx="13331" cy="26322"/>
            </a:xfrm>
            <a:custGeom>
              <a:avLst/>
              <a:gdLst/>
              <a:ahLst/>
              <a:cxnLst/>
              <a:rect l="l" t="t" r="r" b="b"/>
              <a:pathLst>
                <a:path w="392" h="774" extrusionOk="0">
                  <a:moveTo>
                    <a:pt x="179" y="773"/>
                  </a:moveTo>
                  <a:cubicBezTo>
                    <a:pt x="213" y="773"/>
                    <a:pt x="247" y="773"/>
                    <a:pt x="281" y="705"/>
                  </a:cubicBezTo>
                  <a:cubicBezTo>
                    <a:pt x="281" y="603"/>
                    <a:pt x="315" y="493"/>
                    <a:pt x="315" y="391"/>
                  </a:cubicBezTo>
                  <a:cubicBezTo>
                    <a:pt x="349" y="280"/>
                    <a:pt x="392" y="136"/>
                    <a:pt x="315" y="68"/>
                  </a:cubicBezTo>
                  <a:cubicBezTo>
                    <a:pt x="281" y="0"/>
                    <a:pt x="247" y="0"/>
                    <a:pt x="179" y="0"/>
                  </a:cubicBezTo>
                  <a:cubicBezTo>
                    <a:pt x="137" y="0"/>
                    <a:pt x="103" y="0"/>
                    <a:pt x="103" y="34"/>
                  </a:cubicBezTo>
                  <a:cubicBezTo>
                    <a:pt x="1" y="102"/>
                    <a:pt x="35" y="212"/>
                    <a:pt x="35" y="348"/>
                  </a:cubicBezTo>
                  <a:lnTo>
                    <a:pt x="35" y="671"/>
                  </a:lnTo>
                  <a:cubicBezTo>
                    <a:pt x="35" y="739"/>
                    <a:pt x="103" y="773"/>
                    <a:pt x="179" y="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2"/>
            <p:cNvSpPr/>
            <p:nvPr/>
          </p:nvSpPr>
          <p:spPr>
            <a:xfrm>
              <a:off x="7107323" y="3516646"/>
              <a:ext cx="31219" cy="12175"/>
            </a:xfrm>
            <a:custGeom>
              <a:avLst/>
              <a:gdLst/>
              <a:ahLst/>
              <a:cxnLst/>
              <a:rect l="l" t="t" r="r" b="b"/>
              <a:pathLst>
                <a:path w="918" h="358" extrusionOk="0">
                  <a:moveTo>
                    <a:pt x="280" y="357"/>
                  </a:moveTo>
                  <a:cubicBezTo>
                    <a:pt x="314" y="357"/>
                    <a:pt x="382" y="323"/>
                    <a:pt x="459" y="323"/>
                  </a:cubicBezTo>
                  <a:lnTo>
                    <a:pt x="807" y="323"/>
                  </a:lnTo>
                  <a:cubicBezTo>
                    <a:pt x="917" y="281"/>
                    <a:pt x="917" y="179"/>
                    <a:pt x="849" y="145"/>
                  </a:cubicBezTo>
                  <a:cubicBezTo>
                    <a:pt x="739" y="69"/>
                    <a:pt x="595" y="35"/>
                    <a:pt x="493" y="35"/>
                  </a:cubicBezTo>
                  <a:cubicBezTo>
                    <a:pt x="425" y="35"/>
                    <a:pt x="348" y="1"/>
                    <a:pt x="280" y="1"/>
                  </a:cubicBezTo>
                  <a:cubicBezTo>
                    <a:pt x="212" y="1"/>
                    <a:pt x="136" y="35"/>
                    <a:pt x="68" y="69"/>
                  </a:cubicBezTo>
                  <a:cubicBezTo>
                    <a:pt x="0" y="111"/>
                    <a:pt x="0" y="247"/>
                    <a:pt x="68" y="281"/>
                  </a:cubicBezTo>
                  <a:cubicBezTo>
                    <a:pt x="136" y="323"/>
                    <a:pt x="212" y="357"/>
                    <a:pt x="280"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2"/>
            <p:cNvSpPr/>
            <p:nvPr/>
          </p:nvSpPr>
          <p:spPr>
            <a:xfrm>
              <a:off x="7116845" y="3493827"/>
              <a:ext cx="26594" cy="8400"/>
            </a:xfrm>
            <a:custGeom>
              <a:avLst/>
              <a:gdLst/>
              <a:ahLst/>
              <a:cxnLst/>
              <a:rect l="l" t="t" r="r" b="b"/>
              <a:pathLst>
                <a:path w="782" h="247" extrusionOk="0">
                  <a:moveTo>
                    <a:pt x="357" y="247"/>
                  </a:moveTo>
                  <a:cubicBezTo>
                    <a:pt x="459" y="247"/>
                    <a:pt x="569" y="213"/>
                    <a:pt x="705" y="213"/>
                  </a:cubicBezTo>
                  <a:cubicBezTo>
                    <a:pt x="782" y="179"/>
                    <a:pt x="782" y="35"/>
                    <a:pt x="705" y="35"/>
                  </a:cubicBezTo>
                  <a:cubicBezTo>
                    <a:pt x="569" y="1"/>
                    <a:pt x="459" y="1"/>
                    <a:pt x="357" y="1"/>
                  </a:cubicBezTo>
                  <a:cubicBezTo>
                    <a:pt x="247" y="1"/>
                    <a:pt x="145" y="1"/>
                    <a:pt x="68" y="68"/>
                  </a:cubicBezTo>
                  <a:cubicBezTo>
                    <a:pt x="0" y="68"/>
                    <a:pt x="0" y="145"/>
                    <a:pt x="68" y="179"/>
                  </a:cubicBezTo>
                  <a:cubicBezTo>
                    <a:pt x="145" y="213"/>
                    <a:pt x="247" y="247"/>
                    <a:pt x="357" y="2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2"/>
            <p:cNvSpPr/>
            <p:nvPr/>
          </p:nvSpPr>
          <p:spPr>
            <a:xfrm>
              <a:off x="7035091" y="3520420"/>
              <a:ext cx="38462" cy="13025"/>
            </a:xfrm>
            <a:custGeom>
              <a:avLst/>
              <a:gdLst/>
              <a:ahLst/>
              <a:cxnLst/>
              <a:rect l="l" t="t" r="r" b="b"/>
              <a:pathLst>
                <a:path w="1131" h="383" extrusionOk="0">
                  <a:moveTo>
                    <a:pt x="281" y="382"/>
                  </a:moveTo>
                  <a:cubicBezTo>
                    <a:pt x="527" y="382"/>
                    <a:pt x="773" y="246"/>
                    <a:pt x="1020" y="212"/>
                  </a:cubicBezTo>
                  <a:cubicBezTo>
                    <a:pt x="1130" y="170"/>
                    <a:pt x="1096" y="0"/>
                    <a:pt x="986" y="0"/>
                  </a:cubicBezTo>
                  <a:lnTo>
                    <a:pt x="986" y="0"/>
                  </a:lnTo>
                  <a:cubicBezTo>
                    <a:pt x="705" y="34"/>
                    <a:pt x="315" y="0"/>
                    <a:pt x="68" y="170"/>
                  </a:cubicBezTo>
                  <a:cubicBezTo>
                    <a:pt x="0" y="212"/>
                    <a:pt x="0" y="314"/>
                    <a:pt x="102" y="348"/>
                  </a:cubicBezTo>
                  <a:cubicBezTo>
                    <a:pt x="136" y="348"/>
                    <a:pt x="213" y="382"/>
                    <a:pt x="281" y="3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2"/>
            <p:cNvSpPr/>
            <p:nvPr/>
          </p:nvSpPr>
          <p:spPr>
            <a:xfrm>
              <a:off x="7042301" y="3544396"/>
              <a:ext cx="24009" cy="8400"/>
            </a:xfrm>
            <a:custGeom>
              <a:avLst/>
              <a:gdLst/>
              <a:ahLst/>
              <a:cxnLst/>
              <a:rect l="l" t="t" r="r" b="b"/>
              <a:pathLst>
                <a:path w="706" h="247" extrusionOk="0">
                  <a:moveTo>
                    <a:pt x="349" y="246"/>
                  </a:moveTo>
                  <a:lnTo>
                    <a:pt x="561" y="246"/>
                  </a:lnTo>
                  <a:cubicBezTo>
                    <a:pt x="672" y="246"/>
                    <a:pt x="706" y="68"/>
                    <a:pt x="595" y="34"/>
                  </a:cubicBezTo>
                  <a:cubicBezTo>
                    <a:pt x="493" y="34"/>
                    <a:pt x="349" y="0"/>
                    <a:pt x="247" y="0"/>
                  </a:cubicBezTo>
                  <a:lnTo>
                    <a:pt x="247" y="0"/>
                  </a:lnTo>
                  <a:cubicBezTo>
                    <a:pt x="137" y="0"/>
                    <a:pt x="35" y="0"/>
                    <a:pt x="35" y="102"/>
                  </a:cubicBezTo>
                  <a:cubicBezTo>
                    <a:pt x="1" y="246"/>
                    <a:pt x="213" y="246"/>
                    <a:pt x="349" y="2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2"/>
            <p:cNvSpPr/>
            <p:nvPr/>
          </p:nvSpPr>
          <p:spPr>
            <a:xfrm>
              <a:off x="7029004" y="3503349"/>
              <a:ext cx="28940" cy="11018"/>
            </a:xfrm>
            <a:custGeom>
              <a:avLst/>
              <a:gdLst/>
              <a:ahLst/>
              <a:cxnLst/>
              <a:rect l="l" t="t" r="r" b="b"/>
              <a:pathLst>
                <a:path w="851" h="324" extrusionOk="0">
                  <a:moveTo>
                    <a:pt x="103" y="324"/>
                  </a:moveTo>
                  <a:cubicBezTo>
                    <a:pt x="213" y="324"/>
                    <a:pt x="315" y="247"/>
                    <a:pt x="426" y="247"/>
                  </a:cubicBezTo>
                  <a:cubicBezTo>
                    <a:pt x="528" y="213"/>
                    <a:pt x="638" y="179"/>
                    <a:pt x="740" y="145"/>
                  </a:cubicBezTo>
                  <a:cubicBezTo>
                    <a:pt x="850" y="145"/>
                    <a:pt x="816" y="1"/>
                    <a:pt x="740" y="1"/>
                  </a:cubicBezTo>
                  <a:lnTo>
                    <a:pt x="740" y="1"/>
                  </a:lnTo>
                  <a:cubicBezTo>
                    <a:pt x="604" y="1"/>
                    <a:pt x="494" y="1"/>
                    <a:pt x="349" y="35"/>
                  </a:cubicBezTo>
                  <a:cubicBezTo>
                    <a:pt x="247" y="77"/>
                    <a:pt x="137" y="111"/>
                    <a:pt x="69" y="179"/>
                  </a:cubicBezTo>
                  <a:cubicBezTo>
                    <a:pt x="1" y="213"/>
                    <a:pt x="35" y="324"/>
                    <a:pt x="103" y="3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2"/>
            <p:cNvSpPr/>
            <p:nvPr/>
          </p:nvSpPr>
          <p:spPr>
            <a:xfrm>
              <a:off x="6970656" y="3559971"/>
              <a:ext cx="25166" cy="14487"/>
            </a:xfrm>
            <a:custGeom>
              <a:avLst/>
              <a:gdLst/>
              <a:ahLst/>
              <a:cxnLst/>
              <a:rect l="l" t="t" r="r" b="b"/>
              <a:pathLst>
                <a:path w="740" h="426" extrusionOk="0">
                  <a:moveTo>
                    <a:pt x="69" y="426"/>
                  </a:moveTo>
                  <a:cubicBezTo>
                    <a:pt x="179" y="426"/>
                    <a:pt x="247" y="358"/>
                    <a:pt x="358" y="281"/>
                  </a:cubicBezTo>
                  <a:cubicBezTo>
                    <a:pt x="460" y="213"/>
                    <a:pt x="604" y="145"/>
                    <a:pt x="672" y="69"/>
                  </a:cubicBezTo>
                  <a:cubicBezTo>
                    <a:pt x="740" y="35"/>
                    <a:pt x="706" y="1"/>
                    <a:pt x="672" y="1"/>
                  </a:cubicBezTo>
                  <a:lnTo>
                    <a:pt x="638" y="1"/>
                  </a:lnTo>
                  <a:cubicBezTo>
                    <a:pt x="494" y="1"/>
                    <a:pt x="392" y="69"/>
                    <a:pt x="247" y="111"/>
                  </a:cubicBezTo>
                  <a:cubicBezTo>
                    <a:pt x="145" y="179"/>
                    <a:pt x="35" y="247"/>
                    <a:pt x="1" y="358"/>
                  </a:cubicBezTo>
                  <a:cubicBezTo>
                    <a:pt x="1" y="392"/>
                    <a:pt x="1" y="426"/>
                    <a:pt x="69"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2"/>
            <p:cNvSpPr/>
            <p:nvPr/>
          </p:nvSpPr>
          <p:spPr>
            <a:xfrm>
              <a:off x="6972381" y="3603331"/>
              <a:ext cx="25166" cy="18228"/>
            </a:xfrm>
            <a:custGeom>
              <a:avLst/>
              <a:gdLst/>
              <a:ahLst/>
              <a:cxnLst/>
              <a:rect l="l" t="t" r="r" b="b"/>
              <a:pathLst>
                <a:path w="740" h="536" extrusionOk="0">
                  <a:moveTo>
                    <a:pt x="179" y="535"/>
                  </a:moveTo>
                  <a:lnTo>
                    <a:pt x="247" y="535"/>
                  </a:lnTo>
                  <a:cubicBezTo>
                    <a:pt x="392" y="459"/>
                    <a:pt x="604" y="357"/>
                    <a:pt x="706" y="178"/>
                  </a:cubicBezTo>
                  <a:cubicBezTo>
                    <a:pt x="740" y="111"/>
                    <a:pt x="672" y="0"/>
                    <a:pt x="604" y="0"/>
                  </a:cubicBezTo>
                  <a:cubicBezTo>
                    <a:pt x="604" y="0"/>
                    <a:pt x="604" y="34"/>
                    <a:pt x="570" y="34"/>
                  </a:cubicBezTo>
                  <a:cubicBezTo>
                    <a:pt x="392" y="68"/>
                    <a:pt x="213" y="212"/>
                    <a:pt x="103" y="357"/>
                  </a:cubicBezTo>
                  <a:cubicBezTo>
                    <a:pt x="1" y="425"/>
                    <a:pt x="69" y="535"/>
                    <a:pt x="179" y="5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6995788" y="3637100"/>
              <a:ext cx="21731" cy="14487"/>
            </a:xfrm>
            <a:custGeom>
              <a:avLst/>
              <a:gdLst/>
              <a:ahLst/>
              <a:cxnLst/>
              <a:rect l="l" t="t" r="r" b="b"/>
              <a:pathLst>
                <a:path w="639" h="426" extrusionOk="0">
                  <a:moveTo>
                    <a:pt x="111" y="426"/>
                  </a:moveTo>
                  <a:lnTo>
                    <a:pt x="145" y="426"/>
                  </a:lnTo>
                  <a:cubicBezTo>
                    <a:pt x="213" y="392"/>
                    <a:pt x="290" y="349"/>
                    <a:pt x="358" y="315"/>
                  </a:cubicBezTo>
                  <a:cubicBezTo>
                    <a:pt x="426" y="247"/>
                    <a:pt x="502" y="213"/>
                    <a:pt x="570" y="179"/>
                  </a:cubicBezTo>
                  <a:cubicBezTo>
                    <a:pt x="638" y="103"/>
                    <a:pt x="604" y="1"/>
                    <a:pt x="502" y="1"/>
                  </a:cubicBezTo>
                  <a:lnTo>
                    <a:pt x="502" y="1"/>
                  </a:lnTo>
                  <a:cubicBezTo>
                    <a:pt x="290" y="35"/>
                    <a:pt x="145" y="103"/>
                    <a:pt x="43" y="281"/>
                  </a:cubicBezTo>
                  <a:cubicBezTo>
                    <a:pt x="1" y="349"/>
                    <a:pt x="43" y="426"/>
                    <a:pt x="111"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a:off x="7000719" y="3672060"/>
              <a:ext cx="27750" cy="14487"/>
            </a:xfrm>
            <a:custGeom>
              <a:avLst/>
              <a:gdLst/>
              <a:ahLst/>
              <a:cxnLst/>
              <a:rect l="l" t="t" r="r" b="b"/>
              <a:pathLst>
                <a:path w="816" h="426" extrusionOk="0">
                  <a:moveTo>
                    <a:pt x="179" y="426"/>
                  </a:moveTo>
                  <a:cubicBezTo>
                    <a:pt x="281" y="426"/>
                    <a:pt x="391" y="349"/>
                    <a:pt x="459" y="315"/>
                  </a:cubicBezTo>
                  <a:cubicBezTo>
                    <a:pt x="570" y="281"/>
                    <a:pt x="671" y="213"/>
                    <a:pt x="782" y="137"/>
                  </a:cubicBezTo>
                  <a:cubicBezTo>
                    <a:pt x="816" y="69"/>
                    <a:pt x="782" y="1"/>
                    <a:pt x="705" y="1"/>
                  </a:cubicBezTo>
                  <a:lnTo>
                    <a:pt x="705" y="1"/>
                  </a:lnTo>
                  <a:cubicBezTo>
                    <a:pt x="570" y="1"/>
                    <a:pt x="459" y="35"/>
                    <a:pt x="357" y="69"/>
                  </a:cubicBezTo>
                  <a:cubicBezTo>
                    <a:pt x="247" y="103"/>
                    <a:pt x="111" y="137"/>
                    <a:pt x="34" y="213"/>
                  </a:cubicBezTo>
                  <a:cubicBezTo>
                    <a:pt x="0" y="281"/>
                    <a:pt x="34" y="383"/>
                    <a:pt x="111"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a:off x="7647532" y="3645500"/>
              <a:ext cx="28906" cy="10712"/>
            </a:xfrm>
            <a:custGeom>
              <a:avLst/>
              <a:gdLst/>
              <a:ahLst/>
              <a:cxnLst/>
              <a:rect l="l" t="t" r="r" b="b"/>
              <a:pathLst>
                <a:path w="850" h="315" extrusionOk="0">
                  <a:moveTo>
                    <a:pt x="425" y="315"/>
                  </a:moveTo>
                  <a:cubicBezTo>
                    <a:pt x="536" y="315"/>
                    <a:pt x="638" y="281"/>
                    <a:pt x="748" y="281"/>
                  </a:cubicBezTo>
                  <a:cubicBezTo>
                    <a:pt x="850" y="247"/>
                    <a:pt x="816" y="68"/>
                    <a:pt x="714" y="68"/>
                  </a:cubicBezTo>
                  <a:lnTo>
                    <a:pt x="714" y="68"/>
                  </a:lnTo>
                  <a:lnTo>
                    <a:pt x="680" y="68"/>
                  </a:lnTo>
                  <a:cubicBezTo>
                    <a:pt x="570" y="68"/>
                    <a:pt x="468" y="68"/>
                    <a:pt x="357" y="34"/>
                  </a:cubicBezTo>
                  <a:cubicBezTo>
                    <a:pt x="289" y="0"/>
                    <a:pt x="255" y="0"/>
                    <a:pt x="179" y="0"/>
                  </a:cubicBezTo>
                  <a:cubicBezTo>
                    <a:pt x="145" y="0"/>
                    <a:pt x="111" y="0"/>
                    <a:pt x="43" y="34"/>
                  </a:cubicBezTo>
                  <a:cubicBezTo>
                    <a:pt x="43" y="34"/>
                    <a:pt x="0" y="68"/>
                    <a:pt x="43" y="102"/>
                  </a:cubicBezTo>
                  <a:cubicBezTo>
                    <a:pt x="77" y="281"/>
                    <a:pt x="255" y="315"/>
                    <a:pt x="425" y="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7438080" y="3123179"/>
              <a:ext cx="642810" cy="567993"/>
            </a:xfrm>
            <a:custGeom>
              <a:avLst/>
              <a:gdLst/>
              <a:ahLst/>
              <a:cxnLst/>
              <a:rect l="l" t="t" r="r" b="b"/>
              <a:pathLst>
                <a:path w="18902" h="16702" extrusionOk="0">
                  <a:moveTo>
                    <a:pt x="9702" y="16702"/>
                  </a:moveTo>
                  <a:cubicBezTo>
                    <a:pt x="11681" y="16702"/>
                    <a:pt x="13592" y="16209"/>
                    <a:pt x="14909" y="14722"/>
                  </a:cubicBezTo>
                  <a:cubicBezTo>
                    <a:pt x="18902" y="10194"/>
                    <a:pt x="12853" y="6542"/>
                    <a:pt x="12853" y="6542"/>
                  </a:cubicBezTo>
                  <a:cubicBezTo>
                    <a:pt x="12853" y="6542"/>
                    <a:pt x="13100" y="1"/>
                    <a:pt x="7400" y="1"/>
                  </a:cubicBezTo>
                  <a:cubicBezTo>
                    <a:pt x="1666" y="1"/>
                    <a:pt x="1" y="9235"/>
                    <a:pt x="1" y="9235"/>
                  </a:cubicBezTo>
                  <a:lnTo>
                    <a:pt x="1632" y="14722"/>
                  </a:lnTo>
                  <a:cubicBezTo>
                    <a:pt x="1632" y="14722"/>
                    <a:pt x="5777" y="16702"/>
                    <a:pt x="9702" y="167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7540647" y="3261555"/>
              <a:ext cx="246724" cy="311747"/>
            </a:xfrm>
            <a:custGeom>
              <a:avLst/>
              <a:gdLst/>
              <a:ahLst/>
              <a:cxnLst/>
              <a:rect l="l" t="t" r="r" b="b"/>
              <a:pathLst>
                <a:path w="7255" h="9167" extrusionOk="0">
                  <a:moveTo>
                    <a:pt x="5904" y="9167"/>
                  </a:moveTo>
                  <a:cubicBezTo>
                    <a:pt x="6439" y="9167"/>
                    <a:pt x="6830" y="9056"/>
                    <a:pt x="6898" y="8844"/>
                  </a:cubicBezTo>
                  <a:cubicBezTo>
                    <a:pt x="7255" y="7824"/>
                    <a:pt x="1020" y="7748"/>
                    <a:pt x="1020" y="7748"/>
                  </a:cubicBezTo>
                  <a:lnTo>
                    <a:pt x="1020" y="4673"/>
                  </a:lnTo>
                  <a:cubicBezTo>
                    <a:pt x="1020" y="4673"/>
                    <a:pt x="4987" y="816"/>
                    <a:pt x="4137" y="103"/>
                  </a:cubicBezTo>
                  <a:cubicBezTo>
                    <a:pt x="4069" y="35"/>
                    <a:pt x="3993" y="1"/>
                    <a:pt x="3925" y="1"/>
                  </a:cubicBezTo>
                  <a:cubicBezTo>
                    <a:pt x="2829" y="1"/>
                    <a:pt x="0" y="4426"/>
                    <a:pt x="0" y="4426"/>
                  </a:cubicBezTo>
                  <a:lnTo>
                    <a:pt x="315" y="8173"/>
                  </a:lnTo>
                  <a:lnTo>
                    <a:pt x="315" y="8173"/>
                  </a:lnTo>
                  <a:cubicBezTo>
                    <a:pt x="459" y="8173"/>
                    <a:pt x="4069" y="9167"/>
                    <a:pt x="5904" y="91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7672936" y="3403401"/>
              <a:ext cx="30097" cy="17072"/>
            </a:xfrm>
            <a:custGeom>
              <a:avLst/>
              <a:gdLst/>
              <a:ahLst/>
              <a:cxnLst/>
              <a:rect l="l" t="t" r="r" b="b"/>
              <a:pathLst>
                <a:path w="885" h="502" extrusionOk="0">
                  <a:moveTo>
                    <a:pt x="145" y="502"/>
                  </a:moveTo>
                  <a:lnTo>
                    <a:pt x="213" y="502"/>
                  </a:lnTo>
                  <a:cubicBezTo>
                    <a:pt x="315" y="425"/>
                    <a:pt x="426" y="391"/>
                    <a:pt x="528" y="323"/>
                  </a:cubicBezTo>
                  <a:cubicBezTo>
                    <a:pt x="638" y="289"/>
                    <a:pt x="740" y="255"/>
                    <a:pt x="816" y="145"/>
                  </a:cubicBezTo>
                  <a:cubicBezTo>
                    <a:pt x="884" y="111"/>
                    <a:pt x="850" y="1"/>
                    <a:pt x="782" y="1"/>
                  </a:cubicBezTo>
                  <a:lnTo>
                    <a:pt x="782" y="1"/>
                  </a:lnTo>
                  <a:cubicBezTo>
                    <a:pt x="638" y="1"/>
                    <a:pt x="570" y="77"/>
                    <a:pt x="460" y="145"/>
                  </a:cubicBezTo>
                  <a:cubicBezTo>
                    <a:pt x="315" y="179"/>
                    <a:pt x="213" y="255"/>
                    <a:pt x="103" y="323"/>
                  </a:cubicBezTo>
                  <a:cubicBezTo>
                    <a:pt x="1" y="357"/>
                    <a:pt x="69" y="502"/>
                    <a:pt x="145"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7665726" y="3362660"/>
              <a:ext cx="44516" cy="31253"/>
            </a:xfrm>
            <a:custGeom>
              <a:avLst/>
              <a:gdLst/>
              <a:ahLst/>
              <a:cxnLst/>
              <a:rect l="l" t="t" r="r" b="b"/>
              <a:pathLst>
                <a:path w="1309" h="919" extrusionOk="0">
                  <a:moveTo>
                    <a:pt x="145" y="918"/>
                  </a:moveTo>
                  <a:cubicBezTo>
                    <a:pt x="145" y="918"/>
                    <a:pt x="145" y="884"/>
                    <a:pt x="179" y="884"/>
                  </a:cubicBezTo>
                  <a:cubicBezTo>
                    <a:pt x="357" y="816"/>
                    <a:pt x="570" y="672"/>
                    <a:pt x="740" y="562"/>
                  </a:cubicBezTo>
                  <a:cubicBezTo>
                    <a:pt x="918" y="460"/>
                    <a:pt x="1096" y="349"/>
                    <a:pt x="1241" y="213"/>
                  </a:cubicBezTo>
                  <a:cubicBezTo>
                    <a:pt x="1309" y="137"/>
                    <a:pt x="1241" y="1"/>
                    <a:pt x="1164" y="1"/>
                  </a:cubicBezTo>
                  <a:lnTo>
                    <a:pt x="1130" y="35"/>
                  </a:lnTo>
                  <a:cubicBezTo>
                    <a:pt x="918" y="69"/>
                    <a:pt x="740" y="213"/>
                    <a:pt x="570" y="349"/>
                  </a:cubicBezTo>
                  <a:cubicBezTo>
                    <a:pt x="391" y="460"/>
                    <a:pt x="213" y="604"/>
                    <a:pt x="69" y="740"/>
                  </a:cubicBezTo>
                  <a:cubicBezTo>
                    <a:pt x="1" y="816"/>
                    <a:pt x="35" y="918"/>
                    <a:pt x="145" y="9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2"/>
            <p:cNvSpPr/>
            <p:nvPr/>
          </p:nvSpPr>
          <p:spPr>
            <a:xfrm>
              <a:off x="7734183" y="3373372"/>
              <a:ext cx="23159" cy="14453"/>
            </a:xfrm>
            <a:custGeom>
              <a:avLst/>
              <a:gdLst/>
              <a:ahLst/>
              <a:cxnLst/>
              <a:rect l="l" t="t" r="r" b="b"/>
              <a:pathLst>
                <a:path w="681" h="425" extrusionOk="0">
                  <a:moveTo>
                    <a:pt x="145" y="425"/>
                  </a:moveTo>
                  <a:lnTo>
                    <a:pt x="179" y="425"/>
                  </a:lnTo>
                  <a:cubicBezTo>
                    <a:pt x="290" y="391"/>
                    <a:pt x="358" y="357"/>
                    <a:pt x="468" y="323"/>
                  </a:cubicBezTo>
                  <a:cubicBezTo>
                    <a:pt x="536" y="289"/>
                    <a:pt x="638" y="289"/>
                    <a:pt x="680" y="179"/>
                  </a:cubicBezTo>
                  <a:cubicBezTo>
                    <a:pt x="680" y="111"/>
                    <a:pt x="680" y="77"/>
                    <a:pt x="604" y="34"/>
                  </a:cubicBezTo>
                  <a:cubicBezTo>
                    <a:pt x="604" y="34"/>
                    <a:pt x="570" y="0"/>
                    <a:pt x="536" y="0"/>
                  </a:cubicBezTo>
                  <a:cubicBezTo>
                    <a:pt x="468" y="0"/>
                    <a:pt x="392" y="77"/>
                    <a:pt x="324" y="111"/>
                  </a:cubicBezTo>
                  <a:cubicBezTo>
                    <a:pt x="256" y="145"/>
                    <a:pt x="145" y="213"/>
                    <a:pt x="77" y="289"/>
                  </a:cubicBezTo>
                  <a:cubicBezTo>
                    <a:pt x="1" y="357"/>
                    <a:pt x="77" y="425"/>
                    <a:pt x="145"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2"/>
            <p:cNvSpPr/>
            <p:nvPr/>
          </p:nvSpPr>
          <p:spPr>
            <a:xfrm>
              <a:off x="7736802" y="3325421"/>
              <a:ext cx="26322" cy="17922"/>
            </a:xfrm>
            <a:custGeom>
              <a:avLst/>
              <a:gdLst/>
              <a:ahLst/>
              <a:cxnLst/>
              <a:rect l="l" t="t" r="r" b="b"/>
              <a:pathLst>
                <a:path w="774" h="527" extrusionOk="0">
                  <a:moveTo>
                    <a:pt x="136" y="527"/>
                  </a:moveTo>
                  <a:cubicBezTo>
                    <a:pt x="179" y="527"/>
                    <a:pt x="179" y="527"/>
                    <a:pt x="213" y="493"/>
                  </a:cubicBezTo>
                  <a:cubicBezTo>
                    <a:pt x="281" y="459"/>
                    <a:pt x="391" y="382"/>
                    <a:pt x="493" y="314"/>
                  </a:cubicBezTo>
                  <a:cubicBezTo>
                    <a:pt x="603" y="280"/>
                    <a:pt x="637" y="170"/>
                    <a:pt x="739" y="102"/>
                  </a:cubicBezTo>
                  <a:cubicBezTo>
                    <a:pt x="773" y="68"/>
                    <a:pt x="739" y="0"/>
                    <a:pt x="671" y="0"/>
                  </a:cubicBezTo>
                  <a:lnTo>
                    <a:pt x="637" y="0"/>
                  </a:lnTo>
                  <a:cubicBezTo>
                    <a:pt x="603" y="0"/>
                    <a:pt x="527" y="34"/>
                    <a:pt x="493" y="34"/>
                  </a:cubicBezTo>
                  <a:cubicBezTo>
                    <a:pt x="425" y="68"/>
                    <a:pt x="391" y="102"/>
                    <a:pt x="349" y="136"/>
                  </a:cubicBezTo>
                  <a:cubicBezTo>
                    <a:pt x="247" y="212"/>
                    <a:pt x="179" y="280"/>
                    <a:pt x="68" y="348"/>
                  </a:cubicBezTo>
                  <a:cubicBezTo>
                    <a:pt x="0" y="425"/>
                    <a:pt x="68" y="527"/>
                    <a:pt x="136"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7702998" y="3325421"/>
              <a:ext cx="19384" cy="16766"/>
            </a:xfrm>
            <a:custGeom>
              <a:avLst/>
              <a:gdLst/>
              <a:ahLst/>
              <a:cxnLst/>
              <a:rect l="l" t="t" r="r" b="b"/>
              <a:pathLst>
                <a:path w="570" h="493" extrusionOk="0">
                  <a:moveTo>
                    <a:pt x="145" y="493"/>
                  </a:moveTo>
                  <a:lnTo>
                    <a:pt x="179" y="493"/>
                  </a:lnTo>
                  <a:cubicBezTo>
                    <a:pt x="323" y="382"/>
                    <a:pt x="459" y="314"/>
                    <a:pt x="536" y="170"/>
                  </a:cubicBezTo>
                  <a:cubicBezTo>
                    <a:pt x="570" y="102"/>
                    <a:pt x="536" y="0"/>
                    <a:pt x="425" y="0"/>
                  </a:cubicBezTo>
                  <a:lnTo>
                    <a:pt x="391" y="0"/>
                  </a:lnTo>
                  <a:cubicBezTo>
                    <a:pt x="323" y="34"/>
                    <a:pt x="247" y="68"/>
                    <a:pt x="213" y="136"/>
                  </a:cubicBezTo>
                  <a:cubicBezTo>
                    <a:pt x="145" y="212"/>
                    <a:pt x="111" y="246"/>
                    <a:pt x="68" y="314"/>
                  </a:cubicBezTo>
                  <a:cubicBezTo>
                    <a:pt x="0" y="382"/>
                    <a:pt x="34" y="493"/>
                    <a:pt x="145" y="4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7576763" y="3291618"/>
              <a:ext cx="20234" cy="17922"/>
            </a:xfrm>
            <a:custGeom>
              <a:avLst/>
              <a:gdLst/>
              <a:ahLst/>
              <a:cxnLst/>
              <a:rect l="l" t="t" r="r" b="b"/>
              <a:pathLst>
                <a:path w="595" h="527" extrusionOk="0">
                  <a:moveTo>
                    <a:pt x="136" y="527"/>
                  </a:moveTo>
                  <a:lnTo>
                    <a:pt x="170" y="493"/>
                  </a:lnTo>
                  <a:cubicBezTo>
                    <a:pt x="280" y="459"/>
                    <a:pt x="348" y="391"/>
                    <a:pt x="425" y="357"/>
                  </a:cubicBezTo>
                  <a:cubicBezTo>
                    <a:pt x="493" y="280"/>
                    <a:pt x="595" y="213"/>
                    <a:pt x="595" y="102"/>
                  </a:cubicBezTo>
                  <a:cubicBezTo>
                    <a:pt x="595" y="68"/>
                    <a:pt x="561" y="0"/>
                    <a:pt x="527" y="0"/>
                  </a:cubicBezTo>
                  <a:lnTo>
                    <a:pt x="527" y="0"/>
                  </a:lnTo>
                  <a:cubicBezTo>
                    <a:pt x="425" y="0"/>
                    <a:pt x="314" y="68"/>
                    <a:pt x="280" y="145"/>
                  </a:cubicBezTo>
                  <a:cubicBezTo>
                    <a:pt x="213" y="213"/>
                    <a:pt x="136" y="280"/>
                    <a:pt x="68" y="357"/>
                  </a:cubicBezTo>
                  <a:cubicBezTo>
                    <a:pt x="0" y="425"/>
                    <a:pt x="68" y="527"/>
                    <a:pt x="136" y="5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7610260" y="3244518"/>
              <a:ext cx="21697" cy="18228"/>
            </a:xfrm>
            <a:custGeom>
              <a:avLst/>
              <a:gdLst/>
              <a:ahLst/>
              <a:cxnLst/>
              <a:rect l="l" t="t" r="r" b="b"/>
              <a:pathLst>
                <a:path w="638" h="536" extrusionOk="0">
                  <a:moveTo>
                    <a:pt x="111" y="536"/>
                  </a:moveTo>
                  <a:lnTo>
                    <a:pt x="179" y="536"/>
                  </a:lnTo>
                  <a:cubicBezTo>
                    <a:pt x="323" y="391"/>
                    <a:pt x="459" y="289"/>
                    <a:pt x="604" y="145"/>
                  </a:cubicBezTo>
                  <a:cubicBezTo>
                    <a:pt x="638" y="77"/>
                    <a:pt x="604" y="0"/>
                    <a:pt x="536" y="0"/>
                  </a:cubicBezTo>
                  <a:cubicBezTo>
                    <a:pt x="536" y="0"/>
                    <a:pt x="536" y="43"/>
                    <a:pt x="502" y="43"/>
                  </a:cubicBezTo>
                  <a:cubicBezTo>
                    <a:pt x="357" y="145"/>
                    <a:pt x="213" y="289"/>
                    <a:pt x="77" y="391"/>
                  </a:cubicBezTo>
                  <a:cubicBezTo>
                    <a:pt x="1" y="468"/>
                    <a:pt x="35" y="536"/>
                    <a:pt x="111"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7610260" y="3217074"/>
              <a:ext cx="21697" cy="16800"/>
            </a:xfrm>
            <a:custGeom>
              <a:avLst/>
              <a:gdLst/>
              <a:ahLst/>
              <a:cxnLst/>
              <a:rect l="l" t="t" r="r" b="b"/>
              <a:pathLst>
                <a:path w="638" h="494" extrusionOk="0">
                  <a:moveTo>
                    <a:pt x="111" y="493"/>
                  </a:moveTo>
                  <a:lnTo>
                    <a:pt x="145" y="493"/>
                  </a:lnTo>
                  <a:cubicBezTo>
                    <a:pt x="213" y="459"/>
                    <a:pt x="323" y="425"/>
                    <a:pt x="391" y="349"/>
                  </a:cubicBezTo>
                  <a:cubicBezTo>
                    <a:pt x="502" y="315"/>
                    <a:pt x="604" y="247"/>
                    <a:pt x="604" y="136"/>
                  </a:cubicBezTo>
                  <a:cubicBezTo>
                    <a:pt x="638" y="68"/>
                    <a:pt x="570" y="0"/>
                    <a:pt x="502" y="0"/>
                  </a:cubicBezTo>
                  <a:lnTo>
                    <a:pt x="459" y="34"/>
                  </a:lnTo>
                  <a:cubicBezTo>
                    <a:pt x="391" y="68"/>
                    <a:pt x="357" y="136"/>
                    <a:pt x="289" y="213"/>
                  </a:cubicBezTo>
                  <a:cubicBezTo>
                    <a:pt x="213" y="247"/>
                    <a:pt x="145" y="315"/>
                    <a:pt x="77" y="349"/>
                  </a:cubicBezTo>
                  <a:cubicBezTo>
                    <a:pt x="1" y="383"/>
                    <a:pt x="35" y="493"/>
                    <a:pt x="111" y="4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7675248" y="3222855"/>
              <a:ext cx="32681" cy="19384"/>
            </a:xfrm>
            <a:custGeom>
              <a:avLst/>
              <a:gdLst/>
              <a:ahLst/>
              <a:cxnLst/>
              <a:rect l="l" t="t" r="r" b="b"/>
              <a:pathLst>
                <a:path w="961" h="570" extrusionOk="0">
                  <a:moveTo>
                    <a:pt x="145" y="570"/>
                  </a:moveTo>
                  <a:lnTo>
                    <a:pt x="179" y="570"/>
                  </a:lnTo>
                  <a:cubicBezTo>
                    <a:pt x="426" y="468"/>
                    <a:pt x="638" y="391"/>
                    <a:pt x="850" y="255"/>
                  </a:cubicBezTo>
                  <a:cubicBezTo>
                    <a:pt x="961" y="179"/>
                    <a:pt x="927" y="0"/>
                    <a:pt x="782" y="0"/>
                  </a:cubicBezTo>
                  <a:lnTo>
                    <a:pt x="748" y="0"/>
                  </a:lnTo>
                  <a:cubicBezTo>
                    <a:pt x="536" y="111"/>
                    <a:pt x="324" y="213"/>
                    <a:pt x="77" y="357"/>
                  </a:cubicBezTo>
                  <a:cubicBezTo>
                    <a:pt x="1" y="425"/>
                    <a:pt x="35" y="570"/>
                    <a:pt x="145" y="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7717452" y="3250571"/>
              <a:ext cx="28906" cy="18262"/>
            </a:xfrm>
            <a:custGeom>
              <a:avLst/>
              <a:gdLst/>
              <a:ahLst/>
              <a:cxnLst/>
              <a:rect l="l" t="t" r="r" b="b"/>
              <a:pathLst>
                <a:path w="850" h="537" extrusionOk="0">
                  <a:moveTo>
                    <a:pt x="145" y="536"/>
                  </a:moveTo>
                  <a:lnTo>
                    <a:pt x="179" y="536"/>
                  </a:lnTo>
                  <a:cubicBezTo>
                    <a:pt x="213" y="502"/>
                    <a:pt x="280" y="502"/>
                    <a:pt x="323" y="460"/>
                  </a:cubicBezTo>
                  <a:cubicBezTo>
                    <a:pt x="391" y="460"/>
                    <a:pt x="459" y="426"/>
                    <a:pt x="493" y="392"/>
                  </a:cubicBezTo>
                  <a:cubicBezTo>
                    <a:pt x="603" y="358"/>
                    <a:pt x="748" y="324"/>
                    <a:pt x="816" y="179"/>
                  </a:cubicBezTo>
                  <a:cubicBezTo>
                    <a:pt x="850" y="111"/>
                    <a:pt x="782" y="1"/>
                    <a:pt x="671" y="1"/>
                  </a:cubicBezTo>
                  <a:lnTo>
                    <a:pt x="671" y="1"/>
                  </a:lnTo>
                  <a:cubicBezTo>
                    <a:pt x="569" y="1"/>
                    <a:pt x="459" y="77"/>
                    <a:pt x="357" y="145"/>
                  </a:cubicBezTo>
                  <a:cubicBezTo>
                    <a:pt x="323" y="179"/>
                    <a:pt x="246" y="213"/>
                    <a:pt x="213" y="247"/>
                  </a:cubicBezTo>
                  <a:cubicBezTo>
                    <a:pt x="179" y="290"/>
                    <a:pt x="111" y="324"/>
                    <a:pt x="68" y="358"/>
                  </a:cubicBezTo>
                  <a:cubicBezTo>
                    <a:pt x="0" y="426"/>
                    <a:pt x="68" y="536"/>
                    <a:pt x="145" y="5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7709052" y="3289305"/>
              <a:ext cx="32409" cy="15609"/>
            </a:xfrm>
            <a:custGeom>
              <a:avLst/>
              <a:gdLst/>
              <a:ahLst/>
              <a:cxnLst/>
              <a:rect l="l" t="t" r="r" b="b"/>
              <a:pathLst>
                <a:path w="953" h="459" extrusionOk="0">
                  <a:moveTo>
                    <a:pt x="145" y="459"/>
                  </a:moveTo>
                  <a:lnTo>
                    <a:pt x="179" y="459"/>
                  </a:lnTo>
                  <a:cubicBezTo>
                    <a:pt x="426" y="425"/>
                    <a:pt x="638" y="348"/>
                    <a:pt x="850" y="213"/>
                  </a:cubicBezTo>
                  <a:cubicBezTo>
                    <a:pt x="952" y="136"/>
                    <a:pt x="918" y="0"/>
                    <a:pt x="782" y="0"/>
                  </a:cubicBezTo>
                  <a:lnTo>
                    <a:pt x="740" y="0"/>
                  </a:lnTo>
                  <a:cubicBezTo>
                    <a:pt x="527" y="68"/>
                    <a:pt x="315" y="170"/>
                    <a:pt x="103" y="314"/>
                  </a:cubicBezTo>
                  <a:cubicBezTo>
                    <a:pt x="1" y="348"/>
                    <a:pt x="69" y="459"/>
                    <a:pt x="145" y="4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2"/>
            <p:cNvSpPr/>
            <p:nvPr/>
          </p:nvSpPr>
          <p:spPr>
            <a:xfrm>
              <a:off x="7721192" y="3173748"/>
              <a:ext cx="36150" cy="22853"/>
            </a:xfrm>
            <a:custGeom>
              <a:avLst/>
              <a:gdLst/>
              <a:ahLst/>
              <a:cxnLst/>
              <a:rect l="l" t="t" r="r" b="b"/>
              <a:pathLst>
                <a:path w="1063" h="672" extrusionOk="0">
                  <a:moveTo>
                    <a:pt x="170" y="671"/>
                  </a:moveTo>
                  <a:cubicBezTo>
                    <a:pt x="459" y="671"/>
                    <a:pt x="740" y="459"/>
                    <a:pt x="952" y="315"/>
                  </a:cubicBezTo>
                  <a:cubicBezTo>
                    <a:pt x="1062" y="213"/>
                    <a:pt x="952" y="0"/>
                    <a:pt x="808" y="0"/>
                  </a:cubicBezTo>
                  <a:cubicBezTo>
                    <a:pt x="808" y="0"/>
                    <a:pt x="774" y="34"/>
                    <a:pt x="740" y="34"/>
                  </a:cubicBezTo>
                  <a:cubicBezTo>
                    <a:pt x="638" y="136"/>
                    <a:pt x="527" y="213"/>
                    <a:pt x="383" y="281"/>
                  </a:cubicBezTo>
                  <a:cubicBezTo>
                    <a:pt x="281" y="383"/>
                    <a:pt x="170" y="425"/>
                    <a:pt x="69" y="527"/>
                  </a:cubicBezTo>
                  <a:cubicBezTo>
                    <a:pt x="1" y="561"/>
                    <a:pt x="69" y="637"/>
                    <a:pt x="103" y="6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2"/>
            <p:cNvSpPr/>
            <p:nvPr/>
          </p:nvSpPr>
          <p:spPr>
            <a:xfrm>
              <a:off x="7671780" y="3188167"/>
              <a:ext cx="17956" cy="13059"/>
            </a:xfrm>
            <a:custGeom>
              <a:avLst/>
              <a:gdLst/>
              <a:ahLst/>
              <a:cxnLst/>
              <a:rect l="l" t="t" r="r" b="b"/>
              <a:pathLst>
                <a:path w="528" h="384" extrusionOk="0">
                  <a:moveTo>
                    <a:pt x="103" y="383"/>
                  </a:moveTo>
                  <a:cubicBezTo>
                    <a:pt x="213" y="383"/>
                    <a:pt x="349" y="281"/>
                    <a:pt x="460" y="247"/>
                  </a:cubicBezTo>
                  <a:cubicBezTo>
                    <a:pt x="494" y="247"/>
                    <a:pt x="528" y="171"/>
                    <a:pt x="528" y="137"/>
                  </a:cubicBezTo>
                  <a:lnTo>
                    <a:pt x="528" y="103"/>
                  </a:lnTo>
                  <a:cubicBezTo>
                    <a:pt x="528" y="69"/>
                    <a:pt x="494" y="35"/>
                    <a:pt x="460" y="35"/>
                  </a:cubicBezTo>
                  <a:lnTo>
                    <a:pt x="460" y="1"/>
                  </a:lnTo>
                  <a:lnTo>
                    <a:pt x="392" y="1"/>
                  </a:lnTo>
                  <a:lnTo>
                    <a:pt x="315" y="1"/>
                  </a:lnTo>
                  <a:cubicBezTo>
                    <a:pt x="213" y="69"/>
                    <a:pt x="1" y="171"/>
                    <a:pt x="1" y="315"/>
                  </a:cubicBezTo>
                  <a:cubicBezTo>
                    <a:pt x="1" y="315"/>
                    <a:pt x="1" y="349"/>
                    <a:pt x="35" y="349"/>
                  </a:cubicBezTo>
                  <a:cubicBezTo>
                    <a:pt x="69" y="383"/>
                    <a:pt x="69" y="383"/>
                    <a:pt x="103" y="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7671780" y="3144842"/>
              <a:ext cx="21731" cy="11903"/>
            </a:xfrm>
            <a:custGeom>
              <a:avLst/>
              <a:gdLst/>
              <a:ahLst/>
              <a:cxnLst/>
              <a:rect l="l" t="t" r="r" b="b"/>
              <a:pathLst>
                <a:path w="639" h="350" extrusionOk="0">
                  <a:moveTo>
                    <a:pt x="69" y="349"/>
                  </a:moveTo>
                  <a:lnTo>
                    <a:pt x="103" y="349"/>
                  </a:lnTo>
                  <a:cubicBezTo>
                    <a:pt x="281" y="281"/>
                    <a:pt x="426" y="247"/>
                    <a:pt x="562" y="103"/>
                  </a:cubicBezTo>
                  <a:cubicBezTo>
                    <a:pt x="638" y="69"/>
                    <a:pt x="562" y="1"/>
                    <a:pt x="528" y="1"/>
                  </a:cubicBezTo>
                  <a:lnTo>
                    <a:pt x="494" y="1"/>
                  </a:lnTo>
                  <a:cubicBezTo>
                    <a:pt x="315" y="35"/>
                    <a:pt x="213" y="137"/>
                    <a:pt x="35" y="213"/>
                  </a:cubicBezTo>
                  <a:cubicBezTo>
                    <a:pt x="1" y="247"/>
                    <a:pt x="35" y="349"/>
                    <a:pt x="69" y="3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7616313" y="3155554"/>
              <a:ext cx="28940" cy="19384"/>
            </a:xfrm>
            <a:custGeom>
              <a:avLst/>
              <a:gdLst/>
              <a:ahLst/>
              <a:cxnLst/>
              <a:rect l="l" t="t" r="r" b="b"/>
              <a:pathLst>
                <a:path w="851" h="570" extrusionOk="0">
                  <a:moveTo>
                    <a:pt x="69" y="569"/>
                  </a:moveTo>
                  <a:lnTo>
                    <a:pt x="69" y="569"/>
                  </a:lnTo>
                  <a:cubicBezTo>
                    <a:pt x="324" y="535"/>
                    <a:pt x="748" y="425"/>
                    <a:pt x="850" y="144"/>
                  </a:cubicBezTo>
                  <a:cubicBezTo>
                    <a:pt x="850" y="68"/>
                    <a:pt x="782" y="0"/>
                    <a:pt x="748" y="0"/>
                  </a:cubicBezTo>
                  <a:lnTo>
                    <a:pt x="706" y="0"/>
                  </a:lnTo>
                  <a:cubicBezTo>
                    <a:pt x="570" y="34"/>
                    <a:pt x="494" y="144"/>
                    <a:pt x="392" y="246"/>
                  </a:cubicBezTo>
                  <a:cubicBezTo>
                    <a:pt x="281" y="323"/>
                    <a:pt x="145" y="391"/>
                    <a:pt x="35" y="493"/>
                  </a:cubicBezTo>
                  <a:cubicBezTo>
                    <a:pt x="1" y="493"/>
                    <a:pt x="1" y="569"/>
                    <a:pt x="69" y="56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a:off x="7758465" y="3208402"/>
              <a:ext cx="28906" cy="17072"/>
            </a:xfrm>
            <a:custGeom>
              <a:avLst/>
              <a:gdLst/>
              <a:ahLst/>
              <a:cxnLst/>
              <a:rect l="l" t="t" r="r" b="b"/>
              <a:pathLst>
                <a:path w="850" h="502" extrusionOk="0">
                  <a:moveTo>
                    <a:pt x="102" y="502"/>
                  </a:moveTo>
                  <a:lnTo>
                    <a:pt x="179" y="502"/>
                  </a:lnTo>
                  <a:cubicBezTo>
                    <a:pt x="391" y="391"/>
                    <a:pt x="638" y="323"/>
                    <a:pt x="816" y="145"/>
                  </a:cubicBezTo>
                  <a:cubicBezTo>
                    <a:pt x="850" y="77"/>
                    <a:pt x="816" y="1"/>
                    <a:pt x="739" y="1"/>
                  </a:cubicBezTo>
                  <a:lnTo>
                    <a:pt x="739" y="1"/>
                  </a:lnTo>
                  <a:cubicBezTo>
                    <a:pt x="493" y="43"/>
                    <a:pt x="281" y="179"/>
                    <a:pt x="68" y="289"/>
                  </a:cubicBezTo>
                  <a:cubicBezTo>
                    <a:pt x="0" y="357"/>
                    <a:pt x="34" y="502"/>
                    <a:pt x="102" y="5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7813625" y="3217074"/>
              <a:ext cx="24315" cy="13025"/>
            </a:xfrm>
            <a:custGeom>
              <a:avLst/>
              <a:gdLst/>
              <a:ahLst/>
              <a:cxnLst/>
              <a:rect l="l" t="t" r="r" b="b"/>
              <a:pathLst>
                <a:path w="715" h="383" extrusionOk="0">
                  <a:moveTo>
                    <a:pt x="179" y="383"/>
                  </a:moveTo>
                  <a:cubicBezTo>
                    <a:pt x="358" y="383"/>
                    <a:pt x="681" y="349"/>
                    <a:pt x="715" y="136"/>
                  </a:cubicBezTo>
                  <a:cubicBezTo>
                    <a:pt x="715" y="68"/>
                    <a:pt x="681" y="0"/>
                    <a:pt x="604" y="0"/>
                  </a:cubicBezTo>
                  <a:lnTo>
                    <a:pt x="570" y="0"/>
                  </a:lnTo>
                  <a:cubicBezTo>
                    <a:pt x="502" y="0"/>
                    <a:pt x="426" y="34"/>
                    <a:pt x="358" y="68"/>
                  </a:cubicBezTo>
                  <a:cubicBezTo>
                    <a:pt x="290" y="102"/>
                    <a:pt x="213" y="136"/>
                    <a:pt x="145" y="136"/>
                  </a:cubicBezTo>
                  <a:cubicBezTo>
                    <a:pt x="1" y="170"/>
                    <a:pt x="43" y="383"/>
                    <a:pt x="179" y="38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7786181" y="3258971"/>
              <a:ext cx="26322" cy="14453"/>
            </a:xfrm>
            <a:custGeom>
              <a:avLst/>
              <a:gdLst/>
              <a:ahLst/>
              <a:cxnLst/>
              <a:rect l="l" t="t" r="r" b="b"/>
              <a:pathLst>
                <a:path w="774" h="425" extrusionOk="0">
                  <a:moveTo>
                    <a:pt x="103" y="425"/>
                  </a:moveTo>
                  <a:lnTo>
                    <a:pt x="103" y="425"/>
                  </a:lnTo>
                  <a:cubicBezTo>
                    <a:pt x="247" y="425"/>
                    <a:pt x="349" y="425"/>
                    <a:pt x="494" y="391"/>
                  </a:cubicBezTo>
                  <a:cubicBezTo>
                    <a:pt x="528" y="357"/>
                    <a:pt x="562" y="323"/>
                    <a:pt x="638" y="289"/>
                  </a:cubicBezTo>
                  <a:cubicBezTo>
                    <a:pt x="672" y="255"/>
                    <a:pt x="706" y="213"/>
                    <a:pt x="740" y="145"/>
                  </a:cubicBezTo>
                  <a:cubicBezTo>
                    <a:pt x="774" y="77"/>
                    <a:pt x="740" y="0"/>
                    <a:pt x="672" y="0"/>
                  </a:cubicBezTo>
                  <a:lnTo>
                    <a:pt x="672" y="0"/>
                  </a:lnTo>
                  <a:cubicBezTo>
                    <a:pt x="596" y="0"/>
                    <a:pt x="562" y="43"/>
                    <a:pt x="528" y="43"/>
                  </a:cubicBezTo>
                  <a:cubicBezTo>
                    <a:pt x="460" y="77"/>
                    <a:pt x="426" y="77"/>
                    <a:pt x="349" y="111"/>
                  </a:cubicBezTo>
                  <a:cubicBezTo>
                    <a:pt x="281" y="145"/>
                    <a:pt x="171" y="213"/>
                    <a:pt x="69" y="255"/>
                  </a:cubicBezTo>
                  <a:cubicBezTo>
                    <a:pt x="1" y="323"/>
                    <a:pt x="35" y="425"/>
                    <a:pt x="103"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7816243" y="3280634"/>
              <a:ext cx="28906" cy="12175"/>
            </a:xfrm>
            <a:custGeom>
              <a:avLst/>
              <a:gdLst/>
              <a:ahLst/>
              <a:cxnLst/>
              <a:rect l="l" t="t" r="r" b="b"/>
              <a:pathLst>
                <a:path w="850" h="358" extrusionOk="0">
                  <a:moveTo>
                    <a:pt x="136" y="357"/>
                  </a:moveTo>
                  <a:lnTo>
                    <a:pt x="136" y="357"/>
                  </a:lnTo>
                  <a:cubicBezTo>
                    <a:pt x="391" y="323"/>
                    <a:pt x="638" y="357"/>
                    <a:pt x="816" y="179"/>
                  </a:cubicBezTo>
                  <a:cubicBezTo>
                    <a:pt x="850" y="111"/>
                    <a:pt x="816" y="43"/>
                    <a:pt x="773" y="43"/>
                  </a:cubicBezTo>
                  <a:cubicBezTo>
                    <a:pt x="739" y="0"/>
                    <a:pt x="705" y="0"/>
                    <a:pt x="671" y="0"/>
                  </a:cubicBezTo>
                  <a:cubicBezTo>
                    <a:pt x="459" y="0"/>
                    <a:pt x="281" y="145"/>
                    <a:pt x="102" y="179"/>
                  </a:cubicBezTo>
                  <a:cubicBezTo>
                    <a:pt x="0" y="213"/>
                    <a:pt x="34" y="357"/>
                    <a:pt x="136"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7794581" y="3330012"/>
              <a:ext cx="28906" cy="13331"/>
            </a:xfrm>
            <a:custGeom>
              <a:avLst/>
              <a:gdLst/>
              <a:ahLst/>
              <a:cxnLst/>
              <a:rect l="l" t="t" r="r" b="b"/>
              <a:pathLst>
                <a:path w="850" h="392" extrusionOk="0">
                  <a:moveTo>
                    <a:pt x="102" y="392"/>
                  </a:moveTo>
                  <a:lnTo>
                    <a:pt x="136" y="392"/>
                  </a:lnTo>
                  <a:cubicBezTo>
                    <a:pt x="281" y="392"/>
                    <a:pt x="391" y="358"/>
                    <a:pt x="527" y="324"/>
                  </a:cubicBezTo>
                  <a:cubicBezTo>
                    <a:pt x="637" y="290"/>
                    <a:pt x="739" y="213"/>
                    <a:pt x="816" y="111"/>
                  </a:cubicBezTo>
                  <a:cubicBezTo>
                    <a:pt x="850" y="77"/>
                    <a:pt x="816" y="1"/>
                    <a:pt x="739" y="1"/>
                  </a:cubicBezTo>
                  <a:lnTo>
                    <a:pt x="671" y="1"/>
                  </a:lnTo>
                  <a:cubicBezTo>
                    <a:pt x="561" y="1"/>
                    <a:pt x="493" y="1"/>
                    <a:pt x="425" y="35"/>
                  </a:cubicBezTo>
                  <a:cubicBezTo>
                    <a:pt x="281" y="111"/>
                    <a:pt x="179" y="179"/>
                    <a:pt x="68" y="247"/>
                  </a:cubicBezTo>
                  <a:cubicBezTo>
                    <a:pt x="0" y="290"/>
                    <a:pt x="34" y="392"/>
                    <a:pt x="102" y="39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2"/>
            <p:cNvSpPr/>
            <p:nvPr/>
          </p:nvSpPr>
          <p:spPr>
            <a:xfrm>
              <a:off x="7836750" y="3356606"/>
              <a:ext cx="24009" cy="14487"/>
            </a:xfrm>
            <a:custGeom>
              <a:avLst/>
              <a:gdLst/>
              <a:ahLst/>
              <a:cxnLst/>
              <a:rect l="l" t="t" r="r" b="b"/>
              <a:pathLst>
                <a:path w="706" h="426" extrusionOk="0">
                  <a:moveTo>
                    <a:pt x="213" y="425"/>
                  </a:moveTo>
                  <a:cubicBezTo>
                    <a:pt x="281" y="425"/>
                    <a:pt x="315" y="391"/>
                    <a:pt x="383" y="391"/>
                  </a:cubicBezTo>
                  <a:cubicBezTo>
                    <a:pt x="459" y="357"/>
                    <a:pt x="527" y="357"/>
                    <a:pt x="638" y="315"/>
                  </a:cubicBezTo>
                  <a:cubicBezTo>
                    <a:pt x="706" y="247"/>
                    <a:pt x="706" y="34"/>
                    <a:pt x="561" y="34"/>
                  </a:cubicBezTo>
                  <a:cubicBezTo>
                    <a:pt x="561" y="0"/>
                    <a:pt x="527" y="0"/>
                    <a:pt x="493" y="0"/>
                  </a:cubicBezTo>
                  <a:cubicBezTo>
                    <a:pt x="425" y="0"/>
                    <a:pt x="383" y="34"/>
                    <a:pt x="315" y="34"/>
                  </a:cubicBezTo>
                  <a:cubicBezTo>
                    <a:pt x="213" y="34"/>
                    <a:pt x="136" y="68"/>
                    <a:pt x="68" y="145"/>
                  </a:cubicBezTo>
                  <a:cubicBezTo>
                    <a:pt x="1" y="213"/>
                    <a:pt x="1" y="315"/>
                    <a:pt x="102" y="391"/>
                  </a:cubicBezTo>
                  <a:cubicBezTo>
                    <a:pt x="136" y="391"/>
                    <a:pt x="170" y="425"/>
                    <a:pt x="213" y="4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2"/>
            <p:cNvSpPr/>
            <p:nvPr/>
          </p:nvSpPr>
          <p:spPr>
            <a:xfrm>
              <a:off x="7786181" y="3397619"/>
              <a:ext cx="27478" cy="10746"/>
            </a:xfrm>
            <a:custGeom>
              <a:avLst/>
              <a:gdLst/>
              <a:ahLst/>
              <a:cxnLst/>
              <a:rect l="l" t="t" r="r" b="b"/>
              <a:pathLst>
                <a:path w="808" h="316" extrusionOk="0">
                  <a:moveTo>
                    <a:pt x="103" y="315"/>
                  </a:moveTo>
                  <a:lnTo>
                    <a:pt x="137" y="315"/>
                  </a:lnTo>
                  <a:cubicBezTo>
                    <a:pt x="247" y="281"/>
                    <a:pt x="315" y="281"/>
                    <a:pt x="426" y="247"/>
                  </a:cubicBezTo>
                  <a:cubicBezTo>
                    <a:pt x="528" y="247"/>
                    <a:pt x="596" y="213"/>
                    <a:pt x="706" y="171"/>
                  </a:cubicBezTo>
                  <a:cubicBezTo>
                    <a:pt x="808" y="137"/>
                    <a:pt x="774" y="1"/>
                    <a:pt x="672" y="1"/>
                  </a:cubicBezTo>
                  <a:lnTo>
                    <a:pt x="638" y="1"/>
                  </a:lnTo>
                  <a:cubicBezTo>
                    <a:pt x="562" y="35"/>
                    <a:pt x="460" y="35"/>
                    <a:pt x="349" y="69"/>
                  </a:cubicBezTo>
                  <a:cubicBezTo>
                    <a:pt x="281" y="103"/>
                    <a:pt x="171" y="137"/>
                    <a:pt x="103" y="171"/>
                  </a:cubicBezTo>
                  <a:cubicBezTo>
                    <a:pt x="1" y="213"/>
                    <a:pt x="35" y="315"/>
                    <a:pt x="103" y="3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2"/>
            <p:cNvSpPr/>
            <p:nvPr/>
          </p:nvSpPr>
          <p:spPr>
            <a:xfrm>
              <a:off x="7715139" y="3429995"/>
              <a:ext cx="30063" cy="12141"/>
            </a:xfrm>
            <a:custGeom>
              <a:avLst/>
              <a:gdLst/>
              <a:ahLst/>
              <a:cxnLst/>
              <a:rect l="l" t="t" r="r" b="b"/>
              <a:pathLst>
                <a:path w="884" h="357" extrusionOk="0">
                  <a:moveTo>
                    <a:pt x="102" y="357"/>
                  </a:moveTo>
                  <a:cubicBezTo>
                    <a:pt x="348" y="357"/>
                    <a:pt x="561" y="281"/>
                    <a:pt x="773" y="247"/>
                  </a:cubicBezTo>
                  <a:cubicBezTo>
                    <a:pt x="884" y="213"/>
                    <a:pt x="850" y="0"/>
                    <a:pt x="739" y="0"/>
                  </a:cubicBezTo>
                  <a:lnTo>
                    <a:pt x="705" y="0"/>
                  </a:lnTo>
                  <a:cubicBezTo>
                    <a:pt x="459" y="68"/>
                    <a:pt x="247" y="111"/>
                    <a:pt x="34" y="247"/>
                  </a:cubicBezTo>
                  <a:cubicBezTo>
                    <a:pt x="0" y="281"/>
                    <a:pt x="0" y="357"/>
                    <a:pt x="68"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7812469" y="3428838"/>
              <a:ext cx="32681" cy="12141"/>
            </a:xfrm>
            <a:custGeom>
              <a:avLst/>
              <a:gdLst/>
              <a:ahLst/>
              <a:cxnLst/>
              <a:rect l="l" t="t" r="r" b="b"/>
              <a:pathLst>
                <a:path w="961" h="357" extrusionOk="0">
                  <a:moveTo>
                    <a:pt x="111" y="357"/>
                  </a:moveTo>
                  <a:lnTo>
                    <a:pt x="111" y="357"/>
                  </a:lnTo>
                  <a:cubicBezTo>
                    <a:pt x="358" y="357"/>
                    <a:pt x="570" y="281"/>
                    <a:pt x="816" y="247"/>
                  </a:cubicBezTo>
                  <a:cubicBezTo>
                    <a:pt x="961" y="213"/>
                    <a:pt x="927" y="0"/>
                    <a:pt x="782" y="0"/>
                  </a:cubicBezTo>
                  <a:lnTo>
                    <a:pt x="749" y="0"/>
                  </a:lnTo>
                  <a:cubicBezTo>
                    <a:pt x="536" y="34"/>
                    <a:pt x="290" y="68"/>
                    <a:pt x="77" y="213"/>
                  </a:cubicBezTo>
                  <a:cubicBezTo>
                    <a:pt x="1" y="247"/>
                    <a:pt x="35" y="357"/>
                    <a:pt x="111"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7741427" y="3463798"/>
              <a:ext cx="27750" cy="11869"/>
            </a:xfrm>
            <a:custGeom>
              <a:avLst/>
              <a:gdLst/>
              <a:ahLst/>
              <a:cxnLst/>
              <a:rect l="l" t="t" r="r" b="b"/>
              <a:pathLst>
                <a:path w="816" h="349" extrusionOk="0">
                  <a:moveTo>
                    <a:pt x="179" y="348"/>
                  </a:moveTo>
                  <a:cubicBezTo>
                    <a:pt x="255" y="348"/>
                    <a:pt x="323" y="348"/>
                    <a:pt x="391" y="314"/>
                  </a:cubicBezTo>
                  <a:cubicBezTo>
                    <a:pt x="501" y="280"/>
                    <a:pt x="603" y="246"/>
                    <a:pt x="680" y="212"/>
                  </a:cubicBezTo>
                  <a:cubicBezTo>
                    <a:pt x="816" y="178"/>
                    <a:pt x="816" y="0"/>
                    <a:pt x="680" y="0"/>
                  </a:cubicBezTo>
                  <a:lnTo>
                    <a:pt x="680" y="0"/>
                  </a:lnTo>
                  <a:cubicBezTo>
                    <a:pt x="535" y="0"/>
                    <a:pt x="467" y="0"/>
                    <a:pt x="357" y="34"/>
                  </a:cubicBezTo>
                  <a:cubicBezTo>
                    <a:pt x="255" y="68"/>
                    <a:pt x="111" y="34"/>
                    <a:pt x="43" y="136"/>
                  </a:cubicBezTo>
                  <a:cubicBezTo>
                    <a:pt x="0" y="212"/>
                    <a:pt x="0" y="280"/>
                    <a:pt x="77" y="3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7663414" y="3484305"/>
              <a:ext cx="25166" cy="7244"/>
            </a:xfrm>
            <a:custGeom>
              <a:avLst/>
              <a:gdLst/>
              <a:ahLst/>
              <a:cxnLst/>
              <a:rect l="l" t="t" r="r" b="b"/>
              <a:pathLst>
                <a:path w="740" h="213" extrusionOk="0">
                  <a:moveTo>
                    <a:pt x="213" y="213"/>
                  </a:moveTo>
                  <a:lnTo>
                    <a:pt x="315" y="213"/>
                  </a:lnTo>
                  <a:cubicBezTo>
                    <a:pt x="425" y="213"/>
                    <a:pt x="527" y="170"/>
                    <a:pt x="595" y="170"/>
                  </a:cubicBezTo>
                  <a:cubicBezTo>
                    <a:pt x="740" y="170"/>
                    <a:pt x="740" y="0"/>
                    <a:pt x="595" y="0"/>
                  </a:cubicBezTo>
                  <a:lnTo>
                    <a:pt x="315" y="0"/>
                  </a:lnTo>
                  <a:lnTo>
                    <a:pt x="247" y="0"/>
                  </a:lnTo>
                  <a:cubicBezTo>
                    <a:pt x="171" y="0"/>
                    <a:pt x="137" y="0"/>
                    <a:pt x="69" y="34"/>
                  </a:cubicBezTo>
                  <a:cubicBezTo>
                    <a:pt x="1" y="68"/>
                    <a:pt x="1" y="170"/>
                    <a:pt x="69" y="2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7666882" y="3453970"/>
              <a:ext cx="27784" cy="12175"/>
            </a:xfrm>
            <a:custGeom>
              <a:avLst/>
              <a:gdLst/>
              <a:ahLst/>
              <a:cxnLst/>
              <a:rect l="l" t="t" r="r" b="b"/>
              <a:pathLst>
                <a:path w="817" h="358" extrusionOk="0">
                  <a:moveTo>
                    <a:pt x="145" y="357"/>
                  </a:moveTo>
                  <a:cubicBezTo>
                    <a:pt x="323" y="357"/>
                    <a:pt x="536" y="255"/>
                    <a:pt x="706" y="213"/>
                  </a:cubicBezTo>
                  <a:cubicBezTo>
                    <a:pt x="816" y="213"/>
                    <a:pt x="816" y="0"/>
                    <a:pt x="672" y="0"/>
                  </a:cubicBezTo>
                  <a:lnTo>
                    <a:pt x="672" y="0"/>
                  </a:lnTo>
                  <a:cubicBezTo>
                    <a:pt x="459" y="0"/>
                    <a:pt x="179" y="43"/>
                    <a:pt x="35" y="213"/>
                  </a:cubicBezTo>
                  <a:cubicBezTo>
                    <a:pt x="1" y="255"/>
                    <a:pt x="1" y="357"/>
                    <a:pt x="69"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7766831" y="3510592"/>
              <a:ext cx="38462" cy="11018"/>
            </a:xfrm>
            <a:custGeom>
              <a:avLst/>
              <a:gdLst/>
              <a:ahLst/>
              <a:cxnLst/>
              <a:rect l="l" t="t" r="r" b="b"/>
              <a:pathLst>
                <a:path w="1131" h="324" extrusionOk="0">
                  <a:moveTo>
                    <a:pt x="213" y="323"/>
                  </a:moveTo>
                  <a:cubicBezTo>
                    <a:pt x="315" y="323"/>
                    <a:pt x="426" y="289"/>
                    <a:pt x="570" y="247"/>
                  </a:cubicBezTo>
                  <a:cubicBezTo>
                    <a:pt x="706" y="247"/>
                    <a:pt x="850" y="213"/>
                    <a:pt x="995" y="213"/>
                  </a:cubicBezTo>
                  <a:cubicBezTo>
                    <a:pt x="1131" y="213"/>
                    <a:pt x="1131" y="0"/>
                    <a:pt x="995" y="0"/>
                  </a:cubicBezTo>
                  <a:lnTo>
                    <a:pt x="672" y="0"/>
                  </a:lnTo>
                  <a:cubicBezTo>
                    <a:pt x="459" y="0"/>
                    <a:pt x="247" y="0"/>
                    <a:pt x="69" y="111"/>
                  </a:cubicBezTo>
                  <a:cubicBezTo>
                    <a:pt x="1" y="179"/>
                    <a:pt x="35" y="289"/>
                    <a:pt x="145"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7815087" y="3479373"/>
              <a:ext cx="22853" cy="8434"/>
            </a:xfrm>
            <a:custGeom>
              <a:avLst/>
              <a:gdLst/>
              <a:ahLst/>
              <a:cxnLst/>
              <a:rect l="l" t="t" r="r" b="b"/>
              <a:pathLst>
                <a:path w="672" h="248" extrusionOk="0">
                  <a:moveTo>
                    <a:pt x="170" y="247"/>
                  </a:moveTo>
                  <a:lnTo>
                    <a:pt x="315" y="247"/>
                  </a:lnTo>
                  <a:cubicBezTo>
                    <a:pt x="349" y="213"/>
                    <a:pt x="425" y="213"/>
                    <a:pt x="493" y="213"/>
                  </a:cubicBezTo>
                  <a:lnTo>
                    <a:pt x="527" y="213"/>
                  </a:lnTo>
                  <a:lnTo>
                    <a:pt x="527" y="213"/>
                  </a:lnTo>
                  <a:cubicBezTo>
                    <a:pt x="638" y="213"/>
                    <a:pt x="672" y="35"/>
                    <a:pt x="561" y="1"/>
                  </a:cubicBezTo>
                  <a:lnTo>
                    <a:pt x="315" y="1"/>
                  </a:lnTo>
                  <a:lnTo>
                    <a:pt x="315" y="1"/>
                  </a:lnTo>
                  <a:cubicBezTo>
                    <a:pt x="213" y="1"/>
                    <a:pt x="102" y="1"/>
                    <a:pt x="68" y="69"/>
                  </a:cubicBezTo>
                  <a:cubicBezTo>
                    <a:pt x="0" y="103"/>
                    <a:pt x="0" y="213"/>
                    <a:pt x="68" y="2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7877491" y="3464954"/>
              <a:ext cx="26594" cy="7244"/>
            </a:xfrm>
            <a:custGeom>
              <a:avLst/>
              <a:gdLst/>
              <a:ahLst/>
              <a:cxnLst/>
              <a:rect l="l" t="t" r="r" b="b"/>
              <a:pathLst>
                <a:path w="782" h="213" extrusionOk="0">
                  <a:moveTo>
                    <a:pt x="179" y="212"/>
                  </a:moveTo>
                  <a:lnTo>
                    <a:pt x="671" y="212"/>
                  </a:lnTo>
                  <a:lnTo>
                    <a:pt x="671" y="212"/>
                  </a:lnTo>
                  <a:cubicBezTo>
                    <a:pt x="782" y="212"/>
                    <a:pt x="782" y="34"/>
                    <a:pt x="671" y="0"/>
                  </a:cubicBezTo>
                  <a:lnTo>
                    <a:pt x="391" y="0"/>
                  </a:lnTo>
                  <a:cubicBezTo>
                    <a:pt x="289" y="0"/>
                    <a:pt x="179" y="0"/>
                    <a:pt x="77" y="34"/>
                  </a:cubicBezTo>
                  <a:cubicBezTo>
                    <a:pt x="0" y="68"/>
                    <a:pt x="0" y="212"/>
                    <a:pt x="111" y="2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7893100" y="3428838"/>
              <a:ext cx="26594" cy="7244"/>
            </a:xfrm>
            <a:custGeom>
              <a:avLst/>
              <a:gdLst/>
              <a:ahLst/>
              <a:cxnLst/>
              <a:rect l="l" t="t" r="r" b="b"/>
              <a:pathLst>
                <a:path w="782" h="213" extrusionOk="0">
                  <a:moveTo>
                    <a:pt x="178" y="213"/>
                  </a:moveTo>
                  <a:cubicBezTo>
                    <a:pt x="357" y="213"/>
                    <a:pt x="535" y="179"/>
                    <a:pt x="680" y="179"/>
                  </a:cubicBezTo>
                  <a:cubicBezTo>
                    <a:pt x="782" y="179"/>
                    <a:pt x="782" y="0"/>
                    <a:pt x="680" y="0"/>
                  </a:cubicBezTo>
                  <a:lnTo>
                    <a:pt x="680" y="0"/>
                  </a:lnTo>
                  <a:cubicBezTo>
                    <a:pt x="569" y="34"/>
                    <a:pt x="467" y="34"/>
                    <a:pt x="357" y="34"/>
                  </a:cubicBezTo>
                  <a:cubicBezTo>
                    <a:pt x="255" y="34"/>
                    <a:pt x="144" y="34"/>
                    <a:pt x="76" y="102"/>
                  </a:cubicBezTo>
                  <a:cubicBezTo>
                    <a:pt x="0" y="102"/>
                    <a:pt x="0" y="213"/>
                    <a:pt x="76" y="2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7877491" y="3396191"/>
              <a:ext cx="30063" cy="9862"/>
            </a:xfrm>
            <a:custGeom>
              <a:avLst/>
              <a:gdLst/>
              <a:ahLst/>
              <a:cxnLst/>
              <a:rect l="l" t="t" r="r" b="b"/>
              <a:pathLst>
                <a:path w="884" h="290" extrusionOk="0">
                  <a:moveTo>
                    <a:pt x="111" y="289"/>
                  </a:moveTo>
                  <a:lnTo>
                    <a:pt x="111" y="289"/>
                  </a:lnTo>
                  <a:lnTo>
                    <a:pt x="179" y="289"/>
                  </a:lnTo>
                  <a:lnTo>
                    <a:pt x="289" y="289"/>
                  </a:lnTo>
                  <a:lnTo>
                    <a:pt x="425" y="289"/>
                  </a:lnTo>
                  <a:cubicBezTo>
                    <a:pt x="535" y="255"/>
                    <a:pt x="637" y="255"/>
                    <a:pt x="748" y="213"/>
                  </a:cubicBezTo>
                  <a:cubicBezTo>
                    <a:pt x="884" y="213"/>
                    <a:pt x="850" y="0"/>
                    <a:pt x="714" y="0"/>
                  </a:cubicBezTo>
                  <a:lnTo>
                    <a:pt x="637" y="0"/>
                  </a:lnTo>
                  <a:cubicBezTo>
                    <a:pt x="535" y="0"/>
                    <a:pt x="459" y="0"/>
                    <a:pt x="357" y="43"/>
                  </a:cubicBezTo>
                  <a:cubicBezTo>
                    <a:pt x="247" y="43"/>
                    <a:pt x="179" y="111"/>
                    <a:pt x="77" y="145"/>
                  </a:cubicBezTo>
                  <a:cubicBezTo>
                    <a:pt x="0" y="179"/>
                    <a:pt x="34" y="289"/>
                    <a:pt x="111" y="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7943636" y="3484305"/>
              <a:ext cx="23159" cy="8400"/>
            </a:xfrm>
            <a:custGeom>
              <a:avLst/>
              <a:gdLst/>
              <a:ahLst/>
              <a:cxnLst/>
              <a:rect l="l" t="t" r="r" b="b"/>
              <a:pathLst>
                <a:path w="681" h="247" extrusionOk="0">
                  <a:moveTo>
                    <a:pt x="179" y="247"/>
                  </a:moveTo>
                  <a:cubicBezTo>
                    <a:pt x="213" y="247"/>
                    <a:pt x="255" y="213"/>
                    <a:pt x="289" y="213"/>
                  </a:cubicBezTo>
                  <a:lnTo>
                    <a:pt x="570" y="213"/>
                  </a:lnTo>
                  <a:cubicBezTo>
                    <a:pt x="680" y="170"/>
                    <a:pt x="680" y="34"/>
                    <a:pt x="570" y="34"/>
                  </a:cubicBezTo>
                  <a:lnTo>
                    <a:pt x="289" y="34"/>
                  </a:lnTo>
                  <a:cubicBezTo>
                    <a:pt x="255" y="0"/>
                    <a:pt x="213" y="0"/>
                    <a:pt x="179" y="0"/>
                  </a:cubicBezTo>
                  <a:cubicBezTo>
                    <a:pt x="145" y="0"/>
                    <a:pt x="111" y="0"/>
                    <a:pt x="77" y="34"/>
                  </a:cubicBezTo>
                  <a:cubicBezTo>
                    <a:pt x="1" y="68"/>
                    <a:pt x="1" y="170"/>
                    <a:pt x="77" y="213"/>
                  </a:cubicBezTo>
                  <a:cubicBezTo>
                    <a:pt x="111" y="213"/>
                    <a:pt x="145" y="247"/>
                    <a:pt x="179" y="2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7931801" y="3529943"/>
              <a:ext cx="26322" cy="8400"/>
            </a:xfrm>
            <a:custGeom>
              <a:avLst/>
              <a:gdLst/>
              <a:ahLst/>
              <a:cxnLst/>
              <a:rect l="l" t="t" r="r" b="b"/>
              <a:pathLst>
                <a:path w="774" h="247" extrusionOk="0">
                  <a:moveTo>
                    <a:pt x="213" y="247"/>
                  </a:moveTo>
                  <a:lnTo>
                    <a:pt x="391" y="247"/>
                  </a:lnTo>
                  <a:cubicBezTo>
                    <a:pt x="459" y="213"/>
                    <a:pt x="561" y="213"/>
                    <a:pt x="671" y="179"/>
                  </a:cubicBezTo>
                  <a:cubicBezTo>
                    <a:pt x="773" y="179"/>
                    <a:pt x="739" y="0"/>
                    <a:pt x="637" y="0"/>
                  </a:cubicBezTo>
                  <a:lnTo>
                    <a:pt x="391" y="0"/>
                  </a:lnTo>
                  <a:lnTo>
                    <a:pt x="315" y="0"/>
                  </a:lnTo>
                  <a:cubicBezTo>
                    <a:pt x="247" y="0"/>
                    <a:pt x="136" y="0"/>
                    <a:pt x="68" y="68"/>
                  </a:cubicBezTo>
                  <a:cubicBezTo>
                    <a:pt x="0" y="102"/>
                    <a:pt x="34" y="213"/>
                    <a:pt x="102" y="24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7869091" y="3505967"/>
              <a:ext cx="21731" cy="7244"/>
            </a:xfrm>
            <a:custGeom>
              <a:avLst/>
              <a:gdLst/>
              <a:ahLst/>
              <a:cxnLst/>
              <a:rect l="l" t="t" r="r" b="b"/>
              <a:pathLst>
                <a:path w="639" h="213" extrusionOk="0">
                  <a:moveTo>
                    <a:pt x="247" y="213"/>
                  </a:moveTo>
                  <a:cubicBezTo>
                    <a:pt x="358" y="213"/>
                    <a:pt x="460" y="170"/>
                    <a:pt x="536" y="170"/>
                  </a:cubicBezTo>
                  <a:cubicBezTo>
                    <a:pt x="638" y="170"/>
                    <a:pt x="638" y="34"/>
                    <a:pt x="536" y="34"/>
                  </a:cubicBezTo>
                  <a:cubicBezTo>
                    <a:pt x="460" y="0"/>
                    <a:pt x="358" y="0"/>
                    <a:pt x="247" y="0"/>
                  </a:cubicBezTo>
                  <a:cubicBezTo>
                    <a:pt x="179" y="0"/>
                    <a:pt x="111" y="0"/>
                    <a:pt x="35" y="34"/>
                  </a:cubicBezTo>
                  <a:cubicBezTo>
                    <a:pt x="1" y="68"/>
                    <a:pt x="1" y="136"/>
                    <a:pt x="35" y="170"/>
                  </a:cubicBezTo>
                  <a:cubicBezTo>
                    <a:pt x="111" y="170"/>
                    <a:pt x="179" y="213"/>
                    <a:pt x="247" y="2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7893100" y="3559971"/>
              <a:ext cx="34960" cy="9590"/>
            </a:xfrm>
            <a:custGeom>
              <a:avLst/>
              <a:gdLst/>
              <a:ahLst/>
              <a:cxnLst/>
              <a:rect l="l" t="t" r="r" b="b"/>
              <a:pathLst>
                <a:path w="1028" h="282" extrusionOk="0">
                  <a:moveTo>
                    <a:pt x="425" y="281"/>
                  </a:moveTo>
                  <a:cubicBezTo>
                    <a:pt x="603" y="281"/>
                    <a:pt x="782" y="247"/>
                    <a:pt x="926" y="213"/>
                  </a:cubicBezTo>
                  <a:cubicBezTo>
                    <a:pt x="1028" y="179"/>
                    <a:pt x="1028" y="1"/>
                    <a:pt x="926" y="1"/>
                  </a:cubicBezTo>
                  <a:lnTo>
                    <a:pt x="782" y="1"/>
                  </a:lnTo>
                  <a:lnTo>
                    <a:pt x="425" y="1"/>
                  </a:lnTo>
                  <a:cubicBezTo>
                    <a:pt x="289" y="1"/>
                    <a:pt x="178" y="1"/>
                    <a:pt x="42" y="69"/>
                  </a:cubicBezTo>
                  <a:cubicBezTo>
                    <a:pt x="0" y="111"/>
                    <a:pt x="0" y="179"/>
                    <a:pt x="42" y="213"/>
                  </a:cubicBezTo>
                  <a:cubicBezTo>
                    <a:pt x="144" y="247"/>
                    <a:pt x="289" y="281"/>
                    <a:pt x="425" y="2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7908982" y="3598400"/>
              <a:ext cx="25166" cy="9862"/>
            </a:xfrm>
            <a:custGeom>
              <a:avLst/>
              <a:gdLst/>
              <a:ahLst/>
              <a:cxnLst/>
              <a:rect l="l" t="t" r="r" b="b"/>
              <a:pathLst>
                <a:path w="740" h="290" extrusionOk="0">
                  <a:moveTo>
                    <a:pt x="247" y="289"/>
                  </a:moveTo>
                  <a:lnTo>
                    <a:pt x="349" y="289"/>
                  </a:lnTo>
                  <a:cubicBezTo>
                    <a:pt x="425" y="256"/>
                    <a:pt x="527" y="256"/>
                    <a:pt x="637" y="256"/>
                  </a:cubicBezTo>
                  <a:cubicBezTo>
                    <a:pt x="739" y="213"/>
                    <a:pt x="739" y="77"/>
                    <a:pt x="637" y="77"/>
                  </a:cubicBezTo>
                  <a:cubicBezTo>
                    <a:pt x="527" y="43"/>
                    <a:pt x="425" y="43"/>
                    <a:pt x="349" y="43"/>
                  </a:cubicBezTo>
                  <a:cubicBezTo>
                    <a:pt x="315" y="43"/>
                    <a:pt x="247" y="1"/>
                    <a:pt x="213" y="1"/>
                  </a:cubicBezTo>
                  <a:lnTo>
                    <a:pt x="213" y="1"/>
                  </a:lnTo>
                  <a:cubicBezTo>
                    <a:pt x="136" y="43"/>
                    <a:pt x="102" y="77"/>
                    <a:pt x="68" y="77"/>
                  </a:cubicBezTo>
                  <a:cubicBezTo>
                    <a:pt x="0" y="111"/>
                    <a:pt x="0" y="179"/>
                    <a:pt x="68" y="213"/>
                  </a:cubicBezTo>
                  <a:cubicBezTo>
                    <a:pt x="102" y="256"/>
                    <a:pt x="136" y="289"/>
                    <a:pt x="213" y="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2"/>
            <p:cNvSpPr/>
            <p:nvPr/>
          </p:nvSpPr>
          <p:spPr>
            <a:xfrm>
              <a:off x="7829540" y="3556502"/>
              <a:ext cx="27478" cy="8434"/>
            </a:xfrm>
            <a:custGeom>
              <a:avLst/>
              <a:gdLst/>
              <a:ahLst/>
              <a:cxnLst/>
              <a:rect l="l" t="t" r="r" b="b"/>
              <a:pathLst>
                <a:path w="808" h="248" extrusionOk="0">
                  <a:moveTo>
                    <a:pt x="671" y="247"/>
                  </a:moveTo>
                  <a:cubicBezTo>
                    <a:pt x="773" y="247"/>
                    <a:pt x="807" y="69"/>
                    <a:pt x="671" y="35"/>
                  </a:cubicBezTo>
                  <a:cubicBezTo>
                    <a:pt x="561" y="35"/>
                    <a:pt x="459" y="1"/>
                    <a:pt x="314" y="1"/>
                  </a:cubicBezTo>
                  <a:cubicBezTo>
                    <a:pt x="247" y="1"/>
                    <a:pt x="136" y="1"/>
                    <a:pt x="68" y="69"/>
                  </a:cubicBezTo>
                  <a:cubicBezTo>
                    <a:pt x="34" y="69"/>
                    <a:pt x="0" y="171"/>
                    <a:pt x="68" y="171"/>
                  </a:cubicBezTo>
                  <a:cubicBezTo>
                    <a:pt x="170" y="247"/>
                    <a:pt x="280" y="247"/>
                    <a:pt x="382" y="247"/>
                  </a:cubicBezTo>
                  <a:lnTo>
                    <a:pt x="561" y="247"/>
                  </a:lnTo>
                  <a:lnTo>
                    <a:pt x="671" y="24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p:nvPr/>
          </p:nvSpPr>
          <p:spPr>
            <a:xfrm>
              <a:off x="7802947" y="3597243"/>
              <a:ext cx="28940" cy="9862"/>
            </a:xfrm>
            <a:custGeom>
              <a:avLst/>
              <a:gdLst/>
              <a:ahLst/>
              <a:cxnLst/>
              <a:rect l="l" t="t" r="r" b="b"/>
              <a:pathLst>
                <a:path w="851" h="290" extrusionOk="0">
                  <a:moveTo>
                    <a:pt x="706" y="290"/>
                  </a:moveTo>
                  <a:lnTo>
                    <a:pt x="740" y="290"/>
                  </a:lnTo>
                  <a:cubicBezTo>
                    <a:pt x="816" y="290"/>
                    <a:pt x="850" y="179"/>
                    <a:pt x="782" y="111"/>
                  </a:cubicBezTo>
                  <a:cubicBezTo>
                    <a:pt x="706" y="35"/>
                    <a:pt x="570" y="1"/>
                    <a:pt x="391" y="1"/>
                  </a:cubicBezTo>
                  <a:cubicBezTo>
                    <a:pt x="281" y="1"/>
                    <a:pt x="145" y="35"/>
                    <a:pt x="69" y="111"/>
                  </a:cubicBezTo>
                  <a:cubicBezTo>
                    <a:pt x="1" y="145"/>
                    <a:pt x="35" y="213"/>
                    <a:pt x="103" y="213"/>
                  </a:cubicBezTo>
                  <a:cubicBezTo>
                    <a:pt x="213" y="247"/>
                    <a:pt x="315" y="247"/>
                    <a:pt x="391" y="247"/>
                  </a:cubicBezTo>
                  <a:cubicBezTo>
                    <a:pt x="493" y="247"/>
                    <a:pt x="604" y="290"/>
                    <a:pt x="706" y="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2"/>
            <p:cNvSpPr/>
            <p:nvPr/>
          </p:nvSpPr>
          <p:spPr>
            <a:xfrm>
              <a:off x="7836750" y="3638256"/>
              <a:ext cx="39619" cy="9590"/>
            </a:xfrm>
            <a:custGeom>
              <a:avLst/>
              <a:gdLst/>
              <a:ahLst/>
              <a:cxnLst/>
              <a:rect l="l" t="t" r="r" b="b"/>
              <a:pathLst>
                <a:path w="1165" h="282" extrusionOk="0">
                  <a:moveTo>
                    <a:pt x="315" y="281"/>
                  </a:moveTo>
                  <a:cubicBezTo>
                    <a:pt x="383" y="281"/>
                    <a:pt x="493" y="247"/>
                    <a:pt x="561" y="247"/>
                  </a:cubicBezTo>
                  <a:lnTo>
                    <a:pt x="850" y="247"/>
                  </a:lnTo>
                  <a:cubicBezTo>
                    <a:pt x="884" y="247"/>
                    <a:pt x="952" y="247"/>
                    <a:pt x="1020" y="281"/>
                  </a:cubicBezTo>
                  <a:lnTo>
                    <a:pt x="1020" y="281"/>
                  </a:lnTo>
                  <a:cubicBezTo>
                    <a:pt x="1130" y="281"/>
                    <a:pt x="1164" y="103"/>
                    <a:pt x="1062" y="103"/>
                  </a:cubicBezTo>
                  <a:cubicBezTo>
                    <a:pt x="850" y="69"/>
                    <a:pt x="638" y="1"/>
                    <a:pt x="383" y="1"/>
                  </a:cubicBezTo>
                  <a:cubicBezTo>
                    <a:pt x="281" y="1"/>
                    <a:pt x="213" y="35"/>
                    <a:pt x="102" y="35"/>
                  </a:cubicBezTo>
                  <a:cubicBezTo>
                    <a:pt x="35" y="103"/>
                    <a:pt x="1" y="213"/>
                    <a:pt x="102" y="247"/>
                  </a:cubicBezTo>
                  <a:cubicBezTo>
                    <a:pt x="170" y="247"/>
                    <a:pt x="247" y="281"/>
                    <a:pt x="315" y="2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2"/>
            <p:cNvSpPr/>
            <p:nvPr/>
          </p:nvSpPr>
          <p:spPr>
            <a:xfrm>
              <a:off x="7772918" y="3647813"/>
              <a:ext cx="30063" cy="11018"/>
            </a:xfrm>
            <a:custGeom>
              <a:avLst/>
              <a:gdLst/>
              <a:ahLst/>
              <a:cxnLst/>
              <a:rect l="l" t="t" r="r" b="b"/>
              <a:pathLst>
                <a:path w="884" h="324" extrusionOk="0">
                  <a:moveTo>
                    <a:pt x="739" y="323"/>
                  </a:moveTo>
                  <a:cubicBezTo>
                    <a:pt x="850" y="323"/>
                    <a:pt x="884" y="179"/>
                    <a:pt x="773" y="145"/>
                  </a:cubicBezTo>
                  <a:cubicBezTo>
                    <a:pt x="671" y="111"/>
                    <a:pt x="527" y="111"/>
                    <a:pt x="425" y="77"/>
                  </a:cubicBezTo>
                  <a:cubicBezTo>
                    <a:pt x="314" y="34"/>
                    <a:pt x="247" y="0"/>
                    <a:pt x="136" y="0"/>
                  </a:cubicBezTo>
                  <a:lnTo>
                    <a:pt x="68" y="0"/>
                  </a:lnTo>
                  <a:cubicBezTo>
                    <a:pt x="0" y="34"/>
                    <a:pt x="0" y="145"/>
                    <a:pt x="68" y="213"/>
                  </a:cubicBezTo>
                  <a:cubicBezTo>
                    <a:pt x="136" y="289"/>
                    <a:pt x="280" y="289"/>
                    <a:pt x="391" y="289"/>
                  </a:cubicBezTo>
                  <a:cubicBezTo>
                    <a:pt x="527" y="323"/>
                    <a:pt x="637" y="323"/>
                    <a:pt x="739"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2"/>
            <p:cNvSpPr/>
            <p:nvPr/>
          </p:nvSpPr>
          <p:spPr>
            <a:xfrm>
              <a:off x="7734183" y="3604487"/>
              <a:ext cx="34994" cy="12141"/>
            </a:xfrm>
            <a:custGeom>
              <a:avLst/>
              <a:gdLst/>
              <a:ahLst/>
              <a:cxnLst/>
              <a:rect l="l" t="t" r="r" b="b"/>
              <a:pathLst>
                <a:path w="1029" h="357" extrusionOk="0">
                  <a:moveTo>
                    <a:pt x="927" y="357"/>
                  </a:moveTo>
                  <a:cubicBezTo>
                    <a:pt x="1029" y="357"/>
                    <a:pt x="1029" y="178"/>
                    <a:pt x="927" y="144"/>
                  </a:cubicBezTo>
                  <a:cubicBezTo>
                    <a:pt x="748" y="77"/>
                    <a:pt x="570" y="0"/>
                    <a:pt x="358" y="0"/>
                  </a:cubicBezTo>
                  <a:cubicBezTo>
                    <a:pt x="290" y="0"/>
                    <a:pt x="179" y="34"/>
                    <a:pt x="111" y="77"/>
                  </a:cubicBezTo>
                  <a:cubicBezTo>
                    <a:pt x="43" y="77"/>
                    <a:pt x="1" y="178"/>
                    <a:pt x="77" y="212"/>
                  </a:cubicBezTo>
                  <a:cubicBezTo>
                    <a:pt x="324" y="323"/>
                    <a:pt x="638" y="323"/>
                    <a:pt x="893"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2"/>
            <p:cNvSpPr/>
            <p:nvPr/>
          </p:nvSpPr>
          <p:spPr>
            <a:xfrm>
              <a:off x="7666882" y="3586565"/>
              <a:ext cx="36150" cy="11869"/>
            </a:xfrm>
            <a:custGeom>
              <a:avLst/>
              <a:gdLst/>
              <a:ahLst/>
              <a:cxnLst/>
              <a:rect l="l" t="t" r="r" b="b"/>
              <a:pathLst>
                <a:path w="1063" h="349" extrusionOk="0">
                  <a:moveTo>
                    <a:pt x="604" y="349"/>
                  </a:moveTo>
                  <a:lnTo>
                    <a:pt x="960" y="349"/>
                  </a:lnTo>
                  <a:cubicBezTo>
                    <a:pt x="1028" y="315"/>
                    <a:pt x="1062" y="213"/>
                    <a:pt x="960" y="179"/>
                  </a:cubicBezTo>
                  <a:cubicBezTo>
                    <a:pt x="782" y="102"/>
                    <a:pt x="536" y="0"/>
                    <a:pt x="281" y="0"/>
                  </a:cubicBezTo>
                  <a:cubicBezTo>
                    <a:pt x="213" y="0"/>
                    <a:pt x="145" y="34"/>
                    <a:pt x="69" y="34"/>
                  </a:cubicBezTo>
                  <a:cubicBezTo>
                    <a:pt x="1" y="68"/>
                    <a:pt x="1" y="179"/>
                    <a:pt x="69" y="247"/>
                  </a:cubicBezTo>
                  <a:cubicBezTo>
                    <a:pt x="213" y="315"/>
                    <a:pt x="391" y="349"/>
                    <a:pt x="604" y="34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2"/>
            <p:cNvSpPr/>
            <p:nvPr/>
          </p:nvSpPr>
          <p:spPr>
            <a:xfrm>
              <a:off x="7692320" y="3633359"/>
              <a:ext cx="38428" cy="9862"/>
            </a:xfrm>
            <a:custGeom>
              <a:avLst/>
              <a:gdLst/>
              <a:ahLst/>
              <a:cxnLst/>
              <a:rect l="l" t="t" r="r" b="b"/>
              <a:pathLst>
                <a:path w="1130" h="290" extrusionOk="0">
                  <a:moveTo>
                    <a:pt x="527" y="289"/>
                  </a:moveTo>
                  <a:cubicBezTo>
                    <a:pt x="705" y="289"/>
                    <a:pt x="884" y="289"/>
                    <a:pt x="1019" y="247"/>
                  </a:cubicBezTo>
                  <a:cubicBezTo>
                    <a:pt x="1130" y="213"/>
                    <a:pt x="1130" y="35"/>
                    <a:pt x="1019" y="1"/>
                  </a:cubicBezTo>
                  <a:lnTo>
                    <a:pt x="561" y="1"/>
                  </a:lnTo>
                  <a:lnTo>
                    <a:pt x="459" y="1"/>
                  </a:lnTo>
                  <a:cubicBezTo>
                    <a:pt x="314" y="1"/>
                    <a:pt x="212" y="1"/>
                    <a:pt x="102" y="35"/>
                  </a:cubicBezTo>
                  <a:cubicBezTo>
                    <a:pt x="0" y="77"/>
                    <a:pt x="34" y="179"/>
                    <a:pt x="102" y="213"/>
                  </a:cubicBezTo>
                  <a:cubicBezTo>
                    <a:pt x="212" y="289"/>
                    <a:pt x="382" y="289"/>
                    <a:pt x="527" y="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a:off x="7625869" y="3610540"/>
              <a:ext cx="39891" cy="12175"/>
            </a:xfrm>
            <a:custGeom>
              <a:avLst/>
              <a:gdLst/>
              <a:ahLst/>
              <a:cxnLst/>
              <a:rect l="l" t="t" r="r" b="b"/>
              <a:pathLst>
                <a:path w="1173" h="358" extrusionOk="0">
                  <a:moveTo>
                    <a:pt x="816" y="357"/>
                  </a:moveTo>
                  <a:lnTo>
                    <a:pt x="994" y="357"/>
                  </a:lnTo>
                  <a:cubicBezTo>
                    <a:pt x="1139" y="357"/>
                    <a:pt x="1173" y="179"/>
                    <a:pt x="1028" y="145"/>
                  </a:cubicBezTo>
                  <a:cubicBezTo>
                    <a:pt x="850" y="111"/>
                    <a:pt x="680" y="111"/>
                    <a:pt x="501" y="68"/>
                  </a:cubicBezTo>
                  <a:cubicBezTo>
                    <a:pt x="391" y="34"/>
                    <a:pt x="323" y="0"/>
                    <a:pt x="213" y="0"/>
                  </a:cubicBezTo>
                  <a:cubicBezTo>
                    <a:pt x="145" y="0"/>
                    <a:pt x="111" y="0"/>
                    <a:pt x="77" y="34"/>
                  </a:cubicBezTo>
                  <a:cubicBezTo>
                    <a:pt x="0" y="34"/>
                    <a:pt x="0" y="111"/>
                    <a:pt x="43" y="145"/>
                  </a:cubicBezTo>
                  <a:cubicBezTo>
                    <a:pt x="213" y="323"/>
                    <a:pt x="569" y="357"/>
                    <a:pt x="816" y="35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2"/>
            <p:cNvSpPr/>
            <p:nvPr/>
          </p:nvSpPr>
          <p:spPr>
            <a:xfrm>
              <a:off x="7609104" y="3574424"/>
              <a:ext cx="26628" cy="11018"/>
            </a:xfrm>
            <a:custGeom>
              <a:avLst/>
              <a:gdLst/>
              <a:ahLst/>
              <a:cxnLst/>
              <a:rect l="l" t="t" r="r" b="b"/>
              <a:pathLst>
                <a:path w="783" h="324" extrusionOk="0">
                  <a:moveTo>
                    <a:pt x="391" y="323"/>
                  </a:moveTo>
                  <a:cubicBezTo>
                    <a:pt x="459" y="323"/>
                    <a:pt x="570" y="323"/>
                    <a:pt x="638" y="281"/>
                  </a:cubicBezTo>
                  <a:cubicBezTo>
                    <a:pt x="782" y="247"/>
                    <a:pt x="748" y="69"/>
                    <a:pt x="604" y="69"/>
                  </a:cubicBezTo>
                  <a:cubicBezTo>
                    <a:pt x="536" y="69"/>
                    <a:pt x="459" y="35"/>
                    <a:pt x="357" y="35"/>
                  </a:cubicBezTo>
                  <a:cubicBezTo>
                    <a:pt x="323" y="1"/>
                    <a:pt x="323" y="1"/>
                    <a:pt x="281" y="1"/>
                  </a:cubicBezTo>
                  <a:cubicBezTo>
                    <a:pt x="213" y="1"/>
                    <a:pt x="179" y="35"/>
                    <a:pt x="111" y="35"/>
                  </a:cubicBezTo>
                  <a:cubicBezTo>
                    <a:pt x="35" y="35"/>
                    <a:pt x="1" y="145"/>
                    <a:pt x="69" y="213"/>
                  </a:cubicBezTo>
                  <a:cubicBezTo>
                    <a:pt x="145" y="247"/>
                    <a:pt x="247" y="323"/>
                    <a:pt x="357" y="3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2"/>
            <p:cNvSpPr/>
            <p:nvPr/>
          </p:nvSpPr>
          <p:spPr>
            <a:xfrm>
              <a:off x="7202340" y="3358919"/>
              <a:ext cx="380238" cy="305965"/>
            </a:xfrm>
            <a:custGeom>
              <a:avLst/>
              <a:gdLst/>
              <a:ahLst/>
              <a:cxnLst/>
              <a:rect l="l" t="t" r="r" b="b"/>
              <a:pathLst>
                <a:path w="11181" h="8997" extrusionOk="0">
                  <a:moveTo>
                    <a:pt x="6933" y="8996"/>
                  </a:moveTo>
                  <a:cubicBezTo>
                    <a:pt x="7077" y="8996"/>
                    <a:pt x="7221" y="8996"/>
                    <a:pt x="7357" y="8954"/>
                  </a:cubicBezTo>
                  <a:cubicBezTo>
                    <a:pt x="8249" y="8852"/>
                    <a:pt x="9099" y="8359"/>
                    <a:pt x="9447" y="7578"/>
                  </a:cubicBezTo>
                  <a:cubicBezTo>
                    <a:pt x="9838" y="6762"/>
                    <a:pt x="9625" y="5734"/>
                    <a:pt x="10050" y="4919"/>
                  </a:cubicBezTo>
                  <a:cubicBezTo>
                    <a:pt x="10263" y="4494"/>
                    <a:pt x="10653" y="4146"/>
                    <a:pt x="10866" y="3687"/>
                  </a:cubicBezTo>
                  <a:cubicBezTo>
                    <a:pt x="11180" y="2940"/>
                    <a:pt x="10900" y="2056"/>
                    <a:pt x="10373" y="1453"/>
                  </a:cubicBezTo>
                  <a:cubicBezTo>
                    <a:pt x="9838" y="850"/>
                    <a:pt x="9056" y="502"/>
                    <a:pt x="8283" y="289"/>
                  </a:cubicBezTo>
                  <a:cubicBezTo>
                    <a:pt x="7680" y="111"/>
                    <a:pt x="7077" y="0"/>
                    <a:pt x="6474" y="0"/>
                  </a:cubicBezTo>
                  <a:cubicBezTo>
                    <a:pt x="5837" y="0"/>
                    <a:pt x="5200" y="145"/>
                    <a:pt x="4639" y="425"/>
                  </a:cubicBezTo>
                  <a:cubicBezTo>
                    <a:pt x="3611" y="994"/>
                    <a:pt x="2940" y="2022"/>
                    <a:pt x="1912" y="2549"/>
                  </a:cubicBezTo>
                  <a:cubicBezTo>
                    <a:pt x="1623" y="2693"/>
                    <a:pt x="1309" y="2795"/>
                    <a:pt x="1029" y="2974"/>
                  </a:cubicBezTo>
                  <a:cubicBezTo>
                    <a:pt x="281" y="3475"/>
                    <a:pt x="1" y="4537"/>
                    <a:pt x="281" y="5386"/>
                  </a:cubicBezTo>
                  <a:cubicBezTo>
                    <a:pt x="561" y="6270"/>
                    <a:pt x="1377" y="6941"/>
                    <a:pt x="2192" y="7298"/>
                  </a:cubicBezTo>
                  <a:cubicBezTo>
                    <a:pt x="3076" y="7680"/>
                    <a:pt x="3959" y="8147"/>
                    <a:pt x="4851" y="8495"/>
                  </a:cubicBezTo>
                  <a:cubicBezTo>
                    <a:pt x="5488" y="8784"/>
                    <a:pt x="6228" y="8996"/>
                    <a:pt x="6933" y="89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7362379" y="3505967"/>
              <a:ext cx="107226" cy="86685"/>
            </a:xfrm>
            <a:custGeom>
              <a:avLst/>
              <a:gdLst/>
              <a:ahLst/>
              <a:cxnLst/>
              <a:rect l="l" t="t" r="r" b="b"/>
              <a:pathLst>
                <a:path w="3153" h="2549" extrusionOk="0">
                  <a:moveTo>
                    <a:pt x="995" y="2549"/>
                  </a:moveTo>
                  <a:cubicBezTo>
                    <a:pt x="1912" y="2549"/>
                    <a:pt x="3153" y="2158"/>
                    <a:pt x="3153" y="0"/>
                  </a:cubicBezTo>
                  <a:cubicBezTo>
                    <a:pt x="3153" y="0"/>
                    <a:pt x="1946" y="349"/>
                    <a:pt x="1556" y="1376"/>
                  </a:cubicBezTo>
                  <a:cubicBezTo>
                    <a:pt x="1556" y="1376"/>
                    <a:pt x="1420" y="1343"/>
                    <a:pt x="1165" y="1343"/>
                  </a:cubicBezTo>
                  <a:cubicBezTo>
                    <a:pt x="782" y="1343"/>
                    <a:pt x="145" y="1487"/>
                    <a:pt x="1" y="2404"/>
                  </a:cubicBezTo>
                  <a:cubicBezTo>
                    <a:pt x="1" y="2404"/>
                    <a:pt x="426" y="2549"/>
                    <a:pt x="995" y="25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7305757" y="3450501"/>
              <a:ext cx="156639" cy="115591"/>
            </a:xfrm>
            <a:custGeom>
              <a:avLst/>
              <a:gdLst/>
              <a:ahLst/>
              <a:cxnLst/>
              <a:rect l="l" t="t" r="r" b="b"/>
              <a:pathLst>
                <a:path w="4606" h="3399" extrusionOk="0">
                  <a:moveTo>
                    <a:pt x="1241" y="3398"/>
                  </a:moveTo>
                  <a:cubicBezTo>
                    <a:pt x="2481" y="1665"/>
                    <a:pt x="1878" y="850"/>
                    <a:pt x="1878" y="850"/>
                  </a:cubicBezTo>
                  <a:cubicBezTo>
                    <a:pt x="2269" y="1164"/>
                    <a:pt x="2762" y="1275"/>
                    <a:pt x="3255" y="1275"/>
                  </a:cubicBezTo>
                  <a:cubicBezTo>
                    <a:pt x="3968" y="1275"/>
                    <a:pt x="4605" y="1062"/>
                    <a:pt x="4605" y="1062"/>
                  </a:cubicBezTo>
                  <a:cubicBezTo>
                    <a:pt x="4605" y="1062"/>
                    <a:pt x="3543" y="0"/>
                    <a:pt x="2371" y="0"/>
                  </a:cubicBezTo>
                  <a:cubicBezTo>
                    <a:pt x="2091" y="0"/>
                    <a:pt x="1768" y="68"/>
                    <a:pt x="1454" y="247"/>
                  </a:cubicBezTo>
                  <a:cubicBezTo>
                    <a:pt x="1" y="1096"/>
                    <a:pt x="1241" y="3398"/>
                    <a:pt x="1241" y="3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a:off x="2490873" y="1575021"/>
              <a:ext cx="193877" cy="125420"/>
            </a:xfrm>
            <a:custGeom>
              <a:avLst/>
              <a:gdLst/>
              <a:ahLst/>
              <a:cxnLst/>
              <a:rect l="l" t="t" r="r" b="b"/>
              <a:pathLst>
                <a:path w="5701" h="3688" extrusionOk="0">
                  <a:moveTo>
                    <a:pt x="43" y="3611"/>
                  </a:moveTo>
                  <a:cubicBezTo>
                    <a:pt x="0" y="3645"/>
                    <a:pt x="43" y="3688"/>
                    <a:pt x="77" y="3645"/>
                  </a:cubicBezTo>
                  <a:cubicBezTo>
                    <a:pt x="1810" y="2269"/>
                    <a:pt x="3687" y="1097"/>
                    <a:pt x="5666" y="77"/>
                  </a:cubicBezTo>
                  <a:lnTo>
                    <a:pt x="5700" y="77"/>
                  </a:lnTo>
                  <a:cubicBezTo>
                    <a:pt x="5700" y="35"/>
                    <a:pt x="5700" y="1"/>
                    <a:pt x="5632" y="1"/>
                  </a:cubicBezTo>
                  <a:cubicBezTo>
                    <a:pt x="3577" y="884"/>
                    <a:pt x="1699" y="2124"/>
                    <a:pt x="43" y="36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a:off x="2461967" y="1483745"/>
              <a:ext cx="214383" cy="55194"/>
            </a:xfrm>
            <a:custGeom>
              <a:avLst/>
              <a:gdLst/>
              <a:ahLst/>
              <a:cxnLst/>
              <a:rect l="l" t="t" r="r" b="b"/>
              <a:pathLst>
                <a:path w="6304" h="1623" extrusionOk="0">
                  <a:moveTo>
                    <a:pt x="1" y="0"/>
                  </a:moveTo>
                  <a:lnTo>
                    <a:pt x="1" y="34"/>
                  </a:lnTo>
                  <a:cubicBezTo>
                    <a:pt x="1878" y="1096"/>
                    <a:pt x="4078" y="1623"/>
                    <a:pt x="6236" y="1555"/>
                  </a:cubicBezTo>
                  <a:lnTo>
                    <a:pt x="6270" y="1521"/>
                  </a:lnTo>
                  <a:cubicBezTo>
                    <a:pt x="6304" y="1487"/>
                    <a:pt x="6270" y="1445"/>
                    <a:pt x="6236" y="1445"/>
                  </a:cubicBezTo>
                  <a:cubicBezTo>
                    <a:pt x="4112" y="1275"/>
                    <a:pt x="1955" y="1096"/>
                    <a:pt x="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a:off x="2688457" y="1601615"/>
              <a:ext cx="28940" cy="220165"/>
            </a:xfrm>
            <a:custGeom>
              <a:avLst/>
              <a:gdLst/>
              <a:ahLst/>
              <a:cxnLst/>
              <a:rect l="l" t="t" r="r" b="b"/>
              <a:pathLst>
                <a:path w="851" h="6474" extrusionOk="0">
                  <a:moveTo>
                    <a:pt x="740" y="34"/>
                  </a:moveTo>
                  <a:cubicBezTo>
                    <a:pt x="740" y="34"/>
                    <a:pt x="706" y="34"/>
                    <a:pt x="706" y="68"/>
                  </a:cubicBezTo>
                  <a:cubicBezTo>
                    <a:pt x="35" y="2056"/>
                    <a:pt x="1" y="4392"/>
                    <a:pt x="527" y="6439"/>
                  </a:cubicBezTo>
                  <a:cubicBezTo>
                    <a:pt x="527" y="6473"/>
                    <a:pt x="527" y="6473"/>
                    <a:pt x="561" y="6439"/>
                  </a:cubicBezTo>
                  <a:lnTo>
                    <a:pt x="561" y="6439"/>
                  </a:lnTo>
                  <a:cubicBezTo>
                    <a:pt x="137" y="4282"/>
                    <a:pt x="281" y="2226"/>
                    <a:pt x="816" y="102"/>
                  </a:cubicBezTo>
                  <a:cubicBezTo>
                    <a:pt x="850" y="34"/>
                    <a:pt x="774" y="0"/>
                    <a:pt x="740"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2477848" y="1688266"/>
              <a:ext cx="22887" cy="26628"/>
            </a:xfrm>
            <a:custGeom>
              <a:avLst/>
              <a:gdLst/>
              <a:ahLst/>
              <a:cxnLst/>
              <a:rect l="l" t="t" r="r" b="b"/>
              <a:pathLst>
                <a:path w="673" h="783" extrusionOk="0">
                  <a:moveTo>
                    <a:pt x="69" y="213"/>
                  </a:moveTo>
                  <a:cubicBezTo>
                    <a:pt x="35" y="281"/>
                    <a:pt x="1" y="392"/>
                    <a:pt x="35" y="493"/>
                  </a:cubicBezTo>
                  <a:cubicBezTo>
                    <a:pt x="137" y="782"/>
                    <a:pt x="460" y="740"/>
                    <a:pt x="596" y="570"/>
                  </a:cubicBezTo>
                  <a:cubicBezTo>
                    <a:pt x="672" y="493"/>
                    <a:pt x="672" y="392"/>
                    <a:pt x="638" y="281"/>
                  </a:cubicBezTo>
                  <a:cubicBezTo>
                    <a:pt x="528" y="1"/>
                    <a:pt x="213" y="35"/>
                    <a:pt x="69" y="2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2"/>
            <p:cNvSpPr/>
            <p:nvPr/>
          </p:nvSpPr>
          <p:spPr>
            <a:xfrm>
              <a:off x="2694544" y="1808755"/>
              <a:ext cx="24009" cy="26322"/>
            </a:xfrm>
            <a:custGeom>
              <a:avLst/>
              <a:gdLst/>
              <a:ahLst/>
              <a:cxnLst/>
              <a:rect l="l" t="t" r="r" b="b"/>
              <a:pathLst>
                <a:path w="706" h="774" extrusionOk="0">
                  <a:moveTo>
                    <a:pt x="102" y="170"/>
                  </a:moveTo>
                  <a:cubicBezTo>
                    <a:pt x="34" y="280"/>
                    <a:pt x="0" y="348"/>
                    <a:pt x="68" y="493"/>
                  </a:cubicBezTo>
                  <a:cubicBezTo>
                    <a:pt x="136" y="773"/>
                    <a:pt x="493" y="739"/>
                    <a:pt x="637" y="561"/>
                  </a:cubicBezTo>
                  <a:cubicBezTo>
                    <a:pt x="671" y="493"/>
                    <a:pt x="705" y="382"/>
                    <a:pt x="671" y="280"/>
                  </a:cubicBezTo>
                  <a:cubicBezTo>
                    <a:pt x="561" y="0"/>
                    <a:pt x="246" y="34"/>
                    <a:pt x="102" y="1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2"/>
            <p:cNvSpPr/>
            <p:nvPr/>
          </p:nvSpPr>
          <p:spPr>
            <a:xfrm>
              <a:off x="2450132" y="1471605"/>
              <a:ext cx="24009" cy="26628"/>
            </a:xfrm>
            <a:custGeom>
              <a:avLst/>
              <a:gdLst/>
              <a:ahLst/>
              <a:cxnLst/>
              <a:rect l="l" t="t" r="r" b="b"/>
              <a:pathLst>
                <a:path w="706" h="783" extrusionOk="0">
                  <a:moveTo>
                    <a:pt x="102" y="179"/>
                  </a:moveTo>
                  <a:cubicBezTo>
                    <a:pt x="34" y="281"/>
                    <a:pt x="0" y="357"/>
                    <a:pt x="34" y="493"/>
                  </a:cubicBezTo>
                  <a:cubicBezTo>
                    <a:pt x="136" y="782"/>
                    <a:pt x="459" y="740"/>
                    <a:pt x="604" y="570"/>
                  </a:cubicBezTo>
                  <a:cubicBezTo>
                    <a:pt x="672" y="493"/>
                    <a:pt x="705" y="391"/>
                    <a:pt x="672" y="281"/>
                  </a:cubicBezTo>
                  <a:cubicBezTo>
                    <a:pt x="561" y="1"/>
                    <a:pt x="247" y="35"/>
                    <a:pt x="102" y="1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a:off x="2420069" y="1400529"/>
              <a:ext cx="414041" cy="467195"/>
            </a:xfrm>
            <a:custGeom>
              <a:avLst/>
              <a:gdLst/>
              <a:ahLst/>
              <a:cxnLst/>
              <a:rect l="l" t="t" r="r" b="b"/>
              <a:pathLst>
                <a:path w="12175" h="13738" extrusionOk="0">
                  <a:moveTo>
                    <a:pt x="2685" y="638"/>
                  </a:moveTo>
                  <a:cubicBezTo>
                    <a:pt x="2583" y="748"/>
                    <a:pt x="2583" y="961"/>
                    <a:pt x="2651" y="1275"/>
                  </a:cubicBezTo>
                  <a:cubicBezTo>
                    <a:pt x="3288" y="3365"/>
                    <a:pt x="7468" y="3892"/>
                    <a:pt x="7468" y="3892"/>
                  </a:cubicBezTo>
                  <a:cubicBezTo>
                    <a:pt x="7468" y="3892"/>
                    <a:pt x="1343" y="4673"/>
                    <a:pt x="213" y="6015"/>
                  </a:cubicBezTo>
                  <a:cubicBezTo>
                    <a:pt x="35" y="6228"/>
                    <a:pt x="1" y="6440"/>
                    <a:pt x="69" y="6695"/>
                  </a:cubicBezTo>
                  <a:cubicBezTo>
                    <a:pt x="808" y="8428"/>
                    <a:pt x="7782" y="5132"/>
                    <a:pt x="7782" y="5132"/>
                  </a:cubicBezTo>
                  <a:cubicBezTo>
                    <a:pt x="6967" y="5701"/>
                    <a:pt x="5132" y="7400"/>
                    <a:pt x="3747" y="9031"/>
                  </a:cubicBezTo>
                  <a:cubicBezTo>
                    <a:pt x="2439" y="10585"/>
                    <a:pt x="1589" y="12038"/>
                    <a:pt x="2685" y="12250"/>
                  </a:cubicBezTo>
                  <a:cubicBezTo>
                    <a:pt x="3569" y="12429"/>
                    <a:pt x="4707" y="11435"/>
                    <a:pt x="5769" y="10195"/>
                  </a:cubicBezTo>
                  <a:cubicBezTo>
                    <a:pt x="7324" y="8351"/>
                    <a:pt x="8666" y="5947"/>
                    <a:pt x="8666" y="5947"/>
                  </a:cubicBezTo>
                  <a:lnTo>
                    <a:pt x="8666" y="5947"/>
                  </a:lnTo>
                  <a:cubicBezTo>
                    <a:pt x="7893" y="10687"/>
                    <a:pt x="10509" y="13737"/>
                    <a:pt x="11359" y="12854"/>
                  </a:cubicBezTo>
                  <a:cubicBezTo>
                    <a:pt x="11393" y="12854"/>
                    <a:pt x="11393" y="12854"/>
                    <a:pt x="11393" y="12811"/>
                  </a:cubicBezTo>
                  <a:cubicBezTo>
                    <a:pt x="12174" y="11894"/>
                    <a:pt x="10543" y="9099"/>
                    <a:pt x="10016" y="6584"/>
                  </a:cubicBezTo>
                  <a:cubicBezTo>
                    <a:pt x="9481" y="4070"/>
                    <a:pt x="10577" y="2371"/>
                    <a:pt x="10577" y="2371"/>
                  </a:cubicBezTo>
                  <a:cubicBezTo>
                    <a:pt x="10577" y="2371"/>
                    <a:pt x="9447" y="2872"/>
                    <a:pt x="7536" y="2371"/>
                  </a:cubicBezTo>
                  <a:cubicBezTo>
                    <a:pt x="6296" y="2091"/>
                    <a:pt x="3221" y="1"/>
                    <a:pt x="2685" y="6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p:cNvSpPr/>
            <p:nvPr/>
          </p:nvSpPr>
          <p:spPr>
            <a:xfrm>
              <a:off x="2457342" y="1606512"/>
              <a:ext cx="15643" cy="17956"/>
            </a:xfrm>
            <a:custGeom>
              <a:avLst/>
              <a:gdLst/>
              <a:ahLst/>
              <a:cxnLst/>
              <a:rect l="l" t="t" r="r" b="b"/>
              <a:pathLst>
                <a:path w="460" h="528" extrusionOk="0">
                  <a:moveTo>
                    <a:pt x="35" y="103"/>
                  </a:moveTo>
                  <a:cubicBezTo>
                    <a:pt x="1" y="171"/>
                    <a:pt x="1" y="247"/>
                    <a:pt x="35" y="315"/>
                  </a:cubicBezTo>
                  <a:cubicBezTo>
                    <a:pt x="69" y="527"/>
                    <a:pt x="315" y="493"/>
                    <a:pt x="426" y="383"/>
                  </a:cubicBezTo>
                  <a:cubicBezTo>
                    <a:pt x="460" y="315"/>
                    <a:pt x="460" y="247"/>
                    <a:pt x="426" y="171"/>
                  </a:cubicBezTo>
                  <a:cubicBezTo>
                    <a:pt x="392" y="1"/>
                    <a:pt x="137" y="1"/>
                    <a:pt x="35" y="1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2760688" y="1784474"/>
              <a:ext cx="16800" cy="18228"/>
            </a:xfrm>
            <a:custGeom>
              <a:avLst/>
              <a:gdLst/>
              <a:ahLst/>
              <a:cxnLst/>
              <a:rect l="l" t="t" r="r" b="b"/>
              <a:pathLst>
                <a:path w="494" h="536" extrusionOk="0">
                  <a:moveTo>
                    <a:pt x="68" y="145"/>
                  </a:moveTo>
                  <a:cubicBezTo>
                    <a:pt x="34" y="179"/>
                    <a:pt x="0" y="247"/>
                    <a:pt x="34" y="357"/>
                  </a:cubicBezTo>
                  <a:cubicBezTo>
                    <a:pt x="102" y="536"/>
                    <a:pt x="315" y="536"/>
                    <a:pt x="425" y="391"/>
                  </a:cubicBezTo>
                  <a:cubicBezTo>
                    <a:pt x="459" y="357"/>
                    <a:pt x="493" y="289"/>
                    <a:pt x="459" y="179"/>
                  </a:cubicBezTo>
                  <a:cubicBezTo>
                    <a:pt x="391" y="1"/>
                    <a:pt x="179" y="35"/>
                    <a:pt x="68" y="14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2651184" y="1628175"/>
              <a:ext cx="16800" cy="17956"/>
            </a:xfrm>
            <a:custGeom>
              <a:avLst/>
              <a:gdLst/>
              <a:ahLst/>
              <a:cxnLst/>
              <a:rect l="l" t="t" r="r" b="b"/>
              <a:pathLst>
                <a:path w="494" h="528" extrusionOk="0">
                  <a:moveTo>
                    <a:pt x="69" y="103"/>
                  </a:moveTo>
                  <a:cubicBezTo>
                    <a:pt x="35" y="171"/>
                    <a:pt x="1" y="247"/>
                    <a:pt x="35" y="349"/>
                  </a:cubicBezTo>
                  <a:cubicBezTo>
                    <a:pt x="103" y="528"/>
                    <a:pt x="315" y="494"/>
                    <a:pt x="426" y="383"/>
                  </a:cubicBezTo>
                  <a:cubicBezTo>
                    <a:pt x="460" y="315"/>
                    <a:pt x="494" y="247"/>
                    <a:pt x="460" y="171"/>
                  </a:cubicBezTo>
                  <a:cubicBezTo>
                    <a:pt x="383" y="1"/>
                    <a:pt x="171" y="1"/>
                    <a:pt x="69" y="1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2487404" y="1603928"/>
              <a:ext cx="10712" cy="12175"/>
            </a:xfrm>
            <a:custGeom>
              <a:avLst/>
              <a:gdLst/>
              <a:ahLst/>
              <a:cxnLst/>
              <a:rect l="l" t="t" r="r" b="b"/>
              <a:pathLst>
                <a:path w="315" h="358" extrusionOk="0">
                  <a:moveTo>
                    <a:pt x="34" y="111"/>
                  </a:moveTo>
                  <a:cubicBezTo>
                    <a:pt x="0" y="145"/>
                    <a:pt x="0" y="179"/>
                    <a:pt x="0" y="247"/>
                  </a:cubicBezTo>
                  <a:cubicBezTo>
                    <a:pt x="68" y="357"/>
                    <a:pt x="213" y="357"/>
                    <a:pt x="247" y="289"/>
                  </a:cubicBezTo>
                  <a:cubicBezTo>
                    <a:pt x="281" y="247"/>
                    <a:pt x="315" y="179"/>
                    <a:pt x="281" y="145"/>
                  </a:cubicBezTo>
                  <a:cubicBezTo>
                    <a:pt x="247" y="0"/>
                    <a:pt x="102" y="34"/>
                    <a:pt x="34" y="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a:off x="2385144" y="1138229"/>
              <a:ext cx="43360" cy="46828"/>
            </a:xfrm>
            <a:custGeom>
              <a:avLst/>
              <a:gdLst/>
              <a:ahLst/>
              <a:cxnLst/>
              <a:rect l="l" t="t" r="r" b="b"/>
              <a:pathLst>
                <a:path w="1275" h="1377" extrusionOk="0">
                  <a:moveTo>
                    <a:pt x="178" y="349"/>
                  </a:moveTo>
                  <a:cubicBezTo>
                    <a:pt x="68" y="459"/>
                    <a:pt x="0" y="672"/>
                    <a:pt x="68" y="884"/>
                  </a:cubicBezTo>
                  <a:cubicBezTo>
                    <a:pt x="246" y="1377"/>
                    <a:pt x="850" y="1343"/>
                    <a:pt x="1096" y="1028"/>
                  </a:cubicBezTo>
                  <a:cubicBezTo>
                    <a:pt x="1240" y="884"/>
                    <a:pt x="1274" y="706"/>
                    <a:pt x="1198" y="493"/>
                  </a:cubicBezTo>
                  <a:cubicBezTo>
                    <a:pt x="1028" y="1"/>
                    <a:pt x="425" y="35"/>
                    <a:pt x="178" y="3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a:off x="2781195" y="1357203"/>
              <a:ext cx="43360" cy="47134"/>
            </a:xfrm>
            <a:custGeom>
              <a:avLst/>
              <a:gdLst/>
              <a:ahLst/>
              <a:cxnLst/>
              <a:rect l="l" t="t" r="r" b="b"/>
              <a:pathLst>
                <a:path w="1275" h="1386" extrusionOk="0">
                  <a:moveTo>
                    <a:pt x="170" y="323"/>
                  </a:moveTo>
                  <a:cubicBezTo>
                    <a:pt x="35" y="459"/>
                    <a:pt x="1" y="672"/>
                    <a:pt x="68" y="884"/>
                  </a:cubicBezTo>
                  <a:cubicBezTo>
                    <a:pt x="247" y="1385"/>
                    <a:pt x="850" y="1343"/>
                    <a:pt x="1096" y="1029"/>
                  </a:cubicBezTo>
                  <a:cubicBezTo>
                    <a:pt x="1198" y="884"/>
                    <a:pt x="1275" y="706"/>
                    <a:pt x="1164" y="493"/>
                  </a:cubicBezTo>
                  <a:cubicBezTo>
                    <a:pt x="986" y="1"/>
                    <a:pt x="425" y="35"/>
                    <a:pt x="170" y="3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1115168" y="2892064"/>
              <a:ext cx="1249470" cy="1803010"/>
            </a:xfrm>
            <a:custGeom>
              <a:avLst/>
              <a:gdLst/>
              <a:ahLst/>
              <a:cxnLst/>
              <a:rect l="l" t="t" r="r" b="b"/>
              <a:pathLst>
                <a:path w="36741" h="53018" extrusionOk="0">
                  <a:moveTo>
                    <a:pt x="527" y="1"/>
                  </a:moveTo>
                  <a:lnTo>
                    <a:pt x="493" y="1"/>
                  </a:lnTo>
                  <a:cubicBezTo>
                    <a:pt x="247" y="1"/>
                    <a:pt x="1" y="247"/>
                    <a:pt x="35" y="493"/>
                  </a:cubicBezTo>
                  <a:cubicBezTo>
                    <a:pt x="35" y="595"/>
                    <a:pt x="357" y="10297"/>
                    <a:pt x="4919" y="21518"/>
                  </a:cubicBezTo>
                  <a:cubicBezTo>
                    <a:pt x="9133" y="31924"/>
                    <a:pt x="17942" y="45796"/>
                    <a:pt x="35993" y="52983"/>
                  </a:cubicBezTo>
                  <a:cubicBezTo>
                    <a:pt x="36070" y="53017"/>
                    <a:pt x="36104" y="53017"/>
                    <a:pt x="36172" y="53017"/>
                  </a:cubicBezTo>
                  <a:cubicBezTo>
                    <a:pt x="36350" y="53017"/>
                    <a:pt x="36563" y="52915"/>
                    <a:pt x="36631" y="52703"/>
                  </a:cubicBezTo>
                  <a:cubicBezTo>
                    <a:pt x="36741" y="52456"/>
                    <a:pt x="36597" y="52168"/>
                    <a:pt x="36350" y="52100"/>
                  </a:cubicBezTo>
                  <a:cubicBezTo>
                    <a:pt x="18655" y="45023"/>
                    <a:pt x="9982" y="31389"/>
                    <a:pt x="5837" y="21195"/>
                  </a:cubicBezTo>
                  <a:cubicBezTo>
                    <a:pt x="1309" y="10118"/>
                    <a:pt x="995" y="561"/>
                    <a:pt x="995" y="459"/>
                  </a:cubicBezTo>
                  <a:cubicBezTo>
                    <a:pt x="995" y="213"/>
                    <a:pt x="782" y="1"/>
                    <a:pt x="5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a:off x="1609739" y="4124462"/>
              <a:ext cx="1412127" cy="486545"/>
            </a:xfrm>
            <a:custGeom>
              <a:avLst/>
              <a:gdLst/>
              <a:ahLst/>
              <a:cxnLst/>
              <a:rect l="l" t="t" r="r" b="b"/>
              <a:pathLst>
                <a:path w="41524" h="14307" extrusionOk="0">
                  <a:moveTo>
                    <a:pt x="5599" y="1"/>
                  </a:moveTo>
                  <a:cubicBezTo>
                    <a:pt x="2167" y="1"/>
                    <a:pt x="502" y="816"/>
                    <a:pt x="358" y="884"/>
                  </a:cubicBezTo>
                  <a:cubicBezTo>
                    <a:pt x="111" y="1029"/>
                    <a:pt x="1" y="1309"/>
                    <a:pt x="145" y="1564"/>
                  </a:cubicBezTo>
                  <a:cubicBezTo>
                    <a:pt x="213" y="1734"/>
                    <a:pt x="392" y="1810"/>
                    <a:pt x="570" y="1810"/>
                  </a:cubicBezTo>
                  <a:cubicBezTo>
                    <a:pt x="638" y="1810"/>
                    <a:pt x="748" y="1810"/>
                    <a:pt x="816" y="1776"/>
                  </a:cubicBezTo>
                  <a:cubicBezTo>
                    <a:pt x="816" y="1734"/>
                    <a:pt x="2379" y="995"/>
                    <a:pt x="5599" y="995"/>
                  </a:cubicBezTo>
                  <a:cubicBezTo>
                    <a:pt x="8963" y="995"/>
                    <a:pt x="14162" y="1810"/>
                    <a:pt x="21416" y="5132"/>
                  </a:cubicBezTo>
                  <a:cubicBezTo>
                    <a:pt x="35892" y="11792"/>
                    <a:pt x="40674" y="14196"/>
                    <a:pt x="40742" y="14230"/>
                  </a:cubicBezTo>
                  <a:cubicBezTo>
                    <a:pt x="40819" y="14264"/>
                    <a:pt x="40887" y="14306"/>
                    <a:pt x="40955" y="14306"/>
                  </a:cubicBezTo>
                  <a:cubicBezTo>
                    <a:pt x="41133" y="14306"/>
                    <a:pt x="41311" y="14196"/>
                    <a:pt x="41379" y="14017"/>
                  </a:cubicBezTo>
                  <a:cubicBezTo>
                    <a:pt x="41524" y="13771"/>
                    <a:pt x="41413" y="13491"/>
                    <a:pt x="41167" y="13380"/>
                  </a:cubicBezTo>
                  <a:cubicBezTo>
                    <a:pt x="41133" y="13346"/>
                    <a:pt x="36316" y="10908"/>
                    <a:pt x="21841" y="4248"/>
                  </a:cubicBezTo>
                  <a:cubicBezTo>
                    <a:pt x="14442" y="850"/>
                    <a:pt x="9099" y="1"/>
                    <a:pt x="5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1148971" y="1709929"/>
              <a:ext cx="200814" cy="601797"/>
            </a:xfrm>
            <a:custGeom>
              <a:avLst/>
              <a:gdLst/>
              <a:ahLst/>
              <a:cxnLst/>
              <a:rect l="l" t="t" r="r" b="b"/>
              <a:pathLst>
                <a:path w="5905" h="17696" extrusionOk="0">
                  <a:moveTo>
                    <a:pt x="5556" y="1"/>
                  </a:moveTo>
                  <a:cubicBezTo>
                    <a:pt x="5446" y="1"/>
                    <a:pt x="5344" y="69"/>
                    <a:pt x="5267" y="179"/>
                  </a:cubicBezTo>
                  <a:cubicBezTo>
                    <a:pt x="5233" y="247"/>
                    <a:pt x="884" y="7400"/>
                    <a:pt x="1" y="17347"/>
                  </a:cubicBezTo>
                  <a:cubicBezTo>
                    <a:pt x="1" y="17517"/>
                    <a:pt x="136" y="17662"/>
                    <a:pt x="315" y="17662"/>
                  </a:cubicBezTo>
                  <a:lnTo>
                    <a:pt x="315" y="17696"/>
                  </a:lnTo>
                  <a:cubicBezTo>
                    <a:pt x="493" y="17696"/>
                    <a:pt x="638" y="17560"/>
                    <a:pt x="672" y="17381"/>
                  </a:cubicBezTo>
                  <a:cubicBezTo>
                    <a:pt x="1521" y="7612"/>
                    <a:pt x="5769" y="570"/>
                    <a:pt x="5837" y="494"/>
                  </a:cubicBezTo>
                  <a:cubicBezTo>
                    <a:pt x="5905" y="358"/>
                    <a:pt x="5871" y="145"/>
                    <a:pt x="5692" y="69"/>
                  </a:cubicBezTo>
                  <a:cubicBezTo>
                    <a:pt x="5658" y="35"/>
                    <a:pt x="5590"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2"/>
            <p:cNvSpPr/>
            <p:nvPr/>
          </p:nvSpPr>
          <p:spPr>
            <a:xfrm>
              <a:off x="1263100" y="1709929"/>
              <a:ext cx="312019" cy="146810"/>
            </a:xfrm>
            <a:custGeom>
              <a:avLst/>
              <a:gdLst/>
              <a:ahLst/>
              <a:cxnLst/>
              <a:rect l="l" t="t" r="r" b="b"/>
              <a:pathLst>
                <a:path w="9175" h="4317" extrusionOk="0">
                  <a:moveTo>
                    <a:pt x="8818" y="1"/>
                  </a:moveTo>
                  <a:lnTo>
                    <a:pt x="8750" y="1"/>
                  </a:lnTo>
                  <a:cubicBezTo>
                    <a:pt x="1954" y="1097"/>
                    <a:pt x="178" y="3679"/>
                    <a:pt x="110" y="3790"/>
                  </a:cubicBezTo>
                  <a:cubicBezTo>
                    <a:pt x="0" y="3968"/>
                    <a:pt x="43" y="4138"/>
                    <a:pt x="178" y="4248"/>
                  </a:cubicBezTo>
                  <a:cubicBezTo>
                    <a:pt x="255" y="4282"/>
                    <a:pt x="323" y="4316"/>
                    <a:pt x="357" y="4316"/>
                  </a:cubicBezTo>
                  <a:cubicBezTo>
                    <a:pt x="467" y="4316"/>
                    <a:pt x="569" y="4248"/>
                    <a:pt x="637" y="4180"/>
                  </a:cubicBezTo>
                  <a:cubicBezTo>
                    <a:pt x="680" y="4138"/>
                    <a:pt x="2336" y="1700"/>
                    <a:pt x="8852" y="638"/>
                  </a:cubicBezTo>
                  <a:cubicBezTo>
                    <a:pt x="9030" y="638"/>
                    <a:pt x="9174" y="460"/>
                    <a:pt x="9132" y="281"/>
                  </a:cubicBezTo>
                  <a:cubicBezTo>
                    <a:pt x="9098" y="103"/>
                    <a:pt x="8962" y="1"/>
                    <a:pt x="8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a:off x="1021273" y="1297112"/>
              <a:ext cx="199964" cy="754626"/>
            </a:xfrm>
            <a:custGeom>
              <a:avLst/>
              <a:gdLst/>
              <a:ahLst/>
              <a:cxnLst/>
              <a:rect l="l" t="t" r="r" b="b"/>
              <a:pathLst>
                <a:path w="5880" h="22190" extrusionOk="0">
                  <a:moveTo>
                    <a:pt x="2617" y="1"/>
                  </a:moveTo>
                  <a:cubicBezTo>
                    <a:pt x="2583" y="1"/>
                    <a:pt x="2515" y="35"/>
                    <a:pt x="2439" y="35"/>
                  </a:cubicBezTo>
                  <a:cubicBezTo>
                    <a:pt x="2337" y="35"/>
                    <a:pt x="2227" y="69"/>
                    <a:pt x="2125" y="103"/>
                  </a:cubicBezTo>
                  <a:cubicBezTo>
                    <a:pt x="1063" y="527"/>
                    <a:pt x="69" y="2303"/>
                    <a:pt x="1" y="5378"/>
                  </a:cubicBezTo>
                  <a:lnTo>
                    <a:pt x="1" y="5735"/>
                  </a:lnTo>
                  <a:cubicBezTo>
                    <a:pt x="1" y="5837"/>
                    <a:pt x="1" y="5947"/>
                    <a:pt x="35" y="6083"/>
                  </a:cubicBezTo>
                  <a:cubicBezTo>
                    <a:pt x="35" y="7077"/>
                    <a:pt x="213" y="8173"/>
                    <a:pt x="426" y="9269"/>
                  </a:cubicBezTo>
                  <a:cubicBezTo>
                    <a:pt x="460" y="9413"/>
                    <a:pt x="494" y="9557"/>
                    <a:pt x="528" y="9693"/>
                  </a:cubicBezTo>
                  <a:lnTo>
                    <a:pt x="528" y="9693"/>
                  </a:lnTo>
                  <a:cubicBezTo>
                    <a:pt x="850" y="11256"/>
                    <a:pt x="1377" y="12845"/>
                    <a:pt x="1912" y="14366"/>
                  </a:cubicBezTo>
                  <a:cubicBezTo>
                    <a:pt x="1980" y="14510"/>
                    <a:pt x="2014" y="14688"/>
                    <a:pt x="2091" y="14833"/>
                  </a:cubicBezTo>
                  <a:cubicBezTo>
                    <a:pt x="3254" y="17942"/>
                    <a:pt x="4605" y="20669"/>
                    <a:pt x="5132" y="21731"/>
                  </a:cubicBezTo>
                  <a:cubicBezTo>
                    <a:pt x="5276" y="22053"/>
                    <a:pt x="5378" y="22189"/>
                    <a:pt x="5378" y="22189"/>
                  </a:cubicBezTo>
                  <a:cubicBezTo>
                    <a:pt x="5412" y="22053"/>
                    <a:pt x="5455" y="21875"/>
                    <a:pt x="5455" y="21731"/>
                  </a:cubicBezTo>
                  <a:lnTo>
                    <a:pt x="5455" y="21731"/>
                  </a:lnTo>
                  <a:cubicBezTo>
                    <a:pt x="5803" y="19573"/>
                    <a:pt x="5879" y="16277"/>
                    <a:pt x="5735" y="12989"/>
                  </a:cubicBezTo>
                  <a:lnTo>
                    <a:pt x="5735" y="12386"/>
                  </a:lnTo>
                  <a:cubicBezTo>
                    <a:pt x="5667" y="10900"/>
                    <a:pt x="5556" y="9413"/>
                    <a:pt x="5412" y="8037"/>
                  </a:cubicBezTo>
                  <a:cubicBezTo>
                    <a:pt x="5412" y="7858"/>
                    <a:pt x="5378" y="7680"/>
                    <a:pt x="5378" y="7502"/>
                  </a:cubicBezTo>
                  <a:lnTo>
                    <a:pt x="5378" y="7502"/>
                  </a:lnTo>
                  <a:cubicBezTo>
                    <a:pt x="5276" y="6474"/>
                    <a:pt x="5132" y="5522"/>
                    <a:pt x="5030" y="4673"/>
                  </a:cubicBezTo>
                  <a:cubicBezTo>
                    <a:pt x="4987" y="4528"/>
                    <a:pt x="4987" y="4384"/>
                    <a:pt x="4953" y="4282"/>
                  </a:cubicBezTo>
                  <a:cubicBezTo>
                    <a:pt x="4817" y="3399"/>
                    <a:pt x="4673" y="2685"/>
                    <a:pt x="4529" y="2124"/>
                  </a:cubicBezTo>
                  <a:cubicBezTo>
                    <a:pt x="4138" y="706"/>
                    <a:pt x="3399" y="1"/>
                    <a:pt x="2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1093505" y="1298268"/>
              <a:ext cx="113279" cy="753470"/>
            </a:xfrm>
            <a:custGeom>
              <a:avLst/>
              <a:gdLst/>
              <a:ahLst/>
              <a:cxnLst/>
              <a:rect l="l" t="t" r="r" b="b"/>
              <a:pathLst>
                <a:path w="3331" h="22156" extrusionOk="0">
                  <a:moveTo>
                    <a:pt x="315" y="1"/>
                  </a:moveTo>
                  <a:cubicBezTo>
                    <a:pt x="213" y="1"/>
                    <a:pt x="103" y="35"/>
                    <a:pt x="1" y="69"/>
                  </a:cubicBezTo>
                  <a:cubicBezTo>
                    <a:pt x="145" y="1029"/>
                    <a:pt x="425" y="3399"/>
                    <a:pt x="782" y="6338"/>
                  </a:cubicBezTo>
                  <a:lnTo>
                    <a:pt x="782" y="6372"/>
                  </a:lnTo>
                  <a:lnTo>
                    <a:pt x="782" y="6372"/>
                  </a:lnTo>
                  <a:lnTo>
                    <a:pt x="782" y="6406"/>
                  </a:lnTo>
                  <a:cubicBezTo>
                    <a:pt x="816" y="6474"/>
                    <a:pt x="816" y="6550"/>
                    <a:pt x="816" y="6618"/>
                  </a:cubicBezTo>
                  <a:cubicBezTo>
                    <a:pt x="850" y="6729"/>
                    <a:pt x="850" y="6865"/>
                    <a:pt x="884" y="7009"/>
                  </a:cubicBezTo>
                  <a:cubicBezTo>
                    <a:pt x="994" y="8071"/>
                    <a:pt x="1164" y="9201"/>
                    <a:pt x="1309" y="10373"/>
                  </a:cubicBezTo>
                  <a:lnTo>
                    <a:pt x="1309" y="10407"/>
                  </a:lnTo>
                  <a:cubicBezTo>
                    <a:pt x="1343" y="10551"/>
                    <a:pt x="1343" y="10653"/>
                    <a:pt x="1377" y="10798"/>
                  </a:cubicBezTo>
                  <a:cubicBezTo>
                    <a:pt x="1377" y="10900"/>
                    <a:pt x="1419" y="11044"/>
                    <a:pt x="1419" y="11188"/>
                  </a:cubicBezTo>
                  <a:cubicBezTo>
                    <a:pt x="1589" y="12463"/>
                    <a:pt x="1767" y="13771"/>
                    <a:pt x="1946" y="15045"/>
                  </a:cubicBezTo>
                  <a:lnTo>
                    <a:pt x="1946" y="15079"/>
                  </a:lnTo>
                  <a:lnTo>
                    <a:pt x="1980" y="15113"/>
                  </a:lnTo>
                  <a:lnTo>
                    <a:pt x="1980" y="15113"/>
                  </a:lnTo>
                  <a:cubicBezTo>
                    <a:pt x="1980" y="15291"/>
                    <a:pt x="2014" y="15436"/>
                    <a:pt x="2056" y="15606"/>
                  </a:cubicBezTo>
                  <a:cubicBezTo>
                    <a:pt x="2056" y="15750"/>
                    <a:pt x="2090" y="15895"/>
                    <a:pt x="2090" y="16030"/>
                  </a:cubicBezTo>
                  <a:cubicBezTo>
                    <a:pt x="2405" y="18086"/>
                    <a:pt x="2727" y="20066"/>
                    <a:pt x="3008" y="21697"/>
                  </a:cubicBezTo>
                  <a:cubicBezTo>
                    <a:pt x="3152" y="22019"/>
                    <a:pt x="3254" y="22155"/>
                    <a:pt x="3254" y="22155"/>
                  </a:cubicBezTo>
                  <a:cubicBezTo>
                    <a:pt x="3288" y="22019"/>
                    <a:pt x="3331" y="21841"/>
                    <a:pt x="3331" y="21697"/>
                  </a:cubicBezTo>
                  <a:lnTo>
                    <a:pt x="3331" y="21697"/>
                  </a:lnTo>
                  <a:cubicBezTo>
                    <a:pt x="3042" y="20032"/>
                    <a:pt x="2727" y="18018"/>
                    <a:pt x="2405" y="15929"/>
                  </a:cubicBezTo>
                  <a:lnTo>
                    <a:pt x="2405" y="15861"/>
                  </a:lnTo>
                  <a:cubicBezTo>
                    <a:pt x="2371" y="15606"/>
                    <a:pt x="2337" y="15359"/>
                    <a:pt x="2303" y="15079"/>
                  </a:cubicBezTo>
                  <a:cubicBezTo>
                    <a:pt x="2269" y="14935"/>
                    <a:pt x="2226" y="14756"/>
                    <a:pt x="2226" y="14586"/>
                  </a:cubicBezTo>
                  <a:lnTo>
                    <a:pt x="2226" y="14586"/>
                  </a:lnTo>
                  <a:cubicBezTo>
                    <a:pt x="2056" y="13414"/>
                    <a:pt x="1878" y="12250"/>
                    <a:pt x="1734" y="11078"/>
                  </a:cubicBezTo>
                  <a:lnTo>
                    <a:pt x="1734" y="11044"/>
                  </a:lnTo>
                  <a:cubicBezTo>
                    <a:pt x="1700" y="10832"/>
                    <a:pt x="1666" y="10619"/>
                    <a:pt x="1666" y="10407"/>
                  </a:cubicBezTo>
                  <a:cubicBezTo>
                    <a:pt x="1632" y="10229"/>
                    <a:pt x="1589" y="10084"/>
                    <a:pt x="1589" y="9948"/>
                  </a:cubicBezTo>
                  <a:cubicBezTo>
                    <a:pt x="1419" y="8708"/>
                    <a:pt x="1275" y="7502"/>
                    <a:pt x="1130" y="6406"/>
                  </a:cubicBezTo>
                  <a:cubicBezTo>
                    <a:pt x="1096" y="6261"/>
                    <a:pt x="1096" y="6126"/>
                    <a:pt x="1062" y="6015"/>
                  </a:cubicBezTo>
                  <a:cubicBezTo>
                    <a:pt x="706" y="3186"/>
                    <a:pt x="425" y="918"/>
                    <a:pt x="3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1086295" y="1785630"/>
              <a:ext cx="90154" cy="59241"/>
            </a:xfrm>
            <a:custGeom>
              <a:avLst/>
              <a:gdLst/>
              <a:ahLst/>
              <a:cxnLst/>
              <a:rect l="l" t="t" r="r" b="b"/>
              <a:pathLst>
                <a:path w="2651" h="1742" extrusionOk="0">
                  <a:moveTo>
                    <a:pt x="0" y="1"/>
                  </a:moveTo>
                  <a:lnTo>
                    <a:pt x="0" y="1"/>
                  </a:lnTo>
                  <a:cubicBezTo>
                    <a:pt x="68" y="145"/>
                    <a:pt x="102" y="323"/>
                    <a:pt x="179" y="468"/>
                  </a:cubicBezTo>
                  <a:lnTo>
                    <a:pt x="2302" y="1699"/>
                  </a:lnTo>
                  <a:lnTo>
                    <a:pt x="2370" y="1742"/>
                  </a:lnTo>
                  <a:lnTo>
                    <a:pt x="2481" y="1742"/>
                  </a:lnTo>
                  <a:cubicBezTo>
                    <a:pt x="2515" y="1742"/>
                    <a:pt x="2583" y="1699"/>
                    <a:pt x="2583" y="1666"/>
                  </a:cubicBezTo>
                  <a:cubicBezTo>
                    <a:pt x="2651" y="1598"/>
                    <a:pt x="2617" y="1487"/>
                    <a:pt x="2549" y="1419"/>
                  </a:cubicBezTo>
                  <a:lnTo>
                    <a:pt x="2268" y="127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1159649" y="1718329"/>
              <a:ext cx="56656" cy="97670"/>
            </a:xfrm>
            <a:custGeom>
              <a:avLst/>
              <a:gdLst/>
              <a:ahLst/>
              <a:cxnLst/>
              <a:rect l="l" t="t" r="r" b="b"/>
              <a:pathLst>
                <a:path w="1666" h="2872" extrusionOk="0">
                  <a:moveTo>
                    <a:pt x="1666" y="0"/>
                  </a:moveTo>
                  <a:lnTo>
                    <a:pt x="281" y="2234"/>
                  </a:lnTo>
                  <a:lnTo>
                    <a:pt x="281" y="2234"/>
                  </a:lnTo>
                  <a:lnTo>
                    <a:pt x="35" y="2617"/>
                  </a:lnTo>
                  <a:cubicBezTo>
                    <a:pt x="35" y="2659"/>
                    <a:pt x="1" y="2693"/>
                    <a:pt x="1" y="2693"/>
                  </a:cubicBezTo>
                  <a:lnTo>
                    <a:pt x="1" y="2727"/>
                  </a:lnTo>
                  <a:lnTo>
                    <a:pt x="35" y="2761"/>
                  </a:lnTo>
                  <a:lnTo>
                    <a:pt x="35" y="2761"/>
                  </a:lnTo>
                  <a:cubicBezTo>
                    <a:pt x="35" y="2795"/>
                    <a:pt x="69" y="2829"/>
                    <a:pt x="111" y="2829"/>
                  </a:cubicBezTo>
                  <a:cubicBezTo>
                    <a:pt x="111" y="2871"/>
                    <a:pt x="145" y="2871"/>
                    <a:pt x="179" y="2871"/>
                  </a:cubicBezTo>
                  <a:cubicBezTo>
                    <a:pt x="247" y="2871"/>
                    <a:pt x="281" y="2829"/>
                    <a:pt x="324" y="2795"/>
                  </a:cubicBezTo>
                  <a:lnTo>
                    <a:pt x="358" y="2727"/>
                  </a:lnTo>
                  <a:lnTo>
                    <a:pt x="1666" y="60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1035726" y="1612294"/>
              <a:ext cx="116748" cy="67641"/>
            </a:xfrm>
            <a:custGeom>
              <a:avLst/>
              <a:gdLst/>
              <a:ahLst/>
              <a:cxnLst/>
              <a:rect l="l" t="t" r="r" b="b"/>
              <a:pathLst>
                <a:path w="3433" h="1989" extrusionOk="0">
                  <a:moveTo>
                    <a:pt x="1" y="1"/>
                  </a:moveTo>
                  <a:lnTo>
                    <a:pt x="1" y="1"/>
                  </a:lnTo>
                  <a:cubicBezTo>
                    <a:pt x="35" y="145"/>
                    <a:pt x="69" y="289"/>
                    <a:pt x="103" y="425"/>
                  </a:cubicBezTo>
                  <a:lnTo>
                    <a:pt x="103" y="425"/>
                  </a:lnTo>
                  <a:lnTo>
                    <a:pt x="3118" y="1954"/>
                  </a:lnTo>
                  <a:lnTo>
                    <a:pt x="3186" y="1988"/>
                  </a:lnTo>
                  <a:lnTo>
                    <a:pt x="3254" y="1988"/>
                  </a:lnTo>
                  <a:cubicBezTo>
                    <a:pt x="3331" y="1988"/>
                    <a:pt x="3399" y="1988"/>
                    <a:pt x="3399" y="1912"/>
                  </a:cubicBezTo>
                  <a:cubicBezTo>
                    <a:pt x="3433" y="1878"/>
                    <a:pt x="3433" y="1878"/>
                    <a:pt x="3433" y="1844"/>
                  </a:cubicBezTo>
                  <a:cubicBezTo>
                    <a:pt x="3433" y="1776"/>
                    <a:pt x="3399" y="1700"/>
                    <a:pt x="3331" y="1700"/>
                  </a:cubicBezTo>
                  <a:lnTo>
                    <a:pt x="3076" y="156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1137987" y="1552202"/>
              <a:ext cx="67369" cy="104913"/>
            </a:xfrm>
            <a:custGeom>
              <a:avLst/>
              <a:gdLst/>
              <a:ahLst/>
              <a:cxnLst/>
              <a:rect l="l" t="t" r="r" b="b"/>
              <a:pathLst>
                <a:path w="1981" h="3085" extrusionOk="0">
                  <a:moveTo>
                    <a:pt x="1946" y="1"/>
                  </a:moveTo>
                  <a:lnTo>
                    <a:pt x="281" y="2481"/>
                  </a:lnTo>
                  <a:lnTo>
                    <a:pt x="35" y="2829"/>
                  </a:lnTo>
                  <a:cubicBezTo>
                    <a:pt x="1" y="2829"/>
                    <a:pt x="1" y="2872"/>
                    <a:pt x="1" y="2906"/>
                  </a:cubicBezTo>
                  <a:lnTo>
                    <a:pt x="1" y="2940"/>
                  </a:lnTo>
                  <a:cubicBezTo>
                    <a:pt x="35" y="2974"/>
                    <a:pt x="35" y="3008"/>
                    <a:pt x="69" y="3042"/>
                  </a:cubicBezTo>
                  <a:cubicBezTo>
                    <a:pt x="111" y="3042"/>
                    <a:pt x="145" y="3084"/>
                    <a:pt x="179" y="3084"/>
                  </a:cubicBezTo>
                  <a:cubicBezTo>
                    <a:pt x="213" y="3084"/>
                    <a:pt x="281" y="3042"/>
                    <a:pt x="324" y="3008"/>
                  </a:cubicBezTo>
                  <a:lnTo>
                    <a:pt x="358" y="2940"/>
                  </a:lnTo>
                  <a:lnTo>
                    <a:pt x="1980" y="536"/>
                  </a:lnTo>
                  <a:cubicBezTo>
                    <a:pt x="1980" y="357"/>
                    <a:pt x="1946" y="179"/>
                    <a:pt x="19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1021273" y="1479970"/>
              <a:ext cx="113279" cy="57813"/>
            </a:xfrm>
            <a:custGeom>
              <a:avLst/>
              <a:gdLst/>
              <a:ahLst/>
              <a:cxnLst/>
              <a:rect l="l" t="t" r="r" b="b"/>
              <a:pathLst>
                <a:path w="3331" h="1700" extrusionOk="0">
                  <a:moveTo>
                    <a:pt x="1" y="1"/>
                  </a:moveTo>
                  <a:lnTo>
                    <a:pt x="1" y="358"/>
                  </a:lnTo>
                  <a:lnTo>
                    <a:pt x="3008" y="1666"/>
                  </a:lnTo>
                  <a:lnTo>
                    <a:pt x="3076" y="1700"/>
                  </a:lnTo>
                  <a:lnTo>
                    <a:pt x="3152" y="1700"/>
                  </a:lnTo>
                  <a:cubicBezTo>
                    <a:pt x="3186" y="1700"/>
                    <a:pt x="3254" y="1666"/>
                    <a:pt x="3288" y="1598"/>
                  </a:cubicBezTo>
                  <a:cubicBezTo>
                    <a:pt x="3331" y="1522"/>
                    <a:pt x="3288" y="1420"/>
                    <a:pt x="3220" y="1386"/>
                  </a:cubicBezTo>
                  <a:lnTo>
                    <a:pt x="2940" y="127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1120099" y="1442732"/>
              <a:ext cx="72232" cy="77163"/>
            </a:xfrm>
            <a:custGeom>
              <a:avLst/>
              <a:gdLst/>
              <a:ahLst/>
              <a:cxnLst/>
              <a:rect l="l" t="t" r="r" b="b"/>
              <a:pathLst>
                <a:path w="2124" h="2269" extrusionOk="0">
                  <a:moveTo>
                    <a:pt x="2047" y="0"/>
                  </a:moveTo>
                  <a:lnTo>
                    <a:pt x="280" y="1767"/>
                  </a:lnTo>
                  <a:lnTo>
                    <a:pt x="68" y="1979"/>
                  </a:lnTo>
                  <a:cubicBezTo>
                    <a:pt x="34" y="2013"/>
                    <a:pt x="0" y="2056"/>
                    <a:pt x="0" y="2090"/>
                  </a:cubicBezTo>
                  <a:lnTo>
                    <a:pt x="0" y="2158"/>
                  </a:lnTo>
                  <a:cubicBezTo>
                    <a:pt x="34" y="2158"/>
                    <a:pt x="34" y="2192"/>
                    <a:pt x="68" y="2226"/>
                  </a:cubicBezTo>
                  <a:cubicBezTo>
                    <a:pt x="102" y="2268"/>
                    <a:pt x="136" y="2268"/>
                    <a:pt x="170" y="2268"/>
                  </a:cubicBezTo>
                  <a:cubicBezTo>
                    <a:pt x="212" y="2268"/>
                    <a:pt x="246" y="2268"/>
                    <a:pt x="280" y="2226"/>
                  </a:cubicBezTo>
                  <a:lnTo>
                    <a:pt x="2124" y="391"/>
                  </a:lnTo>
                  <a:cubicBezTo>
                    <a:pt x="2081" y="246"/>
                    <a:pt x="2081" y="102"/>
                    <a:pt x="20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1295713" y="1181555"/>
              <a:ext cx="396119" cy="621147"/>
            </a:xfrm>
            <a:custGeom>
              <a:avLst/>
              <a:gdLst/>
              <a:ahLst/>
              <a:cxnLst/>
              <a:rect l="l" t="t" r="r" b="b"/>
              <a:pathLst>
                <a:path w="11648" h="18265" extrusionOk="0">
                  <a:moveTo>
                    <a:pt x="10161" y="1"/>
                  </a:moveTo>
                  <a:cubicBezTo>
                    <a:pt x="9133" y="1"/>
                    <a:pt x="7714" y="1029"/>
                    <a:pt x="6406" y="2685"/>
                  </a:cubicBezTo>
                  <a:cubicBezTo>
                    <a:pt x="6338" y="2762"/>
                    <a:pt x="6304" y="2830"/>
                    <a:pt x="6228" y="2898"/>
                  </a:cubicBezTo>
                  <a:cubicBezTo>
                    <a:pt x="5523" y="3823"/>
                    <a:pt x="4852" y="4885"/>
                    <a:pt x="4282" y="6049"/>
                  </a:cubicBezTo>
                  <a:cubicBezTo>
                    <a:pt x="4214" y="6160"/>
                    <a:pt x="4180" y="6228"/>
                    <a:pt x="4104" y="6338"/>
                  </a:cubicBezTo>
                  <a:cubicBezTo>
                    <a:pt x="4036" y="6508"/>
                    <a:pt x="3968" y="6652"/>
                    <a:pt x="3892" y="6797"/>
                  </a:cubicBezTo>
                  <a:cubicBezTo>
                    <a:pt x="3433" y="7782"/>
                    <a:pt x="3008" y="8844"/>
                    <a:pt x="2583" y="9982"/>
                  </a:cubicBezTo>
                  <a:cubicBezTo>
                    <a:pt x="2549" y="10050"/>
                    <a:pt x="2515" y="10161"/>
                    <a:pt x="2481" y="10263"/>
                  </a:cubicBezTo>
                  <a:cubicBezTo>
                    <a:pt x="1377" y="13236"/>
                    <a:pt x="528" y="16319"/>
                    <a:pt x="145" y="17628"/>
                  </a:cubicBezTo>
                  <a:cubicBezTo>
                    <a:pt x="35" y="18018"/>
                    <a:pt x="1" y="18265"/>
                    <a:pt x="1" y="18265"/>
                  </a:cubicBezTo>
                  <a:cubicBezTo>
                    <a:pt x="1" y="18265"/>
                    <a:pt x="103" y="18120"/>
                    <a:pt x="315" y="17840"/>
                  </a:cubicBezTo>
                  <a:lnTo>
                    <a:pt x="315" y="17840"/>
                  </a:lnTo>
                  <a:cubicBezTo>
                    <a:pt x="1165" y="16812"/>
                    <a:pt x="3399" y="14085"/>
                    <a:pt x="5981" y="11503"/>
                  </a:cubicBezTo>
                  <a:lnTo>
                    <a:pt x="6262" y="11222"/>
                  </a:lnTo>
                  <a:cubicBezTo>
                    <a:pt x="6338" y="11146"/>
                    <a:pt x="6406" y="11078"/>
                    <a:pt x="6474" y="10968"/>
                  </a:cubicBezTo>
                  <a:cubicBezTo>
                    <a:pt x="7188" y="10297"/>
                    <a:pt x="7859" y="9481"/>
                    <a:pt x="8496" y="8598"/>
                  </a:cubicBezTo>
                  <a:cubicBezTo>
                    <a:pt x="8530" y="8530"/>
                    <a:pt x="8598" y="8419"/>
                    <a:pt x="8674" y="8351"/>
                  </a:cubicBezTo>
                  <a:cubicBezTo>
                    <a:pt x="9524" y="7077"/>
                    <a:pt x="10229" y="5701"/>
                    <a:pt x="10721" y="4427"/>
                  </a:cubicBezTo>
                  <a:cubicBezTo>
                    <a:pt x="10764" y="4350"/>
                    <a:pt x="10798" y="4248"/>
                    <a:pt x="10832" y="4172"/>
                  </a:cubicBezTo>
                  <a:cubicBezTo>
                    <a:pt x="11503" y="2337"/>
                    <a:pt x="11647" y="816"/>
                    <a:pt x="10976" y="281"/>
                  </a:cubicBezTo>
                  <a:cubicBezTo>
                    <a:pt x="10934" y="247"/>
                    <a:pt x="10934" y="213"/>
                    <a:pt x="10900" y="213"/>
                  </a:cubicBezTo>
                  <a:cubicBezTo>
                    <a:pt x="10866" y="179"/>
                    <a:pt x="10832" y="179"/>
                    <a:pt x="10798" y="137"/>
                  </a:cubicBezTo>
                  <a:cubicBezTo>
                    <a:pt x="10586" y="69"/>
                    <a:pt x="10407" y="1"/>
                    <a:pt x="10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1295713" y="1186180"/>
              <a:ext cx="373300" cy="616522"/>
            </a:xfrm>
            <a:custGeom>
              <a:avLst/>
              <a:gdLst/>
              <a:ahLst/>
              <a:cxnLst/>
              <a:rect l="l" t="t" r="r" b="b"/>
              <a:pathLst>
                <a:path w="10977" h="18129" extrusionOk="0">
                  <a:moveTo>
                    <a:pt x="10798" y="1"/>
                  </a:moveTo>
                  <a:cubicBezTo>
                    <a:pt x="10654" y="179"/>
                    <a:pt x="9413" y="2124"/>
                    <a:pt x="7748" y="4749"/>
                  </a:cubicBezTo>
                  <a:lnTo>
                    <a:pt x="7748" y="4749"/>
                  </a:lnTo>
                  <a:cubicBezTo>
                    <a:pt x="7612" y="4928"/>
                    <a:pt x="7502" y="5140"/>
                    <a:pt x="7366" y="5310"/>
                  </a:cubicBezTo>
                  <a:cubicBezTo>
                    <a:pt x="7324" y="5420"/>
                    <a:pt x="7256" y="5488"/>
                    <a:pt x="7222" y="5599"/>
                  </a:cubicBezTo>
                  <a:cubicBezTo>
                    <a:pt x="6618" y="6516"/>
                    <a:pt x="5981" y="7544"/>
                    <a:pt x="5344" y="8572"/>
                  </a:cubicBezTo>
                  <a:cubicBezTo>
                    <a:pt x="5344" y="8572"/>
                    <a:pt x="5344" y="8606"/>
                    <a:pt x="5310" y="8606"/>
                  </a:cubicBezTo>
                  <a:cubicBezTo>
                    <a:pt x="5310" y="8640"/>
                    <a:pt x="5276" y="8674"/>
                    <a:pt x="5276" y="8708"/>
                  </a:cubicBezTo>
                  <a:cubicBezTo>
                    <a:pt x="5200" y="8784"/>
                    <a:pt x="5132" y="8886"/>
                    <a:pt x="5098" y="8997"/>
                  </a:cubicBezTo>
                  <a:cubicBezTo>
                    <a:pt x="4605" y="9770"/>
                    <a:pt x="4104" y="10551"/>
                    <a:pt x="3645" y="11333"/>
                  </a:cubicBezTo>
                  <a:lnTo>
                    <a:pt x="3645" y="11367"/>
                  </a:lnTo>
                  <a:cubicBezTo>
                    <a:pt x="3611" y="11435"/>
                    <a:pt x="3577" y="11469"/>
                    <a:pt x="3543" y="11545"/>
                  </a:cubicBezTo>
                  <a:cubicBezTo>
                    <a:pt x="3467" y="11613"/>
                    <a:pt x="3433" y="11724"/>
                    <a:pt x="3365" y="11792"/>
                  </a:cubicBezTo>
                  <a:cubicBezTo>
                    <a:pt x="2057" y="13983"/>
                    <a:pt x="884" y="16039"/>
                    <a:pt x="145" y="17492"/>
                  </a:cubicBezTo>
                  <a:cubicBezTo>
                    <a:pt x="35" y="17882"/>
                    <a:pt x="1" y="18129"/>
                    <a:pt x="1" y="18129"/>
                  </a:cubicBezTo>
                  <a:cubicBezTo>
                    <a:pt x="1" y="18129"/>
                    <a:pt x="103" y="17984"/>
                    <a:pt x="315" y="17704"/>
                  </a:cubicBezTo>
                  <a:lnTo>
                    <a:pt x="315" y="17704"/>
                  </a:lnTo>
                  <a:cubicBezTo>
                    <a:pt x="1063" y="16217"/>
                    <a:pt x="2269" y="14128"/>
                    <a:pt x="3611" y="11860"/>
                  </a:cubicBezTo>
                  <a:cubicBezTo>
                    <a:pt x="3679" y="11758"/>
                    <a:pt x="3756" y="11647"/>
                    <a:pt x="3824" y="11545"/>
                  </a:cubicBezTo>
                  <a:cubicBezTo>
                    <a:pt x="3858" y="11469"/>
                    <a:pt x="3926" y="11367"/>
                    <a:pt x="3968" y="11299"/>
                  </a:cubicBezTo>
                  <a:cubicBezTo>
                    <a:pt x="4461" y="10449"/>
                    <a:pt x="4987" y="9600"/>
                    <a:pt x="5523" y="8750"/>
                  </a:cubicBezTo>
                  <a:cubicBezTo>
                    <a:pt x="5557" y="8674"/>
                    <a:pt x="5625" y="8606"/>
                    <a:pt x="5667" y="8496"/>
                  </a:cubicBezTo>
                  <a:cubicBezTo>
                    <a:pt x="6440" y="7264"/>
                    <a:pt x="7222" y="6024"/>
                    <a:pt x="7927" y="4928"/>
                  </a:cubicBezTo>
                  <a:lnTo>
                    <a:pt x="8105" y="4605"/>
                  </a:lnTo>
                  <a:cubicBezTo>
                    <a:pt x="9702" y="2124"/>
                    <a:pt x="10866" y="290"/>
                    <a:pt x="10976" y="145"/>
                  </a:cubicBezTo>
                  <a:cubicBezTo>
                    <a:pt x="10934" y="111"/>
                    <a:pt x="10934" y="77"/>
                    <a:pt x="10900" y="77"/>
                  </a:cubicBezTo>
                  <a:cubicBezTo>
                    <a:pt x="10866" y="43"/>
                    <a:pt x="10832" y="43"/>
                    <a:pt x="10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1380086" y="1521018"/>
              <a:ext cx="39619" cy="71076"/>
            </a:xfrm>
            <a:custGeom>
              <a:avLst/>
              <a:gdLst/>
              <a:ahLst/>
              <a:cxnLst/>
              <a:rect l="l" t="t" r="r" b="b"/>
              <a:pathLst>
                <a:path w="1165" h="2090" extrusionOk="0">
                  <a:moveTo>
                    <a:pt x="102" y="0"/>
                  </a:moveTo>
                  <a:cubicBezTo>
                    <a:pt x="68" y="68"/>
                    <a:pt x="34" y="179"/>
                    <a:pt x="0" y="281"/>
                  </a:cubicBezTo>
                  <a:lnTo>
                    <a:pt x="884" y="1946"/>
                  </a:lnTo>
                  <a:lnTo>
                    <a:pt x="918" y="2014"/>
                  </a:lnTo>
                  <a:cubicBezTo>
                    <a:pt x="952" y="2048"/>
                    <a:pt x="986" y="2090"/>
                    <a:pt x="1020" y="2090"/>
                  </a:cubicBezTo>
                  <a:cubicBezTo>
                    <a:pt x="1062" y="2090"/>
                    <a:pt x="1096" y="2048"/>
                    <a:pt x="1096" y="2048"/>
                  </a:cubicBezTo>
                  <a:cubicBezTo>
                    <a:pt x="1130" y="2048"/>
                    <a:pt x="1130" y="2014"/>
                    <a:pt x="1130" y="2014"/>
                  </a:cubicBezTo>
                  <a:cubicBezTo>
                    <a:pt x="1164" y="1980"/>
                    <a:pt x="1164" y="1946"/>
                    <a:pt x="1130" y="1878"/>
                  </a:cubicBezTo>
                  <a:lnTo>
                    <a:pt x="1062" y="169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a:off x="1418514" y="1563187"/>
              <a:ext cx="90154" cy="15643"/>
            </a:xfrm>
            <a:custGeom>
              <a:avLst/>
              <a:gdLst/>
              <a:ahLst/>
              <a:cxnLst/>
              <a:rect l="l" t="t" r="r" b="b"/>
              <a:pathLst>
                <a:path w="2651" h="460" extrusionOk="0">
                  <a:moveTo>
                    <a:pt x="2651" y="0"/>
                  </a:moveTo>
                  <a:lnTo>
                    <a:pt x="357" y="213"/>
                  </a:lnTo>
                  <a:lnTo>
                    <a:pt x="102" y="213"/>
                  </a:lnTo>
                  <a:cubicBezTo>
                    <a:pt x="68" y="213"/>
                    <a:pt x="68" y="247"/>
                    <a:pt x="34" y="247"/>
                  </a:cubicBezTo>
                  <a:lnTo>
                    <a:pt x="34" y="281"/>
                  </a:lnTo>
                  <a:cubicBezTo>
                    <a:pt x="0" y="315"/>
                    <a:pt x="0" y="315"/>
                    <a:pt x="0" y="349"/>
                  </a:cubicBezTo>
                  <a:cubicBezTo>
                    <a:pt x="0" y="425"/>
                    <a:pt x="68" y="459"/>
                    <a:pt x="145" y="459"/>
                  </a:cubicBezTo>
                  <a:lnTo>
                    <a:pt x="145" y="459"/>
                  </a:lnTo>
                  <a:lnTo>
                    <a:pt x="213" y="459"/>
                  </a:lnTo>
                  <a:lnTo>
                    <a:pt x="2370" y="28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1435246" y="1387266"/>
              <a:ext cx="43394" cy="108348"/>
            </a:xfrm>
            <a:custGeom>
              <a:avLst/>
              <a:gdLst/>
              <a:ahLst/>
              <a:cxnLst/>
              <a:rect l="l" t="t" r="r" b="b"/>
              <a:pathLst>
                <a:path w="1276" h="3186" extrusionOk="0">
                  <a:moveTo>
                    <a:pt x="179" y="0"/>
                  </a:moveTo>
                  <a:cubicBezTo>
                    <a:pt x="111" y="111"/>
                    <a:pt x="77" y="179"/>
                    <a:pt x="1" y="289"/>
                  </a:cubicBezTo>
                  <a:lnTo>
                    <a:pt x="995" y="3084"/>
                  </a:lnTo>
                  <a:lnTo>
                    <a:pt x="995" y="3118"/>
                  </a:lnTo>
                  <a:cubicBezTo>
                    <a:pt x="1029" y="3152"/>
                    <a:pt x="1063" y="3186"/>
                    <a:pt x="1139" y="3186"/>
                  </a:cubicBezTo>
                  <a:lnTo>
                    <a:pt x="1173" y="3186"/>
                  </a:lnTo>
                  <a:cubicBezTo>
                    <a:pt x="1241" y="3186"/>
                    <a:pt x="1275" y="3118"/>
                    <a:pt x="1241" y="3050"/>
                  </a:cubicBezTo>
                  <a:lnTo>
                    <a:pt x="1173" y="279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2"/>
            <p:cNvSpPr/>
            <p:nvPr/>
          </p:nvSpPr>
          <p:spPr>
            <a:xfrm>
              <a:off x="1476293" y="1465551"/>
              <a:ext cx="114435" cy="19384"/>
            </a:xfrm>
            <a:custGeom>
              <a:avLst/>
              <a:gdLst/>
              <a:ahLst/>
              <a:cxnLst/>
              <a:rect l="l" t="t" r="r" b="b"/>
              <a:pathLst>
                <a:path w="3365" h="570" extrusionOk="0">
                  <a:moveTo>
                    <a:pt x="3364" y="0"/>
                  </a:moveTo>
                  <a:lnTo>
                    <a:pt x="357" y="281"/>
                  </a:lnTo>
                  <a:lnTo>
                    <a:pt x="102" y="323"/>
                  </a:lnTo>
                  <a:cubicBezTo>
                    <a:pt x="68" y="323"/>
                    <a:pt x="68" y="323"/>
                    <a:pt x="34" y="357"/>
                  </a:cubicBezTo>
                  <a:cubicBezTo>
                    <a:pt x="34" y="357"/>
                    <a:pt x="34" y="391"/>
                    <a:pt x="0" y="391"/>
                  </a:cubicBezTo>
                  <a:lnTo>
                    <a:pt x="0" y="459"/>
                  </a:lnTo>
                  <a:cubicBezTo>
                    <a:pt x="0" y="493"/>
                    <a:pt x="68" y="569"/>
                    <a:pt x="145" y="569"/>
                  </a:cubicBezTo>
                  <a:lnTo>
                    <a:pt x="145" y="569"/>
                  </a:lnTo>
                  <a:lnTo>
                    <a:pt x="213" y="535"/>
                  </a:lnTo>
                  <a:lnTo>
                    <a:pt x="3186" y="247"/>
                  </a:lnTo>
                  <a:cubicBezTo>
                    <a:pt x="3220" y="179"/>
                    <a:pt x="3288" y="68"/>
                    <a:pt x="3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1507478" y="1272865"/>
              <a:ext cx="42203" cy="108348"/>
            </a:xfrm>
            <a:custGeom>
              <a:avLst/>
              <a:gdLst/>
              <a:ahLst/>
              <a:cxnLst/>
              <a:rect l="l" t="t" r="r" b="b"/>
              <a:pathLst>
                <a:path w="1241" h="3186" extrusionOk="0">
                  <a:moveTo>
                    <a:pt x="179" y="0"/>
                  </a:moveTo>
                  <a:cubicBezTo>
                    <a:pt x="111" y="77"/>
                    <a:pt x="77" y="145"/>
                    <a:pt x="1" y="213"/>
                  </a:cubicBezTo>
                  <a:lnTo>
                    <a:pt x="995" y="3050"/>
                  </a:lnTo>
                  <a:lnTo>
                    <a:pt x="995" y="3084"/>
                  </a:lnTo>
                  <a:cubicBezTo>
                    <a:pt x="1029" y="3152"/>
                    <a:pt x="1063" y="3186"/>
                    <a:pt x="1097" y="3186"/>
                  </a:cubicBezTo>
                  <a:cubicBezTo>
                    <a:pt x="1139" y="3186"/>
                    <a:pt x="1139" y="3186"/>
                    <a:pt x="1173" y="3152"/>
                  </a:cubicBezTo>
                  <a:cubicBezTo>
                    <a:pt x="1241" y="3152"/>
                    <a:pt x="1241" y="3084"/>
                    <a:pt x="1241" y="3016"/>
                  </a:cubicBezTo>
                  <a:lnTo>
                    <a:pt x="1139" y="276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1558047" y="1323400"/>
              <a:ext cx="106035" cy="30369"/>
            </a:xfrm>
            <a:custGeom>
              <a:avLst/>
              <a:gdLst/>
              <a:ahLst/>
              <a:cxnLst/>
              <a:rect l="l" t="t" r="r" b="b"/>
              <a:pathLst>
                <a:path w="3118" h="893" extrusionOk="0">
                  <a:moveTo>
                    <a:pt x="3118" y="1"/>
                  </a:moveTo>
                  <a:lnTo>
                    <a:pt x="391" y="570"/>
                  </a:lnTo>
                  <a:lnTo>
                    <a:pt x="111" y="638"/>
                  </a:lnTo>
                  <a:lnTo>
                    <a:pt x="34" y="714"/>
                  </a:lnTo>
                  <a:lnTo>
                    <a:pt x="34" y="714"/>
                  </a:lnTo>
                  <a:cubicBezTo>
                    <a:pt x="0" y="748"/>
                    <a:pt x="0" y="782"/>
                    <a:pt x="0" y="782"/>
                  </a:cubicBezTo>
                  <a:cubicBezTo>
                    <a:pt x="34" y="850"/>
                    <a:pt x="77" y="893"/>
                    <a:pt x="145" y="893"/>
                  </a:cubicBezTo>
                  <a:lnTo>
                    <a:pt x="145" y="893"/>
                  </a:lnTo>
                  <a:lnTo>
                    <a:pt x="213" y="893"/>
                  </a:lnTo>
                  <a:lnTo>
                    <a:pt x="3007" y="256"/>
                  </a:lnTo>
                  <a:cubicBezTo>
                    <a:pt x="3050" y="179"/>
                    <a:pt x="3084" y="77"/>
                    <a:pt x="3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1489590" y="1391007"/>
              <a:ext cx="761802" cy="345550"/>
            </a:xfrm>
            <a:custGeom>
              <a:avLst/>
              <a:gdLst/>
              <a:ahLst/>
              <a:cxnLst/>
              <a:rect l="l" t="t" r="r" b="b"/>
              <a:pathLst>
                <a:path w="22401" h="10161" extrusionOk="0">
                  <a:moveTo>
                    <a:pt x="18544" y="1"/>
                  </a:moveTo>
                  <a:cubicBezTo>
                    <a:pt x="17873" y="1"/>
                    <a:pt x="17058" y="103"/>
                    <a:pt x="16242" y="315"/>
                  </a:cubicBezTo>
                  <a:cubicBezTo>
                    <a:pt x="16140" y="315"/>
                    <a:pt x="16064" y="349"/>
                    <a:pt x="15962" y="391"/>
                  </a:cubicBezTo>
                  <a:cubicBezTo>
                    <a:pt x="14654" y="740"/>
                    <a:pt x="13235" y="1343"/>
                    <a:pt x="11714" y="2192"/>
                  </a:cubicBezTo>
                  <a:cubicBezTo>
                    <a:pt x="11646" y="2226"/>
                    <a:pt x="11536" y="2303"/>
                    <a:pt x="11468" y="2337"/>
                  </a:cubicBezTo>
                  <a:cubicBezTo>
                    <a:pt x="10296" y="3042"/>
                    <a:pt x="9098" y="3857"/>
                    <a:pt x="7892" y="4809"/>
                  </a:cubicBezTo>
                  <a:cubicBezTo>
                    <a:pt x="7713" y="4987"/>
                    <a:pt x="7501" y="5131"/>
                    <a:pt x="7323" y="5276"/>
                  </a:cubicBezTo>
                  <a:cubicBezTo>
                    <a:pt x="7221" y="5378"/>
                    <a:pt x="7110" y="5446"/>
                    <a:pt x="7008" y="5556"/>
                  </a:cubicBezTo>
                  <a:cubicBezTo>
                    <a:pt x="3466" y="8385"/>
                    <a:pt x="1589" y="9481"/>
                    <a:pt x="671" y="9872"/>
                  </a:cubicBezTo>
                  <a:cubicBezTo>
                    <a:pt x="178" y="10118"/>
                    <a:pt x="0" y="10160"/>
                    <a:pt x="0" y="10160"/>
                  </a:cubicBezTo>
                  <a:lnTo>
                    <a:pt x="637" y="10160"/>
                  </a:lnTo>
                  <a:lnTo>
                    <a:pt x="1376" y="10160"/>
                  </a:lnTo>
                  <a:cubicBezTo>
                    <a:pt x="3007" y="10160"/>
                    <a:pt x="5946" y="10118"/>
                    <a:pt x="8843" y="9906"/>
                  </a:cubicBezTo>
                  <a:cubicBezTo>
                    <a:pt x="8988" y="9906"/>
                    <a:pt x="9166" y="9906"/>
                    <a:pt x="9310" y="9872"/>
                  </a:cubicBezTo>
                  <a:lnTo>
                    <a:pt x="9310" y="9872"/>
                  </a:lnTo>
                  <a:cubicBezTo>
                    <a:pt x="9981" y="9838"/>
                    <a:pt x="10619" y="9770"/>
                    <a:pt x="11256" y="9693"/>
                  </a:cubicBezTo>
                  <a:cubicBezTo>
                    <a:pt x="12207" y="9591"/>
                    <a:pt x="13201" y="9379"/>
                    <a:pt x="14195" y="9056"/>
                  </a:cubicBezTo>
                  <a:cubicBezTo>
                    <a:pt x="14297" y="9022"/>
                    <a:pt x="14441" y="8988"/>
                    <a:pt x="14543" y="8954"/>
                  </a:cubicBezTo>
                  <a:cubicBezTo>
                    <a:pt x="15962" y="8495"/>
                    <a:pt x="17414" y="7824"/>
                    <a:pt x="18612" y="7043"/>
                  </a:cubicBezTo>
                  <a:cubicBezTo>
                    <a:pt x="18689" y="6975"/>
                    <a:pt x="18791" y="6932"/>
                    <a:pt x="18867" y="6864"/>
                  </a:cubicBezTo>
                  <a:cubicBezTo>
                    <a:pt x="21025" y="5412"/>
                    <a:pt x="22401" y="3611"/>
                    <a:pt x="21840" y="1912"/>
                  </a:cubicBezTo>
                  <a:cubicBezTo>
                    <a:pt x="21840" y="1801"/>
                    <a:pt x="21798" y="1700"/>
                    <a:pt x="21764" y="1623"/>
                  </a:cubicBezTo>
                  <a:cubicBezTo>
                    <a:pt x="21730" y="1555"/>
                    <a:pt x="21662" y="1487"/>
                    <a:pt x="21628" y="1411"/>
                  </a:cubicBezTo>
                  <a:cubicBezTo>
                    <a:pt x="21093" y="459"/>
                    <a:pt x="19997" y="1"/>
                    <a:pt x="18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1489590" y="1438957"/>
              <a:ext cx="740139" cy="297600"/>
            </a:xfrm>
            <a:custGeom>
              <a:avLst/>
              <a:gdLst/>
              <a:ahLst/>
              <a:cxnLst/>
              <a:rect l="l" t="t" r="r" b="b"/>
              <a:pathLst>
                <a:path w="21764" h="8751" extrusionOk="0">
                  <a:moveTo>
                    <a:pt x="21628" y="1"/>
                  </a:moveTo>
                  <a:cubicBezTo>
                    <a:pt x="21585" y="1"/>
                    <a:pt x="18901" y="1351"/>
                    <a:pt x="15359" y="2940"/>
                  </a:cubicBezTo>
                  <a:cubicBezTo>
                    <a:pt x="15257" y="2974"/>
                    <a:pt x="15180" y="3016"/>
                    <a:pt x="15078" y="3050"/>
                  </a:cubicBezTo>
                  <a:cubicBezTo>
                    <a:pt x="13770" y="3653"/>
                    <a:pt x="12352" y="4291"/>
                    <a:pt x="10899" y="4885"/>
                  </a:cubicBezTo>
                  <a:lnTo>
                    <a:pt x="10899" y="4885"/>
                  </a:lnTo>
                  <a:cubicBezTo>
                    <a:pt x="10797" y="4962"/>
                    <a:pt x="10721" y="4996"/>
                    <a:pt x="10619" y="5030"/>
                  </a:cubicBezTo>
                  <a:cubicBezTo>
                    <a:pt x="9310" y="5565"/>
                    <a:pt x="7960" y="6092"/>
                    <a:pt x="6651" y="6584"/>
                  </a:cubicBezTo>
                  <a:cubicBezTo>
                    <a:pt x="6584" y="6627"/>
                    <a:pt x="6473" y="6661"/>
                    <a:pt x="6405" y="6695"/>
                  </a:cubicBezTo>
                  <a:cubicBezTo>
                    <a:pt x="4247" y="7510"/>
                    <a:pt x="2260" y="8147"/>
                    <a:pt x="671" y="8462"/>
                  </a:cubicBezTo>
                  <a:cubicBezTo>
                    <a:pt x="178" y="8708"/>
                    <a:pt x="0" y="8750"/>
                    <a:pt x="0" y="8750"/>
                  </a:cubicBezTo>
                  <a:lnTo>
                    <a:pt x="637" y="8750"/>
                  </a:lnTo>
                  <a:cubicBezTo>
                    <a:pt x="2124" y="8428"/>
                    <a:pt x="4035" y="7824"/>
                    <a:pt x="6082" y="7085"/>
                  </a:cubicBezTo>
                  <a:cubicBezTo>
                    <a:pt x="6193" y="7051"/>
                    <a:pt x="6295" y="7009"/>
                    <a:pt x="6405" y="6975"/>
                  </a:cubicBezTo>
                  <a:cubicBezTo>
                    <a:pt x="6439" y="6941"/>
                    <a:pt x="6473" y="6941"/>
                    <a:pt x="6507" y="6907"/>
                  </a:cubicBezTo>
                  <a:lnTo>
                    <a:pt x="6507" y="6907"/>
                  </a:lnTo>
                  <a:lnTo>
                    <a:pt x="6550" y="6907"/>
                  </a:lnTo>
                  <a:lnTo>
                    <a:pt x="6550" y="6907"/>
                  </a:lnTo>
                  <a:cubicBezTo>
                    <a:pt x="7679" y="6482"/>
                    <a:pt x="8809" y="6024"/>
                    <a:pt x="9947" y="5565"/>
                  </a:cubicBezTo>
                  <a:cubicBezTo>
                    <a:pt x="10049" y="5522"/>
                    <a:pt x="10160" y="5488"/>
                    <a:pt x="10262" y="5420"/>
                  </a:cubicBezTo>
                  <a:cubicBezTo>
                    <a:pt x="10406" y="5386"/>
                    <a:pt x="10585" y="5276"/>
                    <a:pt x="10755" y="5208"/>
                  </a:cubicBezTo>
                  <a:lnTo>
                    <a:pt x="10755" y="5208"/>
                  </a:lnTo>
                  <a:cubicBezTo>
                    <a:pt x="11816" y="4783"/>
                    <a:pt x="12878" y="4325"/>
                    <a:pt x="13872" y="3900"/>
                  </a:cubicBezTo>
                  <a:cubicBezTo>
                    <a:pt x="13983" y="3823"/>
                    <a:pt x="14084" y="3789"/>
                    <a:pt x="14195" y="3755"/>
                  </a:cubicBezTo>
                  <a:cubicBezTo>
                    <a:pt x="14543" y="3577"/>
                    <a:pt x="14866" y="3441"/>
                    <a:pt x="15214" y="3297"/>
                  </a:cubicBezTo>
                  <a:cubicBezTo>
                    <a:pt x="15214" y="3263"/>
                    <a:pt x="15257" y="3263"/>
                    <a:pt x="15257" y="3263"/>
                  </a:cubicBezTo>
                  <a:cubicBezTo>
                    <a:pt x="18901" y="1598"/>
                    <a:pt x="21696" y="256"/>
                    <a:pt x="21764" y="213"/>
                  </a:cubicBezTo>
                  <a:cubicBezTo>
                    <a:pt x="21730" y="145"/>
                    <a:pt x="21662" y="77"/>
                    <a:pt x="216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1691799" y="1671535"/>
              <a:ext cx="114435" cy="56350"/>
            </a:xfrm>
            <a:custGeom>
              <a:avLst/>
              <a:gdLst/>
              <a:ahLst/>
              <a:cxnLst/>
              <a:rect l="l" t="t" r="r" b="b"/>
              <a:pathLst>
                <a:path w="3365" h="1657" extrusionOk="0">
                  <a:moveTo>
                    <a:pt x="136" y="0"/>
                  </a:moveTo>
                  <a:cubicBezTo>
                    <a:pt x="102" y="0"/>
                    <a:pt x="68" y="0"/>
                    <a:pt x="34" y="34"/>
                  </a:cubicBezTo>
                  <a:cubicBezTo>
                    <a:pt x="0" y="102"/>
                    <a:pt x="34" y="170"/>
                    <a:pt x="102" y="212"/>
                  </a:cubicBezTo>
                  <a:lnTo>
                    <a:pt x="136" y="246"/>
                  </a:lnTo>
                  <a:lnTo>
                    <a:pt x="2897" y="1657"/>
                  </a:lnTo>
                  <a:cubicBezTo>
                    <a:pt x="3042" y="1657"/>
                    <a:pt x="3220" y="1657"/>
                    <a:pt x="3364" y="1623"/>
                  </a:cubicBezTo>
                  <a:lnTo>
                    <a:pt x="459" y="136"/>
                  </a:lnTo>
                  <a:lnTo>
                    <a:pt x="2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1706252" y="1570396"/>
              <a:ext cx="32375" cy="103485"/>
            </a:xfrm>
            <a:custGeom>
              <a:avLst/>
              <a:gdLst/>
              <a:ahLst/>
              <a:cxnLst/>
              <a:rect l="l" t="t" r="r" b="b"/>
              <a:pathLst>
                <a:path w="952" h="3043" extrusionOk="0">
                  <a:moveTo>
                    <a:pt x="952" y="1"/>
                  </a:moveTo>
                  <a:lnTo>
                    <a:pt x="952" y="1"/>
                  </a:lnTo>
                  <a:cubicBezTo>
                    <a:pt x="850" y="103"/>
                    <a:pt x="739" y="171"/>
                    <a:pt x="637" y="281"/>
                  </a:cubicBezTo>
                  <a:lnTo>
                    <a:pt x="34" y="2830"/>
                  </a:lnTo>
                  <a:lnTo>
                    <a:pt x="0" y="2898"/>
                  </a:lnTo>
                  <a:cubicBezTo>
                    <a:pt x="0" y="2974"/>
                    <a:pt x="34" y="3042"/>
                    <a:pt x="102" y="3042"/>
                  </a:cubicBezTo>
                  <a:lnTo>
                    <a:pt x="136" y="3042"/>
                  </a:lnTo>
                  <a:lnTo>
                    <a:pt x="136" y="3042"/>
                  </a:lnTo>
                  <a:lnTo>
                    <a:pt x="179" y="3042"/>
                  </a:lnTo>
                  <a:lnTo>
                    <a:pt x="213" y="3042"/>
                  </a:lnTo>
                  <a:cubicBezTo>
                    <a:pt x="213" y="3008"/>
                    <a:pt x="247" y="2974"/>
                    <a:pt x="247" y="2974"/>
                  </a:cubicBezTo>
                  <a:lnTo>
                    <a:pt x="280" y="271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1822966" y="1619503"/>
              <a:ext cx="161230" cy="79510"/>
            </a:xfrm>
            <a:custGeom>
              <a:avLst/>
              <a:gdLst/>
              <a:ahLst/>
              <a:cxnLst/>
              <a:rect l="l" t="t" r="r" b="b"/>
              <a:pathLst>
                <a:path w="4741" h="2338" extrusionOk="0">
                  <a:moveTo>
                    <a:pt x="144" y="1"/>
                  </a:moveTo>
                  <a:cubicBezTo>
                    <a:pt x="102" y="1"/>
                    <a:pt x="68" y="1"/>
                    <a:pt x="34" y="77"/>
                  </a:cubicBezTo>
                  <a:cubicBezTo>
                    <a:pt x="0" y="111"/>
                    <a:pt x="34" y="179"/>
                    <a:pt x="102" y="213"/>
                  </a:cubicBezTo>
                  <a:lnTo>
                    <a:pt x="144" y="256"/>
                  </a:lnTo>
                  <a:lnTo>
                    <a:pt x="4392" y="2337"/>
                  </a:lnTo>
                  <a:cubicBezTo>
                    <a:pt x="4494" y="2303"/>
                    <a:pt x="4638" y="2269"/>
                    <a:pt x="4740" y="2235"/>
                  </a:cubicBezTo>
                  <a:lnTo>
                    <a:pt x="459" y="111"/>
                  </a:lnTo>
                  <a:lnTo>
                    <a:pt x="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1849526" y="1465551"/>
              <a:ext cx="38462" cy="151707"/>
            </a:xfrm>
            <a:custGeom>
              <a:avLst/>
              <a:gdLst/>
              <a:ahLst/>
              <a:cxnLst/>
              <a:rect l="l" t="t" r="r" b="b"/>
              <a:pathLst>
                <a:path w="1131" h="4461" extrusionOk="0">
                  <a:moveTo>
                    <a:pt x="1130" y="0"/>
                  </a:moveTo>
                  <a:lnTo>
                    <a:pt x="1130" y="0"/>
                  </a:lnTo>
                  <a:cubicBezTo>
                    <a:pt x="1062" y="34"/>
                    <a:pt x="952" y="111"/>
                    <a:pt x="884" y="145"/>
                  </a:cubicBezTo>
                  <a:lnTo>
                    <a:pt x="35" y="4248"/>
                  </a:lnTo>
                  <a:lnTo>
                    <a:pt x="35" y="4316"/>
                  </a:lnTo>
                  <a:cubicBezTo>
                    <a:pt x="1" y="4358"/>
                    <a:pt x="35" y="4426"/>
                    <a:pt x="103" y="4460"/>
                  </a:cubicBezTo>
                  <a:lnTo>
                    <a:pt x="171" y="4460"/>
                  </a:lnTo>
                  <a:lnTo>
                    <a:pt x="171" y="4426"/>
                  </a:lnTo>
                  <a:cubicBezTo>
                    <a:pt x="213" y="4426"/>
                    <a:pt x="247" y="4392"/>
                    <a:pt x="247" y="4358"/>
                  </a:cubicBezTo>
                  <a:lnTo>
                    <a:pt x="315" y="4103"/>
                  </a:lnTo>
                  <a:lnTo>
                    <a:pt x="315" y="410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1956411" y="1561759"/>
              <a:ext cx="174833" cy="68763"/>
            </a:xfrm>
            <a:custGeom>
              <a:avLst/>
              <a:gdLst/>
              <a:ahLst/>
              <a:cxnLst/>
              <a:rect l="l" t="t" r="r" b="b"/>
              <a:pathLst>
                <a:path w="5141" h="2022" extrusionOk="0">
                  <a:moveTo>
                    <a:pt x="145" y="0"/>
                  </a:moveTo>
                  <a:cubicBezTo>
                    <a:pt x="77" y="0"/>
                    <a:pt x="43" y="42"/>
                    <a:pt x="1" y="110"/>
                  </a:cubicBezTo>
                  <a:cubicBezTo>
                    <a:pt x="1" y="144"/>
                    <a:pt x="43" y="212"/>
                    <a:pt x="111" y="255"/>
                  </a:cubicBezTo>
                  <a:lnTo>
                    <a:pt x="145" y="289"/>
                  </a:lnTo>
                  <a:lnTo>
                    <a:pt x="4885" y="2022"/>
                  </a:lnTo>
                  <a:cubicBezTo>
                    <a:pt x="4962" y="1954"/>
                    <a:pt x="5064" y="1911"/>
                    <a:pt x="5140" y="1843"/>
                  </a:cubicBezTo>
                  <a:lnTo>
                    <a:pt x="468" y="144"/>
                  </a:lnTo>
                  <a:lnTo>
                    <a:pt x="179" y="42"/>
                  </a:lnTo>
                  <a:cubicBezTo>
                    <a:pt x="145" y="42"/>
                    <a:pt x="145"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2"/>
            <p:cNvSpPr/>
            <p:nvPr/>
          </p:nvSpPr>
          <p:spPr>
            <a:xfrm>
              <a:off x="2001199" y="1401685"/>
              <a:ext cx="40775" cy="149395"/>
            </a:xfrm>
            <a:custGeom>
              <a:avLst/>
              <a:gdLst/>
              <a:ahLst/>
              <a:cxnLst/>
              <a:rect l="l" t="t" r="r" b="b"/>
              <a:pathLst>
                <a:path w="1199" h="4393" extrusionOk="0">
                  <a:moveTo>
                    <a:pt x="1198" y="1"/>
                  </a:moveTo>
                  <a:cubicBezTo>
                    <a:pt x="1096" y="1"/>
                    <a:pt x="1020" y="35"/>
                    <a:pt x="918" y="77"/>
                  </a:cubicBezTo>
                  <a:lnTo>
                    <a:pt x="34" y="4146"/>
                  </a:lnTo>
                  <a:lnTo>
                    <a:pt x="34" y="4248"/>
                  </a:lnTo>
                  <a:cubicBezTo>
                    <a:pt x="0" y="4282"/>
                    <a:pt x="68" y="4359"/>
                    <a:pt x="102" y="4393"/>
                  </a:cubicBezTo>
                  <a:lnTo>
                    <a:pt x="170" y="4393"/>
                  </a:lnTo>
                  <a:cubicBezTo>
                    <a:pt x="170" y="4359"/>
                    <a:pt x="213" y="4359"/>
                    <a:pt x="213" y="4359"/>
                  </a:cubicBezTo>
                  <a:cubicBezTo>
                    <a:pt x="247" y="4325"/>
                    <a:pt x="247" y="4325"/>
                    <a:pt x="281" y="4282"/>
                  </a:cubicBezTo>
                  <a:lnTo>
                    <a:pt x="315" y="403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2"/>
            <p:cNvSpPr/>
            <p:nvPr/>
          </p:nvSpPr>
          <p:spPr>
            <a:xfrm>
              <a:off x="829743" y="2978749"/>
              <a:ext cx="699432" cy="979654"/>
            </a:xfrm>
            <a:custGeom>
              <a:avLst/>
              <a:gdLst/>
              <a:ahLst/>
              <a:cxnLst/>
              <a:rect l="l" t="t" r="r" b="b"/>
              <a:pathLst>
                <a:path w="20567" h="28807" extrusionOk="0">
                  <a:moveTo>
                    <a:pt x="11469" y="0"/>
                  </a:moveTo>
                  <a:cubicBezTo>
                    <a:pt x="11469" y="0"/>
                    <a:pt x="1" y="26793"/>
                    <a:pt x="10585" y="28704"/>
                  </a:cubicBezTo>
                  <a:cubicBezTo>
                    <a:pt x="10908" y="28772"/>
                    <a:pt x="11188" y="28806"/>
                    <a:pt x="11469" y="28806"/>
                  </a:cubicBezTo>
                  <a:cubicBezTo>
                    <a:pt x="20567" y="28806"/>
                    <a:pt x="11469" y="0"/>
                    <a:pt x="11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2"/>
            <p:cNvSpPr/>
            <p:nvPr/>
          </p:nvSpPr>
          <p:spPr>
            <a:xfrm>
              <a:off x="1219741" y="2978749"/>
              <a:ext cx="828287" cy="859472"/>
            </a:xfrm>
            <a:custGeom>
              <a:avLst/>
              <a:gdLst/>
              <a:ahLst/>
              <a:cxnLst/>
              <a:rect l="l" t="t" r="r" b="b"/>
              <a:pathLst>
                <a:path w="24356" h="25273" extrusionOk="0">
                  <a:moveTo>
                    <a:pt x="1" y="0"/>
                  </a:moveTo>
                  <a:cubicBezTo>
                    <a:pt x="1" y="0"/>
                    <a:pt x="3866" y="25272"/>
                    <a:pt x="12531" y="25272"/>
                  </a:cubicBezTo>
                  <a:cubicBezTo>
                    <a:pt x="13134" y="25272"/>
                    <a:pt x="13737" y="25128"/>
                    <a:pt x="14374" y="24882"/>
                  </a:cubicBezTo>
                  <a:cubicBezTo>
                    <a:pt x="24356" y="20949"/>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2"/>
            <p:cNvSpPr/>
            <p:nvPr/>
          </p:nvSpPr>
          <p:spPr>
            <a:xfrm>
              <a:off x="1219741" y="2978749"/>
              <a:ext cx="1079908" cy="531877"/>
            </a:xfrm>
            <a:custGeom>
              <a:avLst/>
              <a:gdLst/>
              <a:ahLst/>
              <a:cxnLst/>
              <a:rect l="l" t="t" r="r" b="b"/>
              <a:pathLst>
                <a:path w="31755" h="15640" extrusionOk="0">
                  <a:moveTo>
                    <a:pt x="1" y="0"/>
                  </a:moveTo>
                  <a:cubicBezTo>
                    <a:pt x="1" y="0"/>
                    <a:pt x="13278" y="15639"/>
                    <a:pt x="21348" y="15639"/>
                  </a:cubicBezTo>
                  <a:cubicBezTo>
                    <a:pt x="22903" y="15639"/>
                    <a:pt x="24288" y="15036"/>
                    <a:pt x="25315" y="13660"/>
                  </a:cubicBezTo>
                  <a:cubicBezTo>
                    <a:pt x="31755" y="5097"/>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2"/>
            <p:cNvSpPr/>
            <p:nvPr/>
          </p:nvSpPr>
          <p:spPr>
            <a:xfrm>
              <a:off x="1219741" y="2740390"/>
              <a:ext cx="978804" cy="330825"/>
            </a:xfrm>
            <a:custGeom>
              <a:avLst/>
              <a:gdLst/>
              <a:ahLst/>
              <a:cxnLst/>
              <a:rect l="l" t="t" r="r" b="b"/>
              <a:pathLst>
                <a:path w="28782" h="9728" extrusionOk="0">
                  <a:moveTo>
                    <a:pt x="23294" y="1"/>
                  </a:moveTo>
                  <a:cubicBezTo>
                    <a:pt x="15011" y="1"/>
                    <a:pt x="1" y="7009"/>
                    <a:pt x="1" y="7009"/>
                  </a:cubicBezTo>
                  <a:cubicBezTo>
                    <a:pt x="1" y="7009"/>
                    <a:pt x="9914" y="9728"/>
                    <a:pt x="18052" y="9728"/>
                  </a:cubicBezTo>
                  <a:cubicBezTo>
                    <a:pt x="23651" y="9728"/>
                    <a:pt x="28425" y="8453"/>
                    <a:pt x="28637" y="4104"/>
                  </a:cubicBezTo>
                  <a:cubicBezTo>
                    <a:pt x="28781" y="1097"/>
                    <a:pt x="26547" y="1"/>
                    <a:pt x="23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1219741" y="2307067"/>
              <a:ext cx="949897" cy="671716"/>
            </a:xfrm>
            <a:custGeom>
              <a:avLst/>
              <a:gdLst/>
              <a:ahLst/>
              <a:cxnLst/>
              <a:rect l="l" t="t" r="r" b="b"/>
              <a:pathLst>
                <a:path w="27932" h="19752" extrusionOk="0">
                  <a:moveTo>
                    <a:pt x="19581" y="1"/>
                  </a:moveTo>
                  <a:cubicBezTo>
                    <a:pt x="12607" y="1"/>
                    <a:pt x="1" y="19751"/>
                    <a:pt x="1" y="19751"/>
                  </a:cubicBezTo>
                  <a:cubicBezTo>
                    <a:pt x="1" y="19751"/>
                    <a:pt x="27932" y="11256"/>
                    <a:pt x="22589" y="1946"/>
                  </a:cubicBezTo>
                  <a:cubicBezTo>
                    <a:pt x="21807" y="595"/>
                    <a:pt x="20779" y="1"/>
                    <a:pt x="19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2"/>
            <p:cNvSpPr/>
            <p:nvPr/>
          </p:nvSpPr>
          <p:spPr>
            <a:xfrm>
              <a:off x="578427" y="2037251"/>
              <a:ext cx="718476" cy="941532"/>
            </a:xfrm>
            <a:custGeom>
              <a:avLst/>
              <a:gdLst/>
              <a:ahLst/>
              <a:cxnLst/>
              <a:rect l="l" t="t" r="r" b="b"/>
              <a:pathLst>
                <a:path w="21127" h="27686" extrusionOk="0">
                  <a:moveTo>
                    <a:pt x="11358" y="1"/>
                  </a:moveTo>
                  <a:cubicBezTo>
                    <a:pt x="11112" y="1"/>
                    <a:pt x="10865" y="1"/>
                    <a:pt x="10619" y="35"/>
                  </a:cubicBezTo>
                  <a:cubicBezTo>
                    <a:pt x="0" y="1419"/>
                    <a:pt x="18511" y="27685"/>
                    <a:pt x="18511" y="27685"/>
                  </a:cubicBezTo>
                  <a:cubicBezTo>
                    <a:pt x="18511" y="27685"/>
                    <a:pt x="21127" y="1"/>
                    <a:pt x="11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2"/>
            <p:cNvSpPr/>
            <p:nvPr/>
          </p:nvSpPr>
          <p:spPr>
            <a:xfrm>
              <a:off x="220770" y="2273263"/>
              <a:ext cx="999004" cy="705520"/>
            </a:xfrm>
            <a:custGeom>
              <a:avLst/>
              <a:gdLst/>
              <a:ahLst/>
              <a:cxnLst/>
              <a:rect l="l" t="t" r="r" b="b"/>
              <a:pathLst>
                <a:path w="29376" h="20746" extrusionOk="0">
                  <a:moveTo>
                    <a:pt x="11367" y="1"/>
                  </a:moveTo>
                  <a:cubicBezTo>
                    <a:pt x="10339" y="1"/>
                    <a:pt x="9345" y="358"/>
                    <a:pt x="8394" y="1097"/>
                  </a:cubicBezTo>
                  <a:cubicBezTo>
                    <a:pt x="1" y="7748"/>
                    <a:pt x="29376" y="20745"/>
                    <a:pt x="29376" y="20745"/>
                  </a:cubicBezTo>
                  <a:cubicBezTo>
                    <a:pt x="29376" y="20745"/>
                    <a:pt x="19471" y="1"/>
                    <a:pt x="11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199108" y="2687237"/>
              <a:ext cx="1020667" cy="334872"/>
            </a:xfrm>
            <a:custGeom>
              <a:avLst/>
              <a:gdLst/>
              <a:ahLst/>
              <a:cxnLst/>
              <a:rect l="l" t="t" r="r" b="b"/>
              <a:pathLst>
                <a:path w="30013" h="9847" extrusionOk="0">
                  <a:moveTo>
                    <a:pt x="7578" y="1"/>
                  </a:moveTo>
                  <a:cubicBezTo>
                    <a:pt x="4783" y="1"/>
                    <a:pt x="2583" y="961"/>
                    <a:pt x="1733" y="3475"/>
                  </a:cubicBezTo>
                  <a:cubicBezTo>
                    <a:pt x="0" y="8572"/>
                    <a:pt x="7077" y="9846"/>
                    <a:pt x="14586" y="9846"/>
                  </a:cubicBezTo>
                  <a:cubicBezTo>
                    <a:pt x="22087" y="9846"/>
                    <a:pt x="30013" y="8572"/>
                    <a:pt x="30013" y="8572"/>
                  </a:cubicBezTo>
                  <a:cubicBezTo>
                    <a:pt x="30013" y="8572"/>
                    <a:pt x="16039" y="1"/>
                    <a:pt x="7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2"/>
            <p:cNvSpPr/>
            <p:nvPr/>
          </p:nvSpPr>
          <p:spPr>
            <a:xfrm>
              <a:off x="227980" y="2978749"/>
              <a:ext cx="991795" cy="468011"/>
            </a:xfrm>
            <a:custGeom>
              <a:avLst/>
              <a:gdLst/>
              <a:ahLst/>
              <a:cxnLst/>
              <a:rect l="l" t="t" r="r" b="b"/>
              <a:pathLst>
                <a:path w="29164" h="13762" extrusionOk="0">
                  <a:moveTo>
                    <a:pt x="29164" y="0"/>
                  </a:moveTo>
                  <a:lnTo>
                    <a:pt x="29164" y="0"/>
                  </a:lnTo>
                  <a:cubicBezTo>
                    <a:pt x="29164" y="0"/>
                    <a:pt x="1" y="493"/>
                    <a:pt x="2583" y="10899"/>
                  </a:cubicBezTo>
                  <a:cubicBezTo>
                    <a:pt x="3085" y="12955"/>
                    <a:pt x="4393" y="13762"/>
                    <a:pt x="6228" y="13762"/>
                  </a:cubicBezTo>
                  <a:cubicBezTo>
                    <a:pt x="13627" y="13762"/>
                    <a:pt x="29164" y="0"/>
                    <a:pt x="29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2"/>
            <p:cNvSpPr/>
            <p:nvPr/>
          </p:nvSpPr>
          <p:spPr>
            <a:xfrm>
              <a:off x="399004" y="2978749"/>
              <a:ext cx="820771" cy="842434"/>
            </a:xfrm>
            <a:custGeom>
              <a:avLst/>
              <a:gdLst/>
              <a:ahLst/>
              <a:cxnLst/>
              <a:rect l="l" t="t" r="r" b="b"/>
              <a:pathLst>
                <a:path w="24135" h="24772" extrusionOk="0">
                  <a:moveTo>
                    <a:pt x="24135" y="0"/>
                  </a:moveTo>
                  <a:cubicBezTo>
                    <a:pt x="24135" y="0"/>
                    <a:pt x="1" y="16353"/>
                    <a:pt x="7859" y="23675"/>
                  </a:cubicBezTo>
                  <a:cubicBezTo>
                    <a:pt x="8674" y="24457"/>
                    <a:pt x="9524" y="24771"/>
                    <a:pt x="10331" y="24771"/>
                  </a:cubicBezTo>
                  <a:cubicBezTo>
                    <a:pt x="17381" y="24771"/>
                    <a:pt x="24135" y="0"/>
                    <a:pt x="24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2"/>
            <p:cNvSpPr/>
            <p:nvPr/>
          </p:nvSpPr>
          <p:spPr>
            <a:xfrm>
              <a:off x="1147543" y="2022798"/>
              <a:ext cx="658691" cy="955985"/>
            </a:xfrm>
            <a:custGeom>
              <a:avLst/>
              <a:gdLst/>
              <a:ahLst/>
              <a:cxnLst/>
              <a:rect l="l" t="t" r="r" b="b"/>
              <a:pathLst>
                <a:path w="19369" h="28111" extrusionOk="0">
                  <a:moveTo>
                    <a:pt x="7824" y="1"/>
                  </a:moveTo>
                  <a:cubicBezTo>
                    <a:pt x="0" y="1"/>
                    <a:pt x="1911" y="28110"/>
                    <a:pt x="1911" y="28110"/>
                  </a:cubicBezTo>
                  <a:cubicBezTo>
                    <a:pt x="1911" y="28110"/>
                    <a:pt x="19368" y="4749"/>
                    <a:pt x="9557" y="392"/>
                  </a:cubicBezTo>
                  <a:cubicBezTo>
                    <a:pt x="8920" y="111"/>
                    <a:pt x="8359" y="1"/>
                    <a:pt x="7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2"/>
            <p:cNvSpPr/>
            <p:nvPr/>
          </p:nvSpPr>
          <p:spPr>
            <a:xfrm>
              <a:off x="343537" y="2205963"/>
              <a:ext cx="1683983" cy="1520169"/>
            </a:xfrm>
            <a:custGeom>
              <a:avLst/>
              <a:gdLst/>
              <a:ahLst/>
              <a:cxnLst/>
              <a:rect l="l" t="t" r="r" b="b"/>
              <a:pathLst>
                <a:path w="49518" h="44701" extrusionOk="0">
                  <a:moveTo>
                    <a:pt x="31967" y="1"/>
                  </a:moveTo>
                  <a:cubicBezTo>
                    <a:pt x="28000" y="1"/>
                    <a:pt x="25418" y="21195"/>
                    <a:pt x="25418" y="21195"/>
                  </a:cubicBezTo>
                  <a:cubicBezTo>
                    <a:pt x="25418" y="21195"/>
                    <a:pt x="24033" y="459"/>
                    <a:pt x="19505" y="459"/>
                  </a:cubicBezTo>
                  <a:lnTo>
                    <a:pt x="19293" y="459"/>
                  </a:lnTo>
                  <a:cubicBezTo>
                    <a:pt x="14587" y="1130"/>
                    <a:pt x="24322" y="20847"/>
                    <a:pt x="24322" y="20847"/>
                  </a:cubicBezTo>
                  <a:cubicBezTo>
                    <a:pt x="24322" y="20847"/>
                    <a:pt x="14935" y="7077"/>
                    <a:pt x="10730" y="7077"/>
                  </a:cubicBezTo>
                  <a:cubicBezTo>
                    <a:pt x="10373" y="7077"/>
                    <a:pt x="10050" y="7179"/>
                    <a:pt x="9804" y="7357"/>
                  </a:cubicBezTo>
                  <a:cubicBezTo>
                    <a:pt x="6228" y="9982"/>
                    <a:pt x="23820" y="21909"/>
                    <a:pt x="23820" y="21909"/>
                  </a:cubicBezTo>
                  <a:cubicBezTo>
                    <a:pt x="23820" y="21909"/>
                    <a:pt x="12888" y="16914"/>
                    <a:pt x="6729" y="16914"/>
                  </a:cubicBezTo>
                  <a:cubicBezTo>
                    <a:pt x="5030" y="16914"/>
                    <a:pt x="3722" y="17271"/>
                    <a:pt x="3042" y="18222"/>
                  </a:cubicBezTo>
                  <a:cubicBezTo>
                    <a:pt x="1" y="22614"/>
                    <a:pt x="23217" y="22724"/>
                    <a:pt x="23217" y="22724"/>
                  </a:cubicBezTo>
                  <a:cubicBezTo>
                    <a:pt x="23217" y="22724"/>
                    <a:pt x="6652" y="26258"/>
                    <a:pt x="6907" y="30047"/>
                  </a:cubicBezTo>
                  <a:cubicBezTo>
                    <a:pt x="6941" y="30650"/>
                    <a:pt x="7366" y="30862"/>
                    <a:pt x="8071" y="30862"/>
                  </a:cubicBezTo>
                  <a:cubicBezTo>
                    <a:pt x="12004" y="30862"/>
                    <a:pt x="24492" y="23149"/>
                    <a:pt x="24492" y="23149"/>
                  </a:cubicBezTo>
                  <a:lnTo>
                    <a:pt x="24492" y="23149"/>
                  </a:lnTo>
                  <a:cubicBezTo>
                    <a:pt x="24492" y="23149"/>
                    <a:pt x="11010" y="35466"/>
                    <a:pt x="14051" y="38898"/>
                  </a:cubicBezTo>
                  <a:cubicBezTo>
                    <a:pt x="14340" y="39213"/>
                    <a:pt x="14655" y="39357"/>
                    <a:pt x="15011" y="39357"/>
                  </a:cubicBezTo>
                  <a:cubicBezTo>
                    <a:pt x="18511" y="39357"/>
                    <a:pt x="25341" y="24670"/>
                    <a:pt x="25341" y="24670"/>
                  </a:cubicBezTo>
                  <a:lnTo>
                    <a:pt x="25341" y="24670"/>
                  </a:lnTo>
                  <a:cubicBezTo>
                    <a:pt x="25341" y="24670"/>
                    <a:pt x="20567" y="43639"/>
                    <a:pt x="24568" y="44666"/>
                  </a:cubicBezTo>
                  <a:cubicBezTo>
                    <a:pt x="24636" y="44700"/>
                    <a:pt x="24746" y="44700"/>
                    <a:pt x="24848" y="44700"/>
                  </a:cubicBezTo>
                  <a:cubicBezTo>
                    <a:pt x="28391" y="44700"/>
                    <a:pt x="25732" y="25731"/>
                    <a:pt x="25732" y="25731"/>
                  </a:cubicBezTo>
                  <a:lnTo>
                    <a:pt x="25732" y="25731"/>
                  </a:lnTo>
                  <a:cubicBezTo>
                    <a:pt x="25732" y="25731"/>
                    <a:pt x="32952" y="42967"/>
                    <a:pt x="36214" y="42967"/>
                  </a:cubicBezTo>
                  <a:lnTo>
                    <a:pt x="36350" y="42967"/>
                  </a:lnTo>
                  <a:cubicBezTo>
                    <a:pt x="39502" y="42475"/>
                    <a:pt x="29487" y="26615"/>
                    <a:pt x="29487" y="26615"/>
                  </a:cubicBezTo>
                  <a:lnTo>
                    <a:pt x="29487" y="26615"/>
                  </a:lnTo>
                  <a:cubicBezTo>
                    <a:pt x="29487" y="26615"/>
                    <a:pt x="41023" y="34897"/>
                    <a:pt x="45236" y="34897"/>
                  </a:cubicBezTo>
                  <a:cubicBezTo>
                    <a:pt x="45873" y="34897"/>
                    <a:pt x="46332" y="34685"/>
                    <a:pt x="46578" y="34226"/>
                  </a:cubicBezTo>
                  <a:cubicBezTo>
                    <a:pt x="48277" y="30794"/>
                    <a:pt x="27677" y="24313"/>
                    <a:pt x="27677" y="24313"/>
                  </a:cubicBezTo>
                  <a:lnTo>
                    <a:pt x="27677" y="24313"/>
                  </a:lnTo>
                  <a:lnTo>
                    <a:pt x="27754" y="24313"/>
                  </a:lnTo>
                  <a:cubicBezTo>
                    <a:pt x="29308" y="24313"/>
                    <a:pt x="49305" y="24211"/>
                    <a:pt x="49483" y="20312"/>
                  </a:cubicBezTo>
                  <a:cubicBezTo>
                    <a:pt x="49517" y="19326"/>
                    <a:pt x="48065" y="18936"/>
                    <a:pt x="45907" y="18936"/>
                  </a:cubicBezTo>
                  <a:cubicBezTo>
                    <a:pt x="39468" y="18936"/>
                    <a:pt x="26479" y="22299"/>
                    <a:pt x="26479" y="22299"/>
                  </a:cubicBezTo>
                  <a:cubicBezTo>
                    <a:pt x="26479" y="22299"/>
                    <a:pt x="47852" y="10407"/>
                    <a:pt x="45024" y="7111"/>
                  </a:cubicBezTo>
                  <a:cubicBezTo>
                    <a:pt x="44811" y="6830"/>
                    <a:pt x="44455" y="6720"/>
                    <a:pt x="44030" y="6720"/>
                  </a:cubicBezTo>
                  <a:cubicBezTo>
                    <a:pt x="39646" y="6720"/>
                    <a:pt x="26547" y="21195"/>
                    <a:pt x="26547" y="21195"/>
                  </a:cubicBezTo>
                  <a:cubicBezTo>
                    <a:pt x="26547" y="21195"/>
                    <a:pt x="36384" y="1062"/>
                    <a:pt x="32247" y="35"/>
                  </a:cubicBezTo>
                  <a:cubicBezTo>
                    <a:pt x="32137" y="35"/>
                    <a:pt x="32069" y="1"/>
                    <a:pt x="31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a:off x="1058545" y="3607072"/>
              <a:ext cx="12175" cy="33531"/>
            </a:xfrm>
            <a:custGeom>
              <a:avLst/>
              <a:gdLst/>
              <a:ahLst/>
              <a:cxnLst/>
              <a:rect l="l" t="t" r="r" b="b"/>
              <a:pathLst>
                <a:path w="358" h="986" extrusionOk="0">
                  <a:moveTo>
                    <a:pt x="281" y="1"/>
                  </a:moveTo>
                  <a:cubicBezTo>
                    <a:pt x="247" y="1"/>
                    <a:pt x="213" y="1"/>
                    <a:pt x="213" y="34"/>
                  </a:cubicBezTo>
                  <a:cubicBezTo>
                    <a:pt x="145" y="281"/>
                    <a:pt x="1" y="638"/>
                    <a:pt x="69" y="918"/>
                  </a:cubicBezTo>
                  <a:cubicBezTo>
                    <a:pt x="111" y="952"/>
                    <a:pt x="145" y="986"/>
                    <a:pt x="179" y="986"/>
                  </a:cubicBezTo>
                  <a:cubicBezTo>
                    <a:pt x="247" y="986"/>
                    <a:pt x="281" y="952"/>
                    <a:pt x="281" y="918"/>
                  </a:cubicBezTo>
                  <a:cubicBezTo>
                    <a:pt x="323" y="774"/>
                    <a:pt x="323" y="672"/>
                    <a:pt x="323" y="527"/>
                  </a:cubicBezTo>
                  <a:cubicBezTo>
                    <a:pt x="323" y="383"/>
                    <a:pt x="323" y="247"/>
                    <a:pt x="357" y="68"/>
                  </a:cubicBezTo>
                  <a:cubicBezTo>
                    <a:pt x="357" y="34"/>
                    <a:pt x="323"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2"/>
            <p:cNvSpPr/>
            <p:nvPr/>
          </p:nvSpPr>
          <p:spPr>
            <a:xfrm>
              <a:off x="1083983" y="3566059"/>
              <a:ext cx="11869" cy="28906"/>
            </a:xfrm>
            <a:custGeom>
              <a:avLst/>
              <a:gdLst/>
              <a:ahLst/>
              <a:cxnLst/>
              <a:rect l="l" t="t" r="r" b="b"/>
              <a:pathLst>
                <a:path w="349" h="850" extrusionOk="0">
                  <a:moveTo>
                    <a:pt x="170" y="0"/>
                  </a:moveTo>
                  <a:cubicBezTo>
                    <a:pt x="136" y="0"/>
                    <a:pt x="102" y="34"/>
                    <a:pt x="102" y="68"/>
                  </a:cubicBezTo>
                  <a:cubicBezTo>
                    <a:pt x="102" y="213"/>
                    <a:pt x="68" y="357"/>
                    <a:pt x="68" y="459"/>
                  </a:cubicBezTo>
                  <a:cubicBezTo>
                    <a:pt x="34" y="569"/>
                    <a:pt x="0" y="671"/>
                    <a:pt x="34" y="782"/>
                  </a:cubicBezTo>
                  <a:cubicBezTo>
                    <a:pt x="34" y="850"/>
                    <a:pt x="68" y="850"/>
                    <a:pt x="102" y="850"/>
                  </a:cubicBezTo>
                  <a:cubicBezTo>
                    <a:pt x="136" y="850"/>
                    <a:pt x="170" y="850"/>
                    <a:pt x="213" y="816"/>
                  </a:cubicBezTo>
                  <a:cubicBezTo>
                    <a:pt x="349" y="603"/>
                    <a:pt x="281" y="281"/>
                    <a:pt x="247" y="68"/>
                  </a:cubicBezTo>
                  <a:cubicBezTo>
                    <a:pt x="247" y="34"/>
                    <a:pt x="213" y="0"/>
                    <a:pt x="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2"/>
            <p:cNvSpPr/>
            <p:nvPr/>
          </p:nvSpPr>
          <p:spPr>
            <a:xfrm>
              <a:off x="1095817" y="3682772"/>
              <a:ext cx="14487" cy="37272"/>
            </a:xfrm>
            <a:custGeom>
              <a:avLst/>
              <a:gdLst/>
              <a:ahLst/>
              <a:cxnLst/>
              <a:rect l="l" t="t" r="r" b="b"/>
              <a:pathLst>
                <a:path w="426" h="1096" extrusionOk="0">
                  <a:moveTo>
                    <a:pt x="213" y="0"/>
                  </a:moveTo>
                  <a:cubicBezTo>
                    <a:pt x="179" y="0"/>
                    <a:pt x="145" y="0"/>
                    <a:pt x="145" y="68"/>
                  </a:cubicBezTo>
                  <a:cubicBezTo>
                    <a:pt x="145" y="357"/>
                    <a:pt x="1" y="705"/>
                    <a:pt x="77" y="1028"/>
                  </a:cubicBezTo>
                  <a:cubicBezTo>
                    <a:pt x="77" y="1062"/>
                    <a:pt x="145" y="1096"/>
                    <a:pt x="213" y="1096"/>
                  </a:cubicBezTo>
                  <a:cubicBezTo>
                    <a:pt x="247" y="1096"/>
                    <a:pt x="289" y="1096"/>
                    <a:pt x="323" y="1062"/>
                  </a:cubicBezTo>
                  <a:cubicBezTo>
                    <a:pt x="425" y="748"/>
                    <a:pt x="323" y="357"/>
                    <a:pt x="289" y="68"/>
                  </a:cubicBezTo>
                  <a:cubicBezTo>
                    <a:pt x="289" y="0"/>
                    <a:pt x="247"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2"/>
            <p:cNvSpPr/>
            <p:nvPr/>
          </p:nvSpPr>
          <p:spPr>
            <a:xfrm>
              <a:off x="1075311" y="3728410"/>
              <a:ext cx="12175" cy="38735"/>
            </a:xfrm>
            <a:custGeom>
              <a:avLst/>
              <a:gdLst/>
              <a:ahLst/>
              <a:cxnLst/>
              <a:rect l="l" t="t" r="r" b="b"/>
              <a:pathLst>
                <a:path w="358" h="1139" extrusionOk="0">
                  <a:moveTo>
                    <a:pt x="179" y="0"/>
                  </a:moveTo>
                  <a:cubicBezTo>
                    <a:pt x="111" y="0"/>
                    <a:pt x="77" y="43"/>
                    <a:pt x="77" y="111"/>
                  </a:cubicBezTo>
                  <a:cubicBezTo>
                    <a:pt x="77" y="425"/>
                    <a:pt x="0" y="748"/>
                    <a:pt x="77" y="1062"/>
                  </a:cubicBezTo>
                  <a:cubicBezTo>
                    <a:pt x="77" y="1139"/>
                    <a:pt x="111" y="1139"/>
                    <a:pt x="145" y="1139"/>
                  </a:cubicBezTo>
                  <a:cubicBezTo>
                    <a:pt x="179" y="1139"/>
                    <a:pt x="213" y="1105"/>
                    <a:pt x="255" y="1062"/>
                  </a:cubicBezTo>
                  <a:cubicBezTo>
                    <a:pt x="357" y="782"/>
                    <a:pt x="289" y="391"/>
                    <a:pt x="289" y="111"/>
                  </a:cubicBezTo>
                  <a:cubicBezTo>
                    <a:pt x="255" y="43"/>
                    <a:pt x="213"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2"/>
            <p:cNvSpPr/>
            <p:nvPr/>
          </p:nvSpPr>
          <p:spPr>
            <a:xfrm>
              <a:off x="1104183" y="3762214"/>
              <a:ext cx="9862" cy="34994"/>
            </a:xfrm>
            <a:custGeom>
              <a:avLst/>
              <a:gdLst/>
              <a:ahLst/>
              <a:cxnLst/>
              <a:rect l="l" t="t" r="r" b="b"/>
              <a:pathLst>
                <a:path w="290" h="1029" extrusionOk="0">
                  <a:moveTo>
                    <a:pt x="145" y="0"/>
                  </a:moveTo>
                  <a:cubicBezTo>
                    <a:pt x="111" y="0"/>
                    <a:pt x="43" y="34"/>
                    <a:pt x="43" y="68"/>
                  </a:cubicBezTo>
                  <a:cubicBezTo>
                    <a:pt x="43" y="247"/>
                    <a:pt x="1" y="391"/>
                    <a:pt x="1" y="535"/>
                  </a:cubicBezTo>
                  <a:cubicBezTo>
                    <a:pt x="1" y="705"/>
                    <a:pt x="43" y="816"/>
                    <a:pt x="77" y="960"/>
                  </a:cubicBezTo>
                  <a:cubicBezTo>
                    <a:pt x="77" y="1028"/>
                    <a:pt x="111" y="1028"/>
                    <a:pt x="179" y="1028"/>
                  </a:cubicBezTo>
                  <a:cubicBezTo>
                    <a:pt x="213" y="1028"/>
                    <a:pt x="290" y="994"/>
                    <a:pt x="290" y="918"/>
                  </a:cubicBezTo>
                  <a:lnTo>
                    <a:pt x="290" y="493"/>
                  </a:lnTo>
                  <a:cubicBezTo>
                    <a:pt x="290" y="357"/>
                    <a:pt x="256" y="213"/>
                    <a:pt x="256" y="68"/>
                  </a:cubicBezTo>
                  <a:cubicBezTo>
                    <a:pt x="256" y="34"/>
                    <a:pt x="213" y="0"/>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2"/>
            <p:cNvSpPr/>
            <p:nvPr/>
          </p:nvSpPr>
          <p:spPr>
            <a:xfrm>
              <a:off x="1140299" y="3744292"/>
              <a:ext cx="13331" cy="31219"/>
            </a:xfrm>
            <a:custGeom>
              <a:avLst/>
              <a:gdLst/>
              <a:ahLst/>
              <a:cxnLst/>
              <a:rect l="l" t="t" r="r" b="b"/>
              <a:pathLst>
                <a:path w="392" h="918" extrusionOk="0">
                  <a:moveTo>
                    <a:pt x="213" y="1"/>
                  </a:moveTo>
                  <a:cubicBezTo>
                    <a:pt x="145" y="1"/>
                    <a:pt x="111" y="35"/>
                    <a:pt x="77" y="69"/>
                  </a:cubicBezTo>
                  <a:cubicBezTo>
                    <a:pt x="77" y="213"/>
                    <a:pt x="43" y="315"/>
                    <a:pt x="43" y="459"/>
                  </a:cubicBezTo>
                  <a:cubicBezTo>
                    <a:pt x="43" y="493"/>
                    <a:pt x="1" y="561"/>
                    <a:pt x="1" y="638"/>
                  </a:cubicBezTo>
                  <a:cubicBezTo>
                    <a:pt x="43" y="672"/>
                    <a:pt x="43" y="740"/>
                    <a:pt x="43" y="774"/>
                  </a:cubicBezTo>
                  <a:cubicBezTo>
                    <a:pt x="77" y="884"/>
                    <a:pt x="111" y="918"/>
                    <a:pt x="179" y="918"/>
                  </a:cubicBezTo>
                  <a:cubicBezTo>
                    <a:pt x="256" y="918"/>
                    <a:pt x="290" y="884"/>
                    <a:pt x="324" y="808"/>
                  </a:cubicBezTo>
                  <a:cubicBezTo>
                    <a:pt x="324" y="774"/>
                    <a:pt x="358" y="740"/>
                    <a:pt x="391" y="672"/>
                  </a:cubicBezTo>
                  <a:lnTo>
                    <a:pt x="391" y="459"/>
                  </a:lnTo>
                  <a:cubicBezTo>
                    <a:pt x="391" y="349"/>
                    <a:pt x="358" y="213"/>
                    <a:pt x="324" y="69"/>
                  </a:cubicBezTo>
                  <a:cubicBezTo>
                    <a:pt x="290" y="35"/>
                    <a:pt x="256"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2"/>
            <p:cNvSpPr/>
            <p:nvPr/>
          </p:nvSpPr>
          <p:spPr>
            <a:xfrm>
              <a:off x="1068101" y="3475633"/>
              <a:ext cx="15916" cy="30369"/>
            </a:xfrm>
            <a:custGeom>
              <a:avLst/>
              <a:gdLst/>
              <a:ahLst/>
              <a:cxnLst/>
              <a:rect l="l" t="t" r="r" b="b"/>
              <a:pathLst>
                <a:path w="468" h="893" extrusionOk="0">
                  <a:moveTo>
                    <a:pt x="323" y="0"/>
                  </a:moveTo>
                  <a:cubicBezTo>
                    <a:pt x="289" y="0"/>
                    <a:pt x="255" y="0"/>
                    <a:pt x="212" y="77"/>
                  </a:cubicBezTo>
                  <a:cubicBezTo>
                    <a:pt x="178" y="179"/>
                    <a:pt x="144" y="289"/>
                    <a:pt x="110" y="425"/>
                  </a:cubicBezTo>
                  <a:cubicBezTo>
                    <a:pt x="76" y="502"/>
                    <a:pt x="0" y="637"/>
                    <a:pt x="42" y="748"/>
                  </a:cubicBezTo>
                  <a:cubicBezTo>
                    <a:pt x="42" y="816"/>
                    <a:pt x="110" y="892"/>
                    <a:pt x="178" y="892"/>
                  </a:cubicBezTo>
                  <a:cubicBezTo>
                    <a:pt x="178" y="892"/>
                    <a:pt x="212" y="850"/>
                    <a:pt x="255" y="850"/>
                  </a:cubicBezTo>
                  <a:cubicBezTo>
                    <a:pt x="357" y="748"/>
                    <a:pt x="357" y="603"/>
                    <a:pt x="391" y="502"/>
                  </a:cubicBezTo>
                  <a:cubicBezTo>
                    <a:pt x="425" y="357"/>
                    <a:pt x="425" y="213"/>
                    <a:pt x="467" y="111"/>
                  </a:cubicBezTo>
                  <a:cubicBezTo>
                    <a:pt x="467" y="43"/>
                    <a:pt x="391" y="0"/>
                    <a:pt x="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2"/>
            <p:cNvSpPr/>
            <p:nvPr/>
          </p:nvSpPr>
          <p:spPr>
            <a:xfrm>
              <a:off x="1201853" y="3747761"/>
              <a:ext cx="13297" cy="31219"/>
            </a:xfrm>
            <a:custGeom>
              <a:avLst/>
              <a:gdLst/>
              <a:ahLst/>
              <a:cxnLst/>
              <a:rect l="l" t="t" r="r" b="b"/>
              <a:pathLst>
                <a:path w="391" h="918" extrusionOk="0">
                  <a:moveTo>
                    <a:pt x="246" y="1"/>
                  </a:moveTo>
                  <a:cubicBezTo>
                    <a:pt x="179" y="1"/>
                    <a:pt x="102" y="34"/>
                    <a:pt x="102" y="111"/>
                  </a:cubicBezTo>
                  <a:cubicBezTo>
                    <a:pt x="102" y="247"/>
                    <a:pt x="68" y="357"/>
                    <a:pt x="68" y="459"/>
                  </a:cubicBezTo>
                  <a:cubicBezTo>
                    <a:pt x="34" y="604"/>
                    <a:pt x="0" y="706"/>
                    <a:pt x="34" y="816"/>
                  </a:cubicBezTo>
                  <a:cubicBezTo>
                    <a:pt x="34" y="884"/>
                    <a:pt x="68" y="918"/>
                    <a:pt x="145" y="918"/>
                  </a:cubicBezTo>
                  <a:cubicBezTo>
                    <a:pt x="145" y="918"/>
                    <a:pt x="179" y="918"/>
                    <a:pt x="179" y="884"/>
                  </a:cubicBezTo>
                  <a:cubicBezTo>
                    <a:pt x="391" y="706"/>
                    <a:pt x="391" y="357"/>
                    <a:pt x="357" y="111"/>
                  </a:cubicBezTo>
                  <a:cubicBezTo>
                    <a:pt x="357" y="34"/>
                    <a:pt x="280"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2"/>
            <p:cNvSpPr/>
            <p:nvPr/>
          </p:nvSpPr>
          <p:spPr>
            <a:xfrm>
              <a:off x="1161962" y="3813905"/>
              <a:ext cx="13331" cy="32681"/>
            </a:xfrm>
            <a:custGeom>
              <a:avLst/>
              <a:gdLst/>
              <a:ahLst/>
              <a:cxnLst/>
              <a:rect l="l" t="t" r="r" b="b"/>
              <a:pathLst>
                <a:path w="392" h="961" extrusionOk="0">
                  <a:moveTo>
                    <a:pt x="179" y="1"/>
                  </a:moveTo>
                  <a:cubicBezTo>
                    <a:pt x="145" y="1"/>
                    <a:pt x="111" y="35"/>
                    <a:pt x="111" y="111"/>
                  </a:cubicBezTo>
                  <a:cubicBezTo>
                    <a:pt x="77" y="358"/>
                    <a:pt x="1" y="638"/>
                    <a:pt x="111" y="884"/>
                  </a:cubicBezTo>
                  <a:cubicBezTo>
                    <a:pt x="111" y="961"/>
                    <a:pt x="145" y="961"/>
                    <a:pt x="179" y="961"/>
                  </a:cubicBezTo>
                  <a:cubicBezTo>
                    <a:pt x="213" y="961"/>
                    <a:pt x="256" y="961"/>
                    <a:pt x="290" y="884"/>
                  </a:cubicBezTo>
                  <a:cubicBezTo>
                    <a:pt x="392" y="638"/>
                    <a:pt x="324" y="358"/>
                    <a:pt x="290" y="111"/>
                  </a:cubicBezTo>
                  <a:cubicBezTo>
                    <a:pt x="290" y="35"/>
                    <a:pt x="256"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2"/>
            <p:cNvSpPr/>
            <p:nvPr/>
          </p:nvSpPr>
          <p:spPr>
            <a:xfrm>
              <a:off x="1129621" y="3834412"/>
              <a:ext cx="13331" cy="32681"/>
            </a:xfrm>
            <a:custGeom>
              <a:avLst/>
              <a:gdLst/>
              <a:ahLst/>
              <a:cxnLst/>
              <a:rect l="l" t="t" r="r" b="b"/>
              <a:pathLst>
                <a:path w="392" h="961" extrusionOk="0">
                  <a:moveTo>
                    <a:pt x="213" y="1"/>
                  </a:moveTo>
                  <a:cubicBezTo>
                    <a:pt x="179" y="1"/>
                    <a:pt x="102" y="35"/>
                    <a:pt x="102" y="111"/>
                  </a:cubicBezTo>
                  <a:cubicBezTo>
                    <a:pt x="68" y="358"/>
                    <a:pt x="0" y="604"/>
                    <a:pt x="34" y="850"/>
                  </a:cubicBezTo>
                  <a:cubicBezTo>
                    <a:pt x="68" y="918"/>
                    <a:pt x="102" y="961"/>
                    <a:pt x="145" y="961"/>
                  </a:cubicBezTo>
                  <a:cubicBezTo>
                    <a:pt x="179" y="961"/>
                    <a:pt x="213" y="918"/>
                    <a:pt x="247" y="884"/>
                  </a:cubicBezTo>
                  <a:cubicBezTo>
                    <a:pt x="391" y="672"/>
                    <a:pt x="357" y="358"/>
                    <a:pt x="315" y="111"/>
                  </a:cubicBezTo>
                  <a:cubicBezTo>
                    <a:pt x="315" y="35"/>
                    <a:pt x="247"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2"/>
            <p:cNvSpPr/>
            <p:nvPr/>
          </p:nvSpPr>
          <p:spPr>
            <a:xfrm>
              <a:off x="1177877" y="3899434"/>
              <a:ext cx="13025" cy="31219"/>
            </a:xfrm>
            <a:custGeom>
              <a:avLst/>
              <a:gdLst/>
              <a:ahLst/>
              <a:cxnLst/>
              <a:rect l="l" t="t" r="r" b="b"/>
              <a:pathLst>
                <a:path w="383" h="918" extrusionOk="0">
                  <a:moveTo>
                    <a:pt x="246" y="0"/>
                  </a:moveTo>
                  <a:cubicBezTo>
                    <a:pt x="170" y="0"/>
                    <a:pt x="68" y="68"/>
                    <a:pt x="68" y="179"/>
                  </a:cubicBezTo>
                  <a:cubicBezTo>
                    <a:pt x="68" y="391"/>
                    <a:pt x="0" y="671"/>
                    <a:pt x="102" y="884"/>
                  </a:cubicBezTo>
                  <a:cubicBezTo>
                    <a:pt x="102" y="918"/>
                    <a:pt x="170" y="918"/>
                    <a:pt x="212" y="918"/>
                  </a:cubicBezTo>
                  <a:cubicBezTo>
                    <a:pt x="246" y="918"/>
                    <a:pt x="280" y="918"/>
                    <a:pt x="314" y="884"/>
                  </a:cubicBezTo>
                  <a:cubicBezTo>
                    <a:pt x="382" y="782"/>
                    <a:pt x="382" y="637"/>
                    <a:pt x="382" y="535"/>
                  </a:cubicBezTo>
                  <a:lnTo>
                    <a:pt x="382" y="179"/>
                  </a:lnTo>
                  <a:cubicBezTo>
                    <a:pt x="382" y="68"/>
                    <a:pt x="314"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2"/>
            <p:cNvSpPr/>
            <p:nvPr/>
          </p:nvSpPr>
          <p:spPr>
            <a:xfrm>
              <a:off x="1231881" y="3893347"/>
              <a:ext cx="16800" cy="32681"/>
            </a:xfrm>
            <a:custGeom>
              <a:avLst/>
              <a:gdLst/>
              <a:ahLst/>
              <a:cxnLst/>
              <a:rect l="l" t="t" r="r" b="b"/>
              <a:pathLst>
                <a:path w="494" h="961" extrusionOk="0">
                  <a:moveTo>
                    <a:pt x="179" y="1"/>
                  </a:moveTo>
                  <a:cubicBezTo>
                    <a:pt x="111" y="1"/>
                    <a:pt x="35" y="35"/>
                    <a:pt x="35" y="145"/>
                  </a:cubicBezTo>
                  <a:cubicBezTo>
                    <a:pt x="35" y="392"/>
                    <a:pt x="1" y="714"/>
                    <a:pt x="179" y="927"/>
                  </a:cubicBezTo>
                  <a:cubicBezTo>
                    <a:pt x="213" y="927"/>
                    <a:pt x="247" y="961"/>
                    <a:pt x="281" y="961"/>
                  </a:cubicBezTo>
                  <a:cubicBezTo>
                    <a:pt x="323" y="961"/>
                    <a:pt x="357" y="927"/>
                    <a:pt x="391" y="884"/>
                  </a:cubicBezTo>
                  <a:cubicBezTo>
                    <a:pt x="493" y="638"/>
                    <a:pt x="391" y="324"/>
                    <a:pt x="357" y="111"/>
                  </a:cubicBezTo>
                  <a:cubicBezTo>
                    <a:pt x="323" y="35"/>
                    <a:pt x="247"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2"/>
            <p:cNvSpPr/>
            <p:nvPr/>
          </p:nvSpPr>
          <p:spPr>
            <a:xfrm>
              <a:off x="1281294" y="3875459"/>
              <a:ext cx="16766" cy="25166"/>
            </a:xfrm>
            <a:custGeom>
              <a:avLst/>
              <a:gdLst/>
              <a:ahLst/>
              <a:cxnLst/>
              <a:rect l="l" t="t" r="r" b="b"/>
              <a:pathLst>
                <a:path w="493" h="740" extrusionOk="0">
                  <a:moveTo>
                    <a:pt x="179" y="0"/>
                  </a:moveTo>
                  <a:cubicBezTo>
                    <a:pt x="102" y="0"/>
                    <a:pt x="68" y="34"/>
                    <a:pt x="34" y="136"/>
                  </a:cubicBezTo>
                  <a:lnTo>
                    <a:pt x="34" y="425"/>
                  </a:lnTo>
                  <a:cubicBezTo>
                    <a:pt x="34" y="527"/>
                    <a:pt x="0" y="637"/>
                    <a:pt x="102" y="705"/>
                  </a:cubicBezTo>
                  <a:cubicBezTo>
                    <a:pt x="145" y="739"/>
                    <a:pt x="179" y="739"/>
                    <a:pt x="213" y="739"/>
                  </a:cubicBezTo>
                  <a:lnTo>
                    <a:pt x="281" y="739"/>
                  </a:lnTo>
                  <a:cubicBezTo>
                    <a:pt x="493" y="637"/>
                    <a:pt x="357" y="281"/>
                    <a:pt x="315" y="102"/>
                  </a:cubicBezTo>
                  <a:cubicBezTo>
                    <a:pt x="281" y="34"/>
                    <a:pt x="213"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2"/>
            <p:cNvSpPr/>
            <p:nvPr/>
          </p:nvSpPr>
          <p:spPr>
            <a:xfrm>
              <a:off x="1244022" y="3809280"/>
              <a:ext cx="9556" cy="25166"/>
            </a:xfrm>
            <a:custGeom>
              <a:avLst/>
              <a:gdLst/>
              <a:ahLst/>
              <a:cxnLst/>
              <a:rect l="l" t="t" r="r" b="b"/>
              <a:pathLst>
                <a:path w="281" h="740" extrusionOk="0">
                  <a:moveTo>
                    <a:pt x="136" y="1"/>
                  </a:moveTo>
                  <a:cubicBezTo>
                    <a:pt x="102" y="1"/>
                    <a:pt x="34" y="35"/>
                    <a:pt x="34" y="103"/>
                  </a:cubicBezTo>
                  <a:cubicBezTo>
                    <a:pt x="34" y="213"/>
                    <a:pt x="34" y="315"/>
                    <a:pt x="0" y="383"/>
                  </a:cubicBezTo>
                  <a:lnTo>
                    <a:pt x="0" y="528"/>
                  </a:lnTo>
                  <a:cubicBezTo>
                    <a:pt x="0" y="562"/>
                    <a:pt x="34" y="638"/>
                    <a:pt x="34" y="672"/>
                  </a:cubicBezTo>
                  <a:cubicBezTo>
                    <a:pt x="68" y="740"/>
                    <a:pt x="102" y="740"/>
                    <a:pt x="136" y="740"/>
                  </a:cubicBezTo>
                  <a:cubicBezTo>
                    <a:pt x="179" y="740"/>
                    <a:pt x="247" y="740"/>
                    <a:pt x="247" y="672"/>
                  </a:cubicBezTo>
                  <a:cubicBezTo>
                    <a:pt x="247" y="638"/>
                    <a:pt x="281" y="562"/>
                    <a:pt x="281" y="528"/>
                  </a:cubicBezTo>
                  <a:lnTo>
                    <a:pt x="281" y="383"/>
                  </a:lnTo>
                  <a:cubicBezTo>
                    <a:pt x="281" y="315"/>
                    <a:pt x="247" y="213"/>
                    <a:pt x="247" y="103"/>
                  </a:cubicBezTo>
                  <a:cubicBezTo>
                    <a:pt x="247" y="35"/>
                    <a:pt x="213" y="1"/>
                    <a:pt x="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2"/>
            <p:cNvSpPr/>
            <p:nvPr/>
          </p:nvSpPr>
          <p:spPr>
            <a:xfrm>
              <a:off x="1294557" y="3765955"/>
              <a:ext cx="14487" cy="32409"/>
            </a:xfrm>
            <a:custGeom>
              <a:avLst/>
              <a:gdLst/>
              <a:ahLst/>
              <a:cxnLst/>
              <a:rect l="l" t="t" r="r" b="b"/>
              <a:pathLst>
                <a:path w="426" h="953" extrusionOk="0">
                  <a:moveTo>
                    <a:pt x="213" y="1"/>
                  </a:moveTo>
                  <a:cubicBezTo>
                    <a:pt x="137" y="1"/>
                    <a:pt x="69" y="69"/>
                    <a:pt x="69" y="137"/>
                  </a:cubicBezTo>
                  <a:cubicBezTo>
                    <a:pt x="35" y="281"/>
                    <a:pt x="35" y="425"/>
                    <a:pt x="35" y="527"/>
                  </a:cubicBezTo>
                  <a:cubicBezTo>
                    <a:pt x="1" y="672"/>
                    <a:pt x="1" y="774"/>
                    <a:pt x="103" y="918"/>
                  </a:cubicBezTo>
                  <a:cubicBezTo>
                    <a:pt x="103" y="952"/>
                    <a:pt x="179" y="952"/>
                    <a:pt x="213" y="952"/>
                  </a:cubicBezTo>
                  <a:cubicBezTo>
                    <a:pt x="247" y="952"/>
                    <a:pt x="281" y="952"/>
                    <a:pt x="315" y="918"/>
                  </a:cubicBezTo>
                  <a:cubicBezTo>
                    <a:pt x="426" y="774"/>
                    <a:pt x="392" y="672"/>
                    <a:pt x="392" y="527"/>
                  </a:cubicBezTo>
                  <a:cubicBezTo>
                    <a:pt x="392" y="425"/>
                    <a:pt x="349" y="281"/>
                    <a:pt x="349" y="137"/>
                  </a:cubicBezTo>
                  <a:cubicBezTo>
                    <a:pt x="349" y="69"/>
                    <a:pt x="281"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2"/>
            <p:cNvSpPr/>
            <p:nvPr/>
          </p:nvSpPr>
          <p:spPr>
            <a:xfrm>
              <a:off x="1257319" y="3717732"/>
              <a:ext cx="11869" cy="21697"/>
            </a:xfrm>
            <a:custGeom>
              <a:avLst/>
              <a:gdLst/>
              <a:ahLst/>
              <a:cxnLst/>
              <a:rect l="l" t="t" r="r" b="b"/>
              <a:pathLst>
                <a:path w="349" h="638" extrusionOk="0">
                  <a:moveTo>
                    <a:pt x="213" y="0"/>
                  </a:moveTo>
                  <a:cubicBezTo>
                    <a:pt x="136" y="0"/>
                    <a:pt x="68" y="34"/>
                    <a:pt x="68" y="144"/>
                  </a:cubicBezTo>
                  <a:cubicBezTo>
                    <a:pt x="102" y="246"/>
                    <a:pt x="68" y="391"/>
                    <a:pt x="34" y="493"/>
                  </a:cubicBezTo>
                  <a:cubicBezTo>
                    <a:pt x="0" y="569"/>
                    <a:pt x="68" y="637"/>
                    <a:pt x="170" y="637"/>
                  </a:cubicBezTo>
                  <a:cubicBezTo>
                    <a:pt x="213" y="637"/>
                    <a:pt x="246" y="637"/>
                    <a:pt x="246" y="603"/>
                  </a:cubicBezTo>
                  <a:cubicBezTo>
                    <a:pt x="348" y="425"/>
                    <a:pt x="348" y="280"/>
                    <a:pt x="314" y="102"/>
                  </a:cubicBezTo>
                  <a:cubicBezTo>
                    <a:pt x="314" y="34"/>
                    <a:pt x="280"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2"/>
            <p:cNvSpPr/>
            <p:nvPr/>
          </p:nvSpPr>
          <p:spPr>
            <a:xfrm>
              <a:off x="1312479" y="3675529"/>
              <a:ext cx="12175" cy="26628"/>
            </a:xfrm>
            <a:custGeom>
              <a:avLst/>
              <a:gdLst/>
              <a:ahLst/>
              <a:cxnLst/>
              <a:rect l="l" t="t" r="r" b="b"/>
              <a:pathLst>
                <a:path w="358" h="783" extrusionOk="0">
                  <a:moveTo>
                    <a:pt x="213" y="1"/>
                  </a:moveTo>
                  <a:cubicBezTo>
                    <a:pt x="145" y="1"/>
                    <a:pt x="35" y="35"/>
                    <a:pt x="35" y="145"/>
                  </a:cubicBezTo>
                  <a:cubicBezTo>
                    <a:pt x="35" y="247"/>
                    <a:pt x="35" y="358"/>
                    <a:pt x="1" y="426"/>
                  </a:cubicBezTo>
                  <a:cubicBezTo>
                    <a:pt x="1" y="536"/>
                    <a:pt x="1" y="638"/>
                    <a:pt x="35" y="748"/>
                  </a:cubicBezTo>
                  <a:cubicBezTo>
                    <a:pt x="77" y="782"/>
                    <a:pt x="111" y="782"/>
                    <a:pt x="145" y="782"/>
                  </a:cubicBezTo>
                  <a:cubicBezTo>
                    <a:pt x="179" y="782"/>
                    <a:pt x="213" y="782"/>
                    <a:pt x="247" y="748"/>
                  </a:cubicBezTo>
                  <a:cubicBezTo>
                    <a:pt x="323" y="672"/>
                    <a:pt x="357" y="536"/>
                    <a:pt x="357" y="426"/>
                  </a:cubicBezTo>
                  <a:cubicBezTo>
                    <a:pt x="357" y="324"/>
                    <a:pt x="357" y="213"/>
                    <a:pt x="323" y="111"/>
                  </a:cubicBezTo>
                  <a:cubicBezTo>
                    <a:pt x="323" y="35"/>
                    <a:pt x="247"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2"/>
            <p:cNvSpPr/>
            <p:nvPr/>
          </p:nvSpPr>
          <p:spPr>
            <a:xfrm>
              <a:off x="1269154" y="3622681"/>
              <a:ext cx="9862" cy="20541"/>
            </a:xfrm>
            <a:custGeom>
              <a:avLst/>
              <a:gdLst/>
              <a:ahLst/>
              <a:cxnLst/>
              <a:rect l="l" t="t" r="r" b="b"/>
              <a:pathLst>
                <a:path w="290" h="604" extrusionOk="0">
                  <a:moveTo>
                    <a:pt x="145" y="0"/>
                  </a:moveTo>
                  <a:cubicBezTo>
                    <a:pt x="111" y="0"/>
                    <a:pt x="77" y="34"/>
                    <a:pt x="77" y="68"/>
                  </a:cubicBezTo>
                  <a:cubicBezTo>
                    <a:pt x="0" y="247"/>
                    <a:pt x="0" y="425"/>
                    <a:pt x="77" y="561"/>
                  </a:cubicBezTo>
                  <a:cubicBezTo>
                    <a:pt x="111" y="603"/>
                    <a:pt x="111" y="603"/>
                    <a:pt x="145" y="603"/>
                  </a:cubicBezTo>
                  <a:cubicBezTo>
                    <a:pt x="179" y="603"/>
                    <a:pt x="213" y="603"/>
                    <a:pt x="213" y="561"/>
                  </a:cubicBezTo>
                  <a:cubicBezTo>
                    <a:pt x="247" y="425"/>
                    <a:pt x="247" y="281"/>
                    <a:pt x="247" y="136"/>
                  </a:cubicBezTo>
                  <a:cubicBezTo>
                    <a:pt x="289" y="68"/>
                    <a:pt x="213" y="0"/>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2"/>
            <p:cNvSpPr/>
            <p:nvPr/>
          </p:nvSpPr>
          <p:spPr>
            <a:xfrm>
              <a:off x="1309010" y="3568371"/>
              <a:ext cx="11903" cy="24281"/>
            </a:xfrm>
            <a:custGeom>
              <a:avLst/>
              <a:gdLst/>
              <a:ahLst/>
              <a:cxnLst/>
              <a:rect l="l" t="t" r="r" b="b"/>
              <a:pathLst>
                <a:path w="350" h="714" extrusionOk="0">
                  <a:moveTo>
                    <a:pt x="103" y="0"/>
                  </a:moveTo>
                  <a:cubicBezTo>
                    <a:pt x="69" y="0"/>
                    <a:pt x="1" y="34"/>
                    <a:pt x="1" y="111"/>
                  </a:cubicBezTo>
                  <a:cubicBezTo>
                    <a:pt x="1" y="179"/>
                    <a:pt x="35" y="289"/>
                    <a:pt x="35" y="357"/>
                  </a:cubicBezTo>
                  <a:cubicBezTo>
                    <a:pt x="35" y="459"/>
                    <a:pt x="69" y="535"/>
                    <a:pt x="103" y="637"/>
                  </a:cubicBezTo>
                  <a:cubicBezTo>
                    <a:pt x="103" y="671"/>
                    <a:pt x="179" y="714"/>
                    <a:pt x="213" y="714"/>
                  </a:cubicBezTo>
                  <a:lnTo>
                    <a:pt x="247" y="714"/>
                  </a:lnTo>
                  <a:lnTo>
                    <a:pt x="281" y="714"/>
                  </a:lnTo>
                  <a:cubicBezTo>
                    <a:pt x="315" y="671"/>
                    <a:pt x="349" y="637"/>
                    <a:pt x="349" y="603"/>
                  </a:cubicBezTo>
                  <a:cubicBezTo>
                    <a:pt x="349" y="501"/>
                    <a:pt x="349" y="391"/>
                    <a:pt x="281" y="323"/>
                  </a:cubicBezTo>
                  <a:cubicBezTo>
                    <a:pt x="281" y="213"/>
                    <a:pt x="213" y="145"/>
                    <a:pt x="179" y="34"/>
                  </a:cubicBezTo>
                  <a:cubicBezTo>
                    <a:pt x="179" y="0"/>
                    <a:pt x="137"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2"/>
            <p:cNvSpPr/>
            <p:nvPr/>
          </p:nvSpPr>
          <p:spPr>
            <a:xfrm>
              <a:off x="1275207" y="3549293"/>
              <a:ext cx="9590" cy="31219"/>
            </a:xfrm>
            <a:custGeom>
              <a:avLst/>
              <a:gdLst/>
              <a:ahLst/>
              <a:cxnLst/>
              <a:rect l="l" t="t" r="r" b="b"/>
              <a:pathLst>
                <a:path w="282" h="918" extrusionOk="0">
                  <a:moveTo>
                    <a:pt x="111" y="1"/>
                  </a:moveTo>
                  <a:cubicBezTo>
                    <a:pt x="69" y="1"/>
                    <a:pt x="35" y="35"/>
                    <a:pt x="35" y="69"/>
                  </a:cubicBezTo>
                  <a:cubicBezTo>
                    <a:pt x="1" y="213"/>
                    <a:pt x="1" y="349"/>
                    <a:pt x="1" y="493"/>
                  </a:cubicBezTo>
                  <a:cubicBezTo>
                    <a:pt x="1" y="638"/>
                    <a:pt x="69" y="740"/>
                    <a:pt x="111" y="884"/>
                  </a:cubicBezTo>
                  <a:cubicBezTo>
                    <a:pt x="111" y="918"/>
                    <a:pt x="145" y="918"/>
                    <a:pt x="179" y="918"/>
                  </a:cubicBezTo>
                  <a:cubicBezTo>
                    <a:pt x="213" y="918"/>
                    <a:pt x="213" y="918"/>
                    <a:pt x="247" y="884"/>
                  </a:cubicBezTo>
                  <a:cubicBezTo>
                    <a:pt x="247" y="740"/>
                    <a:pt x="281" y="595"/>
                    <a:pt x="281" y="493"/>
                  </a:cubicBezTo>
                  <a:cubicBezTo>
                    <a:pt x="247" y="349"/>
                    <a:pt x="213" y="213"/>
                    <a:pt x="179" y="69"/>
                  </a:cubicBezTo>
                  <a:cubicBezTo>
                    <a:pt x="179" y="35"/>
                    <a:pt x="145"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2"/>
            <p:cNvSpPr/>
            <p:nvPr/>
          </p:nvSpPr>
          <p:spPr>
            <a:xfrm>
              <a:off x="1419671" y="3568371"/>
              <a:ext cx="21697" cy="19384"/>
            </a:xfrm>
            <a:custGeom>
              <a:avLst/>
              <a:gdLst/>
              <a:ahLst/>
              <a:cxnLst/>
              <a:rect l="l" t="t" r="r" b="b"/>
              <a:pathLst>
                <a:path w="638" h="570" extrusionOk="0">
                  <a:moveTo>
                    <a:pt x="111" y="0"/>
                  </a:moveTo>
                  <a:cubicBezTo>
                    <a:pt x="34" y="0"/>
                    <a:pt x="0" y="77"/>
                    <a:pt x="34" y="145"/>
                  </a:cubicBezTo>
                  <a:cubicBezTo>
                    <a:pt x="111" y="213"/>
                    <a:pt x="179" y="289"/>
                    <a:pt x="247" y="357"/>
                  </a:cubicBezTo>
                  <a:cubicBezTo>
                    <a:pt x="323" y="425"/>
                    <a:pt x="391" y="535"/>
                    <a:pt x="493" y="569"/>
                  </a:cubicBezTo>
                  <a:lnTo>
                    <a:pt x="493" y="569"/>
                  </a:lnTo>
                  <a:cubicBezTo>
                    <a:pt x="569" y="569"/>
                    <a:pt x="637" y="501"/>
                    <a:pt x="603" y="425"/>
                  </a:cubicBezTo>
                  <a:cubicBezTo>
                    <a:pt x="569" y="323"/>
                    <a:pt x="459" y="289"/>
                    <a:pt x="391" y="213"/>
                  </a:cubicBezTo>
                  <a:cubicBezTo>
                    <a:pt x="323" y="145"/>
                    <a:pt x="213" y="77"/>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2"/>
            <p:cNvSpPr/>
            <p:nvPr/>
          </p:nvSpPr>
          <p:spPr>
            <a:xfrm>
              <a:off x="1416202" y="3531099"/>
              <a:ext cx="13025" cy="13331"/>
            </a:xfrm>
            <a:custGeom>
              <a:avLst/>
              <a:gdLst/>
              <a:ahLst/>
              <a:cxnLst/>
              <a:rect l="l" t="t" r="r" b="b"/>
              <a:pathLst>
                <a:path w="383" h="392" extrusionOk="0">
                  <a:moveTo>
                    <a:pt x="136" y="0"/>
                  </a:moveTo>
                  <a:cubicBezTo>
                    <a:pt x="68" y="0"/>
                    <a:pt x="0" y="111"/>
                    <a:pt x="34" y="179"/>
                  </a:cubicBezTo>
                  <a:cubicBezTo>
                    <a:pt x="102" y="247"/>
                    <a:pt x="136" y="323"/>
                    <a:pt x="247" y="357"/>
                  </a:cubicBezTo>
                  <a:cubicBezTo>
                    <a:pt x="247" y="391"/>
                    <a:pt x="247" y="391"/>
                    <a:pt x="281" y="391"/>
                  </a:cubicBezTo>
                  <a:cubicBezTo>
                    <a:pt x="315" y="391"/>
                    <a:pt x="383" y="323"/>
                    <a:pt x="383" y="247"/>
                  </a:cubicBezTo>
                  <a:cubicBezTo>
                    <a:pt x="315" y="145"/>
                    <a:pt x="281" y="111"/>
                    <a:pt x="170"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2"/>
            <p:cNvSpPr/>
            <p:nvPr/>
          </p:nvSpPr>
          <p:spPr>
            <a:xfrm>
              <a:off x="1445074" y="3638256"/>
              <a:ext cx="27478" cy="27784"/>
            </a:xfrm>
            <a:custGeom>
              <a:avLst/>
              <a:gdLst/>
              <a:ahLst/>
              <a:cxnLst/>
              <a:rect l="l" t="t" r="r" b="b"/>
              <a:pathLst>
                <a:path w="808" h="817" extrusionOk="0">
                  <a:moveTo>
                    <a:pt x="103" y="1"/>
                  </a:moveTo>
                  <a:cubicBezTo>
                    <a:pt x="35" y="1"/>
                    <a:pt x="1" y="35"/>
                    <a:pt x="35" y="69"/>
                  </a:cubicBezTo>
                  <a:cubicBezTo>
                    <a:pt x="137" y="213"/>
                    <a:pt x="213" y="315"/>
                    <a:pt x="315" y="460"/>
                  </a:cubicBezTo>
                  <a:cubicBezTo>
                    <a:pt x="383" y="570"/>
                    <a:pt x="494" y="740"/>
                    <a:pt x="638" y="782"/>
                  </a:cubicBezTo>
                  <a:cubicBezTo>
                    <a:pt x="638" y="816"/>
                    <a:pt x="672" y="816"/>
                    <a:pt x="672" y="816"/>
                  </a:cubicBezTo>
                  <a:cubicBezTo>
                    <a:pt x="740" y="816"/>
                    <a:pt x="808" y="740"/>
                    <a:pt x="774" y="672"/>
                  </a:cubicBezTo>
                  <a:cubicBezTo>
                    <a:pt x="740" y="528"/>
                    <a:pt x="595" y="426"/>
                    <a:pt x="494" y="315"/>
                  </a:cubicBezTo>
                  <a:cubicBezTo>
                    <a:pt x="383" y="213"/>
                    <a:pt x="247" y="103"/>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2"/>
            <p:cNvSpPr/>
            <p:nvPr/>
          </p:nvSpPr>
          <p:spPr>
            <a:xfrm>
              <a:off x="1484659" y="3646656"/>
              <a:ext cx="28940" cy="24009"/>
            </a:xfrm>
            <a:custGeom>
              <a:avLst/>
              <a:gdLst/>
              <a:ahLst/>
              <a:cxnLst/>
              <a:rect l="l" t="t" r="r" b="b"/>
              <a:pathLst>
                <a:path w="851" h="706" extrusionOk="0">
                  <a:moveTo>
                    <a:pt x="179" y="0"/>
                  </a:moveTo>
                  <a:cubicBezTo>
                    <a:pt x="69" y="0"/>
                    <a:pt x="1" y="111"/>
                    <a:pt x="69" y="213"/>
                  </a:cubicBezTo>
                  <a:cubicBezTo>
                    <a:pt x="179" y="281"/>
                    <a:pt x="247" y="391"/>
                    <a:pt x="357" y="493"/>
                  </a:cubicBezTo>
                  <a:cubicBezTo>
                    <a:pt x="425" y="569"/>
                    <a:pt x="536" y="705"/>
                    <a:pt x="672" y="705"/>
                  </a:cubicBezTo>
                  <a:lnTo>
                    <a:pt x="706" y="705"/>
                  </a:lnTo>
                  <a:cubicBezTo>
                    <a:pt x="782" y="705"/>
                    <a:pt x="850" y="637"/>
                    <a:pt x="850" y="569"/>
                  </a:cubicBezTo>
                  <a:cubicBezTo>
                    <a:pt x="816" y="425"/>
                    <a:pt x="672" y="323"/>
                    <a:pt x="570" y="247"/>
                  </a:cubicBezTo>
                  <a:cubicBezTo>
                    <a:pt x="459" y="145"/>
                    <a:pt x="357" y="68"/>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2"/>
            <p:cNvSpPr/>
            <p:nvPr/>
          </p:nvSpPr>
          <p:spPr>
            <a:xfrm>
              <a:off x="1508634" y="3715419"/>
              <a:ext cx="32681" cy="32375"/>
            </a:xfrm>
            <a:custGeom>
              <a:avLst/>
              <a:gdLst/>
              <a:ahLst/>
              <a:cxnLst/>
              <a:rect l="l" t="t" r="r" b="b"/>
              <a:pathLst>
                <a:path w="961" h="952" extrusionOk="0">
                  <a:moveTo>
                    <a:pt x="179" y="0"/>
                  </a:moveTo>
                  <a:cubicBezTo>
                    <a:pt x="111" y="0"/>
                    <a:pt x="1" y="102"/>
                    <a:pt x="77" y="170"/>
                  </a:cubicBezTo>
                  <a:cubicBezTo>
                    <a:pt x="179" y="314"/>
                    <a:pt x="290" y="459"/>
                    <a:pt x="391" y="595"/>
                  </a:cubicBezTo>
                  <a:cubicBezTo>
                    <a:pt x="502" y="739"/>
                    <a:pt x="604" y="918"/>
                    <a:pt x="748" y="952"/>
                  </a:cubicBezTo>
                  <a:lnTo>
                    <a:pt x="782" y="952"/>
                  </a:lnTo>
                  <a:cubicBezTo>
                    <a:pt x="893" y="952"/>
                    <a:pt x="961" y="850"/>
                    <a:pt x="927" y="773"/>
                  </a:cubicBezTo>
                  <a:cubicBezTo>
                    <a:pt x="893" y="637"/>
                    <a:pt x="748" y="493"/>
                    <a:pt x="638" y="382"/>
                  </a:cubicBezTo>
                  <a:cubicBezTo>
                    <a:pt x="502" y="280"/>
                    <a:pt x="391" y="170"/>
                    <a:pt x="256" y="34"/>
                  </a:cubicBezTo>
                  <a:cubicBezTo>
                    <a:pt x="256" y="34"/>
                    <a:pt x="213"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2"/>
            <p:cNvSpPr/>
            <p:nvPr/>
          </p:nvSpPr>
          <p:spPr>
            <a:xfrm>
              <a:off x="1553422" y="3706748"/>
              <a:ext cx="39619" cy="27750"/>
            </a:xfrm>
            <a:custGeom>
              <a:avLst/>
              <a:gdLst/>
              <a:ahLst/>
              <a:cxnLst/>
              <a:rect l="l" t="t" r="r" b="b"/>
              <a:pathLst>
                <a:path w="1165" h="816" extrusionOk="0">
                  <a:moveTo>
                    <a:pt x="170" y="0"/>
                  </a:moveTo>
                  <a:cubicBezTo>
                    <a:pt x="68" y="0"/>
                    <a:pt x="0" y="145"/>
                    <a:pt x="102" y="255"/>
                  </a:cubicBezTo>
                  <a:cubicBezTo>
                    <a:pt x="281" y="357"/>
                    <a:pt x="459" y="501"/>
                    <a:pt x="595" y="603"/>
                  </a:cubicBezTo>
                  <a:cubicBezTo>
                    <a:pt x="739" y="680"/>
                    <a:pt x="850" y="816"/>
                    <a:pt x="986" y="816"/>
                  </a:cubicBezTo>
                  <a:cubicBezTo>
                    <a:pt x="1020" y="816"/>
                    <a:pt x="1062" y="816"/>
                    <a:pt x="1096" y="782"/>
                  </a:cubicBezTo>
                  <a:cubicBezTo>
                    <a:pt x="1130" y="782"/>
                    <a:pt x="1164" y="748"/>
                    <a:pt x="1164" y="680"/>
                  </a:cubicBezTo>
                  <a:cubicBezTo>
                    <a:pt x="1164" y="467"/>
                    <a:pt x="986" y="391"/>
                    <a:pt x="807" y="323"/>
                  </a:cubicBezTo>
                  <a:cubicBezTo>
                    <a:pt x="637" y="213"/>
                    <a:pt x="459" y="111"/>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2"/>
            <p:cNvSpPr/>
            <p:nvPr/>
          </p:nvSpPr>
          <p:spPr>
            <a:xfrm>
              <a:off x="1580866" y="3763370"/>
              <a:ext cx="30369" cy="24281"/>
            </a:xfrm>
            <a:custGeom>
              <a:avLst/>
              <a:gdLst/>
              <a:ahLst/>
              <a:cxnLst/>
              <a:rect l="l" t="t" r="r" b="b"/>
              <a:pathLst>
                <a:path w="893" h="714" extrusionOk="0">
                  <a:moveTo>
                    <a:pt x="179" y="0"/>
                  </a:moveTo>
                  <a:cubicBezTo>
                    <a:pt x="111" y="0"/>
                    <a:pt x="0" y="111"/>
                    <a:pt x="77" y="213"/>
                  </a:cubicBezTo>
                  <a:cubicBezTo>
                    <a:pt x="145" y="323"/>
                    <a:pt x="255" y="425"/>
                    <a:pt x="391" y="535"/>
                  </a:cubicBezTo>
                  <a:cubicBezTo>
                    <a:pt x="468" y="637"/>
                    <a:pt x="638" y="714"/>
                    <a:pt x="782" y="714"/>
                  </a:cubicBezTo>
                  <a:lnTo>
                    <a:pt x="782" y="714"/>
                  </a:lnTo>
                  <a:cubicBezTo>
                    <a:pt x="850" y="714"/>
                    <a:pt x="892" y="637"/>
                    <a:pt x="892" y="569"/>
                  </a:cubicBezTo>
                  <a:cubicBezTo>
                    <a:pt x="850" y="501"/>
                    <a:pt x="782" y="459"/>
                    <a:pt x="748" y="425"/>
                  </a:cubicBezTo>
                  <a:cubicBezTo>
                    <a:pt x="680" y="357"/>
                    <a:pt x="638" y="323"/>
                    <a:pt x="570" y="289"/>
                  </a:cubicBezTo>
                  <a:cubicBezTo>
                    <a:pt x="468" y="179"/>
                    <a:pt x="357" y="111"/>
                    <a:pt x="255" y="34"/>
                  </a:cubicBezTo>
                  <a:cubicBezTo>
                    <a:pt x="213" y="0"/>
                    <a:pt x="213"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2"/>
            <p:cNvSpPr/>
            <p:nvPr/>
          </p:nvSpPr>
          <p:spPr>
            <a:xfrm>
              <a:off x="1634020" y="3756126"/>
              <a:ext cx="33531" cy="26628"/>
            </a:xfrm>
            <a:custGeom>
              <a:avLst/>
              <a:gdLst/>
              <a:ahLst/>
              <a:cxnLst/>
              <a:rect l="l" t="t" r="r" b="b"/>
              <a:pathLst>
                <a:path w="986" h="783" extrusionOk="0">
                  <a:moveTo>
                    <a:pt x="213" y="1"/>
                  </a:moveTo>
                  <a:cubicBezTo>
                    <a:pt x="102" y="1"/>
                    <a:pt x="0" y="111"/>
                    <a:pt x="68" y="213"/>
                  </a:cubicBezTo>
                  <a:cubicBezTo>
                    <a:pt x="179" y="358"/>
                    <a:pt x="247" y="460"/>
                    <a:pt x="391" y="570"/>
                  </a:cubicBezTo>
                  <a:cubicBezTo>
                    <a:pt x="493" y="672"/>
                    <a:pt x="604" y="782"/>
                    <a:pt x="773" y="782"/>
                  </a:cubicBezTo>
                  <a:lnTo>
                    <a:pt x="773" y="782"/>
                  </a:lnTo>
                  <a:cubicBezTo>
                    <a:pt x="918" y="782"/>
                    <a:pt x="986" y="638"/>
                    <a:pt x="918" y="536"/>
                  </a:cubicBezTo>
                  <a:cubicBezTo>
                    <a:pt x="850" y="392"/>
                    <a:pt x="739" y="358"/>
                    <a:pt x="638" y="290"/>
                  </a:cubicBezTo>
                  <a:cubicBezTo>
                    <a:pt x="527" y="213"/>
                    <a:pt x="425" y="145"/>
                    <a:pt x="315" y="35"/>
                  </a:cubicBezTo>
                  <a:cubicBezTo>
                    <a:pt x="281" y="1"/>
                    <a:pt x="247"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2"/>
            <p:cNvSpPr/>
            <p:nvPr/>
          </p:nvSpPr>
          <p:spPr>
            <a:xfrm>
              <a:off x="1650786" y="3717732"/>
              <a:ext cx="25438" cy="22853"/>
            </a:xfrm>
            <a:custGeom>
              <a:avLst/>
              <a:gdLst/>
              <a:ahLst/>
              <a:cxnLst/>
              <a:rect l="l" t="t" r="r" b="b"/>
              <a:pathLst>
                <a:path w="748" h="672" extrusionOk="0">
                  <a:moveTo>
                    <a:pt x="213" y="0"/>
                  </a:moveTo>
                  <a:cubicBezTo>
                    <a:pt x="111" y="0"/>
                    <a:pt x="0" y="144"/>
                    <a:pt x="111" y="246"/>
                  </a:cubicBezTo>
                  <a:cubicBezTo>
                    <a:pt x="179" y="357"/>
                    <a:pt x="246" y="425"/>
                    <a:pt x="323" y="493"/>
                  </a:cubicBezTo>
                  <a:cubicBezTo>
                    <a:pt x="425" y="569"/>
                    <a:pt x="493" y="671"/>
                    <a:pt x="603" y="671"/>
                  </a:cubicBezTo>
                  <a:lnTo>
                    <a:pt x="637" y="637"/>
                  </a:lnTo>
                  <a:cubicBezTo>
                    <a:pt x="671" y="637"/>
                    <a:pt x="748" y="603"/>
                    <a:pt x="748" y="527"/>
                  </a:cubicBezTo>
                  <a:cubicBezTo>
                    <a:pt x="748" y="459"/>
                    <a:pt x="748" y="425"/>
                    <a:pt x="705" y="357"/>
                  </a:cubicBezTo>
                  <a:cubicBezTo>
                    <a:pt x="671" y="314"/>
                    <a:pt x="637" y="280"/>
                    <a:pt x="569" y="246"/>
                  </a:cubicBezTo>
                  <a:cubicBezTo>
                    <a:pt x="493" y="178"/>
                    <a:pt x="425" y="102"/>
                    <a:pt x="323" y="34"/>
                  </a:cubicBezTo>
                  <a:cubicBezTo>
                    <a:pt x="280" y="0"/>
                    <a:pt x="246"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2"/>
            <p:cNvSpPr/>
            <p:nvPr/>
          </p:nvSpPr>
          <p:spPr>
            <a:xfrm>
              <a:off x="1605114" y="3693723"/>
              <a:ext cx="21731" cy="19112"/>
            </a:xfrm>
            <a:custGeom>
              <a:avLst/>
              <a:gdLst/>
              <a:ahLst/>
              <a:cxnLst/>
              <a:rect l="l" t="t" r="r" b="b"/>
              <a:pathLst>
                <a:path w="639" h="562" extrusionOk="0">
                  <a:moveTo>
                    <a:pt x="137" y="1"/>
                  </a:moveTo>
                  <a:cubicBezTo>
                    <a:pt x="103" y="1"/>
                    <a:pt x="69" y="35"/>
                    <a:pt x="35" y="69"/>
                  </a:cubicBezTo>
                  <a:cubicBezTo>
                    <a:pt x="1" y="103"/>
                    <a:pt x="1" y="171"/>
                    <a:pt x="35" y="213"/>
                  </a:cubicBezTo>
                  <a:cubicBezTo>
                    <a:pt x="179" y="281"/>
                    <a:pt x="247" y="383"/>
                    <a:pt x="349" y="494"/>
                  </a:cubicBezTo>
                  <a:cubicBezTo>
                    <a:pt x="392" y="528"/>
                    <a:pt x="426" y="562"/>
                    <a:pt x="460" y="562"/>
                  </a:cubicBezTo>
                  <a:lnTo>
                    <a:pt x="494" y="562"/>
                  </a:lnTo>
                  <a:cubicBezTo>
                    <a:pt x="562" y="528"/>
                    <a:pt x="604" y="494"/>
                    <a:pt x="604" y="460"/>
                  </a:cubicBezTo>
                  <a:cubicBezTo>
                    <a:pt x="638" y="383"/>
                    <a:pt x="604" y="315"/>
                    <a:pt x="562" y="281"/>
                  </a:cubicBezTo>
                  <a:cubicBezTo>
                    <a:pt x="460" y="171"/>
                    <a:pt x="315" y="103"/>
                    <a:pt x="179" y="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a:off x="1631401" y="3629891"/>
              <a:ext cx="20575" cy="15643"/>
            </a:xfrm>
            <a:custGeom>
              <a:avLst/>
              <a:gdLst/>
              <a:ahLst/>
              <a:cxnLst/>
              <a:rect l="l" t="t" r="r" b="b"/>
              <a:pathLst>
                <a:path w="605" h="460" extrusionOk="0">
                  <a:moveTo>
                    <a:pt x="111" y="1"/>
                  </a:moveTo>
                  <a:cubicBezTo>
                    <a:pt x="43" y="1"/>
                    <a:pt x="1" y="35"/>
                    <a:pt x="43" y="103"/>
                  </a:cubicBezTo>
                  <a:cubicBezTo>
                    <a:pt x="145" y="247"/>
                    <a:pt x="290" y="459"/>
                    <a:pt x="502" y="459"/>
                  </a:cubicBezTo>
                  <a:lnTo>
                    <a:pt x="536" y="459"/>
                  </a:lnTo>
                  <a:cubicBezTo>
                    <a:pt x="570" y="425"/>
                    <a:pt x="604" y="391"/>
                    <a:pt x="570" y="349"/>
                  </a:cubicBezTo>
                  <a:cubicBezTo>
                    <a:pt x="536" y="281"/>
                    <a:pt x="468" y="247"/>
                    <a:pt x="392" y="179"/>
                  </a:cubicBezTo>
                  <a:cubicBezTo>
                    <a:pt x="324" y="137"/>
                    <a:pt x="213" y="69"/>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a:off x="1673605" y="3597243"/>
              <a:ext cx="21697" cy="15643"/>
            </a:xfrm>
            <a:custGeom>
              <a:avLst/>
              <a:gdLst/>
              <a:ahLst/>
              <a:cxnLst/>
              <a:rect l="l" t="t" r="r" b="b"/>
              <a:pathLst>
                <a:path w="638" h="460" extrusionOk="0">
                  <a:moveTo>
                    <a:pt x="145" y="1"/>
                  </a:moveTo>
                  <a:cubicBezTo>
                    <a:pt x="77" y="1"/>
                    <a:pt x="0" y="77"/>
                    <a:pt x="77" y="179"/>
                  </a:cubicBezTo>
                  <a:cubicBezTo>
                    <a:pt x="145" y="247"/>
                    <a:pt x="213" y="323"/>
                    <a:pt x="289" y="391"/>
                  </a:cubicBezTo>
                  <a:cubicBezTo>
                    <a:pt x="357" y="425"/>
                    <a:pt x="459" y="459"/>
                    <a:pt x="535" y="459"/>
                  </a:cubicBezTo>
                  <a:lnTo>
                    <a:pt x="569" y="459"/>
                  </a:lnTo>
                  <a:cubicBezTo>
                    <a:pt x="603" y="459"/>
                    <a:pt x="637" y="391"/>
                    <a:pt x="603" y="357"/>
                  </a:cubicBezTo>
                  <a:cubicBezTo>
                    <a:pt x="603" y="323"/>
                    <a:pt x="569" y="323"/>
                    <a:pt x="535" y="290"/>
                  </a:cubicBezTo>
                  <a:cubicBezTo>
                    <a:pt x="501" y="247"/>
                    <a:pt x="501" y="213"/>
                    <a:pt x="425" y="179"/>
                  </a:cubicBezTo>
                  <a:cubicBezTo>
                    <a:pt x="357" y="145"/>
                    <a:pt x="289" y="77"/>
                    <a:pt x="213" y="35"/>
                  </a:cubicBezTo>
                  <a:cubicBezTo>
                    <a:pt x="179" y="1"/>
                    <a:pt x="145"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a:off x="1625654" y="3556502"/>
              <a:ext cx="20234" cy="20268"/>
            </a:xfrm>
            <a:custGeom>
              <a:avLst/>
              <a:gdLst/>
              <a:ahLst/>
              <a:cxnLst/>
              <a:rect l="l" t="t" r="r" b="b"/>
              <a:pathLst>
                <a:path w="595" h="596" extrusionOk="0">
                  <a:moveTo>
                    <a:pt x="102" y="1"/>
                  </a:moveTo>
                  <a:cubicBezTo>
                    <a:pt x="34" y="1"/>
                    <a:pt x="0" y="69"/>
                    <a:pt x="34" y="137"/>
                  </a:cubicBezTo>
                  <a:cubicBezTo>
                    <a:pt x="68" y="213"/>
                    <a:pt x="136" y="315"/>
                    <a:pt x="212" y="383"/>
                  </a:cubicBezTo>
                  <a:cubicBezTo>
                    <a:pt x="280" y="460"/>
                    <a:pt x="348" y="562"/>
                    <a:pt x="459" y="596"/>
                  </a:cubicBezTo>
                  <a:lnTo>
                    <a:pt x="493" y="596"/>
                  </a:lnTo>
                  <a:cubicBezTo>
                    <a:pt x="561" y="596"/>
                    <a:pt x="595" y="494"/>
                    <a:pt x="561" y="426"/>
                  </a:cubicBezTo>
                  <a:cubicBezTo>
                    <a:pt x="527" y="349"/>
                    <a:pt x="459" y="281"/>
                    <a:pt x="382" y="213"/>
                  </a:cubicBezTo>
                  <a:cubicBezTo>
                    <a:pt x="314" y="137"/>
                    <a:pt x="246" y="103"/>
                    <a:pt x="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2"/>
            <p:cNvSpPr/>
            <p:nvPr/>
          </p:nvSpPr>
          <p:spPr>
            <a:xfrm>
              <a:off x="1653098" y="3521577"/>
              <a:ext cx="20541" cy="16766"/>
            </a:xfrm>
            <a:custGeom>
              <a:avLst/>
              <a:gdLst/>
              <a:ahLst/>
              <a:cxnLst/>
              <a:rect l="l" t="t" r="r" b="b"/>
              <a:pathLst>
                <a:path w="604" h="493" extrusionOk="0">
                  <a:moveTo>
                    <a:pt x="178" y="0"/>
                  </a:moveTo>
                  <a:cubicBezTo>
                    <a:pt x="77" y="0"/>
                    <a:pt x="0" y="136"/>
                    <a:pt x="111" y="212"/>
                  </a:cubicBezTo>
                  <a:cubicBezTo>
                    <a:pt x="178" y="280"/>
                    <a:pt x="255" y="348"/>
                    <a:pt x="323" y="459"/>
                  </a:cubicBezTo>
                  <a:cubicBezTo>
                    <a:pt x="357" y="459"/>
                    <a:pt x="391" y="493"/>
                    <a:pt x="425" y="493"/>
                  </a:cubicBezTo>
                  <a:cubicBezTo>
                    <a:pt x="467" y="493"/>
                    <a:pt x="501" y="493"/>
                    <a:pt x="501" y="459"/>
                  </a:cubicBezTo>
                  <a:cubicBezTo>
                    <a:pt x="569" y="459"/>
                    <a:pt x="569" y="425"/>
                    <a:pt x="603" y="391"/>
                  </a:cubicBezTo>
                  <a:cubicBezTo>
                    <a:pt x="603" y="314"/>
                    <a:pt x="569" y="246"/>
                    <a:pt x="501" y="212"/>
                  </a:cubicBezTo>
                  <a:cubicBezTo>
                    <a:pt x="425" y="136"/>
                    <a:pt x="323" y="68"/>
                    <a:pt x="212"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2"/>
            <p:cNvSpPr/>
            <p:nvPr/>
          </p:nvSpPr>
          <p:spPr>
            <a:xfrm>
              <a:off x="1579710" y="3492670"/>
              <a:ext cx="15643" cy="15643"/>
            </a:xfrm>
            <a:custGeom>
              <a:avLst/>
              <a:gdLst/>
              <a:ahLst/>
              <a:cxnLst/>
              <a:rect l="l" t="t" r="r" b="b"/>
              <a:pathLst>
                <a:path w="460" h="460" extrusionOk="0">
                  <a:moveTo>
                    <a:pt x="145" y="1"/>
                  </a:moveTo>
                  <a:cubicBezTo>
                    <a:pt x="77" y="1"/>
                    <a:pt x="0" y="102"/>
                    <a:pt x="34" y="136"/>
                  </a:cubicBezTo>
                  <a:cubicBezTo>
                    <a:pt x="111" y="247"/>
                    <a:pt x="213" y="459"/>
                    <a:pt x="357" y="459"/>
                  </a:cubicBezTo>
                  <a:lnTo>
                    <a:pt x="357" y="459"/>
                  </a:lnTo>
                  <a:cubicBezTo>
                    <a:pt x="425" y="459"/>
                    <a:pt x="459" y="391"/>
                    <a:pt x="459" y="315"/>
                  </a:cubicBezTo>
                  <a:cubicBezTo>
                    <a:pt x="425" y="247"/>
                    <a:pt x="391" y="247"/>
                    <a:pt x="323" y="179"/>
                  </a:cubicBezTo>
                  <a:cubicBezTo>
                    <a:pt x="289" y="136"/>
                    <a:pt x="247" y="102"/>
                    <a:pt x="213" y="35"/>
                  </a:cubicBezTo>
                  <a:cubicBezTo>
                    <a:pt x="179" y="35"/>
                    <a:pt x="179"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2"/>
            <p:cNvSpPr/>
            <p:nvPr/>
          </p:nvSpPr>
          <p:spPr>
            <a:xfrm>
              <a:off x="1603957" y="3458867"/>
              <a:ext cx="20268" cy="16800"/>
            </a:xfrm>
            <a:custGeom>
              <a:avLst/>
              <a:gdLst/>
              <a:ahLst/>
              <a:cxnLst/>
              <a:rect l="l" t="t" r="r" b="b"/>
              <a:pathLst>
                <a:path w="596" h="494" extrusionOk="0">
                  <a:moveTo>
                    <a:pt x="137" y="1"/>
                  </a:moveTo>
                  <a:cubicBezTo>
                    <a:pt x="69" y="1"/>
                    <a:pt x="1" y="145"/>
                    <a:pt x="69" y="213"/>
                  </a:cubicBezTo>
                  <a:cubicBezTo>
                    <a:pt x="137" y="247"/>
                    <a:pt x="171" y="323"/>
                    <a:pt x="247" y="391"/>
                  </a:cubicBezTo>
                  <a:cubicBezTo>
                    <a:pt x="281" y="391"/>
                    <a:pt x="281" y="425"/>
                    <a:pt x="315" y="459"/>
                  </a:cubicBezTo>
                  <a:cubicBezTo>
                    <a:pt x="383" y="459"/>
                    <a:pt x="426" y="493"/>
                    <a:pt x="460" y="493"/>
                  </a:cubicBezTo>
                  <a:lnTo>
                    <a:pt x="494" y="493"/>
                  </a:lnTo>
                  <a:cubicBezTo>
                    <a:pt x="528" y="493"/>
                    <a:pt x="596" y="425"/>
                    <a:pt x="596" y="357"/>
                  </a:cubicBezTo>
                  <a:cubicBezTo>
                    <a:pt x="562" y="357"/>
                    <a:pt x="562" y="323"/>
                    <a:pt x="528" y="281"/>
                  </a:cubicBezTo>
                  <a:cubicBezTo>
                    <a:pt x="528" y="213"/>
                    <a:pt x="460" y="179"/>
                    <a:pt x="426" y="179"/>
                  </a:cubicBezTo>
                  <a:cubicBezTo>
                    <a:pt x="349" y="111"/>
                    <a:pt x="281" y="69"/>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2"/>
            <p:cNvSpPr/>
            <p:nvPr/>
          </p:nvSpPr>
          <p:spPr>
            <a:xfrm>
              <a:off x="1556891" y="3431151"/>
              <a:ext cx="15643" cy="18228"/>
            </a:xfrm>
            <a:custGeom>
              <a:avLst/>
              <a:gdLst/>
              <a:ahLst/>
              <a:cxnLst/>
              <a:rect l="l" t="t" r="r" b="b"/>
              <a:pathLst>
                <a:path w="460" h="536" extrusionOk="0">
                  <a:moveTo>
                    <a:pt x="111" y="0"/>
                  </a:moveTo>
                  <a:cubicBezTo>
                    <a:pt x="34" y="0"/>
                    <a:pt x="0" y="77"/>
                    <a:pt x="34" y="145"/>
                  </a:cubicBezTo>
                  <a:cubicBezTo>
                    <a:pt x="111" y="213"/>
                    <a:pt x="179" y="247"/>
                    <a:pt x="213" y="323"/>
                  </a:cubicBezTo>
                  <a:cubicBezTo>
                    <a:pt x="281" y="391"/>
                    <a:pt x="323" y="459"/>
                    <a:pt x="357" y="535"/>
                  </a:cubicBezTo>
                  <a:lnTo>
                    <a:pt x="425" y="535"/>
                  </a:lnTo>
                  <a:cubicBezTo>
                    <a:pt x="459" y="535"/>
                    <a:pt x="459" y="535"/>
                    <a:pt x="459" y="501"/>
                  </a:cubicBezTo>
                  <a:cubicBezTo>
                    <a:pt x="459" y="391"/>
                    <a:pt x="391" y="323"/>
                    <a:pt x="357" y="247"/>
                  </a:cubicBezTo>
                  <a:cubicBezTo>
                    <a:pt x="281" y="145"/>
                    <a:pt x="213" y="111"/>
                    <a:pt x="145" y="34"/>
                  </a:cubicBezTo>
                  <a:cubicBezTo>
                    <a:pt x="145" y="0"/>
                    <a:pt x="111"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2"/>
            <p:cNvSpPr/>
            <p:nvPr/>
          </p:nvSpPr>
          <p:spPr>
            <a:xfrm>
              <a:off x="1695268" y="3685085"/>
              <a:ext cx="22853" cy="14453"/>
            </a:xfrm>
            <a:custGeom>
              <a:avLst/>
              <a:gdLst/>
              <a:ahLst/>
              <a:cxnLst/>
              <a:rect l="l" t="t" r="r" b="b"/>
              <a:pathLst>
                <a:path w="672" h="425" extrusionOk="0">
                  <a:moveTo>
                    <a:pt x="77" y="0"/>
                  </a:moveTo>
                  <a:cubicBezTo>
                    <a:pt x="34" y="0"/>
                    <a:pt x="0" y="43"/>
                    <a:pt x="34" y="77"/>
                  </a:cubicBezTo>
                  <a:cubicBezTo>
                    <a:pt x="77" y="179"/>
                    <a:pt x="213" y="255"/>
                    <a:pt x="289" y="289"/>
                  </a:cubicBezTo>
                  <a:cubicBezTo>
                    <a:pt x="391" y="357"/>
                    <a:pt x="459" y="425"/>
                    <a:pt x="570" y="425"/>
                  </a:cubicBezTo>
                  <a:lnTo>
                    <a:pt x="603" y="425"/>
                  </a:lnTo>
                  <a:cubicBezTo>
                    <a:pt x="671" y="425"/>
                    <a:pt x="671" y="357"/>
                    <a:pt x="671" y="323"/>
                  </a:cubicBezTo>
                  <a:cubicBezTo>
                    <a:pt x="603" y="212"/>
                    <a:pt x="502" y="145"/>
                    <a:pt x="391" y="111"/>
                  </a:cubicBezTo>
                  <a:cubicBezTo>
                    <a:pt x="323" y="77"/>
                    <a:pt x="213"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2"/>
            <p:cNvSpPr/>
            <p:nvPr/>
          </p:nvSpPr>
          <p:spPr>
            <a:xfrm>
              <a:off x="1726758" y="3655022"/>
              <a:ext cx="19078" cy="18228"/>
            </a:xfrm>
            <a:custGeom>
              <a:avLst/>
              <a:gdLst/>
              <a:ahLst/>
              <a:cxnLst/>
              <a:rect l="l" t="t" r="r" b="b"/>
              <a:pathLst>
                <a:path w="561" h="536" extrusionOk="0">
                  <a:moveTo>
                    <a:pt x="102" y="1"/>
                  </a:moveTo>
                  <a:cubicBezTo>
                    <a:pt x="34" y="1"/>
                    <a:pt x="0" y="35"/>
                    <a:pt x="0" y="77"/>
                  </a:cubicBezTo>
                  <a:cubicBezTo>
                    <a:pt x="0" y="179"/>
                    <a:pt x="68" y="323"/>
                    <a:pt x="136" y="391"/>
                  </a:cubicBezTo>
                  <a:cubicBezTo>
                    <a:pt x="136" y="391"/>
                    <a:pt x="136" y="425"/>
                    <a:pt x="170" y="425"/>
                  </a:cubicBezTo>
                  <a:cubicBezTo>
                    <a:pt x="213" y="459"/>
                    <a:pt x="247" y="459"/>
                    <a:pt x="281" y="502"/>
                  </a:cubicBezTo>
                  <a:cubicBezTo>
                    <a:pt x="315" y="536"/>
                    <a:pt x="349" y="536"/>
                    <a:pt x="425" y="536"/>
                  </a:cubicBezTo>
                  <a:lnTo>
                    <a:pt x="425" y="536"/>
                  </a:lnTo>
                  <a:cubicBezTo>
                    <a:pt x="493" y="536"/>
                    <a:pt x="561" y="459"/>
                    <a:pt x="493" y="391"/>
                  </a:cubicBezTo>
                  <a:cubicBezTo>
                    <a:pt x="493" y="357"/>
                    <a:pt x="459" y="357"/>
                    <a:pt x="459" y="323"/>
                  </a:cubicBezTo>
                  <a:lnTo>
                    <a:pt x="425" y="323"/>
                  </a:lnTo>
                  <a:lnTo>
                    <a:pt x="425" y="323"/>
                  </a:lnTo>
                  <a:lnTo>
                    <a:pt x="425" y="323"/>
                  </a:lnTo>
                  <a:cubicBezTo>
                    <a:pt x="425" y="289"/>
                    <a:pt x="425" y="247"/>
                    <a:pt x="383" y="247"/>
                  </a:cubicBezTo>
                  <a:cubicBezTo>
                    <a:pt x="349" y="213"/>
                    <a:pt x="349" y="213"/>
                    <a:pt x="315" y="213"/>
                  </a:cubicBezTo>
                  <a:cubicBezTo>
                    <a:pt x="281" y="145"/>
                    <a:pt x="213" y="77"/>
                    <a:pt x="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2"/>
            <p:cNvSpPr/>
            <p:nvPr/>
          </p:nvSpPr>
          <p:spPr>
            <a:xfrm>
              <a:off x="1718087" y="3727254"/>
              <a:ext cx="24315" cy="21697"/>
            </a:xfrm>
            <a:custGeom>
              <a:avLst/>
              <a:gdLst/>
              <a:ahLst/>
              <a:cxnLst/>
              <a:rect l="l" t="t" r="r" b="b"/>
              <a:pathLst>
                <a:path w="715" h="638" extrusionOk="0">
                  <a:moveTo>
                    <a:pt x="179" y="0"/>
                  </a:moveTo>
                  <a:cubicBezTo>
                    <a:pt x="77" y="0"/>
                    <a:pt x="0" y="111"/>
                    <a:pt x="111" y="213"/>
                  </a:cubicBezTo>
                  <a:cubicBezTo>
                    <a:pt x="179" y="289"/>
                    <a:pt x="255" y="391"/>
                    <a:pt x="323" y="459"/>
                  </a:cubicBezTo>
                  <a:cubicBezTo>
                    <a:pt x="391" y="536"/>
                    <a:pt x="502" y="637"/>
                    <a:pt x="604" y="637"/>
                  </a:cubicBezTo>
                  <a:lnTo>
                    <a:pt x="604" y="637"/>
                  </a:lnTo>
                  <a:cubicBezTo>
                    <a:pt x="680" y="637"/>
                    <a:pt x="714" y="570"/>
                    <a:pt x="714" y="536"/>
                  </a:cubicBezTo>
                  <a:cubicBezTo>
                    <a:pt x="714" y="391"/>
                    <a:pt x="604" y="323"/>
                    <a:pt x="536" y="247"/>
                  </a:cubicBezTo>
                  <a:cubicBezTo>
                    <a:pt x="425" y="179"/>
                    <a:pt x="357" y="111"/>
                    <a:pt x="255" y="34"/>
                  </a:cubicBezTo>
                  <a:cubicBezTo>
                    <a:pt x="255" y="34"/>
                    <a:pt x="213"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a:off x="1642386" y="3349397"/>
              <a:ext cx="28940" cy="16766"/>
            </a:xfrm>
            <a:custGeom>
              <a:avLst/>
              <a:gdLst/>
              <a:ahLst/>
              <a:cxnLst/>
              <a:rect l="l" t="t" r="r" b="b"/>
              <a:pathLst>
                <a:path w="851" h="493" extrusionOk="0">
                  <a:moveTo>
                    <a:pt x="145" y="0"/>
                  </a:moveTo>
                  <a:cubicBezTo>
                    <a:pt x="69" y="0"/>
                    <a:pt x="1" y="68"/>
                    <a:pt x="69" y="145"/>
                  </a:cubicBezTo>
                  <a:cubicBezTo>
                    <a:pt x="247" y="280"/>
                    <a:pt x="460" y="493"/>
                    <a:pt x="740" y="493"/>
                  </a:cubicBezTo>
                  <a:lnTo>
                    <a:pt x="740" y="493"/>
                  </a:lnTo>
                  <a:cubicBezTo>
                    <a:pt x="816" y="493"/>
                    <a:pt x="850" y="425"/>
                    <a:pt x="816" y="391"/>
                  </a:cubicBezTo>
                  <a:cubicBezTo>
                    <a:pt x="638" y="212"/>
                    <a:pt x="392" y="102"/>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a:off x="1695268" y="3360075"/>
              <a:ext cx="27750" cy="19384"/>
            </a:xfrm>
            <a:custGeom>
              <a:avLst/>
              <a:gdLst/>
              <a:ahLst/>
              <a:cxnLst/>
              <a:rect l="l" t="t" r="r" b="b"/>
              <a:pathLst>
                <a:path w="816" h="570" extrusionOk="0">
                  <a:moveTo>
                    <a:pt x="145" y="0"/>
                  </a:moveTo>
                  <a:cubicBezTo>
                    <a:pt x="34" y="0"/>
                    <a:pt x="0" y="145"/>
                    <a:pt x="77" y="213"/>
                  </a:cubicBezTo>
                  <a:cubicBezTo>
                    <a:pt x="179" y="289"/>
                    <a:pt x="247" y="323"/>
                    <a:pt x="323" y="391"/>
                  </a:cubicBezTo>
                  <a:cubicBezTo>
                    <a:pt x="425" y="468"/>
                    <a:pt x="502" y="502"/>
                    <a:pt x="603" y="536"/>
                  </a:cubicBezTo>
                  <a:lnTo>
                    <a:pt x="637" y="570"/>
                  </a:lnTo>
                  <a:cubicBezTo>
                    <a:pt x="748" y="570"/>
                    <a:pt x="816" y="391"/>
                    <a:pt x="714" y="323"/>
                  </a:cubicBezTo>
                  <a:cubicBezTo>
                    <a:pt x="637" y="289"/>
                    <a:pt x="570" y="213"/>
                    <a:pt x="459" y="145"/>
                  </a:cubicBezTo>
                  <a:cubicBezTo>
                    <a:pt x="391" y="111"/>
                    <a:pt x="289" y="77"/>
                    <a:pt x="213" y="43"/>
                  </a:cubicBezTo>
                  <a:cubicBezTo>
                    <a:pt x="179" y="0"/>
                    <a:pt x="179" y="0"/>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a:off x="1699008" y="3156710"/>
              <a:ext cx="26322" cy="14453"/>
            </a:xfrm>
            <a:custGeom>
              <a:avLst/>
              <a:gdLst/>
              <a:ahLst/>
              <a:cxnLst/>
              <a:rect l="l" t="t" r="r" b="b"/>
              <a:pathLst>
                <a:path w="774" h="425" extrusionOk="0">
                  <a:moveTo>
                    <a:pt x="103" y="0"/>
                  </a:moveTo>
                  <a:cubicBezTo>
                    <a:pt x="35" y="0"/>
                    <a:pt x="1" y="110"/>
                    <a:pt x="69" y="144"/>
                  </a:cubicBezTo>
                  <a:cubicBezTo>
                    <a:pt x="179" y="178"/>
                    <a:pt x="281" y="246"/>
                    <a:pt x="392" y="323"/>
                  </a:cubicBezTo>
                  <a:cubicBezTo>
                    <a:pt x="493" y="357"/>
                    <a:pt x="561" y="425"/>
                    <a:pt x="672" y="425"/>
                  </a:cubicBezTo>
                  <a:lnTo>
                    <a:pt x="706" y="425"/>
                  </a:lnTo>
                  <a:cubicBezTo>
                    <a:pt x="774" y="425"/>
                    <a:pt x="774" y="357"/>
                    <a:pt x="740" y="323"/>
                  </a:cubicBezTo>
                  <a:cubicBezTo>
                    <a:pt x="706" y="212"/>
                    <a:pt x="561" y="178"/>
                    <a:pt x="493" y="144"/>
                  </a:cubicBezTo>
                  <a:cubicBezTo>
                    <a:pt x="349" y="110"/>
                    <a:pt x="247" y="77"/>
                    <a:pt x="103"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2"/>
            <p:cNvSpPr/>
            <p:nvPr/>
          </p:nvSpPr>
          <p:spPr>
            <a:xfrm>
              <a:off x="1708564" y="3139945"/>
              <a:ext cx="33837" cy="14487"/>
            </a:xfrm>
            <a:custGeom>
              <a:avLst/>
              <a:gdLst/>
              <a:ahLst/>
              <a:cxnLst/>
              <a:rect l="l" t="t" r="r" b="b"/>
              <a:pathLst>
                <a:path w="995" h="426" extrusionOk="0">
                  <a:moveTo>
                    <a:pt x="145" y="0"/>
                  </a:moveTo>
                  <a:cubicBezTo>
                    <a:pt x="68" y="0"/>
                    <a:pt x="0" y="145"/>
                    <a:pt x="111" y="179"/>
                  </a:cubicBezTo>
                  <a:cubicBezTo>
                    <a:pt x="212" y="247"/>
                    <a:pt x="323" y="315"/>
                    <a:pt x="459" y="357"/>
                  </a:cubicBezTo>
                  <a:cubicBezTo>
                    <a:pt x="535" y="391"/>
                    <a:pt x="637" y="425"/>
                    <a:pt x="748" y="425"/>
                  </a:cubicBezTo>
                  <a:lnTo>
                    <a:pt x="850" y="425"/>
                  </a:lnTo>
                  <a:cubicBezTo>
                    <a:pt x="918" y="391"/>
                    <a:pt x="994" y="247"/>
                    <a:pt x="884" y="179"/>
                  </a:cubicBezTo>
                  <a:cubicBezTo>
                    <a:pt x="816" y="102"/>
                    <a:pt x="671" y="102"/>
                    <a:pt x="569" y="68"/>
                  </a:cubicBezTo>
                  <a:cubicBezTo>
                    <a:pt x="425" y="34"/>
                    <a:pt x="280" y="34"/>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2"/>
            <p:cNvSpPr/>
            <p:nvPr/>
          </p:nvSpPr>
          <p:spPr>
            <a:xfrm>
              <a:off x="1606270" y="3107297"/>
              <a:ext cx="22887" cy="15916"/>
            </a:xfrm>
            <a:custGeom>
              <a:avLst/>
              <a:gdLst/>
              <a:ahLst/>
              <a:cxnLst/>
              <a:rect l="l" t="t" r="r" b="b"/>
              <a:pathLst>
                <a:path w="673" h="468" extrusionOk="0">
                  <a:moveTo>
                    <a:pt x="103" y="0"/>
                  </a:moveTo>
                  <a:cubicBezTo>
                    <a:pt x="35" y="0"/>
                    <a:pt x="1" y="111"/>
                    <a:pt x="69" y="179"/>
                  </a:cubicBezTo>
                  <a:cubicBezTo>
                    <a:pt x="145" y="213"/>
                    <a:pt x="247" y="289"/>
                    <a:pt x="315" y="357"/>
                  </a:cubicBezTo>
                  <a:cubicBezTo>
                    <a:pt x="392" y="391"/>
                    <a:pt x="460" y="468"/>
                    <a:pt x="570" y="468"/>
                  </a:cubicBezTo>
                  <a:lnTo>
                    <a:pt x="570" y="468"/>
                  </a:lnTo>
                  <a:cubicBezTo>
                    <a:pt x="638" y="468"/>
                    <a:pt x="672" y="391"/>
                    <a:pt x="672" y="323"/>
                  </a:cubicBezTo>
                  <a:cubicBezTo>
                    <a:pt x="604" y="255"/>
                    <a:pt x="494" y="179"/>
                    <a:pt x="426" y="145"/>
                  </a:cubicBezTo>
                  <a:cubicBezTo>
                    <a:pt x="358" y="111"/>
                    <a:pt x="247" y="77"/>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2"/>
            <p:cNvSpPr/>
            <p:nvPr/>
          </p:nvSpPr>
          <p:spPr>
            <a:xfrm>
              <a:off x="1605114" y="3079853"/>
              <a:ext cx="25200" cy="11869"/>
            </a:xfrm>
            <a:custGeom>
              <a:avLst/>
              <a:gdLst/>
              <a:ahLst/>
              <a:cxnLst/>
              <a:rect l="l" t="t" r="r" b="b"/>
              <a:pathLst>
                <a:path w="741" h="349" extrusionOk="0">
                  <a:moveTo>
                    <a:pt x="137" y="0"/>
                  </a:moveTo>
                  <a:cubicBezTo>
                    <a:pt x="35" y="0"/>
                    <a:pt x="1" y="102"/>
                    <a:pt x="69" y="136"/>
                  </a:cubicBezTo>
                  <a:cubicBezTo>
                    <a:pt x="179" y="213"/>
                    <a:pt x="281" y="247"/>
                    <a:pt x="392" y="315"/>
                  </a:cubicBezTo>
                  <a:cubicBezTo>
                    <a:pt x="460" y="349"/>
                    <a:pt x="528" y="349"/>
                    <a:pt x="562" y="349"/>
                  </a:cubicBezTo>
                  <a:cubicBezTo>
                    <a:pt x="604" y="349"/>
                    <a:pt x="638" y="349"/>
                    <a:pt x="706" y="315"/>
                  </a:cubicBezTo>
                  <a:cubicBezTo>
                    <a:pt x="706" y="315"/>
                    <a:pt x="740" y="281"/>
                    <a:pt x="706" y="247"/>
                  </a:cubicBezTo>
                  <a:cubicBezTo>
                    <a:pt x="672" y="170"/>
                    <a:pt x="604" y="102"/>
                    <a:pt x="494" y="102"/>
                  </a:cubicBezTo>
                  <a:cubicBezTo>
                    <a:pt x="392" y="68"/>
                    <a:pt x="281" y="34"/>
                    <a:pt x="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2"/>
            <p:cNvSpPr/>
            <p:nvPr/>
          </p:nvSpPr>
          <p:spPr>
            <a:xfrm>
              <a:off x="1526828" y="3058191"/>
              <a:ext cx="31253" cy="14487"/>
            </a:xfrm>
            <a:custGeom>
              <a:avLst/>
              <a:gdLst/>
              <a:ahLst/>
              <a:cxnLst/>
              <a:rect l="l" t="t" r="r" b="b"/>
              <a:pathLst>
                <a:path w="919" h="426" extrusionOk="0">
                  <a:moveTo>
                    <a:pt x="145" y="0"/>
                  </a:moveTo>
                  <a:cubicBezTo>
                    <a:pt x="1" y="0"/>
                    <a:pt x="1" y="170"/>
                    <a:pt x="103" y="213"/>
                  </a:cubicBezTo>
                  <a:cubicBezTo>
                    <a:pt x="213" y="247"/>
                    <a:pt x="315" y="281"/>
                    <a:pt x="460" y="315"/>
                  </a:cubicBezTo>
                  <a:cubicBezTo>
                    <a:pt x="528" y="349"/>
                    <a:pt x="638" y="425"/>
                    <a:pt x="740" y="425"/>
                  </a:cubicBezTo>
                  <a:lnTo>
                    <a:pt x="740" y="425"/>
                  </a:lnTo>
                  <a:cubicBezTo>
                    <a:pt x="850" y="425"/>
                    <a:pt x="918" y="315"/>
                    <a:pt x="850" y="247"/>
                  </a:cubicBezTo>
                  <a:cubicBezTo>
                    <a:pt x="782" y="136"/>
                    <a:pt x="672" y="102"/>
                    <a:pt x="528" y="68"/>
                  </a:cubicBezTo>
                  <a:cubicBezTo>
                    <a:pt x="392" y="34"/>
                    <a:pt x="281" y="0"/>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2"/>
            <p:cNvSpPr/>
            <p:nvPr/>
          </p:nvSpPr>
          <p:spPr>
            <a:xfrm>
              <a:off x="1511253" y="3079853"/>
              <a:ext cx="27750" cy="13025"/>
            </a:xfrm>
            <a:custGeom>
              <a:avLst/>
              <a:gdLst/>
              <a:ahLst/>
              <a:cxnLst/>
              <a:rect l="l" t="t" r="r" b="b"/>
              <a:pathLst>
                <a:path w="816" h="383" extrusionOk="0">
                  <a:moveTo>
                    <a:pt x="102" y="0"/>
                  </a:moveTo>
                  <a:cubicBezTo>
                    <a:pt x="34" y="0"/>
                    <a:pt x="0" y="102"/>
                    <a:pt x="68" y="136"/>
                  </a:cubicBezTo>
                  <a:cubicBezTo>
                    <a:pt x="246" y="247"/>
                    <a:pt x="493" y="383"/>
                    <a:pt x="705" y="383"/>
                  </a:cubicBezTo>
                  <a:lnTo>
                    <a:pt x="739" y="383"/>
                  </a:lnTo>
                  <a:cubicBezTo>
                    <a:pt x="773" y="383"/>
                    <a:pt x="816" y="315"/>
                    <a:pt x="773" y="281"/>
                  </a:cubicBezTo>
                  <a:cubicBezTo>
                    <a:pt x="603" y="136"/>
                    <a:pt x="314" y="68"/>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a:off x="1781919" y="3189323"/>
              <a:ext cx="25472" cy="15643"/>
            </a:xfrm>
            <a:custGeom>
              <a:avLst/>
              <a:gdLst/>
              <a:ahLst/>
              <a:cxnLst/>
              <a:rect l="l" t="t" r="r" b="b"/>
              <a:pathLst>
                <a:path w="749" h="460" extrusionOk="0">
                  <a:moveTo>
                    <a:pt x="111" y="1"/>
                  </a:moveTo>
                  <a:cubicBezTo>
                    <a:pt x="35" y="1"/>
                    <a:pt x="1" y="69"/>
                    <a:pt x="35" y="103"/>
                  </a:cubicBezTo>
                  <a:cubicBezTo>
                    <a:pt x="111" y="213"/>
                    <a:pt x="179" y="281"/>
                    <a:pt x="290" y="349"/>
                  </a:cubicBezTo>
                  <a:cubicBezTo>
                    <a:pt x="324" y="392"/>
                    <a:pt x="392" y="392"/>
                    <a:pt x="426" y="426"/>
                  </a:cubicBezTo>
                  <a:cubicBezTo>
                    <a:pt x="460" y="460"/>
                    <a:pt x="502" y="460"/>
                    <a:pt x="536" y="460"/>
                  </a:cubicBezTo>
                  <a:lnTo>
                    <a:pt x="570" y="460"/>
                  </a:lnTo>
                  <a:lnTo>
                    <a:pt x="604" y="460"/>
                  </a:lnTo>
                  <a:lnTo>
                    <a:pt x="604" y="460"/>
                  </a:lnTo>
                  <a:cubicBezTo>
                    <a:pt x="714" y="460"/>
                    <a:pt x="748" y="315"/>
                    <a:pt x="672" y="281"/>
                  </a:cubicBezTo>
                  <a:cubicBezTo>
                    <a:pt x="604" y="247"/>
                    <a:pt x="604" y="213"/>
                    <a:pt x="536" y="179"/>
                  </a:cubicBezTo>
                  <a:cubicBezTo>
                    <a:pt x="502" y="179"/>
                    <a:pt x="426" y="137"/>
                    <a:pt x="392" y="137"/>
                  </a:cubicBezTo>
                  <a:cubicBezTo>
                    <a:pt x="324" y="69"/>
                    <a:pt x="213" y="35"/>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2"/>
            <p:cNvSpPr/>
            <p:nvPr/>
          </p:nvSpPr>
          <p:spPr>
            <a:xfrm>
              <a:off x="1820653" y="3168817"/>
              <a:ext cx="22853" cy="13331"/>
            </a:xfrm>
            <a:custGeom>
              <a:avLst/>
              <a:gdLst/>
              <a:ahLst/>
              <a:cxnLst/>
              <a:rect l="l" t="t" r="r" b="b"/>
              <a:pathLst>
                <a:path w="672" h="392" extrusionOk="0">
                  <a:moveTo>
                    <a:pt x="170" y="1"/>
                  </a:moveTo>
                  <a:lnTo>
                    <a:pt x="136" y="1"/>
                  </a:lnTo>
                  <a:cubicBezTo>
                    <a:pt x="34" y="1"/>
                    <a:pt x="0" y="179"/>
                    <a:pt x="136" y="213"/>
                  </a:cubicBezTo>
                  <a:cubicBezTo>
                    <a:pt x="246" y="247"/>
                    <a:pt x="348" y="281"/>
                    <a:pt x="459" y="358"/>
                  </a:cubicBezTo>
                  <a:cubicBezTo>
                    <a:pt x="459" y="358"/>
                    <a:pt x="493" y="392"/>
                    <a:pt x="527" y="392"/>
                  </a:cubicBezTo>
                  <a:cubicBezTo>
                    <a:pt x="561" y="392"/>
                    <a:pt x="561" y="358"/>
                    <a:pt x="595" y="358"/>
                  </a:cubicBezTo>
                  <a:cubicBezTo>
                    <a:pt x="637" y="315"/>
                    <a:pt x="671" y="281"/>
                    <a:pt x="671" y="213"/>
                  </a:cubicBezTo>
                  <a:cubicBezTo>
                    <a:pt x="671" y="179"/>
                    <a:pt x="637" y="103"/>
                    <a:pt x="595" y="103"/>
                  </a:cubicBezTo>
                  <a:cubicBezTo>
                    <a:pt x="459" y="35"/>
                    <a:pt x="314" y="1"/>
                    <a:pt x="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2"/>
            <p:cNvSpPr/>
            <p:nvPr/>
          </p:nvSpPr>
          <p:spPr>
            <a:xfrm>
              <a:off x="1874657" y="3166504"/>
              <a:ext cx="18228" cy="11903"/>
            </a:xfrm>
            <a:custGeom>
              <a:avLst/>
              <a:gdLst/>
              <a:ahLst/>
              <a:cxnLst/>
              <a:rect l="l" t="t" r="r" b="b"/>
              <a:pathLst>
                <a:path w="536" h="350" extrusionOk="0">
                  <a:moveTo>
                    <a:pt x="145" y="1"/>
                  </a:moveTo>
                  <a:cubicBezTo>
                    <a:pt x="35" y="1"/>
                    <a:pt x="1" y="137"/>
                    <a:pt x="69" y="213"/>
                  </a:cubicBezTo>
                  <a:cubicBezTo>
                    <a:pt x="179" y="247"/>
                    <a:pt x="281" y="349"/>
                    <a:pt x="357" y="349"/>
                  </a:cubicBezTo>
                  <a:cubicBezTo>
                    <a:pt x="391" y="349"/>
                    <a:pt x="391" y="349"/>
                    <a:pt x="425" y="315"/>
                  </a:cubicBezTo>
                  <a:cubicBezTo>
                    <a:pt x="459" y="315"/>
                    <a:pt x="536" y="247"/>
                    <a:pt x="493" y="213"/>
                  </a:cubicBezTo>
                  <a:cubicBezTo>
                    <a:pt x="459" y="103"/>
                    <a:pt x="425" y="103"/>
                    <a:pt x="357" y="69"/>
                  </a:cubicBezTo>
                  <a:cubicBezTo>
                    <a:pt x="281" y="35"/>
                    <a:pt x="213" y="35"/>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a:off x="1874657" y="3209864"/>
              <a:ext cx="32681" cy="15609"/>
            </a:xfrm>
            <a:custGeom>
              <a:avLst/>
              <a:gdLst/>
              <a:ahLst/>
              <a:cxnLst/>
              <a:rect l="l" t="t" r="r" b="b"/>
              <a:pathLst>
                <a:path w="961" h="459" extrusionOk="0">
                  <a:moveTo>
                    <a:pt x="35" y="0"/>
                  </a:moveTo>
                  <a:cubicBezTo>
                    <a:pt x="1" y="0"/>
                    <a:pt x="1" y="34"/>
                    <a:pt x="1" y="34"/>
                  </a:cubicBezTo>
                  <a:cubicBezTo>
                    <a:pt x="111" y="136"/>
                    <a:pt x="281" y="212"/>
                    <a:pt x="391" y="280"/>
                  </a:cubicBezTo>
                  <a:cubicBezTo>
                    <a:pt x="536" y="348"/>
                    <a:pt x="672" y="459"/>
                    <a:pt x="816" y="459"/>
                  </a:cubicBezTo>
                  <a:lnTo>
                    <a:pt x="816" y="459"/>
                  </a:lnTo>
                  <a:cubicBezTo>
                    <a:pt x="884" y="459"/>
                    <a:pt x="961" y="348"/>
                    <a:pt x="884" y="314"/>
                  </a:cubicBezTo>
                  <a:cubicBezTo>
                    <a:pt x="782" y="212"/>
                    <a:pt x="604" y="170"/>
                    <a:pt x="493" y="102"/>
                  </a:cubicBezTo>
                  <a:cubicBezTo>
                    <a:pt x="323" y="68"/>
                    <a:pt x="179"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2"/>
            <p:cNvSpPr/>
            <p:nvPr/>
          </p:nvSpPr>
          <p:spPr>
            <a:xfrm>
              <a:off x="1860204" y="3234996"/>
              <a:ext cx="31253" cy="16766"/>
            </a:xfrm>
            <a:custGeom>
              <a:avLst/>
              <a:gdLst/>
              <a:ahLst/>
              <a:cxnLst/>
              <a:rect l="l" t="t" r="r" b="b"/>
              <a:pathLst>
                <a:path w="919" h="493" extrusionOk="0">
                  <a:moveTo>
                    <a:pt x="179" y="0"/>
                  </a:moveTo>
                  <a:cubicBezTo>
                    <a:pt x="69" y="0"/>
                    <a:pt x="1" y="145"/>
                    <a:pt x="111" y="213"/>
                  </a:cubicBezTo>
                  <a:cubicBezTo>
                    <a:pt x="213" y="280"/>
                    <a:pt x="324" y="323"/>
                    <a:pt x="426" y="391"/>
                  </a:cubicBezTo>
                  <a:cubicBezTo>
                    <a:pt x="536" y="425"/>
                    <a:pt x="604" y="493"/>
                    <a:pt x="706" y="493"/>
                  </a:cubicBezTo>
                  <a:cubicBezTo>
                    <a:pt x="748" y="493"/>
                    <a:pt x="748" y="493"/>
                    <a:pt x="782" y="459"/>
                  </a:cubicBezTo>
                  <a:cubicBezTo>
                    <a:pt x="850" y="459"/>
                    <a:pt x="918" y="357"/>
                    <a:pt x="850" y="247"/>
                  </a:cubicBezTo>
                  <a:cubicBezTo>
                    <a:pt x="782" y="145"/>
                    <a:pt x="672" y="145"/>
                    <a:pt x="570" y="111"/>
                  </a:cubicBezTo>
                  <a:cubicBezTo>
                    <a:pt x="426" y="68"/>
                    <a:pt x="324" y="34"/>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2"/>
            <p:cNvSpPr/>
            <p:nvPr/>
          </p:nvSpPr>
          <p:spPr>
            <a:xfrm>
              <a:off x="1955255" y="3406019"/>
              <a:ext cx="34994" cy="15609"/>
            </a:xfrm>
            <a:custGeom>
              <a:avLst/>
              <a:gdLst/>
              <a:ahLst/>
              <a:cxnLst/>
              <a:rect l="l" t="t" r="r" b="b"/>
              <a:pathLst>
                <a:path w="1029" h="459" extrusionOk="0">
                  <a:moveTo>
                    <a:pt x="145" y="0"/>
                  </a:moveTo>
                  <a:cubicBezTo>
                    <a:pt x="77" y="0"/>
                    <a:pt x="1" y="102"/>
                    <a:pt x="111" y="178"/>
                  </a:cubicBezTo>
                  <a:cubicBezTo>
                    <a:pt x="324" y="314"/>
                    <a:pt x="570" y="425"/>
                    <a:pt x="816" y="459"/>
                  </a:cubicBezTo>
                  <a:lnTo>
                    <a:pt x="850" y="459"/>
                  </a:lnTo>
                  <a:cubicBezTo>
                    <a:pt x="1029" y="459"/>
                    <a:pt x="995" y="212"/>
                    <a:pt x="850" y="136"/>
                  </a:cubicBezTo>
                  <a:cubicBezTo>
                    <a:pt x="638" y="68"/>
                    <a:pt x="391" y="34"/>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2"/>
            <p:cNvSpPr/>
            <p:nvPr/>
          </p:nvSpPr>
          <p:spPr>
            <a:xfrm>
              <a:off x="1973449" y="3374528"/>
              <a:ext cx="36150" cy="12141"/>
            </a:xfrm>
            <a:custGeom>
              <a:avLst/>
              <a:gdLst/>
              <a:ahLst/>
              <a:cxnLst/>
              <a:rect l="l" t="t" r="r" b="b"/>
              <a:pathLst>
                <a:path w="1063" h="357" extrusionOk="0">
                  <a:moveTo>
                    <a:pt x="179" y="0"/>
                  </a:moveTo>
                  <a:cubicBezTo>
                    <a:pt x="69" y="0"/>
                    <a:pt x="1" y="145"/>
                    <a:pt x="137" y="179"/>
                  </a:cubicBezTo>
                  <a:cubicBezTo>
                    <a:pt x="281" y="213"/>
                    <a:pt x="426" y="255"/>
                    <a:pt x="562" y="323"/>
                  </a:cubicBezTo>
                  <a:cubicBezTo>
                    <a:pt x="638" y="323"/>
                    <a:pt x="740" y="357"/>
                    <a:pt x="850" y="357"/>
                  </a:cubicBezTo>
                  <a:lnTo>
                    <a:pt x="918" y="357"/>
                  </a:lnTo>
                  <a:cubicBezTo>
                    <a:pt x="1063" y="323"/>
                    <a:pt x="1063" y="179"/>
                    <a:pt x="952" y="111"/>
                  </a:cubicBezTo>
                  <a:cubicBezTo>
                    <a:pt x="850" y="43"/>
                    <a:pt x="740" y="43"/>
                    <a:pt x="604" y="43"/>
                  </a:cubicBezTo>
                  <a:cubicBezTo>
                    <a:pt x="494" y="0"/>
                    <a:pt x="315"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2"/>
            <p:cNvSpPr/>
            <p:nvPr/>
          </p:nvSpPr>
          <p:spPr>
            <a:xfrm>
              <a:off x="1949202" y="3338412"/>
              <a:ext cx="31525" cy="12175"/>
            </a:xfrm>
            <a:custGeom>
              <a:avLst/>
              <a:gdLst/>
              <a:ahLst/>
              <a:cxnLst/>
              <a:rect l="l" t="t" r="r" b="b"/>
              <a:pathLst>
                <a:path w="927" h="358" extrusionOk="0">
                  <a:moveTo>
                    <a:pt x="502" y="0"/>
                  </a:moveTo>
                  <a:cubicBezTo>
                    <a:pt x="357" y="0"/>
                    <a:pt x="255" y="43"/>
                    <a:pt x="145" y="43"/>
                  </a:cubicBezTo>
                  <a:cubicBezTo>
                    <a:pt x="0" y="77"/>
                    <a:pt x="43" y="289"/>
                    <a:pt x="179" y="289"/>
                  </a:cubicBezTo>
                  <a:cubicBezTo>
                    <a:pt x="289" y="289"/>
                    <a:pt x="391" y="323"/>
                    <a:pt x="502" y="323"/>
                  </a:cubicBezTo>
                  <a:cubicBezTo>
                    <a:pt x="569" y="357"/>
                    <a:pt x="637" y="357"/>
                    <a:pt x="714" y="357"/>
                  </a:cubicBezTo>
                  <a:lnTo>
                    <a:pt x="850" y="357"/>
                  </a:lnTo>
                  <a:cubicBezTo>
                    <a:pt x="892" y="323"/>
                    <a:pt x="926" y="213"/>
                    <a:pt x="892" y="145"/>
                  </a:cubicBezTo>
                  <a:cubicBezTo>
                    <a:pt x="816" y="43"/>
                    <a:pt x="637" y="0"/>
                    <a:pt x="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2"/>
            <p:cNvSpPr/>
            <p:nvPr/>
          </p:nvSpPr>
          <p:spPr>
            <a:xfrm>
              <a:off x="1931280" y="3292774"/>
              <a:ext cx="31253" cy="10984"/>
            </a:xfrm>
            <a:custGeom>
              <a:avLst/>
              <a:gdLst/>
              <a:ahLst/>
              <a:cxnLst/>
              <a:rect l="l" t="t" r="r" b="b"/>
              <a:pathLst>
                <a:path w="919" h="323" extrusionOk="0">
                  <a:moveTo>
                    <a:pt x="357" y="0"/>
                  </a:moveTo>
                  <a:cubicBezTo>
                    <a:pt x="281" y="0"/>
                    <a:pt x="213" y="34"/>
                    <a:pt x="145" y="34"/>
                  </a:cubicBezTo>
                  <a:cubicBezTo>
                    <a:pt x="1" y="34"/>
                    <a:pt x="35" y="246"/>
                    <a:pt x="145" y="280"/>
                  </a:cubicBezTo>
                  <a:cubicBezTo>
                    <a:pt x="247" y="280"/>
                    <a:pt x="357" y="280"/>
                    <a:pt x="459" y="323"/>
                  </a:cubicBezTo>
                  <a:lnTo>
                    <a:pt x="570" y="323"/>
                  </a:lnTo>
                  <a:cubicBezTo>
                    <a:pt x="638" y="323"/>
                    <a:pt x="706" y="323"/>
                    <a:pt x="782" y="280"/>
                  </a:cubicBezTo>
                  <a:cubicBezTo>
                    <a:pt x="918" y="280"/>
                    <a:pt x="884" y="111"/>
                    <a:pt x="782" y="68"/>
                  </a:cubicBezTo>
                  <a:cubicBezTo>
                    <a:pt x="672" y="34"/>
                    <a:pt x="493" y="0"/>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2"/>
            <p:cNvSpPr/>
            <p:nvPr/>
          </p:nvSpPr>
          <p:spPr>
            <a:xfrm>
              <a:off x="1999737" y="3278321"/>
              <a:ext cx="32681" cy="12175"/>
            </a:xfrm>
            <a:custGeom>
              <a:avLst/>
              <a:gdLst/>
              <a:ahLst/>
              <a:cxnLst/>
              <a:rect l="l" t="t" r="r" b="b"/>
              <a:pathLst>
                <a:path w="961" h="358" extrusionOk="0">
                  <a:moveTo>
                    <a:pt x="77" y="0"/>
                  </a:moveTo>
                  <a:cubicBezTo>
                    <a:pt x="1" y="0"/>
                    <a:pt x="1" y="145"/>
                    <a:pt x="77" y="145"/>
                  </a:cubicBezTo>
                  <a:cubicBezTo>
                    <a:pt x="290" y="247"/>
                    <a:pt x="536" y="357"/>
                    <a:pt x="782" y="357"/>
                  </a:cubicBezTo>
                  <a:lnTo>
                    <a:pt x="893" y="357"/>
                  </a:lnTo>
                  <a:cubicBezTo>
                    <a:pt x="961" y="357"/>
                    <a:pt x="961" y="247"/>
                    <a:pt x="893" y="213"/>
                  </a:cubicBezTo>
                  <a:cubicBezTo>
                    <a:pt x="681" y="68"/>
                    <a:pt x="358" y="34"/>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2"/>
            <p:cNvSpPr/>
            <p:nvPr/>
          </p:nvSpPr>
          <p:spPr>
            <a:xfrm>
              <a:off x="1980692" y="3251727"/>
              <a:ext cx="26322" cy="7278"/>
            </a:xfrm>
            <a:custGeom>
              <a:avLst/>
              <a:gdLst/>
              <a:ahLst/>
              <a:cxnLst/>
              <a:rect l="l" t="t" r="r" b="b"/>
              <a:pathLst>
                <a:path w="774" h="214" extrusionOk="0">
                  <a:moveTo>
                    <a:pt x="213" y="1"/>
                  </a:moveTo>
                  <a:lnTo>
                    <a:pt x="102" y="1"/>
                  </a:lnTo>
                  <a:cubicBezTo>
                    <a:pt x="34" y="1"/>
                    <a:pt x="0" y="111"/>
                    <a:pt x="68" y="145"/>
                  </a:cubicBezTo>
                  <a:cubicBezTo>
                    <a:pt x="247" y="213"/>
                    <a:pt x="425" y="213"/>
                    <a:pt x="603" y="213"/>
                  </a:cubicBezTo>
                  <a:lnTo>
                    <a:pt x="671" y="213"/>
                  </a:lnTo>
                  <a:cubicBezTo>
                    <a:pt x="739" y="213"/>
                    <a:pt x="773" y="111"/>
                    <a:pt x="671" y="77"/>
                  </a:cubicBezTo>
                  <a:cubicBezTo>
                    <a:pt x="527" y="43"/>
                    <a:pt x="391"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2"/>
            <p:cNvSpPr/>
            <p:nvPr/>
          </p:nvSpPr>
          <p:spPr>
            <a:xfrm>
              <a:off x="2020277" y="3331169"/>
              <a:ext cx="28906" cy="13331"/>
            </a:xfrm>
            <a:custGeom>
              <a:avLst/>
              <a:gdLst/>
              <a:ahLst/>
              <a:cxnLst/>
              <a:rect l="l" t="t" r="r" b="b"/>
              <a:pathLst>
                <a:path w="850" h="392" extrusionOk="0">
                  <a:moveTo>
                    <a:pt x="144" y="1"/>
                  </a:moveTo>
                  <a:cubicBezTo>
                    <a:pt x="0" y="1"/>
                    <a:pt x="0" y="179"/>
                    <a:pt x="111" y="213"/>
                  </a:cubicBezTo>
                  <a:cubicBezTo>
                    <a:pt x="212" y="256"/>
                    <a:pt x="323" y="324"/>
                    <a:pt x="425" y="324"/>
                  </a:cubicBezTo>
                  <a:cubicBezTo>
                    <a:pt x="501" y="358"/>
                    <a:pt x="569" y="392"/>
                    <a:pt x="671" y="392"/>
                  </a:cubicBezTo>
                  <a:lnTo>
                    <a:pt x="748" y="392"/>
                  </a:lnTo>
                  <a:cubicBezTo>
                    <a:pt x="816" y="358"/>
                    <a:pt x="850" y="256"/>
                    <a:pt x="782" y="179"/>
                  </a:cubicBezTo>
                  <a:cubicBezTo>
                    <a:pt x="714" y="77"/>
                    <a:pt x="603" y="77"/>
                    <a:pt x="501" y="77"/>
                  </a:cubicBezTo>
                  <a:cubicBezTo>
                    <a:pt x="357" y="43"/>
                    <a:pt x="246" y="43"/>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2"/>
            <p:cNvSpPr/>
            <p:nvPr/>
          </p:nvSpPr>
          <p:spPr>
            <a:xfrm>
              <a:off x="2034696" y="3397619"/>
              <a:ext cx="31525" cy="13059"/>
            </a:xfrm>
            <a:custGeom>
              <a:avLst/>
              <a:gdLst/>
              <a:ahLst/>
              <a:cxnLst/>
              <a:rect l="l" t="t" r="r" b="b"/>
              <a:pathLst>
                <a:path w="927" h="384" extrusionOk="0">
                  <a:moveTo>
                    <a:pt x="145" y="1"/>
                  </a:moveTo>
                  <a:cubicBezTo>
                    <a:pt x="35" y="1"/>
                    <a:pt x="1" y="137"/>
                    <a:pt x="111" y="171"/>
                  </a:cubicBezTo>
                  <a:cubicBezTo>
                    <a:pt x="247" y="213"/>
                    <a:pt x="358" y="281"/>
                    <a:pt x="502" y="315"/>
                  </a:cubicBezTo>
                  <a:cubicBezTo>
                    <a:pt x="570" y="349"/>
                    <a:pt x="672" y="383"/>
                    <a:pt x="748" y="383"/>
                  </a:cubicBezTo>
                  <a:cubicBezTo>
                    <a:pt x="782" y="383"/>
                    <a:pt x="816" y="349"/>
                    <a:pt x="816" y="349"/>
                  </a:cubicBezTo>
                  <a:cubicBezTo>
                    <a:pt x="884" y="349"/>
                    <a:pt x="927" y="247"/>
                    <a:pt x="850" y="213"/>
                  </a:cubicBezTo>
                  <a:cubicBezTo>
                    <a:pt x="714" y="35"/>
                    <a:pt x="392" y="35"/>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2"/>
            <p:cNvSpPr/>
            <p:nvPr/>
          </p:nvSpPr>
          <p:spPr>
            <a:xfrm>
              <a:off x="1993989" y="3456554"/>
              <a:ext cx="32375" cy="15643"/>
            </a:xfrm>
            <a:custGeom>
              <a:avLst/>
              <a:gdLst/>
              <a:ahLst/>
              <a:cxnLst/>
              <a:rect l="l" t="t" r="r" b="b"/>
              <a:pathLst>
                <a:path w="952" h="460" extrusionOk="0">
                  <a:moveTo>
                    <a:pt x="136" y="1"/>
                  </a:moveTo>
                  <a:cubicBezTo>
                    <a:pt x="34" y="1"/>
                    <a:pt x="0" y="179"/>
                    <a:pt x="136" y="213"/>
                  </a:cubicBezTo>
                  <a:cubicBezTo>
                    <a:pt x="246" y="247"/>
                    <a:pt x="348" y="315"/>
                    <a:pt x="493" y="349"/>
                  </a:cubicBezTo>
                  <a:cubicBezTo>
                    <a:pt x="561" y="391"/>
                    <a:pt x="671" y="459"/>
                    <a:pt x="807" y="459"/>
                  </a:cubicBezTo>
                  <a:lnTo>
                    <a:pt x="807" y="459"/>
                  </a:lnTo>
                  <a:cubicBezTo>
                    <a:pt x="884" y="459"/>
                    <a:pt x="951" y="391"/>
                    <a:pt x="917" y="281"/>
                  </a:cubicBezTo>
                  <a:cubicBezTo>
                    <a:pt x="807" y="213"/>
                    <a:pt x="705" y="179"/>
                    <a:pt x="595" y="103"/>
                  </a:cubicBezTo>
                  <a:cubicBezTo>
                    <a:pt x="459" y="69"/>
                    <a:pt x="314" y="35"/>
                    <a:pt x="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2"/>
            <p:cNvSpPr/>
            <p:nvPr/>
          </p:nvSpPr>
          <p:spPr>
            <a:xfrm>
              <a:off x="1917983" y="3448189"/>
              <a:ext cx="32681" cy="15643"/>
            </a:xfrm>
            <a:custGeom>
              <a:avLst/>
              <a:gdLst/>
              <a:ahLst/>
              <a:cxnLst/>
              <a:rect l="l" t="t" r="r" b="b"/>
              <a:pathLst>
                <a:path w="961" h="460" extrusionOk="0">
                  <a:moveTo>
                    <a:pt x="179" y="0"/>
                  </a:moveTo>
                  <a:cubicBezTo>
                    <a:pt x="35" y="0"/>
                    <a:pt x="1" y="170"/>
                    <a:pt x="145" y="247"/>
                  </a:cubicBezTo>
                  <a:lnTo>
                    <a:pt x="494" y="383"/>
                  </a:lnTo>
                  <a:cubicBezTo>
                    <a:pt x="604" y="425"/>
                    <a:pt x="672" y="459"/>
                    <a:pt x="782" y="459"/>
                  </a:cubicBezTo>
                  <a:lnTo>
                    <a:pt x="850" y="459"/>
                  </a:lnTo>
                  <a:cubicBezTo>
                    <a:pt x="961" y="425"/>
                    <a:pt x="961" y="281"/>
                    <a:pt x="884" y="213"/>
                  </a:cubicBezTo>
                  <a:cubicBezTo>
                    <a:pt x="816" y="136"/>
                    <a:pt x="672" y="102"/>
                    <a:pt x="570" y="102"/>
                  </a:cubicBezTo>
                  <a:cubicBezTo>
                    <a:pt x="460" y="68"/>
                    <a:pt x="324" y="34"/>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2"/>
            <p:cNvSpPr/>
            <p:nvPr/>
          </p:nvSpPr>
          <p:spPr>
            <a:xfrm>
              <a:off x="1875813" y="3399932"/>
              <a:ext cx="31525" cy="17956"/>
            </a:xfrm>
            <a:custGeom>
              <a:avLst/>
              <a:gdLst/>
              <a:ahLst/>
              <a:cxnLst/>
              <a:rect l="l" t="t" r="r" b="b"/>
              <a:pathLst>
                <a:path w="927" h="528" extrusionOk="0">
                  <a:moveTo>
                    <a:pt x="179" y="1"/>
                  </a:moveTo>
                  <a:cubicBezTo>
                    <a:pt x="77" y="1"/>
                    <a:pt x="1" y="145"/>
                    <a:pt x="111" y="213"/>
                  </a:cubicBezTo>
                  <a:cubicBezTo>
                    <a:pt x="213" y="315"/>
                    <a:pt x="323" y="391"/>
                    <a:pt x="459" y="425"/>
                  </a:cubicBezTo>
                  <a:cubicBezTo>
                    <a:pt x="536" y="493"/>
                    <a:pt x="638" y="527"/>
                    <a:pt x="748" y="527"/>
                  </a:cubicBezTo>
                  <a:lnTo>
                    <a:pt x="816" y="527"/>
                  </a:lnTo>
                  <a:cubicBezTo>
                    <a:pt x="927" y="493"/>
                    <a:pt x="927" y="391"/>
                    <a:pt x="884" y="315"/>
                  </a:cubicBezTo>
                  <a:cubicBezTo>
                    <a:pt x="816" y="247"/>
                    <a:pt x="672" y="213"/>
                    <a:pt x="570" y="179"/>
                  </a:cubicBezTo>
                  <a:cubicBezTo>
                    <a:pt x="459" y="145"/>
                    <a:pt x="323" y="69"/>
                    <a:pt x="213" y="35"/>
                  </a:cubicBezTo>
                  <a:cubicBezTo>
                    <a:pt x="213" y="1"/>
                    <a:pt x="17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2"/>
            <p:cNvSpPr/>
            <p:nvPr/>
          </p:nvSpPr>
          <p:spPr>
            <a:xfrm>
              <a:off x="1836229" y="3443257"/>
              <a:ext cx="22853" cy="19418"/>
            </a:xfrm>
            <a:custGeom>
              <a:avLst/>
              <a:gdLst/>
              <a:ahLst/>
              <a:cxnLst/>
              <a:rect l="l" t="t" r="r" b="b"/>
              <a:pathLst>
                <a:path w="672" h="571" extrusionOk="0">
                  <a:moveTo>
                    <a:pt x="137" y="1"/>
                  </a:moveTo>
                  <a:cubicBezTo>
                    <a:pt x="69" y="1"/>
                    <a:pt x="1" y="103"/>
                    <a:pt x="69" y="179"/>
                  </a:cubicBezTo>
                  <a:cubicBezTo>
                    <a:pt x="137" y="247"/>
                    <a:pt x="247" y="358"/>
                    <a:pt x="315" y="426"/>
                  </a:cubicBezTo>
                  <a:cubicBezTo>
                    <a:pt x="392" y="494"/>
                    <a:pt x="494" y="570"/>
                    <a:pt x="604" y="570"/>
                  </a:cubicBezTo>
                  <a:lnTo>
                    <a:pt x="604" y="570"/>
                  </a:lnTo>
                  <a:cubicBezTo>
                    <a:pt x="638" y="570"/>
                    <a:pt x="672" y="528"/>
                    <a:pt x="672" y="494"/>
                  </a:cubicBezTo>
                  <a:cubicBezTo>
                    <a:pt x="638" y="392"/>
                    <a:pt x="562" y="315"/>
                    <a:pt x="460" y="247"/>
                  </a:cubicBezTo>
                  <a:cubicBezTo>
                    <a:pt x="392" y="179"/>
                    <a:pt x="315" y="103"/>
                    <a:pt x="213" y="35"/>
                  </a:cubicBezTo>
                  <a:cubicBezTo>
                    <a:pt x="179" y="1"/>
                    <a:pt x="179" y="1"/>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2"/>
            <p:cNvSpPr/>
            <p:nvPr/>
          </p:nvSpPr>
          <p:spPr>
            <a:xfrm>
              <a:off x="1809669" y="3397619"/>
              <a:ext cx="22853" cy="16800"/>
            </a:xfrm>
            <a:custGeom>
              <a:avLst/>
              <a:gdLst/>
              <a:ahLst/>
              <a:cxnLst/>
              <a:rect l="l" t="t" r="r" b="b"/>
              <a:pathLst>
                <a:path w="672" h="494" extrusionOk="0">
                  <a:moveTo>
                    <a:pt x="145" y="1"/>
                  </a:moveTo>
                  <a:cubicBezTo>
                    <a:pt x="34" y="1"/>
                    <a:pt x="0" y="137"/>
                    <a:pt x="68" y="213"/>
                  </a:cubicBezTo>
                  <a:cubicBezTo>
                    <a:pt x="179" y="281"/>
                    <a:pt x="281" y="349"/>
                    <a:pt x="357" y="425"/>
                  </a:cubicBezTo>
                  <a:cubicBezTo>
                    <a:pt x="391" y="459"/>
                    <a:pt x="459" y="493"/>
                    <a:pt x="493" y="493"/>
                  </a:cubicBezTo>
                  <a:cubicBezTo>
                    <a:pt x="535" y="493"/>
                    <a:pt x="569" y="459"/>
                    <a:pt x="603" y="425"/>
                  </a:cubicBezTo>
                  <a:cubicBezTo>
                    <a:pt x="671" y="349"/>
                    <a:pt x="637" y="247"/>
                    <a:pt x="569" y="171"/>
                  </a:cubicBezTo>
                  <a:cubicBezTo>
                    <a:pt x="425" y="103"/>
                    <a:pt x="323" y="69"/>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2"/>
            <p:cNvSpPr/>
            <p:nvPr/>
          </p:nvSpPr>
          <p:spPr>
            <a:xfrm>
              <a:off x="1756787" y="3398776"/>
              <a:ext cx="21697" cy="21697"/>
            </a:xfrm>
            <a:custGeom>
              <a:avLst/>
              <a:gdLst/>
              <a:ahLst/>
              <a:cxnLst/>
              <a:rect l="l" t="t" r="r" b="b"/>
              <a:pathLst>
                <a:path w="638" h="638" extrusionOk="0">
                  <a:moveTo>
                    <a:pt x="103" y="1"/>
                  </a:moveTo>
                  <a:cubicBezTo>
                    <a:pt x="35" y="1"/>
                    <a:pt x="1" y="69"/>
                    <a:pt x="35" y="103"/>
                  </a:cubicBezTo>
                  <a:cubicBezTo>
                    <a:pt x="137" y="213"/>
                    <a:pt x="213" y="315"/>
                    <a:pt x="281" y="391"/>
                  </a:cubicBezTo>
                  <a:cubicBezTo>
                    <a:pt x="349" y="493"/>
                    <a:pt x="426" y="604"/>
                    <a:pt x="527" y="638"/>
                  </a:cubicBezTo>
                  <a:lnTo>
                    <a:pt x="527" y="638"/>
                  </a:lnTo>
                  <a:cubicBezTo>
                    <a:pt x="604" y="638"/>
                    <a:pt x="638" y="561"/>
                    <a:pt x="638" y="527"/>
                  </a:cubicBezTo>
                  <a:cubicBezTo>
                    <a:pt x="604" y="425"/>
                    <a:pt x="493" y="349"/>
                    <a:pt x="392" y="281"/>
                  </a:cubicBezTo>
                  <a:lnTo>
                    <a:pt x="137" y="35"/>
                  </a:lnTo>
                  <a:cubicBezTo>
                    <a:pt x="103" y="35"/>
                    <a:pt x="103"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2"/>
            <p:cNvSpPr/>
            <p:nvPr/>
          </p:nvSpPr>
          <p:spPr>
            <a:xfrm>
              <a:off x="1716930" y="3030440"/>
              <a:ext cx="36150" cy="13331"/>
            </a:xfrm>
            <a:custGeom>
              <a:avLst/>
              <a:gdLst/>
              <a:ahLst/>
              <a:cxnLst/>
              <a:rect l="l" t="t" r="r" b="b"/>
              <a:pathLst>
                <a:path w="1063" h="392" extrusionOk="0">
                  <a:moveTo>
                    <a:pt x="748" y="1"/>
                  </a:moveTo>
                  <a:cubicBezTo>
                    <a:pt x="536" y="1"/>
                    <a:pt x="289" y="103"/>
                    <a:pt x="111" y="179"/>
                  </a:cubicBezTo>
                  <a:cubicBezTo>
                    <a:pt x="0" y="213"/>
                    <a:pt x="0" y="392"/>
                    <a:pt x="111" y="392"/>
                  </a:cubicBezTo>
                  <a:lnTo>
                    <a:pt x="145" y="392"/>
                  </a:lnTo>
                  <a:cubicBezTo>
                    <a:pt x="391" y="349"/>
                    <a:pt x="748" y="392"/>
                    <a:pt x="960" y="247"/>
                  </a:cubicBezTo>
                  <a:cubicBezTo>
                    <a:pt x="1062" y="213"/>
                    <a:pt x="1028" y="69"/>
                    <a:pt x="960" y="35"/>
                  </a:cubicBezTo>
                  <a:cubicBezTo>
                    <a:pt x="884" y="35"/>
                    <a:pt x="816" y="1"/>
                    <a:pt x="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2"/>
            <p:cNvSpPr/>
            <p:nvPr/>
          </p:nvSpPr>
          <p:spPr>
            <a:xfrm>
              <a:off x="1455787" y="3046050"/>
              <a:ext cx="33837" cy="10712"/>
            </a:xfrm>
            <a:custGeom>
              <a:avLst/>
              <a:gdLst/>
              <a:ahLst/>
              <a:cxnLst/>
              <a:rect l="l" t="t" r="r" b="b"/>
              <a:pathLst>
                <a:path w="995" h="315" extrusionOk="0">
                  <a:moveTo>
                    <a:pt x="705" y="1"/>
                  </a:moveTo>
                  <a:lnTo>
                    <a:pt x="493" y="1"/>
                  </a:lnTo>
                  <a:cubicBezTo>
                    <a:pt x="391" y="1"/>
                    <a:pt x="246" y="35"/>
                    <a:pt x="111" y="35"/>
                  </a:cubicBezTo>
                  <a:cubicBezTo>
                    <a:pt x="0" y="68"/>
                    <a:pt x="0" y="247"/>
                    <a:pt x="111" y="247"/>
                  </a:cubicBezTo>
                  <a:cubicBezTo>
                    <a:pt x="246" y="281"/>
                    <a:pt x="391" y="281"/>
                    <a:pt x="493" y="281"/>
                  </a:cubicBezTo>
                  <a:cubicBezTo>
                    <a:pt x="569" y="281"/>
                    <a:pt x="637" y="315"/>
                    <a:pt x="705" y="315"/>
                  </a:cubicBezTo>
                  <a:cubicBezTo>
                    <a:pt x="782" y="315"/>
                    <a:pt x="816" y="281"/>
                    <a:pt x="884" y="247"/>
                  </a:cubicBezTo>
                  <a:cubicBezTo>
                    <a:pt x="994" y="213"/>
                    <a:pt x="994" y="68"/>
                    <a:pt x="884" y="35"/>
                  </a:cubicBezTo>
                  <a:cubicBezTo>
                    <a:pt x="816" y="1"/>
                    <a:pt x="748" y="1"/>
                    <a:pt x="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2"/>
            <p:cNvSpPr/>
            <p:nvPr/>
          </p:nvSpPr>
          <p:spPr>
            <a:xfrm>
              <a:off x="1790318" y="3046050"/>
              <a:ext cx="36150" cy="10712"/>
            </a:xfrm>
            <a:custGeom>
              <a:avLst/>
              <a:gdLst/>
              <a:ahLst/>
              <a:cxnLst/>
              <a:rect l="l" t="t" r="r" b="b"/>
              <a:pathLst>
                <a:path w="1063" h="315" extrusionOk="0">
                  <a:moveTo>
                    <a:pt x="748" y="1"/>
                  </a:moveTo>
                  <a:cubicBezTo>
                    <a:pt x="569" y="1"/>
                    <a:pt x="323" y="35"/>
                    <a:pt x="145" y="68"/>
                  </a:cubicBezTo>
                  <a:cubicBezTo>
                    <a:pt x="0" y="68"/>
                    <a:pt x="0" y="281"/>
                    <a:pt x="145" y="281"/>
                  </a:cubicBezTo>
                  <a:cubicBezTo>
                    <a:pt x="255" y="315"/>
                    <a:pt x="391" y="315"/>
                    <a:pt x="501" y="315"/>
                  </a:cubicBezTo>
                  <a:cubicBezTo>
                    <a:pt x="680" y="315"/>
                    <a:pt x="850" y="281"/>
                    <a:pt x="994" y="213"/>
                  </a:cubicBezTo>
                  <a:cubicBezTo>
                    <a:pt x="1062" y="179"/>
                    <a:pt x="1062" y="35"/>
                    <a:pt x="960" y="35"/>
                  </a:cubicBezTo>
                  <a:cubicBezTo>
                    <a:pt x="892" y="1"/>
                    <a:pt x="816" y="1"/>
                    <a:pt x="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2"/>
            <p:cNvSpPr/>
            <p:nvPr/>
          </p:nvSpPr>
          <p:spPr>
            <a:xfrm>
              <a:off x="1836229" y="3001568"/>
              <a:ext cx="50603" cy="15643"/>
            </a:xfrm>
            <a:custGeom>
              <a:avLst/>
              <a:gdLst/>
              <a:ahLst/>
              <a:cxnLst/>
              <a:rect l="l" t="t" r="r" b="b"/>
              <a:pathLst>
                <a:path w="1488" h="460" extrusionOk="0">
                  <a:moveTo>
                    <a:pt x="1165" y="0"/>
                  </a:moveTo>
                  <a:cubicBezTo>
                    <a:pt x="1029" y="0"/>
                    <a:pt x="884" y="34"/>
                    <a:pt x="774" y="34"/>
                  </a:cubicBezTo>
                  <a:cubicBezTo>
                    <a:pt x="562" y="68"/>
                    <a:pt x="315" y="102"/>
                    <a:pt x="137" y="213"/>
                  </a:cubicBezTo>
                  <a:cubicBezTo>
                    <a:pt x="1" y="247"/>
                    <a:pt x="103" y="425"/>
                    <a:pt x="213" y="459"/>
                  </a:cubicBezTo>
                  <a:lnTo>
                    <a:pt x="315" y="459"/>
                  </a:lnTo>
                  <a:cubicBezTo>
                    <a:pt x="494" y="459"/>
                    <a:pt x="672" y="425"/>
                    <a:pt x="850" y="391"/>
                  </a:cubicBezTo>
                  <a:cubicBezTo>
                    <a:pt x="1029" y="349"/>
                    <a:pt x="1241" y="349"/>
                    <a:pt x="1377" y="247"/>
                  </a:cubicBezTo>
                  <a:cubicBezTo>
                    <a:pt x="1487" y="213"/>
                    <a:pt x="1453" y="34"/>
                    <a:pt x="1343" y="34"/>
                  </a:cubicBezTo>
                  <a:cubicBezTo>
                    <a:pt x="1309" y="0"/>
                    <a:pt x="1241" y="0"/>
                    <a:pt x="1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2"/>
            <p:cNvSpPr/>
            <p:nvPr/>
          </p:nvSpPr>
          <p:spPr>
            <a:xfrm>
              <a:off x="1895164" y="3033909"/>
              <a:ext cx="32409" cy="12175"/>
            </a:xfrm>
            <a:custGeom>
              <a:avLst/>
              <a:gdLst/>
              <a:ahLst/>
              <a:cxnLst/>
              <a:rect l="l" t="t" r="r" b="b"/>
              <a:pathLst>
                <a:path w="953" h="358" extrusionOk="0">
                  <a:moveTo>
                    <a:pt x="638" y="1"/>
                  </a:moveTo>
                  <a:cubicBezTo>
                    <a:pt x="604" y="1"/>
                    <a:pt x="570" y="1"/>
                    <a:pt x="527" y="35"/>
                  </a:cubicBezTo>
                  <a:cubicBezTo>
                    <a:pt x="392" y="35"/>
                    <a:pt x="281" y="77"/>
                    <a:pt x="145" y="77"/>
                  </a:cubicBezTo>
                  <a:cubicBezTo>
                    <a:pt x="1" y="145"/>
                    <a:pt x="35" y="358"/>
                    <a:pt x="179" y="358"/>
                  </a:cubicBezTo>
                  <a:lnTo>
                    <a:pt x="179" y="358"/>
                  </a:lnTo>
                  <a:cubicBezTo>
                    <a:pt x="315" y="358"/>
                    <a:pt x="460" y="358"/>
                    <a:pt x="570" y="324"/>
                  </a:cubicBezTo>
                  <a:cubicBezTo>
                    <a:pt x="706" y="324"/>
                    <a:pt x="816" y="290"/>
                    <a:pt x="918" y="213"/>
                  </a:cubicBezTo>
                  <a:cubicBezTo>
                    <a:pt x="952" y="179"/>
                    <a:pt x="952" y="77"/>
                    <a:pt x="884" y="77"/>
                  </a:cubicBezTo>
                  <a:cubicBezTo>
                    <a:pt x="816" y="35"/>
                    <a:pt x="706" y="1"/>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2"/>
            <p:cNvSpPr/>
            <p:nvPr/>
          </p:nvSpPr>
          <p:spPr>
            <a:xfrm>
              <a:off x="1978074" y="3014865"/>
              <a:ext cx="37612" cy="17922"/>
            </a:xfrm>
            <a:custGeom>
              <a:avLst/>
              <a:gdLst/>
              <a:ahLst/>
              <a:cxnLst/>
              <a:rect l="l" t="t" r="r" b="b"/>
              <a:pathLst>
                <a:path w="1106" h="527" extrusionOk="0">
                  <a:moveTo>
                    <a:pt x="893" y="0"/>
                  </a:moveTo>
                  <a:cubicBezTo>
                    <a:pt x="782" y="0"/>
                    <a:pt x="680" y="68"/>
                    <a:pt x="604" y="68"/>
                  </a:cubicBezTo>
                  <a:cubicBezTo>
                    <a:pt x="468" y="136"/>
                    <a:pt x="290" y="170"/>
                    <a:pt x="145" y="246"/>
                  </a:cubicBezTo>
                  <a:cubicBezTo>
                    <a:pt x="1" y="314"/>
                    <a:pt x="111" y="527"/>
                    <a:pt x="256" y="527"/>
                  </a:cubicBezTo>
                  <a:lnTo>
                    <a:pt x="256" y="527"/>
                  </a:lnTo>
                  <a:cubicBezTo>
                    <a:pt x="426" y="493"/>
                    <a:pt x="604" y="459"/>
                    <a:pt x="748" y="425"/>
                  </a:cubicBezTo>
                  <a:cubicBezTo>
                    <a:pt x="893" y="382"/>
                    <a:pt x="1029" y="348"/>
                    <a:pt x="1063" y="170"/>
                  </a:cubicBezTo>
                  <a:cubicBezTo>
                    <a:pt x="1105" y="136"/>
                    <a:pt x="1063" y="68"/>
                    <a:pt x="1029" y="68"/>
                  </a:cubicBezTo>
                  <a:cubicBezTo>
                    <a:pt x="995" y="34"/>
                    <a:pt x="927"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2"/>
            <p:cNvSpPr/>
            <p:nvPr/>
          </p:nvSpPr>
          <p:spPr>
            <a:xfrm>
              <a:off x="1939679" y="2990584"/>
              <a:ext cx="34960" cy="18228"/>
            </a:xfrm>
            <a:custGeom>
              <a:avLst/>
              <a:gdLst/>
              <a:ahLst/>
              <a:cxnLst/>
              <a:rect l="l" t="t" r="r" b="b"/>
              <a:pathLst>
                <a:path w="1028" h="536" extrusionOk="0">
                  <a:moveTo>
                    <a:pt x="782" y="1"/>
                  </a:moveTo>
                  <a:cubicBezTo>
                    <a:pt x="705" y="1"/>
                    <a:pt x="637" y="34"/>
                    <a:pt x="569" y="77"/>
                  </a:cubicBezTo>
                  <a:cubicBezTo>
                    <a:pt x="425" y="111"/>
                    <a:pt x="246" y="179"/>
                    <a:pt x="110" y="247"/>
                  </a:cubicBezTo>
                  <a:cubicBezTo>
                    <a:pt x="0" y="323"/>
                    <a:pt x="68" y="536"/>
                    <a:pt x="212" y="536"/>
                  </a:cubicBezTo>
                  <a:lnTo>
                    <a:pt x="246" y="502"/>
                  </a:lnTo>
                  <a:cubicBezTo>
                    <a:pt x="391" y="459"/>
                    <a:pt x="535" y="425"/>
                    <a:pt x="671" y="391"/>
                  </a:cubicBezTo>
                  <a:cubicBezTo>
                    <a:pt x="748" y="391"/>
                    <a:pt x="816" y="391"/>
                    <a:pt x="849" y="357"/>
                  </a:cubicBezTo>
                  <a:cubicBezTo>
                    <a:pt x="917" y="323"/>
                    <a:pt x="960" y="247"/>
                    <a:pt x="994" y="213"/>
                  </a:cubicBezTo>
                  <a:cubicBezTo>
                    <a:pt x="1028" y="179"/>
                    <a:pt x="1028" y="111"/>
                    <a:pt x="994" y="77"/>
                  </a:cubicBezTo>
                  <a:cubicBezTo>
                    <a:pt x="917" y="34"/>
                    <a:pt x="849" y="34"/>
                    <a:pt x="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2"/>
            <p:cNvSpPr/>
            <p:nvPr/>
          </p:nvSpPr>
          <p:spPr>
            <a:xfrm>
              <a:off x="1868604" y="2813779"/>
              <a:ext cx="22853" cy="14487"/>
            </a:xfrm>
            <a:custGeom>
              <a:avLst/>
              <a:gdLst/>
              <a:ahLst/>
              <a:cxnLst/>
              <a:rect l="l" t="t" r="r" b="b"/>
              <a:pathLst>
                <a:path w="672" h="426" extrusionOk="0">
                  <a:moveTo>
                    <a:pt x="501" y="1"/>
                  </a:moveTo>
                  <a:lnTo>
                    <a:pt x="459" y="1"/>
                  </a:lnTo>
                  <a:cubicBezTo>
                    <a:pt x="357" y="1"/>
                    <a:pt x="213" y="69"/>
                    <a:pt x="145" y="103"/>
                  </a:cubicBezTo>
                  <a:cubicBezTo>
                    <a:pt x="34" y="137"/>
                    <a:pt x="0" y="213"/>
                    <a:pt x="34" y="315"/>
                  </a:cubicBezTo>
                  <a:cubicBezTo>
                    <a:pt x="34" y="391"/>
                    <a:pt x="111" y="425"/>
                    <a:pt x="179" y="425"/>
                  </a:cubicBezTo>
                  <a:lnTo>
                    <a:pt x="213" y="425"/>
                  </a:lnTo>
                  <a:cubicBezTo>
                    <a:pt x="357" y="391"/>
                    <a:pt x="459" y="349"/>
                    <a:pt x="569" y="315"/>
                  </a:cubicBezTo>
                  <a:cubicBezTo>
                    <a:pt x="637" y="281"/>
                    <a:pt x="671" y="213"/>
                    <a:pt x="671" y="137"/>
                  </a:cubicBezTo>
                  <a:cubicBezTo>
                    <a:pt x="671" y="103"/>
                    <a:pt x="637" y="69"/>
                    <a:pt x="603" y="35"/>
                  </a:cubicBezTo>
                  <a:cubicBezTo>
                    <a:pt x="603" y="1"/>
                    <a:pt x="535"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2"/>
            <p:cNvSpPr/>
            <p:nvPr/>
          </p:nvSpPr>
          <p:spPr>
            <a:xfrm>
              <a:off x="1872345" y="2786063"/>
              <a:ext cx="34994" cy="12141"/>
            </a:xfrm>
            <a:custGeom>
              <a:avLst/>
              <a:gdLst/>
              <a:ahLst/>
              <a:cxnLst/>
              <a:rect l="l" t="t" r="r" b="b"/>
              <a:pathLst>
                <a:path w="1029" h="357" extrusionOk="0">
                  <a:moveTo>
                    <a:pt x="740" y="0"/>
                  </a:moveTo>
                  <a:cubicBezTo>
                    <a:pt x="527" y="0"/>
                    <a:pt x="315" y="34"/>
                    <a:pt x="103" y="102"/>
                  </a:cubicBezTo>
                  <a:cubicBezTo>
                    <a:pt x="1" y="179"/>
                    <a:pt x="1" y="357"/>
                    <a:pt x="137" y="357"/>
                  </a:cubicBezTo>
                  <a:lnTo>
                    <a:pt x="213" y="357"/>
                  </a:lnTo>
                  <a:cubicBezTo>
                    <a:pt x="459" y="357"/>
                    <a:pt x="706" y="280"/>
                    <a:pt x="918" y="213"/>
                  </a:cubicBezTo>
                  <a:cubicBezTo>
                    <a:pt x="1029" y="179"/>
                    <a:pt x="986" y="34"/>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2"/>
            <p:cNvSpPr/>
            <p:nvPr/>
          </p:nvSpPr>
          <p:spPr>
            <a:xfrm>
              <a:off x="1919139" y="2754844"/>
              <a:ext cx="36150" cy="14487"/>
            </a:xfrm>
            <a:custGeom>
              <a:avLst/>
              <a:gdLst/>
              <a:ahLst/>
              <a:cxnLst/>
              <a:rect l="l" t="t" r="r" b="b"/>
              <a:pathLst>
                <a:path w="1063" h="426" extrusionOk="0">
                  <a:moveTo>
                    <a:pt x="714" y="1"/>
                  </a:moveTo>
                  <a:cubicBezTo>
                    <a:pt x="536" y="1"/>
                    <a:pt x="324" y="35"/>
                    <a:pt x="179" y="103"/>
                  </a:cubicBezTo>
                  <a:cubicBezTo>
                    <a:pt x="1" y="137"/>
                    <a:pt x="35" y="425"/>
                    <a:pt x="213" y="425"/>
                  </a:cubicBezTo>
                  <a:cubicBezTo>
                    <a:pt x="213" y="425"/>
                    <a:pt x="247" y="425"/>
                    <a:pt x="247" y="383"/>
                  </a:cubicBezTo>
                  <a:cubicBezTo>
                    <a:pt x="392" y="349"/>
                    <a:pt x="502" y="349"/>
                    <a:pt x="638" y="315"/>
                  </a:cubicBezTo>
                  <a:cubicBezTo>
                    <a:pt x="748" y="315"/>
                    <a:pt x="884" y="315"/>
                    <a:pt x="995" y="281"/>
                  </a:cubicBezTo>
                  <a:cubicBezTo>
                    <a:pt x="1063" y="213"/>
                    <a:pt x="1063" y="103"/>
                    <a:pt x="995" y="69"/>
                  </a:cubicBezTo>
                  <a:cubicBezTo>
                    <a:pt x="884" y="1"/>
                    <a:pt x="816" y="1"/>
                    <a:pt x="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2"/>
            <p:cNvSpPr/>
            <p:nvPr/>
          </p:nvSpPr>
          <p:spPr>
            <a:xfrm>
              <a:off x="1973449" y="2818404"/>
              <a:ext cx="28940" cy="9862"/>
            </a:xfrm>
            <a:custGeom>
              <a:avLst/>
              <a:gdLst/>
              <a:ahLst/>
              <a:cxnLst/>
              <a:rect l="l" t="t" r="r" b="b"/>
              <a:pathLst>
                <a:path w="851" h="290" extrusionOk="0">
                  <a:moveTo>
                    <a:pt x="604" y="1"/>
                  </a:moveTo>
                  <a:lnTo>
                    <a:pt x="460" y="1"/>
                  </a:lnTo>
                  <a:cubicBezTo>
                    <a:pt x="349" y="43"/>
                    <a:pt x="247" y="43"/>
                    <a:pt x="137" y="43"/>
                  </a:cubicBezTo>
                  <a:cubicBezTo>
                    <a:pt x="1" y="43"/>
                    <a:pt x="1" y="255"/>
                    <a:pt x="137" y="255"/>
                  </a:cubicBezTo>
                  <a:cubicBezTo>
                    <a:pt x="247" y="289"/>
                    <a:pt x="349" y="289"/>
                    <a:pt x="460" y="289"/>
                  </a:cubicBezTo>
                  <a:lnTo>
                    <a:pt x="604" y="289"/>
                  </a:lnTo>
                  <a:cubicBezTo>
                    <a:pt x="672" y="289"/>
                    <a:pt x="706" y="289"/>
                    <a:pt x="774" y="255"/>
                  </a:cubicBezTo>
                  <a:cubicBezTo>
                    <a:pt x="850" y="213"/>
                    <a:pt x="850" y="77"/>
                    <a:pt x="774" y="43"/>
                  </a:cubicBezTo>
                  <a:cubicBezTo>
                    <a:pt x="706" y="1"/>
                    <a:pt x="672" y="1"/>
                    <a:pt x="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2"/>
            <p:cNvSpPr/>
            <p:nvPr/>
          </p:nvSpPr>
          <p:spPr>
            <a:xfrm>
              <a:off x="2019121" y="2777663"/>
              <a:ext cx="27750" cy="11903"/>
            </a:xfrm>
            <a:custGeom>
              <a:avLst/>
              <a:gdLst/>
              <a:ahLst/>
              <a:cxnLst/>
              <a:rect l="l" t="t" r="r" b="b"/>
              <a:pathLst>
                <a:path w="816" h="350" extrusionOk="0">
                  <a:moveTo>
                    <a:pt x="569" y="1"/>
                  </a:moveTo>
                  <a:lnTo>
                    <a:pt x="425" y="1"/>
                  </a:lnTo>
                  <a:cubicBezTo>
                    <a:pt x="323" y="35"/>
                    <a:pt x="212" y="35"/>
                    <a:pt x="111" y="103"/>
                  </a:cubicBezTo>
                  <a:cubicBezTo>
                    <a:pt x="0" y="137"/>
                    <a:pt x="0" y="349"/>
                    <a:pt x="145" y="349"/>
                  </a:cubicBezTo>
                  <a:lnTo>
                    <a:pt x="145" y="349"/>
                  </a:lnTo>
                  <a:cubicBezTo>
                    <a:pt x="246" y="349"/>
                    <a:pt x="357" y="315"/>
                    <a:pt x="459" y="315"/>
                  </a:cubicBezTo>
                  <a:lnTo>
                    <a:pt x="493" y="315"/>
                  </a:lnTo>
                  <a:lnTo>
                    <a:pt x="535" y="315"/>
                  </a:lnTo>
                  <a:cubicBezTo>
                    <a:pt x="603" y="315"/>
                    <a:pt x="671" y="315"/>
                    <a:pt x="748" y="247"/>
                  </a:cubicBezTo>
                  <a:cubicBezTo>
                    <a:pt x="816" y="213"/>
                    <a:pt x="816" y="103"/>
                    <a:pt x="748" y="69"/>
                  </a:cubicBezTo>
                  <a:cubicBezTo>
                    <a:pt x="705" y="1"/>
                    <a:pt x="637"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2"/>
            <p:cNvSpPr/>
            <p:nvPr/>
          </p:nvSpPr>
          <p:spPr>
            <a:xfrm>
              <a:off x="2027487" y="2753415"/>
              <a:ext cx="24281" cy="9862"/>
            </a:xfrm>
            <a:custGeom>
              <a:avLst/>
              <a:gdLst/>
              <a:ahLst/>
              <a:cxnLst/>
              <a:rect l="l" t="t" r="r" b="b"/>
              <a:pathLst>
                <a:path w="714" h="290" extrusionOk="0">
                  <a:moveTo>
                    <a:pt x="502" y="0"/>
                  </a:moveTo>
                  <a:lnTo>
                    <a:pt x="425" y="0"/>
                  </a:lnTo>
                  <a:cubicBezTo>
                    <a:pt x="323" y="0"/>
                    <a:pt x="247" y="0"/>
                    <a:pt x="145" y="43"/>
                  </a:cubicBezTo>
                  <a:cubicBezTo>
                    <a:pt x="0" y="43"/>
                    <a:pt x="0" y="255"/>
                    <a:pt x="145" y="255"/>
                  </a:cubicBezTo>
                  <a:cubicBezTo>
                    <a:pt x="247" y="289"/>
                    <a:pt x="323" y="289"/>
                    <a:pt x="425" y="289"/>
                  </a:cubicBezTo>
                  <a:lnTo>
                    <a:pt x="502" y="289"/>
                  </a:lnTo>
                  <a:cubicBezTo>
                    <a:pt x="570" y="289"/>
                    <a:pt x="604" y="289"/>
                    <a:pt x="672" y="213"/>
                  </a:cubicBezTo>
                  <a:cubicBezTo>
                    <a:pt x="714" y="179"/>
                    <a:pt x="714" y="111"/>
                    <a:pt x="672" y="77"/>
                  </a:cubicBezTo>
                  <a:cubicBezTo>
                    <a:pt x="604" y="0"/>
                    <a:pt x="570" y="0"/>
                    <a:pt x="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2"/>
            <p:cNvSpPr/>
            <p:nvPr/>
          </p:nvSpPr>
          <p:spPr>
            <a:xfrm>
              <a:off x="1957873" y="2793272"/>
              <a:ext cx="34688" cy="8400"/>
            </a:xfrm>
            <a:custGeom>
              <a:avLst/>
              <a:gdLst/>
              <a:ahLst/>
              <a:cxnLst/>
              <a:rect l="l" t="t" r="r" b="b"/>
              <a:pathLst>
                <a:path w="1020" h="247" extrusionOk="0">
                  <a:moveTo>
                    <a:pt x="527" y="1"/>
                  </a:moveTo>
                  <a:cubicBezTo>
                    <a:pt x="382" y="1"/>
                    <a:pt x="247" y="1"/>
                    <a:pt x="102" y="35"/>
                  </a:cubicBezTo>
                  <a:cubicBezTo>
                    <a:pt x="0" y="35"/>
                    <a:pt x="0" y="247"/>
                    <a:pt x="102" y="247"/>
                  </a:cubicBezTo>
                  <a:lnTo>
                    <a:pt x="527" y="247"/>
                  </a:lnTo>
                  <a:lnTo>
                    <a:pt x="595" y="247"/>
                  </a:lnTo>
                  <a:lnTo>
                    <a:pt x="884" y="247"/>
                  </a:lnTo>
                  <a:lnTo>
                    <a:pt x="918" y="247"/>
                  </a:lnTo>
                  <a:lnTo>
                    <a:pt x="918" y="247"/>
                  </a:lnTo>
                  <a:cubicBezTo>
                    <a:pt x="986" y="247"/>
                    <a:pt x="1020" y="68"/>
                    <a:pt x="918" y="68"/>
                  </a:cubicBezTo>
                  <a:cubicBezTo>
                    <a:pt x="807" y="35"/>
                    <a:pt x="671" y="1"/>
                    <a:pt x="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2"/>
            <p:cNvSpPr/>
            <p:nvPr/>
          </p:nvSpPr>
          <p:spPr>
            <a:xfrm>
              <a:off x="2071969" y="2834285"/>
              <a:ext cx="32681" cy="10746"/>
            </a:xfrm>
            <a:custGeom>
              <a:avLst/>
              <a:gdLst/>
              <a:ahLst/>
              <a:cxnLst/>
              <a:rect l="l" t="t" r="r" b="b"/>
              <a:pathLst>
                <a:path w="961" h="316" extrusionOk="0">
                  <a:moveTo>
                    <a:pt x="638" y="1"/>
                  </a:moveTo>
                  <a:cubicBezTo>
                    <a:pt x="604" y="1"/>
                    <a:pt x="536" y="35"/>
                    <a:pt x="502" y="35"/>
                  </a:cubicBezTo>
                  <a:cubicBezTo>
                    <a:pt x="357" y="35"/>
                    <a:pt x="213" y="35"/>
                    <a:pt x="77" y="69"/>
                  </a:cubicBezTo>
                  <a:cubicBezTo>
                    <a:pt x="1" y="69"/>
                    <a:pt x="1" y="247"/>
                    <a:pt x="77" y="247"/>
                  </a:cubicBezTo>
                  <a:cubicBezTo>
                    <a:pt x="213" y="281"/>
                    <a:pt x="357" y="281"/>
                    <a:pt x="502" y="315"/>
                  </a:cubicBezTo>
                  <a:lnTo>
                    <a:pt x="638" y="315"/>
                  </a:lnTo>
                  <a:cubicBezTo>
                    <a:pt x="714" y="315"/>
                    <a:pt x="816" y="281"/>
                    <a:pt x="893" y="247"/>
                  </a:cubicBezTo>
                  <a:cubicBezTo>
                    <a:pt x="961" y="213"/>
                    <a:pt x="961" y="103"/>
                    <a:pt x="893" y="69"/>
                  </a:cubicBezTo>
                  <a:cubicBezTo>
                    <a:pt x="816" y="35"/>
                    <a:pt x="714" y="1"/>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2121381" y="2802794"/>
              <a:ext cx="27750" cy="12175"/>
            </a:xfrm>
            <a:custGeom>
              <a:avLst/>
              <a:gdLst/>
              <a:ahLst/>
              <a:cxnLst/>
              <a:rect l="l" t="t" r="r" b="b"/>
              <a:pathLst>
                <a:path w="816" h="358" extrusionOk="0">
                  <a:moveTo>
                    <a:pt x="569" y="1"/>
                  </a:moveTo>
                  <a:lnTo>
                    <a:pt x="535" y="1"/>
                  </a:lnTo>
                  <a:cubicBezTo>
                    <a:pt x="391" y="35"/>
                    <a:pt x="247" y="35"/>
                    <a:pt x="111" y="77"/>
                  </a:cubicBezTo>
                  <a:cubicBezTo>
                    <a:pt x="0" y="111"/>
                    <a:pt x="0" y="247"/>
                    <a:pt x="111" y="290"/>
                  </a:cubicBezTo>
                  <a:cubicBezTo>
                    <a:pt x="247" y="324"/>
                    <a:pt x="391" y="324"/>
                    <a:pt x="535" y="358"/>
                  </a:cubicBezTo>
                  <a:lnTo>
                    <a:pt x="569" y="358"/>
                  </a:lnTo>
                  <a:cubicBezTo>
                    <a:pt x="671" y="358"/>
                    <a:pt x="816" y="324"/>
                    <a:pt x="816" y="179"/>
                  </a:cubicBezTo>
                  <a:cubicBezTo>
                    <a:pt x="816" y="77"/>
                    <a:pt x="671"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2"/>
            <p:cNvSpPr/>
            <p:nvPr/>
          </p:nvSpPr>
          <p:spPr>
            <a:xfrm>
              <a:off x="2062446" y="2788375"/>
              <a:ext cx="28906" cy="10984"/>
            </a:xfrm>
            <a:custGeom>
              <a:avLst/>
              <a:gdLst/>
              <a:ahLst/>
              <a:cxnLst/>
              <a:rect l="l" t="t" r="r" b="b"/>
              <a:pathLst>
                <a:path w="850" h="323" extrusionOk="0">
                  <a:moveTo>
                    <a:pt x="671" y="0"/>
                  </a:moveTo>
                  <a:cubicBezTo>
                    <a:pt x="637" y="0"/>
                    <a:pt x="603" y="0"/>
                    <a:pt x="569" y="34"/>
                  </a:cubicBezTo>
                  <a:cubicBezTo>
                    <a:pt x="425" y="34"/>
                    <a:pt x="247" y="111"/>
                    <a:pt x="111" y="145"/>
                  </a:cubicBezTo>
                  <a:cubicBezTo>
                    <a:pt x="0" y="179"/>
                    <a:pt x="0" y="323"/>
                    <a:pt x="111" y="323"/>
                  </a:cubicBezTo>
                  <a:lnTo>
                    <a:pt x="323" y="323"/>
                  </a:lnTo>
                  <a:lnTo>
                    <a:pt x="603" y="323"/>
                  </a:lnTo>
                  <a:cubicBezTo>
                    <a:pt x="705" y="289"/>
                    <a:pt x="850" y="246"/>
                    <a:pt x="850" y="145"/>
                  </a:cubicBezTo>
                  <a:cubicBezTo>
                    <a:pt x="816" y="34"/>
                    <a:pt x="748" y="0"/>
                    <a:pt x="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2"/>
            <p:cNvSpPr/>
            <p:nvPr/>
          </p:nvSpPr>
          <p:spPr>
            <a:xfrm>
              <a:off x="2034696" y="2871557"/>
              <a:ext cx="24315" cy="8400"/>
            </a:xfrm>
            <a:custGeom>
              <a:avLst/>
              <a:gdLst/>
              <a:ahLst/>
              <a:cxnLst/>
              <a:rect l="l" t="t" r="r" b="b"/>
              <a:pathLst>
                <a:path w="715" h="247" extrusionOk="0">
                  <a:moveTo>
                    <a:pt x="536" y="1"/>
                  </a:moveTo>
                  <a:cubicBezTo>
                    <a:pt x="502" y="1"/>
                    <a:pt x="426" y="35"/>
                    <a:pt x="392" y="35"/>
                  </a:cubicBezTo>
                  <a:lnTo>
                    <a:pt x="145" y="35"/>
                  </a:lnTo>
                  <a:cubicBezTo>
                    <a:pt x="35" y="35"/>
                    <a:pt x="1" y="213"/>
                    <a:pt x="145" y="213"/>
                  </a:cubicBezTo>
                  <a:cubicBezTo>
                    <a:pt x="213" y="213"/>
                    <a:pt x="324" y="247"/>
                    <a:pt x="392" y="247"/>
                  </a:cubicBezTo>
                  <a:lnTo>
                    <a:pt x="536" y="247"/>
                  </a:lnTo>
                  <a:cubicBezTo>
                    <a:pt x="570" y="247"/>
                    <a:pt x="604" y="247"/>
                    <a:pt x="638" y="213"/>
                  </a:cubicBezTo>
                  <a:cubicBezTo>
                    <a:pt x="714" y="179"/>
                    <a:pt x="714" y="103"/>
                    <a:pt x="638" y="35"/>
                  </a:cubicBezTo>
                  <a:cubicBezTo>
                    <a:pt x="604" y="35"/>
                    <a:pt x="570" y="1"/>
                    <a:pt x="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2"/>
            <p:cNvSpPr/>
            <p:nvPr/>
          </p:nvSpPr>
          <p:spPr>
            <a:xfrm>
              <a:off x="2049150" y="2911142"/>
              <a:ext cx="25472" cy="8400"/>
            </a:xfrm>
            <a:custGeom>
              <a:avLst/>
              <a:gdLst/>
              <a:ahLst/>
              <a:cxnLst/>
              <a:rect l="l" t="t" r="r" b="b"/>
              <a:pathLst>
                <a:path w="749" h="247" extrusionOk="0">
                  <a:moveTo>
                    <a:pt x="391" y="0"/>
                  </a:moveTo>
                  <a:lnTo>
                    <a:pt x="179" y="0"/>
                  </a:lnTo>
                  <a:cubicBezTo>
                    <a:pt x="35" y="34"/>
                    <a:pt x="1" y="247"/>
                    <a:pt x="145" y="247"/>
                  </a:cubicBezTo>
                  <a:lnTo>
                    <a:pt x="179" y="247"/>
                  </a:lnTo>
                  <a:lnTo>
                    <a:pt x="247" y="247"/>
                  </a:lnTo>
                  <a:lnTo>
                    <a:pt x="425" y="247"/>
                  </a:lnTo>
                  <a:lnTo>
                    <a:pt x="570" y="247"/>
                  </a:lnTo>
                  <a:lnTo>
                    <a:pt x="638" y="247"/>
                  </a:lnTo>
                  <a:cubicBezTo>
                    <a:pt x="714" y="213"/>
                    <a:pt x="748" y="145"/>
                    <a:pt x="672" y="77"/>
                  </a:cubicBezTo>
                  <a:cubicBezTo>
                    <a:pt x="604" y="0"/>
                    <a:pt x="502"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2"/>
            <p:cNvSpPr/>
            <p:nvPr/>
          </p:nvSpPr>
          <p:spPr>
            <a:xfrm>
              <a:off x="2013034" y="2958242"/>
              <a:ext cx="36150" cy="10712"/>
            </a:xfrm>
            <a:custGeom>
              <a:avLst/>
              <a:gdLst/>
              <a:ahLst/>
              <a:cxnLst/>
              <a:rect l="l" t="t" r="r" b="b"/>
              <a:pathLst>
                <a:path w="1063" h="315" extrusionOk="0">
                  <a:moveTo>
                    <a:pt x="782" y="0"/>
                  </a:moveTo>
                  <a:cubicBezTo>
                    <a:pt x="570" y="0"/>
                    <a:pt x="357" y="68"/>
                    <a:pt x="145" y="68"/>
                  </a:cubicBezTo>
                  <a:cubicBezTo>
                    <a:pt x="35" y="68"/>
                    <a:pt x="1" y="246"/>
                    <a:pt x="145" y="280"/>
                  </a:cubicBezTo>
                  <a:cubicBezTo>
                    <a:pt x="247" y="280"/>
                    <a:pt x="391" y="314"/>
                    <a:pt x="570" y="314"/>
                  </a:cubicBezTo>
                  <a:cubicBezTo>
                    <a:pt x="714" y="314"/>
                    <a:pt x="850" y="280"/>
                    <a:pt x="995" y="212"/>
                  </a:cubicBezTo>
                  <a:cubicBezTo>
                    <a:pt x="1063" y="136"/>
                    <a:pt x="1063" y="34"/>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2"/>
            <p:cNvSpPr/>
            <p:nvPr/>
          </p:nvSpPr>
          <p:spPr>
            <a:xfrm>
              <a:off x="2026331" y="2991740"/>
              <a:ext cx="27750" cy="11018"/>
            </a:xfrm>
            <a:custGeom>
              <a:avLst/>
              <a:gdLst/>
              <a:ahLst/>
              <a:cxnLst/>
              <a:rect l="l" t="t" r="r" b="b"/>
              <a:pathLst>
                <a:path w="816" h="324" extrusionOk="0">
                  <a:moveTo>
                    <a:pt x="638" y="0"/>
                  </a:moveTo>
                  <a:cubicBezTo>
                    <a:pt x="570" y="0"/>
                    <a:pt x="493" y="0"/>
                    <a:pt x="425" y="43"/>
                  </a:cubicBezTo>
                  <a:lnTo>
                    <a:pt x="179" y="43"/>
                  </a:lnTo>
                  <a:lnTo>
                    <a:pt x="145" y="43"/>
                  </a:lnTo>
                  <a:cubicBezTo>
                    <a:pt x="34" y="43"/>
                    <a:pt x="0" y="255"/>
                    <a:pt x="145" y="289"/>
                  </a:cubicBezTo>
                  <a:cubicBezTo>
                    <a:pt x="213" y="289"/>
                    <a:pt x="323" y="323"/>
                    <a:pt x="391" y="323"/>
                  </a:cubicBezTo>
                  <a:cubicBezTo>
                    <a:pt x="425" y="323"/>
                    <a:pt x="425" y="323"/>
                    <a:pt x="459" y="289"/>
                  </a:cubicBezTo>
                  <a:cubicBezTo>
                    <a:pt x="570" y="289"/>
                    <a:pt x="672" y="289"/>
                    <a:pt x="748" y="213"/>
                  </a:cubicBezTo>
                  <a:cubicBezTo>
                    <a:pt x="816" y="145"/>
                    <a:pt x="782" y="43"/>
                    <a:pt x="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a:off x="2086422" y="2995481"/>
              <a:ext cx="23125" cy="12175"/>
            </a:xfrm>
            <a:custGeom>
              <a:avLst/>
              <a:gdLst/>
              <a:ahLst/>
              <a:cxnLst/>
              <a:rect l="l" t="t" r="r" b="b"/>
              <a:pathLst>
                <a:path w="680" h="358" extrusionOk="0">
                  <a:moveTo>
                    <a:pt x="536" y="1"/>
                  </a:moveTo>
                  <a:cubicBezTo>
                    <a:pt x="468" y="1"/>
                    <a:pt x="425" y="35"/>
                    <a:pt x="357" y="35"/>
                  </a:cubicBezTo>
                  <a:cubicBezTo>
                    <a:pt x="289" y="69"/>
                    <a:pt x="213" y="103"/>
                    <a:pt x="145" y="103"/>
                  </a:cubicBezTo>
                  <a:cubicBezTo>
                    <a:pt x="0" y="179"/>
                    <a:pt x="43" y="358"/>
                    <a:pt x="179" y="358"/>
                  </a:cubicBezTo>
                  <a:lnTo>
                    <a:pt x="213" y="315"/>
                  </a:lnTo>
                  <a:cubicBezTo>
                    <a:pt x="289" y="315"/>
                    <a:pt x="357" y="315"/>
                    <a:pt x="425" y="281"/>
                  </a:cubicBezTo>
                  <a:cubicBezTo>
                    <a:pt x="536" y="247"/>
                    <a:pt x="604" y="247"/>
                    <a:pt x="638" y="179"/>
                  </a:cubicBezTo>
                  <a:cubicBezTo>
                    <a:pt x="680" y="103"/>
                    <a:pt x="680" y="35"/>
                    <a:pt x="604" y="35"/>
                  </a:cubicBezTo>
                  <a:cubicBezTo>
                    <a:pt x="570" y="1"/>
                    <a:pt x="570" y="1"/>
                    <a:pt x="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2"/>
            <p:cNvSpPr/>
            <p:nvPr/>
          </p:nvSpPr>
          <p:spPr>
            <a:xfrm>
              <a:off x="2111825" y="2952155"/>
              <a:ext cx="27784" cy="12175"/>
            </a:xfrm>
            <a:custGeom>
              <a:avLst/>
              <a:gdLst/>
              <a:ahLst/>
              <a:cxnLst/>
              <a:rect l="l" t="t" r="r" b="b"/>
              <a:pathLst>
                <a:path w="817" h="358" extrusionOk="0">
                  <a:moveTo>
                    <a:pt x="672" y="1"/>
                  </a:moveTo>
                  <a:lnTo>
                    <a:pt x="672" y="1"/>
                  </a:lnTo>
                  <a:cubicBezTo>
                    <a:pt x="494" y="35"/>
                    <a:pt x="315" y="69"/>
                    <a:pt x="145" y="145"/>
                  </a:cubicBezTo>
                  <a:cubicBezTo>
                    <a:pt x="1" y="179"/>
                    <a:pt x="35" y="357"/>
                    <a:pt x="179" y="357"/>
                  </a:cubicBezTo>
                  <a:lnTo>
                    <a:pt x="179" y="315"/>
                  </a:lnTo>
                  <a:cubicBezTo>
                    <a:pt x="358" y="315"/>
                    <a:pt x="528" y="315"/>
                    <a:pt x="706" y="247"/>
                  </a:cubicBezTo>
                  <a:cubicBezTo>
                    <a:pt x="782" y="247"/>
                    <a:pt x="782" y="179"/>
                    <a:pt x="816" y="145"/>
                  </a:cubicBezTo>
                  <a:cubicBezTo>
                    <a:pt x="816" y="103"/>
                    <a:pt x="782" y="69"/>
                    <a:pt x="782" y="69"/>
                  </a:cubicBezTo>
                  <a:cubicBezTo>
                    <a:pt x="782" y="35"/>
                    <a:pt x="706"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2"/>
            <p:cNvSpPr/>
            <p:nvPr/>
          </p:nvSpPr>
          <p:spPr>
            <a:xfrm>
              <a:off x="2092475" y="2932805"/>
              <a:ext cx="22853" cy="11018"/>
            </a:xfrm>
            <a:custGeom>
              <a:avLst/>
              <a:gdLst/>
              <a:ahLst/>
              <a:cxnLst/>
              <a:rect l="l" t="t" r="r" b="b"/>
              <a:pathLst>
                <a:path w="672" h="324" extrusionOk="0">
                  <a:moveTo>
                    <a:pt x="460" y="1"/>
                  </a:moveTo>
                  <a:cubicBezTo>
                    <a:pt x="324" y="1"/>
                    <a:pt x="213" y="35"/>
                    <a:pt x="111" y="77"/>
                  </a:cubicBezTo>
                  <a:cubicBezTo>
                    <a:pt x="1" y="145"/>
                    <a:pt x="35" y="323"/>
                    <a:pt x="145" y="323"/>
                  </a:cubicBezTo>
                  <a:cubicBezTo>
                    <a:pt x="179" y="323"/>
                    <a:pt x="179" y="323"/>
                    <a:pt x="179" y="289"/>
                  </a:cubicBezTo>
                  <a:cubicBezTo>
                    <a:pt x="324" y="247"/>
                    <a:pt x="502" y="247"/>
                    <a:pt x="638" y="179"/>
                  </a:cubicBezTo>
                  <a:cubicBezTo>
                    <a:pt x="672" y="145"/>
                    <a:pt x="672" y="77"/>
                    <a:pt x="638" y="35"/>
                  </a:cubicBezTo>
                  <a:cubicBezTo>
                    <a:pt x="604" y="1"/>
                    <a:pt x="536" y="1"/>
                    <a:pt x="4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2"/>
            <p:cNvSpPr/>
            <p:nvPr/>
          </p:nvSpPr>
          <p:spPr>
            <a:xfrm>
              <a:off x="2103460" y="2876182"/>
              <a:ext cx="28940" cy="12175"/>
            </a:xfrm>
            <a:custGeom>
              <a:avLst/>
              <a:gdLst/>
              <a:ahLst/>
              <a:cxnLst/>
              <a:rect l="l" t="t" r="r" b="b"/>
              <a:pathLst>
                <a:path w="851" h="358" extrusionOk="0">
                  <a:moveTo>
                    <a:pt x="604" y="1"/>
                  </a:moveTo>
                  <a:cubicBezTo>
                    <a:pt x="425" y="1"/>
                    <a:pt x="247" y="77"/>
                    <a:pt x="103" y="111"/>
                  </a:cubicBezTo>
                  <a:cubicBezTo>
                    <a:pt x="1" y="145"/>
                    <a:pt x="1" y="357"/>
                    <a:pt x="137" y="357"/>
                  </a:cubicBezTo>
                  <a:lnTo>
                    <a:pt x="137" y="357"/>
                  </a:lnTo>
                  <a:cubicBezTo>
                    <a:pt x="349" y="323"/>
                    <a:pt x="604" y="323"/>
                    <a:pt x="774" y="179"/>
                  </a:cubicBezTo>
                  <a:cubicBezTo>
                    <a:pt x="850" y="145"/>
                    <a:pt x="774" y="43"/>
                    <a:pt x="740" y="43"/>
                  </a:cubicBezTo>
                  <a:cubicBezTo>
                    <a:pt x="706" y="1"/>
                    <a:pt x="638" y="1"/>
                    <a:pt x="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2"/>
            <p:cNvSpPr/>
            <p:nvPr/>
          </p:nvSpPr>
          <p:spPr>
            <a:xfrm>
              <a:off x="2161238" y="2872714"/>
              <a:ext cx="19112" cy="9556"/>
            </a:xfrm>
            <a:custGeom>
              <a:avLst/>
              <a:gdLst/>
              <a:ahLst/>
              <a:cxnLst/>
              <a:rect l="l" t="t" r="r" b="b"/>
              <a:pathLst>
                <a:path w="562" h="281" extrusionOk="0">
                  <a:moveTo>
                    <a:pt x="425" y="1"/>
                  </a:moveTo>
                  <a:lnTo>
                    <a:pt x="315" y="1"/>
                  </a:lnTo>
                  <a:cubicBezTo>
                    <a:pt x="281" y="35"/>
                    <a:pt x="247" y="35"/>
                    <a:pt x="213" y="35"/>
                  </a:cubicBezTo>
                  <a:lnTo>
                    <a:pt x="179" y="35"/>
                  </a:lnTo>
                  <a:lnTo>
                    <a:pt x="179" y="35"/>
                  </a:lnTo>
                  <a:cubicBezTo>
                    <a:pt x="1" y="35"/>
                    <a:pt x="1" y="281"/>
                    <a:pt x="179" y="281"/>
                  </a:cubicBezTo>
                  <a:lnTo>
                    <a:pt x="179" y="281"/>
                  </a:lnTo>
                  <a:cubicBezTo>
                    <a:pt x="281" y="281"/>
                    <a:pt x="493" y="281"/>
                    <a:pt x="561" y="145"/>
                  </a:cubicBezTo>
                  <a:cubicBezTo>
                    <a:pt x="561" y="69"/>
                    <a:pt x="561" y="35"/>
                    <a:pt x="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2"/>
            <p:cNvSpPr/>
            <p:nvPr/>
          </p:nvSpPr>
          <p:spPr>
            <a:xfrm>
              <a:off x="1794059" y="2824457"/>
              <a:ext cx="24009" cy="7278"/>
            </a:xfrm>
            <a:custGeom>
              <a:avLst/>
              <a:gdLst/>
              <a:ahLst/>
              <a:cxnLst/>
              <a:rect l="l" t="t" r="r" b="b"/>
              <a:pathLst>
                <a:path w="706" h="214" extrusionOk="0">
                  <a:moveTo>
                    <a:pt x="493" y="1"/>
                  </a:moveTo>
                  <a:lnTo>
                    <a:pt x="391" y="1"/>
                  </a:lnTo>
                  <a:lnTo>
                    <a:pt x="145" y="1"/>
                  </a:lnTo>
                  <a:cubicBezTo>
                    <a:pt x="1" y="1"/>
                    <a:pt x="1" y="213"/>
                    <a:pt x="145" y="213"/>
                  </a:cubicBezTo>
                  <a:lnTo>
                    <a:pt x="391" y="213"/>
                  </a:lnTo>
                  <a:lnTo>
                    <a:pt x="493" y="213"/>
                  </a:lnTo>
                  <a:cubicBezTo>
                    <a:pt x="527" y="213"/>
                    <a:pt x="604" y="213"/>
                    <a:pt x="638" y="179"/>
                  </a:cubicBezTo>
                  <a:cubicBezTo>
                    <a:pt x="706" y="145"/>
                    <a:pt x="706" y="77"/>
                    <a:pt x="638" y="35"/>
                  </a:cubicBezTo>
                  <a:cubicBezTo>
                    <a:pt x="604" y="1"/>
                    <a:pt x="527" y="1"/>
                    <a:pt x="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2"/>
            <p:cNvSpPr/>
            <p:nvPr/>
          </p:nvSpPr>
          <p:spPr>
            <a:xfrm>
              <a:off x="1765187" y="2789531"/>
              <a:ext cx="21697" cy="10984"/>
            </a:xfrm>
            <a:custGeom>
              <a:avLst/>
              <a:gdLst/>
              <a:ahLst/>
              <a:cxnLst/>
              <a:rect l="l" t="t" r="r" b="b"/>
              <a:pathLst>
                <a:path w="638" h="323" extrusionOk="0">
                  <a:moveTo>
                    <a:pt x="493" y="0"/>
                  </a:moveTo>
                  <a:cubicBezTo>
                    <a:pt x="425" y="0"/>
                    <a:pt x="357" y="43"/>
                    <a:pt x="314" y="77"/>
                  </a:cubicBezTo>
                  <a:lnTo>
                    <a:pt x="102" y="145"/>
                  </a:lnTo>
                  <a:cubicBezTo>
                    <a:pt x="0" y="178"/>
                    <a:pt x="0" y="323"/>
                    <a:pt x="102" y="323"/>
                  </a:cubicBezTo>
                  <a:lnTo>
                    <a:pt x="145" y="323"/>
                  </a:lnTo>
                  <a:cubicBezTo>
                    <a:pt x="212" y="323"/>
                    <a:pt x="314" y="289"/>
                    <a:pt x="391" y="255"/>
                  </a:cubicBezTo>
                  <a:cubicBezTo>
                    <a:pt x="459" y="255"/>
                    <a:pt x="527" y="255"/>
                    <a:pt x="603" y="178"/>
                  </a:cubicBezTo>
                  <a:cubicBezTo>
                    <a:pt x="637" y="111"/>
                    <a:pt x="603" y="43"/>
                    <a:pt x="527" y="43"/>
                  </a:cubicBezTo>
                  <a:cubicBezTo>
                    <a:pt x="527" y="0"/>
                    <a:pt x="493"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2"/>
            <p:cNvSpPr/>
            <p:nvPr/>
          </p:nvSpPr>
          <p:spPr>
            <a:xfrm>
              <a:off x="1680814" y="2825613"/>
              <a:ext cx="24315" cy="11018"/>
            </a:xfrm>
            <a:custGeom>
              <a:avLst/>
              <a:gdLst/>
              <a:ahLst/>
              <a:cxnLst/>
              <a:rect l="l" t="t" r="r" b="b"/>
              <a:pathLst>
                <a:path w="715" h="324" extrusionOk="0">
                  <a:moveTo>
                    <a:pt x="536" y="1"/>
                  </a:moveTo>
                  <a:cubicBezTo>
                    <a:pt x="391" y="1"/>
                    <a:pt x="247" y="77"/>
                    <a:pt x="111" y="111"/>
                  </a:cubicBezTo>
                  <a:cubicBezTo>
                    <a:pt x="1" y="145"/>
                    <a:pt x="35" y="324"/>
                    <a:pt x="145" y="324"/>
                  </a:cubicBezTo>
                  <a:lnTo>
                    <a:pt x="179" y="324"/>
                  </a:lnTo>
                  <a:cubicBezTo>
                    <a:pt x="323" y="290"/>
                    <a:pt x="536" y="290"/>
                    <a:pt x="672" y="179"/>
                  </a:cubicBezTo>
                  <a:cubicBezTo>
                    <a:pt x="714" y="111"/>
                    <a:pt x="672" y="43"/>
                    <a:pt x="638" y="43"/>
                  </a:cubicBezTo>
                  <a:cubicBezTo>
                    <a:pt x="604" y="1"/>
                    <a:pt x="570" y="1"/>
                    <a:pt x="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2"/>
            <p:cNvSpPr/>
            <p:nvPr/>
          </p:nvSpPr>
          <p:spPr>
            <a:xfrm>
              <a:off x="1673605" y="2849895"/>
              <a:ext cx="21697" cy="9556"/>
            </a:xfrm>
            <a:custGeom>
              <a:avLst/>
              <a:gdLst/>
              <a:ahLst/>
              <a:cxnLst/>
              <a:rect l="l" t="t" r="r" b="b"/>
              <a:pathLst>
                <a:path w="638" h="281" extrusionOk="0">
                  <a:moveTo>
                    <a:pt x="501" y="1"/>
                  </a:moveTo>
                  <a:cubicBezTo>
                    <a:pt x="425" y="1"/>
                    <a:pt x="391" y="35"/>
                    <a:pt x="357" y="35"/>
                  </a:cubicBezTo>
                  <a:cubicBezTo>
                    <a:pt x="289" y="68"/>
                    <a:pt x="179" y="102"/>
                    <a:pt x="111" y="136"/>
                  </a:cubicBezTo>
                  <a:cubicBezTo>
                    <a:pt x="0" y="179"/>
                    <a:pt x="34" y="281"/>
                    <a:pt x="145" y="281"/>
                  </a:cubicBezTo>
                  <a:lnTo>
                    <a:pt x="145" y="281"/>
                  </a:lnTo>
                  <a:cubicBezTo>
                    <a:pt x="247" y="281"/>
                    <a:pt x="323" y="281"/>
                    <a:pt x="391" y="247"/>
                  </a:cubicBezTo>
                  <a:cubicBezTo>
                    <a:pt x="501" y="213"/>
                    <a:pt x="569" y="213"/>
                    <a:pt x="603" y="136"/>
                  </a:cubicBezTo>
                  <a:cubicBezTo>
                    <a:pt x="637" y="102"/>
                    <a:pt x="603" y="68"/>
                    <a:pt x="569" y="35"/>
                  </a:cubicBezTo>
                  <a:cubicBezTo>
                    <a:pt x="535" y="1"/>
                    <a:pt x="535"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2"/>
            <p:cNvSpPr/>
            <p:nvPr/>
          </p:nvSpPr>
          <p:spPr>
            <a:xfrm>
              <a:off x="1589538" y="2846154"/>
              <a:ext cx="21697" cy="10984"/>
            </a:xfrm>
            <a:custGeom>
              <a:avLst/>
              <a:gdLst/>
              <a:ahLst/>
              <a:cxnLst/>
              <a:rect l="l" t="t" r="r" b="b"/>
              <a:pathLst>
                <a:path w="638" h="323" extrusionOk="0">
                  <a:moveTo>
                    <a:pt x="459" y="0"/>
                  </a:moveTo>
                  <a:cubicBezTo>
                    <a:pt x="425" y="0"/>
                    <a:pt x="349" y="34"/>
                    <a:pt x="315" y="34"/>
                  </a:cubicBezTo>
                  <a:cubicBezTo>
                    <a:pt x="247" y="77"/>
                    <a:pt x="213" y="77"/>
                    <a:pt x="136" y="111"/>
                  </a:cubicBezTo>
                  <a:cubicBezTo>
                    <a:pt x="0" y="145"/>
                    <a:pt x="34" y="323"/>
                    <a:pt x="170" y="323"/>
                  </a:cubicBezTo>
                  <a:lnTo>
                    <a:pt x="170" y="323"/>
                  </a:lnTo>
                  <a:cubicBezTo>
                    <a:pt x="247" y="289"/>
                    <a:pt x="315" y="289"/>
                    <a:pt x="383" y="246"/>
                  </a:cubicBezTo>
                  <a:cubicBezTo>
                    <a:pt x="459" y="246"/>
                    <a:pt x="527" y="246"/>
                    <a:pt x="561" y="178"/>
                  </a:cubicBezTo>
                  <a:cubicBezTo>
                    <a:pt x="637" y="145"/>
                    <a:pt x="595" y="34"/>
                    <a:pt x="527" y="34"/>
                  </a:cubicBezTo>
                  <a:cubicBezTo>
                    <a:pt x="493" y="0"/>
                    <a:pt x="493" y="0"/>
                    <a:pt x="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2"/>
            <p:cNvSpPr/>
            <p:nvPr/>
          </p:nvSpPr>
          <p:spPr>
            <a:xfrm>
              <a:off x="1644698" y="2727128"/>
              <a:ext cx="24315" cy="21697"/>
            </a:xfrm>
            <a:custGeom>
              <a:avLst/>
              <a:gdLst/>
              <a:ahLst/>
              <a:cxnLst/>
              <a:rect l="l" t="t" r="r" b="b"/>
              <a:pathLst>
                <a:path w="715" h="638" extrusionOk="0">
                  <a:moveTo>
                    <a:pt x="570" y="0"/>
                  </a:moveTo>
                  <a:lnTo>
                    <a:pt x="570" y="0"/>
                  </a:lnTo>
                  <a:cubicBezTo>
                    <a:pt x="425" y="34"/>
                    <a:pt x="358" y="136"/>
                    <a:pt x="290" y="213"/>
                  </a:cubicBezTo>
                  <a:cubicBezTo>
                    <a:pt x="179" y="315"/>
                    <a:pt x="111" y="391"/>
                    <a:pt x="35" y="493"/>
                  </a:cubicBezTo>
                  <a:cubicBezTo>
                    <a:pt x="1" y="561"/>
                    <a:pt x="35" y="637"/>
                    <a:pt x="111" y="637"/>
                  </a:cubicBezTo>
                  <a:cubicBezTo>
                    <a:pt x="145" y="637"/>
                    <a:pt x="145" y="637"/>
                    <a:pt x="179" y="603"/>
                  </a:cubicBezTo>
                  <a:cubicBezTo>
                    <a:pt x="247" y="527"/>
                    <a:pt x="358" y="459"/>
                    <a:pt x="425" y="391"/>
                  </a:cubicBezTo>
                  <a:cubicBezTo>
                    <a:pt x="536" y="315"/>
                    <a:pt x="638" y="247"/>
                    <a:pt x="672" y="136"/>
                  </a:cubicBezTo>
                  <a:cubicBezTo>
                    <a:pt x="714" y="68"/>
                    <a:pt x="638"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2"/>
            <p:cNvSpPr/>
            <p:nvPr/>
          </p:nvSpPr>
          <p:spPr>
            <a:xfrm>
              <a:off x="1672448" y="2737806"/>
              <a:ext cx="28906" cy="20541"/>
            </a:xfrm>
            <a:custGeom>
              <a:avLst/>
              <a:gdLst/>
              <a:ahLst/>
              <a:cxnLst/>
              <a:rect l="l" t="t" r="r" b="b"/>
              <a:pathLst>
                <a:path w="850" h="604" extrusionOk="0">
                  <a:moveTo>
                    <a:pt x="705" y="1"/>
                  </a:moveTo>
                  <a:lnTo>
                    <a:pt x="671" y="1"/>
                  </a:lnTo>
                  <a:cubicBezTo>
                    <a:pt x="569" y="35"/>
                    <a:pt x="459" y="145"/>
                    <a:pt x="391" y="213"/>
                  </a:cubicBezTo>
                  <a:cubicBezTo>
                    <a:pt x="281" y="289"/>
                    <a:pt x="179" y="357"/>
                    <a:pt x="68" y="459"/>
                  </a:cubicBezTo>
                  <a:cubicBezTo>
                    <a:pt x="0" y="502"/>
                    <a:pt x="68" y="604"/>
                    <a:pt x="145" y="604"/>
                  </a:cubicBezTo>
                  <a:lnTo>
                    <a:pt x="179" y="604"/>
                  </a:lnTo>
                  <a:cubicBezTo>
                    <a:pt x="281" y="536"/>
                    <a:pt x="425" y="459"/>
                    <a:pt x="535" y="391"/>
                  </a:cubicBezTo>
                  <a:cubicBezTo>
                    <a:pt x="603" y="357"/>
                    <a:pt x="748" y="289"/>
                    <a:pt x="816" y="179"/>
                  </a:cubicBezTo>
                  <a:cubicBezTo>
                    <a:pt x="850" y="111"/>
                    <a:pt x="782" y="1"/>
                    <a:pt x="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2"/>
            <p:cNvSpPr/>
            <p:nvPr/>
          </p:nvSpPr>
          <p:spPr>
            <a:xfrm>
              <a:off x="1757943" y="2700534"/>
              <a:ext cx="22853" cy="18228"/>
            </a:xfrm>
            <a:custGeom>
              <a:avLst/>
              <a:gdLst/>
              <a:ahLst/>
              <a:cxnLst/>
              <a:rect l="l" t="t" r="r" b="b"/>
              <a:pathLst>
                <a:path w="672" h="536" extrusionOk="0">
                  <a:moveTo>
                    <a:pt x="570" y="1"/>
                  </a:moveTo>
                  <a:lnTo>
                    <a:pt x="527" y="1"/>
                  </a:lnTo>
                  <a:cubicBezTo>
                    <a:pt x="358" y="111"/>
                    <a:pt x="247" y="247"/>
                    <a:pt x="69" y="357"/>
                  </a:cubicBezTo>
                  <a:cubicBezTo>
                    <a:pt x="1" y="391"/>
                    <a:pt x="35" y="536"/>
                    <a:pt x="145" y="536"/>
                  </a:cubicBezTo>
                  <a:lnTo>
                    <a:pt x="145" y="536"/>
                  </a:lnTo>
                  <a:cubicBezTo>
                    <a:pt x="358" y="459"/>
                    <a:pt x="604" y="357"/>
                    <a:pt x="672" y="111"/>
                  </a:cubicBezTo>
                  <a:cubicBezTo>
                    <a:pt x="672" y="69"/>
                    <a:pt x="604" y="1"/>
                    <a:pt x="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2"/>
            <p:cNvSpPr/>
            <p:nvPr/>
          </p:nvSpPr>
          <p:spPr>
            <a:xfrm>
              <a:off x="1697852" y="2681183"/>
              <a:ext cx="33565" cy="24315"/>
            </a:xfrm>
            <a:custGeom>
              <a:avLst/>
              <a:gdLst/>
              <a:ahLst/>
              <a:cxnLst/>
              <a:rect l="l" t="t" r="r" b="b"/>
              <a:pathLst>
                <a:path w="987" h="715" extrusionOk="0">
                  <a:moveTo>
                    <a:pt x="850" y="1"/>
                  </a:moveTo>
                  <a:cubicBezTo>
                    <a:pt x="706" y="1"/>
                    <a:pt x="561" y="111"/>
                    <a:pt x="460" y="179"/>
                  </a:cubicBezTo>
                  <a:cubicBezTo>
                    <a:pt x="315" y="255"/>
                    <a:pt x="213" y="357"/>
                    <a:pt x="103" y="468"/>
                  </a:cubicBezTo>
                  <a:cubicBezTo>
                    <a:pt x="1" y="570"/>
                    <a:pt x="103" y="714"/>
                    <a:pt x="213" y="714"/>
                  </a:cubicBezTo>
                  <a:cubicBezTo>
                    <a:pt x="247" y="714"/>
                    <a:pt x="281" y="714"/>
                    <a:pt x="315" y="680"/>
                  </a:cubicBezTo>
                  <a:cubicBezTo>
                    <a:pt x="426" y="570"/>
                    <a:pt x="527" y="502"/>
                    <a:pt x="638" y="425"/>
                  </a:cubicBezTo>
                  <a:cubicBezTo>
                    <a:pt x="740" y="323"/>
                    <a:pt x="884" y="289"/>
                    <a:pt x="952" y="145"/>
                  </a:cubicBezTo>
                  <a:cubicBezTo>
                    <a:pt x="986" y="77"/>
                    <a:pt x="952" y="1"/>
                    <a:pt x="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2"/>
            <p:cNvSpPr/>
            <p:nvPr/>
          </p:nvSpPr>
          <p:spPr>
            <a:xfrm>
              <a:off x="1810825" y="2666730"/>
              <a:ext cx="19384" cy="17072"/>
            </a:xfrm>
            <a:custGeom>
              <a:avLst/>
              <a:gdLst/>
              <a:ahLst/>
              <a:cxnLst/>
              <a:rect l="l" t="t" r="r" b="b"/>
              <a:pathLst>
                <a:path w="570" h="502" extrusionOk="0">
                  <a:moveTo>
                    <a:pt x="459" y="1"/>
                  </a:moveTo>
                  <a:lnTo>
                    <a:pt x="425" y="1"/>
                  </a:lnTo>
                  <a:cubicBezTo>
                    <a:pt x="357" y="43"/>
                    <a:pt x="289" y="111"/>
                    <a:pt x="247" y="179"/>
                  </a:cubicBezTo>
                  <a:cubicBezTo>
                    <a:pt x="179" y="256"/>
                    <a:pt x="111" y="290"/>
                    <a:pt x="34" y="358"/>
                  </a:cubicBezTo>
                  <a:cubicBezTo>
                    <a:pt x="0" y="392"/>
                    <a:pt x="34" y="502"/>
                    <a:pt x="111" y="502"/>
                  </a:cubicBezTo>
                  <a:cubicBezTo>
                    <a:pt x="111" y="502"/>
                    <a:pt x="145" y="502"/>
                    <a:pt x="145" y="468"/>
                  </a:cubicBezTo>
                  <a:cubicBezTo>
                    <a:pt x="213" y="426"/>
                    <a:pt x="289" y="392"/>
                    <a:pt x="391" y="324"/>
                  </a:cubicBezTo>
                  <a:cubicBezTo>
                    <a:pt x="425" y="290"/>
                    <a:pt x="535" y="213"/>
                    <a:pt x="569" y="111"/>
                  </a:cubicBezTo>
                  <a:cubicBezTo>
                    <a:pt x="569" y="77"/>
                    <a:pt x="535" y="1"/>
                    <a:pt x="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2"/>
            <p:cNvSpPr/>
            <p:nvPr/>
          </p:nvSpPr>
          <p:spPr>
            <a:xfrm>
              <a:off x="1781919" y="2630614"/>
              <a:ext cx="27784" cy="19418"/>
            </a:xfrm>
            <a:custGeom>
              <a:avLst/>
              <a:gdLst/>
              <a:ahLst/>
              <a:cxnLst/>
              <a:rect l="l" t="t" r="r" b="b"/>
              <a:pathLst>
                <a:path w="817" h="571" extrusionOk="0">
                  <a:moveTo>
                    <a:pt x="714" y="1"/>
                  </a:moveTo>
                  <a:lnTo>
                    <a:pt x="672" y="1"/>
                  </a:lnTo>
                  <a:cubicBezTo>
                    <a:pt x="570" y="43"/>
                    <a:pt x="460" y="77"/>
                    <a:pt x="358" y="145"/>
                  </a:cubicBezTo>
                  <a:cubicBezTo>
                    <a:pt x="290" y="213"/>
                    <a:pt x="179" y="290"/>
                    <a:pt x="111" y="358"/>
                  </a:cubicBezTo>
                  <a:cubicBezTo>
                    <a:pt x="1" y="426"/>
                    <a:pt x="77" y="570"/>
                    <a:pt x="179" y="570"/>
                  </a:cubicBezTo>
                  <a:lnTo>
                    <a:pt x="247" y="570"/>
                  </a:lnTo>
                  <a:cubicBezTo>
                    <a:pt x="324" y="502"/>
                    <a:pt x="426" y="426"/>
                    <a:pt x="536" y="358"/>
                  </a:cubicBezTo>
                  <a:cubicBezTo>
                    <a:pt x="604" y="290"/>
                    <a:pt x="672" y="213"/>
                    <a:pt x="748" y="145"/>
                  </a:cubicBezTo>
                  <a:cubicBezTo>
                    <a:pt x="816" y="77"/>
                    <a:pt x="782" y="1"/>
                    <a:pt x="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2"/>
            <p:cNvSpPr/>
            <p:nvPr/>
          </p:nvSpPr>
          <p:spPr>
            <a:xfrm>
              <a:off x="1859048" y="2574298"/>
              <a:ext cx="19418" cy="15643"/>
            </a:xfrm>
            <a:custGeom>
              <a:avLst/>
              <a:gdLst/>
              <a:ahLst/>
              <a:cxnLst/>
              <a:rect l="l" t="t" r="r" b="b"/>
              <a:pathLst>
                <a:path w="571" h="460" extrusionOk="0">
                  <a:moveTo>
                    <a:pt x="460" y="0"/>
                  </a:moveTo>
                  <a:lnTo>
                    <a:pt x="460" y="0"/>
                  </a:lnTo>
                  <a:cubicBezTo>
                    <a:pt x="281" y="34"/>
                    <a:pt x="145" y="213"/>
                    <a:pt x="35" y="315"/>
                  </a:cubicBezTo>
                  <a:cubicBezTo>
                    <a:pt x="1" y="383"/>
                    <a:pt x="69" y="459"/>
                    <a:pt x="145" y="459"/>
                  </a:cubicBezTo>
                  <a:cubicBezTo>
                    <a:pt x="145" y="459"/>
                    <a:pt x="179" y="459"/>
                    <a:pt x="179" y="425"/>
                  </a:cubicBezTo>
                  <a:cubicBezTo>
                    <a:pt x="247" y="383"/>
                    <a:pt x="281" y="315"/>
                    <a:pt x="358" y="281"/>
                  </a:cubicBezTo>
                  <a:cubicBezTo>
                    <a:pt x="426" y="247"/>
                    <a:pt x="494" y="213"/>
                    <a:pt x="528" y="136"/>
                  </a:cubicBezTo>
                  <a:cubicBezTo>
                    <a:pt x="570" y="102"/>
                    <a:pt x="528" y="0"/>
                    <a:pt x="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2"/>
            <p:cNvSpPr/>
            <p:nvPr/>
          </p:nvSpPr>
          <p:spPr>
            <a:xfrm>
              <a:off x="1867447" y="2615039"/>
              <a:ext cx="26594" cy="17072"/>
            </a:xfrm>
            <a:custGeom>
              <a:avLst/>
              <a:gdLst/>
              <a:ahLst/>
              <a:cxnLst/>
              <a:rect l="l" t="t" r="r" b="b"/>
              <a:pathLst>
                <a:path w="782" h="502" extrusionOk="0">
                  <a:moveTo>
                    <a:pt x="637" y="0"/>
                  </a:moveTo>
                  <a:lnTo>
                    <a:pt x="603" y="0"/>
                  </a:lnTo>
                  <a:cubicBezTo>
                    <a:pt x="493" y="34"/>
                    <a:pt x="459" y="111"/>
                    <a:pt x="391" y="145"/>
                  </a:cubicBezTo>
                  <a:cubicBezTo>
                    <a:pt x="281" y="213"/>
                    <a:pt x="213" y="247"/>
                    <a:pt x="145" y="289"/>
                  </a:cubicBezTo>
                  <a:cubicBezTo>
                    <a:pt x="0" y="323"/>
                    <a:pt x="34" y="501"/>
                    <a:pt x="145" y="501"/>
                  </a:cubicBezTo>
                  <a:lnTo>
                    <a:pt x="179" y="501"/>
                  </a:lnTo>
                  <a:cubicBezTo>
                    <a:pt x="357" y="425"/>
                    <a:pt x="637" y="323"/>
                    <a:pt x="705" y="145"/>
                  </a:cubicBezTo>
                  <a:cubicBezTo>
                    <a:pt x="782" y="77"/>
                    <a:pt x="705" y="0"/>
                    <a:pt x="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2"/>
            <p:cNvSpPr/>
            <p:nvPr/>
          </p:nvSpPr>
          <p:spPr>
            <a:xfrm>
              <a:off x="1914514" y="2564470"/>
              <a:ext cx="22887" cy="17072"/>
            </a:xfrm>
            <a:custGeom>
              <a:avLst/>
              <a:gdLst/>
              <a:ahLst/>
              <a:cxnLst/>
              <a:rect l="l" t="t" r="r" b="b"/>
              <a:pathLst>
                <a:path w="673" h="502" extrusionOk="0">
                  <a:moveTo>
                    <a:pt x="562" y="1"/>
                  </a:moveTo>
                  <a:lnTo>
                    <a:pt x="528" y="1"/>
                  </a:lnTo>
                  <a:cubicBezTo>
                    <a:pt x="426" y="1"/>
                    <a:pt x="383" y="111"/>
                    <a:pt x="315" y="145"/>
                  </a:cubicBezTo>
                  <a:cubicBezTo>
                    <a:pt x="247" y="213"/>
                    <a:pt x="171" y="289"/>
                    <a:pt x="137" y="323"/>
                  </a:cubicBezTo>
                  <a:cubicBezTo>
                    <a:pt x="1" y="357"/>
                    <a:pt x="69" y="502"/>
                    <a:pt x="171" y="502"/>
                  </a:cubicBezTo>
                  <a:lnTo>
                    <a:pt x="247" y="502"/>
                  </a:lnTo>
                  <a:cubicBezTo>
                    <a:pt x="315" y="459"/>
                    <a:pt x="426" y="425"/>
                    <a:pt x="494" y="357"/>
                  </a:cubicBezTo>
                  <a:cubicBezTo>
                    <a:pt x="562" y="289"/>
                    <a:pt x="672" y="213"/>
                    <a:pt x="672" y="111"/>
                  </a:cubicBezTo>
                  <a:cubicBezTo>
                    <a:pt x="672" y="35"/>
                    <a:pt x="596" y="1"/>
                    <a:pt x="5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2"/>
            <p:cNvSpPr/>
            <p:nvPr/>
          </p:nvSpPr>
          <p:spPr>
            <a:xfrm>
              <a:off x="1878432" y="2516519"/>
              <a:ext cx="30063" cy="21697"/>
            </a:xfrm>
            <a:custGeom>
              <a:avLst/>
              <a:gdLst/>
              <a:ahLst/>
              <a:cxnLst/>
              <a:rect l="l" t="t" r="r" b="b"/>
              <a:pathLst>
                <a:path w="884" h="638" extrusionOk="0">
                  <a:moveTo>
                    <a:pt x="705" y="0"/>
                  </a:moveTo>
                  <a:cubicBezTo>
                    <a:pt x="595" y="0"/>
                    <a:pt x="527" y="34"/>
                    <a:pt x="459" y="102"/>
                  </a:cubicBezTo>
                  <a:cubicBezTo>
                    <a:pt x="314" y="213"/>
                    <a:pt x="212" y="315"/>
                    <a:pt x="68" y="425"/>
                  </a:cubicBezTo>
                  <a:cubicBezTo>
                    <a:pt x="0" y="527"/>
                    <a:pt x="68" y="638"/>
                    <a:pt x="170" y="638"/>
                  </a:cubicBezTo>
                  <a:lnTo>
                    <a:pt x="246" y="638"/>
                  </a:lnTo>
                  <a:cubicBezTo>
                    <a:pt x="382" y="527"/>
                    <a:pt x="493" y="459"/>
                    <a:pt x="637" y="349"/>
                  </a:cubicBezTo>
                  <a:cubicBezTo>
                    <a:pt x="705" y="281"/>
                    <a:pt x="884" y="136"/>
                    <a:pt x="807" y="34"/>
                  </a:cubicBezTo>
                  <a:cubicBezTo>
                    <a:pt x="773" y="0"/>
                    <a:pt x="739" y="0"/>
                    <a:pt x="7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2"/>
            <p:cNvSpPr/>
            <p:nvPr/>
          </p:nvSpPr>
          <p:spPr>
            <a:xfrm>
              <a:off x="1901251" y="2464522"/>
              <a:ext cx="26322" cy="20541"/>
            </a:xfrm>
            <a:custGeom>
              <a:avLst/>
              <a:gdLst/>
              <a:ahLst/>
              <a:cxnLst/>
              <a:rect l="l" t="t" r="r" b="b"/>
              <a:pathLst>
                <a:path w="774" h="604" extrusionOk="0">
                  <a:moveTo>
                    <a:pt x="671" y="0"/>
                  </a:moveTo>
                  <a:lnTo>
                    <a:pt x="671" y="0"/>
                  </a:lnTo>
                  <a:cubicBezTo>
                    <a:pt x="561" y="0"/>
                    <a:pt x="425" y="111"/>
                    <a:pt x="314" y="179"/>
                  </a:cubicBezTo>
                  <a:cubicBezTo>
                    <a:pt x="213" y="255"/>
                    <a:pt x="136" y="357"/>
                    <a:pt x="68" y="425"/>
                  </a:cubicBezTo>
                  <a:cubicBezTo>
                    <a:pt x="0" y="502"/>
                    <a:pt x="68" y="604"/>
                    <a:pt x="136" y="604"/>
                  </a:cubicBezTo>
                  <a:cubicBezTo>
                    <a:pt x="179" y="604"/>
                    <a:pt x="179" y="604"/>
                    <a:pt x="179" y="570"/>
                  </a:cubicBezTo>
                  <a:cubicBezTo>
                    <a:pt x="281" y="536"/>
                    <a:pt x="425" y="468"/>
                    <a:pt x="493" y="391"/>
                  </a:cubicBezTo>
                  <a:cubicBezTo>
                    <a:pt x="561" y="323"/>
                    <a:pt x="705" y="255"/>
                    <a:pt x="739" y="145"/>
                  </a:cubicBezTo>
                  <a:cubicBezTo>
                    <a:pt x="773" y="111"/>
                    <a:pt x="739" y="0"/>
                    <a:pt x="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2"/>
            <p:cNvSpPr/>
            <p:nvPr/>
          </p:nvSpPr>
          <p:spPr>
            <a:xfrm>
              <a:off x="1934748" y="2499481"/>
              <a:ext cx="26628" cy="15609"/>
            </a:xfrm>
            <a:custGeom>
              <a:avLst/>
              <a:gdLst/>
              <a:ahLst/>
              <a:cxnLst/>
              <a:rect l="l" t="t" r="r" b="b"/>
              <a:pathLst>
                <a:path w="783" h="459" extrusionOk="0">
                  <a:moveTo>
                    <a:pt x="638" y="0"/>
                  </a:moveTo>
                  <a:cubicBezTo>
                    <a:pt x="536" y="0"/>
                    <a:pt x="468" y="77"/>
                    <a:pt x="391" y="111"/>
                  </a:cubicBezTo>
                  <a:cubicBezTo>
                    <a:pt x="289" y="179"/>
                    <a:pt x="179" y="247"/>
                    <a:pt x="111" y="289"/>
                  </a:cubicBezTo>
                  <a:cubicBezTo>
                    <a:pt x="1" y="323"/>
                    <a:pt x="77" y="459"/>
                    <a:pt x="145" y="459"/>
                  </a:cubicBezTo>
                  <a:lnTo>
                    <a:pt x="179" y="459"/>
                  </a:lnTo>
                  <a:cubicBezTo>
                    <a:pt x="357" y="391"/>
                    <a:pt x="680" y="357"/>
                    <a:pt x="748" y="145"/>
                  </a:cubicBezTo>
                  <a:cubicBezTo>
                    <a:pt x="782" y="77"/>
                    <a:pt x="714" y="0"/>
                    <a:pt x="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2"/>
            <p:cNvSpPr/>
            <p:nvPr/>
          </p:nvSpPr>
          <p:spPr>
            <a:xfrm>
              <a:off x="1972293" y="2458740"/>
              <a:ext cx="16800" cy="13025"/>
            </a:xfrm>
            <a:custGeom>
              <a:avLst/>
              <a:gdLst/>
              <a:ahLst/>
              <a:cxnLst/>
              <a:rect l="l" t="t" r="r" b="b"/>
              <a:pathLst>
                <a:path w="494" h="383" extrusionOk="0">
                  <a:moveTo>
                    <a:pt x="349" y="1"/>
                  </a:moveTo>
                  <a:cubicBezTo>
                    <a:pt x="349" y="1"/>
                    <a:pt x="349" y="34"/>
                    <a:pt x="315" y="34"/>
                  </a:cubicBezTo>
                  <a:cubicBezTo>
                    <a:pt x="247" y="68"/>
                    <a:pt x="137" y="136"/>
                    <a:pt x="69" y="247"/>
                  </a:cubicBezTo>
                  <a:cubicBezTo>
                    <a:pt x="1" y="281"/>
                    <a:pt x="69" y="383"/>
                    <a:pt x="103" y="383"/>
                  </a:cubicBezTo>
                  <a:cubicBezTo>
                    <a:pt x="137" y="383"/>
                    <a:pt x="137" y="349"/>
                    <a:pt x="171" y="349"/>
                  </a:cubicBezTo>
                  <a:cubicBezTo>
                    <a:pt x="247" y="281"/>
                    <a:pt x="349" y="213"/>
                    <a:pt x="426" y="136"/>
                  </a:cubicBezTo>
                  <a:cubicBezTo>
                    <a:pt x="494" y="68"/>
                    <a:pt x="426"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2"/>
            <p:cNvSpPr/>
            <p:nvPr/>
          </p:nvSpPr>
          <p:spPr>
            <a:xfrm>
              <a:off x="1934748" y="2417727"/>
              <a:ext cx="23159" cy="17922"/>
            </a:xfrm>
            <a:custGeom>
              <a:avLst/>
              <a:gdLst/>
              <a:ahLst/>
              <a:cxnLst/>
              <a:rect l="l" t="t" r="r" b="b"/>
              <a:pathLst>
                <a:path w="681" h="527" extrusionOk="0">
                  <a:moveTo>
                    <a:pt x="570" y="0"/>
                  </a:moveTo>
                  <a:lnTo>
                    <a:pt x="536" y="0"/>
                  </a:lnTo>
                  <a:cubicBezTo>
                    <a:pt x="425" y="34"/>
                    <a:pt x="357" y="102"/>
                    <a:pt x="289" y="179"/>
                  </a:cubicBezTo>
                  <a:cubicBezTo>
                    <a:pt x="213" y="247"/>
                    <a:pt x="111" y="315"/>
                    <a:pt x="43" y="391"/>
                  </a:cubicBezTo>
                  <a:cubicBezTo>
                    <a:pt x="1" y="459"/>
                    <a:pt x="43" y="527"/>
                    <a:pt x="111" y="527"/>
                  </a:cubicBezTo>
                  <a:lnTo>
                    <a:pt x="145" y="527"/>
                  </a:lnTo>
                  <a:cubicBezTo>
                    <a:pt x="255" y="459"/>
                    <a:pt x="357" y="425"/>
                    <a:pt x="425" y="357"/>
                  </a:cubicBezTo>
                  <a:cubicBezTo>
                    <a:pt x="536" y="281"/>
                    <a:pt x="604" y="247"/>
                    <a:pt x="638" y="145"/>
                  </a:cubicBezTo>
                  <a:cubicBezTo>
                    <a:pt x="680" y="68"/>
                    <a:pt x="604"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2"/>
            <p:cNvSpPr/>
            <p:nvPr/>
          </p:nvSpPr>
          <p:spPr>
            <a:xfrm>
              <a:off x="1932436" y="2363417"/>
              <a:ext cx="27784" cy="18228"/>
            </a:xfrm>
            <a:custGeom>
              <a:avLst/>
              <a:gdLst/>
              <a:ahLst/>
              <a:cxnLst/>
              <a:rect l="l" t="t" r="r" b="b"/>
              <a:pathLst>
                <a:path w="817" h="536" extrusionOk="0">
                  <a:moveTo>
                    <a:pt x="706" y="0"/>
                  </a:moveTo>
                  <a:cubicBezTo>
                    <a:pt x="672" y="0"/>
                    <a:pt x="672" y="0"/>
                    <a:pt x="638" y="43"/>
                  </a:cubicBezTo>
                  <a:cubicBezTo>
                    <a:pt x="604" y="43"/>
                    <a:pt x="570" y="77"/>
                    <a:pt x="536" y="77"/>
                  </a:cubicBezTo>
                  <a:cubicBezTo>
                    <a:pt x="493" y="111"/>
                    <a:pt x="459" y="145"/>
                    <a:pt x="391" y="179"/>
                  </a:cubicBezTo>
                  <a:cubicBezTo>
                    <a:pt x="323" y="213"/>
                    <a:pt x="213" y="289"/>
                    <a:pt x="145" y="323"/>
                  </a:cubicBezTo>
                  <a:cubicBezTo>
                    <a:pt x="1" y="357"/>
                    <a:pt x="35" y="535"/>
                    <a:pt x="145" y="535"/>
                  </a:cubicBezTo>
                  <a:cubicBezTo>
                    <a:pt x="179" y="535"/>
                    <a:pt x="179" y="535"/>
                    <a:pt x="179" y="501"/>
                  </a:cubicBezTo>
                  <a:cubicBezTo>
                    <a:pt x="281" y="501"/>
                    <a:pt x="425" y="467"/>
                    <a:pt x="536" y="391"/>
                  </a:cubicBezTo>
                  <a:cubicBezTo>
                    <a:pt x="570" y="357"/>
                    <a:pt x="638" y="323"/>
                    <a:pt x="672" y="289"/>
                  </a:cubicBezTo>
                  <a:cubicBezTo>
                    <a:pt x="706" y="255"/>
                    <a:pt x="748" y="213"/>
                    <a:pt x="782" y="145"/>
                  </a:cubicBezTo>
                  <a:cubicBezTo>
                    <a:pt x="816" y="77"/>
                    <a:pt x="782" y="0"/>
                    <a:pt x="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2"/>
            <p:cNvSpPr/>
            <p:nvPr/>
          </p:nvSpPr>
          <p:spPr>
            <a:xfrm>
              <a:off x="1865135" y="2416571"/>
              <a:ext cx="32375" cy="19078"/>
            </a:xfrm>
            <a:custGeom>
              <a:avLst/>
              <a:gdLst/>
              <a:ahLst/>
              <a:cxnLst/>
              <a:rect l="l" t="t" r="r" b="b"/>
              <a:pathLst>
                <a:path w="952" h="561" extrusionOk="0">
                  <a:moveTo>
                    <a:pt x="816" y="0"/>
                  </a:moveTo>
                  <a:lnTo>
                    <a:pt x="773" y="0"/>
                  </a:lnTo>
                  <a:cubicBezTo>
                    <a:pt x="493" y="102"/>
                    <a:pt x="315" y="247"/>
                    <a:pt x="68" y="391"/>
                  </a:cubicBezTo>
                  <a:cubicBezTo>
                    <a:pt x="0" y="425"/>
                    <a:pt x="34" y="561"/>
                    <a:pt x="136" y="561"/>
                  </a:cubicBezTo>
                  <a:lnTo>
                    <a:pt x="179" y="561"/>
                  </a:lnTo>
                  <a:cubicBezTo>
                    <a:pt x="425" y="527"/>
                    <a:pt x="705" y="425"/>
                    <a:pt x="884" y="213"/>
                  </a:cubicBezTo>
                  <a:cubicBezTo>
                    <a:pt x="952" y="136"/>
                    <a:pt x="884" y="0"/>
                    <a:pt x="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2"/>
            <p:cNvSpPr/>
            <p:nvPr/>
          </p:nvSpPr>
          <p:spPr>
            <a:xfrm>
              <a:off x="1827863" y="2386508"/>
              <a:ext cx="15643" cy="15643"/>
            </a:xfrm>
            <a:custGeom>
              <a:avLst/>
              <a:gdLst/>
              <a:ahLst/>
              <a:cxnLst/>
              <a:rect l="l" t="t" r="r" b="b"/>
              <a:pathLst>
                <a:path w="460" h="460" extrusionOk="0">
                  <a:moveTo>
                    <a:pt x="349" y="1"/>
                  </a:moveTo>
                  <a:lnTo>
                    <a:pt x="315" y="1"/>
                  </a:lnTo>
                  <a:lnTo>
                    <a:pt x="170" y="137"/>
                  </a:lnTo>
                  <a:cubicBezTo>
                    <a:pt x="102" y="171"/>
                    <a:pt x="34" y="247"/>
                    <a:pt x="0" y="315"/>
                  </a:cubicBezTo>
                  <a:cubicBezTo>
                    <a:pt x="0" y="383"/>
                    <a:pt x="34" y="460"/>
                    <a:pt x="102" y="460"/>
                  </a:cubicBezTo>
                  <a:lnTo>
                    <a:pt x="136" y="460"/>
                  </a:lnTo>
                  <a:cubicBezTo>
                    <a:pt x="213" y="426"/>
                    <a:pt x="281" y="349"/>
                    <a:pt x="315" y="281"/>
                  </a:cubicBezTo>
                  <a:cubicBezTo>
                    <a:pt x="349" y="247"/>
                    <a:pt x="383" y="171"/>
                    <a:pt x="425" y="103"/>
                  </a:cubicBezTo>
                  <a:cubicBezTo>
                    <a:pt x="459" y="69"/>
                    <a:pt x="425"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2"/>
            <p:cNvSpPr/>
            <p:nvPr/>
          </p:nvSpPr>
          <p:spPr>
            <a:xfrm>
              <a:off x="1849526" y="2340598"/>
              <a:ext cx="22853" cy="17072"/>
            </a:xfrm>
            <a:custGeom>
              <a:avLst/>
              <a:gdLst/>
              <a:ahLst/>
              <a:cxnLst/>
              <a:rect l="l" t="t" r="r" b="b"/>
              <a:pathLst>
                <a:path w="672" h="502" extrusionOk="0">
                  <a:moveTo>
                    <a:pt x="561" y="0"/>
                  </a:moveTo>
                  <a:lnTo>
                    <a:pt x="561" y="0"/>
                  </a:lnTo>
                  <a:cubicBezTo>
                    <a:pt x="349" y="34"/>
                    <a:pt x="213" y="212"/>
                    <a:pt x="69" y="323"/>
                  </a:cubicBezTo>
                  <a:cubicBezTo>
                    <a:pt x="1" y="391"/>
                    <a:pt x="35" y="501"/>
                    <a:pt x="137" y="501"/>
                  </a:cubicBezTo>
                  <a:lnTo>
                    <a:pt x="171" y="501"/>
                  </a:lnTo>
                  <a:cubicBezTo>
                    <a:pt x="315" y="391"/>
                    <a:pt x="527" y="289"/>
                    <a:pt x="638" y="111"/>
                  </a:cubicBezTo>
                  <a:cubicBezTo>
                    <a:pt x="672" y="77"/>
                    <a:pt x="638" y="0"/>
                    <a:pt x="5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2"/>
            <p:cNvSpPr/>
            <p:nvPr/>
          </p:nvSpPr>
          <p:spPr>
            <a:xfrm>
              <a:off x="1872345" y="2368314"/>
              <a:ext cx="19112" cy="14487"/>
            </a:xfrm>
            <a:custGeom>
              <a:avLst/>
              <a:gdLst/>
              <a:ahLst/>
              <a:cxnLst/>
              <a:rect l="l" t="t" r="r" b="b"/>
              <a:pathLst>
                <a:path w="562" h="426" extrusionOk="0">
                  <a:moveTo>
                    <a:pt x="459" y="1"/>
                  </a:moveTo>
                  <a:cubicBezTo>
                    <a:pt x="391" y="1"/>
                    <a:pt x="315" y="69"/>
                    <a:pt x="281" y="111"/>
                  </a:cubicBezTo>
                  <a:cubicBezTo>
                    <a:pt x="213" y="179"/>
                    <a:pt x="137" y="213"/>
                    <a:pt x="69" y="247"/>
                  </a:cubicBezTo>
                  <a:cubicBezTo>
                    <a:pt x="35" y="247"/>
                    <a:pt x="1" y="323"/>
                    <a:pt x="35" y="357"/>
                  </a:cubicBezTo>
                  <a:cubicBezTo>
                    <a:pt x="69" y="425"/>
                    <a:pt x="103" y="425"/>
                    <a:pt x="137" y="425"/>
                  </a:cubicBezTo>
                  <a:lnTo>
                    <a:pt x="137" y="425"/>
                  </a:lnTo>
                  <a:cubicBezTo>
                    <a:pt x="247" y="425"/>
                    <a:pt x="349" y="391"/>
                    <a:pt x="425" y="323"/>
                  </a:cubicBezTo>
                  <a:cubicBezTo>
                    <a:pt x="493" y="281"/>
                    <a:pt x="561" y="179"/>
                    <a:pt x="561" y="69"/>
                  </a:cubicBezTo>
                  <a:cubicBezTo>
                    <a:pt x="527" y="35"/>
                    <a:pt x="493" y="1"/>
                    <a:pt x="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2"/>
            <p:cNvSpPr/>
            <p:nvPr/>
          </p:nvSpPr>
          <p:spPr>
            <a:xfrm>
              <a:off x="1762874" y="2383924"/>
              <a:ext cx="25166" cy="14487"/>
            </a:xfrm>
            <a:custGeom>
              <a:avLst/>
              <a:gdLst/>
              <a:ahLst/>
              <a:cxnLst/>
              <a:rect l="l" t="t" r="r" b="b"/>
              <a:pathLst>
                <a:path w="740" h="426" extrusionOk="0">
                  <a:moveTo>
                    <a:pt x="595" y="0"/>
                  </a:moveTo>
                  <a:cubicBezTo>
                    <a:pt x="493" y="0"/>
                    <a:pt x="459" y="34"/>
                    <a:pt x="348" y="77"/>
                  </a:cubicBezTo>
                  <a:lnTo>
                    <a:pt x="102" y="213"/>
                  </a:lnTo>
                  <a:cubicBezTo>
                    <a:pt x="0" y="289"/>
                    <a:pt x="68" y="425"/>
                    <a:pt x="170" y="425"/>
                  </a:cubicBezTo>
                  <a:lnTo>
                    <a:pt x="170" y="425"/>
                  </a:lnTo>
                  <a:cubicBezTo>
                    <a:pt x="280" y="391"/>
                    <a:pt x="382" y="357"/>
                    <a:pt x="459" y="323"/>
                  </a:cubicBezTo>
                  <a:cubicBezTo>
                    <a:pt x="561" y="289"/>
                    <a:pt x="671" y="289"/>
                    <a:pt x="705" y="179"/>
                  </a:cubicBezTo>
                  <a:cubicBezTo>
                    <a:pt x="739" y="111"/>
                    <a:pt x="705" y="34"/>
                    <a:pt x="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2"/>
            <p:cNvSpPr/>
            <p:nvPr/>
          </p:nvSpPr>
          <p:spPr>
            <a:xfrm>
              <a:off x="1739749" y="2432146"/>
              <a:ext cx="28940" cy="17956"/>
            </a:xfrm>
            <a:custGeom>
              <a:avLst/>
              <a:gdLst/>
              <a:ahLst/>
              <a:cxnLst/>
              <a:rect l="l" t="t" r="r" b="b"/>
              <a:pathLst>
                <a:path w="851" h="528" extrusionOk="0">
                  <a:moveTo>
                    <a:pt x="680" y="1"/>
                  </a:moveTo>
                  <a:cubicBezTo>
                    <a:pt x="638" y="1"/>
                    <a:pt x="638" y="1"/>
                    <a:pt x="604" y="35"/>
                  </a:cubicBezTo>
                  <a:cubicBezTo>
                    <a:pt x="536" y="103"/>
                    <a:pt x="425" y="145"/>
                    <a:pt x="357" y="213"/>
                  </a:cubicBezTo>
                  <a:cubicBezTo>
                    <a:pt x="289" y="247"/>
                    <a:pt x="179" y="315"/>
                    <a:pt x="77" y="358"/>
                  </a:cubicBezTo>
                  <a:cubicBezTo>
                    <a:pt x="1" y="426"/>
                    <a:pt x="43" y="528"/>
                    <a:pt x="145" y="528"/>
                  </a:cubicBezTo>
                  <a:lnTo>
                    <a:pt x="145" y="528"/>
                  </a:lnTo>
                  <a:cubicBezTo>
                    <a:pt x="255" y="494"/>
                    <a:pt x="357" y="460"/>
                    <a:pt x="468" y="426"/>
                  </a:cubicBezTo>
                  <a:cubicBezTo>
                    <a:pt x="570" y="358"/>
                    <a:pt x="680" y="281"/>
                    <a:pt x="748" y="213"/>
                  </a:cubicBezTo>
                  <a:cubicBezTo>
                    <a:pt x="850" y="145"/>
                    <a:pt x="748" y="1"/>
                    <a:pt x="6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2"/>
            <p:cNvSpPr/>
            <p:nvPr/>
          </p:nvSpPr>
          <p:spPr>
            <a:xfrm>
              <a:off x="1699008" y="2416571"/>
              <a:ext cx="19112" cy="14453"/>
            </a:xfrm>
            <a:custGeom>
              <a:avLst/>
              <a:gdLst/>
              <a:ahLst/>
              <a:cxnLst/>
              <a:rect l="l" t="t" r="r" b="b"/>
              <a:pathLst>
                <a:path w="562" h="425" extrusionOk="0">
                  <a:moveTo>
                    <a:pt x="460" y="0"/>
                  </a:moveTo>
                  <a:lnTo>
                    <a:pt x="426" y="0"/>
                  </a:lnTo>
                  <a:cubicBezTo>
                    <a:pt x="349" y="0"/>
                    <a:pt x="281" y="68"/>
                    <a:pt x="247" y="102"/>
                  </a:cubicBezTo>
                  <a:cubicBezTo>
                    <a:pt x="179" y="179"/>
                    <a:pt x="103" y="213"/>
                    <a:pt x="69" y="281"/>
                  </a:cubicBezTo>
                  <a:cubicBezTo>
                    <a:pt x="1" y="315"/>
                    <a:pt x="35" y="425"/>
                    <a:pt x="137" y="425"/>
                  </a:cubicBezTo>
                  <a:lnTo>
                    <a:pt x="179" y="425"/>
                  </a:lnTo>
                  <a:cubicBezTo>
                    <a:pt x="247" y="391"/>
                    <a:pt x="315" y="315"/>
                    <a:pt x="349" y="281"/>
                  </a:cubicBezTo>
                  <a:cubicBezTo>
                    <a:pt x="426" y="247"/>
                    <a:pt x="493" y="213"/>
                    <a:pt x="527" y="136"/>
                  </a:cubicBezTo>
                  <a:cubicBezTo>
                    <a:pt x="561" y="68"/>
                    <a:pt x="527" y="0"/>
                    <a:pt x="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2"/>
            <p:cNvSpPr/>
            <p:nvPr/>
          </p:nvSpPr>
          <p:spPr>
            <a:xfrm>
              <a:off x="1672448" y="2457312"/>
              <a:ext cx="24009" cy="15916"/>
            </a:xfrm>
            <a:custGeom>
              <a:avLst/>
              <a:gdLst/>
              <a:ahLst/>
              <a:cxnLst/>
              <a:rect l="l" t="t" r="r" b="b"/>
              <a:pathLst>
                <a:path w="706" h="468" extrusionOk="0">
                  <a:moveTo>
                    <a:pt x="569" y="0"/>
                  </a:moveTo>
                  <a:cubicBezTo>
                    <a:pt x="493" y="0"/>
                    <a:pt x="425" y="43"/>
                    <a:pt x="357" y="110"/>
                  </a:cubicBezTo>
                  <a:cubicBezTo>
                    <a:pt x="247" y="144"/>
                    <a:pt x="179" y="212"/>
                    <a:pt x="111" y="289"/>
                  </a:cubicBezTo>
                  <a:cubicBezTo>
                    <a:pt x="0" y="323"/>
                    <a:pt x="68" y="467"/>
                    <a:pt x="145" y="467"/>
                  </a:cubicBezTo>
                  <a:cubicBezTo>
                    <a:pt x="145" y="467"/>
                    <a:pt x="179" y="467"/>
                    <a:pt x="179" y="425"/>
                  </a:cubicBezTo>
                  <a:cubicBezTo>
                    <a:pt x="281" y="391"/>
                    <a:pt x="357" y="357"/>
                    <a:pt x="459" y="289"/>
                  </a:cubicBezTo>
                  <a:cubicBezTo>
                    <a:pt x="535" y="255"/>
                    <a:pt x="637" y="212"/>
                    <a:pt x="671" y="110"/>
                  </a:cubicBezTo>
                  <a:cubicBezTo>
                    <a:pt x="705" y="76"/>
                    <a:pt x="671" y="0"/>
                    <a:pt x="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2"/>
            <p:cNvSpPr/>
            <p:nvPr/>
          </p:nvSpPr>
          <p:spPr>
            <a:xfrm>
              <a:off x="1643542" y="2505535"/>
              <a:ext cx="16800" cy="11018"/>
            </a:xfrm>
            <a:custGeom>
              <a:avLst/>
              <a:gdLst/>
              <a:ahLst/>
              <a:cxnLst/>
              <a:rect l="l" t="t" r="r" b="b"/>
              <a:pathLst>
                <a:path w="494" h="324" extrusionOk="0">
                  <a:moveTo>
                    <a:pt x="426" y="1"/>
                  </a:moveTo>
                  <a:lnTo>
                    <a:pt x="426" y="1"/>
                  </a:lnTo>
                  <a:cubicBezTo>
                    <a:pt x="281" y="1"/>
                    <a:pt x="213" y="69"/>
                    <a:pt x="111" y="145"/>
                  </a:cubicBezTo>
                  <a:cubicBezTo>
                    <a:pt x="1" y="213"/>
                    <a:pt x="69" y="323"/>
                    <a:pt x="145" y="323"/>
                  </a:cubicBezTo>
                  <a:lnTo>
                    <a:pt x="213" y="323"/>
                  </a:lnTo>
                  <a:cubicBezTo>
                    <a:pt x="324" y="247"/>
                    <a:pt x="426" y="213"/>
                    <a:pt x="493" y="111"/>
                  </a:cubicBezTo>
                  <a:cubicBezTo>
                    <a:pt x="493" y="35"/>
                    <a:pt x="459" y="1"/>
                    <a:pt x="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2"/>
            <p:cNvSpPr/>
            <p:nvPr/>
          </p:nvSpPr>
          <p:spPr>
            <a:xfrm>
              <a:off x="1602529" y="2491081"/>
              <a:ext cx="25472" cy="19418"/>
            </a:xfrm>
            <a:custGeom>
              <a:avLst/>
              <a:gdLst/>
              <a:ahLst/>
              <a:cxnLst/>
              <a:rect l="l" t="t" r="r" b="b"/>
              <a:pathLst>
                <a:path w="749" h="571" extrusionOk="0">
                  <a:moveTo>
                    <a:pt x="638" y="1"/>
                  </a:moveTo>
                  <a:cubicBezTo>
                    <a:pt x="604" y="1"/>
                    <a:pt x="570" y="35"/>
                    <a:pt x="536" y="35"/>
                  </a:cubicBezTo>
                  <a:cubicBezTo>
                    <a:pt x="468" y="69"/>
                    <a:pt x="391" y="69"/>
                    <a:pt x="357" y="111"/>
                  </a:cubicBezTo>
                  <a:cubicBezTo>
                    <a:pt x="255" y="213"/>
                    <a:pt x="179" y="281"/>
                    <a:pt x="77" y="358"/>
                  </a:cubicBezTo>
                  <a:cubicBezTo>
                    <a:pt x="1" y="426"/>
                    <a:pt x="77" y="570"/>
                    <a:pt x="179" y="570"/>
                  </a:cubicBezTo>
                  <a:cubicBezTo>
                    <a:pt x="213" y="570"/>
                    <a:pt x="213" y="570"/>
                    <a:pt x="255" y="536"/>
                  </a:cubicBezTo>
                  <a:cubicBezTo>
                    <a:pt x="323" y="494"/>
                    <a:pt x="425" y="426"/>
                    <a:pt x="536" y="358"/>
                  </a:cubicBezTo>
                  <a:cubicBezTo>
                    <a:pt x="604" y="324"/>
                    <a:pt x="714" y="213"/>
                    <a:pt x="714" y="111"/>
                  </a:cubicBezTo>
                  <a:cubicBezTo>
                    <a:pt x="748" y="69"/>
                    <a:pt x="714" y="35"/>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2"/>
            <p:cNvSpPr/>
            <p:nvPr/>
          </p:nvSpPr>
          <p:spPr>
            <a:xfrm>
              <a:off x="1576241" y="2530972"/>
              <a:ext cx="16800" cy="11869"/>
            </a:xfrm>
            <a:custGeom>
              <a:avLst/>
              <a:gdLst/>
              <a:ahLst/>
              <a:cxnLst/>
              <a:rect l="l" t="t" r="r" b="b"/>
              <a:pathLst>
                <a:path w="494" h="349" extrusionOk="0">
                  <a:moveTo>
                    <a:pt x="349" y="0"/>
                  </a:moveTo>
                  <a:cubicBezTo>
                    <a:pt x="281" y="0"/>
                    <a:pt x="247" y="68"/>
                    <a:pt x="179" y="102"/>
                  </a:cubicBezTo>
                  <a:cubicBezTo>
                    <a:pt x="136" y="136"/>
                    <a:pt x="68" y="170"/>
                    <a:pt x="34" y="247"/>
                  </a:cubicBezTo>
                  <a:cubicBezTo>
                    <a:pt x="0" y="281"/>
                    <a:pt x="34" y="349"/>
                    <a:pt x="68" y="349"/>
                  </a:cubicBezTo>
                  <a:lnTo>
                    <a:pt x="102" y="349"/>
                  </a:lnTo>
                  <a:cubicBezTo>
                    <a:pt x="179" y="315"/>
                    <a:pt x="247" y="315"/>
                    <a:pt x="281" y="281"/>
                  </a:cubicBezTo>
                  <a:cubicBezTo>
                    <a:pt x="349" y="247"/>
                    <a:pt x="425" y="213"/>
                    <a:pt x="459" y="136"/>
                  </a:cubicBezTo>
                  <a:cubicBezTo>
                    <a:pt x="493" y="68"/>
                    <a:pt x="459"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2"/>
            <p:cNvSpPr/>
            <p:nvPr/>
          </p:nvSpPr>
          <p:spPr>
            <a:xfrm>
              <a:off x="1453474" y="2471731"/>
              <a:ext cx="10712" cy="18228"/>
            </a:xfrm>
            <a:custGeom>
              <a:avLst/>
              <a:gdLst/>
              <a:ahLst/>
              <a:cxnLst/>
              <a:rect l="l" t="t" r="r" b="b"/>
              <a:pathLst>
                <a:path w="315" h="536" extrusionOk="0">
                  <a:moveTo>
                    <a:pt x="213" y="1"/>
                  </a:moveTo>
                  <a:cubicBezTo>
                    <a:pt x="179" y="1"/>
                    <a:pt x="179" y="1"/>
                    <a:pt x="179" y="43"/>
                  </a:cubicBezTo>
                  <a:cubicBezTo>
                    <a:pt x="136" y="111"/>
                    <a:pt x="102" y="179"/>
                    <a:pt x="68" y="256"/>
                  </a:cubicBezTo>
                  <a:cubicBezTo>
                    <a:pt x="34" y="324"/>
                    <a:pt x="0" y="358"/>
                    <a:pt x="0" y="468"/>
                  </a:cubicBezTo>
                  <a:cubicBezTo>
                    <a:pt x="34" y="536"/>
                    <a:pt x="68" y="536"/>
                    <a:pt x="102" y="536"/>
                  </a:cubicBezTo>
                  <a:lnTo>
                    <a:pt x="136" y="536"/>
                  </a:lnTo>
                  <a:cubicBezTo>
                    <a:pt x="247" y="536"/>
                    <a:pt x="280" y="392"/>
                    <a:pt x="280" y="290"/>
                  </a:cubicBezTo>
                  <a:cubicBezTo>
                    <a:pt x="314" y="179"/>
                    <a:pt x="280" y="111"/>
                    <a:pt x="247" y="43"/>
                  </a:cubicBezTo>
                  <a:cubicBezTo>
                    <a:pt x="247" y="1"/>
                    <a:pt x="247"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2"/>
            <p:cNvSpPr/>
            <p:nvPr/>
          </p:nvSpPr>
          <p:spPr>
            <a:xfrm>
              <a:off x="1479762" y="2453843"/>
              <a:ext cx="12141" cy="17922"/>
            </a:xfrm>
            <a:custGeom>
              <a:avLst/>
              <a:gdLst/>
              <a:ahLst/>
              <a:cxnLst/>
              <a:rect l="l" t="t" r="r" b="b"/>
              <a:pathLst>
                <a:path w="357" h="527" extrusionOk="0">
                  <a:moveTo>
                    <a:pt x="289" y="0"/>
                  </a:moveTo>
                  <a:cubicBezTo>
                    <a:pt x="213" y="0"/>
                    <a:pt x="179" y="34"/>
                    <a:pt x="179" y="68"/>
                  </a:cubicBezTo>
                  <a:cubicBezTo>
                    <a:pt x="179" y="178"/>
                    <a:pt x="111" y="246"/>
                    <a:pt x="77" y="280"/>
                  </a:cubicBezTo>
                  <a:cubicBezTo>
                    <a:pt x="43" y="314"/>
                    <a:pt x="0" y="391"/>
                    <a:pt x="43" y="425"/>
                  </a:cubicBezTo>
                  <a:cubicBezTo>
                    <a:pt x="43" y="459"/>
                    <a:pt x="77" y="493"/>
                    <a:pt x="111" y="493"/>
                  </a:cubicBezTo>
                  <a:lnTo>
                    <a:pt x="145" y="527"/>
                  </a:lnTo>
                  <a:cubicBezTo>
                    <a:pt x="213" y="527"/>
                    <a:pt x="255" y="493"/>
                    <a:pt x="289" y="459"/>
                  </a:cubicBezTo>
                  <a:cubicBezTo>
                    <a:pt x="357" y="314"/>
                    <a:pt x="357" y="212"/>
                    <a:pt x="357" y="68"/>
                  </a:cubicBezTo>
                  <a:cubicBezTo>
                    <a:pt x="323" y="34"/>
                    <a:pt x="323" y="0"/>
                    <a:pt x="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2"/>
            <p:cNvSpPr/>
            <p:nvPr/>
          </p:nvSpPr>
          <p:spPr>
            <a:xfrm>
              <a:off x="1455787" y="2405587"/>
              <a:ext cx="16766" cy="26594"/>
            </a:xfrm>
            <a:custGeom>
              <a:avLst/>
              <a:gdLst/>
              <a:ahLst/>
              <a:cxnLst/>
              <a:rect l="l" t="t" r="r" b="b"/>
              <a:pathLst>
                <a:path w="493" h="782" extrusionOk="0">
                  <a:moveTo>
                    <a:pt x="357" y="0"/>
                  </a:moveTo>
                  <a:cubicBezTo>
                    <a:pt x="323" y="0"/>
                    <a:pt x="280" y="0"/>
                    <a:pt x="280" y="34"/>
                  </a:cubicBezTo>
                  <a:cubicBezTo>
                    <a:pt x="212" y="145"/>
                    <a:pt x="179" y="247"/>
                    <a:pt x="111" y="357"/>
                  </a:cubicBezTo>
                  <a:cubicBezTo>
                    <a:pt x="68" y="459"/>
                    <a:pt x="0" y="570"/>
                    <a:pt x="0" y="714"/>
                  </a:cubicBezTo>
                  <a:cubicBezTo>
                    <a:pt x="34" y="782"/>
                    <a:pt x="68" y="782"/>
                    <a:pt x="145" y="782"/>
                  </a:cubicBezTo>
                  <a:lnTo>
                    <a:pt x="212" y="782"/>
                  </a:lnTo>
                  <a:cubicBezTo>
                    <a:pt x="323" y="748"/>
                    <a:pt x="357" y="604"/>
                    <a:pt x="391" y="502"/>
                  </a:cubicBezTo>
                  <a:cubicBezTo>
                    <a:pt x="425" y="357"/>
                    <a:pt x="459" y="247"/>
                    <a:pt x="493" y="145"/>
                  </a:cubicBezTo>
                  <a:cubicBezTo>
                    <a:pt x="493" y="34"/>
                    <a:pt x="425" y="0"/>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2"/>
            <p:cNvSpPr/>
            <p:nvPr/>
          </p:nvSpPr>
          <p:spPr>
            <a:xfrm>
              <a:off x="1514722" y="2353861"/>
              <a:ext cx="1190" cy="1190"/>
            </a:xfrm>
            <a:custGeom>
              <a:avLst/>
              <a:gdLst/>
              <a:ahLst/>
              <a:cxnLst/>
              <a:rect l="l" t="t" r="r" b="b"/>
              <a:pathLst>
                <a:path w="35" h="35" extrusionOk="0">
                  <a:moveTo>
                    <a:pt x="34" y="1"/>
                  </a:moveTo>
                  <a:cubicBezTo>
                    <a:pt x="0" y="1"/>
                    <a:pt x="0" y="35"/>
                    <a:pt x="34" y="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2"/>
            <p:cNvSpPr/>
            <p:nvPr/>
          </p:nvSpPr>
          <p:spPr>
            <a:xfrm>
              <a:off x="1387296" y="2133731"/>
              <a:ext cx="14487" cy="26322"/>
            </a:xfrm>
            <a:custGeom>
              <a:avLst/>
              <a:gdLst/>
              <a:ahLst/>
              <a:cxnLst/>
              <a:rect l="l" t="t" r="r" b="b"/>
              <a:pathLst>
                <a:path w="426" h="774" extrusionOk="0">
                  <a:moveTo>
                    <a:pt x="315" y="1"/>
                  </a:moveTo>
                  <a:cubicBezTo>
                    <a:pt x="281" y="1"/>
                    <a:pt x="247" y="35"/>
                    <a:pt x="247" y="69"/>
                  </a:cubicBezTo>
                  <a:cubicBezTo>
                    <a:pt x="171" y="171"/>
                    <a:pt x="137" y="281"/>
                    <a:pt x="69" y="383"/>
                  </a:cubicBezTo>
                  <a:cubicBezTo>
                    <a:pt x="35" y="494"/>
                    <a:pt x="1" y="595"/>
                    <a:pt x="1" y="706"/>
                  </a:cubicBezTo>
                  <a:cubicBezTo>
                    <a:pt x="1" y="740"/>
                    <a:pt x="35" y="774"/>
                    <a:pt x="69" y="774"/>
                  </a:cubicBezTo>
                  <a:lnTo>
                    <a:pt x="103" y="774"/>
                  </a:lnTo>
                  <a:cubicBezTo>
                    <a:pt x="349" y="672"/>
                    <a:pt x="383" y="315"/>
                    <a:pt x="383" y="103"/>
                  </a:cubicBezTo>
                  <a:cubicBezTo>
                    <a:pt x="426" y="35"/>
                    <a:pt x="349" y="1"/>
                    <a:pt x="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2"/>
            <p:cNvSpPr/>
            <p:nvPr/>
          </p:nvSpPr>
          <p:spPr>
            <a:xfrm>
              <a:off x="1423412" y="2128834"/>
              <a:ext cx="13025" cy="24009"/>
            </a:xfrm>
            <a:custGeom>
              <a:avLst/>
              <a:gdLst/>
              <a:ahLst/>
              <a:cxnLst/>
              <a:rect l="l" t="t" r="r" b="b"/>
              <a:pathLst>
                <a:path w="383" h="706" extrusionOk="0">
                  <a:moveTo>
                    <a:pt x="247" y="0"/>
                  </a:moveTo>
                  <a:cubicBezTo>
                    <a:pt x="171" y="0"/>
                    <a:pt x="137" y="34"/>
                    <a:pt x="137" y="102"/>
                  </a:cubicBezTo>
                  <a:cubicBezTo>
                    <a:pt x="137" y="281"/>
                    <a:pt x="1" y="493"/>
                    <a:pt x="35" y="671"/>
                  </a:cubicBezTo>
                  <a:cubicBezTo>
                    <a:pt x="69" y="705"/>
                    <a:pt x="69" y="705"/>
                    <a:pt x="103" y="705"/>
                  </a:cubicBezTo>
                  <a:lnTo>
                    <a:pt x="137" y="705"/>
                  </a:lnTo>
                  <a:cubicBezTo>
                    <a:pt x="383" y="638"/>
                    <a:pt x="349" y="281"/>
                    <a:pt x="315" y="68"/>
                  </a:cubicBezTo>
                  <a:cubicBezTo>
                    <a:pt x="315" y="34"/>
                    <a:pt x="281"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2"/>
            <p:cNvSpPr/>
            <p:nvPr/>
          </p:nvSpPr>
          <p:spPr>
            <a:xfrm>
              <a:off x="1439021" y="2072211"/>
              <a:ext cx="8400" cy="15643"/>
            </a:xfrm>
            <a:custGeom>
              <a:avLst/>
              <a:gdLst/>
              <a:ahLst/>
              <a:cxnLst/>
              <a:rect l="l" t="t" r="r" b="b"/>
              <a:pathLst>
                <a:path w="247" h="460" extrusionOk="0">
                  <a:moveTo>
                    <a:pt x="179" y="0"/>
                  </a:moveTo>
                  <a:lnTo>
                    <a:pt x="102" y="0"/>
                  </a:lnTo>
                  <a:cubicBezTo>
                    <a:pt x="102" y="68"/>
                    <a:pt x="68" y="145"/>
                    <a:pt x="68" y="213"/>
                  </a:cubicBezTo>
                  <a:cubicBezTo>
                    <a:pt x="34" y="281"/>
                    <a:pt x="0" y="357"/>
                    <a:pt x="34" y="425"/>
                  </a:cubicBezTo>
                  <a:cubicBezTo>
                    <a:pt x="34" y="459"/>
                    <a:pt x="68" y="459"/>
                    <a:pt x="102" y="459"/>
                  </a:cubicBezTo>
                  <a:lnTo>
                    <a:pt x="136" y="459"/>
                  </a:lnTo>
                  <a:cubicBezTo>
                    <a:pt x="247" y="425"/>
                    <a:pt x="247" y="323"/>
                    <a:pt x="247" y="247"/>
                  </a:cubicBezTo>
                  <a:cubicBezTo>
                    <a:pt x="247" y="145"/>
                    <a:pt x="247" y="68"/>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2"/>
            <p:cNvSpPr/>
            <p:nvPr/>
          </p:nvSpPr>
          <p:spPr>
            <a:xfrm>
              <a:off x="1401749" y="2054289"/>
              <a:ext cx="7244" cy="17956"/>
            </a:xfrm>
            <a:custGeom>
              <a:avLst/>
              <a:gdLst/>
              <a:ahLst/>
              <a:cxnLst/>
              <a:rect l="l" t="t" r="r" b="b"/>
              <a:pathLst>
                <a:path w="213" h="528" extrusionOk="0">
                  <a:moveTo>
                    <a:pt x="103" y="1"/>
                  </a:moveTo>
                  <a:cubicBezTo>
                    <a:pt x="69" y="1"/>
                    <a:pt x="35" y="35"/>
                    <a:pt x="35" y="69"/>
                  </a:cubicBezTo>
                  <a:cubicBezTo>
                    <a:pt x="1" y="137"/>
                    <a:pt x="1" y="213"/>
                    <a:pt x="1" y="281"/>
                  </a:cubicBezTo>
                  <a:cubicBezTo>
                    <a:pt x="1" y="349"/>
                    <a:pt x="1" y="425"/>
                    <a:pt x="35" y="493"/>
                  </a:cubicBezTo>
                  <a:cubicBezTo>
                    <a:pt x="35" y="527"/>
                    <a:pt x="69" y="527"/>
                    <a:pt x="103" y="527"/>
                  </a:cubicBezTo>
                  <a:cubicBezTo>
                    <a:pt x="136" y="527"/>
                    <a:pt x="170" y="527"/>
                    <a:pt x="170" y="493"/>
                  </a:cubicBezTo>
                  <a:cubicBezTo>
                    <a:pt x="213" y="425"/>
                    <a:pt x="213" y="349"/>
                    <a:pt x="213" y="281"/>
                  </a:cubicBezTo>
                  <a:cubicBezTo>
                    <a:pt x="213" y="213"/>
                    <a:pt x="213" y="137"/>
                    <a:pt x="170" y="69"/>
                  </a:cubicBezTo>
                  <a:cubicBezTo>
                    <a:pt x="170" y="35"/>
                    <a:pt x="136"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2"/>
            <p:cNvSpPr/>
            <p:nvPr/>
          </p:nvSpPr>
          <p:spPr>
            <a:xfrm>
              <a:off x="1335298" y="2143287"/>
              <a:ext cx="13331" cy="27750"/>
            </a:xfrm>
            <a:custGeom>
              <a:avLst/>
              <a:gdLst/>
              <a:ahLst/>
              <a:cxnLst/>
              <a:rect l="l" t="t" r="r" b="b"/>
              <a:pathLst>
                <a:path w="392" h="816" extrusionOk="0">
                  <a:moveTo>
                    <a:pt x="290" y="0"/>
                  </a:moveTo>
                  <a:cubicBezTo>
                    <a:pt x="256" y="0"/>
                    <a:pt x="213" y="0"/>
                    <a:pt x="213" y="34"/>
                  </a:cubicBezTo>
                  <a:cubicBezTo>
                    <a:pt x="179" y="179"/>
                    <a:pt x="145" y="314"/>
                    <a:pt x="111" y="425"/>
                  </a:cubicBezTo>
                  <a:cubicBezTo>
                    <a:pt x="77" y="527"/>
                    <a:pt x="1" y="603"/>
                    <a:pt x="43" y="739"/>
                  </a:cubicBezTo>
                  <a:cubicBezTo>
                    <a:pt x="43" y="782"/>
                    <a:pt x="77" y="816"/>
                    <a:pt x="111" y="816"/>
                  </a:cubicBezTo>
                  <a:lnTo>
                    <a:pt x="145" y="816"/>
                  </a:lnTo>
                  <a:cubicBezTo>
                    <a:pt x="392" y="705"/>
                    <a:pt x="392" y="314"/>
                    <a:pt x="358" y="68"/>
                  </a:cubicBezTo>
                  <a:cubicBezTo>
                    <a:pt x="358" y="34"/>
                    <a:pt x="324" y="0"/>
                    <a:pt x="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2"/>
            <p:cNvSpPr/>
            <p:nvPr/>
          </p:nvSpPr>
          <p:spPr>
            <a:xfrm>
              <a:off x="1375189" y="2091561"/>
              <a:ext cx="8400" cy="15643"/>
            </a:xfrm>
            <a:custGeom>
              <a:avLst/>
              <a:gdLst/>
              <a:ahLst/>
              <a:cxnLst/>
              <a:rect l="l" t="t" r="r" b="b"/>
              <a:pathLst>
                <a:path w="247" h="460" extrusionOk="0">
                  <a:moveTo>
                    <a:pt x="102" y="1"/>
                  </a:moveTo>
                  <a:cubicBezTo>
                    <a:pt x="102" y="1"/>
                    <a:pt x="68" y="1"/>
                    <a:pt x="68" y="35"/>
                  </a:cubicBezTo>
                  <a:cubicBezTo>
                    <a:pt x="34" y="179"/>
                    <a:pt x="0" y="281"/>
                    <a:pt x="34" y="425"/>
                  </a:cubicBezTo>
                  <a:cubicBezTo>
                    <a:pt x="34" y="459"/>
                    <a:pt x="34" y="459"/>
                    <a:pt x="68" y="459"/>
                  </a:cubicBezTo>
                  <a:lnTo>
                    <a:pt x="102" y="459"/>
                  </a:lnTo>
                  <a:cubicBezTo>
                    <a:pt x="178" y="391"/>
                    <a:pt x="212" y="315"/>
                    <a:pt x="212" y="247"/>
                  </a:cubicBezTo>
                  <a:cubicBezTo>
                    <a:pt x="246" y="213"/>
                    <a:pt x="212" y="136"/>
                    <a:pt x="212" y="103"/>
                  </a:cubicBezTo>
                  <a:cubicBezTo>
                    <a:pt x="212" y="69"/>
                    <a:pt x="178" y="35"/>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2"/>
            <p:cNvSpPr/>
            <p:nvPr/>
          </p:nvSpPr>
          <p:spPr>
            <a:xfrm>
              <a:off x="1347439" y="2058914"/>
              <a:ext cx="14487" cy="26628"/>
            </a:xfrm>
            <a:custGeom>
              <a:avLst/>
              <a:gdLst/>
              <a:ahLst/>
              <a:cxnLst/>
              <a:rect l="l" t="t" r="r" b="b"/>
              <a:pathLst>
                <a:path w="426" h="783" extrusionOk="0">
                  <a:moveTo>
                    <a:pt x="323" y="1"/>
                  </a:moveTo>
                  <a:cubicBezTo>
                    <a:pt x="281" y="1"/>
                    <a:pt x="213" y="35"/>
                    <a:pt x="213" y="77"/>
                  </a:cubicBezTo>
                  <a:cubicBezTo>
                    <a:pt x="213" y="179"/>
                    <a:pt x="179" y="289"/>
                    <a:pt x="145" y="391"/>
                  </a:cubicBezTo>
                  <a:cubicBezTo>
                    <a:pt x="111" y="459"/>
                    <a:pt x="1" y="570"/>
                    <a:pt x="35" y="672"/>
                  </a:cubicBezTo>
                  <a:cubicBezTo>
                    <a:pt x="35" y="748"/>
                    <a:pt x="69" y="782"/>
                    <a:pt x="145" y="782"/>
                  </a:cubicBezTo>
                  <a:lnTo>
                    <a:pt x="213" y="782"/>
                  </a:lnTo>
                  <a:cubicBezTo>
                    <a:pt x="323" y="714"/>
                    <a:pt x="323" y="570"/>
                    <a:pt x="357" y="459"/>
                  </a:cubicBezTo>
                  <a:cubicBezTo>
                    <a:pt x="391" y="357"/>
                    <a:pt x="425" y="213"/>
                    <a:pt x="425" y="111"/>
                  </a:cubicBezTo>
                  <a:cubicBezTo>
                    <a:pt x="425" y="35"/>
                    <a:pt x="357"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2"/>
            <p:cNvSpPr/>
            <p:nvPr/>
          </p:nvSpPr>
          <p:spPr>
            <a:xfrm>
              <a:off x="1351180" y="2192666"/>
              <a:ext cx="17956" cy="30097"/>
            </a:xfrm>
            <a:custGeom>
              <a:avLst/>
              <a:gdLst/>
              <a:ahLst/>
              <a:cxnLst/>
              <a:rect l="l" t="t" r="r" b="b"/>
              <a:pathLst>
                <a:path w="528" h="885" extrusionOk="0">
                  <a:moveTo>
                    <a:pt x="383" y="1"/>
                  </a:moveTo>
                  <a:cubicBezTo>
                    <a:pt x="349" y="1"/>
                    <a:pt x="315" y="35"/>
                    <a:pt x="281" y="69"/>
                  </a:cubicBezTo>
                  <a:cubicBezTo>
                    <a:pt x="171" y="247"/>
                    <a:pt x="1" y="604"/>
                    <a:pt x="137" y="816"/>
                  </a:cubicBezTo>
                  <a:cubicBezTo>
                    <a:pt x="171" y="850"/>
                    <a:pt x="171" y="884"/>
                    <a:pt x="213" y="884"/>
                  </a:cubicBezTo>
                  <a:cubicBezTo>
                    <a:pt x="281" y="884"/>
                    <a:pt x="315" y="850"/>
                    <a:pt x="315" y="816"/>
                  </a:cubicBezTo>
                  <a:cubicBezTo>
                    <a:pt x="383" y="706"/>
                    <a:pt x="383" y="604"/>
                    <a:pt x="383" y="493"/>
                  </a:cubicBezTo>
                  <a:cubicBezTo>
                    <a:pt x="426" y="392"/>
                    <a:pt x="460" y="247"/>
                    <a:pt x="494" y="137"/>
                  </a:cubicBezTo>
                  <a:cubicBezTo>
                    <a:pt x="528" y="69"/>
                    <a:pt x="426" y="1"/>
                    <a:pt x="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2"/>
            <p:cNvSpPr/>
            <p:nvPr/>
          </p:nvSpPr>
          <p:spPr>
            <a:xfrm>
              <a:off x="1306426" y="2213172"/>
              <a:ext cx="14487" cy="20268"/>
            </a:xfrm>
            <a:custGeom>
              <a:avLst/>
              <a:gdLst/>
              <a:ahLst/>
              <a:cxnLst/>
              <a:rect l="l" t="t" r="r" b="b"/>
              <a:pathLst>
                <a:path w="426" h="596" extrusionOk="0">
                  <a:moveTo>
                    <a:pt x="323" y="1"/>
                  </a:moveTo>
                  <a:cubicBezTo>
                    <a:pt x="289" y="1"/>
                    <a:pt x="255" y="35"/>
                    <a:pt x="213" y="69"/>
                  </a:cubicBezTo>
                  <a:cubicBezTo>
                    <a:pt x="179" y="137"/>
                    <a:pt x="145" y="213"/>
                    <a:pt x="111" y="281"/>
                  </a:cubicBezTo>
                  <a:cubicBezTo>
                    <a:pt x="77" y="349"/>
                    <a:pt x="43" y="426"/>
                    <a:pt x="0" y="494"/>
                  </a:cubicBezTo>
                  <a:cubicBezTo>
                    <a:pt x="0" y="528"/>
                    <a:pt x="43" y="596"/>
                    <a:pt x="77" y="596"/>
                  </a:cubicBezTo>
                  <a:lnTo>
                    <a:pt x="145" y="596"/>
                  </a:lnTo>
                  <a:cubicBezTo>
                    <a:pt x="213" y="528"/>
                    <a:pt x="289" y="494"/>
                    <a:pt x="323" y="426"/>
                  </a:cubicBezTo>
                  <a:cubicBezTo>
                    <a:pt x="357" y="315"/>
                    <a:pt x="391" y="213"/>
                    <a:pt x="391" y="137"/>
                  </a:cubicBezTo>
                  <a:cubicBezTo>
                    <a:pt x="425" y="69"/>
                    <a:pt x="357"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2"/>
            <p:cNvSpPr/>
            <p:nvPr/>
          </p:nvSpPr>
          <p:spPr>
            <a:xfrm>
              <a:off x="1290816" y="2177090"/>
              <a:ext cx="9862" cy="20234"/>
            </a:xfrm>
            <a:custGeom>
              <a:avLst/>
              <a:gdLst/>
              <a:ahLst/>
              <a:cxnLst/>
              <a:rect l="l" t="t" r="r" b="b"/>
              <a:pathLst>
                <a:path w="290" h="595" extrusionOk="0">
                  <a:moveTo>
                    <a:pt x="213" y="0"/>
                  </a:moveTo>
                  <a:cubicBezTo>
                    <a:pt x="179" y="0"/>
                    <a:pt x="145" y="0"/>
                    <a:pt x="145" y="34"/>
                  </a:cubicBezTo>
                  <a:cubicBezTo>
                    <a:pt x="111" y="136"/>
                    <a:pt x="111" y="212"/>
                    <a:pt x="77" y="280"/>
                  </a:cubicBezTo>
                  <a:cubicBezTo>
                    <a:pt x="35" y="348"/>
                    <a:pt x="1" y="425"/>
                    <a:pt x="1" y="493"/>
                  </a:cubicBezTo>
                  <a:cubicBezTo>
                    <a:pt x="1" y="527"/>
                    <a:pt x="35" y="595"/>
                    <a:pt x="111" y="595"/>
                  </a:cubicBezTo>
                  <a:cubicBezTo>
                    <a:pt x="111" y="595"/>
                    <a:pt x="111" y="561"/>
                    <a:pt x="145" y="561"/>
                  </a:cubicBezTo>
                  <a:cubicBezTo>
                    <a:pt x="289" y="493"/>
                    <a:pt x="289" y="212"/>
                    <a:pt x="289" y="68"/>
                  </a:cubicBezTo>
                  <a:cubicBezTo>
                    <a:pt x="289" y="34"/>
                    <a:pt x="247"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2"/>
            <p:cNvSpPr/>
            <p:nvPr/>
          </p:nvSpPr>
          <p:spPr>
            <a:xfrm>
              <a:off x="1267997" y="2275576"/>
              <a:ext cx="11018" cy="19384"/>
            </a:xfrm>
            <a:custGeom>
              <a:avLst/>
              <a:gdLst/>
              <a:ahLst/>
              <a:cxnLst/>
              <a:rect l="l" t="t" r="r" b="b"/>
              <a:pathLst>
                <a:path w="324" h="570" extrusionOk="0">
                  <a:moveTo>
                    <a:pt x="145" y="1"/>
                  </a:moveTo>
                  <a:cubicBezTo>
                    <a:pt x="111" y="1"/>
                    <a:pt x="34" y="35"/>
                    <a:pt x="34" y="111"/>
                  </a:cubicBezTo>
                  <a:cubicBezTo>
                    <a:pt x="34" y="213"/>
                    <a:pt x="0" y="426"/>
                    <a:pt x="111" y="536"/>
                  </a:cubicBezTo>
                  <a:cubicBezTo>
                    <a:pt x="111" y="570"/>
                    <a:pt x="145" y="570"/>
                    <a:pt x="145" y="570"/>
                  </a:cubicBezTo>
                  <a:cubicBezTo>
                    <a:pt x="179" y="570"/>
                    <a:pt x="179" y="570"/>
                    <a:pt x="213" y="536"/>
                  </a:cubicBezTo>
                  <a:cubicBezTo>
                    <a:pt x="323" y="426"/>
                    <a:pt x="247" y="213"/>
                    <a:pt x="247" y="111"/>
                  </a:cubicBezTo>
                  <a:cubicBezTo>
                    <a:pt x="247" y="35"/>
                    <a:pt x="179"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2"/>
            <p:cNvSpPr/>
            <p:nvPr/>
          </p:nvSpPr>
          <p:spPr>
            <a:xfrm>
              <a:off x="1299182" y="2270951"/>
              <a:ext cx="11018" cy="27478"/>
            </a:xfrm>
            <a:custGeom>
              <a:avLst/>
              <a:gdLst/>
              <a:ahLst/>
              <a:cxnLst/>
              <a:rect l="l" t="t" r="r" b="b"/>
              <a:pathLst>
                <a:path w="324" h="808" extrusionOk="0">
                  <a:moveTo>
                    <a:pt x="256" y="1"/>
                  </a:moveTo>
                  <a:cubicBezTo>
                    <a:pt x="213" y="1"/>
                    <a:pt x="179" y="35"/>
                    <a:pt x="179" y="69"/>
                  </a:cubicBezTo>
                  <a:cubicBezTo>
                    <a:pt x="111" y="281"/>
                    <a:pt x="1" y="494"/>
                    <a:pt x="1" y="706"/>
                  </a:cubicBezTo>
                  <a:cubicBezTo>
                    <a:pt x="1" y="774"/>
                    <a:pt x="77" y="808"/>
                    <a:pt x="111" y="808"/>
                  </a:cubicBezTo>
                  <a:cubicBezTo>
                    <a:pt x="145" y="808"/>
                    <a:pt x="179" y="774"/>
                    <a:pt x="179" y="740"/>
                  </a:cubicBezTo>
                  <a:cubicBezTo>
                    <a:pt x="290" y="562"/>
                    <a:pt x="290" y="315"/>
                    <a:pt x="324" y="103"/>
                  </a:cubicBezTo>
                  <a:cubicBezTo>
                    <a:pt x="324" y="69"/>
                    <a:pt x="290"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2"/>
            <p:cNvSpPr/>
            <p:nvPr/>
          </p:nvSpPr>
          <p:spPr>
            <a:xfrm>
              <a:off x="1328089" y="2253913"/>
              <a:ext cx="18228" cy="25472"/>
            </a:xfrm>
            <a:custGeom>
              <a:avLst/>
              <a:gdLst/>
              <a:ahLst/>
              <a:cxnLst/>
              <a:rect l="l" t="t" r="r" b="b"/>
              <a:pathLst>
                <a:path w="536" h="749" extrusionOk="0">
                  <a:moveTo>
                    <a:pt x="391" y="1"/>
                  </a:moveTo>
                  <a:cubicBezTo>
                    <a:pt x="357" y="1"/>
                    <a:pt x="323" y="1"/>
                    <a:pt x="289" y="35"/>
                  </a:cubicBezTo>
                  <a:cubicBezTo>
                    <a:pt x="213" y="145"/>
                    <a:pt x="145" y="213"/>
                    <a:pt x="111" y="323"/>
                  </a:cubicBezTo>
                  <a:cubicBezTo>
                    <a:pt x="77" y="425"/>
                    <a:pt x="0" y="536"/>
                    <a:pt x="77" y="672"/>
                  </a:cubicBezTo>
                  <a:cubicBezTo>
                    <a:pt x="77" y="714"/>
                    <a:pt x="145" y="748"/>
                    <a:pt x="179" y="748"/>
                  </a:cubicBezTo>
                  <a:cubicBezTo>
                    <a:pt x="213" y="748"/>
                    <a:pt x="213" y="714"/>
                    <a:pt x="255" y="714"/>
                  </a:cubicBezTo>
                  <a:cubicBezTo>
                    <a:pt x="357" y="638"/>
                    <a:pt x="357" y="570"/>
                    <a:pt x="391" y="459"/>
                  </a:cubicBezTo>
                  <a:cubicBezTo>
                    <a:pt x="425" y="357"/>
                    <a:pt x="425" y="247"/>
                    <a:pt x="502" y="179"/>
                  </a:cubicBezTo>
                  <a:cubicBezTo>
                    <a:pt x="536" y="77"/>
                    <a:pt x="468" y="1"/>
                    <a:pt x="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2"/>
            <p:cNvSpPr/>
            <p:nvPr/>
          </p:nvSpPr>
          <p:spPr>
            <a:xfrm>
              <a:off x="1298026" y="2345495"/>
              <a:ext cx="11018" cy="20541"/>
            </a:xfrm>
            <a:custGeom>
              <a:avLst/>
              <a:gdLst/>
              <a:ahLst/>
              <a:cxnLst/>
              <a:rect l="l" t="t" r="r" b="b"/>
              <a:pathLst>
                <a:path w="324" h="604" extrusionOk="0">
                  <a:moveTo>
                    <a:pt x="179" y="1"/>
                  </a:moveTo>
                  <a:cubicBezTo>
                    <a:pt x="145" y="1"/>
                    <a:pt x="111" y="35"/>
                    <a:pt x="111" y="102"/>
                  </a:cubicBezTo>
                  <a:cubicBezTo>
                    <a:pt x="111" y="179"/>
                    <a:pt x="111" y="247"/>
                    <a:pt x="77" y="315"/>
                  </a:cubicBezTo>
                  <a:cubicBezTo>
                    <a:pt x="35" y="391"/>
                    <a:pt x="1" y="459"/>
                    <a:pt x="1" y="527"/>
                  </a:cubicBezTo>
                  <a:cubicBezTo>
                    <a:pt x="35" y="604"/>
                    <a:pt x="77" y="604"/>
                    <a:pt x="111" y="604"/>
                  </a:cubicBezTo>
                  <a:lnTo>
                    <a:pt x="145" y="604"/>
                  </a:lnTo>
                  <a:cubicBezTo>
                    <a:pt x="324" y="570"/>
                    <a:pt x="290" y="213"/>
                    <a:pt x="290" y="68"/>
                  </a:cubicBezTo>
                  <a:cubicBezTo>
                    <a:pt x="247" y="35"/>
                    <a:pt x="213"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2"/>
            <p:cNvSpPr/>
            <p:nvPr/>
          </p:nvSpPr>
          <p:spPr>
            <a:xfrm>
              <a:off x="1260788" y="2321520"/>
              <a:ext cx="14453" cy="24009"/>
            </a:xfrm>
            <a:custGeom>
              <a:avLst/>
              <a:gdLst/>
              <a:ahLst/>
              <a:cxnLst/>
              <a:rect l="l" t="t" r="r" b="b"/>
              <a:pathLst>
                <a:path w="425" h="706" extrusionOk="0">
                  <a:moveTo>
                    <a:pt x="212" y="0"/>
                  </a:moveTo>
                  <a:cubicBezTo>
                    <a:pt x="178" y="0"/>
                    <a:pt x="144" y="34"/>
                    <a:pt x="111" y="102"/>
                  </a:cubicBezTo>
                  <a:cubicBezTo>
                    <a:pt x="111" y="247"/>
                    <a:pt x="0" y="493"/>
                    <a:pt x="111" y="638"/>
                  </a:cubicBezTo>
                  <a:cubicBezTo>
                    <a:pt x="144" y="672"/>
                    <a:pt x="178" y="706"/>
                    <a:pt x="212" y="706"/>
                  </a:cubicBezTo>
                  <a:cubicBezTo>
                    <a:pt x="246" y="706"/>
                    <a:pt x="280" y="672"/>
                    <a:pt x="323" y="638"/>
                  </a:cubicBezTo>
                  <a:cubicBezTo>
                    <a:pt x="425" y="493"/>
                    <a:pt x="323" y="247"/>
                    <a:pt x="323" y="102"/>
                  </a:cubicBezTo>
                  <a:cubicBezTo>
                    <a:pt x="323" y="34"/>
                    <a:pt x="246" y="0"/>
                    <a:pt x="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2"/>
            <p:cNvSpPr/>
            <p:nvPr/>
          </p:nvSpPr>
          <p:spPr>
            <a:xfrm>
              <a:off x="1252388" y="2391133"/>
              <a:ext cx="8434" cy="17072"/>
            </a:xfrm>
            <a:custGeom>
              <a:avLst/>
              <a:gdLst/>
              <a:ahLst/>
              <a:cxnLst/>
              <a:rect l="l" t="t" r="r" b="b"/>
              <a:pathLst>
                <a:path w="248" h="502" extrusionOk="0">
                  <a:moveTo>
                    <a:pt x="145" y="1"/>
                  </a:moveTo>
                  <a:cubicBezTo>
                    <a:pt x="103" y="1"/>
                    <a:pt x="69" y="35"/>
                    <a:pt x="69" y="77"/>
                  </a:cubicBezTo>
                  <a:cubicBezTo>
                    <a:pt x="35" y="213"/>
                    <a:pt x="1" y="324"/>
                    <a:pt x="35" y="425"/>
                  </a:cubicBezTo>
                  <a:cubicBezTo>
                    <a:pt x="35" y="459"/>
                    <a:pt x="69" y="502"/>
                    <a:pt x="103" y="502"/>
                  </a:cubicBezTo>
                  <a:cubicBezTo>
                    <a:pt x="103" y="502"/>
                    <a:pt x="145" y="502"/>
                    <a:pt x="145" y="459"/>
                  </a:cubicBezTo>
                  <a:cubicBezTo>
                    <a:pt x="247" y="357"/>
                    <a:pt x="213" y="179"/>
                    <a:pt x="213" y="35"/>
                  </a:cubicBezTo>
                  <a:cubicBezTo>
                    <a:pt x="179" y="1"/>
                    <a:pt x="179"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2"/>
            <p:cNvSpPr/>
            <p:nvPr/>
          </p:nvSpPr>
          <p:spPr>
            <a:xfrm>
              <a:off x="1276363" y="2383924"/>
              <a:ext cx="12175" cy="28906"/>
            </a:xfrm>
            <a:custGeom>
              <a:avLst/>
              <a:gdLst/>
              <a:ahLst/>
              <a:cxnLst/>
              <a:rect l="l" t="t" r="r" b="b"/>
              <a:pathLst>
                <a:path w="358" h="850" extrusionOk="0">
                  <a:moveTo>
                    <a:pt x="247" y="0"/>
                  </a:moveTo>
                  <a:cubicBezTo>
                    <a:pt x="213" y="0"/>
                    <a:pt x="179" y="34"/>
                    <a:pt x="145" y="111"/>
                  </a:cubicBezTo>
                  <a:cubicBezTo>
                    <a:pt x="145" y="213"/>
                    <a:pt x="111" y="323"/>
                    <a:pt x="77" y="425"/>
                  </a:cubicBezTo>
                  <a:cubicBezTo>
                    <a:pt x="77" y="536"/>
                    <a:pt x="1" y="637"/>
                    <a:pt x="35" y="748"/>
                  </a:cubicBezTo>
                  <a:cubicBezTo>
                    <a:pt x="77" y="816"/>
                    <a:pt x="111" y="850"/>
                    <a:pt x="179" y="850"/>
                  </a:cubicBezTo>
                  <a:cubicBezTo>
                    <a:pt x="213" y="850"/>
                    <a:pt x="247" y="816"/>
                    <a:pt x="290" y="816"/>
                  </a:cubicBezTo>
                  <a:cubicBezTo>
                    <a:pt x="358" y="714"/>
                    <a:pt x="358" y="569"/>
                    <a:pt x="358" y="459"/>
                  </a:cubicBezTo>
                  <a:cubicBezTo>
                    <a:pt x="358" y="323"/>
                    <a:pt x="324" y="179"/>
                    <a:pt x="324" y="77"/>
                  </a:cubicBezTo>
                  <a:cubicBezTo>
                    <a:pt x="324" y="34"/>
                    <a:pt x="290"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2"/>
            <p:cNvSpPr/>
            <p:nvPr/>
          </p:nvSpPr>
          <p:spPr>
            <a:xfrm>
              <a:off x="1448543" y="2179369"/>
              <a:ext cx="12175" cy="17956"/>
            </a:xfrm>
            <a:custGeom>
              <a:avLst/>
              <a:gdLst/>
              <a:ahLst/>
              <a:cxnLst/>
              <a:rect l="l" t="t" r="r" b="b"/>
              <a:pathLst>
                <a:path w="358" h="528" extrusionOk="0">
                  <a:moveTo>
                    <a:pt x="247" y="1"/>
                  </a:moveTo>
                  <a:lnTo>
                    <a:pt x="213" y="1"/>
                  </a:lnTo>
                  <a:cubicBezTo>
                    <a:pt x="145" y="1"/>
                    <a:pt x="145" y="103"/>
                    <a:pt x="111" y="145"/>
                  </a:cubicBezTo>
                  <a:cubicBezTo>
                    <a:pt x="69" y="213"/>
                    <a:pt x="35" y="281"/>
                    <a:pt x="1" y="358"/>
                  </a:cubicBezTo>
                  <a:cubicBezTo>
                    <a:pt x="1" y="392"/>
                    <a:pt x="1" y="426"/>
                    <a:pt x="35" y="460"/>
                  </a:cubicBezTo>
                  <a:cubicBezTo>
                    <a:pt x="35" y="528"/>
                    <a:pt x="69" y="528"/>
                    <a:pt x="145" y="528"/>
                  </a:cubicBezTo>
                  <a:lnTo>
                    <a:pt x="179" y="528"/>
                  </a:lnTo>
                  <a:cubicBezTo>
                    <a:pt x="213" y="528"/>
                    <a:pt x="247" y="494"/>
                    <a:pt x="281" y="460"/>
                  </a:cubicBezTo>
                  <a:cubicBezTo>
                    <a:pt x="324" y="392"/>
                    <a:pt x="358" y="281"/>
                    <a:pt x="358" y="179"/>
                  </a:cubicBezTo>
                  <a:lnTo>
                    <a:pt x="358" y="69"/>
                  </a:lnTo>
                  <a:cubicBezTo>
                    <a:pt x="324" y="35"/>
                    <a:pt x="281"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2"/>
            <p:cNvSpPr/>
            <p:nvPr/>
          </p:nvSpPr>
          <p:spPr>
            <a:xfrm>
              <a:off x="1485815" y="2137199"/>
              <a:ext cx="12175" cy="21697"/>
            </a:xfrm>
            <a:custGeom>
              <a:avLst/>
              <a:gdLst/>
              <a:ahLst/>
              <a:cxnLst/>
              <a:rect l="l" t="t" r="r" b="b"/>
              <a:pathLst>
                <a:path w="358" h="638" extrusionOk="0">
                  <a:moveTo>
                    <a:pt x="247" y="1"/>
                  </a:moveTo>
                  <a:cubicBezTo>
                    <a:pt x="213" y="1"/>
                    <a:pt x="179" y="1"/>
                    <a:pt x="179" y="69"/>
                  </a:cubicBezTo>
                  <a:cubicBezTo>
                    <a:pt x="145" y="145"/>
                    <a:pt x="111" y="213"/>
                    <a:pt x="111" y="324"/>
                  </a:cubicBezTo>
                  <a:cubicBezTo>
                    <a:pt x="77" y="392"/>
                    <a:pt x="1" y="459"/>
                    <a:pt x="35" y="570"/>
                  </a:cubicBezTo>
                  <a:cubicBezTo>
                    <a:pt x="35" y="604"/>
                    <a:pt x="111" y="638"/>
                    <a:pt x="145" y="638"/>
                  </a:cubicBezTo>
                  <a:cubicBezTo>
                    <a:pt x="145" y="638"/>
                    <a:pt x="179" y="638"/>
                    <a:pt x="179" y="604"/>
                  </a:cubicBezTo>
                  <a:cubicBezTo>
                    <a:pt x="357" y="536"/>
                    <a:pt x="357" y="247"/>
                    <a:pt x="323" y="69"/>
                  </a:cubicBezTo>
                  <a:cubicBezTo>
                    <a:pt x="323" y="35"/>
                    <a:pt x="289"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2"/>
            <p:cNvSpPr/>
            <p:nvPr/>
          </p:nvSpPr>
          <p:spPr>
            <a:xfrm>
              <a:off x="1491869" y="2087821"/>
              <a:ext cx="9590" cy="15609"/>
            </a:xfrm>
            <a:custGeom>
              <a:avLst/>
              <a:gdLst/>
              <a:ahLst/>
              <a:cxnLst/>
              <a:rect l="l" t="t" r="r" b="b"/>
              <a:pathLst>
                <a:path w="282" h="459" extrusionOk="0">
                  <a:moveTo>
                    <a:pt x="179" y="0"/>
                  </a:moveTo>
                  <a:cubicBezTo>
                    <a:pt x="145" y="0"/>
                    <a:pt x="111" y="34"/>
                    <a:pt x="111" y="77"/>
                  </a:cubicBezTo>
                  <a:cubicBezTo>
                    <a:pt x="111" y="145"/>
                    <a:pt x="111" y="179"/>
                    <a:pt x="69" y="246"/>
                  </a:cubicBezTo>
                  <a:lnTo>
                    <a:pt x="69" y="289"/>
                  </a:lnTo>
                  <a:lnTo>
                    <a:pt x="69" y="323"/>
                  </a:lnTo>
                  <a:lnTo>
                    <a:pt x="35" y="323"/>
                  </a:lnTo>
                  <a:lnTo>
                    <a:pt x="35" y="357"/>
                  </a:lnTo>
                  <a:lnTo>
                    <a:pt x="35" y="391"/>
                  </a:lnTo>
                  <a:cubicBezTo>
                    <a:pt x="1" y="425"/>
                    <a:pt x="35" y="459"/>
                    <a:pt x="69" y="459"/>
                  </a:cubicBezTo>
                  <a:lnTo>
                    <a:pt x="111" y="459"/>
                  </a:lnTo>
                  <a:lnTo>
                    <a:pt x="145" y="425"/>
                  </a:lnTo>
                  <a:lnTo>
                    <a:pt x="179" y="391"/>
                  </a:lnTo>
                  <a:lnTo>
                    <a:pt x="179" y="391"/>
                  </a:lnTo>
                  <a:lnTo>
                    <a:pt x="179" y="391"/>
                  </a:lnTo>
                  <a:lnTo>
                    <a:pt x="179" y="391"/>
                  </a:lnTo>
                  <a:cubicBezTo>
                    <a:pt x="179" y="391"/>
                    <a:pt x="213" y="391"/>
                    <a:pt x="213" y="357"/>
                  </a:cubicBezTo>
                  <a:cubicBezTo>
                    <a:pt x="247" y="357"/>
                    <a:pt x="247" y="323"/>
                    <a:pt x="247" y="289"/>
                  </a:cubicBezTo>
                  <a:cubicBezTo>
                    <a:pt x="281" y="213"/>
                    <a:pt x="281" y="145"/>
                    <a:pt x="247" y="77"/>
                  </a:cubicBezTo>
                  <a:cubicBezTo>
                    <a:pt x="247" y="34"/>
                    <a:pt x="213"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2"/>
            <p:cNvSpPr/>
            <p:nvPr/>
          </p:nvSpPr>
          <p:spPr>
            <a:xfrm>
              <a:off x="1502853" y="2168418"/>
              <a:ext cx="14487" cy="21697"/>
            </a:xfrm>
            <a:custGeom>
              <a:avLst/>
              <a:gdLst/>
              <a:ahLst/>
              <a:cxnLst/>
              <a:rect l="l" t="t" r="r" b="b"/>
              <a:pathLst>
                <a:path w="426" h="638" extrusionOk="0">
                  <a:moveTo>
                    <a:pt x="315" y="0"/>
                  </a:moveTo>
                  <a:cubicBezTo>
                    <a:pt x="281" y="0"/>
                    <a:pt x="281" y="0"/>
                    <a:pt x="247" y="43"/>
                  </a:cubicBezTo>
                  <a:cubicBezTo>
                    <a:pt x="213" y="111"/>
                    <a:pt x="171" y="179"/>
                    <a:pt x="137" y="255"/>
                  </a:cubicBezTo>
                  <a:cubicBezTo>
                    <a:pt x="103" y="323"/>
                    <a:pt x="35" y="391"/>
                    <a:pt x="1" y="501"/>
                  </a:cubicBezTo>
                  <a:cubicBezTo>
                    <a:pt x="1" y="569"/>
                    <a:pt x="69" y="637"/>
                    <a:pt x="137" y="637"/>
                  </a:cubicBezTo>
                  <a:lnTo>
                    <a:pt x="213" y="637"/>
                  </a:lnTo>
                  <a:cubicBezTo>
                    <a:pt x="383" y="535"/>
                    <a:pt x="426" y="255"/>
                    <a:pt x="383" y="43"/>
                  </a:cubicBezTo>
                  <a:cubicBezTo>
                    <a:pt x="383" y="0"/>
                    <a:pt x="349" y="0"/>
                    <a:pt x="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2"/>
            <p:cNvSpPr/>
            <p:nvPr/>
          </p:nvSpPr>
          <p:spPr>
            <a:xfrm>
              <a:off x="1531759" y="2174472"/>
              <a:ext cx="15609" cy="26628"/>
            </a:xfrm>
            <a:custGeom>
              <a:avLst/>
              <a:gdLst/>
              <a:ahLst/>
              <a:cxnLst/>
              <a:rect l="l" t="t" r="r" b="b"/>
              <a:pathLst>
                <a:path w="459" h="783" extrusionOk="0">
                  <a:moveTo>
                    <a:pt x="349" y="1"/>
                  </a:moveTo>
                  <a:cubicBezTo>
                    <a:pt x="315" y="1"/>
                    <a:pt x="281" y="35"/>
                    <a:pt x="247" y="77"/>
                  </a:cubicBezTo>
                  <a:cubicBezTo>
                    <a:pt x="247" y="179"/>
                    <a:pt x="170" y="289"/>
                    <a:pt x="102" y="391"/>
                  </a:cubicBezTo>
                  <a:cubicBezTo>
                    <a:pt x="68" y="502"/>
                    <a:pt x="0" y="604"/>
                    <a:pt x="0" y="714"/>
                  </a:cubicBezTo>
                  <a:cubicBezTo>
                    <a:pt x="0" y="748"/>
                    <a:pt x="34" y="782"/>
                    <a:pt x="68" y="782"/>
                  </a:cubicBezTo>
                  <a:lnTo>
                    <a:pt x="102" y="782"/>
                  </a:lnTo>
                  <a:cubicBezTo>
                    <a:pt x="247" y="782"/>
                    <a:pt x="349" y="638"/>
                    <a:pt x="425" y="536"/>
                  </a:cubicBezTo>
                  <a:cubicBezTo>
                    <a:pt x="459" y="357"/>
                    <a:pt x="459" y="213"/>
                    <a:pt x="425" y="77"/>
                  </a:cubicBezTo>
                  <a:cubicBezTo>
                    <a:pt x="425" y="35"/>
                    <a:pt x="383"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2"/>
            <p:cNvSpPr/>
            <p:nvPr/>
          </p:nvSpPr>
          <p:spPr>
            <a:xfrm>
              <a:off x="1500269" y="2244391"/>
              <a:ext cx="14487" cy="28906"/>
            </a:xfrm>
            <a:custGeom>
              <a:avLst/>
              <a:gdLst/>
              <a:ahLst/>
              <a:cxnLst/>
              <a:rect l="l" t="t" r="r" b="b"/>
              <a:pathLst>
                <a:path w="426" h="850" extrusionOk="0">
                  <a:moveTo>
                    <a:pt x="323" y="0"/>
                  </a:moveTo>
                  <a:cubicBezTo>
                    <a:pt x="289" y="0"/>
                    <a:pt x="213" y="34"/>
                    <a:pt x="213" y="68"/>
                  </a:cubicBezTo>
                  <a:cubicBezTo>
                    <a:pt x="179" y="213"/>
                    <a:pt x="145" y="315"/>
                    <a:pt x="111" y="425"/>
                  </a:cubicBezTo>
                  <a:cubicBezTo>
                    <a:pt x="77" y="527"/>
                    <a:pt x="0" y="637"/>
                    <a:pt x="0" y="782"/>
                  </a:cubicBezTo>
                  <a:cubicBezTo>
                    <a:pt x="34" y="816"/>
                    <a:pt x="111" y="850"/>
                    <a:pt x="145" y="850"/>
                  </a:cubicBezTo>
                  <a:lnTo>
                    <a:pt x="213" y="850"/>
                  </a:lnTo>
                  <a:cubicBezTo>
                    <a:pt x="323" y="782"/>
                    <a:pt x="357" y="637"/>
                    <a:pt x="391" y="493"/>
                  </a:cubicBezTo>
                  <a:cubicBezTo>
                    <a:pt x="425" y="391"/>
                    <a:pt x="425" y="247"/>
                    <a:pt x="425" y="102"/>
                  </a:cubicBezTo>
                  <a:cubicBezTo>
                    <a:pt x="391" y="68"/>
                    <a:pt x="357" y="0"/>
                    <a:pt x="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2"/>
            <p:cNvSpPr/>
            <p:nvPr/>
          </p:nvSpPr>
          <p:spPr>
            <a:xfrm>
              <a:off x="1548491" y="2252757"/>
              <a:ext cx="14487" cy="25472"/>
            </a:xfrm>
            <a:custGeom>
              <a:avLst/>
              <a:gdLst/>
              <a:ahLst/>
              <a:cxnLst/>
              <a:rect l="l" t="t" r="r" b="b"/>
              <a:pathLst>
                <a:path w="426" h="749" extrusionOk="0">
                  <a:moveTo>
                    <a:pt x="281" y="1"/>
                  </a:moveTo>
                  <a:cubicBezTo>
                    <a:pt x="247" y="1"/>
                    <a:pt x="247" y="1"/>
                    <a:pt x="213" y="35"/>
                  </a:cubicBezTo>
                  <a:cubicBezTo>
                    <a:pt x="103" y="213"/>
                    <a:pt x="1" y="425"/>
                    <a:pt x="35" y="638"/>
                  </a:cubicBezTo>
                  <a:cubicBezTo>
                    <a:pt x="35" y="706"/>
                    <a:pt x="69" y="748"/>
                    <a:pt x="145" y="748"/>
                  </a:cubicBezTo>
                  <a:lnTo>
                    <a:pt x="179" y="748"/>
                  </a:lnTo>
                  <a:lnTo>
                    <a:pt x="179" y="748"/>
                  </a:lnTo>
                  <a:cubicBezTo>
                    <a:pt x="213" y="748"/>
                    <a:pt x="247" y="706"/>
                    <a:pt x="281" y="672"/>
                  </a:cubicBezTo>
                  <a:cubicBezTo>
                    <a:pt x="358" y="493"/>
                    <a:pt x="358" y="323"/>
                    <a:pt x="392" y="111"/>
                  </a:cubicBezTo>
                  <a:cubicBezTo>
                    <a:pt x="426" y="35"/>
                    <a:pt x="358"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2"/>
            <p:cNvSpPr/>
            <p:nvPr/>
          </p:nvSpPr>
          <p:spPr>
            <a:xfrm>
              <a:off x="1507478" y="2309379"/>
              <a:ext cx="13331" cy="24009"/>
            </a:xfrm>
            <a:custGeom>
              <a:avLst/>
              <a:gdLst/>
              <a:ahLst/>
              <a:cxnLst/>
              <a:rect l="l" t="t" r="r" b="b"/>
              <a:pathLst>
                <a:path w="392" h="706" extrusionOk="0">
                  <a:moveTo>
                    <a:pt x="290" y="1"/>
                  </a:moveTo>
                  <a:cubicBezTo>
                    <a:pt x="247" y="1"/>
                    <a:pt x="247" y="1"/>
                    <a:pt x="213" y="35"/>
                  </a:cubicBezTo>
                  <a:cubicBezTo>
                    <a:pt x="179" y="145"/>
                    <a:pt x="145" y="247"/>
                    <a:pt x="111" y="357"/>
                  </a:cubicBezTo>
                  <a:cubicBezTo>
                    <a:pt x="77" y="425"/>
                    <a:pt x="77" y="459"/>
                    <a:pt x="77" y="493"/>
                  </a:cubicBezTo>
                  <a:cubicBezTo>
                    <a:pt x="35" y="570"/>
                    <a:pt x="35" y="604"/>
                    <a:pt x="1" y="672"/>
                  </a:cubicBezTo>
                  <a:cubicBezTo>
                    <a:pt x="1" y="706"/>
                    <a:pt x="35" y="706"/>
                    <a:pt x="77" y="706"/>
                  </a:cubicBezTo>
                  <a:lnTo>
                    <a:pt x="77" y="706"/>
                  </a:lnTo>
                  <a:cubicBezTo>
                    <a:pt x="145" y="672"/>
                    <a:pt x="179" y="638"/>
                    <a:pt x="213" y="604"/>
                  </a:cubicBezTo>
                  <a:cubicBezTo>
                    <a:pt x="247" y="527"/>
                    <a:pt x="290" y="493"/>
                    <a:pt x="324" y="425"/>
                  </a:cubicBezTo>
                  <a:cubicBezTo>
                    <a:pt x="357" y="315"/>
                    <a:pt x="357" y="179"/>
                    <a:pt x="357" y="69"/>
                  </a:cubicBezTo>
                  <a:cubicBezTo>
                    <a:pt x="391" y="1"/>
                    <a:pt x="357" y="1"/>
                    <a:pt x="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2"/>
            <p:cNvSpPr/>
            <p:nvPr/>
          </p:nvSpPr>
          <p:spPr>
            <a:xfrm>
              <a:off x="1532916" y="2324989"/>
              <a:ext cx="11869" cy="19384"/>
            </a:xfrm>
            <a:custGeom>
              <a:avLst/>
              <a:gdLst/>
              <a:ahLst/>
              <a:cxnLst/>
              <a:rect l="l" t="t" r="r" b="b"/>
              <a:pathLst>
                <a:path w="349" h="570" extrusionOk="0">
                  <a:moveTo>
                    <a:pt x="281" y="0"/>
                  </a:moveTo>
                  <a:cubicBezTo>
                    <a:pt x="247" y="0"/>
                    <a:pt x="247" y="0"/>
                    <a:pt x="213" y="34"/>
                  </a:cubicBezTo>
                  <a:cubicBezTo>
                    <a:pt x="179" y="111"/>
                    <a:pt x="136" y="179"/>
                    <a:pt x="102" y="247"/>
                  </a:cubicBezTo>
                  <a:cubicBezTo>
                    <a:pt x="68" y="323"/>
                    <a:pt x="0" y="391"/>
                    <a:pt x="34" y="459"/>
                  </a:cubicBezTo>
                  <a:cubicBezTo>
                    <a:pt x="34" y="536"/>
                    <a:pt x="68" y="570"/>
                    <a:pt x="102" y="570"/>
                  </a:cubicBezTo>
                  <a:cubicBezTo>
                    <a:pt x="136" y="570"/>
                    <a:pt x="136" y="570"/>
                    <a:pt x="179" y="536"/>
                  </a:cubicBezTo>
                  <a:cubicBezTo>
                    <a:pt x="247" y="493"/>
                    <a:pt x="247" y="391"/>
                    <a:pt x="281" y="323"/>
                  </a:cubicBezTo>
                  <a:cubicBezTo>
                    <a:pt x="315" y="247"/>
                    <a:pt x="315" y="145"/>
                    <a:pt x="349" y="68"/>
                  </a:cubicBezTo>
                  <a:cubicBezTo>
                    <a:pt x="349" y="34"/>
                    <a:pt x="315"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2"/>
            <p:cNvSpPr/>
            <p:nvPr/>
          </p:nvSpPr>
          <p:spPr>
            <a:xfrm>
              <a:off x="1501425" y="2359949"/>
              <a:ext cx="18228" cy="32375"/>
            </a:xfrm>
            <a:custGeom>
              <a:avLst/>
              <a:gdLst/>
              <a:ahLst/>
              <a:cxnLst/>
              <a:rect l="l" t="t" r="r" b="b"/>
              <a:pathLst>
                <a:path w="536" h="952" extrusionOk="0">
                  <a:moveTo>
                    <a:pt x="425" y="0"/>
                  </a:moveTo>
                  <a:cubicBezTo>
                    <a:pt x="391" y="0"/>
                    <a:pt x="357" y="34"/>
                    <a:pt x="357" y="34"/>
                  </a:cubicBezTo>
                  <a:cubicBezTo>
                    <a:pt x="255" y="179"/>
                    <a:pt x="213" y="315"/>
                    <a:pt x="145" y="459"/>
                  </a:cubicBezTo>
                  <a:cubicBezTo>
                    <a:pt x="77" y="603"/>
                    <a:pt x="0" y="705"/>
                    <a:pt x="0" y="850"/>
                  </a:cubicBezTo>
                  <a:cubicBezTo>
                    <a:pt x="0" y="918"/>
                    <a:pt x="77" y="952"/>
                    <a:pt x="111" y="952"/>
                  </a:cubicBezTo>
                  <a:lnTo>
                    <a:pt x="179" y="952"/>
                  </a:lnTo>
                  <a:cubicBezTo>
                    <a:pt x="425" y="782"/>
                    <a:pt x="535" y="391"/>
                    <a:pt x="502" y="102"/>
                  </a:cubicBezTo>
                  <a:cubicBezTo>
                    <a:pt x="502" y="34"/>
                    <a:pt x="468" y="0"/>
                    <a:pt x="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2"/>
            <p:cNvSpPr/>
            <p:nvPr/>
          </p:nvSpPr>
          <p:spPr>
            <a:xfrm>
              <a:off x="892452" y="2367158"/>
              <a:ext cx="12141" cy="21697"/>
            </a:xfrm>
            <a:custGeom>
              <a:avLst/>
              <a:gdLst/>
              <a:ahLst/>
              <a:cxnLst/>
              <a:rect l="l" t="t" r="r" b="b"/>
              <a:pathLst>
                <a:path w="357" h="638" extrusionOk="0">
                  <a:moveTo>
                    <a:pt x="111" y="1"/>
                  </a:moveTo>
                  <a:lnTo>
                    <a:pt x="68" y="35"/>
                  </a:lnTo>
                  <a:cubicBezTo>
                    <a:pt x="0" y="145"/>
                    <a:pt x="0" y="281"/>
                    <a:pt x="34" y="391"/>
                  </a:cubicBezTo>
                  <a:cubicBezTo>
                    <a:pt x="34" y="459"/>
                    <a:pt x="68" y="493"/>
                    <a:pt x="111" y="570"/>
                  </a:cubicBezTo>
                  <a:cubicBezTo>
                    <a:pt x="145" y="604"/>
                    <a:pt x="213" y="638"/>
                    <a:pt x="280" y="638"/>
                  </a:cubicBezTo>
                  <a:lnTo>
                    <a:pt x="280" y="638"/>
                  </a:lnTo>
                  <a:cubicBezTo>
                    <a:pt x="323" y="638"/>
                    <a:pt x="357" y="570"/>
                    <a:pt x="357" y="527"/>
                  </a:cubicBezTo>
                  <a:lnTo>
                    <a:pt x="357" y="425"/>
                  </a:lnTo>
                  <a:cubicBezTo>
                    <a:pt x="323" y="391"/>
                    <a:pt x="280" y="357"/>
                    <a:pt x="280" y="281"/>
                  </a:cubicBezTo>
                  <a:cubicBezTo>
                    <a:pt x="213" y="213"/>
                    <a:pt x="213" y="145"/>
                    <a:pt x="179" y="69"/>
                  </a:cubicBezTo>
                  <a:cubicBezTo>
                    <a:pt x="179" y="35"/>
                    <a:pt x="145"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2"/>
            <p:cNvSpPr/>
            <p:nvPr/>
          </p:nvSpPr>
          <p:spPr>
            <a:xfrm>
              <a:off x="910646" y="2333355"/>
              <a:ext cx="14487" cy="24315"/>
            </a:xfrm>
            <a:custGeom>
              <a:avLst/>
              <a:gdLst/>
              <a:ahLst/>
              <a:cxnLst/>
              <a:rect l="l" t="t" r="r" b="b"/>
              <a:pathLst>
                <a:path w="426" h="715" extrusionOk="0">
                  <a:moveTo>
                    <a:pt x="102" y="1"/>
                  </a:moveTo>
                  <a:cubicBezTo>
                    <a:pt x="34" y="1"/>
                    <a:pt x="0" y="35"/>
                    <a:pt x="0" y="111"/>
                  </a:cubicBezTo>
                  <a:cubicBezTo>
                    <a:pt x="34" y="213"/>
                    <a:pt x="68" y="324"/>
                    <a:pt x="102" y="425"/>
                  </a:cubicBezTo>
                  <a:cubicBezTo>
                    <a:pt x="102" y="536"/>
                    <a:pt x="136" y="638"/>
                    <a:pt x="247" y="672"/>
                  </a:cubicBezTo>
                  <a:cubicBezTo>
                    <a:pt x="247" y="714"/>
                    <a:pt x="247" y="714"/>
                    <a:pt x="281" y="714"/>
                  </a:cubicBezTo>
                  <a:cubicBezTo>
                    <a:pt x="315" y="714"/>
                    <a:pt x="315" y="672"/>
                    <a:pt x="349" y="672"/>
                  </a:cubicBezTo>
                  <a:cubicBezTo>
                    <a:pt x="425" y="570"/>
                    <a:pt x="349" y="459"/>
                    <a:pt x="315" y="358"/>
                  </a:cubicBezTo>
                  <a:cubicBezTo>
                    <a:pt x="281" y="247"/>
                    <a:pt x="213" y="145"/>
                    <a:pt x="170" y="35"/>
                  </a:cubicBezTo>
                  <a:cubicBezTo>
                    <a:pt x="136" y="1"/>
                    <a:pt x="102" y="1"/>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2"/>
            <p:cNvSpPr/>
            <p:nvPr/>
          </p:nvSpPr>
          <p:spPr>
            <a:xfrm>
              <a:off x="870790" y="2304482"/>
              <a:ext cx="14453" cy="27750"/>
            </a:xfrm>
            <a:custGeom>
              <a:avLst/>
              <a:gdLst/>
              <a:ahLst/>
              <a:cxnLst/>
              <a:rect l="l" t="t" r="r" b="b"/>
              <a:pathLst>
                <a:path w="425" h="816" extrusionOk="0">
                  <a:moveTo>
                    <a:pt x="144" y="0"/>
                  </a:moveTo>
                  <a:cubicBezTo>
                    <a:pt x="68" y="0"/>
                    <a:pt x="34" y="34"/>
                    <a:pt x="34" y="111"/>
                  </a:cubicBezTo>
                  <a:cubicBezTo>
                    <a:pt x="0" y="323"/>
                    <a:pt x="34" y="714"/>
                    <a:pt x="280" y="816"/>
                  </a:cubicBezTo>
                  <a:lnTo>
                    <a:pt x="323" y="816"/>
                  </a:lnTo>
                  <a:cubicBezTo>
                    <a:pt x="357" y="816"/>
                    <a:pt x="391" y="748"/>
                    <a:pt x="391" y="714"/>
                  </a:cubicBezTo>
                  <a:cubicBezTo>
                    <a:pt x="425" y="603"/>
                    <a:pt x="357" y="535"/>
                    <a:pt x="323" y="425"/>
                  </a:cubicBezTo>
                  <a:cubicBezTo>
                    <a:pt x="280" y="323"/>
                    <a:pt x="246" y="213"/>
                    <a:pt x="246" y="111"/>
                  </a:cubicBezTo>
                  <a:cubicBezTo>
                    <a:pt x="212" y="34"/>
                    <a:pt x="178" y="0"/>
                    <a:pt x="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2"/>
            <p:cNvSpPr/>
            <p:nvPr/>
          </p:nvSpPr>
          <p:spPr>
            <a:xfrm>
              <a:off x="963494" y="2162637"/>
              <a:ext cx="14487" cy="24009"/>
            </a:xfrm>
            <a:custGeom>
              <a:avLst/>
              <a:gdLst/>
              <a:ahLst/>
              <a:cxnLst/>
              <a:rect l="l" t="t" r="r" b="b"/>
              <a:pathLst>
                <a:path w="426" h="706" extrusionOk="0">
                  <a:moveTo>
                    <a:pt x="69" y="0"/>
                  </a:moveTo>
                  <a:cubicBezTo>
                    <a:pt x="35" y="0"/>
                    <a:pt x="1" y="34"/>
                    <a:pt x="1" y="102"/>
                  </a:cubicBezTo>
                  <a:cubicBezTo>
                    <a:pt x="1" y="213"/>
                    <a:pt x="35" y="315"/>
                    <a:pt x="69" y="459"/>
                  </a:cubicBezTo>
                  <a:cubicBezTo>
                    <a:pt x="103" y="527"/>
                    <a:pt x="179" y="671"/>
                    <a:pt x="247" y="705"/>
                  </a:cubicBezTo>
                  <a:lnTo>
                    <a:pt x="315" y="705"/>
                  </a:lnTo>
                  <a:cubicBezTo>
                    <a:pt x="358" y="705"/>
                    <a:pt x="426" y="671"/>
                    <a:pt x="392" y="637"/>
                  </a:cubicBezTo>
                  <a:cubicBezTo>
                    <a:pt x="392" y="527"/>
                    <a:pt x="358" y="459"/>
                    <a:pt x="315" y="349"/>
                  </a:cubicBezTo>
                  <a:cubicBezTo>
                    <a:pt x="247" y="281"/>
                    <a:pt x="213" y="170"/>
                    <a:pt x="179" y="68"/>
                  </a:cubicBezTo>
                  <a:cubicBezTo>
                    <a:pt x="145" y="34"/>
                    <a:pt x="103"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2"/>
            <p:cNvSpPr/>
            <p:nvPr/>
          </p:nvSpPr>
          <p:spPr>
            <a:xfrm>
              <a:off x="984035" y="2138356"/>
              <a:ext cx="10712" cy="18228"/>
            </a:xfrm>
            <a:custGeom>
              <a:avLst/>
              <a:gdLst/>
              <a:ahLst/>
              <a:cxnLst/>
              <a:rect l="l" t="t" r="r" b="b"/>
              <a:pathLst>
                <a:path w="315" h="536" extrusionOk="0">
                  <a:moveTo>
                    <a:pt x="102" y="1"/>
                  </a:moveTo>
                  <a:cubicBezTo>
                    <a:pt x="68" y="1"/>
                    <a:pt x="0" y="35"/>
                    <a:pt x="0" y="77"/>
                  </a:cubicBezTo>
                  <a:cubicBezTo>
                    <a:pt x="0" y="179"/>
                    <a:pt x="34" y="247"/>
                    <a:pt x="68" y="324"/>
                  </a:cubicBezTo>
                  <a:cubicBezTo>
                    <a:pt x="68" y="391"/>
                    <a:pt x="136" y="502"/>
                    <a:pt x="212" y="536"/>
                  </a:cubicBezTo>
                  <a:lnTo>
                    <a:pt x="246" y="536"/>
                  </a:lnTo>
                  <a:cubicBezTo>
                    <a:pt x="280" y="536"/>
                    <a:pt x="314" y="502"/>
                    <a:pt x="314" y="459"/>
                  </a:cubicBezTo>
                  <a:cubicBezTo>
                    <a:pt x="314" y="391"/>
                    <a:pt x="280" y="324"/>
                    <a:pt x="246" y="290"/>
                  </a:cubicBezTo>
                  <a:cubicBezTo>
                    <a:pt x="212" y="213"/>
                    <a:pt x="212" y="145"/>
                    <a:pt x="178" y="77"/>
                  </a:cubicBezTo>
                  <a:cubicBezTo>
                    <a:pt x="178" y="35"/>
                    <a:pt x="136" y="1"/>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2"/>
            <p:cNvSpPr/>
            <p:nvPr/>
          </p:nvSpPr>
          <p:spPr>
            <a:xfrm>
              <a:off x="928568" y="2093874"/>
              <a:ext cx="9556" cy="19384"/>
            </a:xfrm>
            <a:custGeom>
              <a:avLst/>
              <a:gdLst/>
              <a:ahLst/>
              <a:cxnLst/>
              <a:rect l="l" t="t" r="r" b="b"/>
              <a:pathLst>
                <a:path w="281" h="570" extrusionOk="0">
                  <a:moveTo>
                    <a:pt x="34" y="1"/>
                  </a:moveTo>
                  <a:cubicBezTo>
                    <a:pt x="0" y="1"/>
                    <a:pt x="0" y="35"/>
                    <a:pt x="0" y="35"/>
                  </a:cubicBezTo>
                  <a:cubicBezTo>
                    <a:pt x="34" y="213"/>
                    <a:pt x="68" y="425"/>
                    <a:pt x="178" y="570"/>
                  </a:cubicBezTo>
                  <a:lnTo>
                    <a:pt x="212" y="570"/>
                  </a:lnTo>
                  <a:cubicBezTo>
                    <a:pt x="246" y="570"/>
                    <a:pt x="280" y="570"/>
                    <a:pt x="280" y="536"/>
                  </a:cubicBezTo>
                  <a:cubicBezTo>
                    <a:pt x="280" y="357"/>
                    <a:pt x="144" y="179"/>
                    <a:pt x="34" y="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2"/>
            <p:cNvSpPr/>
            <p:nvPr/>
          </p:nvSpPr>
          <p:spPr>
            <a:xfrm>
              <a:off x="881740" y="2117849"/>
              <a:ext cx="11903" cy="18228"/>
            </a:xfrm>
            <a:custGeom>
              <a:avLst/>
              <a:gdLst/>
              <a:ahLst/>
              <a:cxnLst/>
              <a:rect l="l" t="t" r="r" b="b"/>
              <a:pathLst>
                <a:path w="350" h="536" extrusionOk="0">
                  <a:moveTo>
                    <a:pt x="137" y="1"/>
                  </a:moveTo>
                  <a:cubicBezTo>
                    <a:pt x="103" y="1"/>
                    <a:pt x="35" y="43"/>
                    <a:pt x="35" y="77"/>
                  </a:cubicBezTo>
                  <a:cubicBezTo>
                    <a:pt x="1" y="213"/>
                    <a:pt x="35" y="425"/>
                    <a:pt x="171" y="536"/>
                  </a:cubicBezTo>
                  <a:lnTo>
                    <a:pt x="247" y="536"/>
                  </a:lnTo>
                  <a:cubicBezTo>
                    <a:pt x="315" y="536"/>
                    <a:pt x="349" y="502"/>
                    <a:pt x="349" y="425"/>
                  </a:cubicBezTo>
                  <a:cubicBezTo>
                    <a:pt x="349" y="289"/>
                    <a:pt x="247" y="179"/>
                    <a:pt x="213" y="43"/>
                  </a:cubicBezTo>
                  <a:cubicBezTo>
                    <a:pt x="171" y="1"/>
                    <a:pt x="171" y="1"/>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2"/>
            <p:cNvSpPr/>
            <p:nvPr/>
          </p:nvSpPr>
          <p:spPr>
            <a:xfrm>
              <a:off x="912959" y="2162637"/>
              <a:ext cx="12175" cy="21697"/>
            </a:xfrm>
            <a:custGeom>
              <a:avLst/>
              <a:gdLst/>
              <a:ahLst/>
              <a:cxnLst/>
              <a:rect l="l" t="t" r="r" b="b"/>
              <a:pathLst>
                <a:path w="358" h="638" extrusionOk="0">
                  <a:moveTo>
                    <a:pt x="102" y="0"/>
                  </a:moveTo>
                  <a:cubicBezTo>
                    <a:pt x="34" y="0"/>
                    <a:pt x="0" y="68"/>
                    <a:pt x="0" y="102"/>
                  </a:cubicBezTo>
                  <a:cubicBezTo>
                    <a:pt x="34" y="213"/>
                    <a:pt x="34" y="281"/>
                    <a:pt x="68" y="383"/>
                  </a:cubicBezTo>
                  <a:cubicBezTo>
                    <a:pt x="102" y="459"/>
                    <a:pt x="102" y="561"/>
                    <a:pt x="179" y="637"/>
                  </a:cubicBezTo>
                  <a:lnTo>
                    <a:pt x="247" y="637"/>
                  </a:lnTo>
                  <a:cubicBezTo>
                    <a:pt x="281" y="637"/>
                    <a:pt x="315" y="637"/>
                    <a:pt x="357" y="561"/>
                  </a:cubicBezTo>
                  <a:cubicBezTo>
                    <a:pt x="357" y="493"/>
                    <a:pt x="315" y="383"/>
                    <a:pt x="281" y="315"/>
                  </a:cubicBezTo>
                  <a:cubicBezTo>
                    <a:pt x="247" y="213"/>
                    <a:pt x="213" y="136"/>
                    <a:pt x="145" y="68"/>
                  </a:cubicBezTo>
                  <a:cubicBezTo>
                    <a:pt x="145" y="34"/>
                    <a:pt x="102"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874531" y="2182837"/>
              <a:ext cx="13025" cy="23159"/>
            </a:xfrm>
            <a:custGeom>
              <a:avLst/>
              <a:gdLst/>
              <a:ahLst/>
              <a:cxnLst/>
              <a:rect l="l" t="t" r="r" b="b"/>
              <a:pathLst>
                <a:path w="383" h="681" extrusionOk="0">
                  <a:moveTo>
                    <a:pt x="68" y="1"/>
                  </a:moveTo>
                  <a:cubicBezTo>
                    <a:pt x="68" y="1"/>
                    <a:pt x="34" y="43"/>
                    <a:pt x="34" y="77"/>
                  </a:cubicBezTo>
                  <a:cubicBezTo>
                    <a:pt x="34" y="256"/>
                    <a:pt x="0" y="570"/>
                    <a:pt x="170" y="681"/>
                  </a:cubicBezTo>
                  <a:lnTo>
                    <a:pt x="213" y="681"/>
                  </a:lnTo>
                  <a:cubicBezTo>
                    <a:pt x="247" y="681"/>
                    <a:pt x="281" y="681"/>
                    <a:pt x="281" y="638"/>
                  </a:cubicBezTo>
                  <a:cubicBezTo>
                    <a:pt x="383" y="426"/>
                    <a:pt x="213" y="256"/>
                    <a:pt x="136" y="43"/>
                  </a:cubicBezTo>
                  <a:cubicBezTo>
                    <a:pt x="136" y="1"/>
                    <a:pt x="102"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849093" y="2232250"/>
              <a:ext cx="14487" cy="27784"/>
            </a:xfrm>
            <a:custGeom>
              <a:avLst/>
              <a:gdLst/>
              <a:ahLst/>
              <a:cxnLst/>
              <a:rect l="l" t="t" r="r" b="b"/>
              <a:pathLst>
                <a:path w="426" h="817" extrusionOk="0">
                  <a:moveTo>
                    <a:pt x="111" y="1"/>
                  </a:moveTo>
                  <a:cubicBezTo>
                    <a:pt x="69" y="1"/>
                    <a:pt x="1" y="35"/>
                    <a:pt x="1" y="111"/>
                  </a:cubicBezTo>
                  <a:cubicBezTo>
                    <a:pt x="35" y="323"/>
                    <a:pt x="69" y="672"/>
                    <a:pt x="281" y="782"/>
                  </a:cubicBezTo>
                  <a:cubicBezTo>
                    <a:pt x="281" y="816"/>
                    <a:pt x="324" y="816"/>
                    <a:pt x="324" y="816"/>
                  </a:cubicBezTo>
                  <a:cubicBezTo>
                    <a:pt x="392" y="816"/>
                    <a:pt x="426" y="782"/>
                    <a:pt x="426" y="714"/>
                  </a:cubicBezTo>
                  <a:cubicBezTo>
                    <a:pt x="426" y="604"/>
                    <a:pt x="392" y="502"/>
                    <a:pt x="324" y="425"/>
                  </a:cubicBezTo>
                  <a:cubicBezTo>
                    <a:pt x="281" y="323"/>
                    <a:pt x="247" y="179"/>
                    <a:pt x="213" y="77"/>
                  </a:cubicBezTo>
                  <a:cubicBezTo>
                    <a:pt x="179" y="35"/>
                    <a:pt x="145"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898506" y="2246704"/>
              <a:ext cx="9556" cy="22853"/>
            </a:xfrm>
            <a:custGeom>
              <a:avLst/>
              <a:gdLst/>
              <a:ahLst/>
              <a:cxnLst/>
              <a:rect l="l" t="t" r="r" b="b"/>
              <a:pathLst>
                <a:path w="281" h="672" extrusionOk="0">
                  <a:moveTo>
                    <a:pt x="35" y="0"/>
                  </a:moveTo>
                  <a:cubicBezTo>
                    <a:pt x="35" y="0"/>
                    <a:pt x="1" y="34"/>
                    <a:pt x="1" y="77"/>
                  </a:cubicBezTo>
                  <a:cubicBezTo>
                    <a:pt x="1" y="179"/>
                    <a:pt x="1" y="289"/>
                    <a:pt x="35" y="391"/>
                  </a:cubicBezTo>
                  <a:cubicBezTo>
                    <a:pt x="35" y="501"/>
                    <a:pt x="35" y="603"/>
                    <a:pt x="102" y="671"/>
                  </a:cubicBezTo>
                  <a:lnTo>
                    <a:pt x="179" y="671"/>
                  </a:lnTo>
                  <a:cubicBezTo>
                    <a:pt x="179" y="671"/>
                    <a:pt x="213" y="671"/>
                    <a:pt x="213" y="637"/>
                  </a:cubicBezTo>
                  <a:cubicBezTo>
                    <a:pt x="281" y="569"/>
                    <a:pt x="247" y="459"/>
                    <a:pt x="213" y="391"/>
                  </a:cubicBezTo>
                  <a:cubicBezTo>
                    <a:pt x="179" y="247"/>
                    <a:pt x="145" y="179"/>
                    <a:pt x="102" y="77"/>
                  </a:cubicBezTo>
                  <a:cubicBezTo>
                    <a:pt x="102" y="34"/>
                    <a:pt x="68"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919012" y="2227625"/>
              <a:ext cx="16800" cy="25166"/>
            </a:xfrm>
            <a:custGeom>
              <a:avLst/>
              <a:gdLst/>
              <a:ahLst/>
              <a:cxnLst/>
              <a:rect l="l" t="t" r="r" b="b"/>
              <a:pathLst>
                <a:path w="494" h="740" extrusionOk="0">
                  <a:moveTo>
                    <a:pt x="137" y="1"/>
                  </a:moveTo>
                  <a:cubicBezTo>
                    <a:pt x="69" y="1"/>
                    <a:pt x="1" y="69"/>
                    <a:pt x="35" y="137"/>
                  </a:cubicBezTo>
                  <a:cubicBezTo>
                    <a:pt x="69" y="315"/>
                    <a:pt x="103" y="459"/>
                    <a:pt x="179" y="638"/>
                  </a:cubicBezTo>
                  <a:cubicBezTo>
                    <a:pt x="179" y="672"/>
                    <a:pt x="247" y="740"/>
                    <a:pt x="315" y="740"/>
                  </a:cubicBezTo>
                  <a:lnTo>
                    <a:pt x="315" y="740"/>
                  </a:lnTo>
                  <a:cubicBezTo>
                    <a:pt x="391" y="740"/>
                    <a:pt x="425" y="740"/>
                    <a:pt x="459" y="706"/>
                  </a:cubicBezTo>
                  <a:cubicBezTo>
                    <a:pt x="493" y="638"/>
                    <a:pt x="493" y="561"/>
                    <a:pt x="459" y="493"/>
                  </a:cubicBezTo>
                  <a:cubicBezTo>
                    <a:pt x="391" y="349"/>
                    <a:pt x="315" y="213"/>
                    <a:pt x="247" y="69"/>
                  </a:cubicBezTo>
                  <a:cubicBezTo>
                    <a:pt x="213" y="35"/>
                    <a:pt x="179" y="1"/>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963494" y="2078264"/>
              <a:ext cx="14487" cy="24009"/>
            </a:xfrm>
            <a:custGeom>
              <a:avLst/>
              <a:gdLst/>
              <a:ahLst/>
              <a:cxnLst/>
              <a:rect l="l" t="t" r="r" b="b"/>
              <a:pathLst>
                <a:path w="426" h="706" extrusionOk="0">
                  <a:moveTo>
                    <a:pt x="103" y="1"/>
                  </a:moveTo>
                  <a:cubicBezTo>
                    <a:pt x="69" y="1"/>
                    <a:pt x="1" y="35"/>
                    <a:pt x="35" y="103"/>
                  </a:cubicBezTo>
                  <a:cubicBezTo>
                    <a:pt x="69" y="213"/>
                    <a:pt x="69" y="315"/>
                    <a:pt x="103" y="426"/>
                  </a:cubicBezTo>
                  <a:cubicBezTo>
                    <a:pt x="145" y="460"/>
                    <a:pt x="145" y="494"/>
                    <a:pt x="145" y="570"/>
                  </a:cubicBezTo>
                  <a:lnTo>
                    <a:pt x="247" y="672"/>
                  </a:lnTo>
                  <a:cubicBezTo>
                    <a:pt x="281" y="706"/>
                    <a:pt x="315" y="706"/>
                    <a:pt x="315" y="706"/>
                  </a:cubicBezTo>
                  <a:cubicBezTo>
                    <a:pt x="392" y="706"/>
                    <a:pt x="426" y="638"/>
                    <a:pt x="426" y="604"/>
                  </a:cubicBezTo>
                  <a:cubicBezTo>
                    <a:pt x="426" y="527"/>
                    <a:pt x="426" y="494"/>
                    <a:pt x="392" y="426"/>
                  </a:cubicBezTo>
                  <a:cubicBezTo>
                    <a:pt x="392" y="392"/>
                    <a:pt x="358" y="358"/>
                    <a:pt x="315" y="315"/>
                  </a:cubicBezTo>
                  <a:cubicBezTo>
                    <a:pt x="281" y="247"/>
                    <a:pt x="247" y="145"/>
                    <a:pt x="213" y="35"/>
                  </a:cubicBezTo>
                  <a:cubicBezTo>
                    <a:pt x="179" y="1"/>
                    <a:pt x="145"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2"/>
            <p:cNvSpPr/>
            <p:nvPr/>
          </p:nvSpPr>
          <p:spPr>
            <a:xfrm>
              <a:off x="1004541" y="2071055"/>
              <a:ext cx="13025" cy="20541"/>
            </a:xfrm>
            <a:custGeom>
              <a:avLst/>
              <a:gdLst/>
              <a:ahLst/>
              <a:cxnLst/>
              <a:rect l="l" t="t" r="r" b="b"/>
              <a:pathLst>
                <a:path w="383" h="604" extrusionOk="0">
                  <a:moveTo>
                    <a:pt x="102" y="0"/>
                  </a:moveTo>
                  <a:cubicBezTo>
                    <a:pt x="34" y="0"/>
                    <a:pt x="0" y="34"/>
                    <a:pt x="0" y="102"/>
                  </a:cubicBezTo>
                  <a:cubicBezTo>
                    <a:pt x="34" y="213"/>
                    <a:pt x="34" y="281"/>
                    <a:pt x="68" y="357"/>
                  </a:cubicBezTo>
                  <a:cubicBezTo>
                    <a:pt x="102" y="425"/>
                    <a:pt x="136" y="527"/>
                    <a:pt x="170" y="570"/>
                  </a:cubicBezTo>
                  <a:cubicBezTo>
                    <a:pt x="213" y="604"/>
                    <a:pt x="246" y="604"/>
                    <a:pt x="280" y="604"/>
                  </a:cubicBezTo>
                  <a:cubicBezTo>
                    <a:pt x="314" y="604"/>
                    <a:pt x="348" y="604"/>
                    <a:pt x="348" y="527"/>
                  </a:cubicBezTo>
                  <a:cubicBezTo>
                    <a:pt x="382" y="459"/>
                    <a:pt x="348" y="391"/>
                    <a:pt x="314" y="281"/>
                  </a:cubicBezTo>
                  <a:cubicBezTo>
                    <a:pt x="314" y="213"/>
                    <a:pt x="246" y="145"/>
                    <a:pt x="213" y="68"/>
                  </a:cubicBezTo>
                  <a:cubicBezTo>
                    <a:pt x="170" y="0"/>
                    <a:pt x="136"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2"/>
            <p:cNvSpPr/>
            <p:nvPr/>
          </p:nvSpPr>
          <p:spPr>
            <a:xfrm>
              <a:off x="1030829" y="2148184"/>
              <a:ext cx="12141" cy="21697"/>
            </a:xfrm>
            <a:custGeom>
              <a:avLst/>
              <a:gdLst/>
              <a:ahLst/>
              <a:cxnLst/>
              <a:rect l="l" t="t" r="r" b="b"/>
              <a:pathLst>
                <a:path w="357" h="638" extrusionOk="0">
                  <a:moveTo>
                    <a:pt x="145" y="1"/>
                  </a:moveTo>
                  <a:cubicBezTo>
                    <a:pt x="77" y="1"/>
                    <a:pt x="34" y="35"/>
                    <a:pt x="34" y="69"/>
                  </a:cubicBezTo>
                  <a:cubicBezTo>
                    <a:pt x="0" y="170"/>
                    <a:pt x="0" y="315"/>
                    <a:pt x="34" y="383"/>
                  </a:cubicBezTo>
                  <a:cubicBezTo>
                    <a:pt x="77" y="493"/>
                    <a:pt x="145" y="595"/>
                    <a:pt x="247" y="638"/>
                  </a:cubicBezTo>
                  <a:lnTo>
                    <a:pt x="289" y="638"/>
                  </a:lnTo>
                  <a:cubicBezTo>
                    <a:pt x="323" y="638"/>
                    <a:pt x="357" y="638"/>
                    <a:pt x="357" y="561"/>
                  </a:cubicBezTo>
                  <a:cubicBezTo>
                    <a:pt x="357" y="493"/>
                    <a:pt x="323" y="383"/>
                    <a:pt x="289" y="315"/>
                  </a:cubicBezTo>
                  <a:cubicBezTo>
                    <a:pt x="289" y="213"/>
                    <a:pt x="289" y="136"/>
                    <a:pt x="213" y="35"/>
                  </a:cubicBezTo>
                  <a:cubicBezTo>
                    <a:pt x="179" y="1"/>
                    <a:pt x="179"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2"/>
            <p:cNvSpPr/>
            <p:nvPr/>
          </p:nvSpPr>
          <p:spPr>
            <a:xfrm>
              <a:off x="1070686" y="2121624"/>
              <a:ext cx="14487" cy="24009"/>
            </a:xfrm>
            <a:custGeom>
              <a:avLst/>
              <a:gdLst/>
              <a:ahLst/>
              <a:cxnLst/>
              <a:rect l="l" t="t" r="r" b="b"/>
              <a:pathLst>
                <a:path w="426" h="706" extrusionOk="0">
                  <a:moveTo>
                    <a:pt x="68" y="0"/>
                  </a:moveTo>
                  <a:cubicBezTo>
                    <a:pt x="34" y="0"/>
                    <a:pt x="0" y="34"/>
                    <a:pt x="0" y="68"/>
                  </a:cubicBezTo>
                  <a:cubicBezTo>
                    <a:pt x="0" y="178"/>
                    <a:pt x="68" y="280"/>
                    <a:pt x="102" y="391"/>
                  </a:cubicBezTo>
                  <a:cubicBezTo>
                    <a:pt x="102" y="493"/>
                    <a:pt x="102" y="603"/>
                    <a:pt x="213" y="671"/>
                  </a:cubicBezTo>
                  <a:cubicBezTo>
                    <a:pt x="213" y="705"/>
                    <a:pt x="247" y="705"/>
                    <a:pt x="281" y="705"/>
                  </a:cubicBezTo>
                  <a:cubicBezTo>
                    <a:pt x="315" y="705"/>
                    <a:pt x="349" y="705"/>
                    <a:pt x="391" y="671"/>
                  </a:cubicBezTo>
                  <a:cubicBezTo>
                    <a:pt x="425" y="527"/>
                    <a:pt x="349" y="425"/>
                    <a:pt x="315" y="314"/>
                  </a:cubicBezTo>
                  <a:cubicBezTo>
                    <a:pt x="281" y="212"/>
                    <a:pt x="213" y="68"/>
                    <a:pt x="102"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1028516" y="2199909"/>
              <a:ext cx="13297" cy="21697"/>
            </a:xfrm>
            <a:custGeom>
              <a:avLst/>
              <a:gdLst/>
              <a:ahLst/>
              <a:cxnLst/>
              <a:rect l="l" t="t" r="r" b="b"/>
              <a:pathLst>
                <a:path w="391" h="638" extrusionOk="0">
                  <a:moveTo>
                    <a:pt x="68" y="0"/>
                  </a:moveTo>
                  <a:cubicBezTo>
                    <a:pt x="34" y="0"/>
                    <a:pt x="0" y="34"/>
                    <a:pt x="0" y="68"/>
                  </a:cubicBezTo>
                  <a:cubicBezTo>
                    <a:pt x="34" y="280"/>
                    <a:pt x="0" y="527"/>
                    <a:pt x="213" y="637"/>
                  </a:cubicBezTo>
                  <a:lnTo>
                    <a:pt x="213" y="637"/>
                  </a:lnTo>
                  <a:cubicBezTo>
                    <a:pt x="247" y="637"/>
                    <a:pt x="281" y="637"/>
                    <a:pt x="281" y="603"/>
                  </a:cubicBezTo>
                  <a:cubicBezTo>
                    <a:pt x="391" y="391"/>
                    <a:pt x="213" y="213"/>
                    <a:pt x="145" y="34"/>
                  </a:cubicBezTo>
                  <a:cubicBezTo>
                    <a:pt x="145" y="0"/>
                    <a:pt x="102"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1060858" y="2192666"/>
              <a:ext cx="12175" cy="22853"/>
            </a:xfrm>
            <a:custGeom>
              <a:avLst/>
              <a:gdLst/>
              <a:ahLst/>
              <a:cxnLst/>
              <a:rect l="l" t="t" r="r" b="b"/>
              <a:pathLst>
                <a:path w="358" h="672" extrusionOk="0">
                  <a:moveTo>
                    <a:pt x="77" y="1"/>
                  </a:moveTo>
                  <a:cubicBezTo>
                    <a:pt x="43" y="1"/>
                    <a:pt x="1" y="1"/>
                    <a:pt x="1" y="69"/>
                  </a:cubicBezTo>
                  <a:cubicBezTo>
                    <a:pt x="1" y="137"/>
                    <a:pt x="43" y="247"/>
                    <a:pt x="43" y="349"/>
                  </a:cubicBezTo>
                  <a:cubicBezTo>
                    <a:pt x="77" y="459"/>
                    <a:pt x="77" y="561"/>
                    <a:pt x="145" y="638"/>
                  </a:cubicBezTo>
                  <a:cubicBezTo>
                    <a:pt x="179" y="672"/>
                    <a:pt x="179" y="672"/>
                    <a:pt x="213" y="672"/>
                  </a:cubicBezTo>
                  <a:cubicBezTo>
                    <a:pt x="289" y="672"/>
                    <a:pt x="323" y="638"/>
                    <a:pt x="357" y="604"/>
                  </a:cubicBezTo>
                  <a:cubicBezTo>
                    <a:pt x="357" y="493"/>
                    <a:pt x="323" y="392"/>
                    <a:pt x="289" y="281"/>
                  </a:cubicBezTo>
                  <a:cubicBezTo>
                    <a:pt x="255" y="179"/>
                    <a:pt x="179" y="69"/>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1098402" y="2181681"/>
              <a:ext cx="13059" cy="21731"/>
            </a:xfrm>
            <a:custGeom>
              <a:avLst/>
              <a:gdLst/>
              <a:ahLst/>
              <a:cxnLst/>
              <a:rect l="l" t="t" r="r" b="b"/>
              <a:pathLst>
                <a:path w="384" h="639" extrusionOk="0">
                  <a:moveTo>
                    <a:pt x="103" y="1"/>
                  </a:moveTo>
                  <a:cubicBezTo>
                    <a:pt x="35" y="1"/>
                    <a:pt x="1" y="35"/>
                    <a:pt x="1" y="111"/>
                  </a:cubicBezTo>
                  <a:cubicBezTo>
                    <a:pt x="1" y="179"/>
                    <a:pt x="35" y="290"/>
                    <a:pt x="35" y="392"/>
                  </a:cubicBezTo>
                  <a:cubicBezTo>
                    <a:pt x="69" y="460"/>
                    <a:pt x="69" y="570"/>
                    <a:pt x="171" y="638"/>
                  </a:cubicBezTo>
                  <a:lnTo>
                    <a:pt x="247" y="638"/>
                  </a:lnTo>
                  <a:cubicBezTo>
                    <a:pt x="281" y="638"/>
                    <a:pt x="315" y="604"/>
                    <a:pt x="349" y="570"/>
                  </a:cubicBezTo>
                  <a:cubicBezTo>
                    <a:pt x="383" y="502"/>
                    <a:pt x="349" y="392"/>
                    <a:pt x="315" y="290"/>
                  </a:cubicBezTo>
                  <a:cubicBezTo>
                    <a:pt x="281" y="213"/>
                    <a:pt x="213" y="145"/>
                    <a:pt x="171" y="35"/>
                  </a:cubicBezTo>
                  <a:cubicBezTo>
                    <a:pt x="137" y="35"/>
                    <a:pt x="103"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1098402" y="2256532"/>
              <a:ext cx="15643" cy="26322"/>
            </a:xfrm>
            <a:custGeom>
              <a:avLst/>
              <a:gdLst/>
              <a:ahLst/>
              <a:cxnLst/>
              <a:rect l="l" t="t" r="r" b="b"/>
              <a:pathLst>
                <a:path w="460" h="774" extrusionOk="0">
                  <a:moveTo>
                    <a:pt x="103" y="0"/>
                  </a:moveTo>
                  <a:cubicBezTo>
                    <a:pt x="35" y="0"/>
                    <a:pt x="1" y="68"/>
                    <a:pt x="1" y="102"/>
                  </a:cubicBezTo>
                  <a:cubicBezTo>
                    <a:pt x="35" y="246"/>
                    <a:pt x="35" y="348"/>
                    <a:pt x="103" y="459"/>
                  </a:cubicBezTo>
                  <a:cubicBezTo>
                    <a:pt x="137" y="561"/>
                    <a:pt x="137" y="705"/>
                    <a:pt x="247" y="773"/>
                  </a:cubicBezTo>
                  <a:lnTo>
                    <a:pt x="315" y="773"/>
                  </a:lnTo>
                  <a:cubicBezTo>
                    <a:pt x="383" y="773"/>
                    <a:pt x="426" y="739"/>
                    <a:pt x="426" y="671"/>
                  </a:cubicBezTo>
                  <a:cubicBezTo>
                    <a:pt x="460" y="561"/>
                    <a:pt x="383" y="459"/>
                    <a:pt x="315" y="348"/>
                  </a:cubicBezTo>
                  <a:cubicBezTo>
                    <a:pt x="281" y="246"/>
                    <a:pt x="213" y="136"/>
                    <a:pt x="171" y="34"/>
                  </a:cubicBezTo>
                  <a:cubicBezTo>
                    <a:pt x="137" y="0"/>
                    <a:pt x="137"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1136830" y="2239460"/>
              <a:ext cx="12175" cy="21731"/>
            </a:xfrm>
            <a:custGeom>
              <a:avLst/>
              <a:gdLst/>
              <a:ahLst/>
              <a:cxnLst/>
              <a:rect l="l" t="t" r="r" b="b"/>
              <a:pathLst>
                <a:path w="358" h="639" extrusionOk="0">
                  <a:moveTo>
                    <a:pt x="69" y="1"/>
                  </a:moveTo>
                  <a:cubicBezTo>
                    <a:pt x="35" y="1"/>
                    <a:pt x="1" y="35"/>
                    <a:pt x="1" y="111"/>
                  </a:cubicBezTo>
                  <a:cubicBezTo>
                    <a:pt x="1" y="213"/>
                    <a:pt x="1" y="290"/>
                    <a:pt x="35" y="392"/>
                  </a:cubicBezTo>
                  <a:cubicBezTo>
                    <a:pt x="69" y="502"/>
                    <a:pt x="69" y="570"/>
                    <a:pt x="179" y="638"/>
                  </a:cubicBezTo>
                  <a:lnTo>
                    <a:pt x="213" y="638"/>
                  </a:lnTo>
                  <a:cubicBezTo>
                    <a:pt x="247" y="638"/>
                    <a:pt x="315" y="604"/>
                    <a:pt x="315" y="570"/>
                  </a:cubicBezTo>
                  <a:cubicBezTo>
                    <a:pt x="358" y="460"/>
                    <a:pt x="281" y="426"/>
                    <a:pt x="247" y="324"/>
                  </a:cubicBezTo>
                  <a:cubicBezTo>
                    <a:pt x="213" y="247"/>
                    <a:pt x="179" y="145"/>
                    <a:pt x="145" y="77"/>
                  </a:cubicBezTo>
                  <a:cubicBezTo>
                    <a:pt x="145" y="35"/>
                    <a:pt x="103"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2"/>
            <p:cNvSpPr/>
            <p:nvPr/>
          </p:nvSpPr>
          <p:spPr>
            <a:xfrm>
              <a:off x="1127308" y="2324989"/>
              <a:ext cx="8400" cy="16800"/>
            </a:xfrm>
            <a:custGeom>
              <a:avLst/>
              <a:gdLst/>
              <a:ahLst/>
              <a:cxnLst/>
              <a:rect l="l" t="t" r="r" b="b"/>
              <a:pathLst>
                <a:path w="247" h="494" extrusionOk="0">
                  <a:moveTo>
                    <a:pt x="68" y="0"/>
                  </a:moveTo>
                  <a:cubicBezTo>
                    <a:pt x="34" y="0"/>
                    <a:pt x="0" y="34"/>
                    <a:pt x="0" y="68"/>
                  </a:cubicBezTo>
                  <a:cubicBezTo>
                    <a:pt x="34" y="179"/>
                    <a:pt x="68" y="323"/>
                    <a:pt x="102" y="459"/>
                  </a:cubicBezTo>
                  <a:cubicBezTo>
                    <a:pt x="136" y="493"/>
                    <a:pt x="136" y="493"/>
                    <a:pt x="170" y="493"/>
                  </a:cubicBezTo>
                  <a:cubicBezTo>
                    <a:pt x="213" y="493"/>
                    <a:pt x="247" y="459"/>
                    <a:pt x="247" y="425"/>
                  </a:cubicBezTo>
                  <a:lnTo>
                    <a:pt x="102" y="34"/>
                  </a:lnTo>
                  <a:cubicBezTo>
                    <a:pt x="102" y="0"/>
                    <a:pt x="68"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2"/>
            <p:cNvSpPr/>
            <p:nvPr/>
          </p:nvSpPr>
          <p:spPr>
            <a:xfrm>
              <a:off x="1152440" y="2308223"/>
              <a:ext cx="14487" cy="30097"/>
            </a:xfrm>
            <a:custGeom>
              <a:avLst/>
              <a:gdLst/>
              <a:ahLst/>
              <a:cxnLst/>
              <a:rect l="l" t="t" r="r" b="b"/>
              <a:pathLst>
                <a:path w="426" h="885" extrusionOk="0">
                  <a:moveTo>
                    <a:pt x="145" y="1"/>
                  </a:moveTo>
                  <a:cubicBezTo>
                    <a:pt x="111" y="1"/>
                    <a:pt x="34" y="35"/>
                    <a:pt x="34" y="103"/>
                  </a:cubicBezTo>
                  <a:cubicBezTo>
                    <a:pt x="34" y="349"/>
                    <a:pt x="1" y="672"/>
                    <a:pt x="213" y="850"/>
                  </a:cubicBezTo>
                  <a:cubicBezTo>
                    <a:pt x="247" y="850"/>
                    <a:pt x="247" y="884"/>
                    <a:pt x="281" y="884"/>
                  </a:cubicBezTo>
                  <a:cubicBezTo>
                    <a:pt x="357" y="884"/>
                    <a:pt x="391" y="816"/>
                    <a:pt x="391" y="774"/>
                  </a:cubicBezTo>
                  <a:cubicBezTo>
                    <a:pt x="425" y="527"/>
                    <a:pt x="281" y="315"/>
                    <a:pt x="281" y="103"/>
                  </a:cubicBezTo>
                  <a:cubicBezTo>
                    <a:pt x="281" y="35"/>
                    <a:pt x="213"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1172946" y="2406743"/>
              <a:ext cx="14487" cy="26594"/>
            </a:xfrm>
            <a:custGeom>
              <a:avLst/>
              <a:gdLst/>
              <a:ahLst/>
              <a:cxnLst/>
              <a:rect l="l" t="t" r="r" b="b"/>
              <a:pathLst>
                <a:path w="426" h="782" extrusionOk="0">
                  <a:moveTo>
                    <a:pt x="103" y="0"/>
                  </a:moveTo>
                  <a:cubicBezTo>
                    <a:pt x="35" y="0"/>
                    <a:pt x="1" y="43"/>
                    <a:pt x="1" y="111"/>
                  </a:cubicBezTo>
                  <a:cubicBezTo>
                    <a:pt x="1" y="255"/>
                    <a:pt x="35" y="357"/>
                    <a:pt x="35" y="502"/>
                  </a:cubicBezTo>
                  <a:cubicBezTo>
                    <a:pt x="35" y="604"/>
                    <a:pt x="35" y="714"/>
                    <a:pt x="145" y="782"/>
                  </a:cubicBezTo>
                  <a:lnTo>
                    <a:pt x="179" y="782"/>
                  </a:lnTo>
                  <a:cubicBezTo>
                    <a:pt x="213" y="782"/>
                    <a:pt x="247" y="782"/>
                    <a:pt x="247" y="748"/>
                  </a:cubicBezTo>
                  <a:cubicBezTo>
                    <a:pt x="425" y="604"/>
                    <a:pt x="247" y="255"/>
                    <a:pt x="179" y="77"/>
                  </a:cubicBezTo>
                  <a:cubicBezTo>
                    <a:pt x="179" y="0"/>
                    <a:pt x="145"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1137987" y="2385080"/>
              <a:ext cx="11018" cy="24281"/>
            </a:xfrm>
            <a:custGeom>
              <a:avLst/>
              <a:gdLst/>
              <a:ahLst/>
              <a:cxnLst/>
              <a:rect l="l" t="t" r="r" b="b"/>
              <a:pathLst>
                <a:path w="324" h="714" extrusionOk="0">
                  <a:moveTo>
                    <a:pt x="69" y="0"/>
                  </a:moveTo>
                  <a:cubicBezTo>
                    <a:pt x="35" y="0"/>
                    <a:pt x="1" y="43"/>
                    <a:pt x="1" y="77"/>
                  </a:cubicBezTo>
                  <a:cubicBezTo>
                    <a:pt x="69" y="289"/>
                    <a:pt x="69" y="502"/>
                    <a:pt x="179" y="680"/>
                  </a:cubicBezTo>
                  <a:cubicBezTo>
                    <a:pt x="213" y="714"/>
                    <a:pt x="213" y="714"/>
                    <a:pt x="247" y="714"/>
                  </a:cubicBezTo>
                  <a:cubicBezTo>
                    <a:pt x="281" y="714"/>
                    <a:pt x="324" y="680"/>
                    <a:pt x="324" y="637"/>
                  </a:cubicBezTo>
                  <a:cubicBezTo>
                    <a:pt x="324" y="425"/>
                    <a:pt x="213" y="255"/>
                    <a:pt x="145" y="43"/>
                  </a:cubicBezTo>
                  <a:cubicBezTo>
                    <a:pt x="145" y="0"/>
                    <a:pt x="111"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1168049" y="2476662"/>
              <a:ext cx="8400" cy="15609"/>
            </a:xfrm>
            <a:custGeom>
              <a:avLst/>
              <a:gdLst/>
              <a:ahLst/>
              <a:cxnLst/>
              <a:rect l="l" t="t" r="r" b="b"/>
              <a:pathLst>
                <a:path w="247" h="459" extrusionOk="0">
                  <a:moveTo>
                    <a:pt x="111" y="0"/>
                  </a:moveTo>
                  <a:cubicBezTo>
                    <a:pt x="34" y="0"/>
                    <a:pt x="0" y="34"/>
                    <a:pt x="34" y="68"/>
                  </a:cubicBezTo>
                  <a:cubicBezTo>
                    <a:pt x="34" y="145"/>
                    <a:pt x="77" y="179"/>
                    <a:pt x="77" y="247"/>
                  </a:cubicBezTo>
                  <a:cubicBezTo>
                    <a:pt x="77" y="323"/>
                    <a:pt x="34" y="357"/>
                    <a:pt x="77" y="425"/>
                  </a:cubicBezTo>
                  <a:cubicBezTo>
                    <a:pt x="111" y="425"/>
                    <a:pt x="145" y="459"/>
                    <a:pt x="145" y="459"/>
                  </a:cubicBezTo>
                  <a:cubicBezTo>
                    <a:pt x="179" y="459"/>
                    <a:pt x="213" y="459"/>
                    <a:pt x="213" y="425"/>
                  </a:cubicBezTo>
                  <a:cubicBezTo>
                    <a:pt x="247" y="357"/>
                    <a:pt x="247" y="323"/>
                    <a:pt x="247" y="213"/>
                  </a:cubicBezTo>
                  <a:cubicBezTo>
                    <a:pt x="213" y="179"/>
                    <a:pt x="179" y="111"/>
                    <a:pt x="145" y="34"/>
                  </a:cubicBezTo>
                  <a:cubicBezTo>
                    <a:pt x="145" y="0"/>
                    <a:pt x="111"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915271" y="2448912"/>
              <a:ext cx="11018" cy="22853"/>
            </a:xfrm>
            <a:custGeom>
              <a:avLst/>
              <a:gdLst/>
              <a:ahLst/>
              <a:cxnLst/>
              <a:rect l="l" t="t" r="r" b="b"/>
              <a:pathLst>
                <a:path w="324" h="672" extrusionOk="0">
                  <a:moveTo>
                    <a:pt x="111" y="1"/>
                  </a:moveTo>
                  <a:cubicBezTo>
                    <a:pt x="34" y="1"/>
                    <a:pt x="0" y="35"/>
                    <a:pt x="0" y="111"/>
                  </a:cubicBezTo>
                  <a:cubicBezTo>
                    <a:pt x="0" y="290"/>
                    <a:pt x="0" y="604"/>
                    <a:pt x="213" y="672"/>
                  </a:cubicBezTo>
                  <a:lnTo>
                    <a:pt x="247" y="672"/>
                  </a:lnTo>
                  <a:cubicBezTo>
                    <a:pt x="247" y="672"/>
                    <a:pt x="289" y="638"/>
                    <a:pt x="289" y="604"/>
                  </a:cubicBezTo>
                  <a:cubicBezTo>
                    <a:pt x="323" y="536"/>
                    <a:pt x="323" y="425"/>
                    <a:pt x="289" y="357"/>
                  </a:cubicBezTo>
                  <a:cubicBezTo>
                    <a:pt x="213" y="247"/>
                    <a:pt x="213" y="179"/>
                    <a:pt x="179" y="77"/>
                  </a:cubicBezTo>
                  <a:cubicBezTo>
                    <a:pt x="179" y="35"/>
                    <a:pt x="145"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940675" y="2416571"/>
              <a:ext cx="13331" cy="21697"/>
            </a:xfrm>
            <a:custGeom>
              <a:avLst/>
              <a:gdLst/>
              <a:ahLst/>
              <a:cxnLst/>
              <a:rect l="l" t="t" r="r" b="b"/>
              <a:pathLst>
                <a:path w="392" h="638" extrusionOk="0">
                  <a:moveTo>
                    <a:pt x="103" y="0"/>
                  </a:moveTo>
                  <a:cubicBezTo>
                    <a:pt x="35" y="0"/>
                    <a:pt x="1" y="34"/>
                    <a:pt x="1" y="68"/>
                  </a:cubicBezTo>
                  <a:cubicBezTo>
                    <a:pt x="1" y="179"/>
                    <a:pt x="35" y="281"/>
                    <a:pt x="69" y="391"/>
                  </a:cubicBezTo>
                  <a:cubicBezTo>
                    <a:pt x="103" y="459"/>
                    <a:pt x="137" y="561"/>
                    <a:pt x="213" y="637"/>
                  </a:cubicBezTo>
                  <a:lnTo>
                    <a:pt x="281" y="637"/>
                  </a:lnTo>
                  <a:cubicBezTo>
                    <a:pt x="315" y="637"/>
                    <a:pt x="392" y="637"/>
                    <a:pt x="392" y="561"/>
                  </a:cubicBezTo>
                  <a:cubicBezTo>
                    <a:pt x="392" y="459"/>
                    <a:pt x="349" y="349"/>
                    <a:pt x="315" y="281"/>
                  </a:cubicBezTo>
                  <a:cubicBezTo>
                    <a:pt x="247" y="213"/>
                    <a:pt x="213" y="102"/>
                    <a:pt x="137"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951387" y="2530972"/>
              <a:ext cx="17072" cy="22853"/>
            </a:xfrm>
            <a:custGeom>
              <a:avLst/>
              <a:gdLst/>
              <a:ahLst/>
              <a:cxnLst/>
              <a:rect l="l" t="t" r="r" b="b"/>
              <a:pathLst>
                <a:path w="502" h="672" extrusionOk="0">
                  <a:moveTo>
                    <a:pt x="34" y="0"/>
                  </a:moveTo>
                  <a:cubicBezTo>
                    <a:pt x="34" y="0"/>
                    <a:pt x="0" y="0"/>
                    <a:pt x="34" y="0"/>
                  </a:cubicBezTo>
                  <a:cubicBezTo>
                    <a:pt x="34" y="213"/>
                    <a:pt x="77" y="382"/>
                    <a:pt x="145" y="561"/>
                  </a:cubicBezTo>
                  <a:cubicBezTo>
                    <a:pt x="178" y="637"/>
                    <a:pt x="212" y="671"/>
                    <a:pt x="289" y="671"/>
                  </a:cubicBezTo>
                  <a:cubicBezTo>
                    <a:pt x="391" y="671"/>
                    <a:pt x="501" y="561"/>
                    <a:pt x="425" y="425"/>
                  </a:cubicBezTo>
                  <a:cubicBezTo>
                    <a:pt x="323" y="281"/>
                    <a:pt x="212" y="136"/>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962338" y="2496013"/>
              <a:ext cx="20575" cy="27750"/>
            </a:xfrm>
            <a:custGeom>
              <a:avLst/>
              <a:gdLst/>
              <a:ahLst/>
              <a:cxnLst/>
              <a:rect l="l" t="t" r="r" b="b"/>
              <a:pathLst>
                <a:path w="605" h="816" extrusionOk="0">
                  <a:moveTo>
                    <a:pt x="103" y="0"/>
                  </a:moveTo>
                  <a:cubicBezTo>
                    <a:pt x="69" y="0"/>
                    <a:pt x="1" y="68"/>
                    <a:pt x="35" y="102"/>
                  </a:cubicBezTo>
                  <a:cubicBezTo>
                    <a:pt x="69" y="247"/>
                    <a:pt x="137" y="391"/>
                    <a:pt x="213" y="493"/>
                  </a:cubicBezTo>
                  <a:cubicBezTo>
                    <a:pt x="247" y="637"/>
                    <a:pt x="349" y="739"/>
                    <a:pt x="460" y="816"/>
                  </a:cubicBezTo>
                  <a:lnTo>
                    <a:pt x="494" y="816"/>
                  </a:lnTo>
                  <a:cubicBezTo>
                    <a:pt x="528" y="816"/>
                    <a:pt x="562" y="773"/>
                    <a:pt x="562" y="739"/>
                  </a:cubicBezTo>
                  <a:cubicBezTo>
                    <a:pt x="604" y="603"/>
                    <a:pt x="528" y="459"/>
                    <a:pt x="460" y="349"/>
                  </a:cubicBezTo>
                  <a:cubicBezTo>
                    <a:pt x="349" y="247"/>
                    <a:pt x="281" y="136"/>
                    <a:pt x="179" y="34"/>
                  </a:cubicBezTo>
                  <a:cubicBezTo>
                    <a:pt x="137" y="34"/>
                    <a:pt x="137"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976791" y="2633233"/>
              <a:ext cx="22853" cy="21697"/>
            </a:xfrm>
            <a:custGeom>
              <a:avLst/>
              <a:gdLst/>
              <a:ahLst/>
              <a:cxnLst/>
              <a:rect l="l" t="t" r="r" b="b"/>
              <a:pathLst>
                <a:path w="672" h="638" extrusionOk="0">
                  <a:moveTo>
                    <a:pt x="103" y="0"/>
                  </a:moveTo>
                  <a:cubicBezTo>
                    <a:pt x="35" y="0"/>
                    <a:pt x="1" y="68"/>
                    <a:pt x="35" y="136"/>
                  </a:cubicBezTo>
                  <a:cubicBezTo>
                    <a:pt x="137" y="247"/>
                    <a:pt x="213" y="349"/>
                    <a:pt x="315" y="493"/>
                  </a:cubicBezTo>
                  <a:cubicBezTo>
                    <a:pt x="349" y="527"/>
                    <a:pt x="425" y="638"/>
                    <a:pt x="527" y="638"/>
                  </a:cubicBezTo>
                  <a:cubicBezTo>
                    <a:pt x="527" y="638"/>
                    <a:pt x="561" y="604"/>
                    <a:pt x="604" y="604"/>
                  </a:cubicBezTo>
                  <a:cubicBezTo>
                    <a:pt x="672" y="493"/>
                    <a:pt x="527" y="349"/>
                    <a:pt x="493" y="315"/>
                  </a:cubicBezTo>
                  <a:cubicBezTo>
                    <a:pt x="349" y="213"/>
                    <a:pt x="247" y="136"/>
                    <a:pt x="137"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987469" y="2593376"/>
              <a:ext cx="24315" cy="26594"/>
            </a:xfrm>
            <a:custGeom>
              <a:avLst/>
              <a:gdLst/>
              <a:ahLst/>
              <a:cxnLst/>
              <a:rect l="l" t="t" r="r" b="b"/>
              <a:pathLst>
                <a:path w="715" h="782" extrusionOk="0">
                  <a:moveTo>
                    <a:pt x="145" y="0"/>
                  </a:moveTo>
                  <a:cubicBezTo>
                    <a:pt x="77" y="0"/>
                    <a:pt x="1" y="77"/>
                    <a:pt x="77" y="145"/>
                  </a:cubicBezTo>
                  <a:cubicBezTo>
                    <a:pt x="213" y="357"/>
                    <a:pt x="358" y="637"/>
                    <a:pt x="570" y="782"/>
                  </a:cubicBezTo>
                  <a:lnTo>
                    <a:pt x="604" y="782"/>
                  </a:lnTo>
                  <a:cubicBezTo>
                    <a:pt x="672" y="782"/>
                    <a:pt x="715" y="748"/>
                    <a:pt x="672" y="714"/>
                  </a:cubicBezTo>
                  <a:cubicBezTo>
                    <a:pt x="604" y="425"/>
                    <a:pt x="358" y="246"/>
                    <a:pt x="179" y="34"/>
                  </a:cubicBezTo>
                  <a:cubicBezTo>
                    <a:pt x="179" y="0"/>
                    <a:pt x="145" y="0"/>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1021273" y="2672818"/>
              <a:ext cx="17956" cy="20541"/>
            </a:xfrm>
            <a:custGeom>
              <a:avLst/>
              <a:gdLst/>
              <a:ahLst/>
              <a:cxnLst/>
              <a:rect l="l" t="t" r="r" b="b"/>
              <a:pathLst>
                <a:path w="528" h="604" extrusionOk="0">
                  <a:moveTo>
                    <a:pt x="103" y="0"/>
                  </a:moveTo>
                  <a:cubicBezTo>
                    <a:pt x="35" y="0"/>
                    <a:pt x="1" y="77"/>
                    <a:pt x="1" y="111"/>
                  </a:cubicBezTo>
                  <a:cubicBezTo>
                    <a:pt x="35" y="213"/>
                    <a:pt x="103" y="323"/>
                    <a:pt x="145" y="391"/>
                  </a:cubicBezTo>
                  <a:cubicBezTo>
                    <a:pt x="213" y="501"/>
                    <a:pt x="281" y="569"/>
                    <a:pt x="392" y="603"/>
                  </a:cubicBezTo>
                  <a:lnTo>
                    <a:pt x="426" y="603"/>
                  </a:lnTo>
                  <a:cubicBezTo>
                    <a:pt x="494" y="603"/>
                    <a:pt x="528" y="569"/>
                    <a:pt x="528" y="501"/>
                  </a:cubicBezTo>
                  <a:cubicBezTo>
                    <a:pt x="528" y="357"/>
                    <a:pt x="460" y="289"/>
                    <a:pt x="358" y="213"/>
                  </a:cubicBezTo>
                  <a:cubicBezTo>
                    <a:pt x="281" y="145"/>
                    <a:pt x="213" y="34"/>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926256" y="2543963"/>
              <a:ext cx="11869" cy="23159"/>
            </a:xfrm>
            <a:custGeom>
              <a:avLst/>
              <a:gdLst/>
              <a:ahLst/>
              <a:cxnLst/>
              <a:rect l="l" t="t" r="r" b="b"/>
              <a:pathLst>
                <a:path w="349" h="681" extrusionOk="0">
                  <a:moveTo>
                    <a:pt x="68" y="0"/>
                  </a:moveTo>
                  <a:cubicBezTo>
                    <a:pt x="34" y="0"/>
                    <a:pt x="0" y="43"/>
                    <a:pt x="0" y="77"/>
                  </a:cubicBezTo>
                  <a:cubicBezTo>
                    <a:pt x="0" y="289"/>
                    <a:pt x="0" y="536"/>
                    <a:pt x="178" y="638"/>
                  </a:cubicBezTo>
                  <a:lnTo>
                    <a:pt x="212" y="680"/>
                  </a:lnTo>
                  <a:cubicBezTo>
                    <a:pt x="246" y="680"/>
                    <a:pt x="280" y="638"/>
                    <a:pt x="280" y="604"/>
                  </a:cubicBezTo>
                  <a:cubicBezTo>
                    <a:pt x="348" y="425"/>
                    <a:pt x="212" y="255"/>
                    <a:pt x="136" y="77"/>
                  </a:cubicBezTo>
                  <a:cubicBezTo>
                    <a:pt x="136" y="43"/>
                    <a:pt x="102"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861234" y="2500638"/>
              <a:ext cx="15643" cy="18228"/>
            </a:xfrm>
            <a:custGeom>
              <a:avLst/>
              <a:gdLst/>
              <a:ahLst/>
              <a:cxnLst/>
              <a:rect l="l" t="t" r="r" b="b"/>
              <a:pathLst>
                <a:path w="460" h="536" extrusionOk="0">
                  <a:moveTo>
                    <a:pt x="137" y="0"/>
                  </a:moveTo>
                  <a:cubicBezTo>
                    <a:pt x="69" y="0"/>
                    <a:pt x="1" y="77"/>
                    <a:pt x="35" y="145"/>
                  </a:cubicBezTo>
                  <a:cubicBezTo>
                    <a:pt x="69" y="213"/>
                    <a:pt x="103" y="289"/>
                    <a:pt x="137" y="357"/>
                  </a:cubicBezTo>
                  <a:cubicBezTo>
                    <a:pt x="137" y="425"/>
                    <a:pt x="179" y="535"/>
                    <a:pt x="281" y="535"/>
                  </a:cubicBezTo>
                  <a:lnTo>
                    <a:pt x="315" y="535"/>
                  </a:lnTo>
                  <a:cubicBezTo>
                    <a:pt x="349" y="535"/>
                    <a:pt x="391" y="535"/>
                    <a:pt x="425" y="501"/>
                  </a:cubicBezTo>
                  <a:cubicBezTo>
                    <a:pt x="459" y="391"/>
                    <a:pt x="425" y="323"/>
                    <a:pt x="349" y="255"/>
                  </a:cubicBezTo>
                  <a:cubicBezTo>
                    <a:pt x="315" y="179"/>
                    <a:pt x="247" y="111"/>
                    <a:pt x="213" y="43"/>
                  </a:cubicBezTo>
                  <a:cubicBezTo>
                    <a:pt x="213" y="0"/>
                    <a:pt x="179" y="0"/>
                    <a:pt x="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2"/>
            <p:cNvSpPr/>
            <p:nvPr/>
          </p:nvSpPr>
          <p:spPr>
            <a:xfrm>
              <a:off x="852868" y="2457312"/>
              <a:ext cx="15643" cy="21697"/>
            </a:xfrm>
            <a:custGeom>
              <a:avLst/>
              <a:gdLst/>
              <a:ahLst/>
              <a:cxnLst/>
              <a:rect l="l" t="t" r="r" b="b"/>
              <a:pathLst>
                <a:path w="460" h="638" extrusionOk="0">
                  <a:moveTo>
                    <a:pt x="136" y="0"/>
                  </a:moveTo>
                  <a:cubicBezTo>
                    <a:pt x="68" y="0"/>
                    <a:pt x="0" y="76"/>
                    <a:pt x="34" y="144"/>
                  </a:cubicBezTo>
                  <a:cubicBezTo>
                    <a:pt x="68" y="323"/>
                    <a:pt x="102" y="569"/>
                    <a:pt x="281" y="637"/>
                  </a:cubicBezTo>
                  <a:lnTo>
                    <a:pt x="315" y="637"/>
                  </a:lnTo>
                  <a:cubicBezTo>
                    <a:pt x="349" y="637"/>
                    <a:pt x="349" y="637"/>
                    <a:pt x="383" y="603"/>
                  </a:cubicBezTo>
                  <a:cubicBezTo>
                    <a:pt x="459" y="425"/>
                    <a:pt x="281" y="212"/>
                    <a:pt x="213" y="43"/>
                  </a:cubicBezTo>
                  <a:cubicBezTo>
                    <a:pt x="170" y="0"/>
                    <a:pt x="136" y="0"/>
                    <a:pt x="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2"/>
            <p:cNvSpPr/>
            <p:nvPr/>
          </p:nvSpPr>
          <p:spPr>
            <a:xfrm>
              <a:off x="796245" y="2439390"/>
              <a:ext cx="14487" cy="21697"/>
            </a:xfrm>
            <a:custGeom>
              <a:avLst/>
              <a:gdLst/>
              <a:ahLst/>
              <a:cxnLst/>
              <a:rect l="l" t="t" r="r" b="b"/>
              <a:pathLst>
                <a:path w="426" h="638" extrusionOk="0">
                  <a:moveTo>
                    <a:pt x="102" y="0"/>
                  </a:moveTo>
                  <a:cubicBezTo>
                    <a:pt x="34" y="0"/>
                    <a:pt x="0" y="34"/>
                    <a:pt x="0" y="102"/>
                  </a:cubicBezTo>
                  <a:cubicBezTo>
                    <a:pt x="34" y="213"/>
                    <a:pt x="68" y="315"/>
                    <a:pt x="102" y="391"/>
                  </a:cubicBezTo>
                  <a:cubicBezTo>
                    <a:pt x="136" y="493"/>
                    <a:pt x="136" y="570"/>
                    <a:pt x="247" y="603"/>
                  </a:cubicBezTo>
                  <a:cubicBezTo>
                    <a:pt x="247" y="637"/>
                    <a:pt x="281" y="637"/>
                    <a:pt x="281" y="637"/>
                  </a:cubicBezTo>
                  <a:cubicBezTo>
                    <a:pt x="315" y="637"/>
                    <a:pt x="349" y="603"/>
                    <a:pt x="391" y="570"/>
                  </a:cubicBezTo>
                  <a:cubicBezTo>
                    <a:pt x="425" y="459"/>
                    <a:pt x="391" y="391"/>
                    <a:pt x="315" y="281"/>
                  </a:cubicBezTo>
                  <a:cubicBezTo>
                    <a:pt x="281" y="213"/>
                    <a:pt x="247" y="145"/>
                    <a:pt x="179" y="34"/>
                  </a:cubicBezTo>
                  <a:cubicBezTo>
                    <a:pt x="179" y="34"/>
                    <a:pt x="136"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2"/>
            <p:cNvSpPr/>
            <p:nvPr/>
          </p:nvSpPr>
          <p:spPr>
            <a:xfrm>
              <a:off x="785261" y="2394908"/>
              <a:ext cx="17072" cy="19078"/>
            </a:xfrm>
            <a:custGeom>
              <a:avLst/>
              <a:gdLst/>
              <a:ahLst/>
              <a:cxnLst/>
              <a:rect l="l" t="t" r="r" b="b"/>
              <a:pathLst>
                <a:path w="502" h="561" extrusionOk="0">
                  <a:moveTo>
                    <a:pt x="77" y="0"/>
                  </a:moveTo>
                  <a:cubicBezTo>
                    <a:pt x="35" y="0"/>
                    <a:pt x="1" y="34"/>
                    <a:pt x="1" y="68"/>
                  </a:cubicBezTo>
                  <a:cubicBezTo>
                    <a:pt x="35" y="179"/>
                    <a:pt x="77" y="280"/>
                    <a:pt x="145" y="391"/>
                  </a:cubicBezTo>
                  <a:cubicBezTo>
                    <a:pt x="179" y="459"/>
                    <a:pt x="247" y="561"/>
                    <a:pt x="357" y="561"/>
                  </a:cubicBezTo>
                  <a:lnTo>
                    <a:pt x="391" y="561"/>
                  </a:lnTo>
                  <a:cubicBezTo>
                    <a:pt x="425" y="561"/>
                    <a:pt x="459" y="527"/>
                    <a:pt x="502" y="493"/>
                  </a:cubicBezTo>
                  <a:cubicBezTo>
                    <a:pt x="502" y="391"/>
                    <a:pt x="425" y="280"/>
                    <a:pt x="357" y="213"/>
                  </a:cubicBezTo>
                  <a:cubicBezTo>
                    <a:pt x="289" y="136"/>
                    <a:pt x="179" y="68"/>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2"/>
            <p:cNvSpPr/>
            <p:nvPr/>
          </p:nvSpPr>
          <p:spPr>
            <a:xfrm>
              <a:off x="738467" y="2410484"/>
              <a:ext cx="10712" cy="19418"/>
            </a:xfrm>
            <a:custGeom>
              <a:avLst/>
              <a:gdLst/>
              <a:ahLst/>
              <a:cxnLst/>
              <a:rect l="l" t="t" r="r" b="b"/>
              <a:pathLst>
                <a:path w="315" h="571" extrusionOk="0">
                  <a:moveTo>
                    <a:pt x="68" y="1"/>
                  </a:moveTo>
                  <a:cubicBezTo>
                    <a:pt x="34" y="1"/>
                    <a:pt x="0" y="35"/>
                    <a:pt x="0" y="103"/>
                  </a:cubicBezTo>
                  <a:cubicBezTo>
                    <a:pt x="0" y="179"/>
                    <a:pt x="0" y="281"/>
                    <a:pt x="34" y="358"/>
                  </a:cubicBezTo>
                  <a:cubicBezTo>
                    <a:pt x="68" y="460"/>
                    <a:pt x="102" y="528"/>
                    <a:pt x="213" y="570"/>
                  </a:cubicBezTo>
                  <a:lnTo>
                    <a:pt x="213" y="570"/>
                  </a:lnTo>
                  <a:cubicBezTo>
                    <a:pt x="281" y="570"/>
                    <a:pt x="315" y="528"/>
                    <a:pt x="281" y="460"/>
                  </a:cubicBezTo>
                  <a:cubicBezTo>
                    <a:pt x="281" y="426"/>
                    <a:pt x="247" y="358"/>
                    <a:pt x="213" y="281"/>
                  </a:cubicBezTo>
                  <a:cubicBezTo>
                    <a:pt x="179" y="213"/>
                    <a:pt x="179" y="179"/>
                    <a:pt x="179" y="103"/>
                  </a:cubicBezTo>
                  <a:cubicBezTo>
                    <a:pt x="179" y="35"/>
                    <a:pt x="136"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715647" y="2351549"/>
              <a:ext cx="24009" cy="27784"/>
            </a:xfrm>
            <a:custGeom>
              <a:avLst/>
              <a:gdLst/>
              <a:ahLst/>
              <a:cxnLst/>
              <a:rect l="l" t="t" r="r" b="b"/>
              <a:pathLst>
                <a:path w="706" h="817" extrusionOk="0">
                  <a:moveTo>
                    <a:pt x="136" y="1"/>
                  </a:moveTo>
                  <a:cubicBezTo>
                    <a:pt x="68" y="1"/>
                    <a:pt x="0" y="69"/>
                    <a:pt x="34" y="137"/>
                  </a:cubicBezTo>
                  <a:cubicBezTo>
                    <a:pt x="136" y="247"/>
                    <a:pt x="213" y="392"/>
                    <a:pt x="281" y="528"/>
                  </a:cubicBezTo>
                  <a:cubicBezTo>
                    <a:pt x="349" y="672"/>
                    <a:pt x="383" y="774"/>
                    <a:pt x="561" y="816"/>
                  </a:cubicBezTo>
                  <a:lnTo>
                    <a:pt x="561" y="816"/>
                  </a:lnTo>
                  <a:cubicBezTo>
                    <a:pt x="595" y="816"/>
                    <a:pt x="637" y="774"/>
                    <a:pt x="637" y="740"/>
                  </a:cubicBezTo>
                  <a:cubicBezTo>
                    <a:pt x="705" y="604"/>
                    <a:pt x="637" y="494"/>
                    <a:pt x="527" y="392"/>
                  </a:cubicBezTo>
                  <a:cubicBezTo>
                    <a:pt x="425" y="247"/>
                    <a:pt x="315" y="137"/>
                    <a:pt x="213" y="35"/>
                  </a:cubicBezTo>
                  <a:cubicBezTo>
                    <a:pt x="170" y="1"/>
                    <a:pt x="136" y="1"/>
                    <a:pt x="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660181" y="2323833"/>
              <a:ext cx="16766" cy="16800"/>
            </a:xfrm>
            <a:custGeom>
              <a:avLst/>
              <a:gdLst/>
              <a:ahLst/>
              <a:cxnLst/>
              <a:rect l="l" t="t" r="r" b="b"/>
              <a:pathLst>
                <a:path w="493" h="494" extrusionOk="0">
                  <a:moveTo>
                    <a:pt x="102" y="0"/>
                  </a:moveTo>
                  <a:cubicBezTo>
                    <a:pt x="34" y="0"/>
                    <a:pt x="0" y="68"/>
                    <a:pt x="34" y="145"/>
                  </a:cubicBezTo>
                  <a:cubicBezTo>
                    <a:pt x="68" y="213"/>
                    <a:pt x="145" y="247"/>
                    <a:pt x="179" y="315"/>
                  </a:cubicBezTo>
                  <a:cubicBezTo>
                    <a:pt x="247" y="391"/>
                    <a:pt x="281" y="493"/>
                    <a:pt x="357" y="493"/>
                  </a:cubicBezTo>
                  <a:lnTo>
                    <a:pt x="391" y="493"/>
                  </a:lnTo>
                  <a:cubicBezTo>
                    <a:pt x="459" y="493"/>
                    <a:pt x="493" y="425"/>
                    <a:pt x="493" y="357"/>
                  </a:cubicBezTo>
                  <a:cubicBezTo>
                    <a:pt x="493" y="281"/>
                    <a:pt x="391" y="213"/>
                    <a:pt x="357" y="179"/>
                  </a:cubicBezTo>
                  <a:cubicBezTo>
                    <a:pt x="281" y="102"/>
                    <a:pt x="213" y="34"/>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672322" y="2397221"/>
              <a:ext cx="19078" cy="25438"/>
            </a:xfrm>
            <a:custGeom>
              <a:avLst/>
              <a:gdLst/>
              <a:ahLst/>
              <a:cxnLst/>
              <a:rect l="l" t="t" r="r" b="b"/>
              <a:pathLst>
                <a:path w="561" h="748" extrusionOk="0">
                  <a:moveTo>
                    <a:pt x="136" y="0"/>
                  </a:moveTo>
                  <a:cubicBezTo>
                    <a:pt x="68" y="0"/>
                    <a:pt x="0" y="34"/>
                    <a:pt x="34" y="145"/>
                  </a:cubicBezTo>
                  <a:cubicBezTo>
                    <a:pt x="102" y="357"/>
                    <a:pt x="212" y="671"/>
                    <a:pt x="459" y="748"/>
                  </a:cubicBezTo>
                  <a:lnTo>
                    <a:pt x="493" y="748"/>
                  </a:lnTo>
                  <a:cubicBezTo>
                    <a:pt x="527" y="748"/>
                    <a:pt x="561" y="705"/>
                    <a:pt x="561" y="671"/>
                  </a:cubicBezTo>
                  <a:cubicBezTo>
                    <a:pt x="561" y="569"/>
                    <a:pt x="493" y="459"/>
                    <a:pt x="425" y="357"/>
                  </a:cubicBezTo>
                  <a:cubicBezTo>
                    <a:pt x="348" y="246"/>
                    <a:pt x="280" y="145"/>
                    <a:pt x="212" y="34"/>
                  </a:cubicBezTo>
                  <a:cubicBezTo>
                    <a:pt x="212" y="0"/>
                    <a:pt x="170" y="0"/>
                    <a:pt x="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a:off x="678069" y="2366002"/>
              <a:ext cx="13331" cy="17956"/>
            </a:xfrm>
            <a:custGeom>
              <a:avLst/>
              <a:gdLst/>
              <a:ahLst/>
              <a:cxnLst/>
              <a:rect l="l" t="t" r="r" b="b"/>
              <a:pathLst>
                <a:path w="392" h="528" extrusionOk="0">
                  <a:moveTo>
                    <a:pt x="111" y="1"/>
                  </a:moveTo>
                  <a:cubicBezTo>
                    <a:pt x="77" y="1"/>
                    <a:pt x="1" y="35"/>
                    <a:pt x="43" y="69"/>
                  </a:cubicBezTo>
                  <a:cubicBezTo>
                    <a:pt x="43" y="179"/>
                    <a:pt x="77" y="247"/>
                    <a:pt x="111" y="349"/>
                  </a:cubicBezTo>
                  <a:cubicBezTo>
                    <a:pt x="111" y="391"/>
                    <a:pt x="145" y="459"/>
                    <a:pt x="179" y="493"/>
                  </a:cubicBezTo>
                  <a:cubicBezTo>
                    <a:pt x="213" y="527"/>
                    <a:pt x="256" y="527"/>
                    <a:pt x="290" y="527"/>
                  </a:cubicBezTo>
                  <a:lnTo>
                    <a:pt x="290" y="527"/>
                  </a:lnTo>
                  <a:cubicBezTo>
                    <a:pt x="324" y="527"/>
                    <a:pt x="358" y="493"/>
                    <a:pt x="358" y="493"/>
                  </a:cubicBezTo>
                  <a:cubicBezTo>
                    <a:pt x="392" y="391"/>
                    <a:pt x="358" y="315"/>
                    <a:pt x="290" y="247"/>
                  </a:cubicBezTo>
                  <a:cubicBezTo>
                    <a:pt x="256" y="179"/>
                    <a:pt x="179" y="103"/>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2"/>
            <p:cNvSpPr/>
            <p:nvPr/>
          </p:nvSpPr>
          <p:spPr>
            <a:xfrm>
              <a:off x="596315" y="2364846"/>
              <a:ext cx="21731" cy="22853"/>
            </a:xfrm>
            <a:custGeom>
              <a:avLst/>
              <a:gdLst/>
              <a:ahLst/>
              <a:cxnLst/>
              <a:rect l="l" t="t" r="r" b="b"/>
              <a:pathLst>
                <a:path w="639" h="672" extrusionOk="0">
                  <a:moveTo>
                    <a:pt x="145" y="1"/>
                  </a:moveTo>
                  <a:cubicBezTo>
                    <a:pt x="69" y="1"/>
                    <a:pt x="1" y="69"/>
                    <a:pt x="69" y="137"/>
                  </a:cubicBezTo>
                  <a:lnTo>
                    <a:pt x="281" y="425"/>
                  </a:lnTo>
                  <a:cubicBezTo>
                    <a:pt x="358" y="527"/>
                    <a:pt x="426" y="638"/>
                    <a:pt x="536" y="672"/>
                  </a:cubicBezTo>
                  <a:lnTo>
                    <a:pt x="570" y="672"/>
                  </a:lnTo>
                  <a:cubicBezTo>
                    <a:pt x="604" y="672"/>
                    <a:pt x="638" y="638"/>
                    <a:pt x="638" y="561"/>
                  </a:cubicBezTo>
                  <a:cubicBezTo>
                    <a:pt x="638" y="459"/>
                    <a:pt x="570" y="383"/>
                    <a:pt x="460" y="281"/>
                  </a:cubicBezTo>
                  <a:cubicBezTo>
                    <a:pt x="392" y="213"/>
                    <a:pt x="281" y="103"/>
                    <a:pt x="213" y="35"/>
                  </a:cubicBezTo>
                  <a:cubicBezTo>
                    <a:pt x="179" y="1"/>
                    <a:pt x="179"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2"/>
            <p:cNvSpPr/>
            <p:nvPr/>
          </p:nvSpPr>
          <p:spPr>
            <a:xfrm>
              <a:off x="563974" y="2307067"/>
              <a:ext cx="21697" cy="25166"/>
            </a:xfrm>
            <a:custGeom>
              <a:avLst/>
              <a:gdLst/>
              <a:ahLst/>
              <a:cxnLst/>
              <a:rect l="l" t="t" r="r" b="b"/>
              <a:pathLst>
                <a:path w="638" h="740" extrusionOk="0">
                  <a:moveTo>
                    <a:pt x="102" y="1"/>
                  </a:moveTo>
                  <a:cubicBezTo>
                    <a:pt x="34" y="1"/>
                    <a:pt x="0" y="69"/>
                    <a:pt x="34" y="103"/>
                  </a:cubicBezTo>
                  <a:cubicBezTo>
                    <a:pt x="170" y="315"/>
                    <a:pt x="281" y="672"/>
                    <a:pt x="527" y="740"/>
                  </a:cubicBezTo>
                  <a:lnTo>
                    <a:pt x="561" y="740"/>
                  </a:lnTo>
                  <a:cubicBezTo>
                    <a:pt x="595" y="740"/>
                    <a:pt x="638" y="740"/>
                    <a:pt x="638" y="706"/>
                  </a:cubicBezTo>
                  <a:cubicBezTo>
                    <a:pt x="595" y="425"/>
                    <a:pt x="281" y="213"/>
                    <a:pt x="136" y="35"/>
                  </a:cubicBezTo>
                  <a:cubicBezTo>
                    <a:pt x="136" y="1"/>
                    <a:pt x="102" y="1"/>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2"/>
            <p:cNvSpPr/>
            <p:nvPr/>
          </p:nvSpPr>
          <p:spPr>
            <a:xfrm>
              <a:off x="591418" y="2291185"/>
              <a:ext cx="20541" cy="23159"/>
            </a:xfrm>
            <a:custGeom>
              <a:avLst/>
              <a:gdLst/>
              <a:ahLst/>
              <a:cxnLst/>
              <a:rect l="l" t="t" r="r" b="b"/>
              <a:pathLst>
                <a:path w="604" h="681" extrusionOk="0">
                  <a:moveTo>
                    <a:pt x="145" y="1"/>
                  </a:moveTo>
                  <a:cubicBezTo>
                    <a:pt x="77" y="1"/>
                    <a:pt x="1" y="77"/>
                    <a:pt x="43" y="145"/>
                  </a:cubicBezTo>
                  <a:cubicBezTo>
                    <a:pt x="77" y="255"/>
                    <a:pt x="145" y="357"/>
                    <a:pt x="213" y="468"/>
                  </a:cubicBezTo>
                  <a:cubicBezTo>
                    <a:pt x="289" y="536"/>
                    <a:pt x="391" y="680"/>
                    <a:pt x="502" y="680"/>
                  </a:cubicBezTo>
                  <a:cubicBezTo>
                    <a:pt x="570" y="680"/>
                    <a:pt x="604" y="604"/>
                    <a:pt x="604" y="536"/>
                  </a:cubicBezTo>
                  <a:cubicBezTo>
                    <a:pt x="604" y="502"/>
                    <a:pt x="570" y="468"/>
                    <a:pt x="536" y="425"/>
                  </a:cubicBezTo>
                  <a:cubicBezTo>
                    <a:pt x="502" y="357"/>
                    <a:pt x="468" y="323"/>
                    <a:pt x="425" y="289"/>
                  </a:cubicBezTo>
                  <a:cubicBezTo>
                    <a:pt x="357" y="179"/>
                    <a:pt x="289" y="111"/>
                    <a:pt x="179" y="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555302" y="2373245"/>
              <a:ext cx="21697" cy="22853"/>
            </a:xfrm>
            <a:custGeom>
              <a:avLst/>
              <a:gdLst/>
              <a:ahLst/>
              <a:cxnLst/>
              <a:rect l="l" t="t" r="r" b="b"/>
              <a:pathLst>
                <a:path w="638" h="672" extrusionOk="0">
                  <a:moveTo>
                    <a:pt x="111" y="0"/>
                  </a:moveTo>
                  <a:cubicBezTo>
                    <a:pt x="77" y="0"/>
                    <a:pt x="1" y="34"/>
                    <a:pt x="43" y="102"/>
                  </a:cubicBezTo>
                  <a:cubicBezTo>
                    <a:pt x="145" y="280"/>
                    <a:pt x="255" y="459"/>
                    <a:pt x="391" y="637"/>
                  </a:cubicBezTo>
                  <a:cubicBezTo>
                    <a:pt x="425" y="671"/>
                    <a:pt x="468" y="671"/>
                    <a:pt x="468" y="671"/>
                  </a:cubicBezTo>
                  <a:cubicBezTo>
                    <a:pt x="570" y="671"/>
                    <a:pt x="638" y="561"/>
                    <a:pt x="604" y="493"/>
                  </a:cubicBezTo>
                  <a:cubicBezTo>
                    <a:pt x="468" y="280"/>
                    <a:pt x="323" y="136"/>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515717" y="2353861"/>
              <a:ext cx="17956" cy="18262"/>
            </a:xfrm>
            <a:custGeom>
              <a:avLst/>
              <a:gdLst/>
              <a:ahLst/>
              <a:cxnLst/>
              <a:rect l="l" t="t" r="r" b="b"/>
              <a:pathLst>
                <a:path w="528" h="537" extrusionOk="0">
                  <a:moveTo>
                    <a:pt x="145" y="1"/>
                  </a:moveTo>
                  <a:cubicBezTo>
                    <a:pt x="69" y="1"/>
                    <a:pt x="1" y="69"/>
                    <a:pt x="69" y="145"/>
                  </a:cubicBezTo>
                  <a:cubicBezTo>
                    <a:pt x="103" y="179"/>
                    <a:pt x="145" y="247"/>
                    <a:pt x="213" y="324"/>
                  </a:cubicBezTo>
                  <a:cubicBezTo>
                    <a:pt x="247" y="392"/>
                    <a:pt x="281" y="460"/>
                    <a:pt x="358" y="494"/>
                  </a:cubicBezTo>
                  <a:cubicBezTo>
                    <a:pt x="392" y="494"/>
                    <a:pt x="392" y="536"/>
                    <a:pt x="426" y="536"/>
                  </a:cubicBezTo>
                  <a:cubicBezTo>
                    <a:pt x="460" y="536"/>
                    <a:pt x="460" y="494"/>
                    <a:pt x="460" y="494"/>
                  </a:cubicBezTo>
                  <a:lnTo>
                    <a:pt x="494" y="494"/>
                  </a:lnTo>
                  <a:cubicBezTo>
                    <a:pt x="528" y="460"/>
                    <a:pt x="528" y="426"/>
                    <a:pt x="528" y="392"/>
                  </a:cubicBezTo>
                  <a:cubicBezTo>
                    <a:pt x="494" y="213"/>
                    <a:pt x="315" y="11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519186" y="2431024"/>
              <a:ext cx="18228" cy="21697"/>
            </a:xfrm>
            <a:custGeom>
              <a:avLst/>
              <a:gdLst/>
              <a:ahLst/>
              <a:cxnLst/>
              <a:rect l="l" t="t" r="r" b="b"/>
              <a:pathLst>
                <a:path w="536" h="638" extrusionOk="0">
                  <a:moveTo>
                    <a:pt x="111" y="0"/>
                  </a:moveTo>
                  <a:cubicBezTo>
                    <a:pt x="77" y="0"/>
                    <a:pt x="1" y="34"/>
                    <a:pt x="43" y="102"/>
                  </a:cubicBezTo>
                  <a:cubicBezTo>
                    <a:pt x="111" y="212"/>
                    <a:pt x="179" y="314"/>
                    <a:pt x="256" y="425"/>
                  </a:cubicBezTo>
                  <a:cubicBezTo>
                    <a:pt x="290" y="493"/>
                    <a:pt x="358" y="561"/>
                    <a:pt x="468" y="603"/>
                  </a:cubicBezTo>
                  <a:lnTo>
                    <a:pt x="468" y="637"/>
                  </a:lnTo>
                  <a:cubicBezTo>
                    <a:pt x="502" y="637"/>
                    <a:pt x="536" y="603"/>
                    <a:pt x="536" y="561"/>
                  </a:cubicBezTo>
                  <a:cubicBezTo>
                    <a:pt x="536" y="459"/>
                    <a:pt x="468" y="348"/>
                    <a:pt x="392" y="280"/>
                  </a:cubicBezTo>
                  <a:cubicBezTo>
                    <a:pt x="324" y="178"/>
                    <a:pt x="256" y="102"/>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2"/>
            <p:cNvSpPr/>
            <p:nvPr/>
          </p:nvSpPr>
          <p:spPr>
            <a:xfrm>
              <a:off x="508508" y="2457312"/>
              <a:ext cx="26628" cy="27750"/>
            </a:xfrm>
            <a:custGeom>
              <a:avLst/>
              <a:gdLst/>
              <a:ahLst/>
              <a:cxnLst/>
              <a:rect l="l" t="t" r="r" b="b"/>
              <a:pathLst>
                <a:path w="783" h="816" extrusionOk="0">
                  <a:moveTo>
                    <a:pt x="102" y="0"/>
                  </a:moveTo>
                  <a:cubicBezTo>
                    <a:pt x="34" y="0"/>
                    <a:pt x="0" y="76"/>
                    <a:pt x="34" y="144"/>
                  </a:cubicBezTo>
                  <a:cubicBezTo>
                    <a:pt x="102" y="289"/>
                    <a:pt x="179" y="467"/>
                    <a:pt x="281" y="603"/>
                  </a:cubicBezTo>
                  <a:cubicBezTo>
                    <a:pt x="357" y="680"/>
                    <a:pt x="459" y="816"/>
                    <a:pt x="570" y="816"/>
                  </a:cubicBezTo>
                  <a:cubicBezTo>
                    <a:pt x="604" y="816"/>
                    <a:pt x="638" y="816"/>
                    <a:pt x="672" y="782"/>
                  </a:cubicBezTo>
                  <a:cubicBezTo>
                    <a:pt x="782" y="714"/>
                    <a:pt x="638" y="535"/>
                    <a:pt x="570" y="467"/>
                  </a:cubicBezTo>
                  <a:cubicBezTo>
                    <a:pt x="459" y="323"/>
                    <a:pt x="315" y="178"/>
                    <a:pt x="213" y="43"/>
                  </a:cubicBezTo>
                  <a:cubicBezTo>
                    <a:pt x="179" y="0"/>
                    <a:pt x="145"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2"/>
            <p:cNvSpPr/>
            <p:nvPr/>
          </p:nvSpPr>
          <p:spPr>
            <a:xfrm>
              <a:off x="572340" y="2474350"/>
              <a:ext cx="21697" cy="21697"/>
            </a:xfrm>
            <a:custGeom>
              <a:avLst/>
              <a:gdLst/>
              <a:ahLst/>
              <a:cxnLst/>
              <a:rect l="l" t="t" r="r" b="b"/>
              <a:pathLst>
                <a:path w="638" h="638" extrusionOk="0">
                  <a:moveTo>
                    <a:pt x="137" y="0"/>
                  </a:moveTo>
                  <a:cubicBezTo>
                    <a:pt x="69" y="0"/>
                    <a:pt x="1" y="34"/>
                    <a:pt x="1" y="136"/>
                  </a:cubicBezTo>
                  <a:cubicBezTo>
                    <a:pt x="35" y="281"/>
                    <a:pt x="69" y="425"/>
                    <a:pt x="179" y="527"/>
                  </a:cubicBezTo>
                  <a:cubicBezTo>
                    <a:pt x="247" y="561"/>
                    <a:pt x="315" y="603"/>
                    <a:pt x="392" y="637"/>
                  </a:cubicBezTo>
                  <a:lnTo>
                    <a:pt x="494" y="637"/>
                  </a:lnTo>
                  <a:lnTo>
                    <a:pt x="562" y="637"/>
                  </a:lnTo>
                  <a:cubicBezTo>
                    <a:pt x="638" y="603"/>
                    <a:pt x="638" y="527"/>
                    <a:pt x="604" y="459"/>
                  </a:cubicBezTo>
                  <a:lnTo>
                    <a:pt x="562" y="425"/>
                  </a:lnTo>
                  <a:cubicBezTo>
                    <a:pt x="528" y="391"/>
                    <a:pt x="528" y="391"/>
                    <a:pt x="494" y="349"/>
                  </a:cubicBezTo>
                  <a:cubicBezTo>
                    <a:pt x="460" y="315"/>
                    <a:pt x="392" y="281"/>
                    <a:pt x="349" y="213"/>
                  </a:cubicBezTo>
                  <a:cubicBezTo>
                    <a:pt x="315" y="179"/>
                    <a:pt x="247" y="136"/>
                    <a:pt x="247" y="68"/>
                  </a:cubicBezTo>
                  <a:cubicBezTo>
                    <a:pt x="213" y="0"/>
                    <a:pt x="179" y="0"/>
                    <a:pt x="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2"/>
            <p:cNvSpPr/>
            <p:nvPr/>
          </p:nvSpPr>
          <p:spPr>
            <a:xfrm>
              <a:off x="586793" y="2421196"/>
              <a:ext cx="27784" cy="26594"/>
            </a:xfrm>
            <a:custGeom>
              <a:avLst/>
              <a:gdLst/>
              <a:ahLst/>
              <a:cxnLst/>
              <a:rect l="l" t="t" r="r" b="b"/>
              <a:pathLst>
                <a:path w="817" h="782" extrusionOk="0">
                  <a:moveTo>
                    <a:pt x="137" y="0"/>
                  </a:moveTo>
                  <a:cubicBezTo>
                    <a:pt x="69" y="0"/>
                    <a:pt x="1" y="77"/>
                    <a:pt x="69" y="179"/>
                  </a:cubicBezTo>
                  <a:cubicBezTo>
                    <a:pt x="137" y="323"/>
                    <a:pt x="247" y="467"/>
                    <a:pt x="349" y="569"/>
                  </a:cubicBezTo>
                  <a:cubicBezTo>
                    <a:pt x="425" y="637"/>
                    <a:pt x="527" y="782"/>
                    <a:pt x="672" y="782"/>
                  </a:cubicBezTo>
                  <a:lnTo>
                    <a:pt x="740" y="782"/>
                  </a:lnTo>
                  <a:cubicBezTo>
                    <a:pt x="774" y="748"/>
                    <a:pt x="816" y="714"/>
                    <a:pt x="816" y="680"/>
                  </a:cubicBezTo>
                  <a:cubicBezTo>
                    <a:pt x="816" y="535"/>
                    <a:pt x="672" y="467"/>
                    <a:pt x="561" y="391"/>
                  </a:cubicBezTo>
                  <a:lnTo>
                    <a:pt x="247" y="77"/>
                  </a:lnTo>
                  <a:cubicBezTo>
                    <a:pt x="213" y="43"/>
                    <a:pt x="179" y="0"/>
                    <a:pt x="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2"/>
            <p:cNvSpPr/>
            <p:nvPr/>
          </p:nvSpPr>
          <p:spPr>
            <a:xfrm>
              <a:off x="631275" y="2411640"/>
              <a:ext cx="24009" cy="22853"/>
            </a:xfrm>
            <a:custGeom>
              <a:avLst/>
              <a:gdLst/>
              <a:ahLst/>
              <a:cxnLst/>
              <a:rect l="l" t="t" r="r" b="b"/>
              <a:pathLst>
                <a:path w="706" h="672" extrusionOk="0">
                  <a:moveTo>
                    <a:pt x="179" y="1"/>
                  </a:moveTo>
                  <a:cubicBezTo>
                    <a:pt x="103" y="1"/>
                    <a:pt x="1" y="69"/>
                    <a:pt x="35" y="145"/>
                  </a:cubicBezTo>
                  <a:cubicBezTo>
                    <a:pt x="103" y="281"/>
                    <a:pt x="145" y="392"/>
                    <a:pt x="213" y="460"/>
                  </a:cubicBezTo>
                  <a:cubicBezTo>
                    <a:pt x="247" y="536"/>
                    <a:pt x="315" y="570"/>
                    <a:pt x="358" y="604"/>
                  </a:cubicBezTo>
                  <a:cubicBezTo>
                    <a:pt x="392" y="638"/>
                    <a:pt x="460" y="672"/>
                    <a:pt x="527" y="672"/>
                  </a:cubicBezTo>
                  <a:lnTo>
                    <a:pt x="570" y="672"/>
                  </a:lnTo>
                  <a:cubicBezTo>
                    <a:pt x="638" y="672"/>
                    <a:pt x="706" y="570"/>
                    <a:pt x="638" y="494"/>
                  </a:cubicBezTo>
                  <a:lnTo>
                    <a:pt x="527" y="392"/>
                  </a:lnTo>
                  <a:cubicBezTo>
                    <a:pt x="527" y="358"/>
                    <a:pt x="460" y="324"/>
                    <a:pt x="426" y="281"/>
                  </a:cubicBezTo>
                  <a:cubicBezTo>
                    <a:pt x="358" y="213"/>
                    <a:pt x="315" y="145"/>
                    <a:pt x="281" y="69"/>
                  </a:cubicBezTo>
                  <a:cubicBezTo>
                    <a:pt x="247" y="1"/>
                    <a:pt x="213"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2"/>
            <p:cNvSpPr/>
            <p:nvPr/>
          </p:nvSpPr>
          <p:spPr>
            <a:xfrm>
              <a:off x="628962" y="2517675"/>
              <a:ext cx="19112" cy="21697"/>
            </a:xfrm>
            <a:custGeom>
              <a:avLst/>
              <a:gdLst/>
              <a:ahLst/>
              <a:cxnLst/>
              <a:rect l="l" t="t" r="r" b="b"/>
              <a:pathLst>
                <a:path w="562" h="638" extrusionOk="0">
                  <a:moveTo>
                    <a:pt x="103" y="0"/>
                  </a:moveTo>
                  <a:cubicBezTo>
                    <a:pt x="69" y="0"/>
                    <a:pt x="1" y="102"/>
                    <a:pt x="35" y="136"/>
                  </a:cubicBezTo>
                  <a:cubicBezTo>
                    <a:pt x="103" y="213"/>
                    <a:pt x="137" y="315"/>
                    <a:pt x="213" y="391"/>
                  </a:cubicBezTo>
                  <a:cubicBezTo>
                    <a:pt x="247" y="459"/>
                    <a:pt x="315" y="561"/>
                    <a:pt x="383" y="604"/>
                  </a:cubicBezTo>
                  <a:cubicBezTo>
                    <a:pt x="426" y="638"/>
                    <a:pt x="426" y="638"/>
                    <a:pt x="460" y="638"/>
                  </a:cubicBezTo>
                  <a:cubicBezTo>
                    <a:pt x="494" y="638"/>
                    <a:pt x="561" y="604"/>
                    <a:pt x="561" y="527"/>
                  </a:cubicBezTo>
                  <a:cubicBezTo>
                    <a:pt x="561" y="391"/>
                    <a:pt x="460" y="315"/>
                    <a:pt x="383" y="247"/>
                  </a:cubicBezTo>
                  <a:cubicBezTo>
                    <a:pt x="315" y="136"/>
                    <a:pt x="247" y="68"/>
                    <a:pt x="171" y="34"/>
                  </a:cubicBezTo>
                  <a:cubicBezTo>
                    <a:pt x="137" y="0"/>
                    <a:pt x="137"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2"/>
            <p:cNvSpPr/>
            <p:nvPr/>
          </p:nvSpPr>
          <p:spPr>
            <a:xfrm>
              <a:off x="595159" y="2526041"/>
              <a:ext cx="19418" cy="21697"/>
            </a:xfrm>
            <a:custGeom>
              <a:avLst/>
              <a:gdLst/>
              <a:ahLst/>
              <a:cxnLst/>
              <a:rect l="l" t="t" r="r" b="b"/>
              <a:pathLst>
                <a:path w="571" h="638" extrusionOk="0">
                  <a:moveTo>
                    <a:pt x="145" y="1"/>
                  </a:moveTo>
                  <a:cubicBezTo>
                    <a:pt x="69" y="1"/>
                    <a:pt x="1" y="103"/>
                    <a:pt x="69" y="179"/>
                  </a:cubicBezTo>
                  <a:cubicBezTo>
                    <a:pt x="145" y="247"/>
                    <a:pt x="179" y="358"/>
                    <a:pt x="247" y="426"/>
                  </a:cubicBezTo>
                  <a:cubicBezTo>
                    <a:pt x="281" y="527"/>
                    <a:pt x="358" y="604"/>
                    <a:pt x="460" y="638"/>
                  </a:cubicBezTo>
                  <a:lnTo>
                    <a:pt x="494" y="638"/>
                  </a:lnTo>
                  <a:cubicBezTo>
                    <a:pt x="528" y="638"/>
                    <a:pt x="570" y="604"/>
                    <a:pt x="570" y="570"/>
                  </a:cubicBezTo>
                  <a:cubicBezTo>
                    <a:pt x="570" y="460"/>
                    <a:pt x="494" y="358"/>
                    <a:pt x="426" y="281"/>
                  </a:cubicBezTo>
                  <a:cubicBezTo>
                    <a:pt x="358" y="179"/>
                    <a:pt x="281" y="103"/>
                    <a:pt x="179" y="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2"/>
            <p:cNvSpPr/>
            <p:nvPr/>
          </p:nvSpPr>
          <p:spPr>
            <a:xfrm>
              <a:off x="586793" y="2578923"/>
              <a:ext cx="22853" cy="20541"/>
            </a:xfrm>
            <a:custGeom>
              <a:avLst/>
              <a:gdLst/>
              <a:ahLst/>
              <a:cxnLst/>
              <a:rect l="l" t="t" r="r" b="b"/>
              <a:pathLst>
                <a:path w="672" h="604" extrusionOk="0">
                  <a:moveTo>
                    <a:pt x="103" y="0"/>
                  </a:moveTo>
                  <a:cubicBezTo>
                    <a:pt x="35" y="0"/>
                    <a:pt x="1" y="111"/>
                    <a:pt x="35" y="145"/>
                  </a:cubicBezTo>
                  <a:cubicBezTo>
                    <a:pt x="179" y="323"/>
                    <a:pt x="315" y="603"/>
                    <a:pt x="561" y="603"/>
                  </a:cubicBezTo>
                  <a:lnTo>
                    <a:pt x="561" y="603"/>
                  </a:lnTo>
                  <a:cubicBezTo>
                    <a:pt x="638" y="603"/>
                    <a:pt x="672" y="536"/>
                    <a:pt x="672" y="502"/>
                  </a:cubicBezTo>
                  <a:cubicBezTo>
                    <a:pt x="638" y="357"/>
                    <a:pt x="527" y="289"/>
                    <a:pt x="459" y="213"/>
                  </a:cubicBezTo>
                  <a:cubicBezTo>
                    <a:pt x="349" y="145"/>
                    <a:pt x="247" y="111"/>
                    <a:pt x="137" y="34"/>
                  </a:cubicBezTo>
                  <a:cubicBezTo>
                    <a:pt x="137" y="0"/>
                    <a:pt x="103"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2"/>
            <p:cNvSpPr/>
            <p:nvPr/>
          </p:nvSpPr>
          <p:spPr>
            <a:xfrm>
              <a:off x="726326" y="2669349"/>
              <a:ext cx="24009" cy="21697"/>
            </a:xfrm>
            <a:custGeom>
              <a:avLst/>
              <a:gdLst/>
              <a:ahLst/>
              <a:cxnLst/>
              <a:rect l="l" t="t" r="r" b="b"/>
              <a:pathLst>
                <a:path w="706" h="638" extrusionOk="0">
                  <a:moveTo>
                    <a:pt x="111" y="0"/>
                  </a:moveTo>
                  <a:cubicBezTo>
                    <a:pt x="69" y="0"/>
                    <a:pt x="69" y="0"/>
                    <a:pt x="35" y="34"/>
                  </a:cubicBezTo>
                  <a:cubicBezTo>
                    <a:pt x="1" y="136"/>
                    <a:pt x="145" y="281"/>
                    <a:pt x="213" y="391"/>
                  </a:cubicBezTo>
                  <a:cubicBezTo>
                    <a:pt x="247" y="425"/>
                    <a:pt x="323" y="493"/>
                    <a:pt x="391" y="527"/>
                  </a:cubicBezTo>
                  <a:cubicBezTo>
                    <a:pt x="425" y="603"/>
                    <a:pt x="493" y="637"/>
                    <a:pt x="570" y="637"/>
                  </a:cubicBezTo>
                  <a:cubicBezTo>
                    <a:pt x="570" y="637"/>
                    <a:pt x="604" y="637"/>
                    <a:pt x="604" y="603"/>
                  </a:cubicBezTo>
                  <a:cubicBezTo>
                    <a:pt x="672" y="603"/>
                    <a:pt x="706" y="561"/>
                    <a:pt x="706" y="493"/>
                  </a:cubicBezTo>
                  <a:cubicBezTo>
                    <a:pt x="672" y="391"/>
                    <a:pt x="638" y="349"/>
                    <a:pt x="570" y="281"/>
                  </a:cubicBezTo>
                  <a:cubicBezTo>
                    <a:pt x="493" y="247"/>
                    <a:pt x="425" y="213"/>
                    <a:pt x="357" y="136"/>
                  </a:cubicBezTo>
                  <a:cubicBezTo>
                    <a:pt x="323" y="102"/>
                    <a:pt x="179"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2"/>
            <p:cNvSpPr/>
            <p:nvPr/>
          </p:nvSpPr>
          <p:spPr>
            <a:xfrm>
              <a:off x="733535" y="2643911"/>
              <a:ext cx="24043" cy="22853"/>
            </a:xfrm>
            <a:custGeom>
              <a:avLst/>
              <a:gdLst/>
              <a:ahLst/>
              <a:cxnLst/>
              <a:rect l="l" t="t" r="r" b="b"/>
              <a:pathLst>
                <a:path w="707" h="672" extrusionOk="0">
                  <a:moveTo>
                    <a:pt x="145" y="1"/>
                  </a:moveTo>
                  <a:cubicBezTo>
                    <a:pt x="69" y="1"/>
                    <a:pt x="1" y="111"/>
                    <a:pt x="69" y="213"/>
                  </a:cubicBezTo>
                  <a:cubicBezTo>
                    <a:pt x="145" y="290"/>
                    <a:pt x="213" y="391"/>
                    <a:pt x="281" y="459"/>
                  </a:cubicBezTo>
                  <a:cubicBezTo>
                    <a:pt x="392" y="570"/>
                    <a:pt x="460" y="638"/>
                    <a:pt x="570" y="672"/>
                  </a:cubicBezTo>
                  <a:lnTo>
                    <a:pt x="604" y="672"/>
                  </a:lnTo>
                  <a:cubicBezTo>
                    <a:pt x="672" y="672"/>
                    <a:pt x="706" y="638"/>
                    <a:pt x="672" y="570"/>
                  </a:cubicBezTo>
                  <a:cubicBezTo>
                    <a:pt x="638" y="459"/>
                    <a:pt x="570" y="357"/>
                    <a:pt x="494" y="290"/>
                  </a:cubicBezTo>
                  <a:cubicBezTo>
                    <a:pt x="426" y="179"/>
                    <a:pt x="324" y="145"/>
                    <a:pt x="213" y="35"/>
                  </a:cubicBezTo>
                  <a:cubicBezTo>
                    <a:pt x="213" y="35"/>
                    <a:pt x="179"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2"/>
            <p:cNvSpPr/>
            <p:nvPr/>
          </p:nvSpPr>
          <p:spPr>
            <a:xfrm>
              <a:off x="781792" y="2711518"/>
              <a:ext cx="25166" cy="21697"/>
            </a:xfrm>
            <a:custGeom>
              <a:avLst/>
              <a:gdLst/>
              <a:ahLst/>
              <a:cxnLst/>
              <a:rect l="l" t="t" r="r" b="b"/>
              <a:pathLst>
                <a:path w="740" h="638" extrusionOk="0">
                  <a:moveTo>
                    <a:pt x="103" y="0"/>
                  </a:moveTo>
                  <a:cubicBezTo>
                    <a:pt x="35" y="0"/>
                    <a:pt x="1" y="102"/>
                    <a:pt x="35" y="136"/>
                  </a:cubicBezTo>
                  <a:cubicBezTo>
                    <a:pt x="137" y="247"/>
                    <a:pt x="247" y="315"/>
                    <a:pt x="315" y="383"/>
                  </a:cubicBezTo>
                  <a:cubicBezTo>
                    <a:pt x="425" y="493"/>
                    <a:pt x="493" y="595"/>
                    <a:pt x="604" y="638"/>
                  </a:cubicBezTo>
                  <a:lnTo>
                    <a:pt x="638" y="638"/>
                  </a:lnTo>
                  <a:cubicBezTo>
                    <a:pt x="706" y="638"/>
                    <a:pt x="740" y="561"/>
                    <a:pt x="740" y="493"/>
                  </a:cubicBezTo>
                  <a:cubicBezTo>
                    <a:pt x="740" y="349"/>
                    <a:pt x="604" y="281"/>
                    <a:pt x="493" y="213"/>
                  </a:cubicBezTo>
                  <a:cubicBezTo>
                    <a:pt x="349" y="102"/>
                    <a:pt x="247" y="68"/>
                    <a:pt x="103"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2"/>
            <p:cNvSpPr/>
            <p:nvPr/>
          </p:nvSpPr>
          <p:spPr>
            <a:xfrm>
              <a:off x="632431" y="2591064"/>
              <a:ext cx="22853" cy="26594"/>
            </a:xfrm>
            <a:custGeom>
              <a:avLst/>
              <a:gdLst/>
              <a:ahLst/>
              <a:cxnLst/>
              <a:rect l="l" t="t" r="r" b="b"/>
              <a:pathLst>
                <a:path w="672" h="782" extrusionOk="0">
                  <a:moveTo>
                    <a:pt x="69" y="0"/>
                  </a:moveTo>
                  <a:cubicBezTo>
                    <a:pt x="35" y="0"/>
                    <a:pt x="1" y="34"/>
                    <a:pt x="1" y="68"/>
                  </a:cubicBezTo>
                  <a:cubicBezTo>
                    <a:pt x="35" y="246"/>
                    <a:pt x="111" y="391"/>
                    <a:pt x="179" y="493"/>
                  </a:cubicBezTo>
                  <a:cubicBezTo>
                    <a:pt x="281" y="637"/>
                    <a:pt x="392" y="782"/>
                    <a:pt x="536" y="782"/>
                  </a:cubicBezTo>
                  <a:lnTo>
                    <a:pt x="570" y="782"/>
                  </a:lnTo>
                  <a:cubicBezTo>
                    <a:pt x="638" y="739"/>
                    <a:pt x="672" y="671"/>
                    <a:pt x="672" y="637"/>
                  </a:cubicBezTo>
                  <a:cubicBezTo>
                    <a:pt x="672" y="459"/>
                    <a:pt x="536" y="391"/>
                    <a:pt x="426" y="280"/>
                  </a:cubicBezTo>
                  <a:cubicBezTo>
                    <a:pt x="324" y="179"/>
                    <a:pt x="213" y="102"/>
                    <a:pt x="69"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2"/>
            <p:cNvSpPr/>
            <p:nvPr/>
          </p:nvSpPr>
          <p:spPr>
            <a:xfrm>
              <a:off x="667391" y="2592220"/>
              <a:ext cx="21697" cy="21697"/>
            </a:xfrm>
            <a:custGeom>
              <a:avLst/>
              <a:gdLst/>
              <a:ahLst/>
              <a:cxnLst/>
              <a:rect l="l" t="t" r="r" b="b"/>
              <a:pathLst>
                <a:path w="638" h="638" extrusionOk="0">
                  <a:moveTo>
                    <a:pt x="69" y="0"/>
                  </a:moveTo>
                  <a:cubicBezTo>
                    <a:pt x="35" y="0"/>
                    <a:pt x="1" y="68"/>
                    <a:pt x="35" y="111"/>
                  </a:cubicBezTo>
                  <a:cubicBezTo>
                    <a:pt x="103" y="212"/>
                    <a:pt x="145" y="323"/>
                    <a:pt x="247" y="425"/>
                  </a:cubicBezTo>
                  <a:cubicBezTo>
                    <a:pt x="315" y="535"/>
                    <a:pt x="425" y="637"/>
                    <a:pt x="527" y="637"/>
                  </a:cubicBezTo>
                  <a:lnTo>
                    <a:pt x="570" y="637"/>
                  </a:lnTo>
                  <a:cubicBezTo>
                    <a:pt x="604" y="603"/>
                    <a:pt x="638" y="569"/>
                    <a:pt x="638" y="535"/>
                  </a:cubicBezTo>
                  <a:cubicBezTo>
                    <a:pt x="638" y="391"/>
                    <a:pt x="493" y="323"/>
                    <a:pt x="425" y="246"/>
                  </a:cubicBezTo>
                  <a:cubicBezTo>
                    <a:pt x="315" y="179"/>
                    <a:pt x="213" y="111"/>
                    <a:pt x="145" y="34"/>
                  </a:cubicBezTo>
                  <a:cubicBezTo>
                    <a:pt x="103" y="34"/>
                    <a:pt x="103"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2"/>
            <p:cNvSpPr/>
            <p:nvPr/>
          </p:nvSpPr>
          <p:spPr>
            <a:xfrm>
              <a:off x="365234" y="2781131"/>
              <a:ext cx="22853" cy="11018"/>
            </a:xfrm>
            <a:custGeom>
              <a:avLst/>
              <a:gdLst/>
              <a:ahLst/>
              <a:cxnLst/>
              <a:rect l="l" t="t" r="r" b="b"/>
              <a:pathLst>
                <a:path w="672" h="324" extrusionOk="0">
                  <a:moveTo>
                    <a:pt x="323" y="1"/>
                  </a:moveTo>
                  <a:cubicBezTo>
                    <a:pt x="212" y="1"/>
                    <a:pt x="178" y="35"/>
                    <a:pt x="68" y="35"/>
                  </a:cubicBezTo>
                  <a:cubicBezTo>
                    <a:pt x="0" y="77"/>
                    <a:pt x="0" y="179"/>
                    <a:pt x="68" y="213"/>
                  </a:cubicBezTo>
                  <a:cubicBezTo>
                    <a:pt x="178" y="213"/>
                    <a:pt x="246" y="247"/>
                    <a:pt x="323" y="290"/>
                  </a:cubicBezTo>
                  <a:cubicBezTo>
                    <a:pt x="357" y="290"/>
                    <a:pt x="391" y="324"/>
                    <a:pt x="459" y="324"/>
                  </a:cubicBezTo>
                  <a:cubicBezTo>
                    <a:pt x="493" y="324"/>
                    <a:pt x="535" y="290"/>
                    <a:pt x="569" y="290"/>
                  </a:cubicBezTo>
                  <a:cubicBezTo>
                    <a:pt x="637" y="290"/>
                    <a:pt x="671" y="179"/>
                    <a:pt x="603" y="145"/>
                  </a:cubicBezTo>
                  <a:cubicBezTo>
                    <a:pt x="535" y="35"/>
                    <a:pt x="459" y="35"/>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2"/>
            <p:cNvSpPr/>
            <p:nvPr/>
          </p:nvSpPr>
          <p:spPr>
            <a:xfrm>
              <a:off x="338640" y="2812622"/>
              <a:ext cx="33837" cy="11869"/>
            </a:xfrm>
            <a:custGeom>
              <a:avLst/>
              <a:gdLst/>
              <a:ahLst/>
              <a:cxnLst/>
              <a:rect l="l" t="t" r="r" b="b"/>
              <a:pathLst>
                <a:path w="995" h="349" extrusionOk="0">
                  <a:moveTo>
                    <a:pt x="145" y="1"/>
                  </a:moveTo>
                  <a:cubicBezTo>
                    <a:pt x="43" y="1"/>
                    <a:pt x="1" y="137"/>
                    <a:pt x="111" y="171"/>
                  </a:cubicBezTo>
                  <a:cubicBezTo>
                    <a:pt x="255" y="247"/>
                    <a:pt x="391" y="281"/>
                    <a:pt x="536" y="315"/>
                  </a:cubicBezTo>
                  <a:cubicBezTo>
                    <a:pt x="604" y="315"/>
                    <a:pt x="680" y="349"/>
                    <a:pt x="748" y="349"/>
                  </a:cubicBezTo>
                  <a:cubicBezTo>
                    <a:pt x="816" y="349"/>
                    <a:pt x="892" y="315"/>
                    <a:pt x="960" y="281"/>
                  </a:cubicBezTo>
                  <a:cubicBezTo>
                    <a:pt x="994" y="247"/>
                    <a:pt x="994" y="171"/>
                    <a:pt x="960" y="137"/>
                  </a:cubicBezTo>
                  <a:cubicBezTo>
                    <a:pt x="816" y="69"/>
                    <a:pt x="714" y="69"/>
                    <a:pt x="570" y="69"/>
                  </a:cubicBezTo>
                  <a:cubicBezTo>
                    <a:pt x="425" y="35"/>
                    <a:pt x="289" y="35"/>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2"/>
            <p:cNvSpPr/>
            <p:nvPr/>
          </p:nvSpPr>
          <p:spPr>
            <a:xfrm>
              <a:off x="289533" y="2786063"/>
              <a:ext cx="33531" cy="9556"/>
            </a:xfrm>
            <a:custGeom>
              <a:avLst/>
              <a:gdLst/>
              <a:ahLst/>
              <a:cxnLst/>
              <a:rect l="l" t="t" r="r" b="b"/>
              <a:pathLst>
                <a:path w="986" h="281" extrusionOk="0">
                  <a:moveTo>
                    <a:pt x="637" y="0"/>
                  </a:moveTo>
                  <a:cubicBezTo>
                    <a:pt x="459" y="0"/>
                    <a:pt x="281" y="34"/>
                    <a:pt x="136" y="34"/>
                  </a:cubicBezTo>
                  <a:cubicBezTo>
                    <a:pt x="0" y="34"/>
                    <a:pt x="0" y="247"/>
                    <a:pt x="136" y="247"/>
                  </a:cubicBezTo>
                  <a:cubicBezTo>
                    <a:pt x="281" y="247"/>
                    <a:pt x="459" y="280"/>
                    <a:pt x="637" y="280"/>
                  </a:cubicBezTo>
                  <a:cubicBezTo>
                    <a:pt x="739" y="280"/>
                    <a:pt x="807" y="280"/>
                    <a:pt x="918" y="247"/>
                  </a:cubicBezTo>
                  <a:cubicBezTo>
                    <a:pt x="986" y="213"/>
                    <a:pt x="986" y="68"/>
                    <a:pt x="918" y="34"/>
                  </a:cubicBezTo>
                  <a:cubicBezTo>
                    <a:pt x="807" y="0"/>
                    <a:pt x="739" y="0"/>
                    <a:pt x="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2"/>
            <p:cNvSpPr/>
            <p:nvPr/>
          </p:nvSpPr>
          <p:spPr>
            <a:xfrm>
              <a:off x="336328" y="2749947"/>
              <a:ext cx="27784" cy="9556"/>
            </a:xfrm>
            <a:custGeom>
              <a:avLst/>
              <a:gdLst/>
              <a:ahLst/>
              <a:cxnLst/>
              <a:rect l="l" t="t" r="r" b="b"/>
              <a:pathLst>
                <a:path w="817" h="281" extrusionOk="0">
                  <a:moveTo>
                    <a:pt x="459" y="0"/>
                  </a:moveTo>
                  <a:cubicBezTo>
                    <a:pt x="357" y="0"/>
                    <a:pt x="213" y="34"/>
                    <a:pt x="111" y="34"/>
                  </a:cubicBezTo>
                  <a:cubicBezTo>
                    <a:pt x="35" y="68"/>
                    <a:pt x="1" y="179"/>
                    <a:pt x="69" y="213"/>
                  </a:cubicBezTo>
                  <a:cubicBezTo>
                    <a:pt x="213" y="247"/>
                    <a:pt x="391" y="281"/>
                    <a:pt x="536" y="281"/>
                  </a:cubicBezTo>
                  <a:cubicBezTo>
                    <a:pt x="604" y="281"/>
                    <a:pt x="706" y="281"/>
                    <a:pt x="782" y="213"/>
                  </a:cubicBezTo>
                  <a:cubicBezTo>
                    <a:pt x="816" y="179"/>
                    <a:pt x="816" y="145"/>
                    <a:pt x="782" y="102"/>
                  </a:cubicBezTo>
                  <a:cubicBezTo>
                    <a:pt x="672" y="34"/>
                    <a:pt x="570" y="0"/>
                    <a:pt x="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2"/>
            <p:cNvSpPr/>
            <p:nvPr/>
          </p:nvSpPr>
          <p:spPr>
            <a:xfrm>
              <a:off x="383428" y="2727128"/>
              <a:ext cx="34688" cy="10712"/>
            </a:xfrm>
            <a:custGeom>
              <a:avLst/>
              <a:gdLst/>
              <a:ahLst/>
              <a:cxnLst/>
              <a:rect l="l" t="t" r="r" b="b"/>
              <a:pathLst>
                <a:path w="1020" h="315" extrusionOk="0">
                  <a:moveTo>
                    <a:pt x="561" y="0"/>
                  </a:moveTo>
                  <a:cubicBezTo>
                    <a:pt x="382" y="0"/>
                    <a:pt x="247" y="34"/>
                    <a:pt x="102" y="68"/>
                  </a:cubicBezTo>
                  <a:cubicBezTo>
                    <a:pt x="34" y="102"/>
                    <a:pt x="0" y="247"/>
                    <a:pt x="102" y="247"/>
                  </a:cubicBezTo>
                  <a:cubicBezTo>
                    <a:pt x="281" y="281"/>
                    <a:pt x="493" y="315"/>
                    <a:pt x="671" y="315"/>
                  </a:cubicBezTo>
                  <a:lnTo>
                    <a:pt x="918" y="315"/>
                  </a:lnTo>
                  <a:cubicBezTo>
                    <a:pt x="1020" y="281"/>
                    <a:pt x="1020" y="136"/>
                    <a:pt x="952" y="68"/>
                  </a:cubicBezTo>
                  <a:cubicBezTo>
                    <a:pt x="807" y="34"/>
                    <a:pt x="705" y="0"/>
                    <a:pt x="5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2"/>
            <p:cNvSpPr/>
            <p:nvPr/>
          </p:nvSpPr>
          <p:spPr>
            <a:xfrm>
              <a:off x="407403" y="2757156"/>
              <a:ext cx="26594" cy="12175"/>
            </a:xfrm>
            <a:custGeom>
              <a:avLst/>
              <a:gdLst/>
              <a:ahLst/>
              <a:cxnLst/>
              <a:rect l="l" t="t" r="r" b="b"/>
              <a:pathLst>
                <a:path w="782" h="358" extrusionOk="0">
                  <a:moveTo>
                    <a:pt x="145" y="1"/>
                  </a:moveTo>
                  <a:cubicBezTo>
                    <a:pt x="0" y="1"/>
                    <a:pt x="0" y="213"/>
                    <a:pt x="102" y="281"/>
                  </a:cubicBezTo>
                  <a:cubicBezTo>
                    <a:pt x="213" y="315"/>
                    <a:pt x="281" y="315"/>
                    <a:pt x="391" y="315"/>
                  </a:cubicBezTo>
                  <a:cubicBezTo>
                    <a:pt x="391" y="357"/>
                    <a:pt x="425" y="357"/>
                    <a:pt x="425" y="357"/>
                  </a:cubicBezTo>
                  <a:cubicBezTo>
                    <a:pt x="493" y="357"/>
                    <a:pt x="569" y="315"/>
                    <a:pt x="637" y="315"/>
                  </a:cubicBezTo>
                  <a:cubicBezTo>
                    <a:pt x="705" y="315"/>
                    <a:pt x="782" y="179"/>
                    <a:pt x="671" y="145"/>
                  </a:cubicBezTo>
                  <a:cubicBezTo>
                    <a:pt x="603" y="103"/>
                    <a:pt x="527" y="69"/>
                    <a:pt x="425" y="35"/>
                  </a:cubicBezTo>
                  <a:cubicBezTo>
                    <a:pt x="357" y="35"/>
                    <a:pt x="24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2"/>
            <p:cNvSpPr/>
            <p:nvPr/>
          </p:nvSpPr>
          <p:spPr>
            <a:xfrm>
              <a:off x="460251" y="2722196"/>
              <a:ext cx="37306" cy="11018"/>
            </a:xfrm>
            <a:custGeom>
              <a:avLst/>
              <a:gdLst/>
              <a:ahLst/>
              <a:cxnLst/>
              <a:rect l="l" t="t" r="r" b="b"/>
              <a:pathLst>
                <a:path w="1097" h="324" extrusionOk="0">
                  <a:moveTo>
                    <a:pt x="604" y="1"/>
                  </a:moveTo>
                  <a:cubicBezTo>
                    <a:pt x="426" y="1"/>
                    <a:pt x="247" y="35"/>
                    <a:pt x="111" y="69"/>
                  </a:cubicBezTo>
                  <a:cubicBezTo>
                    <a:pt x="1" y="69"/>
                    <a:pt x="35" y="247"/>
                    <a:pt x="145" y="281"/>
                  </a:cubicBezTo>
                  <a:cubicBezTo>
                    <a:pt x="324" y="281"/>
                    <a:pt x="536" y="324"/>
                    <a:pt x="714" y="324"/>
                  </a:cubicBezTo>
                  <a:cubicBezTo>
                    <a:pt x="816" y="324"/>
                    <a:pt x="927" y="324"/>
                    <a:pt x="995" y="281"/>
                  </a:cubicBezTo>
                  <a:cubicBezTo>
                    <a:pt x="1063" y="247"/>
                    <a:pt x="1097" y="145"/>
                    <a:pt x="1029" y="111"/>
                  </a:cubicBezTo>
                  <a:cubicBezTo>
                    <a:pt x="884" y="35"/>
                    <a:pt x="748" y="1"/>
                    <a:pt x="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470079" y="2759469"/>
              <a:ext cx="27478" cy="9862"/>
            </a:xfrm>
            <a:custGeom>
              <a:avLst/>
              <a:gdLst/>
              <a:ahLst/>
              <a:cxnLst/>
              <a:rect l="l" t="t" r="r" b="b"/>
              <a:pathLst>
                <a:path w="808" h="290" extrusionOk="0">
                  <a:moveTo>
                    <a:pt x="137" y="1"/>
                  </a:moveTo>
                  <a:cubicBezTo>
                    <a:pt x="1" y="1"/>
                    <a:pt x="1" y="213"/>
                    <a:pt x="137" y="247"/>
                  </a:cubicBezTo>
                  <a:cubicBezTo>
                    <a:pt x="247" y="247"/>
                    <a:pt x="383" y="289"/>
                    <a:pt x="493" y="289"/>
                  </a:cubicBezTo>
                  <a:cubicBezTo>
                    <a:pt x="561" y="289"/>
                    <a:pt x="672" y="247"/>
                    <a:pt x="740" y="247"/>
                  </a:cubicBezTo>
                  <a:cubicBezTo>
                    <a:pt x="808" y="213"/>
                    <a:pt x="808" y="145"/>
                    <a:pt x="740" y="145"/>
                  </a:cubicBezTo>
                  <a:cubicBezTo>
                    <a:pt x="561" y="35"/>
                    <a:pt x="349" y="35"/>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2"/>
            <p:cNvSpPr/>
            <p:nvPr/>
          </p:nvSpPr>
          <p:spPr>
            <a:xfrm>
              <a:off x="589106" y="2757156"/>
              <a:ext cx="27784" cy="12175"/>
            </a:xfrm>
            <a:custGeom>
              <a:avLst/>
              <a:gdLst/>
              <a:ahLst/>
              <a:cxnLst/>
              <a:rect l="l" t="t" r="r" b="b"/>
              <a:pathLst>
                <a:path w="817" h="358" extrusionOk="0">
                  <a:moveTo>
                    <a:pt x="145" y="1"/>
                  </a:moveTo>
                  <a:cubicBezTo>
                    <a:pt x="1" y="1"/>
                    <a:pt x="1" y="247"/>
                    <a:pt x="145" y="281"/>
                  </a:cubicBezTo>
                  <a:cubicBezTo>
                    <a:pt x="247" y="281"/>
                    <a:pt x="323" y="315"/>
                    <a:pt x="425" y="315"/>
                  </a:cubicBezTo>
                  <a:cubicBezTo>
                    <a:pt x="493" y="357"/>
                    <a:pt x="570" y="357"/>
                    <a:pt x="604" y="357"/>
                  </a:cubicBezTo>
                  <a:lnTo>
                    <a:pt x="748" y="357"/>
                  </a:lnTo>
                  <a:cubicBezTo>
                    <a:pt x="816" y="315"/>
                    <a:pt x="816" y="213"/>
                    <a:pt x="748" y="145"/>
                  </a:cubicBezTo>
                  <a:cubicBezTo>
                    <a:pt x="672" y="69"/>
                    <a:pt x="570" y="69"/>
                    <a:pt x="459" y="69"/>
                  </a:cubicBezTo>
                  <a:cubicBezTo>
                    <a:pt x="357" y="35"/>
                    <a:pt x="247" y="35"/>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2"/>
            <p:cNvSpPr/>
            <p:nvPr/>
          </p:nvSpPr>
          <p:spPr>
            <a:xfrm>
              <a:off x="552990" y="2733181"/>
              <a:ext cx="33837" cy="10712"/>
            </a:xfrm>
            <a:custGeom>
              <a:avLst/>
              <a:gdLst/>
              <a:ahLst/>
              <a:cxnLst/>
              <a:rect l="l" t="t" r="r" b="b"/>
              <a:pathLst>
                <a:path w="995" h="315" extrusionOk="0">
                  <a:moveTo>
                    <a:pt x="604" y="1"/>
                  </a:moveTo>
                  <a:cubicBezTo>
                    <a:pt x="425" y="1"/>
                    <a:pt x="247" y="35"/>
                    <a:pt x="145" y="69"/>
                  </a:cubicBezTo>
                  <a:cubicBezTo>
                    <a:pt x="1" y="69"/>
                    <a:pt x="35" y="247"/>
                    <a:pt x="145" y="247"/>
                  </a:cubicBezTo>
                  <a:cubicBezTo>
                    <a:pt x="323" y="247"/>
                    <a:pt x="493" y="315"/>
                    <a:pt x="706" y="315"/>
                  </a:cubicBezTo>
                  <a:cubicBezTo>
                    <a:pt x="782" y="315"/>
                    <a:pt x="850" y="315"/>
                    <a:pt x="918" y="281"/>
                  </a:cubicBezTo>
                  <a:cubicBezTo>
                    <a:pt x="961" y="247"/>
                    <a:pt x="995" y="137"/>
                    <a:pt x="918" y="103"/>
                  </a:cubicBezTo>
                  <a:cubicBezTo>
                    <a:pt x="850" y="35"/>
                    <a:pt x="706" y="1"/>
                    <a:pt x="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a:off x="530171" y="2762087"/>
              <a:ext cx="26628" cy="8400"/>
            </a:xfrm>
            <a:custGeom>
              <a:avLst/>
              <a:gdLst/>
              <a:ahLst/>
              <a:cxnLst/>
              <a:rect l="l" t="t" r="r" b="b"/>
              <a:pathLst>
                <a:path w="783" h="247" extrusionOk="0">
                  <a:moveTo>
                    <a:pt x="425" y="0"/>
                  </a:moveTo>
                  <a:lnTo>
                    <a:pt x="145" y="0"/>
                  </a:lnTo>
                  <a:cubicBezTo>
                    <a:pt x="1" y="0"/>
                    <a:pt x="1" y="246"/>
                    <a:pt x="145" y="246"/>
                  </a:cubicBezTo>
                  <a:lnTo>
                    <a:pt x="425" y="246"/>
                  </a:lnTo>
                  <a:cubicBezTo>
                    <a:pt x="527" y="246"/>
                    <a:pt x="638" y="246"/>
                    <a:pt x="740" y="170"/>
                  </a:cubicBezTo>
                  <a:cubicBezTo>
                    <a:pt x="782" y="170"/>
                    <a:pt x="782" y="68"/>
                    <a:pt x="740" y="34"/>
                  </a:cubicBezTo>
                  <a:cubicBezTo>
                    <a:pt x="638" y="0"/>
                    <a:pt x="527" y="0"/>
                    <a:pt x="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2"/>
            <p:cNvSpPr/>
            <p:nvPr/>
          </p:nvSpPr>
          <p:spPr>
            <a:xfrm>
              <a:off x="673478" y="2766712"/>
              <a:ext cx="30063" cy="12141"/>
            </a:xfrm>
            <a:custGeom>
              <a:avLst/>
              <a:gdLst/>
              <a:ahLst/>
              <a:cxnLst/>
              <a:rect l="l" t="t" r="r" b="b"/>
              <a:pathLst>
                <a:path w="884" h="357" extrusionOk="0">
                  <a:moveTo>
                    <a:pt x="102" y="0"/>
                  </a:moveTo>
                  <a:cubicBezTo>
                    <a:pt x="0" y="0"/>
                    <a:pt x="0" y="144"/>
                    <a:pt x="68" y="178"/>
                  </a:cubicBezTo>
                  <a:cubicBezTo>
                    <a:pt x="212" y="212"/>
                    <a:pt x="348" y="289"/>
                    <a:pt x="493" y="323"/>
                  </a:cubicBezTo>
                  <a:cubicBezTo>
                    <a:pt x="561" y="323"/>
                    <a:pt x="637" y="357"/>
                    <a:pt x="705" y="357"/>
                  </a:cubicBezTo>
                  <a:cubicBezTo>
                    <a:pt x="739" y="357"/>
                    <a:pt x="816" y="357"/>
                    <a:pt x="850" y="323"/>
                  </a:cubicBezTo>
                  <a:cubicBezTo>
                    <a:pt x="884" y="289"/>
                    <a:pt x="884" y="246"/>
                    <a:pt x="850" y="212"/>
                  </a:cubicBezTo>
                  <a:cubicBezTo>
                    <a:pt x="773" y="110"/>
                    <a:pt x="637" y="76"/>
                    <a:pt x="527" y="76"/>
                  </a:cubicBezTo>
                  <a:cubicBezTo>
                    <a:pt x="391" y="34"/>
                    <a:pt x="246"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665078" y="2746172"/>
              <a:ext cx="36150" cy="11018"/>
            </a:xfrm>
            <a:custGeom>
              <a:avLst/>
              <a:gdLst/>
              <a:ahLst/>
              <a:cxnLst/>
              <a:rect l="l" t="t" r="r" b="b"/>
              <a:pathLst>
                <a:path w="1063" h="324" extrusionOk="0">
                  <a:moveTo>
                    <a:pt x="561" y="1"/>
                  </a:moveTo>
                  <a:cubicBezTo>
                    <a:pt x="425" y="1"/>
                    <a:pt x="247" y="43"/>
                    <a:pt x="137" y="43"/>
                  </a:cubicBezTo>
                  <a:cubicBezTo>
                    <a:pt x="1" y="77"/>
                    <a:pt x="1" y="256"/>
                    <a:pt x="137" y="256"/>
                  </a:cubicBezTo>
                  <a:cubicBezTo>
                    <a:pt x="281" y="290"/>
                    <a:pt x="459" y="290"/>
                    <a:pt x="638" y="324"/>
                  </a:cubicBezTo>
                  <a:lnTo>
                    <a:pt x="850" y="324"/>
                  </a:lnTo>
                  <a:cubicBezTo>
                    <a:pt x="918" y="324"/>
                    <a:pt x="952" y="324"/>
                    <a:pt x="1020" y="290"/>
                  </a:cubicBezTo>
                  <a:cubicBezTo>
                    <a:pt x="1063" y="290"/>
                    <a:pt x="1063" y="179"/>
                    <a:pt x="1020" y="145"/>
                  </a:cubicBezTo>
                  <a:cubicBezTo>
                    <a:pt x="918" y="43"/>
                    <a:pt x="740" y="1"/>
                    <a:pt x="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381966" y="2873870"/>
              <a:ext cx="32681" cy="12175"/>
            </a:xfrm>
            <a:custGeom>
              <a:avLst/>
              <a:gdLst/>
              <a:ahLst/>
              <a:cxnLst/>
              <a:rect l="l" t="t" r="r" b="b"/>
              <a:pathLst>
                <a:path w="961" h="358" extrusionOk="0">
                  <a:moveTo>
                    <a:pt x="604" y="35"/>
                  </a:moveTo>
                  <a:lnTo>
                    <a:pt x="145" y="35"/>
                  </a:lnTo>
                  <a:cubicBezTo>
                    <a:pt x="43" y="69"/>
                    <a:pt x="1" y="213"/>
                    <a:pt x="111" y="213"/>
                  </a:cubicBezTo>
                  <a:cubicBezTo>
                    <a:pt x="256" y="281"/>
                    <a:pt x="391" y="323"/>
                    <a:pt x="570" y="323"/>
                  </a:cubicBezTo>
                  <a:cubicBezTo>
                    <a:pt x="638" y="357"/>
                    <a:pt x="680" y="357"/>
                    <a:pt x="748" y="357"/>
                  </a:cubicBezTo>
                  <a:cubicBezTo>
                    <a:pt x="816" y="357"/>
                    <a:pt x="893" y="357"/>
                    <a:pt x="927" y="281"/>
                  </a:cubicBezTo>
                  <a:cubicBezTo>
                    <a:pt x="961" y="247"/>
                    <a:pt x="961" y="179"/>
                    <a:pt x="961" y="145"/>
                  </a:cubicBezTo>
                  <a:cubicBezTo>
                    <a:pt x="850" y="1"/>
                    <a:pt x="748" y="35"/>
                    <a:pt x="604" y="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383428" y="2909986"/>
              <a:ext cx="30063" cy="11018"/>
            </a:xfrm>
            <a:custGeom>
              <a:avLst/>
              <a:gdLst/>
              <a:ahLst/>
              <a:cxnLst/>
              <a:rect l="l" t="t" r="r" b="b"/>
              <a:pathLst>
                <a:path w="884" h="324" extrusionOk="0">
                  <a:moveTo>
                    <a:pt x="315" y="0"/>
                  </a:moveTo>
                  <a:lnTo>
                    <a:pt x="170" y="0"/>
                  </a:lnTo>
                  <a:cubicBezTo>
                    <a:pt x="34" y="0"/>
                    <a:pt x="0" y="213"/>
                    <a:pt x="136" y="247"/>
                  </a:cubicBezTo>
                  <a:cubicBezTo>
                    <a:pt x="281" y="281"/>
                    <a:pt x="382" y="281"/>
                    <a:pt x="527" y="323"/>
                  </a:cubicBezTo>
                  <a:lnTo>
                    <a:pt x="637" y="323"/>
                  </a:lnTo>
                  <a:cubicBezTo>
                    <a:pt x="705" y="323"/>
                    <a:pt x="773" y="281"/>
                    <a:pt x="850" y="247"/>
                  </a:cubicBezTo>
                  <a:cubicBezTo>
                    <a:pt x="850" y="213"/>
                    <a:pt x="884" y="179"/>
                    <a:pt x="850" y="145"/>
                  </a:cubicBezTo>
                  <a:cubicBezTo>
                    <a:pt x="773" y="34"/>
                    <a:pt x="671" y="0"/>
                    <a:pt x="5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2"/>
            <p:cNvSpPr/>
            <p:nvPr/>
          </p:nvSpPr>
          <p:spPr>
            <a:xfrm>
              <a:off x="334015" y="2916039"/>
              <a:ext cx="25166" cy="8434"/>
            </a:xfrm>
            <a:custGeom>
              <a:avLst/>
              <a:gdLst/>
              <a:ahLst/>
              <a:cxnLst/>
              <a:rect l="l" t="t" r="r" b="b"/>
              <a:pathLst>
                <a:path w="740" h="248" extrusionOk="0">
                  <a:moveTo>
                    <a:pt x="425" y="1"/>
                  </a:moveTo>
                  <a:cubicBezTo>
                    <a:pt x="315" y="1"/>
                    <a:pt x="213" y="1"/>
                    <a:pt x="103" y="35"/>
                  </a:cubicBezTo>
                  <a:cubicBezTo>
                    <a:pt x="1" y="35"/>
                    <a:pt x="1" y="213"/>
                    <a:pt x="103" y="213"/>
                  </a:cubicBezTo>
                  <a:cubicBezTo>
                    <a:pt x="213" y="213"/>
                    <a:pt x="315" y="247"/>
                    <a:pt x="425" y="247"/>
                  </a:cubicBezTo>
                  <a:cubicBezTo>
                    <a:pt x="527" y="247"/>
                    <a:pt x="604" y="213"/>
                    <a:pt x="672" y="179"/>
                  </a:cubicBezTo>
                  <a:cubicBezTo>
                    <a:pt x="740" y="145"/>
                    <a:pt x="740" y="69"/>
                    <a:pt x="672" y="69"/>
                  </a:cubicBezTo>
                  <a:cubicBezTo>
                    <a:pt x="604" y="1"/>
                    <a:pt x="527" y="1"/>
                    <a:pt x="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2"/>
            <p:cNvSpPr/>
            <p:nvPr/>
          </p:nvSpPr>
          <p:spPr>
            <a:xfrm>
              <a:off x="321875" y="2865504"/>
              <a:ext cx="30097" cy="10712"/>
            </a:xfrm>
            <a:custGeom>
              <a:avLst/>
              <a:gdLst/>
              <a:ahLst/>
              <a:cxnLst/>
              <a:rect l="l" t="t" r="r" b="b"/>
              <a:pathLst>
                <a:path w="885" h="315" extrusionOk="0">
                  <a:moveTo>
                    <a:pt x="460" y="0"/>
                  </a:moveTo>
                  <a:cubicBezTo>
                    <a:pt x="358" y="0"/>
                    <a:pt x="247" y="34"/>
                    <a:pt x="145" y="34"/>
                  </a:cubicBezTo>
                  <a:cubicBezTo>
                    <a:pt x="1" y="34"/>
                    <a:pt x="1" y="247"/>
                    <a:pt x="145" y="247"/>
                  </a:cubicBezTo>
                  <a:cubicBezTo>
                    <a:pt x="281" y="281"/>
                    <a:pt x="392" y="315"/>
                    <a:pt x="536" y="315"/>
                  </a:cubicBezTo>
                  <a:lnTo>
                    <a:pt x="536" y="315"/>
                  </a:lnTo>
                  <a:cubicBezTo>
                    <a:pt x="638" y="315"/>
                    <a:pt x="748" y="281"/>
                    <a:pt x="816" y="247"/>
                  </a:cubicBezTo>
                  <a:cubicBezTo>
                    <a:pt x="850" y="213"/>
                    <a:pt x="884" y="145"/>
                    <a:pt x="816" y="102"/>
                  </a:cubicBezTo>
                  <a:cubicBezTo>
                    <a:pt x="706" y="34"/>
                    <a:pt x="570" y="0"/>
                    <a:pt x="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282324" y="2840066"/>
              <a:ext cx="19078" cy="9862"/>
            </a:xfrm>
            <a:custGeom>
              <a:avLst/>
              <a:gdLst/>
              <a:ahLst/>
              <a:cxnLst/>
              <a:rect l="l" t="t" r="r" b="b"/>
              <a:pathLst>
                <a:path w="561" h="290" extrusionOk="0">
                  <a:moveTo>
                    <a:pt x="314" y="1"/>
                  </a:moveTo>
                  <a:cubicBezTo>
                    <a:pt x="246" y="1"/>
                    <a:pt x="170" y="43"/>
                    <a:pt x="102" y="77"/>
                  </a:cubicBezTo>
                  <a:cubicBezTo>
                    <a:pt x="0" y="145"/>
                    <a:pt x="68" y="290"/>
                    <a:pt x="170" y="290"/>
                  </a:cubicBezTo>
                  <a:cubicBezTo>
                    <a:pt x="212" y="290"/>
                    <a:pt x="212" y="290"/>
                    <a:pt x="246" y="256"/>
                  </a:cubicBezTo>
                  <a:lnTo>
                    <a:pt x="280" y="256"/>
                  </a:lnTo>
                  <a:cubicBezTo>
                    <a:pt x="348" y="256"/>
                    <a:pt x="382" y="290"/>
                    <a:pt x="459" y="290"/>
                  </a:cubicBezTo>
                  <a:lnTo>
                    <a:pt x="459" y="290"/>
                  </a:lnTo>
                  <a:cubicBezTo>
                    <a:pt x="527" y="290"/>
                    <a:pt x="561" y="213"/>
                    <a:pt x="561" y="145"/>
                  </a:cubicBezTo>
                  <a:cubicBezTo>
                    <a:pt x="527" y="43"/>
                    <a:pt x="425" y="1"/>
                    <a:pt x="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2"/>
            <p:cNvSpPr/>
            <p:nvPr/>
          </p:nvSpPr>
          <p:spPr>
            <a:xfrm>
              <a:off x="277393" y="2888323"/>
              <a:ext cx="28940" cy="12175"/>
            </a:xfrm>
            <a:custGeom>
              <a:avLst/>
              <a:gdLst/>
              <a:ahLst/>
              <a:cxnLst/>
              <a:rect l="l" t="t" r="r" b="b"/>
              <a:pathLst>
                <a:path w="851" h="358" extrusionOk="0">
                  <a:moveTo>
                    <a:pt x="145" y="0"/>
                  </a:moveTo>
                  <a:cubicBezTo>
                    <a:pt x="35" y="0"/>
                    <a:pt x="1" y="179"/>
                    <a:pt x="69" y="213"/>
                  </a:cubicBezTo>
                  <a:cubicBezTo>
                    <a:pt x="213" y="281"/>
                    <a:pt x="391" y="357"/>
                    <a:pt x="570" y="357"/>
                  </a:cubicBezTo>
                  <a:cubicBezTo>
                    <a:pt x="638" y="357"/>
                    <a:pt x="706" y="323"/>
                    <a:pt x="816" y="281"/>
                  </a:cubicBezTo>
                  <a:cubicBezTo>
                    <a:pt x="850" y="247"/>
                    <a:pt x="850" y="213"/>
                    <a:pt x="816" y="179"/>
                  </a:cubicBezTo>
                  <a:cubicBezTo>
                    <a:pt x="638" y="34"/>
                    <a:pt x="357" y="34"/>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2"/>
            <p:cNvSpPr/>
            <p:nvPr/>
          </p:nvSpPr>
          <p:spPr>
            <a:xfrm>
              <a:off x="414613" y="2962868"/>
              <a:ext cx="28940" cy="9828"/>
            </a:xfrm>
            <a:custGeom>
              <a:avLst/>
              <a:gdLst/>
              <a:ahLst/>
              <a:cxnLst/>
              <a:rect l="l" t="t" r="r" b="b"/>
              <a:pathLst>
                <a:path w="851" h="289" extrusionOk="0">
                  <a:moveTo>
                    <a:pt x="638" y="0"/>
                  </a:moveTo>
                  <a:lnTo>
                    <a:pt x="391" y="0"/>
                  </a:lnTo>
                  <a:cubicBezTo>
                    <a:pt x="281" y="0"/>
                    <a:pt x="179" y="0"/>
                    <a:pt x="69" y="76"/>
                  </a:cubicBezTo>
                  <a:cubicBezTo>
                    <a:pt x="1" y="110"/>
                    <a:pt x="1" y="178"/>
                    <a:pt x="69" y="212"/>
                  </a:cubicBezTo>
                  <a:cubicBezTo>
                    <a:pt x="145" y="289"/>
                    <a:pt x="247" y="289"/>
                    <a:pt x="357" y="289"/>
                  </a:cubicBezTo>
                  <a:lnTo>
                    <a:pt x="425" y="289"/>
                  </a:lnTo>
                  <a:lnTo>
                    <a:pt x="493" y="289"/>
                  </a:lnTo>
                  <a:cubicBezTo>
                    <a:pt x="604" y="289"/>
                    <a:pt x="706" y="289"/>
                    <a:pt x="782" y="212"/>
                  </a:cubicBezTo>
                  <a:cubicBezTo>
                    <a:pt x="850" y="144"/>
                    <a:pt x="850" y="42"/>
                    <a:pt x="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2"/>
            <p:cNvSpPr/>
            <p:nvPr/>
          </p:nvSpPr>
          <p:spPr>
            <a:xfrm>
              <a:off x="454198" y="2925595"/>
              <a:ext cx="31525" cy="12141"/>
            </a:xfrm>
            <a:custGeom>
              <a:avLst/>
              <a:gdLst/>
              <a:ahLst/>
              <a:cxnLst/>
              <a:rect l="l" t="t" r="r" b="b"/>
              <a:pathLst>
                <a:path w="927" h="357" extrusionOk="0">
                  <a:moveTo>
                    <a:pt x="570" y="0"/>
                  </a:moveTo>
                  <a:cubicBezTo>
                    <a:pt x="425" y="0"/>
                    <a:pt x="289" y="34"/>
                    <a:pt x="145" y="34"/>
                  </a:cubicBezTo>
                  <a:cubicBezTo>
                    <a:pt x="0" y="77"/>
                    <a:pt x="0" y="289"/>
                    <a:pt x="145" y="289"/>
                  </a:cubicBezTo>
                  <a:cubicBezTo>
                    <a:pt x="289" y="323"/>
                    <a:pt x="425" y="357"/>
                    <a:pt x="604" y="357"/>
                  </a:cubicBezTo>
                  <a:cubicBezTo>
                    <a:pt x="680" y="357"/>
                    <a:pt x="782" y="323"/>
                    <a:pt x="850" y="289"/>
                  </a:cubicBezTo>
                  <a:cubicBezTo>
                    <a:pt x="926" y="213"/>
                    <a:pt x="926" y="111"/>
                    <a:pt x="850" y="77"/>
                  </a:cubicBezTo>
                  <a:cubicBezTo>
                    <a:pt x="782" y="34"/>
                    <a:pt x="680"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474704" y="2984530"/>
              <a:ext cx="26628" cy="9828"/>
            </a:xfrm>
            <a:custGeom>
              <a:avLst/>
              <a:gdLst/>
              <a:ahLst/>
              <a:cxnLst/>
              <a:rect l="l" t="t" r="r" b="b"/>
              <a:pathLst>
                <a:path w="783" h="289" extrusionOk="0">
                  <a:moveTo>
                    <a:pt x="570" y="0"/>
                  </a:moveTo>
                  <a:lnTo>
                    <a:pt x="391" y="0"/>
                  </a:lnTo>
                  <a:cubicBezTo>
                    <a:pt x="323" y="43"/>
                    <a:pt x="213" y="43"/>
                    <a:pt x="111" y="77"/>
                  </a:cubicBezTo>
                  <a:cubicBezTo>
                    <a:pt x="1" y="77"/>
                    <a:pt x="35" y="255"/>
                    <a:pt x="145" y="255"/>
                  </a:cubicBezTo>
                  <a:cubicBezTo>
                    <a:pt x="213" y="255"/>
                    <a:pt x="323" y="289"/>
                    <a:pt x="391" y="289"/>
                  </a:cubicBezTo>
                  <a:lnTo>
                    <a:pt x="425" y="289"/>
                  </a:lnTo>
                  <a:cubicBezTo>
                    <a:pt x="536" y="289"/>
                    <a:pt x="638" y="289"/>
                    <a:pt x="714" y="212"/>
                  </a:cubicBezTo>
                  <a:cubicBezTo>
                    <a:pt x="782" y="145"/>
                    <a:pt x="748" y="77"/>
                    <a:pt x="672" y="43"/>
                  </a:cubicBezTo>
                  <a:cubicBezTo>
                    <a:pt x="638" y="0"/>
                    <a:pt x="604"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556764" y="2982218"/>
              <a:ext cx="32375" cy="12141"/>
            </a:xfrm>
            <a:custGeom>
              <a:avLst/>
              <a:gdLst/>
              <a:ahLst/>
              <a:cxnLst/>
              <a:rect l="l" t="t" r="r" b="b"/>
              <a:pathLst>
                <a:path w="952" h="357" extrusionOk="0">
                  <a:moveTo>
                    <a:pt x="705" y="0"/>
                  </a:moveTo>
                  <a:lnTo>
                    <a:pt x="527" y="0"/>
                  </a:lnTo>
                  <a:cubicBezTo>
                    <a:pt x="382" y="34"/>
                    <a:pt x="280" y="34"/>
                    <a:pt x="136" y="111"/>
                  </a:cubicBezTo>
                  <a:cubicBezTo>
                    <a:pt x="0" y="145"/>
                    <a:pt x="34" y="357"/>
                    <a:pt x="170" y="357"/>
                  </a:cubicBezTo>
                  <a:lnTo>
                    <a:pt x="280" y="357"/>
                  </a:lnTo>
                  <a:lnTo>
                    <a:pt x="561" y="357"/>
                  </a:lnTo>
                  <a:cubicBezTo>
                    <a:pt x="671" y="323"/>
                    <a:pt x="807" y="323"/>
                    <a:pt x="884" y="213"/>
                  </a:cubicBezTo>
                  <a:cubicBezTo>
                    <a:pt x="952" y="179"/>
                    <a:pt x="952" y="68"/>
                    <a:pt x="884" y="34"/>
                  </a:cubicBezTo>
                  <a:cubicBezTo>
                    <a:pt x="807" y="0"/>
                    <a:pt x="739" y="0"/>
                    <a:pt x="7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518030" y="2952155"/>
              <a:ext cx="31525" cy="10746"/>
            </a:xfrm>
            <a:custGeom>
              <a:avLst/>
              <a:gdLst/>
              <a:ahLst/>
              <a:cxnLst/>
              <a:rect l="l" t="t" r="r" b="b"/>
              <a:pathLst>
                <a:path w="927" h="316" extrusionOk="0">
                  <a:moveTo>
                    <a:pt x="638" y="1"/>
                  </a:moveTo>
                  <a:cubicBezTo>
                    <a:pt x="460" y="1"/>
                    <a:pt x="290" y="35"/>
                    <a:pt x="111" y="69"/>
                  </a:cubicBezTo>
                  <a:cubicBezTo>
                    <a:pt x="1" y="103"/>
                    <a:pt x="1" y="315"/>
                    <a:pt x="145" y="315"/>
                  </a:cubicBezTo>
                  <a:lnTo>
                    <a:pt x="145" y="315"/>
                  </a:lnTo>
                  <a:cubicBezTo>
                    <a:pt x="392" y="281"/>
                    <a:pt x="604" y="281"/>
                    <a:pt x="850" y="179"/>
                  </a:cubicBezTo>
                  <a:cubicBezTo>
                    <a:pt x="927" y="145"/>
                    <a:pt x="927" y="35"/>
                    <a:pt x="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602402" y="2964296"/>
              <a:ext cx="25166" cy="8400"/>
            </a:xfrm>
            <a:custGeom>
              <a:avLst/>
              <a:gdLst/>
              <a:ahLst/>
              <a:cxnLst/>
              <a:rect l="l" t="t" r="r" b="b"/>
              <a:pathLst>
                <a:path w="740" h="247" extrusionOk="0">
                  <a:moveTo>
                    <a:pt x="569" y="0"/>
                  </a:moveTo>
                  <a:lnTo>
                    <a:pt x="425" y="0"/>
                  </a:lnTo>
                  <a:cubicBezTo>
                    <a:pt x="315" y="34"/>
                    <a:pt x="213" y="34"/>
                    <a:pt x="102" y="34"/>
                  </a:cubicBezTo>
                  <a:cubicBezTo>
                    <a:pt x="0" y="68"/>
                    <a:pt x="34" y="247"/>
                    <a:pt x="145" y="247"/>
                  </a:cubicBezTo>
                  <a:lnTo>
                    <a:pt x="357" y="247"/>
                  </a:lnTo>
                  <a:lnTo>
                    <a:pt x="459" y="247"/>
                  </a:lnTo>
                  <a:lnTo>
                    <a:pt x="493" y="247"/>
                  </a:lnTo>
                  <a:cubicBezTo>
                    <a:pt x="603" y="247"/>
                    <a:pt x="671" y="247"/>
                    <a:pt x="705" y="136"/>
                  </a:cubicBezTo>
                  <a:cubicBezTo>
                    <a:pt x="739" y="102"/>
                    <a:pt x="739" y="68"/>
                    <a:pt x="705" y="34"/>
                  </a:cubicBezTo>
                  <a:cubicBezTo>
                    <a:pt x="671" y="0"/>
                    <a:pt x="603" y="0"/>
                    <a:pt x="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633587" y="2982218"/>
              <a:ext cx="24315" cy="10984"/>
            </a:xfrm>
            <a:custGeom>
              <a:avLst/>
              <a:gdLst/>
              <a:ahLst/>
              <a:cxnLst/>
              <a:rect l="l" t="t" r="r" b="b"/>
              <a:pathLst>
                <a:path w="715" h="323" extrusionOk="0">
                  <a:moveTo>
                    <a:pt x="425" y="0"/>
                  </a:moveTo>
                  <a:lnTo>
                    <a:pt x="425" y="0"/>
                  </a:lnTo>
                  <a:cubicBezTo>
                    <a:pt x="324" y="0"/>
                    <a:pt x="213" y="34"/>
                    <a:pt x="145" y="68"/>
                  </a:cubicBezTo>
                  <a:cubicBezTo>
                    <a:pt x="1" y="111"/>
                    <a:pt x="35" y="323"/>
                    <a:pt x="179" y="323"/>
                  </a:cubicBezTo>
                  <a:lnTo>
                    <a:pt x="213" y="323"/>
                  </a:lnTo>
                  <a:cubicBezTo>
                    <a:pt x="290" y="280"/>
                    <a:pt x="392" y="280"/>
                    <a:pt x="502" y="247"/>
                  </a:cubicBezTo>
                  <a:cubicBezTo>
                    <a:pt x="536" y="213"/>
                    <a:pt x="570" y="179"/>
                    <a:pt x="604" y="179"/>
                  </a:cubicBezTo>
                  <a:cubicBezTo>
                    <a:pt x="638" y="145"/>
                    <a:pt x="672" y="111"/>
                    <a:pt x="714" y="111"/>
                  </a:cubicBezTo>
                  <a:cubicBezTo>
                    <a:pt x="714" y="68"/>
                    <a:pt x="714" y="0"/>
                    <a:pt x="672" y="0"/>
                  </a:cubicBezTo>
                  <a:lnTo>
                    <a:pt x="570" y="0"/>
                  </a:lnTo>
                  <a:lnTo>
                    <a:pt x="5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685313" y="2981062"/>
              <a:ext cx="14487" cy="4931"/>
            </a:xfrm>
            <a:custGeom>
              <a:avLst/>
              <a:gdLst/>
              <a:ahLst/>
              <a:cxnLst/>
              <a:rect l="l" t="t" r="r" b="b"/>
              <a:pathLst>
                <a:path w="426" h="145" extrusionOk="0">
                  <a:moveTo>
                    <a:pt x="111" y="0"/>
                  </a:moveTo>
                  <a:cubicBezTo>
                    <a:pt x="0" y="0"/>
                    <a:pt x="43" y="145"/>
                    <a:pt x="111" y="145"/>
                  </a:cubicBezTo>
                  <a:lnTo>
                    <a:pt x="179" y="145"/>
                  </a:lnTo>
                  <a:cubicBezTo>
                    <a:pt x="255" y="145"/>
                    <a:pt x="357" y="145"/>
                    <a:pt x="391" y="68"/>
                  </a:cubicBezTo>
                  <a:cubicBezTo>
                    <a:pt x="425" y="34"/>
                    <a:pt x="425" y="0"/>
                    <a:pt x="391" y="0"/>
                  </a:cubicBezTo>
                  <a:lnTo>
                    <a:pt x="289" y="0"/>
                  </a:lnTo>
                  <a:lnTo>
                    <a:pt x="179" y="0"/>
                  </a:lnTo>
                  <a:lnTo>
                    <a:pt x="1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711873" y="3247102"/>
              <a:ext cx="44550" cy="21731"/>
            </a:xfrm>
            <a:custGeom>
              <a:avLst/>
              <a:gdLst/>
              <a:ahLst/>
              <a:cxnLst/>
              <a:rect l="l" t="t" r="r" b="b"/>
              <a:pathLst>
                <a:path w="1310" h="639" extrusionOk="0">
                  <a:moveTo>
                    <a:pt x="1063" y="1"/>
                  </a:moveTo>
                  <a:lnTo>
                    <a:pt x="1029" y="35"/>
                  </a:lnTo>
                  <a:cubicBezTo>
                    <a:pt x="850" y="35"/>
                    <a:pt x="706" y="103"/>
                    <a:pt x="536" y="179"/>
                  </a:cubicBezTo>
                  <a:cubicBezTo>
                    <a:pt x="392" y="247"/>
                    <a:pt x="213" y="281"/>
                    <a:pt x="111" y="392"/>
                  </a:cubicBezTo>
                  <a:cubicBezTo>
                    <a:pt x="1" y="494"/>
                    <a:pt x="69" y="638"/>
                    <a:pt x="179" y="638"/>
                  </a:cubicBezTo>
                  <a:lnTo>
                    <a:pt x="213" y="638"/>
                  </a:lnTo>
                  <a:cubicBezTo>
                    <a:pt x="358" y="638"/>
                    <a:pt x="536" y="562"/>
                    <a:pt x="672" y="528"/>
                  </a:cubicBezTo>
                  <a:cubicBezTo>
                    <a:pt x="850" y="460"/>
                    <a:pt x="995" y="392"/>
                    <a:pt x="1173" y="315"/>
                  </a:cubicBezTo>
                  <a:cubicBezTo>
                    <a:pt x="1309" y="213"/>
                    <a:pt x="1241" y="1"/>
                    <a:pt x="1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687897" y="3299984"/>
              <a:ext cx="25166" cy="14487"/>
            </a:xfrm>
            <a:custGeom>
              <a:avLst/>
              <a:gdLst/>
              <a:ahLst/>
              <a:cxnLst/>
              <a:rect l="l" t="t" r="r" b="b"/>
              <a:pathLst>
                <a:path w="740" h="426" extrusionOk="0">
                  <a:moveTo>
                    <a:pt x="561" y="0"/>
                  </a:moveTo>
                  <a:lnTo>
                    <a:pt x="527" y="34"/>
                  </a:lnTo>
                  <a:cubicBezTo>
                    <a:pt x="460" y="34"/>
                    <a:pt x="315" y="68"/>
                    <a:pt x="247" y="145"/>
                  </a:cubicBezTo>
                  <a:cubicBezTo>
                    <a:pt x="179" y="179"/>
                    <a:pt x="103" y="247"/>
                    <a:pt x="35" y="323"/>
                  </a:cubicBezTo>
                  <a:cubicBezTo>
                    <a:pt x="1" y="391"/>
                    <a:pt x="35" y="425"/>
                    <a:pt x="103" y="425"/>
                  </a:cubicBezTo>
                  <a:lnTo>
                    <a:pt x="137" y="425"/>
                  </a:lnTo>
                  <a:cubicBezTo>
                    <a:pt x="213" y="425"/>
                    <a:pt x="315" y="425"/>
                    <a:pt x="392" y="391"/>
                  </a:cubicBezTo>
                  <a:cubicBezTo>
                    <a:pt x="460" y="357"/>
                    <a:pt x="561" y="323"/>
                    <a:pt x="638" y="247"/>
                  </a:cubicBezTo>
                  <a:cubicBezTo>
                    <a:pt x="740" y="179"/>
                    <a:pt x="706" y="0"/>
                    <a:pt x="5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741935" y="3276009"/>
              <a:ext cx="38735" cy="17956"/>
            </a:xfrm>
            <a:custGeom>
              <a:avLst/>
              <a:gdLst/>
              <a:ahLst/>
              <a:cxnLst/>
              <a:rect l="l" t="t" r="r" b="b"/>
              <a:pathLst>
                <a:path w="1139" h="528" extrusionOk="0">
                  <a:moveTo>
                    <a:pt x="960" y="0"/>
                  </a:moveTo>
                  <a:lnTo>
                    <a:pt x="926" y="0"/>
                  </a:lnTo>
                  <a:cubicBezTo>
                    <a:pt x="637" y="102"/>
                    <a:pt x="323" y="179"/>
                    <a:pt x="111" y="349"/>
                  </a:cubicBezTo>
                  <a:cubicBezTo>
                    <a:pt x="0" y="391"/>
                    <a:pt x="34" y="527"/>
                    <a:pt x="145" y="527"/>
                  </a:cubicBezTo>
                  <a:lnTo>
                    <a:pt x="213" y="527"/>
                  </a:lnTo>
                  <a:cubicBezTo>
                    <a:pt x="502" y="527"/>
                    <a:pt x="782" y="391"/>
                    <a:pt x="1028" y="247"/>
                  </a:cubicBezTo>
                  <a:cubicBezTo>
                    <a:pt x="1139" y="213"/>
                    <a:pt x="1096" y="0"/>
                    <a:pt x="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659025" y="3272234"/>
              <a:ext cx="24009" cy="9862"/>
            </a:xfrm>
            <a:custGeom>
              <a:avLst/>
              <a:gdLst/>
              <a:ahLst/>
              <a:cxnLst/>
              <a:rect l="l" t="t" r="r" b="b"/>
              <a:pathLst>
                <a:path w="706" h="290" extrusionOk="0">
                  <a:moveTo>
                    <a:pt x="527" y="1"/>
                  </a:moveTo>
                  <a:lnTo>
                    <a:pt x="493" y="1"/>
                  </a:lnTo>
                  <a:cubicBezTo>
                    <a:pt x="349" y="35"/>
                    <a:pt x="179" y="77"/>
                    <a:pt x="34" y="179"/>
                  </a:cubicBezTo>
                  <a:cubicBezTo>
                    <a:pt x="0" y="213"/>
                    <a:pt x="34" y="290"/>
                    <a:pt x="68" y="290"/>
                  </a:cubicBezTo>
                  <a:lnTo>
                    <a:pt x="179" y="290"/>
                  </a:lnTo>
                  <a:cubicBezTo>
                    <a:pt x="315" y="290"/>
                    <a:pt x="425" y="247"/>
                    <a:pt x="561" y="213"/>
                  </a:cubicBezTo>
                  <a:cubicBezTo>
                    <a:pt x="705" y="179"/>
                    <a:pt x="637" y="1"/>
                    <a:pt x="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2"/>
            <p:cNvSpPr/>
            <p:nvPr/>
          </p:nvSpPr>
          <p:spPr>
            <a:xfrm>
              <a:off x="576965" y="3358919"/>
              <a:ext cx="31525" cy="14487"/>
            </a:xfrm>
            <a:custGeom>
              <a:avLst/>
              <a:gdLst/>
              <a:ahLst/>
              <a:cxnLst/>
              <a:rect l="l" t="t" r="r" b="b"/>
              <a:pathLst>
                <a:path w="927" h="426" extrusionOk="0">
                  <a:moveTo>
                    <a:pt x="782" y="0"/>
                  </a:moveTo>
                  <a:lnTo>
                    <a:pt x="748" y="0"/>
                  </a:lnTo>
                  <a:cubicBezTo>
                    <a:pt x="604" y="34"/>
                    <a:pt x="502" y="77"/>
                    <a:pt x="392" y="111"/>
                  </a:cubicBezTo>
                  <a:cubicBezTo>
                    <a:pt x="256" y="145"/>
                    <a:pt x="179" y="213"/>
                    <a:pt x="43" y="289"/>
                  </a:cubicBezTo>
                  <a:cubicBezTo>
                    <a:pt x="1" y="323"/>
                    <a:pt x="1" y="425"/>
                    <a:pt x="77" y="425"/>
                  </a:cubicBezTo>
                  <a:lnTo>
                    <a:pt x="111" y="425"/>
                  </a:lnTo>
                  <a:cubicBezTo>
                    <a:pt x="213" y="425"/>
                    <a:pt x="324" y="425"/>
                    <a:pt x="468" y="391"/>
                  </a:cubicBezTo>
                  <a:cubicBezTo>
                    <a:pt x="570" y="323"/>
                    <a:pt x="680" y="289"/>
                    <a:pt x="816" y="213"/>
                  </a:cubicBezTo>
                  <a:cubicBezTo>
                    <a:pt x="927" y="179"/>
                    <a:pt x="893" y="0"/>
                    <a:pt x="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546936" y="3326578"/>
              <a:ext cx="36150" cy="15609"/>
            </a:xfrm>
            <a:custGeom>
              <a:avLst/>
              <a:gdLst/>
              <a:ahLst/>
              <a:cxnLst/>
              <a:rect l="l" t="t" r="r" b="b"/>
              <a:pathLst>
                <a:path w="1063" h="459" extrusionOk="0">
                  <a:moveTo>
                    <a:pt x="884" y="0"/>
                  </a:moveTo>
                  <a:lnTo>
                    <a:pt x="850" y="0"/>
                  </a:lnTo>
                  <a:cubicBezTo>
                    <a:pt x="714" y="34"/>
                    <a:pt x="569" y="34"/>
                    <a:pt x="459" y="68"/>
                  </a:cubicBezTo>
                  <a:cubicBezTo>
                    <a:pt x="323" y="102"/>
                    <a:pt x="179" y="102"/>
                    <a:pt x="77" y="212"/>
                  </a:cubicBezTo>
                  <a:cubicBezTo>
                    <a:pt x="0" y="280"/>
                    <a:pt x="34" y="425"/>
                    <a:pt x="145" y="459"/>
                  </a:cubicBezTo>
                  <a:lnTo>
                    <a:pt x="213" y="459"/>
                  </a:lnTo>
                  <a:cubicBezTo>
                    <a:pt x="323" y="459"/>
                    <a:pt x="425" y="425"/>
                    <a:pt x="535" y="391"/>
                  </a:cubicBezTo>
                  <a:cubicBezTo>
                    <a:pt x="671" y="348"/>
                    <a:pt x="782" y="280"/>
                    <a:pt x="926" y="246"/>
                  </a:cubicBezTo>
                  <a:cubicBezTo>
                    <a:pt x="1062" y="212"/>
                    <a:pt x="1028" y="0"/>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2"/>
            <p:cNvSpPr/>
            <p:nvPr/>
          </p:nvSpPr>
          <p:spPr>
            <a:xfrm>
              <a:off x="544624" y="3289305"/>
              <a:ext cx="16800" cy="10712"/>
            </a:xfrm>
            <a:custGeom>
              <a:avLst/>
              <a:gdLst/>
              <a:ahLst/>
              <a:cxnLst/>
              <a:rect l="l" t="t" r="r" b="b"/>
              <a:pathLst>
                <a:path w="494" h="315" extrusionOk="0">
                  <a:moveTo>
                    <a:pt x="391" y="0"/>
                  </a:moveTo>
                  <a:lnTo>
                    <a:pt x="391" y="0"/>
                  </a:lnTo>
                  <a:cubicBezTo>
                    <a:pt x="247" y="0"/>
                    <a:pt x="68" y="0"/>
                    <a:pt x="0" y="102"/>
                  </a:cubicBezTo>
                  <a:cubicBezTo>
                    <a:pt x="0" y="170"/>
                    <a:pt x="0" y="213"/>
                    <a:pt x="34" y="247"/>
                  </a:cubicBezTo>
                  <a:cubicBezTo>
                    <a:pt x="68" y="281"/>
                    <a:pt x="102" y="314"/>
                    <a:pt x="179" y="314"/>
                  </a:cubicBezTo>
                  <a:cubicBezTo>
                    <a:pt x="247" y="314"/>
                    <a:pt x="315" y="281"/>
                    <a:pt x="391" y="281"/>
                  </a:cubicBezTo>
                  <a:cubicBezTo>
                    <a:pt x="459" y="281"/>
                    <a:pt x="493" y="213"/>
                    <a:pt x="493" y="136"/>
                  </a:cubicBezTo>
                  <a:cubicBezTo>
                    <a:pt x="493" y="68"/>
                    <a:pt x="459"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2"/>
            <p:cNvSpPr/>
            <p:nvPr/>
          </p:nvSpPr>
          <p:spPr>
            <a:xfrm>
              <a:off x="616856" y="3103829"/>
              <a:ext cx="28906" cy="13331"/>
            </a:xfrm>
            <a:custGeom>
              <a:avLst/>
              <a:gdLst/>
              <a:ahLst/>
              <a:cxnLst/>
              <a:rect l="l" t="t" r="r" b="b"/>
              <a:pathLst>
                <a:path w="850" h="392" extrusionOk="0">
                  <a:moveTo>
                    <a:pt x="671" y="0"/>
                  </a:moveTo>
                  <a:lnTo>
                    <a:pt x="671" y="0"/>
                  </a:lnTo>
                  <a:cubicBezTo>
                    <a:pt x="493" y="34"/>
                    <a:pt x="280" y="34"/>
                    <a:pt x="102" y="68"/>
                  </a:cubicBezTo>
                  <a:cubicBezTo>
                    <a:pt x="68" y="68"/>
                    <a:pt x="0" y="145"/>
                    <a:pt x="0" y="179"/>
                  </a:cubicBezTo>
                  <a:cubicBezTo>
                    <a:pt x="0" y="213"/>
                    <a:pt x="0" y="247"/>
                    <a:pt x="34" y="315"/>
                  </a:cubicBezTo>
                  <a:cubicBezTo>
                    <a:pt x="34" y="357"/>
                    <a:pt x="102" y="391"/>
                    <a:pt x="144" y="391"/>
                  </a:cubicBezTo>
                  <a:lnTo>
                    <a:pt x="212" y="391"/>
                  </a:lnTo>
                  <a:cubicBezTo>
                    <a:pt x="391" y="315"/>
                    <a:pt x="569" y="281"/>
                    <a:pt x="739" y="213"/>
                  </a:cubicBezTo>
                  <a:cubicBezTo>
                    <a:pt x="850" y="179"/>
                    <a:pt x="816" y="0"/>
                    <a:pt x="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2"/>
            <p:cNvSpPr/>
            <p:nvPr/>
          </p:nvSpPr>
          <p:spPr>
            <a:xfrm>
              <a:off x="609612" y="3078391"/>
              <a:ext cx="31253" cy="11018"/>
            </a:xfrm>
            <a:custGeom>
              <a:avLst/>
              <a:gdLst/>
              <a:ahLst/>
              <a:cxnLst/>
              <a:rect l="l" t="t" r="r" b="b"/>
              <a:pathLst>
                <a:path w="919" h="324" extrusionOk="0">
                  <a:moveTo>
                    <a:pt x="570" y="1"/>
                  </a:moveTo>
                  <a:cubicBezTo>
                    <a:pt x="391" y="1"/>
                    <a:pt x="179" y="43"/>
                    <a:pt x="35" y="179"/>
                  </a:cubicBezTo>
                  <a:cubicBezTo>
                    <a:pt x="1" y="213"/>
                    <a:pt x="35" y="324"/>
                    <a:pt x="103" y="324"/>
                  </a:cubicBezTo>
                  <a:lnTo>
                    <a:pt x="145" y="324"/>
                  </a:lnTo>
                  <a:cubicBezTo>
                    <a:pt x="247" y="324"/>
                    <a:pt x="357" y="290"/>
                    <a:pt x="459" y="256"/>
                  </a:cubicBezTo>
                  <a:cubicBezTo>
                    <a:pt x="570" y="213"/>
                    <a:pt x="706" y="179"/>
                    <a:pt x="816" y="179"/>
                  </a:cubicBezTo>
                  <a:cubicBezTo>
                    <a:pt x="918" y="179"/>
                    <a:pt x="918" y="43"/>
                    <a:pt x="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680688" y="3062816"/>
              <a:ext cx="25166" cy="13297"/>
            </a:xfrm>
            <a:custGeom>
              <a:avLst/>
              <a:gdLst/>
              <a:ahLst/>
              <a:cxnLst/>
              <a:rect l="l" t="t" r="r" b="b"/>
              <a:pathLst>
                <a:path w="740" h="391" extrusionOk="0">
                  <a:moveTo>
                    <a:pt x="561" y="0"/>
                  </a:moveTo>
                  <a:cubicBezTo>
                    <a:pt x="493" y="0"/>
                    <a:pt x="391" y="34"/>
                    <a:pt x="315" y="34"/>
                  </a:cubicBezTo>
                  <a:cubicBezTo>
                    <a:pt x="213" y="34"/>
                    <a:pt x="68" y="77"/>
                    <a:pt x="34" y="179"/>
                  </a:cubicBezTo>
                  <a:cubicBezTo>
                    <a:pt x="0" y="247"/>
                    <a:pt x="34" y="323"/>
                    <a:pt x="102" y="357"/>
                  </a:cubicBezTo>
                  <a:cubicBezTo>
                    <a:pt x="136" y="391"/>
                    <a:pt x="136" y="391"/>
                    <a:pt x="179" y="391"/>
                  </a:cubicBezTo>
                  <a:cubicBezTo>
                    <a:pt x="247" y="391"/>
                    <a:pt x="315" y="323"/>
                    <a:pt x="391" y="323"/>
                  </a:cubicBezTo>
                  <a:cubicBezTo>
                    <a:pt x="459" y="289"/>
                    <a:pt x="561" y="247"/>
                    <a:pt x="638" y="213"/>
                  </a:cubicBezTo>
                  <a:cubicBezTo>
                    <a:pt x="739" y="179"/>
                    <a:pt x="739" y="34"/>
                    <a:pt x="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554146" y="3154398"/>
              <a:ext cx="36150" cy="19384"/>
            </a:xfrm>
            <a:custGeom>
              <a:avLst/>
              <a:gdLst/>
              <a:ahLst/>
              <a:cxnLst/>
              <a:rect l="l" t="t" r="r" b="b"/>
              <a:pathLst>
                <a:path w="1063" h="570" extrusionOk="0">
                  <a:moveTo>
                    <a:pt x="884" y="0"/>
                  </a:moveTo>
                  <a:lnTo>
                    <a:pt x="850" y="34"/>
                  </a:lnTo>
                  <a:cubicBezTo>
                    <a:pt x="714" y="102"/>
                    <a:pt x="570" y="145"/>
                    <a:pt x="425" y="178"/>
                  </a:cubicBezTo>
                  <a:cubicBezTo>
                    <a:pt x="289" y="212"/>
                    <a:pt x="145" y="246"/>
                    <a:pt x="77" y="357"/>
                  </a:cubicBezTo>
                  <a:cubicBezTo>
                    <a:pt x="1" y="391"/>
                    <a:pt x="35" y="527"/>
                    <a:pt x="111" y="569"/>
                  </a:cubicBezTo>
                  <a:lnTo>
                    <a:pt x="179" y="569"/>
                  </a:lnTo>
                  <a:cubicBezTo>
                    <a:pt x="459" y="569"/>
                    <a:pt x="748" y="357"/>
                    <a:pt x="961" y="212"/>
                  </a:cubicBezTo>
                  <a:cubicBezTo>
                    <a:pt x="1063" y="145"/>
                    <a:pt x="995" y="0"/>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2"/>
            <p:cNvSpPr/>
            <p:nvPr/>
          </p:nvSpPr>
          <p:spPr>
            <a:xfrm>
              <a:off x="514561" y="3130422"/>
              <a:ext cx="28940" cy="11869"/>
            </a:xfrm>
            <a:custGeom>
              <a:avLst/>
              <a:gdLst/>
              <a:ahLst/>
              <a:cxnLst/>
              <a:rect l="l" t="t" r="r" b="b"/>
              <a:pathLst>
                <a:path w="851" h="349" extrusionOk="0">
                  <a:moveTo>
                    <a:pt x="672" y="0"/>
                  </a:moveTo>
                  <a:lnTo>
                    <a:pt x="672" y="0"/>
                  </a:lnTo>
                  <a:cubicBezTo>
                    <a:pt x="460" y="68"/>
                    <a:pt x="213" y="34"/>
                    <a:pt x="69" y="170"/>
                  </a:cubicBezTo>
                  <a:cubicBezTo>
                    <a:pt x="1" y="246"/>
                    <a:pt x="35" y="314"/>
                    <a:pt x="103" y="348"/>
                  </a:cubicBezTo>
                  <a:lnTo>
                    <a:pt x="213" y="348"/>
                  </a:lnTo>
                  <a:cubicBezTo>
                    <a:pt x="392" y="348"/>
                    <a:pt x="562" y="280"/>
                    <a:pt x="706" y="212"/>
                  </a:cubicBezTo>
                  <a:cubicBezTo>
                    <a:pt x="850" y="170"/>
                    <a:pt x="816" y="0"/>
                    <a:pt x="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2"/>
            <p:cNvSpPr/>
            <p:nvPr/>
          </p:nvSpPr>
          <p:spPr>
            <a:xfrm>
              <a:off x="515717" y="3095463"/>
              <a:ext cx="26628" cy="10712"/>
            </a:xfrm>
            <a:custGeom>
              <a:avLst/>
              <a:gdLst/>
              <a:ahLst/>
              <a:cxnLst/>
              <a:rect l="l" t="t" r="r" b="b"/>
              <a:pathLst>
                <a:path w="783" h="315" extrusionOk="0">
                  <a:moveTo>
                    <a:pt x="460" y="0"/>
                  </a:moveTo>
                  <a:cubicBezTo>
                    <a:pt x="281" y="0"/>
                    <a:pt x="69" y="34"/>
                    <a:pt x="35" y="179"/>
                  </a:cubicBezTo>
                  <a:cubicBezTo>
                    <a:pt x="1" y="246"/>
                    <a:pt x="35" y="314"/>
                    <a:pt x="103" y="314"/>
                  </a:cubicBezTo>
                  <a:lnTo>
                    <a:pt x="179" y="314"/>
                  </a:lnTo>
                  <a:cubicBezTo>
                    <a:pt x="315" y="314"/>
                    <a:pt x="494" y="213"/>
                    <a:pt x="638" y="213"/>
                  </a:cubicBezTo>
                  <a:cubicBezTo>
                    <a:pt x="782" y="179"/>
                    <a:pt x="782" y="0"/>
                    <a:pt x="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562546" y="3117126"/>
              <a:ext cx="24281" cy="11869"/>
            </a:xfrm>
            <a:custGeom>
              <a:avLst/>
              <a:gdLst/>
              <a:ahLst/>
              <a:cxnLst/>
              <a:rect l="l" t="t" r="r" b="b"/>
              <a:pathLst>
                <a:path w="714" h="349" extrusionOk="0">
                  <a:moveTo>
                    <a:pt x="569" y="0"/>
                  </a:moveTo>
                  <a:cubicBezTo>
                    <a:pt x="535" y="0"/>
                    <a:pt x="535" y="0"/>
                    <a:pt x="535" y="34"/>
                  </a:cubicBezTo>
                  <a:cubicBezTo>
                    <a:pt x="391" y="68"/>
                    <a:pt x="255" y="136"/>
                    <a:pt x="110" y="179"/>
                  </a:cubicBezTo>
                  <a:cubicBezTo>
                    <a:pt x="0" y="213"/>
                    <a:pt x="42" y="349"/>
                    <a:pt x="110" y="349"/>
                  </a:cubicBezTo>
                  <a:lnTo>
                    <a:pt x="110" y="349"/>
                  </a:lnTo>
                  <a:cubicBezTo>
                    <a:pt x="212" y="349"/>
                    <a:pt x="289" y="315"/>
                    <a:pt x="357" y="315"/>
                  </a:cubicBezTo>
                  <a:cubicBezTo>
                    <a:pt x="467" y="281"/>
                    <a:pt x="535" y="247"/>
                    <a:pt x="603" y="213"/>
                  </a:cubicBezTo>
                  <a:cubicBezTo>
                    <a:pt x="714" y="179"/>
                    <a:pt x="637" y="0"/>
                    <a:pt x="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486845" y="3224283"/>
              <a:ext cx="37306" cy="20268"/>
            </a:xfrm>
            <a:custGeom>
              <a:avLst/>
              <a:gdLst/>
              <a:ahLst/>
              <a:cxnLst/>
              <a:rect l="l" t="t" r="r" b="b"/>
              <a:pathLst>
                <a:path w="1097" h="596" extrusionOk="0">
                  <a:moveTo>
                    <a:pt x="918" y="1"/>
                  </a:moveTo>
                  <a:lnTo>
                    <a:pt x="884" y="1"/>
                  </a:lnTo>
                  <a:cubicBezTo>
                    <a:pt x="603" y="103"/>
                    <a:pt x="213" y="171"/>
                    <a:pt x="34" y="426"/>
                  </a:cubicBezTo>
                  <a:cubicBezTo>
                    <a:pt x="0" y="528"/>
                    <a:pt x="68" y="595"/>
                    <a:pt x="145" y="595"/>
                  </a:cubicBezTo>
                  <a:lnTo>
                    <a:pt x="179" y="595"/>
                  </a:lnTo>
                  <a:cubicBezTo>
                    <a:pt x="315" y="595"/>
                    <a:pt x="459" y="528"/>
                    <a:pt x="570" y="494"/>
                  </a:cubicBezTo>
                  <a:cubicBezTo>
                    <a:pt x="705" y="426"/>
                    <a:pt x="850" y="315"/>
                    <a:pt x="994" y="247"/>
                  </a:cubicBezTo>
                  <a:cubicBezTo>
                    <a:pt x="1096" y="213"/>
                    <a:pt x="1028" y="1"/>
                    <a:pt x="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524117" y="3243361"/>
              <a:ext cx="30063" cy="17072"/>
            </a:xfrm>
            <a:custGeom>
              <a:avLst/>
              <a:gdLst/>
              <a:ahLst/>
              <a:cxnLst/>
              <a:rect l="l" t="t" r="r" b="b"/>
              <a:pathLst>
                <a:path w="884" h="502" extrusionOk="0">
                  <a:moveTo>
                    <a:pt x="705" y="1"/>
                  </a:moveTo>
                  <a:lnTo>
                    <a:pt x="637" y="1"/>
                  </a:lnTo>
                  <a:cubicBezTo>
                    <a:pt x="569" y="34"/>
                    <a:pt x="459" y="111"/>
                    <a:pt x="357" y="145"/>
                  </a:cubicBezTo>
                  <a:cubicBezTo>
                    <a:pt x="323" y="145"/>
                    <a:pt x="247" y="179"/>
                    <a:pt x="213" y="213"/>
                  </a:cubicBezTo>
                  <a:cubicBezTo>
                    <a:pt x="145" y="213"/>
                    <a:pt x="111" y="247"/>
                    <a:pt x="68" y="289"/>
                  </a:cubicBezTo>
                  <a:cubicBezTo>
                    <a:pt x="0" y="357"/>
                    <a:pt x="34" y="502"/>
                    <a:pt x="145" y="502"/>
                  </a:cubicBezTo>
                  <a:lnTo>
                    <a:pt x="145" y="502"/>
                  </a:lnTo>
                  <a:cubicBezTo>
                    <a:pt x="213" y="502"/>
                    <a:pt x="281" y="502"/>
                    <a:pt x="323" y="459"/>
                  </a:cubicBezTo>
                  <a:cubicBezTo>
                    <a:pt x="357" y="459"/>
                    <a:pt x="425" y="425"/>
                    <a:pt x="459" y="391"/>
                  </a:cubicBezTo>
                  <a:cubicBezTo>
                    <a:pt x="569" y="357"/>
                    <a:pt x="671" y="323"/>
                    <a:pt x="782" y="247"/>
                  </a:cubicBezTo>
                  <a:cubicBezTo>
                    <a:pt x="884" y="213"/>
                    <a:pt x="816" y="1"/>
                    <a:pt x="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2"/>
            <p:cNvSpPr/>
            <p:nvPr/>
          </p:nvSpPr>
          <p:spPr>
            <a:xfrm>
              <a:off x="470079" y="3374528"/>
              <a:ext cx="34722" cy="15916"/>
            </a:xfrm>
            <a:custGeom>
              <a:avLst/>
              <a:gdLst/>
              <a:ahLst/>
              <a:cxnLst/>
              <a:rect l="l" t="t" r="r" b="b"/>
              <a:pathLst>
                <a:path w="1021" h="468" extrusionOk="0">
                  <a:moveTo>
                    <a:pt x="850" y="0"/>
                  </a:moveTo>
                  <a:cubicBezTo>
                    <a:pt x="808" y="0"/>
                    <a:pt x="808" y="0"/>
                    <a:pt x="774" y="43"/>
                  </a:cubicBezTo>
                  <a:cubicBezTo>
                    <a:pt x="672" y="77"/>
                    <a:pt x="527" y="111"/>
                    <a:pt x="383" y="179"/>
                  </a:cubicBezTo>
                  <a:cubicBezTo>
                    <a:pt x="281" y="213"/>
                    <a:pt x="137" y="213"/>
                    <a:pt x="69" y="323"/>
                  </a:cubicBezTo>
                  <a:cubicBezTo>
                    <a:pt x="1" y="357"/>
                    <a:pt x="35" y="425"/>
                    <a:pt x="103" y="425"/>
                  </a:cubicBezTo>
                  <a:cubicBezTo>
                    <a:pt x="137" y="467"/>
                    <a:pt x="171" y="467"/>
                    <a:pt x="213" y="467"/>
                  </a:cubicBezTo>
                  <a:cubicBezTo>
                    <a:pt x="459" y="467"/>
                    <a:pt x="706" y="323"/>
                    <a:pt x="918" y="213"/>
                  </a:cubicBezTo>
                  <a:cubicBezTo>
                    <a:pt x="1020" y="145"/>
                    <a:pt x="952" y="0"/>
                    <a:pt x="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a:off x="453042" y="3322803"/>
              <a:ext cx="41047" cy="18228"/>
            </a:xfrm>
            <a:custGeom>
              <a:avLst/>
              <a:gdLst/>
              <a:ahLst/>
              <a:cxnLst/>
              <a:rect l="l" t="t" r="r" b="b"/>
              <a:pathLst>
                <a:path w="1207" h="536" extrusionOk="0">
                  <a:moveTo>
                    <a:pt x="1028" y="1"/>
                  </a:moveTo>
                  <a:lnTo>
                    <a:pt x="994" y="1"/>
                  </a:lnTo>
                  <a:cubicBezTo>
                    <a:pt x="850" y="35"/>
                    <a:pt x="672" y="77"/>
                    <a:pt x="502" y="145"/>
                  </a:cubicBezTo>
                  <a:cubicBezTo>
                    <a:pt x="357" y="179"/>
                    <a:pt x="213" y="213"/>
                    <a:pt x="111" y="323"/>
                  </a:cubicBezTo>
                  <a:cubicBezTo>
                    <a:pt x="0" y="391"/>
                    <a:pt x="77" y="536"/>
                    <a:pt x="179" y="536"/>
                  </a:cubicBezTo>
                  <a:lnTo>
                    <a:pt x="213" y="536"/>
                  </a:lnTo>
                  <a:cubicBezTo>
                    <a:pt x="357" y="536"/>
                    <a:pt x="502" y="459"/>
                    <a:pt x="604" y="425"/>
                  </a:cubicBezTo>
                  <a:cubicBezTo>
                    <a:pt x="782" y="357"/>
                    <a:pt x="926" y="323"/>
                    <a:pt x="1062" y="289"/>
                  </a:cubicBezTo>
                  <a:cubicBezTo>
                    <a:pt x="1207" y="213"/>
                    <a:pt x="1173" y="1"/>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2"/>
            <p:cNvSpPr/>
            <p:nvPr/>
          </p:nvSpPr>
          <p:spPr>
            <a:xfrm>
              <a:off x="446988" y="3298828"/>
              <a:ext cx="30369" cy="10712"/>
            </a:xfrm>
            <a:custGeom>
              <a:avLst/>
              <a:gdLst/>
              <a:ahLst/>
              <a:cxnLst/>
              <a:rect l="l" t="t" r="r" b="b"/>
              <a:pathLst>
                <a:path w="893" h="315" extrusionOk="0">
                  <a:moveTo>
                    <a:pt x="748" y="1"/>
                  </a:moveTo>
                  <a:lnTo>
                    <a:pt x="748" y="1"/>
                  </a:lnTo>
                  <a:cubicBezTo>
                    <a:pt x="501" y="1"/>
                    <a:pt x="212" y="1"/>
                    <a:pt x="43" y="179"/>
                  </a:cubicBezTo>
                  <a:cubicBezTo>
                    <a:pt x="0" y="213"/>
                    <a:pt x="0" y="281"/>
                    <a:pt x="77" y="315"/>
                  </a:cubicBezTo>
                  <a:lnTo>
                    <a:pt x="178" y="315"/>
                  </a:lnTo>
                  <a:cubicBezTo>
                    <a:pt x="357" y="315"/>
                    <a:pt x="569" y="247"/>
                    <a:pt x="748" y="247"/>
                  </a:cubicBezTo>
                  <a:cubicBezTo>
                    <a:pt x="892" y="213"/>
                    <a:pt x="892" y="1"/>
                    <a:pt x="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2"/>
            <p:cNvSpPr/>
            <p:nvPr/>
          </p:nvSpPr>
          <p:spPr>
            <a:xfrm>
              <a:off x="480758" y="3192792"/>
              <a:ext cx="28940" cy="14487"/>
            </a:xfrm>
            <a:custGeom>
              <a:avLst/>
              <a:gdLst/>
              <a:ahLst/>
              <a:cxnLst/>
              <a:rect l="l" t="t" r="r" b="b"/>
              <a:pathLst>
                <a:path w="851" h="426" extrusionOk="0">
                  <a:moveTo>
                    <a:pt x="672" y="1"/>
                  </a:moveTo>
                  <a:cubicBezTo>
                    <a:pt x="604" y="1"/>
                    <a:pt x="494" y="35"/>
                    <a:pt x="426" y="35"/>
                  </a:cubicBezTo>
                  <a:cubicBezTo>
                    <a:pt x="358" y="77"/>
                    <a:pt x="324" y="77"/>
                    <a:pt x="281" y="77"/>
                  </a:cubicBezTo>
                  <a:cubicBezTo>
                    <a:pt x="213" y="77"/>
                    <a:pt x="179" y="111"/>
                    <a:pt x="145" y="111"/>
                  </a:cubicBezTo>
                  <a:cubicBezTo>
                    <a:pt x="1" y="179"/>
                    <a:pt x="1" y="358"/>
                    <a:pt x="145" y="392"/>
                  </a:cubicBezTo>
                  <a:cubicBezTo>
                    <a:pt x="179" y="392"/>
                    <a:pt x="247" y="426"/>
                    <a:pt x="281" y="426"/>
                  </a:cubicBezTo>
                  <a:lnTo>
                    <a:pt x="324" y="426"/>
                  </a:lnTo>
                  <a:cubicBezTo>
                    <a:pt x="358" y="426"/>
                    <a:pt x="426" y="426"/>
                    <a:pt x="494" y="392"/>
                  </a:cubicBezTo>
                  <a:cubicBezTo>
                    <a:pt x="604" y="358"/>
                    <a:pt x="706" y="324"/>
                    <a:pt x="782" y="213"/>
                  </a:cubicBezTo>
                  <a:cubicBezTo>
                    <a:pt x="850" y="145"/>
                    <a:pt x="816" y="35"/>
                    <a:pt x="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2"/>
            <p:cNvSpPr/>
            <p:nvPr/>
          </p:nvSpPr>
          <p:spPr>
            <a:xfrm>
              <a:off x="435120" y="3149467"/>
              <a:ext cx="36150" cy="12175"/>
            </a:xfrm>
            <a:custGeom>
              <a:avLst/>
              <a:gdLst/>
              <a:ahLst/>
              <a:cxnLst/>
              <a:rect l="l" t="t" r="r" b="b"/>
              <a:pathLst>
                <a:path w="1063" h="358" extrusionOk="0">
                  <a:moveTo>
                    <a:pt x="816" y="1"/>
                  </a:moveTo>
                  <a:cubicBezTo>
                    <a:pt x="561" y="1"/>
                    <a:pt x="281" y="35"/>
                    <a:pt x="69" y="179"/>
                  </a:cubicBezTo>
                  <a:cubicBezTo>
                    <a:pt x="1" y="213"/>
                    <a:pt x="1" y="323"/>
                    <a:pt x="103" y="357"/>
                  </a:cubicBezTo>
                  <a:lnTo>
                    <a:pt x="281" y="357"/>
                  </a:lnTo>
                  <a:cubicBezTo>
                    <a:pt x="493" y="357"/>
                    <a:pt x="740" y="290"/>
                    <a:pt x="952" y="213"/>
                  </a:cubicBezTo>
                  <a:cubicBezTo>
                    <a:pt x="1063" y="179"/>
                    <a:pt x="1029" y="1"/>
                    <a:pt x="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2"/>
            <p:cNvSpPr/>
            <p:nvPr/>
          </p:nvSpPr>
          <p:spPr>
            <a:xfrm>
              <a:off x="401316" y="3201192"/>
              <a:ext cx="32681" cy="14453"/>
            </a:xfrm>
            <a:custGeom>
              <a:avLst/>
              <a:gdLst/>
              <a:ahLst/>
              <a:cxnLst/>
              <a:rect l="l" t="t" r="r" b="b"/>
              <a:pathLst>
                <a:path w="961" h="425" extrusionOk="0">
                  <a:moveTo>
                    <a:pt x="672" y="0"/>
                  </a:moveTo>
                  <a:cubicBezTo>
                    <a:pt x="460" y="0"/>
                    <a:pt x="145" y="43"/>
                    <a:pt x="35" y="255"/>
                  </a:cubicBezTo>
                  <a:cubicBezTo>
                    <a:pt x="1" y="323"/>
                    <a:pt x="35" y="391"/>
                    <a:pt x="111" y="425"/>
                  </a:cubicBezTo>
                  <a:lnTo>
                    <a:pt x="213" y="425"/>
                  </a:lnTo>
                  <a:cubicBezTo>
                    <a:pt x="281" y="425"/>
                    <a:pt x="392" y="391"/>
                    <a:pt x="494" y="357"/>
                  </a:cubicBezTo>
                  <a:cubicBezTo>
                    <a:pt x="604" y="323"/>
                    <a:pt x="748" y="255"/>
                    <a:pt x="850" y="179"/>
                  </a:cubicBezTo>
                  <a:cubicBezTo>
                    <a:pt x="961" y="145"/>
                    <a:pt x="884" y="0"/>
                    <a:pt x="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2"/>
            <p:cNvSpPr/>
            <p:nvPr/>
          </p:nvSpPr>
          <p:spPr>
            <a:xfrm>
              <a:off x="389209" y="3237308"/>
              <a:ext cx="34960" cy="15916"/>
            </a:xfrm>
            <a:custGeom>
              <a:avLst/>
              <a:gdLst/>
              <a:ahLst/>
              <a:cxnLst/>
              <a:rect l="l" t="t" r="r" b="b"/>
              <a:pathLst>
                <a:path w="1028" h="468" extrusionOk="0">
                  <a:moveTo>
                    <a:pt x="850" y="0"/>
                  </a:moveTo>
                  <a:lnTo>
                    <a:pt x="816" y="0"/>
                  </a:lnTo>
                  <a:cubicBezTo>
                    <a:pt x="680" y="43"/>
                    <a:pt x="535" y="77"/>
                    <a:pt x="357" y="111"/>
                  </a:cubicBezTo>
                  <a:cubicBezTo>
                    <a:pt x="255" y="145"/>
                    <a:pt x="111" y="145"/>
                    <a:pt x="43" y="289"/>
                  </a:cubicBezTo>
                  <a:cubicBezTo>
                    <a:pt x="0" y="323"/>
                    <a:pt x="0" y="391"/>
                    <a:pt x="77" y="425"/>
                  </a:cubicBezTo>
                  <a:cubicBezTo>
                    <a:pt x="111" y="467"/>
                    <a:pt x="145" y="467"/>
                    <a:pt x="212" y="467"/>
                  </a:cubicBezTo>
                  <a:cubicBezTo>
                    <a:pt x="289" y="467"/>
                    <a:pt x="357" y="425"/>
                    <a:pt x="467" y="391"/>
                  </a:cubicBezTo>
                  <a:cubicBezTo>
                    <a:pt x="603" y="323"/>
                    <a:pt x="782" y="255"/>
                    <a:pt x="926" y="212"/>
                  </a:cubicBezTo>
                  <a:cubicBezTo>
                    <a:pt x="1028" y="145"/>
                    <a:pt x="960" y="0"/>
                    <a:pt x="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2"/>
            <p:cNvSpPr/>
            <p:nvPr/>
          </p:nvSpPr>
          <p:spPr>
            <a:xfrm>
              <a:off x="336328" y="3255502"/>
              <a:ext cx="34994" cy="15609"/>
            </a:xfrm>
            <a:custGeom>
              <a:avLst/>
              <a:gdLst/>
              <a:ahLst/>
              <a:cxnLst/>
              <a:rect l="l" t="t" r="r" b="b"/>
              <a:pathLst>
                <a:path w="1029" h="459" extrusionOk="0">
                  <a:moveTo>
                    <a:pt x="850" y="0"/>
                  </a:moveTo>
                  <a:lnTo>
                    <a:pt x="816" y="0"/>
                  </a:lnTo>
                  <a:cubicBezTo>
                    <a:pt x="570" y="68"/>
                    <a:pt x="213" y="34"/>
                    <a:pt x="69" y="247"/>
                  </a:cubicBezTo>
                  <a:cubicBezTo>
                    <a:pt x="1" y="315"/>
                    <a:pt x="69" y="459"/>
                    <a:pt x="145" y="459"/>
                  </a:cubicBezTo>
                  <a:lnTo>
                    <a:pt x="213" y="459"/>
                  </a:lnTo>
                  <a:cubicBezTo>
                    <a:pt x="323" y="459"/>
                    <a:pt x="425" y="425"/>
                    <a:pt x="493" y="391"/>
                  </a:cubicBezTo>
                  <a:cubicBezTo>
                    <a:pt x="638" y="315"/>
                    <a:pt x="782" y="281"/>
                    <a:pt x="884" y="247"/>
                  </a:cubicBezTo>
                  <a:cubicBezTo>
                    <a:pt x="1028" y="213"/>
                    <a:pt x="994" y="0"/>
                    <a:pt x="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2"/>
            <p:cNvSpPr/>
            <p:nvPr/>
          </p:nvSpPr>
          <p:spPr>
            <a:xfrm>
              <a:off x="330274" y="3304881"/>
              <a:ext cx="30063" cy="17956"/>
            </a:xfrm>
            <a:custGeom>
              <a:avLst/>
              <a:gdLst/>
              <a:ahLst/>
              <a:cxnLst/>
              <a:rect l="l" t="t" r="r" b="b"/>
              <a:pathLst>
                <a:path w="884" h="528" extrusionOk="0">
                  <a:moveTo>
                    <a:pt x="748" y="1"/>
                  </a:moveTo>
                  <a:lnTo>
                    <a:pt x="671" y="1"/>
                  </a:lnTo>
                  <a:cubicBezTo>
                    <a:pt x="569" y="35"/>
                    <a:pt x="459" y="103"/>
                    <a:pt x="357" y="137"/>
                  </a:cubicBezTo>
                  <a:cubicBezTo>
                    <a:pt x="323" y="179"/>
                    <a:pt x="247" y="179"/>
                    <a:pt x="213" y="213"/>
                  </a:cubicBezTo>
                  <a:cubicBezTo>
                    <a:pt x="145" y="247"/>
                    <a:pt x="111" y="281"/>
                    <a:pt x="77" y="315"/>
                  </a:cubicBezTo>
                  <a:cubicBezTo>
                    <a:pt x="0" y="426"/>
                    <a:pt x="77" y="528"/>
                    <a:pt x="179" y="528"/>
                  </a:cubicBezTo>
                  <a:lnTo>
                    <a:pt x="179" y="528"/>
                  </a:lnTo>
                  <a:cubicBezTo>
                    <a:pt x="247" y="494"/>
                    <a:pt x="323" y="528"/>
                    <a:pt x="357" y="494"/>
                  </a:cubicBezTo>
                  <a:cubicBezTo>
                    <a:pt x="425" y="460"/>
                    <a:pt x="459" y="460"/>
                    <a:pt x="501" y="426"/>
                  </a:cubicBezTo>
                  <a:cubicBezTo>
                    <a:pt x="603" y="349"/>
                    <a:pt x="714" y="315"/>
                    <a:pt x="782" y="247"/>
                  </a:cubicBezTo>
                  <a:cubicBezTo>
                    <a:pt x="884" y="179"/>
                    <a:pt x="850" y="1"/>
                    <a:pt x="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345850" y="3348240"/>
              <a:ext cx="30369" cy="15609"/>
            </a:xfrm>
            <a:custGeom>
              <a:avLst/>
              <a:gdLst/>
              <a:ahLst/>
              <a:cxnLst/>
              <a:rect l="l" t="t" r="r" b="b"/>
              <a:pathLst>
                <a:path w="893" h="459" extrusionOk="0">
                  <a:moveTo>
                    <a:pt x="748" y="0"/>
                  </a:moveTo>
                  <a:lnTo>
                    <a:pt x="680" y="0"/>
                  </a:lnTo>
                  <a:cubicBezTo>
                    <a:pt x="570" y="34"/>
                    <a:pt x="468" y="68"/>
                    <a:pt x="358" y="102"/>
                  </a:cubicBezTo>
                  <a:cubicBezTo>
                    <a:pt x="256" y="136"/>
                    <a:pt x="145" y="136"/>
                    <a:pt x="77" y="246"/>
                  </a:cubicBezTo>
                  <a:cubicBezTo>
                    <a:pt x="1" y="314"/>
                    <a:pt x="77" y="425"/>
                    <a:pt x="145" y="459"/>
                  </a:cubicBezTo>
                  <a:lnTo>
                    <a:pt x="213" y="459"/>
                  </a:lnTo>
                  <a:cubicBezTo>
                    <a:pt x="290" y="459"/>
                    <a:pt x="358" y="425"/>
                    <a:pt x="468" y="391"/>
                  </a:cubicBezTo>
                  <a:cubicBezTo>
                    <a:pt x="536" y="348"/>
                    <a:pt x="638" y="280"/>
                    <a:pt x="748" y="246"/>
                  </a:cubicBezTo>
                  <a:cubicBezTo>
                    <a:pt x="893" y="213"/>
                    <a:pt x="850" y="0"/>
                    <a:pt x="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a:off x="413457" y="3277165"/>
              <a:ext cx="36150" cy="17956"/>
            </a:xfrm>
            <a:custGeom>
              <a:avLst/>
              <a:gdLst/>
              <a:ahLst/>
              <a:cxnLst/>
              <a:rect l="l" t="t" r="r" b="b"/>
              <a:pathLst>
                <a:path w="1063" h="528" extrusionOk="0">
                  <a:moveTo>
                    <a:pt x="884" y="0"/>
                  </a:moveTo>
                  <a:lnTo>
                    <a:pt x="850" y="0"/>
                  </a:lnTo>
                  <a:cubicBezTo>
                    <a:pt x="561" y="34"/>
                    <a:pt x="349" y="145"/>
                    <a:pt x="137" y="247"/>
                  </a:cubicBezTo>
                  <a:cubicBezTo>
                    <a:pt x="1" y="315"/>
                    <a:pt x="69" y="527"/>
                    <a:pt x="213" y="527"/>
                  </a:cubicBezTo>
                  <a:lnTo>
                    <a:pt x="247" y="527"/>
                  </a:lnTo>
                  <a:cubicBezTo>
                    <a:pt x="493" y="459"/>
                    <a:pt x="706" y="391"/>
                    <a:pt x="952" y="247"/>
                  </a:cubicBezTo>
                  <a:cubicBezTo>
                    <a:pt x="1063" y="179"/>
                    <a:pt x="986" y="0"/>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2"/>
            <p:cNvSpPr/>
            <p:nvPr/>
          </p:nvSpPr>
          <p:spPr>
            <a:xfrm>
              <a:off x="401316" y="3373372"/>
              <a:ext cx="27784" cy="13297"/>
            </a:xfrm>
            <a:custGeom>
              <a:avLst/>
              <a:gdLst/>
              <a:ahLst/>
              <a:cxnLst/>
              <a:rect l="l" t="t" r="r" b="b"/>
              <a:pathLst>
                <a:path w="817" h="391" extrusionOk="0">
                  <a:moveTo>
                    <a:pt x="706" y="0"/>
                  </a:moveTo>
                  <a:lnTo>
                    <a:pt x="672" y="0"/>
                  </a:lnTo>
                  <a:cubicBezTo>
                    <a:pt x="460" y="77"/>
                    <a:pt x="213" y="145"/>
                    <a:pt x="35" y="289"/>
                  </a:cubicBezTo>
                  <a:cubicBezTo>
                    <a:pt x="1" y="323"/>
                    <a:pt x="35" y="391"/>
                    <a:pt x="69" y="391"/>
                  </a:cubicBezTo>
                  <a:lnTo>
                    <a:pt x="111" y="391"/>
                  </a:lnTo>
                  <a:cubicBezTo>
                    <a:pt x="324" y="391"/>
                    <a:pt x="536" y="247"/>
                    <a:pt x="748" y="179"/>
                  </a:cubicBezTo>
                  <a:cubicBezTo>
                    <a:pt x="816" y="145"/>
                    <a:pt x="782" y="0"/>
                    <a:pt x="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2"/>
            <p:cNvSpPr/>
            <p:nvPr/>
          </p:nvSpPr>
          <p:spPr>
            <a:xfrm>
              <a:off x="396419" y="3417854"/>
              <a:ext cx="31525" cy="15916"/>
            </a:xfrm>
            <a:custGeom>
              <a:avLst/>
              <a:gdLst/>
              <a:ahLst/>
              <a:cxnLst/>
              <a:rect l="l" t="t" r="r" b="b"/>
              <a:pathLst>
                <a:path w="927" h="468" extrusionOk="0">
                  <a:moveTo>
                    <a:pt x="748" y="0"/>
                  </a:moveTo>
                  <a:lnTo>
                    <a:pt x="714" y="0"/>
                  </a:lnTo>
                  <a:cubicBezTo>
                    <a:pt x="502" y="43"/>
                    <a:pt x="111" y="77"/>
                    <a:pt x="0" y="323"/>
                  </a:cubicBezTo>
                  <a:cubicBezTo>
                    <a:pt x="0" y="391"/>
                    <a:pt x="43" y="468"/>
                    <a:pt x="111" y="468"/>
                  </a:cubicBezTo>
                  <a:lnTo>
                    <a:pt x="179" y="468"/>
                  </a:lnTo>
                  <a:cubicBezTo>
                    <a:pt x="255" y="468"/>
                    <a:pt x="357" y="425"/>
                    <a:pt x="425" y="391"/>
                  </a:cubicBezTo>
                  <a:cubicBezTo>
                    <a:pt x="536" y="323"/>
                    <a:pt x="680" y="255"/>
                    <a:pt x="782" y="213"/>
                  </a:cubicBezTo>
                  <a:cubicBezTo>
                    <a:pt x="926" y="179"/>
                    <a:pt x="892" y="0"/>
                    <a:pt x="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2"/>
            <p:cNvSpPr/>
            <p:nvPr/>
          </p:nvSpPr>
          <p:spPr>
            <a:xfrm>
              <a:off x="472392" y="3419282"/>
              <a:ext cx="26628" cy="17956"/>
            </a:xfrm>
            <a:custGeom>
              <a:avLst/>
              <a:gdLst/>
              <a:ahLst/>
              <a:cxnLst/>
              <a:rect l="l" t="t" r="r" b="b"/>
              <a:pathLst>
                <a:path w="783" h="528" extrusionOk="0">
                  <a:moveTo>
                    <a:pt x="604" y="1"/>
                  </a:moveTo>
                  <a:cubicBezTo>
                    <a:pt x="604" y="1"/>
                    <a:pt x="570" y="1"/>
                    <a:pt x="527" y="35"/>
                  </a:cubicBezTo>
                  <a:cubicBezTo>
                    <a:pt x="425" y="103"/>
                    <a:pt x="281" y="171"/>
                    <a:pt x="145" y="213"/>
                  </a:cubicBezTo>
                  <a:cubicBezTo>
                    <a:pt x="69" y="213"/>
                    <a:pt x="35" y="247"/>
                    <a:pt x="1" y="315"/>
                  </a:cubicBezTo>
                  <a:cubicBezTo>
                    <a:pt x="1" y="383"/>
                    <a:pt x="1" y="426"/>
                    <a:pt x="35" y="460"/>
                  </a:cubicBezTo>
                  <a:cubicBezTo>
                    <a:pt x="69" y="528"/>
                    <a:pt x="145" y="528"/>
                    <a:pt x="179" y="528"/>
                  </a:cubicBezTo>
                  <a:lnTo>
                    <a:pt x="247" y="528"/>
                  </a:lnTo>
                  <a:cubicBezTo>
                    <a:pt x="425" y="494"/>
                    <a:pt x="570" y="383"/>
                    <a:pt x="706" y="247"/>
                  </a:cubicBezTo>
                  <a:cubicBezTo>
                    <a:pt x="782" y="171"/>
                    <a:pt x="706" y="1"/>
                    <a:pt x="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2"/>
            <p:cNvSpPr/>
            <p:nvPr/>
          </p:nvSpPr>
          <p:spPr>
            <a:xfrm>
              <a:off x="720272" y="3525011"/>
              <a:ext cx="21697" cy="28940"/>
            </a:xfrm>
            <a:custGeom>
              <a:avLst/>
              <a:gdLst/>
              <a:ahLst/>
              <a:cxnLst/>
              <a:rect l="l" t="t" r="r" b="b"/>
              <a:pathLst>
                <a:path w="638" h="851" extrusionOk="0">
                  <a:moveTo>
                    <a:pt x="459" y="1"/>
                  </a:moveTo>
                  <a:cubicBezTo>
                    <a:pt x="425" y="1"/>
                    <a:pt x="425" y="35"/>
                    <a:pt x="391" y="35"/>
                  </a:cubicBezTo>
                  <a:cubicBezTo>
                    <a:pt x="213" y="247"/>
                    <a:pt x="0" y="502"/>
                    <a:pt x="0" y="749"/>
                  </a:cubicBezTo>
                  <a:cubicBezTo>
                    <a:pt x="0" y="816"/>
                    <a:pt x="34" y="850"/>
                    <a:pt x="77" y="850"/>
                  </a:cubicBezTo>
                  <a:cubicBezTo>
                    <a:pt x="111" y="850"/>
                    <a:pt x="111" y="816"/>
                    <a:pt x="145" y="816"/>
                  </a:cubicBezTo>
                  <a:cubicBezTo>
                    <a:pt x="323" y="638"/>
                    <a:pt x="425" y="392"/>
                    <a:pt x="569" y="179"/>
                  </a:cubicBezTo>
                  <a:cubicBezTo>
                    <a:pt x="637" y="111"/>
                    <a:pt x="535" y="1"/>
                    <a:pt x="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2"/>
            <p:cNvSpPr/>
            <p:nvPr/>
          </p:nvSpPr>
          <p:spPr>
            <a:xfrm>
              <a:off x="743092" y="3544396"/>
              <a:ext cx="19384" cy="20541"/>
            </a:xfrm>
            <a:custGeom>
              <a:avLst/>
              <a:gdLst/>
              <a:ahLst/>
              <a:cxnLst/>
              <a:rect l="l" t="t" r="r" b="b"/>
              <a:pathLst>
                <a:path w="570" h="604" extrusionOk="0">
                  <a:moveTo>
                    <a:pt x="425" y="0"/>
                  </a:moveTo>
                  <a:cubicBezTo>
                    <a:pt x="391" y="0"/>
                    <a:pt x="391" y="0"/>
                    <a:pt x="357" y="34"/>
                  </a:cubicBezTo>
                  <a:cubicBezTo>
                    <a:pt x="289" y="102"/>
                    <a:pt x="213" y="179"/>
                    <a:pt x="145" y="246"/>
                  </a:cubicBezTo>
                  <a:cubicBezTo>
                    <a:pt x="111" y="280"/>
                    <a:pt x="77" y="314"/>
                    <a:pt x="43" y="357"/>
                  </a:cubicBezTo>
                  <a:cubicBezTo>
                    <a:pt x="0" y="391"/>
                    <a:pt x="0" y="425"/>
                    <a:pt x="0" y="493"/>
                  </a:cubicBezTo>
                  <a:cubicBezTo>
                    <a:pt x="0" y="569"/>
                    <a:pt x="77" y="603"/>
                    <a:pt x="111" y="603"/>
                  </a:cubicBezTo>
                  <a:cubicBezTo>
                    <a:pt x="213" y="603"/>
                    <a:pt x="289" y="493"/>
                    <a:pt x="357" y="391"/>
                  </a:cubicBezTo>
                  <a:cubicBezTo>
                    <a:pt x="391" y="314"/>
                    <a:pt x="468" y="246"/>
                    <a:pt x="535" y="179"/>
                  </a:cubicBezTo>
                  <a:cubicBezTo>
                    <a:pt x="569" y="68"/>
                    <a:pt x="501" y="0"/>
                    <a:pt x="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2"/>
            <p:cNvSpPr/>
            <p:nvPr/>
          </p:nvSpPr>
          <p:spPr>
            <a:xfrm>
              <a:off x="751763" y="3477061"/>
              <a:ext cx="24009" cy="24009"/>
            </a:xfrm>
            <a:custGeom>
              <a:avLst/>
              <a:gdLst/>
              <a:ahLst/>
              <a:cxnLst/>
              <a:rect l="l" t="t" r="r" b="b"/>
              <a:pathLst>
                <a:path w="706" h="706" extrusionOk="0">
                  <a:moveTo>
                    <a:pt x="561" y="1"/>
                  </a:moveTo>
                  <a:cubicBezTo>
                    <a:pt x="527" y="1"/>
                    <a:pt x="493" y="1"/>
                    <a:pt x="459" y="35"/>
                  </a:cubicBezTo>
                  <a:cubicBezTo>
                    <a:pt x="382" y="137"/>
                    <a:pt x="314" y="213"/>
                    <a:pt x="213" y="281"/>
                  </a:cubicBezTo>
                  <a:cubicBezTo>
                    <a:pt x="102" y="349"/>
                    <a:pt x="0" y="426"/>
                    <a:pt x="0" y="561"/>
                  </a:cubicBezTo>
                  <a:cubicBezTo>
                    <a:pt x="0" y="638"/>
                    <a:pt x="34" y="672"/>
                    <a:pt x="68" y="706"/>
                  </a:cubicBezTo>
                  <a:lnTo>
                    <a:pt x="102" y="706"/>
                  </a:lnTo>
                  <a:cubicBezTo>
                    <a:pt x="246" y="706"/>
                    <a:pt x="348" y="561"/>
                    <a:pt x="425" y="494"/>
                  </a:cubicBezTo>
                  <a:cubicBezTo>
                    <a:pt x="527" y="349"/>
                    <a:pt x="561" y="247"/>
                    <a:pt x="637" y="137"/>
                  </a:cubicBezTo>
                  <a:cubicBezTo>
                    <a:pt x="705" y="69"/>
                    <a:pt x="637" y="1"/>
                    <a:pt x="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2"/>
            <p:cNvSpPr/>
            <p:nvPr/>
          </p:nvSpPr>
          <p:spPr>
            <a:xfrm>
              <a:off x="725170" y="3445570"/>
              <a:ext cx="20541" cy="19418"/>
            </a:xfrm>
            <a:custGeom>
              <a:avLst/>
              <a:gdLst/>
              <a:ahLst/>
              <a:cxnLst/>
              <a:rect l="l" t="t" r="r" b="b"/>
              <a:pathLst>
                <a:path w="604" h="571" extrusionOk="0">
                  <a:moveTo>
                    <a:pt x="459" y="1"/>
                  </a:moveTo>
                  <a:lnTo>
                    <a:pt x="425" y="1"/>
                  </a:lnTo>
                  <a:cubicBezTo>
                    <a:pt x="315" y="111"/>
                    <a:pt x="247" y="179"/>
                    <a:pt x="179" y="247"/>
                  </a:cubicBezTo>
                  <a:cubicBezTo>
                    <a:pt x="103" y="290"/>
                    <a:pt x="1" y="392"/>
                    <a:pt x="35" y="502"/>
                  </a:cubicBezTo>
                  <a:cubicBezTo>
                    <a:pt x="35" y="536"/>
                    <a:pt x="69" y="570"/>
                    <a:pt x="103" y="570"/>
                  </a:cubicBezTo>
                  <a:lnTo>
                    <a:pt x="103" y="570"/>
                  </a:lnTo>
                  <a:cubicBezTo>
                    <a:pt x="213" y="570"/>
                    <a:pt x="281" y="460"/>
                    <a:pt x="357" y="392"/>
                  </a:cubicBezTo>
                  <a:cubicBezTo>
                    <a:pt x="425" y="324"/>
                    <a:pt x="493" y="247"/>
                    <a:pt x="527" y="145"/>
                  </a:cubicBezTo>
                  <a:cubicBezTo>
                    <a:pt x="604" y="77"/>
                    <a:pt x="570" y="1"/>
                    <a:pt x="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2"/>
            <p:cNvSpPr/>
            <p:nvPr/>
          </p:nvSpPr>
          <p:spPr>
            <a:xfrm>
              <a:off x="779207" y="3364972"/>
              <a:ext cx="21697" cy="20541"/>
            </a:xfrm>
            <a:custGeom>
              <a:avLst/>
              <a:gdLst/>
              <a:ahLst/>
              <a:cxnLst/>
              <a:rect l="l" t="t" r="r" b="b"/>
              <a:pathLst>
                <a:path w="638" h="604" extrusionOk="0">
                  <a:moveTo>
                    <a:pt x="501" y="1"/>
                  </a:moveTo>
                  <a:lnTo>
                    <a:pt x="467" y="1"/>
                  </a:lnTo>
                  <a:cubicBezTo>
                    <a:pt x="357" y="69"/>
                    <a:pt x="289" y="145"/>
                    <a:pt x="179" y="213"/>
                  </a:cubicBezTo>
                  <a:cubicBezTo>
                    <a:pt x="111" y="324"/>
                    <a:pt x="0" y="392"/>
                    <a:pt x="0" y="494"/>
                  </a:cubicBezTo>
                  <a:cubicBezTo>
                    <a:pt x="0" y="570"/>
                    <a:pt x="77" y="604"/>
                    <a:pt x="111" y="604"/>
                  </a:cubicBezTo>
                  <a:lnTo>
                    <a:pt x="111" y="604"/>
                  </a:lnTo>
                  <a:cubicBezTo>
                    <a:pt x="255" y="604"/>
                    <a:pt x="323" y="494"/>
                    <a:pt x="391" y="426"/>
                  </a:cubicBezTo>
                  <a:cubicBezTo>
                    <a:pt x="467" y="324"/>
                    <a:pt x="535" y="247"/>
                    <a:pt x="603" y="145"/>
                  </a:cubicBezTo>
                  <a:cubicBezTo>
                    <a:pt x="637" y="69"/>
                    <a:pt x="569"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2"/>
            <p:cNvSpPr/>
            <p:nvPr/>
          </p:nvSpPr>
          <p:spPr>
            <a:xfrm>
              <a:off x="816752" y="3344466"/>
              <a:ext cx="17956" cy="22853"/>
            </a:xfrm>
            <a:custGeom>
              <a:avLst/>
              <a:gdLst/>
              <a:ahLst/>
              <a:cxnLst/>
              <a:rect l="l" t="t" r="r" b="b"/>
              <a:pathLst>
                <a:path w="528" h="672" extrusionOk="0">
                  <a:moveTo>
                    <a:pt x="383" y="1"/>
                  </a:moveTo>
                  <a:cubicBezTo>
                    <a:pt x="349" y="1"/>
                    <a:pt x="349" y="35"/>
                    <a:pt x="315" y="35"/>
                  </a:cubicBezTo>
                  <a:cubicBezTo>
                    <a:pt x="281" y="77"/>
                    <a:pt x="247" y="111"/>
                    <a:pt x="247" y="145"/>
                  </a:cubicBezTo>
                  <a:cubicBezTo>
                    <a:pt x="213" y="213"/>
                    <a:pt x="170" y="247"/>
                    <a:pt x="136" y="290"/>
                  </a:cubicBezTo>
                  <a:cubicBezTo>
                    <a:pt x="102" y="391"/>
                    <a:pt x="0" y="459"/>
                    <a:pt x="0" y="604"/>
                  </a:cubicBezTo>
                  <a:cubicBezTo>
                    <a:pt x="34" y="638"/>
                    <a:pt x="68" y="672"/>
                    <a:pt x="102" y="672"/>
                  </a:cubicBezTo>
                  <a:lnTo>
                    <a:pt x="136" y="672"/>
                  </a:lnTo>
                  <a:cubicBezTo>
                    <a:pt x="213" y="672"/>
                    <a:pt x="281" y="638"/>
                    <a:pt x="315" y="604"/>
                  </a:cubicBezTo>
                  <a:cubicBezTo>
                    <a:pt x="349" y="536"/>
                    <a:pt x="383" y="502"/>
                    <a:pt x="425" y="425"/>
                  </a:cubicBezTo>
                  <a:cubicBezTo>
                    <a:pt x="459" y="324"/>
                    <a:pt x="527" y="179"/>
                    <a:pt x="459" y="77"/>
                  </a:cubicBezTo>
                  <a:cubicBezTo>
                    <a:pt x="425" y="35"/>
                    <a:pt x="425" y="1"/>
                    <a:pt x="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2"/>
            <p:cNvSpPr/>
            <p:nvPr/>
          </p:nvSpPr>
          <p:spPr>
            <a:xfrm>
              <a:off x="774582" y="3423907"/>
              <a:ext cx="22853" cy="22853"/>
            </a:xfrm>
            <a:custGeom>
              <a:avLst/>
              <a:gdLst/>
              <a:ahLst/>
              <a:cxnLst/>
              <a:rect l="l" t="t" r="r" b="b"/>
              <a:pathLst>
                <a:path w="672" h="672" extrusionOk="0">
                  <a:moveTo>
                    <a:pt x="493" y="1"/>
                  </a:moveTo>
                  <a:cubicBezTo>
                    <a:pt x="493" y="1"/>
                    <a:pt x="459" y="1"/>
                    <a:pt x="425" y="35"/>
                  </a:cubicBezTo>
                  <a:cubicBezTo>
                    <a:pt x="349" y="111"/>
                    <a:pt x="247" y="179"/>
                    <a:pt x="136" y="290"/>
                  </a:cubicBezTo>
                  <a:cubicBezTo>
                    <a:pt x="68" y="358"/>
                    <a:pt x="0" y="460"/>
                    <a:pt x="0" y="570"/>
                  </a:cubicBezTo>
                  <a:cubicBezTo>
                    <a:pt x="0" y="638"/>
                    <a:pt x="34" y="672"/>
                    <a:pt x="102" y="672"/>
                  </a:cubicBezTo>
                  <a:lnTo>
                    <a:pt x="102" y="672"/>
                  </a:lnTo>
                  <a:cubicBezTo>
                    <a:pt x="247" y="638"/>
                    <a:pt x="315" y="570"/>
                    <a:pt x="391" y="460"/>
                  </a:cubicBezTo>
                  <a:cubicBezTo>
                    <a:pt x="493" y="358"/>
                    <a:pt x="527" y="247"/>
                    <a:pt x="603" y="145"/>
                  </a:cubicBezTo>
                  <a:cubicBezTo>
                    <a:pt x="671" y="77"/>
                    <a:pt x="603" y="1"/>
                    <a:pt x="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2"/>
            <p:cNvSpPr/>
            <p:nvPr/>
          </p:nvSpPr>
          <p:spPr>
            <a:xfrm>
              <a:off x="940675" y="3523855"/>
              <a:ext cx="22853" cy="27784"/>
            </a:xfrm>
            <a:custGeom>
              <a:avLst/>
              <a:gdLst/>
              <a:ahLst/>
              <a:cxnLst/>
              <a:rect l="l" t="t" r="r" b="b"/>
              <a:pathLst>
                <a:path w="672" h="817" extrusionOk="0">
                  <a:moveTo>
                    <a:pt x="527" y="1"/>
                  </a:moveTo>
                  <a:lnTo>
                    <a:pt x="460" y="1"/>
                  </a:lnTo>
                  <a:cubicBezTo>
                    <a:pt x="281" y="179"/>
                    <a:pt x="1" y="494"/>
                    <a:pt x="137" y="749"/>
                  </a:cubicBezTo>
                  <a:cubicBezTo>
                    <a:pt x="137" y="783"/>
                    <a:pt x="213" y="817"/>
                    <a:pt x="247" y="817"/>
                  </a:cubicBezTo>
                  <a:cubicBezTo>
                    <a:pt x="281" y="817"/>
                    <a:pt x="315" y="783"/>
                    <a:pt x="349" y="783"/>
                  </a:cubicBezTo>
                  <a:cubicBezTo>
                    <a:pt x="426" y="672"/>
                    <a:pt x="426" y="570"/>
                    <a:pt x="460" y="460"/>
                  </a:cubicBezTo>
                  <a:cubicBezTo>
                    <a:pt x="493" y="358"/>
                    <a:pt x="561" y="247"/>
                    <a:pt x="638" y="145"/>
                  </a:cubicBezTo>
                  <a:cubicBezTo>
                    <a:pt x="672" y="69"/>
                    <a:pt x="604" y="1"/>
                    <a:pt x="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2"/>
            <p:cNvSpPr/>
            <p:nvPr/>
          </p:nvSpPr>
          <p:spPr>
            <a:xfrm>
              <a:off x="965807" y="3518958"/>
              <a:ext cx="15643" cy="25472"/>
            </a:xfrm>
            <a:custGeom>
              <a:avLst/>
              <a:gdLst/>
              <a:ahLst/>
              <a:cxnLst/>
              <a:rect l="l" t="t" r="r" b="b"/>
              <a:pathLst>
                <a:path w="460" h="749" extrusionOk="0">
                  <a:moveTo>
                    <a:pt x="358" y="1"/>
                  </a:moveTo>
                  <a:cubicBezTo>
                    <a:pt x="324" y="1"/>
                    <a:pt x="290" y="43"/>
                    <a:pt x="247" y="77"/>
                  </a:cubicBezTo>
                  <a:cubicBezTo>
                    <a:pt x="213" y="145"/>
                    <a:pt x="179" y="255"/>
                    <a:pt x="145" y="323"/>
                  </a:cubicBezTo>
                  <a:cubicBezTo>
                    <a:pt x="111" y="357"/>
                    <a:pt x="77" y="391"/>
                    <a:pt x="77" y="425"/>
                  </a:cubicBezTo>
                  <a:cubicBezTo>
                    <a:pt x="35" y="502"/>
                    <a:pt x="35" y="536"/>
                    <a:pt x="35" y="604"/>
                  </a:cubicBezTo>
                  <a:cubicBezTo>
                    <a:pt x="1" y="680"/>
                    <a:pt x="77" y="748"/>
                    <a:pt x="179" y="748"/>
                  </a:cubicBezTo>
                  <a:cubicBezTo>
                    <a:pt x="179" y="748"/>
                    <a:pt x="213" y="748"/>
                    <a:pt x="247" y="714"/>
                  </a:cubicBezTo>
                  <a:cubicBezTo>
                    <a:pt x="290" y="680"/>
                    <a:pt x="358" y="638"/>
                    <a:pt x="392" y="604"/>
                  </a:cubicBezTo>
                  <a:cubicBezTo>
                    <a:pt x="392" y="536"/>
                    <a:pt x="426" y="502"/>
                    <a:pt x="426" y="425"/>
                  </a:cubicBezTo>
                  <a:cubicBezTo>
                    <a:pt x="460" y="323"/>
                    <a:pt x="460" y="213"/>
                    <a:pt x="460" y="77"/>
                  </a:cubicBezTo>
                  <a:cubicBezTo>
                    <a:pt x="460" y="43"/>
                    <a:pt x="392" y="1"/>
                    <a:pt x="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2"/>
            <p:cNvSpPr/>
            <p:nvPr/>
          </p:nvSpPr>
          <p:spPr>
            <a:xfrm>
              <a:off x="986313" y="3452814"/>
              <a:ext cx="14487" cy="22853"/>
            </a:xfrm>
            <a:custGeom>
              <a:avLst/>
              <a:gdLst/>
              <a:ahLst/>
              <a:cxnLst/>
              <a:rect l="l" t="t" r="r" b="b"/>
              <a:pathLst>
                <a:path w="426" h="672" extrusionOk="0">
                  <a:moveTo>
                    <a:pt x="281" y="0"/>
                  </a:moveTo>
                  <a:cubicBezTo>
                    <a:pt x="247" y="0"/>
                    <a:pt x="213" y="0"/>
                    <a:pt x="179" y="34"/>
                  </a:cubicBezTo>
                  <a:cubicBezTo>
                    <a:pt x="111" y="213"/>
                    <a:pt x="1" y="459"/>
                    <a:pt x="111" y="637"/>
                  </a:cubicBezTo>
                  <a:cubicBezTo>
                    <a:pt x="111" y="671"/>
                    <a:pt x="145" y="671"/>
                    <a:pt x="179" y="671"/>
                  </a:cubicBezTo>
                  <a:cubicBezTo>
                    <a:pt x="179" y="671"/>
                    <a:pt x="213" y="671"/>
                    <a:pt x="213" y="637"/>
                  </a:cubicBezTo>
                  <a:cubicBezTo>
                    <a:pt x="281" y="569"/>
                    <a:pt x="281" y="501"/>
                    <a:pt x="324" y="425"/>
                  </a:cubicBezTo>
                  <a:cubicBezTo>
                    <a:pt x="324" y="323"/>
                    <a:pt x="358" y="213"/>
                    <a:pt x="392" y="111"/>
                  </a:cubicBezTo>
                  <a:cubicBezTo>
                    <a:pt x="426" y="34"/>
                    <a:pt x="358"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2"/>
            <p:cNvSpPr/>
            <p:nvPr/>
          </p:nvSpPr>
          <p:spPr>
            <a:xfrm>
              <a:off x="1015220" y="3449345"/>
              <a:ext cx="19384" cy="28906"/>
            </a:xfrm>
            <a:custGeom>
              <a:avLst/>
              <a:gdLst/>
              <a:ahLst/>
              <a:cxnLst/>
              <a:rect l="l" t="t" r="r" b="b"/>
              <a:pathLst>
                <a:path w="570" h="850" extrusionOk="0">
                  <a:moveTo>
                    <a:pt x="425" y="0"/>
                  </a:moveTo>
                  <a:cubicBezTo>
                    <a:pt x="391" y="0"/>
                    <a:pt x="357" y="0"/>
                    <a:pt x="323" y="68"/>
                  </a:cubicBezTo>
                  <a:cubicBezTo>
                    <a:pt x="247" y="281"/>
                    <a:pt x="34" y="459"/>
                    <a:pt x="34" y="705"/>
                  </a:cubicBezTo>
                  <a:cubicBezTo>
                    <a:pt x="0" y="773"/>
                    <a:pt x="34" y="850"/>
                    <a:pt x="111" y="850"/>
                  </a:cubicBezTo>
                  <a:cubicBezTo>
                    <a:pt x="145" y="850"/>
                    <a:pt x="145" y="816"/>
                    <a:pt x="179" y="816"/>
                  </a:cubicBezTo>
                  <a:cubicBezTo>
                    <a:pt x="391" y="671"/>
                    <a:pt x="459" y="391"/>
                    <a:pt x="536" y="136"/>
                  </a:cubicBezTo>
                  <a:cubicBezTo>
                    <a:pt x="570" y="68"/>
                    <a:pt x="493" y="0"/>
                    <a:pt x="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2"/>
            <p:cNvSpPr/>
            <p:nvPr/>
          </p:nvSpPr>
          <p:spPr>
            <a:xfrm>
              <a:off x="927412" y="3604487"/>
              <a:ext cx="25166" cy="32647"/>
            </a:xfrm>
            <a:custGeom>
              <a:avLst/>
              <a:gdLst/>
              <a:ahLst/>
              <a:cxnLst/>
              <a:rect l="l" t="t" r="r" b="b"/>
              <a:pathLst>
                <a:path w="740" h="960" extrusionOk="0">
                  <a:moveTo>
                    <a:pt x="637" y="0"/>
                  </a:moveTo>
                  <a:lnTo>
                    <a:pt x="569" y="0"/>
                  </a:lnTo>
                  <a:cubicBezTo>
                    <a:pt x="459" y="144"/>
                    <a:pt x="357" y="289"/>
                    <a:pt x="246" y="391"/>
                  </a:cubicBezTo>
                  <a:cubicBezTo>
                    <a:pt x="144" y="535"/>
                    <a:pt x="34" y="637"/>
                    <a:pt x="34" y="816"/>
                  </a:cubicBezTo>
                  <a:cubicBezTo>
                    <a:pt x="0" y="884"/>
                    <a:pt x="34" y="960"/>
                    <a:pt x="102" y="960"/>
                  </a:cubicBezTo>
                  <a:cubicBezTo>
                    <a:pt x="102" y="960"/>
                    <a:pt x="144" y="960"/>
                    <a:pt x="144" y="926"/>
                  </a:cubicBezTo>
                  <a:cubicBezTo>
                    <a:pt x="314" y="884"/>
                    <a:pt x="391" y="748"/>
                    <a:pt x="493" y="603"/>
                  </a:cubicBezTo>
                  <a:cubicBezTo>
                    <a:pt x="603" y="425"/>
                    <a:pt x="671" y="289"/>
                    <a:pt x="739" y="110"/>
                  </a:cubicBezTo>
                  <a:cubicBezTo>
                    <a:pt x="739" y="34"/>
                    <a:pt x="705" y="0"/>
                    <a:pt x="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2"/>
            <p:cNvSpPr/>
            <p:nvPr/>
          </p:nvSpPr>
          <p:spPr>
            <a:xfrm>
              <a:off x="887521" y="3591190"/>
              <a:ext cx="18228" cy="24281"/>
            </a:xfrm>
            <a:custGeom>
              <a:avLst/>
              <a:gdLst/>
              <a:ahLst/>
              <a:cxnLst/>
              <a:rect l="l" t="t" r="r" b="b"/>
              <a:pathLst>
                <a:path w="536" h="714" extrusionOk="0">
                  <a:moveTo>
                    <a:pt x="391" y="0"/>
                  </a:moveTo>
                  <a:cubicBezTo>
                    <a:pt x="358" y="0"/>
                    <a:pt x="324" y="43"/>
                    <a:pt x="290" y="77"/>
                  </a:cubicBezTo>
                  <a:cubicBezTo>
                    <a:pt x="256" y="145"/>
                    <a:pt x="179" y="255"/>
                    <a:pt x="111" y="323"/>
                  </a:cubicBezTo>
                  <a:cubicBezTo>
                    <a:pt x="77" y="425"/>
                    <a:pt x="1" y="535"/>
                    <a:pt x="43" y="603"/>
                  </a:cubicBezTo>
                  <a:cubicBezTo>
                    <a:pt x="43" y="637"/>
                    <a:pt x="77" y="714"/>
                    <a:pt x="111" y="714"/>
                  </a:cubicBezTo>
                  <a:cubicBezTo>
                    <a:pt x="111" y="714"/>
                    <a:pt x="145" y="714"/>
                    <a:pt x="145" y="680"/>
                  </a:cubicBezTo>
                  <a:cubicBezTo>
                    <a:pt x="213" y="637"/>
                    <a:pt x="290" y="569"/>
                    <a:pt x="358" y="501"/>
                  </a:cubicBezTo>
                  <a:cubicBezTo>
                    <a:pt x="391" y="391"/>
                    <a:pt x="468" y="289"/>
                    <a:pt x="502" y="179"/>
                  </a:cubicBezTo>
                  <a:cubicBezTo>
                    <a:pt x="536" y="111"/>
                    <a:pt x="468"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2"/>
            <p:cNvSpPr/>
            <p:nvPr/>
          </p:nvSpPr>
          <p:spPr>
            <a:xfrm>
              <a:off x="805767" y="3567215"/>
              <a:ext cx="14487" cy="20541"/>
            </a:xfrm>
            <a:custGeom>
              <a:avLst/>
              <a:gdLst/>
              <a:ahLst/>
              <a:cxnLst/>
              <a:rect l="l" t="t" r="r" b="b"/>
              <a:pathLst>
                <a:path w="426" h="604" extrusionOk="0">
                  <a:moveTo>
                    <a:pt x="323" y="0"/>
                  </a:moveTo>
                  <a:cubicBezTo>
                    <a:pt x="281" y="0"/>
                    <a:pt x="281" y="0"/>
                    <a:pt x="247" y="34"/>
                  </a:cubicBezTo>
                  <a:cubicBezTo>
                    <a:pt x="145" y="179"/>
                    <a:pt x="1" y="357"/>
                    <a:pt x="35" y="535"/>
                  </a:cubicBezTo>
                  <a:cubicBezTo>
                    <a:pt x="35" y="569"/>
                    <a:pt x="69" y="603"/>
                    <a:pt x="111" y="603"/>
                  </a:cubicBezTo>
                  <a:cubicBezTo>
                    <a:pt x="145" y="603"/>
                    <a:pt x="145" y="603"/>
                    <a:pt x="145" y="569"/>
                  </a:cubicBezTo>
                  <a:cubicBezTo>
                    <a:pt x="247" y="535"/>
                    <a:pt x="281" y="425"/>
                    <a:pt x="323" y="357"/>
                  </a:cubicBezTo>
                  <a:cubicBezTo>
                    <a:pt x="357" y="281"/>
                    <a:pt x="391" y="179"/>
                    <a:pt x="425" y="111"/>
                  </a:cubicBezTo>
                  <a:cubicBezTo>
                    <a:pt x="425" y="34"/>
                    <a:pt x="391" y="0"/>
                    <a:pt x="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2"/>
            <p:cNvSpPr/>
            <p:nvPr/>
          </p:nvSpPr>
          <p:spPr>
            <a:xfrm>
              <a:off x="821377" y="3579355"/>
              <a:ext cx="19384" cy="17922"/>
            </a:xfrm>
            <a:custGeom>
              <a:avLst/>
              <a:gdLst/>
              <a:ahLst/>
              <a:cxnLst/>
              <a:rect l="l" t="t" r="r" b="b"/>
              <a:pathLst>
                <a:path w="570" h="527" extrusionOk="0">
                  <a:moveTo>
                    <a:pt x="391" y="0"/>
                  </a:moveTo>
                  <a:lnTo>
                    <a:pt x="357" y="0"/>
                  </a:lnTo>
                  <a:cubicBezTo>
                    <a:pt x="289" y="68"/>
                    <a:pt x="179" y="102"/>
                    <a:pt x="145" y="178"/>
                  </a:cubicBezTo>
                  <a:cubicBezTo>
                    <a:pt x="77" y="246"/>
                    <a:pt x="0" y="348"/>
                    <a:pt x="0" y="425"/>
                  </a:cubicBezTo>
                  <a:cubicBezTo>
                    <a:pt x="0" y="493"/>
                    <a:pt x="34" y="527"/>
                    <a:pt x="111" y="527"/>
                  </a:cubicBezTo>
                  <a:lnTo>
                    <a:pt x="145" y="527"/>
                  </a:lnTo>
                  <a:cubicBezTo>
                    <a:pt x="213" y="493"/>
                    <a:pt x="247" y="425"/>
                    <a:pt x="323" y="391"/>
                  </a:cubicBezTo>
                  <a:cubicBezTo>
                    <a:pt x="391" y="314"/>
                    <a:pt x="425" y="246"/>
                    <a:pt x="502" y="212"/>
                  </a:cubicBezTo>
                  <a:cubicBezTo>
                    <a:pt x="570" y="136"/>
                    <a:pt x="502"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2"/>
            <p:cNvSpPr/>
            <p:nvPr/>
          </p:nvSpPr>
          <p:spPr>
            <a:xfrm>
              <a:off x="656406" y="3583946"/>
              <a:ext cx="15950" cy="27784"/>
            </a:xfrm>
            <a:custGeom>
              <a:avLst/>
              <a:gdLst/>
              <a:ahLst/>
              <a:cxnLst/>
              <a:rect l="l" t="t" r="r" b="b"/>
              <a:pathLst>
                <a:path w="469" h="817" extrusionOk="0">
                  <a:moveTo>
                    <a:pt x="324" y="1"/>
                  </a:moveTo>
                  <a:cubicBezTo>
                    <a:pt x="290" y="1"/>
                    <a:pt x="290" y="43"/>
                    <a:pt x="256" y="77"/>
                  </a:cubicBezTo>
                  <a:cubicBezTo>
                    <a:pt x="213" y="179"/>
                    <a:pt x="145" y="290"/>
                    <a:pt x="77" y="426"/>
                  </a:cubicBezTo>
                  <a:cubicBezTo>
                    <a:pt x="43" y="536"/>
                    <a:pt x="1" y="638"/>
                    <a:pt x="77" y="748"/>
                  </a:cubicBezTo>
                  <a:cubicBezTo>
                    <a:pt x="77" y="782"/>
                    <a:pt x="111" y="816"/>
                    <a:pt x="145" y="816"/>
                  </a:cubicBezTo>
                  <a:cubicBezTo>
                    <a:pt x="179" y="816"/>
                    <a:pt x="179" y="816"/>
                    <a:pt x="213" y="782"/>
                  </a:cubicBezTo>
                  <a:cubicBezTo>
                    <a:pt x="290" y="714"/>
                    <a:pt x="324" y="638"/>
                    <a:pt x="324" y="536"/>
                  </a:cubicBezTo>
                  <a:cubicBezTo>
                    <a:pt x="358" y="392"/>
                    <a:pt x="358" y="290"/>
                    <a:pt x="426" y="179"/>
                  </a:cubicBezTo>
                  <a:cubicBezTo>
                    <a:pt x="468" y="77"/>
                    <a:pt x="392" y="1"/>
                    <a:pt x="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2"/>
            <p:cNvSpPr/>
            <p:nvPr/>
          </p:nvSpPr>
          <p:spPr>
            <a:xfrm>
              <a:off x="679532" y="3596087"/>
              <a:ext cx="17956" cy="24009"/>
            </a:xfrm>
            <a:custGeom>
              <a:avLst/>
              <a:gdLst/>
              <a:ahLst/>
              <a:cxnLst/>
              <a:rect l="l" t="t" r="r" b="b"/>
              <a:pathLst>
                <a:path w="528" h="706" extrusionOk="0">
                  <a:moveTo>
                    <a:pt x="425" y="1"/>
                  </a:moveTo>
                  <a:cubicBezTo>
                    <a:pt x="383" y="1"/>
                    <a:pt x="349" y="35"/>
                    <a:pt x="315" y="69"/>
                  </a:cubicBezTo>
                  <a:cubicBezTo>
                    <a:pt x="213" y="213"/>
                    <a:pt x="68" y="391"/>
                    <a:pt x="34" y="570"/>
                  </a:cubicBezTo>
                  <a:cubicBezTo>
                    <a:pt x="0" y="672"/>
                    <a:pt x="68" y="706"/>
                    <a:pt x="170" y="706"/>
                  </a:cubicBezTo>
                  <a:cubicBezTo>
                    <a:pt x="213" y="706"/>
                    <a:pt x="247" y="706"/>
                    <a:pt x="281" y="672"/>
                  </a:cubicBezTo>
                  <a:cubicBezTo>
                    <a:pt x="349" y="493"/>
                    <a:pt x="425" y="324"/>
                    <a:pt x="493" y="145"/>
                  </a:cubicBezTo>
                  <a:cubicBezTo>
                    <a:pt x="527" y="69"/>
                    <a:pt x="459" y="1"/>
                    <a:pt x="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2"/>
            <p:cNvSpPr/>
            <p:nvPr/>
          </p:nvSpPr>
          <p:spPr>
            <a:xfrm>
              <a:off x="690210" y="3696035"/>
              <a:ext cx="14487" cy="19418"/>
            </a:xfrm>
            <a:custGeom>
              <a:avLst/>
              <a:gdLst/>
              <a:ahLst/>
              <a:cxnLst/>
              <a:rect l="l" t="t" r="r" b="b"/>
              <a:pathLst>
                <a:path w="426" h="571" extrusionOk="0">
                  <a:moveTo>
                    <a:pt x="281" y="1"/>
                  </a:moveTo>
                  <a:cubicBezTo>
                    <a:pt x="247" y="1"/>
                    <a:pt x="213" y="1"/>
                    <a:pt x="213" y="35"/>
                  </a:cubicBezTo>
                  <a:cubicBezTo>
                    <a:pt x="145" y="103"/>
                    <a:pt x="111" y="179"/>
                    <a:pt x="69" y="281"/>
                  </a:cubicBezTo>
                  <a:cubicBezTo>
                    <a:pt x="35" y="358"/>
                    <a:pt x="1" y="426"/>
                    <a:pt x="35" y="494"/>
                  </a:cubicBezTo>
                  <a:cubicBezTo>
                    <a:pt x="35" y="528"/>
                    <a:pt x="69" y="570"/>
                    <a:pt x="111" y="570"/>
                  </a:cubicBezTo>
                  <a:lnTo>
                    <a:pt x="111" y="528"/>
                  </a:lnTo>
                  <a:cubicBezTo>
                    <a:pt x="179" y="494"/>
                    <a:pt x="213" y="426"/>
                    <a:pt x="247" y="358"/>
                  </a:cubicBezTo>
                  <a:cubicBezTo>
                    <a:pt x="281" y="281"/>
                    <a:pt x="324" y="213"/>
                    <a:pt x="358" y="145"/>
                  </a:cubicBezTo>
                  <a:cubicBezTo>
                    <a:pt x="425" y="69"/>
                    <a:pt x="358"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2"/>
            <p:cNvSpPr/>
            <p:nvPr/>
          </p:nvSpPr>
          <p:spPr>
            <a:xfrm>
              <a:off x="720272" y="3700966"/>
              <a:ext cx="15609" cy="19078"/>
            </a:xfrm>
            <a:custGeom>
              <a:avLst/>
              <a:gdLst/>
              <a:ahLst/>
              <a:cxnLst/>
              <a:rect l="l" t="t" r="r" b="b"/>
              <a:pathLst>
                <a:path w="459" h="561" extrusionOk="0">
                  <a:moveTo>
                    <a:pt x="323" y="0"/>
                  </a:moveTo>
                  <a:cubicBezTo>
                    <a:pt x="289" y="0"/>
                    <a:pt x="247" y="0"/>
                    <a:pt x="247" y="34"/>
                  </a:cubicBezTo>
                  <a:cubicBezTo>
                    <a:pt x="213" y="102"/>
                    <a:pt x="145" y="170"/>
                    <a:pt x="111" y="213"/>
                  </a:cubicBezTo>
                  <a:cubicBezTo>
                    <a:pt x="77" y="281"/>
                    <a:pt x="34" y="349"/>
                    <a:pt x="34" y="425"/>
                  </a:cubicBezTo>
                  <a:cubicBezTo>
                    <a:pt x="0" y="493"/>
                    <a:pt x="77" y="561"/>
                    <a:pt x="145" y="561"/>
                  </a:cubicBezTo>
                  <a:cubicBezTo>
                    <a:pt x="179" y="561"/>
                    <a:pt x="213" y="561"/>
                    <a:pt x="213" y="527"/>
                  </a:cubicBezTo>
                  <a:cubicBezTo>
                    <a:pt x="323" y="425"/>
                    <a:pt x="357" y="247"/>
                    <a:pt x="425" y="102"/>
                  </a:cubicBezTo>
                  <a:cubicBezTo>
                    <a:pt x="459" y="34"/>
                    <a:pt x="391" y="0"/>
                    <a:pt x="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2"/>
            <p:cNvSpPr/>
            <p:nvPr/>
          </p:nvSpPr>
          <p:spPr>
            <a:xfrm>
              <a:off x="752920" y="3617750"/>
              <a:ext cx="15609" cy="26628"/>
            </a:xfrm>
            <a:custGeom>
              <a:avLst/>
              <a:gdLst/>
              <a:ahLst/>
              <a:cxnLst/>
              <a:rect l="l" t="t" r="r" b="b"/>
              <a:pathLst>
                <a:path w="459" h="783" extrusionOk="0">
                  <a:moveTo>
                    <a:pt x="314" y="1"/>
                  </a:moveTo>
                  <a:cubicBezTo>
                    <a:pt x="280" y="1"/>
                    <a:pt x="246" y="1"/>
                    <a:pt x="246" y="69"/>
                  </a:cubicBezTo>
                  <a:cubicBezTo>
                    <a:pt x="136" y="247"/>
                    <a:pt x="0" y="460"/>
                    <a:pt x="34" y="706"/>
                  </a:cubicBezTo>
                  <a:cubicBezTo>
                    <a:pt x="68" y="748"/>
                    <a:pt x="102" y="782"/>
                    <a:pt x="136" y="782"/>
                  </a:cubicBezTo>
                  <a:cubicBezTo>
                    <a:pt x="179" y="782"/>
                    <a:pt x="179" y="748"/>
                    <a:pt x="212" y="748"/>
                  </a:cubicBezTo>
                  <a:cubicBezTo>
                    <a:pt x="391" y="604"/>
                    <a:pt x="391" y="358"/>
                    <a:pt x="459" y="145"/>
                  </a:cubicBezTo>
                  <a:cubicBezTo>
                    <a:pt x="459" y="69"/>
                    <a:pt x="391" y="1"/>
                    <a:pt x="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2"/>
            <p:cNvSpPr/>
            <p:nvPr/>
          </p:nvSpPr>
          <p:spPr>
            <a:xfrm>
              <a:off x="787879" y="3650397"/>
              <a:ext cx="17922" cy="20268"/>
            </a:xfrm>
            <a:custGeom>
              <a:avLst/>
              <a:gdLst/>
              <a:ahLst/>
              <a:cxnLst/>
              <a:rect l="l" t="t" r="r" b="b"/>
              <a:pathLst>
                <a:path w="527" h="596" extrusionOk="0">
                  <a:moveTo>
                    <a:pt x="382" y="1"/>
                  </a:moveTo>
                  <a:cubicBezTo>
                    <a:pt x="314" y="1"/>
                    <a:pt x="280" y="1"/>
                    <a:pt x="280" y="35"/>
                  </a:cubicBezTo>
                  <a:cubicBezTo>
                    <a:pt x="212" y="137"/>
                    <a:pt x="102" y="213"/>
                    <a:pt x="68" y="315"/>
                  </a:cubicBezTo>
                  <a:cubicBezTo>
                    <a:pt x="34" y="383"/>
                    <a:pt x="0" y="527"/>
                    <a:pt x="68" y="595"/>
                  </a:cubicBezTo>
                  <a:lnTo>
                    <a:pt x="136" y="595"/>
                  </a:lnTo>
                  <a:cubicBezTo>
                    <a:pt x="212" y="595"/>
                    <a:pt x="280" y="527"/>
                    <a:pt x="314" y="493"/>
                  </a:cubicBezTo>
                  <a:cubicBezTo>
                    <a:pt x="382" y="383"/>
                    <a:pt x="425" y="281"/>
                    <a:pt x="493" y="171"/>
                  </a:cubicBezTo>
                  <a:cubicBezTo>
                    <a:pt x="527" y="69"/>
                    <a:pt x="459"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2"/>
            <p:cNvSpPr/>
            <p:nvPr/>
          </p:nvSpPr>
          <p:spPr>
            <a:xfrm>
              <a:off x="875687" y="3669475"/>
              <a:ext cx="20541" cy="26594"/>
            </a:xfrm>
            <a:custGeom>
              <a:avLst/>
              <a:gdLst/>
              <a:ahLst/>
              <a:cxnLst/>
              <a:rect l="l" t="t" r="r" b="b"/>
              <a:pathLst>
                <a:path w="604" h="782" extrusionOk="0">
                  <a:moveTo>
                    <a:pt x="459" y="0"/>
                  </a:moveTo>
                  <a:cubicBezTo>
                    <a:pt x="425" y="0"/>
                    <a:pt x="391" y="34"/>
                    <a:pt x="349" y="77"/>
                  </a:cubicBezTo>
                  <a:cubicBezTo>
                    <a:pt x="281" y="145"/>
                    <a:pt x="213" y="247"/>
                    <a:pt x="136" y="357"/>
                  </a:cubicBezTo>
                  <a:cubicBezTo>
                    <a:pt x="68" y="459"/>
                    <a:pt x="0" y="570"/>
                    <a:pt x="34" y="671"/>
                  </a:cubicBezTo>
                  <a:cubicBezTo>
                    <a:pt x="34" y="748"/>
                    <a:pt x="68" y="782"/>
                    <a:pt x="136" y="782"/>
                  </a:cubicBezTo>
                  <a:lnTo>
                    <a:pt x="179" y="782"/>
                  </a:lnTo>
                  <a:cubicBezTo>
                    <a:pt x="281" y="714"/>
                    <a:pt x="315" y="604"/>
                    <a:pt x="391" y="502"/>
                  </a:cubicBezTo>
                  <a:cubicBezTo>
                    <a:pt x="425" y="391"/>
                    <a:pt x="493" y="289"/>
                    <a:pt x="527" y="179"/>
                  </a:cubicBezTo>
                  <a:cubicBezTo>
                    <a:pt x="604" y="77"/>
                    <a:pt x="527" y="0"/>
                    <a:pt x="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2"/>
            <p:cNvSpPr/>
            <p:nvPr/>
          </p:nvSpPr>
          <p:spPr>
            <a:xfrm>
              <a:off x="846780" y="3722629"/>
              <a:ext cx="21731" cy="25166"/>
            </a:xfrm>
            <a:custGeom>
              <a:avLst/>
              <a:gdLst/>
              <a:ahLst/>
              <a:cxnLst/>
              <a:rect l="l" t="t" r="r" b="b"/>
              <a:pathLst>
                <a:path w="639" h="740" extrusionOk="0">
                  <a:moveTo>
                    <a:pt x="460" y="0"/>
                  </a:moveTo>
                  <a:cubicBezTo>
                    <a:pt x="426" y="0"/>
                    <a:pt x="392" y="0"/>
                    <a:pt x="392" y="34"/>
                  </a:cubicBezTo>
                  <a:cubicBezTo>
                    <a:pt x="315" y="136"/>
                    <a:pt x="247" y="247"/>
                    <a:pt x="213" y="315"/>
                  </a:cubicBezTo>
                  <a:cubicBezTo>
                    <a:pt x="137" y="425"/>
                    <a:pt x="35" y="493"/>
                    <a:pt x="1" y="595"/>
                  </a:cubicBezTo>
                  <a:cubicBezTo>
                    <a:pt x="1" y="672"/>
                    <a:pt x="35" y="740"/>
                    <a:pt x="103" y="740"/>
                  </a:cubicBezTo>
                  <a:cubicBezTo>
                    <a:pt x="137" y="740"/>
                    <a:pt x="137" y="740"/>
                    <a:pt x="179" y="706"/>
                  </a:cubicBezTo>
                  <a:cubicBezTo>
                    <a:pt x="247" y="672"/>
                    <a:pt x="315" y="561"/>
                    <a:pt x="392" y="459"/>
                  </a:cubicBezTo>
                  <a:cubicBezTo>
                    <a:pt x="460" y="383"/>
                    <a:pt x="528" y="281"/>
                    <a:pt x="562" y="170"/>
                  </a:cubicBezTo>
                  <a:cubicBezTo>
                    <a:pt x="638" y="68"/>
                    <a:pt x="562" y="0"/>
                    <a:pt x="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2"/>
            <p:cNvSpPr/>
            <p:nvPr/>
          </p:nvSpPr>
          <p:spPr>
            <a:xfrm>
              <a:off x="825118" y="3721167"/>
              <a:ext cx="16800" cy="21731"/>
            </a:xfrm>
            <a:custGeom>
              <a:avLst/>
              <a:gdLst/>
              <a:ahLst/>
              <a:cxnLst/>
              <a:rect l="l" t="t" r="r" b="b"/>
              <a:pathLst>
                <a:path w="494" h="639" extrusionOk="0">
                  <a:moveTo>
                    <a:pt x="349" y="1"/>
                  </a:moveTo>
                  <a:cubicBezTo>
                    <a:pt x="349" y="1"/>
                    <a:pt x="315" y="43"/>
                    <a:pt x="281" y="77"/>
                  </a:cubicBezTo>
                  <a:cubicBezTo>
                    <a:pt x="179" y="213"/>
                    <a:pt x="35" y="358"/>
                    <a:pt x="1" y="570"/>
                  </a:cubicBezTo>
                  <a:cubicBezTo>
                    <a:pt x="1" y="604"/>
                    <a:pt x="35" y="638"/>
                    <a:pt x="103" y="638"/>
                  </a:cubicBezTo>
                  <a:lnTo>
                    <a:pt x="137" y="638"/>
                  </a:lnTo>
                  <a:cubicBezTo>
                    <a:pt x="213" y="570"/>
                    <a:pt x="247" y="502"/>
                    <a:pt x="315" y="426"/>
                  </a:cubicBezTo>
                  <a:cubicBezTo>
                    <a:pt x="349" y="324"/>
                    <a:pt x="426" y="256"/>
                    <a:pt x="460" y="145"/>
                  </a:cubicBezTo>
                  <a:cubicBezTo>
                    <a:pt x="494" y="77"/>
                    <a:pt x="426"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2"/>
            <p:cNvSpPr/>
            <p:nvPr/>
          </p:nvSpPr>
          <p:spPr>
            <a:xfrm>
              <a:off x="771964" y="3778945"/>
              <a:ext cx="12175" cy="17106"/>
            </a:xfrm>
            <a:custGeom>
              <a:avLst/>
              <a:gdLst/>
              <a:ahLst/>
              <a:cxnLst/>
              <a:rect l="l" t="t" r="r" b="b"/>
              <a:pathLst>
                <a:path w="358" h="503" extrusionOk="0">
                  <a:moveTo>
                    <a:pt x="256" y="1"/>
                  </a:moveTo>
                  <a:cubicBezTo>
                    <a:pt x="213" y="1"/>
                    <a:pt x="145" y="1"/>
                    <a:pt x="145" y="77"/>
                  </a:cubicBezTo>
                  <a:cubicBezTo>
                    <a:pt x="145" y="145"/>
                    <a:pt x="111" y="179"/>
                    <a:pt x="77" y="256"/>
                  </a:cubicBezTo>
                  <a:cubicBezTo>
                    <a:pt x="43" y="290"/>
                    <a:pt x="43" y="358"/>
                    <a:pt x="1" y="426"/>
                  </a:cubicBezTo>
                  <a:cubicBezTo>
                    <a:pt x="1" y="468"/>
                    <a:pt x="43" y="502"/>
                    <a:pt x="77" y="502"/>
                  </a:cubicBezTo>
                  <a:lnTo>
                    <a:pt x="111" y="502"/>
                  </a:lnTo>
                  <a:cubicBezTo>
                    <a:pt x="145" y="502"/>
                    <a:pt x="145" y="502"/>
                    <a:pt x="179" y="468"/>
                  </a:cubicBezTo>
                  <a:cubicBezTo>
                    <a:pt x="179" y="468"/>
                    <a:pt x="213" y="468"/>
                    <a:pt x="179" y="468"/>
                  </a:cubicBezTo>
                  <a:lnTo>
                    <a:pt x="179" y="468"/>
                  </a:lnTo>
                  <a:lnTo>
                    <a:pt x="179" y="468"/>
                  </a:lnTo>
                  <a:lnTo>
                    <a:pt x="179" y="468"/>
                  </a:lnTo>
                  <a:cubicBezTo>
                    <a:pt x="213" y="426"/>
                    <a:pt x="256" y="392"/>
                    <a:pt x="290" y="358"/>
                  </a:cubicBezTo>
                  <a:cubicBezTo>
                    <a:pt x="324" y="290"/>
                    <a:pt x="358" y="213"/>
                    <a:pt x="358" y="145"/>
                  </a:cubicBezTo>
                  <a:cubicBezTo>
                    <a:pt x="358" y="43"/>
                    <a:pt x="324"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2"/>
            <p:cNvSpPr/>
            <p:nvPr/>
          </p:nvSpPr>
          <p:spPr>
            <a:xfrm>
              <a:off x="727482" y="3770580"/>
              <a:ext cx="20541" cy="19384"/>
            </a:xfrm>
            <a:custGeom>
              <a:avLst/>
              <a:gdLst/>
              <a:ahLst/>
              <a:cxnLst/>
              <a:rect l="l" t="t" r="r" b="b"/>
              <a:pathLst>
                <a:path w="604" h="570" extrusionOk="0">
                  <a:moveTo>
                    <a:pt x="459" y="1"/>
                  </a:moveTo>
                  <a:cubicBezTo>
                    <a:pt x="425" y="1"/>
                    <a:pt x="425" y="1"/>
                    <a:pt x="391" y="35"/>
                  </a:cubicBezTo>
                  <a:cubicBezTo>
                    <a:pt x="323" y="77"/>
                    <a:pt x="247" y="145"/>
                    <a:pt x="145" y="213"/>
                  </a:cubicBezTo>
                  <a:cubicBezTo>
                    <a:pt x="111" y="289"/>
                    <a:pt x="1" y="391"/>
                    <a:pt x="35" y="502"/>
                  </a:cubicBezTo>
                  <a:cubicBezTo>
                    <a:pt x="35" y="536"/>
                    <a:pt x="77" y="570"/>
                    <a:pt x="111" y="570"/>
                  </a:cubicBezTo>
                  <a:lnTo>
                    <a:pt x="111" y="570"/>
                  </a:lnTo>
                  <a:cubicBezTo>
                    <a:pt x="213" y="570"/>
                    <a:pt x="289" y="459"/>
                    <a:pt x="323" y="425"/>
                  </a:cubicBezTo>
                  <a:cubicBezTo>
                    <a:pt x="391" y="357"/>
                    <a:pt x="459" y="289"/>
                    <a:pt x="536" y="213"/>
                  </a:cubicBezTo>
                  <a:cubicBezTo>
                    <a:pt x="570" y="179"/>
                    <a:pt x="604" y="145"/>
                    <a:pt x="570" y="77"/>
                  </a:cubicBezTo>
                  <a:cubicBezTo>
                    <a:pt x="536" y="35"/>
                    <a:pt x="502" y="1"/>
                    <a:pt x="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2"/>
            <p:cNvSpPr/>
            <p:nvPr/>
          </p:nvSpPr>
          <p:spPr>
            <a:xfrm>
              <a:off x="567443" y="2763243"/>
              <a:ext cx="651176" cy="472942"/>
            </a:xfrm>
            <a:custGeom>
              <a:avLst/>
              <a:gdLst/>
              <a:ahLst/>
              <a:cxnLst/>
              <a:rect l="l" t="t" r="r" b="b"/>
              <a:pathLst>
                <a:path w="19148" h="13907" extrusionOk="0">
                  <a:moveTo>
                    <a:pt x="7969" y="0"/>
                  </a:moveTo>
                  <a:cubicBezTo>
                    <a:pt x="7077" y="0"/>
                    <a:pt x="6227" y="178"/>
                    <a:pt x="5454" y="637"/>
                  </a:cubicBezTo>
                  <a:cubicBezTo>
                    <a:pt x="0" y="3789"/>
                    <a:pt x="6193" y="7926"/>
                    <a:pt x="6193" y="7926"/>
                  </a:cubicBezTo>
                  <a:cubicBezTo>
                    <a:pt x="2906" y="9948"/>
                    <a:pt x="4358" y="13906"/>
                    <a:pt x="8495" y="13906"/>
                  </a:cubicBezTo>
                  <a:cubicBezTo>
                    <a:pt x="8818" y="13906"/>
                    <a:pt x="9132" y="13872"/>
                    <a:pt x="9489" y="13838"/>
                  </a:cubicBezTo>
                  <a:cubicBezTo>
                    <a:pt x="14340" y="13167"/>
                    <a:pt x="19012" y="6686"/>
                    <a:pt x="19148" y="6507"/>
                  </a:cubicBezTo>
                  <a:cubicBezTo>
                    <a:pt x="19148" y="6507"/>
                    <a:pt x="13066" y="0"/>
                    <a:pt x="7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2"/>
            <p:cNvSpPr/>
            <p:nvPr/>
          </p:nvSpPr>
          <p:spPr>
            <a:xfrm>
              <a:off x="847937" y="2843841"/>
              <a:ext cx="322731" cy="316644"/>
            </a:xfrm>
            <a:custGeom>
              <a:avLst/>
              <a:gdLst/>
              <a:ahLst/>
              <a:cxnLst/>
              <a:rect l="l" t="t" r="r" b="b"/>
              <a:pathLst>
                <a:path w="9490" h="9311" extrusionOk="0">
                  <a:moveTo>
                    <a:pt x="1207" y="0"/>
                  </a:moveTo>
                  <a:cubicBezTo>
                    <a:pt x="884" y="0"/>
                    <a:pt x="638" y="102"/>
                    <a:pt x="604" y="314"/>
                  </a:cubicBezTo>
                  <a:cubicBezTo>
                    <a:pt x="358" y="1453"/>
                    <a:pt x="6126" y="3288"/>
                    <a:pt x="8385" y="3967"/>
                  </a:cubicBezTo>
                  <a:cubicBezTo>
                    <a:pt x="9133" y="4180"/>
                    <a:pt x="8385" y="4562"/>
                    <a:pt x="8385" y="4562"/>
                  </a:cubicBezTo>
                  <a:cubicBezTo>
                    <a:pt x="8385" y="4562"/>
                    <a:pt x="1" y="7790"/>
                    <a:pt x="952" y="9098"/>
                  </a:cubicBezTo>
                  <a:cubicBezTo>
                    <a:pt x="1063" y="9234"/>
                    <a:pt x="1241" y="9310"/>
                    <a:pt x="1488" y="9310"/>
                  </a:cubicBezTo>
                  <a:cubicBezTo>
                    <a:pt x="3467" y="9310"/>
                    <a:pt x="9277" y="5377"/>
                    <a:pt x="9490" y="4851"/>
                  </a:cubicBezTo>
                  <a:lnTo>
                    <a:pt x="8988" y="3152"/>
                  </a:lnTo>
                  <a:cubicBezTo>
                    <a:pt x="8988" y="3152"/>
                    <a:pt x="3153" y="0"/>
                    <a:pt x="12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2"/>
            <p:cNvSpPr/>
            <p:nvPr/>
          </p:nvSpPr>
          <p:spPr>
            <a:xfrm>
              <a:off x="757545" y="2967765"/>
              <a:ext cx="32647" cy="14487"/>
            </a:xfrm>
            <a:custGeom>
              <a:avLst/>
              <a:gdLst/>
              <a:ahLst/>
              <a:cxnLst/>
              <a:rect l="l" t="t" r="r" b="b"/>
              <a:pathLst>
                <a:path w="960" h="426" extrusionOk="0">
                  <a:moveTo>
                    <a:pt x="110" y="0"/>
                  </a:moveTo>
                  <a:cubicBezTo>
                    <a:pt x="43" y="0"/>
                    <a:pt x="0" y="68"/>
                    <a:pt x="76" y="111"/>
                  </a:cubicBezTo>
                  <a:cubicBezTo>
                    <a:pt x="178" y="179"/>
                    <a:pt x="323" y="213"/>
                    <a:pt x="467" y="281"/>
                  </a:cubicBezTo>
                  <a:cubicBezTo>
                    <a:pt x="603" y="357"/>
                    <a:pt x="714" y="425"/>
                    <a:pt x="850" y="425"/>
                  </a:cubicBezTo>
                  <a:lnTo>
                    <a:pt x="892" y="425"/>
                  </a:lnTo>
                  <a:cubicBezTo>
                    <a:pt x="960" y="425"/>
                    <a:pt x="960" y="323"/>
                    <a:pt x="926" y="247"/>
                  </a:cubicBezTo>
                  <a:cubicBezTo>
                    <a:pt x="816" y="179"/>
                    <a:pt x="680" y="145"/>
                    <a:pt x="535" y="111"/>
                  </a:cubicBezTo>
                  <a:cubicBezTo>
                    <a:pt x="391" y="68"/>
                    <a:pt x="255" y="0"/>
                    <a:pt x="110"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2"/>
            <p:cNvSpPr/>
            <p:nvPr/>
          </p:nvSpPr>
          <p:spPr>
            <a:xfrm>
              <a:off x="760129" y="2940014"/>
              <a:ext cx="32375" cy="13331"/>
            </a:xfrm>
            <a:custGeom>
              <a:avLst/>
              <a:gdLst/>
              <a:ahLst/>
              <a:cxnLst/>
              <a:rect l="l" t="t" r="r" b="b"/>
              <a:pathLst>
                <a:path w="952" h="392" extrusionOk="0">
                  <a:moveTo>
                    <a:pt x="34" y="1"/>
                  </a:moveTo>
                  <a:cubicBezTo>
                    <a:pt x="0" y="1"/>
                    <a:pt x="0" y="77"/>
                    <a:pt x="34" y="77"/>
                  </a:cubicBezTo>
                  <a:cubicBezTo>
                    <a:pt x="281" y="179"/>
                    <a:pt x="527" y="324"/>
                    <a:pt x="816" y="392"/>
                  </a:cubicBezTo>
                  <a:lnTo>
                    <a:pt x="816" y="392"/>
                  </a:lnTo>
                  <a:cubicBezTo>
                    <a:pt x="884" y="392"/>
                    <a:pt x="952" y="290"/>
                    <a:pt x="850" y="247"/>
                  </a:cubicBezTo>
                  <a:cubicBezTo>
                    <a:pt x="604" y="111"/>
                    <a:pt x="315" y="35"/>
                    <a:pt x="3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2"/>
            <p:cNvSpPr/>
            <p:nvPr/>
          </p:nvSpPr>
          <p:spPr>
            <a:xfrm>
              <a:off x="750301" y="2892064"/>
              <a:ext cx="36150" cy="10746"/>
            </a:xfrm>
            <a:custGeom>
              <a:avLst/>
              <a:gdLst/>
              <a:ahLst/>
              <a:cxnLst/>
              <a:rect l="l" t="t" r="r" b="b"/>
              <a:pathLst>
                <a:path w="1063" h="316" extrusionOk="0">
                  <a:moveTo>
                    <a:pt x="323" y="1"/>
                  </a:moveTo>
                  <a:cubicBezTo>
                    <a:pt x="256" y="1"/>
                    <a:pt x="145" y="1"/>
                    <a:pt x="77" y="35"/>
                  </a:cubicBezTo>
                  <a:cubicBezTo>
                    <a:pt x="1" y="69"/>
                    <a:pt x="1" y="171"/>
                    <a:pt x="77" y="171"/>
                  </a:cubicBezTo>
                  <a:cubicBezTo>
                    <a:pt x="256" y="213"/>
                    <a:pt x="425" y="213"/>
                    <a:pt x="604" y="247"/>
                  </a:cubicBezTo>
                  <a:cubicBezTo>
                    <a:pt x="680" y="247"/>
                    <a:pt x="782" y="315"/>
                    <a:pt x="893" y="315"/>
                  </a:cubicBezTo>
                  <a:cubicBezTo>
                    <a:pt x="927" y="315"/>
                    <a:pt x="961" y="281"/>
                    <a:pt x="995" y="281"/>
                  </a:cubicBezTo>
                  <a:cubicBezTo>
                    <a:pt x="1029" y="247"/>
                    <a:pt x="1063" y="213"/>
                    <a:pt x="1029" y="171"/>
                  </a:cubicBezTo>
                  <a:cubicBezTo>
                    <a:pt x="961" y="35"/>
                    <a:pt x="748" y="35"/>
                    <a:pt x="60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2"/>
            <p:cNvSpPr/>
            <p:nvPr/>
          </p:nvSpPr>
          <p:spPr>
            <a:xfrm>
              <a:off x="709560" y="2906517"/>
              <a:ext cx="32409" cy="9556"/>
            </a:xfrm>
            <a:custGeom>
              <a:avLst/>
              <a:gdLst/>
              <a:ahLst/>
              <a:cxnLst/>
              <a:rect l="l" t="t" r="r" b="b"/>
              <a:pathLst>
                <a:path w="953" h="281" extrusionOk="0">
                  <a:moveTo>
                    <a:pt x="247" y="1"/>
                  </a:moveTo>
                  <a:cubicBezTo>
                    <a:pt x="179" y="1"/>
                    <a:pt x="103" y="1"/>
                    <a:pt x="35" y="34"/>
                  </a:cubicBezTo>
                  <a:cubicBezTo>
                    <a:pt x="1" y="34"/>
                    <a:pt x="1" y="102"/>
                    <a:pt x="35" y="136"/>
                  </a:cubicBezTo>
                  <a:cubicBezTo>
                    <a:pt x="179" y="213"/>
                    <a:pt x="315" y="247"/>
                    <a:pt x="460" y="247"/>
                  </a:cubicBezTo>
                  <a:cubicBezTo>
                    <a:pt x="528" y="281"/>
                    <a:pt x="638" y="281"/>
                    <a:pt x="706" y="281"/>
                  </a:cubicBezTo>
                  <a:lnTo>
                    <a:pt x="850" y="281"/>
                  </a:lnTo>
                  <a:cubicBezTo>
                    <a:pt x="918" y="247"/>
                    <a:pt x="952" y="136"/>
                    <a:pt x="884" y="102"/>
                  </a:cubicBezTo>
                  <a:cubicBezTo>
                    <a:pt x="774" y="34"/>
                    <a:pt x="604" y="34"/>
                    <a:pt x="494" y="34"/>
                  </a:cubicBezTo>
                  <a:cubicBezTo>
                    <a:pt x="392" y="1"/>
                    <a:pt x="315" y="1"/>
                    <a:pt x="24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2"/>
            <p:cNvSpPr/>
            <p:nvPr/>
          </p:nvSpPr>
          <p:spPr>
            <a:xfrm>
              <a:off x="728638" y="2848738"/>
              <a:ext cx="30369" cy="10712"/>
            </a:xfrm>
            <a:custGeom>
              <a:avLst/>
              <a:gdLst/>
              <a:ahLst/>
              <a:cxnLst/>
              <a:rect l="l" t="t" r="r" b="b"/>
              <a:pathLst>
                <a:path w="893" h="315" extrusionOk="0">
                  <a:moveTo>
                    <a:pt x="213" y="1"/>
                  </a:moveTo>
                  <a:lnTo>
                    <a:pt x="111" y="1"/>
                  </a:lnTo>
                  <a:cubicBezTo>
                    <a:pt x="1" y="1"/>
                    <a:pt x="1" y="136"/>
                    <a:pt x="77" y="170"/>
                  </a:cubicBezTo>
                  <a:cubicBezTo>
                    <a:pt x="213" y="247"/>
                    <a:pt x="391" y="247"/>
                    <a:pt x="536" y="281"/>
                  </a:cubicBezTo>
                  <a:cubicBezTo>
                    <a:pt x="604" y="281"/>
                    <a:pt x="638" y="315"/>
                    <a:pt x="714" y="315"/>
                  </a:cubicBezTo>
                  <a:cubicBezTo>
                    <a:pt x="748" y="315"/>
                    <a:pt x="816" y="281"/>
                    <a:pt x="850" y="247"/>
                  </a:cubicBezTo>
                  <a:cubicBezTo>
                    <a:pt x="893" y="213"/>
                    <a:pt x="893" y="170"/>
                    <a:pt x="893" y="136"/>
                  </a:cubicBezTo>
                  <a:cubicBezTo>
                    <a:pt x="816" y="35"/>
                    <a:pt x="680" y="35"/>
                    <a:pt x="570"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2"/>
            <p:cNvSpPr/>
            <p:nvPr/>
          </p:nvSpPr>
          <p:spPr>
            <a:xfrm>
              <a:off x="778051" y="2808882"/>
              <a:ext cx="42203" cy="11018"/>
            </a:xfrm>
            <a:custGeom>
              <a:avLst/>
              <a:gdLst/>
              <a:ahLst/>
              <a:cxnLst/>
              <a:rect l="l" t="t" r="r" b="b"/>
              <a:pathLst>
                <a:path w="1241" h="324" extrusionOk="0">
                  <a:moveTo>
                    <a:pt x="425" y="0"/>
                  </a:moveTo>
                  <a:cubicBezTo>
                    <a:pt x="323" y="0"/>
                    <a:pt x="213" y="0"/>
                    <a:pt x="111" y="34"/>
                  </a:cubicBezTo>
                  <a:cubicBezTo>
                    <a:pt x="34" y="34"/>
                    <a:pt x="0" y="179"/>
                    <a:pt x="77" y="179"/>
                  </a:cubicBezTo>
                  <a:cubicBezTo>
                    <a:pt x="289" y="247"/>
                    <a:pt x="501" y="247"/>
                    <a:pt x="714" y="281"/>
                  </a:cubicBezTo>
                  <a:cubicBezTo>
                    <a:pt x="782" y="281"/>
                    <a:pt x="884" y="323"/>
                    <a:pt x="994" y="323"/>
                  </a:cubicBezTo>
                  <a:cubicBezTo>
                    <a:pt x="1062" y="323"/>
                    <a:pt x="1138" y="281"/>
                    <a:pt x="1206" y="247"/>
                  </a:cubicBezTo>
                  <a:cubicBezTo>
                    <a:pt x="1240" y="213"/>
                    <a:pt x="1240" y="145"/>
                    <a:pt x="1206" y="111"/>
                  </a:cubicBezTo>
                  <a:cubicBezTo>
                    <a:pt x="1138" y="34"/>
                    <a:pt x="1028" y="0"/>
                    <a:pt x="926" y="0"/>
                  </a:cubicBezTo>
                  <a:lnTo>
                    <a:pt x="782" y="0"/>
                  </a:lnTo>
                  <a:lnTo>
                    <a:pt x="74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2"/>
            <p:cNvSpPr/>
            <p:nvPr/>
          </p:nvSpPr>
          <p:spPr>
            <a:xfrm>
              <a:off x="790158" y="2857104"/>
              <a:ext cx="37306" cy="13331"/>
            </a:xfrm>
            <a:custGeom>
              <a:avLst/>
              <a:gdLst/>
              <a:ahLst/>
              <a:cxnLst/>
              <a:rect l="l" t="t" r="r" b="b"/>
              <a:pathLst>
                <a:path w="1097" h="392" extrusionOk="0">
                  <a:moveTo>
                    <a:pt x="494" y="1"/>
                  </a:moveTo>
                  <a:cubicBezTo>
                    <a:pt x="358" y="1"/>
                    <a:pt x="213" y="1"/>
                    <a:pt x="103" y="35"/>
                  </a:cubicBezTo>
                  <a:cubicBezTo>
                    <a:pt x="1" y="69"/>
                    <a:pt x="1" y="213"/>
                    <a:pt x="103" y="247"/>
                  </a:cubicBezTo>
                  <a:cubicBezTo>
                    <a:pt x="247" y="281"/>
                    <a:pt x="426" y="281"/>
                    <a:pt x="604" y="315"/>
                  </a:cubicBezTo>
                  <a:cubicBezTo>
                    <a:pt x="672" y="349"/>
                    <a:pt x="782" y="392"/>
                    <a:pt x="850" y="392"/>
                  </a:cubicBezTo>
                  <a:cubicBezTo>
                    <a:pt x="918" y="392"/>
                    <a:pt x="952" y="349"/>
                    <a:pt x="995" y="315"/>
                  </a:cubicBezTo>
                  <a:cubicBezTo>
                    <a:pt x="1063" y="281"/>
                    <a:pt x="1097" y="213"/>
                    <a:pt x="1063" y="137"/>
                  </a:cubicBezTo>
                  <a:cubicBezTo>
                    <a:pt x="952" y="1"/>
                    <a:pt x="782" y="1"/>
                    <a:pt x="63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2"/>
            <p:cNvSpPr/>
            <p:nvPr/>
          </p:nvSpPr>
          <p:spPr>
            <a:xfrm>
              <a:off x="860077" y="2803950"/>
              <a:ext cx="45672" cy="12175"/>
            </a:xfrm>
            <a:custGeom>
              <a:avLst/>
              <a:gdLst/>
              <a:ahLst/>
              <a:cxnLst/>
              <a:rect l="l" t="t" r="r" b="b"/>
              <a:pathLst>
                <a:path w="1343" h="358" extrusionOk="0">
                  <a:moveTo>
                    <a:pt x="213" y="1"/>
                  </a:moveTo>
                  <a:lnTo>
                    <a:pt x="69" y="1"/>
                  </a:lnTo>
                  <a:cubicBezTo>
                    <a:pt x="35" y="1"/>
                    <a:pt x="1" y="77"/>
                    <a:pt x="35" y="111"/>
                  </a:cubicBezTo>
                  <a:cubicBezTo>
                    <a:pt x="213" y="256"/>
                    <a:pt x="425" y="290"/>
                    <a:pt x="595" y="324"/>
                  </a:cubicBezTo>
                  <a:cubicBezTo>
                    <a:pt x="706" y="324"/>
                    <a:pt x="808" y="358"/>
                    <a:pt x="918" y="358"/>
                  </a:cubicBezTo>
                  <a:cubicBezTo>
                    <a:pt x="1020" y="358"/>
                    <a:pt x="1131" y="324"/>
                    <a:pt x="1232" y="290"/>
                  </a:cubicBezTo>
                  <a:cubicBezTo>
                    <a:pt x="1343" y="256"/>
                    <a:pt x="1309" y="77"/>
                    <a:pt x="1198" y="43"/>
                  </a:cubicBezTo>
                  <a:lnTo>
                    <a:pt x="952" y="43"/>
                  </a:lnTo>
                  <a:lnTo>
                    <a:pt x="706" y="43"/>
                  </a:lnTo>
                  <a:lnTo>
                    <a:pt x="638" y="43"/>
                  </a:lnTo>
                  <a:cubicBezTo>
                    <a:pt x="493" y="1"/>
                    <a:pt x="349" y="1"/>
                    <a:pt x="213"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2"/>
            <p:cNvSpPr/>
            <p:nvPr/>
          </p:nvSpPr>
          <p:spPr>
            <a:xfrm>
              <a:off x="849093" y="2911142"/>
              <a:ext cx="32681" cy="15643"/>
            </a:xfrm>
            <a:custGeom>
              <a:avLst/>
              <a:gdLst/>
              <a:ahLst/>
              <a:cxnLst/>
              <a:rect l="l" t="t" r="r" b="b"/>
              <a:pathLst>
                <a:path w="961" h="460" extrusionOk="0">
                  <a:moveTo>
                    <a:pt x="281" y="0"/>
                  </a:moveTo>
                  <a:cubicBezTo>
                    <a:pt x="213" y="0"/>
                    <a:pt x="111" y="34"/>
                    <a:pt x="35" y="77"/>
                  </a:cubicBezTo>
                  <a:cubicBezTo>
                    <a:pt x="1" y="111"/>
                    <a:pt x="1" y="179"/>
                    <a:pt x="35" y="213"/>
                  </a:cubicBezTo>
                  <a:cubicBezTo>
                    <a:pt x="111" y="289"/>
                    <a:pt x="213" y="289"/>
                    <a:pt x="324" y="323"/>
                  </a:cubicBezTo>
                  <a:cubicBezTo>
                    <a:pt x="392" y="357"/>
                    <a:pt x="494" y="391"/>
                    <a:pt x="604" y="459"/>
                  </a:cubicBezTo>
                  <a:lnTo>
                    <a:pt x="672" y="459"/>
                  </a:lnTo>
                  <a:cubicBezTo>
                    <a:pt x="850" y="459"/>
                    <a:pt x="961" y="213"/>
                    <a:pt x="748" y="111"/>
                  </a:cubicBezTo>
                  <a:cubicBezTo>
                    <a:pt x="604" y="77"/>
                    <a:pt x="460" y="0"/>
                    <a:pt x="2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2"/>
            <p:cNvSpPr/>
            <p:nvPr/>
          </p:nvSpPr>
          <p:spPr>
            <a:xfrm>
              <a:off x="826274" y="2949843"/>
              <a:ext cx="32409" cy="10746"/>
            </a:xfrm>
            <a:custGeom>
              <a:avLst/>
              <a:gdLst/>
              <a:ahLst/>
              <a:cxnLst/>
              <a:rect l="l" t="t" r="r" b="b"/>
              <a:pathLst>
                <a:path w="953" h="316" extrusionOk="0">
                  <a:moveTo>
                    <a:pt x="247" y="1"/>
                  </a:moveTo>
                  <a:cubicBezTo>
                    <a:pt x="179" y="1"/>
                    <a:pt x="103" y="35"/>
                    <a:pt x="35" y="35"/>
                  </a:cubicBezTo>
                  <a:cubicBezTo>
                    <a:pt x="1" y="35"/>
                    <a:pt x="1" y="69"/>
                    <a:pt x="1" y="103"/>
                  </a:cubicBezTo>
                  <a:cubicBezTo>
                    <a:pt x="145" y="171"/>
                    <a:pt x="281" y="213"/>
                    <a:pt x="426" y="247"/>
                  </a:cubicBezTo>
                  <a:cubicBezTo>
                    <a:pt x="528" y="281"/>
                    <a:pt x="638" y="315"/>
                    <a:pt x="782" y="315"/>
                  </a:cubicBezTo>
                  <a:lnTo>
                    <a:pt x="850" y="315"/>
                  </a:lnTo>
                  <a:cubicBezTo>
                    <a:pt x="952" y="281"/>
                    <a:pt x="952" y="137"/>
                    <a:pt x="884" y="103"/>
                  </a:cubicBezTo>
                  <a:cubicBezTo>
                    <a:pt x="782" y="35"/>
                    <a:pt x="604" y="35"/>
                    <a:pt x="460" y="35"/>
                  </a:cubicBezTo>
                  <a:cubicBezTo>
                    <a:pt x="392" y="35"/>
                    <a:pt x="315" y="1"/>
                    <a:pt x="24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2"/>
            <p:cNvSpPr/>
            <p:nvPr/>
          </p:nvSpPr>
          <p:spPr>
            <a:xfrm>
              <a:off x="820221" y="2987115"/>
              <a:ext cx="34994" cy="14487"/>
            </a:xfrm>
            <a:custGeom>
              <a:avLst/>
              <a:gdLst/>
              <a:ahLst/>
              <a:cxnLst/>
              <a:rect l="l" t="t" r="r" b="b"/>
              <a:pathLst>
                <a:path w="1029" h="426" extrusionOk="0">
                  <a:moveTo>
                    <a:pt x="357" y="1"/>
                  </a:moveTo>
                  <a:lnTo>
                    <a:pt x="179" y="1"/>
                  </a:lnTo>
                  <a:cubicBezTo>
                    <a:pt x="34" y="1"/>
                    <a:pt x="0" y="213"/>
                    <a:pt x="145" y="247"/>
                  </a:cubicBezTo>
                  <a:cubicBezTo>
                    <a:pt x="281" y="281"/>
                    <a:pt x="425" y="315"/>
                    <a:pt x="570" y="349"/>
                  </a:cubicBezTo>
                  <a:cubicBezTo>
                    <a:pt x="638" y="391"/>
                    <a:pt x="748" y="425"/>
                    <a:pt x="816" y="425"/>
                  </a:cubicBezTo>
                  <a:cubicBezTo>
                    <a:pt x="884" y="425"/>
                    <a:pt x="918" y="391"/>
                    <a:pt x="960" y="391"/>
                  </a:cubicBezTo>
                  <a:cubicBezTo>
                    <a:pt x="1028" y="315"/>
                    <a:pt x="1028" y="247"/>
                    <a:pt x="1028" y="179"/>
                  </a:cubicBezTo>
                  <a:cubicBezTo>
                    <a:pt x="960" y="35"/>
                    <a:pt x="782" y="35"/>
                    <a:pt x="63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2"/>
            <p:cNvSpPr/>
            <p:nvPr/>
          </p:nvSpPr>
          <p:spPr>
            <a:xfrm>
              <a:off x="828586" y="3018334"/>
              <a:ext cx="39925" cy="14453"/>
            </a:xfrm>
            <a:custGeom>
              <a:avLst/>
              <a:gdLst/>
              <a:ahLst/>
              <a:cxnLst/>
              <a:rect l="l" t="t" r="r" b="b"/>
              <a:pathLst>
                <a:path w="1174" h="425" extrusionOk="0">
                  <a:moveTo>
                    <a:pt x="290" y="0"/>
                  </a:moveTo>
                  <a:cubicBezTo>
                    <a:pt x="247" y="0"/>
                    <a:pt x="179" y="0"/>
                    <a:pt x="145" y="34"/>
                  </a:cubicBezTo>
                  <a:cubicBezTo>
                    <a:pt x="35" y="34"/>
                    <a:pt x="1" y="144"/>
                    <a:pt x="111" y="212"/>
                  </a:cubicBezTo>
                  <a:cubicBezTo>
                    <a:pt x="324" y="357"/>
                    <a:pt x="604" y="425"/>
                    <a:pt x="884" y="425"/>
                  </a:cubicBezTo>
                  <a:lnTo>
                    <a:pt x="961" y="425"/>
                  </a:lnTo>
                  <a:cubicBezTo>
                    <a:pt x="1173" y="425"/>
                    <a:pt x="1173" y="68"/>
                    <a:pt x="961" y="68"/>
                  </a:cubicBezTo>
                  <a:cubicBezTo>
                    <a:pt x="816" y="34"/>
                    <a:pt x="672" y="34"/>
                    <a:pt x="536" y="34"/>
                  </a:cubicBezTo>
                  <a:cubicBezTo>
                    <a:pt x="460" y="34"/>
                    <a:pt x="358" y="0"/>
                    <a:pt x="290"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2"/>
            <p:cNvSpPr/>
            <p:nvPr/>
          </p:nvSpPr>
          <p:spPr>
            <a:xfrm>
              <a:off x="920169" y="3009934"/>
              <a:ext cx="37306" cy="12175"/>
            </a:xfrm>
            <a:custGeom>
              <a:avLst/>
              <a:gdLst/>
              <a:ahLst/>
              <a:cxnLst/>
              <a:rect l="l" t="t" r="r" b="b"/>
              <a:pathLst>
                <a:path w="1097" h="358" extrusionOk="0">
                  <a:moveTo>
                    <a:pt x="782" y="1"/>
                  </a:moveTo>
                  <a:lnTo>
                    <a:pt x="570" y="1"/>
                  </a:lnTo>
                  <a:cubicBezTo>
                    <a:pt x="391" y="1"/>
                    <a:pt x="247" y="35"/>
                    <a:pt x="103" y="69"/>
                  </a:cubicBezTo>
                  <a:cubicBezTo>
                    <a:pt x="1" y="103"/>
                    <a:pt x="1" y="247"/>
                    <a:pt x="103" y="281"/>
                  </a:cubicBezTo>
                  <a:cubicBezTo>
                    <a:pt x="247" y="315"/>
                    <a:pt x="391" y="315"/>
                    <a:pt x="570" y="357"/>
                  </a:cubicBezTo>
                  <a:lnTo>
                    <a:pt x="782" y="357"/>
                  </a:lnTo>
                  <a:cubicBezTo>
                    <a:pt x="850" y="357"/>
                    <a:pt x="918" y="357"/>
                    <a:pt x="995" y="315"/>
                  </a:cubicBezTo>
                  <a:cubicBezTo>
                    <a:pt x="1096" y="247"/>
                    <a:pt x="1096" y="103"/>
                    <a:pt x="995" y="35"/>
                  </a:cubicBezTo>
                  <a:cubicBezTo>
                    <a:pt x="918" y="1"/>
                    <a:pt x="850" y="1"/>
                    <a:pt x="78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2"/>
            <p:cNvSpPr/>
            <p:nvPr/>
          </p:nvSpPr>
          <p:spPr>
            <a:xfrm>
              <a:off x="897350" y="2968921"/>
              <a:ext cx="39619" cy="12175"/>
            </a:xfrm>
            <a:custGeom>
              <a:avLst/>
              <a:gdLst/>
              <a:ahLst/>
              <a:cxnLst/>
              <a:rect l="l" t="t" r="r" b="b"/>
              <a:pathLst>
                <a:path w="1165" h="358" extrusionOk="0">
                  <a:moveTo>
                    <a:pt x="816" y="0"/>
                  </a:moveTo>
                  <a:lnTo>
                    <a:pt x="561" y="0"/>
                  </a:lnTo>
                  <a:cubicBezTo>
                    <a:pt x="425" y="0"/>
                    <a:pt x="247" y="34"/>
                    <a:pt x="69" y="77"/>
                  </a:cubicBezTo>
                  <a:cubicBezTo>
                    <a:pt x="1" y="111"/>
                    <a:pt x="1" y="213"/>
                    <a:pt x="69" y="247"/>
                  </a:cubicBezTo>
                  <a:cubicBezTo>
                    <a:pt x="247" y="323"/>
                    <a:pt x="425" y="323"/>
                    <a:pt x="561" y="323"/>
                  </a:cubicBezTo>
                  <a:cubicBezTo>
                    <a:pt x="672" y="323"/>
                    <a:pt x="740" y="357"/>
                    <a:pt x="816" y="357"/>
                  </a:cubicBezTo>
                  <a:cubicBezTo>
                    <a:pt x="884" y="357"/>
                    <a:pt x="986" y="323"/>
                    <a:pt x="1062" y="289"/>
                  </a:cubicBezTo>
                  <a:cubicBezTo>
                    <a:pt x="1164" y="247"/>
                    <a:pt x="1164" y="77"/>
                    <a:pt x="1062" y="34"/>
                  </a:cubicBezTo>
                  <a:cubicBezTo>
                    <a:pt x="986" y="0"/>
                    <a:pt x="884" y="0"/>
                    <a:pt x="816"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2"/>
            <p:cNvSpPr/>
            <p:nvPr/>
          </p:nvSpPr>
          <p:spPr>
            <a:xfrm>
              <a:off x="905715" y="2935423"/>
              <a:ext cx="33837" cy="11869"/>
            </a:xfrm>
            <a:custGeom>
              <a:avLst/>
              <a:gdLst/>
              <a:ahLst/>
              <a:cxnLst/>
              <a:rect l="l" t="t" r="r" b="b"/>
              <a:pathLst>
                <a:path w="995" h="349" extrusionOk="0">
                  <a:moveTo>
                    <a:pt x="358" y="0"/>
                  </a:moveTo>
                  <a:lnTo>
                    <a:pt x="103" y="0"/>
                  </a:lnTo>
                  <a:cubicBezTo>
                    <a:pt x="35" y="34"/>
                    <a:pt x="1" y="170"/>
                    <a:pt x="69" y="212"/>
                  </a:cubicBezTo>
                  <a:cubicBezTo>
                    <a:pt x="213" y="246"/>
                    <a:pt x="358" y="280"/>
                    <a:pt x="494" y="314"/>
                  </a:cubicBezTo>
                  <a:cubicBezTo>
                    <a:pt x="570" y="314"/>
                    <a:pt x="638" y="348"/>
                    <a:pt x="706" y="348"/>
                  </a:cubicBezTo>
                  <a:cubicBezTo>
                    <a:pt x="782" y="348"/>
                    <a:pt x="850" y="348"/>
                    <a:pt x="884" y="314"/>
                  </a:cubicBezTo>
                  <a:cubicBezTo>
                    <a:pt x="995" y="246"/>
                    <a:pt x="952" y="102"/>
                    <a:pt x="884" y="68"/>
                  </a:cubicBezTo>
                  <a:cubicBezTo>
                    <a:pt x="782" y="0"/>
                    <a:pt x="638" y="0"/>
                    <a:pt x="494"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2"/>
            <p:cNvSpPr/>
            <p:nvPr/>
          </p:nvSpPr>
          <p:spPr>
            <a:xfrm>
              <a:off x="979104" y="2987115"/>
              <a:ext cx="41047" cy="11869"/>
            </a:xfrm>
            <a:custGeom>
              <a:avLst/>
              <a:gdLst/>
              <a:ahLst/>
              <a:cxnLst/>
              <a:rect l="l" t="t" r="r" b="b"/>
              <a:pathLst>
                <a:path w="1207" h="349" extrusionOk="0">
                  <a:moveTo>
                    <a:pt x="918" y="1"/>
                  </a:moveTo>
                  <a:cubicBezTo>
                    <a:pt x="816" y="1"/>
                    <a:pt x="706" y="35"/>
                    <a:pt x="604" y="35"/>
                  </a:cubicBezTo>
                  <a:cubicBezTo>
                    <a:pt x="425" y="69"/>
                    <a:pt x="281" y="136"/>
                    <a:pt x="111" y="136"/>
                  </a:cubicBezTo>
                  <a:cubicBezTo>
                    <a:pt x="1" y="179"/>
                    <a:pt x="35" y="315"/>
                    <a:pt x="145" y="315"/>
                  </a:cubicBezTo>
                  <a:cubicBezTo>
                    <a:pt x="281" y="349"/>
                    <a:pt x="459" y="349"/>
                    <a:pt x="604" y="349"/>
                  </a:cubicBezTo>
                  <a:lnTo>
                    <a:pt x="638" y="349"/>
                  </a:lnTo>
                  <a:cubicBezTo>
                    <a:pt x="816" y="349"/>
                    <a:pt x="961" y="349"/>
                    <a:pt x="1096" y="281"/>
                  </a:cubicBezTo>
                  <a:cubicBezTo>
                    <a:pt x="1207" y="247"/>
                    <a:pt x="1173" y="69"/>
                    <a:pt x="1062" y="35"/>
                  </a:cubicBezTo>
                  <a:cubicBezTo>
                    <a:pt x="1028" y="1"/>
                    <a:pt x="961" y="1"/>
                    <a:pt x="91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2"/>
            <p:cNvSpPr/>
            <p:nvPr/>
          </p:nvSpPr>
          <p:spPr>
            <a:xfrm>
              <a:off x="976791" y="2952155"/>
              <a:ext cx="22853" cy="8434"/>
            </a:xfrm>
            <a:custGeom>
              <a:avLst/>
              <a:gdLst/>
              <a:ahLst/>
              <a:cxnLst/>
              <a:rect l="l" t="t" r="r" b="b"/>
              <a:pathLst>
                <a:path w="672" h="248" extrusionOk="0">
                  <a:moveTo>
                    <a:pt x="459" y="1"/>
                  </a:moveTo>
                  <a:lnTo>
                    <a:pt x="315" y="1"/>
                  </a:lnTo>
                  <a:cubicBezTo>
                    <a:pt x="247" y="1"/>
                    <a:pt x="137" y="1"/>
                    <a:pt x="69" y="69"/>
                  </a:cubicBezTo>
                  <a:cubicBezTo>
                    <a:pt x="1" y="69"/>
                    <a:pt x="1" y="179"/>
                    <a:pt x="69" y="179"/>
                  </a:cubicBezTo>
                  <a:cubicBezTo>
                    <a:pt x="137" y="247"/>
                    <a:pt x="247" y="247"/>
                    <a:pt x="315" y="247"/>
                  </a:cubicBezTo>
                  <a:lnTo>
                    <a:pt x="459" y="247"/>
                  </a:lnTo>
                  <a:cubicBezTo>
                    <a:pt x="527" y="247"/>
                    <a:pt x="561" y="247"/>
                    <a:pt x="604" y="213"/>
                  </a:cubicBezTo>
                  <a:cubicBezTo>
                    <a:pt x="672" y="179"/>
                    <a:pt x="672" y="69"/>
                    <a:pt x="604" y="35"/>
                  </a:cubicBezTo>
                  <a:cubicBezTo>
                    <a:pt x="561" y="1"/>
                    <a:pt x="527" y="1"/>
                    <a:pt x="459"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2"/>
            <p:cNvSpPr/>
            <p:nvPr/>
          </p:nvSpPr>
          <p:spPr>
            <a:xfrm>
              <a:off x="958597" y="2844998"/>
              <a:ext cx="30063" cy="12141"/>
            </a:xfrm>
            <a:custGeom>
              <a:avLst/>
              <a:gdLst/>
              <a:ahLst/>
              <a:cxnLst/>
              <a:rect l="l" t="t" r="r" b="b"/>
              <a:pathLst>
                <a:path w="884" h="357" extrusionOk="0">
                  <a:moveTo>
                    <a:pt x="213" y="0"/>
                  </a:moveTo>
                  <a:lnTo>
                    <a:pt x="77" y="0"/>
                  </a:lnTo>
                  <a:cubicBezTo>
                    <a:pt x="34" y="0"/>
                    <a:pt x="0" y="34"/>
                    <a:pt x="34" y="68"/>
                  </a:cubicBezTo>
                  <a:cubicBezTo>
                    <a:pt x="145" y="145"/>
                    <a:pt x="247" y="212"/>
                    <a:pt x="357" y="246"/>
                  </a:cubicBezTo>
                  <a:cubicBezTo>
                    <a:pt x="459" y="280"/>
                    <a:pt x="604" y="357"/>
                    <a:pt x="714" y="357"/>
                  </a:cubicBezTo>
                  <a:lnTo>
                    <a:pt x="782" y="357"/>
                  </a:lnTo>
                  <a:cubicBezTo>
                    <a:pt x="884" y="323"/>
                    <a:pt x="884" y="212"/>
                    <a:pt x="850" y="145"/>
                  </a:cubicBezTo>
                  <a:cubicBezTo>
                    <a:pt x="748" y="34"/>
                    <a:pt x="604" y="34"/>
                    <a:pt x="45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2"/>
            <p:cNvSpPr/>
            <p:nvPr/>
          </p:nvSpPr>
          <p:spPr>
            <a:xfrm>
              <a:off x="925100" y="3060503"/>
              <a:ext cx="28906" cy="17922"/>
            </a:xfrm>
            <a:custGeom>
              <a:avLst/>
              <a:gdLst/>
              <a:ahLst/>
              <a:cxnLst/>
              <a:rect l="l" t="t" r="r" b="b"/>
              <a:pathLst>
                <a:path w="850" h="527" extrusionOk="0">
                  <a:moveTo>
                    <a:pt x="671" y="0"/>
                  </a:moveTo>
                  <a:cubicBezTo>
                    <a:pt x="561" y="0"/>
                    <a:pt x="459" y="68"/>
                    <a:pt x="382" y="102"/>
                  </a:cubicBezTo>
                  <a:cubicBezTo>
                    <a:pt x="246" y="179"/>
                    <a:pt x="68" y="213"/>
                    <a:pt x="0" y="391"/>
                  </a:cubicBezTo>
                  <a:cubicBezTo>
                    <a:pt x="0" y="459"/>
                    <a:pt x="34" y="527"/>
                    <a:pt x="102" y="527"/>
                  </a:cubicBezTo>
                  <a:lnTo>
                    <a:pt x="170" y="527"/>
                  </a:lnTo>
                  <a:cubicBezTo>
                    <a:pt x="314" y="527"/>
                    <a:pt x="459" y="425"/>
                    <a:pt x="561" y="315"/>
                  </a:cubicBezTo>
                  <a:cubicBezTo>
                    <a:pt x="637" y="281"/>
                    <a:pt x="850" y="102"/>
                    <a:pt x="739" y="34"/>
                  </a:cubicBezTo>
                  <a:cubicBezTo>
                    <a:pt x="705" y="0"/>
                    <a:pt x="671" y="0"/>
                    <a:pt x="67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2"/>
            <p:cNvSpPr/>
            <p:nvPr/>
          </p:nvSpPr>
          <p:spPr>
            <a:xfrm>
              <a:off x="869633" y="3055572"/>
              <a:ext cx="25166" cy="18262"/>
            </a:xfrm>
            <a:custGeom>
              <a:avLst/>
              <a:gdLst/>
              <a:ahLst/>
              <a:cxnLst/>
              <a:rect l="l" t="t" r="r" b="b"/>
              <a:pathLst>
                <a:path w="740" h="537" extrusionOk="0">
                  <a:moveTo>
                    <a:pt x="603" y="1"/>
                  </a:moveTo>
                  <a:cubicBezTo>
                    <a:pt x="569" y="1"/>
                    <a:pt x="569" y="1"/>
                    <a:pt x="569" y="35"/>
                  </a:cubicBezTo>
                  <a:cubicBezTo>
                    <a:pt x="459" y="77"/>
                    <a:pt x="357" y="111"/>
                    <a:pt x="246" y="145"/>
                  </a:cubicBezTo>
                  <a:cubicBezTo>
                    <a:pt x="178" y="179"/>
                    <a:pt x="34" y="213"/>
                    <a:pt x="0" y="358"/>
                  </a:cubicBezTo>
                  <a:cubicBezTo>
                    <a:pt x="0" y="426"/>
                    <a:pt x="34" y="502"/>
                    <a:pt x="102" y="536"/>
                  </a:cubicBezTo>
                  <a:lnTo>
                    <a:pt x="178" y="536"/>
                  </a:lnTo>
                  <a:cubicBezTo>
                    <a:pt x="280" y="536"/>
                    <a:pt x="357" y="460"/>
                    <a:pt x="425" y="392"/>
                  </a:cubicBezTo>
                  <a:cubicBezTo>
                    <a:pt x="493" y="358"/>
                    <a:pt x="569" y="290"/>
                    <a:pt x="671" y="213"/>
                  </a:cubicBezTo>
                  <a:cubicBezTo>
                    <a:pt x="739" y="145"/>
                    <a:pt x="671" y="1"/>
                    <a:pt x="603"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2"/>
            <p:cNvSpPr/>
            <p:nvPr/>
          </p:nvSpPr>
          <p:spPr>
            <a:xfrm>
              <a:off x="789002" y="3063972"/>
              <a:ext cx="33565" cy="18228"/>
            </a:xfrm>
            <a:custGeom>
              <a:avLst/>
              <a:gdLst/>
              <a:ahLst/>
              <a:cxnLst/>
              <a:rect l="l" t="t" r="r" b="b"/>
              <a:pathLst>
                <a:path w="987" h="536" extrusionOk="0">
                  <a:moveTo>
                    <a:pt x="850" y="0"/>
                  </a:moveTo>
                  <a:cubicBezTo>
                    <a:pt x="706" y="0"/>
                    <a:pt x="604" y="43"/>
                    <a:pt x="460" y="77"/>
                  </a:cubicBezTo>
                  <a:cubicBezTo>
                    <a:pt x="349" y="111"/>
                    <a:pt x="213" y="179"/>
                    <a:pt x="103" y="255"/>
                  </a:cubicBezTo>
                  <a:cubicBezTo>
                    <a:pt x="1" y="357"/>
                    <a:pt x="103" y="535"/>
                    <a:pt x="247" y="535"/>
                  </a:cubicBezTo>
                  <a:lnTo>
                    <a:pt x="281" y="535"/>
                  </a:lnTo>
                  <a:cubicBezTo>
                    <a:pt x="392" y="501"/>
                    <a:pt x="494" y="425"/>
                    <a:pt x="604" y="357"/>
                  </a:cubicBezTo>
                  <a:cubicBezTo>
                    <a:pt x="706" y="289"/>
                    <a:pt x="816" y="255"/>
                    <a:pt x="918" y="179"/>
                  </a:cubicBezTo>
                  <a:cubicBezTo>
                    <a:pt x="986" y="145"/>
                    <a:pt x="952" y="0"/>
                    <a:pt x="850"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2"/>
            <p:cNvSpPr/>
            <p:nvPr/>
          </p:nvSpPr>
          <p:spPr>
            <a:xfrm>
              <a:off x="764754" y="3111038"/>
              <a:ext cx="31525" cy="21697"/>
            </a:xfrm>
            <a:custGeom>
              <a:avLst/>
              <a:gdLst/>
              <a:ahLst/>
              <a:cxnLst/>
              <a:rect l="l" t="t" r="r" b="b"/>
              <a:pathLst>
                <a:path w="927" h="638" extrusionOk="0">
                  <a:moveTo>
                    <a:pt x="816" y="1"/>
                  </a:moveTo>
                  <a:lnTo>
                    <a:pt x="816" y="1"/>
                  </a:lnTo>
                  <a:cubicBezTo>
                    <a:pt x="638" y="1"/>
                    <a:pt x="502" y="35"/>
                    <a:pt x="357" y="145"/>
                  </a:cubicBezTo>
                  <a:cubicBezTo>
                    <a:pt x="179" y="213"/>
                    <a:pt x="0" y="281"/>
                    <a:pt x="0" y="460"/>
                  </a:cubicBezTo>
                  <a:cubicBezTo>
                    <a:pt x="0" y="570"/>
                    <a:pt x="77" y="638"/>
                    <a:pt x="145" y="638"/>
                  </a:cubicBezTo>
                  <a:lnTo>
                    <a:pt x="179" y="638"/>
                  </a:lnTo>
                  <a:cubicBezTo>
                    <a:pt x="323" y="638"/>
                    <a:pt x="391" y="494"/>
                    <a:pt x="502" y="426"/>
                  </a:cubicBezTo>
                  <a:cubicBezTo>
                    <a:pt x="638" y="315"/>
                    <a:pt x="748" y="247"/>
                    <a:pt x="850" y="179"/>
                  </a:cubicBezTo>
                  <a:cubicBezTo>
                    <a:pt x="926" y="103"/>
                    <a:pt x="926" y="1"/>
                    <a:pt x="816"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2"/>
            <p:cNvSpPr/>
            <p:nvPr/>
          </p:nvSpPr>
          <p:spPr>
            <a:xfrm>
              <a:off x="831205" y="3097775"/>
              <a:ext cx="30063" cy="20541"/>
            </a:xfrm>
            <a:custGeom>
              <a:avLst/>
              <a:gdLst/>
              <a:ahLst/>
              <a:cxnLst/>
              <a:rect l="l" t="t" r="r" b="b"/>
              <a:pathLst>
                <a:path w="884" h="604" extrusionOk="0">
                  <a:moveTo>
                    <a:pt x="739" y="0"/>
                  </a:moveTo>
                  <a:cubicBezTo>
                    <a:pt x="595" y="0"/>
                    <a:pt x="493" y="68"/>
                    <a:pt x="383" y="111"/>
                  </a:cubicBezTo>
                  <a:cubicBezTo>
                    <a:pt x="247" y="178"/>
                    <a:pt x="136" y="246"/>
                    <a:pt x="34" y="357"/>
                  </a:cubicBezTo>
                  <a:cubicBezTo>
                    <a:pt x="0" y="459"/>
                    <a:pt x="68" y="603"/>
                    <a:pt x="170" y="603"/>
                  </a:cubicBezTo>
                  <a:lnTo>
                    <a:pt x="170" y="603"/>
                  </a:lnTo>
                  <a:cubicBezTo>
                    <a:pt x="315" y="603"/>
                    <a:pt x="459" y="493"/>
                    <a:pt x="561" y="425"/>
                  </a:cubicBezTo>
                  <a:cubicBezTo>
                    <a:pt x="671" y="357"/>
                    <a:pt x="773" y="280"/>
                    <a:pt x="850" y="145"/>
                  </a:cubicBezTo>
                  <a:cubicBezTo>
                    <a:pt x="884" y="68"/>
                    <a:pt x="850" y="0"/>
                    <a:pt x="73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a:off x="778051" y="3165076"/>
              <a:ext cx="36150" cy="25438"/>
            </a:xfrm>
            <a:custGeom>
              <a:avLst/>
              <a:gdLst/>
              <a:ahLst/>
              <a:cxnLst/>
              <a:rect l="l" t="t" r="r" b="b"/>
              <a:pathLst>
                <a:path w="1063" h="748" extrusionOk="0">
                  <a:moveTo>
                    <a:pt x="926" y="0"/>
                  </a:moveTo>
                  <a:lnTo>
                    <a:pt x="884" y="0"/>
                  </a:lnTo>
                  <a:cubicBezTo>
                    <a:pt x="748" y="43"/>
                    <a:pt x="603" y="111"/>
                    <a:pt x="501" y="213"/>
                  </a:cubicBezTo>
                  <a:cubicBezTo>
                    <a:pt x="357" y="289"/>
                    <a:pt x="213" y="357"/>
                    <a:pt x="111" y="425"/>
                  </a:cubicBezTo>
                  <a:cubicBezTo>
                    <a:pt x="0" y="536"/>
                    <a:pt x="111" y="748"/>
                    <a:pt x="213" y="748"/>
                  </a:cubicBezTo>
                  <a:cubicBezTo>
                    <a:pt x="247" y="748"/>
                    <a:pt x="247" y="748"/>
                    <a:pt x="289" y="714"/>
                  </a:cubicBezTo>
                  <a:cubicBezTo>
                    <a:pt x="535" y="604"/>
                    <a:pt x="816" y="425"/>
                    <a:pt x="994" y="179"/>
                  </a:cubicBezTo>
                  <a:cubicBezTo>
                    <a:pt x="1062" y="111"/>
                    <a:pt x="1028" y="0"/>
                    <a:pt x="926"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2"/>
            <p:cNvSpPr/>
            <p:nvPr/>
          </p:nvSpPr>
          <p:spPr>
            <a:xfrm>
              <a:off x="839571" y="3185583"/>
              <a:ext cx="28940" cy="22853"/>
            </a:xfrm>
            <a:custGeom>
              <a:avLst/>
              <a:gdLst/>
              <a:ahLst/>
              <a:cxnLst/>
              <a:rect l="l" t="t" r="r" b="b"/>
              <a:pathLst>
                <a:path w="851" h="672" extrusionOk="0">
                  <a:moveTo>
                    <a:pt x="774" y="1"/>
                  </a:moveTo>
                  <a:cubicBezTo>
                    <a:pt x="740" y="1"/>
                    <a:pt x="740" y="1"/>
                    <a:pt x="706" y="35"/>
                  </a:cubicBezTo>
                  <a:cubicBezTo>
                    <a:pt x="561" y="111"/>
                    <a:pt x="425" y="213"/>
                    <a:pt x="247" y="289"/>
                  </a:cubicBezTo>
                  <a:cubicBezTo>
                    <a:pt x="179" y="323"/>
                    <a:pt x="69" y="357"/>
                    <a:pt x="35" y="425"/>
                  </a:cubicBezTo>
                  <a:cubicBezTo>
                    <a:pt x="1" y="502"/>
                    <a:pt x="1" y="570"/>
                    <a:pt x="35" y="604"/>
                  </a:cubicBezTo>
                  <a:cubicBezTo>
                    <a:pt x="69" y="638"/>
                    <a:pt x="137" y="672"/>
                    <a:pt x="179" y="672"/>
                  </a:cubicBezTo>
                  <a:cubicBezTo>
                    <a:pt x="281" y="672"/>
                    <a:pt x="425" y="570"/>
                    <a:pt x="527" y="502"/>
                  </a:cubicBezTo>
                  <a:cubicBezTo>
                    <a:pt x="672" y="391"/>
                    <a:pt x="774" y="289"/>
                    <a:pt x="850" y="111"/>
                  </a:cubicBezTo>
                  <a:cubicBezTo>
                    <a:pt x="850" y="77"/>
                    <a:pt x="816" y="1"/>
                    <a:pt x="77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2"/>
            <p:cNvSpPr/>
            <p:nvPr/>
          </p:nvSpPr>
          <p:spPr>
            <a:xfrm>
              <a:off x="899662" y="3196567"/>
              <a:ext cx="27784" cy="17956"/>
            </a:xfrm>
            <a:custGeom>
              <a:avLst/>
              <a:gdLst/>
              <a:ahLst/>
              <a:cxnLst/>
              <a:rect l="l" t="t" r="r" b="b"/>
              <a:pathLst>
                <a:path w="817" h="528" extrusionOk="0">
                  <a:moveTo>
                    <a:pt x="672" y="0"/>
                  </a:moveTo>
                  <a:lnTo>
                    <a:pt x="638" y="0"/>
                  </a:lnTo>
                  <a:cubicBezTo>
                    <a:pt x="493" y="68"/>
                    <a:pt x="391" y="102"/>
                    <a:pt x="247" y="179"/>
                  </a:cubicBezTo>
                  <a:cubicBezTo>
                    <a:pt x="145" y="213"/>
                    <a:pt x="34" y="315"/>
                    <a:pt x="1" y="425"/>
                  </a:cubicBezTo>
                  <a:cubicBezTo>
                    <a:pt x="1" y="459"/>
                    <a:pt x="1" y="493"/>
                    <a:pt x="68" y="527"/>
                  </a:cubicBezTo>
                  <a:lnTo>
                    <a:pt x="145" y="527"/>
                  </a:lnTo>
                  <a:cubicBezTo>
                    <a:pt x="247" y="527"/>
                    <a:pt x="323" y="493"/>
                    <a:pt x="391" y="425"/>
                  </a:cubicBezTo>
                  <a:cubicBezTo>
                    <a:pt x="536" y="349"/>
                    <a:pt x="604" y="247"/>
                    <a:pt x="748" y="179"/>
                  </a:cubicBezTo>
                  <a:cubicBezTo>
                    <a:pt x="816" y="102"/>
                    <a:pt x="782" y="0"/>
                    <a:pt x="672"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971894" y="3160451"/>
              <a:ext cx="20541" cy="16800"/>
            </a:xfrm>
            <a:custGeom>
              <a:avLst/>
              <a:gdLst/>
              <a:ahLst/>
              <a:cxnLst/>
              <a:rect l="l" t="t" r="r" b="b"/>
              <a:pathLst>
                <a:path w="604" h="494" extrusionOk="0">
                  <a:moveTo>
                    <a:pt x="459" y="0"/>
                  </a:moveTo>
                  <a:lnTo>
                    <a:pt x="391" y="0"/>
                  </a:lnTo>
                  <a:cubicBezTo>
                    <a:pt x="357" y="68"/>
                    <a:pt x="323" y="102"/>
                    <a:pt x="247" y="136"/>
                  </a:cubicBezTo>
                  <a:cubicBezTo>
                    <a:pt x="247" y="136"/>
                    <a:pt x="213" y="136"/>
                    <a:pt x="179" y="179"/>
                  </a:cubicBezTo>
                  <a:cubicBezTo>
                    <a:pt x="145" y="179"/>
                    <a:pt x="111" y="213"/>
                    <a:pt x="68" y="247"/>
                  </a:cubicBezTo>
                  <a:cubicBezTo>
                    <a:pt x="0" y="315"/>
                    <a:pt x="68" y="493"/>
                    <a:pt x="179" y="493"/>
                  </a:cubicBezTo>
                  <a:lnTo>
                    <a:pt x="179" y="493"/>
                  </a:lnTo>
                  <a:cubicBezTo>
                    <a:pt x="247" y="459"/>
                    <a:pt x="281" y="493"/>
                    <a:pt x="357" y="459"/>
                  </a:cubicBezTo>
                  <a:lnTo>
                    <a:pt x="459" y="349"/>
                  </a:lnTo>
                  <a:cubicBezTo>
                    <a:pt x="535" y="281"/>
                    <a:pt x="569" y="213"/>
                    <a:pt x="569" y="102"/>
                  </a:cubicBezTo>
                  <a:cubicBezTo>
                    <a:pt x="603" y="34"/>
                    <a:pt x="535" y="0"/>
                    <a:pt x="45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2"/>
            <p:cNvSpPr/>
            <p:nvPr/>
          </p:nvSpPr>
          <p:spPr>
            <a:xfrm>
              <a:off x="935778" y="3156710"/>
              <a:ext cx="22853" cy="13297"/>
            </a:xfrm>
            <a:custGeom>
              <a:avLst/>
              <a:gdLst/>
              <a:ahLst/>
              <a:cxnLst/>
              <a:rect l="l" t="t" r="r" b="b"/>
              <a:pathLst>
                <a:path w="672" h="391" extrusionOk="0">
                  <a:moveTo>
                    <a:pt x="570" y="0"/>
                  </a:moveTo>
                  <a:lnTo>
                    <a:pt x="536" y="0"/>
                  </a:lnTo>
                  <a:cubicBezTo>
                    <a:pt x="459" y="34"/>
                    <a:pt x="357" y="77"/>
                    <a:pt x="247" y="110"/>
                  </a:cubicBezTo>
                  <a:cubicBezTo>
                    <a:pt x="179" y="178"/>
                    <a:pt x="111" y="246"/>
                    <a:pt x="34" y="289"/>
                  </a:cubicBezTo>
                  <a:cubicBezTo>
                    <a:pt x="0" y="323"/>
                    <a:pt x="34" y="391"/>
                    <a:pt x="68" y="391"/>
                  </a:cubicBezTo>
                  <a:lnTo>
                    <a:pt x="68" y="391"/>
                  </a:lnTo>
                  <a:cubicBezTo>
                    <a:pt x="179" y="391"/>
                    <a:pt x="281" y="357"/>
                    <a:pt x="391" y="323"/>
                  </a:cubicBezTo>
                  <a:cubicBezTo>
                    <a:pt x="459" y="246"/>
                    <a:pt x="536" y="178"/>
                    <a:pt x="604" y="77"/>
                  </a:cubicBezTo>
                  <a:cubicBezTo>
                    <a:pt x="671" y="34"/>
                    <a:pt x="637" y="0"/>
                    <a:pt x="570"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2"/>
            <p:cNvSpPr/>
            <p:nvPr/>
          </p:nvSpPr>
          <p:spPr>
            <a:xfrm>
              <a:off x="1016376" y="3120594"/>
              <a:ext cx="26594" cy="22853"/>
            </a:xfrm>
            <a:custGeom>
              <a:avLst/>
              <a:gdLst/>
              <a:ahLst/>
              <a:cxnLst/>
              <a:rect l="l" t="t" r="r" b="b"/>
              <a:pathLst>
                <a:path w="782" h="672" extrusionOk="0">
                  <a:moveTo>
                    <a:pt x="672" y="0"/>
                  </a:moveTo>
                  <a:lnTo>
                    <a:pt x="672" y="0"/>
                  </a:lnTo>
                  <a:cubicBezTo>
                    <a:pt x="536" y="34"/>
                    <a:pt x="425" y="179"/>
                    <a:pt x="323" y="247"/>
                  </a:cubicBezTo>
                  <a:cubicBezTo>
                    <a:pt x="213" y="323"/>
                    <a:pt x="0" y="501"/>
                    <a:pt x="145" y="637"/>
                  </a:cubicBezTo>
                  <a:cubicBezTo>
                    <a:pt x="179" y="637"/>
                    <a:pt x="213" y="671"/>
                    <a:pt x="247" y="671"/>
                  </a:cubicBezTo>
                  <a:cubicBezTo>
                    <a:pt x="357" y="671"/>
                    <a:pt x="459" y="535"/>
                    <a:pt x="536" y="459"/>
                  </a:cubicBezTo>
                  <a:cubicBezTo>
                    <a:pt x="638" y="357"/>
                    <a:pt x="782" y="247"/>
                    <a:pt x="782" y="77"/>
                  </a:cubicBezTo>
                  <a:cubicBezTo>
                    <a:pt x="782" y="34"/>
                    <a:pt x="748" y="0"/>
                    <a:pt x="672"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2"/>
            <p:cNvSpPr/>
            <p:nvPr/>
          </p:nvSpPr>
          <p:spPr>
            <a:xfrm>
              <a:off x="1024742" y="2982218"/>
              <a:ext cx="596015" cy="546603"/>
            </a:xfrm>
            <a:custGeom>
              <a:avLst/>
              <a:gdLst/>
              <a:ahLst/>
              <a:cxnLst/>
              <a:rect l="l" t="t" r="r" b="b"/>
              <a:pathLst>
                <a:path w="17526" h="16073" extrusionOk="0">
                  <a:moveTo>
                    <a:pt x="5522" y="0"/>
                  </a:moveTo>
                  <a:cubicBezTo>
                    <a:pt x="5522" y="0"/>
                    <a:pt x="1" y="10942"/>
                    <a:pt x="4715" y="14866"/>
                  </a:cubicBezTo>
                  <a:cubicBezTo>
                    <a:pt x="5777" y="15750"/>
                    <a:pt x="6695" y="16072"/>
                    <a:pt x="7476" y="16072"/>
                  </a:cubicBezTo>
                  <a:cubicBezTo>
                    <a:pt x="10237" y="16072"/>
                    <a:pt x="11333" y="11647"/>
                    <a:pt x="11333" y="11647"/>
                  </a:cubicBezTo>
                  <a:cubicBezTo>
                    <a:pt x="12106" y="12284"/>
                    <a:pt x="12921" y="12564"/>
                    <a:pt x="13635" y="12564"/>
                  </a:cubicBezTo>
                  <a:cubicBezTo>
                    <a:pt x="15929" y="12564"/>
                    <a:pt x="17526" y="9803"/>
                    <a:pt x="15759" y="6550"/>
                  </a:cubicBezTo>
                  <a:cubicBezTo>
                    <a:pt x="13423" y="2234"/>
                    <a:pt x="5735" y="68"/>
                    <a:pt x="55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2"/>
            <p:cNvSpPr/>
            <p:nvPr/>
          </p:nvSpPr>
          <p:spPr>
            <a:xfrm>
              <a:off x="1205321" y="3008778"/>
              <a:ext cx="302191" cy="338341"/>
            </a:xfrm>
            <a:custGeom>
              <a:avLst/>
              <a:gdLst/>
              <a:ahLst/>
              <a:cxnLst/>
              <a:rect l="l" t="t" r="r" b="b"/>
              <a:pathLst>
                <a:path w="8886" h="9949" extrusionOk="0">
                  <a:moveTo>
                    <a:pt x="2056" y="1"/>
                  </a:moveTo>
                  <a:lnTo>
                    <a:pt x="0" y="1063"/>
                  </a:lnTo>
                  <a:cubicBezTo>
                    <a:pt x="0" y="1063"/>
                    <a:pt x="111" y="9625"/>
                    <a:pt x="1742" y="9948"/>
                  </a:cubicBezTo>
                  <a:lnTo>
                    <a:pt x="1809" y="9948"/>
                  </a:lnTo>
                  <a:cubicBezTo>
                    <a:pt x="3262" y="9948"/>
                    <a:pt x="680" y="1377"/>
                    <a:pt x="680" y="1377"/>
                  </a:cubicBezTo>
                  <a:lnTo>
                    <a:pt x="1954" y="1063"/>
                  </a:lnTo>
                  <a:cubicBezTo>
                    <a:pt x="1954" y="1063"/>
                    <a:pt x="5632" y="7612"/>
                    <a:pt x="7221" y="7612"/>
                  </a:cubicBezTo>
                  <a:lnTo>
                    <a:pt x="7399" y="7612"/>
                  </a:lnTo>
                  <a:cubicBezTo>
                    <a:pt x="8886" y="7043"/>
                    <a:pt x="2056" y="1"/>
                    <a:pt x="20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2"/>
            <p:cNvSpPr/>
            <p:nvPr/>
          </p:nvSpPr>
          <p:spPr>
            <a:xfrm>
              <a:off x="1151284" y="3177217"/>
              <a:ext cx="14487" cy="24009"/>
            </a:xfrm>
            <a:custGeom>
              <a:avLst/>
              <a:gdLst/>
              <a:ahLst/>
              <a:cxnLst/>
              <a:rect l="l" t="t" r="r" b="b"/>
              <a:pathLst>
                <a:path w="426" h="706" extrusionOk="0">
                  <a:moveTo>
                    <a:pt x="247" y="0"/>
                  </a:moveTo>
                  <a:lnTo>
                    <a:pt x="213" y="34"/>
                  </a:lnTo>
                  <a:cubicBezTo>
                    <a:pt x="213" y="145"/>
                    <a:pt x="145" y="247"/>
                    <a:pt x="102" y="323"/>
                  </a:cubicBezTo>
                  <a:cubicBezTo>
                    <a:pt x="102" y="357"/>
                    <a:pt x="68" y="391"/>
                    <a:pt x="35" y="425"/>
                  </a:cubicBezTo>
                  <a:cubicBezTo>
                    <a:pt x="1" y="493"/>
                    <a:pt x="1" y="535"/>
                    <a:pt x="35" y="603"/>
                  </a:cubicBezTo>
                  <a:cubicBezTo>
                    <a:pt x="35" y="671"/>
                    <a:pt x="102" y="705"/>
                    <a:pt x="145" y="705"/>
                  </a:cubicBezTo>
                  <a:cubicBezTo>
                    <a:pt x="179" y="705"/>
                    <a:pt x="179" y="705"/>
                    <a:pt x="179" y="671"/>
                  </a:cubicBezTo>
                  <a:cubicBezTo>
                    <a:pt x="315" y="671"/>
                    <a:pt x="391" y="493"/>
                    <a:pt x="391" y="391"/>
                  </a:cubicBezTo>
                  <a:cubicBezTo>
                    <a:pt x="425" y="247"/>
                    <a:pt x="357" y="145"/>
                    <a:pt x="281" y="34"/>
                  </a:cubicBezTo>
                  <a:cubicBezTo>
                    <a:pt x="281" y="0"/>
                    <a:pt x="281" y="0"/>
                    <a:pt x="24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1177877" y="3142257"/>
              <a:ext cx="14453" cy="30063"/>
            </a:xfrm>
            <a:custGeom>
              <a:avLst/>
              <a:gdLst/>
              <a:ahLst/>
              <a:cxnLst/>
              <a:rect l="l" t="t" r="r" b="b"/>
              <a:pathLst>
                <a:path w="425" h="884" extrusionOk="0">
                  <a:moveTo>
                    <a:pt x="246" y="0"/>
                  </a:moveTo>
                  <a:cubicBezTo>
                    <a:pt x="212" y="0"/>
                    <a:pt x="170" y="34"/>
                    <a:pt x="170" y="77"/>
                  </a:cubicBezTo>
                  <a:cubicBezTo>
                    <a:pt x="136" y="213"/>
                    <a:pt x="102" y="357"/>
                    <a:pt x="68" y="459"/>
                  </a:cubicBezTo>
                  <a:cubicBezTo>
                    <a:pt x="34" y="569"/>
                    <a:pt x="0" y="671"/>
                    <a:pt x="34" y="816"/>
                  </a:cubicBezTo>
                  <a:cubicBezTo>
                    <a:pt x="34" y="850"/>
                    <a:pt x="68" y="884"/>
                    <a:pt x="136" y="884"/>
                  </a:cubicBezTo>
                  <a:lnTo>
                    <a:pt x="170" y="850"/>
                  </a:lnTo>
                  <a:cubicBezTo>
                    <a:pt x="425" y="748"/>
                    <a:pt x="382" y="289"/>
                    <a:pt x="314" y="77"/>
                  </a:cubicBezTo>
                  <a:cubicBezTo>
                    <a:pt x="314" y="34"/>
                    <a:pt x="280" y="0"/>
                    <a:pt x="246"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2"/>
            <p:cNvSpPr/>
            <p:nvPr/>
          </p:nvSpPr>
          <p:spPr>
            <a:xfrm>
              <a:off x="1150127" y="3239893"/>
              <a:ext cx="14487" cy="25166"/>
            </a:xfrm>
            <a:custGeom>
              <a:avLst/>
              <a:gdLst/>
              <a:ahLst/>
              <a:cxnLst/>
              <a:rect l="l" t="t" r="r" b="b"/>
              <a:pathLst>
                <a:path w="426" h="740" extrusionOk="0">
                  <a:moveTo>
                    <a:pt x="213" y="1"/>
                  </a:moveTo>
                  <a:cubicBezTo>
                    <a:pt x="179" y="1"/>
                    <a:pt x="179" y="1"/>
                    <a:pt x="179" y="35"/>
                  </a:cubicBezTo>
                  <a:cubicBezTo>
                    <a:pt x="102" y="213"/>
                    <a:pt x="1" y="493"/>
                    <a:pt x="102" y="672"/>
                  </a:cubicBezTo>
                  <a:cubicBezTo>
                    <a:pt x="136" y="706"/>
                    <a:pt x="179" y="740"/>
                    <a:pt x="213" y="740"/>
                  </a:cubicBezTo>
                  <a:cubicBezTo>
                    <a:pt x="247" y="740"/>
                    <a:pt x="315" y="706"/>
                    <a:pt x="315" y="672"/>
                  </a:cubicBezTo>
                  <a:cubicBezTo>
                    <a:pt x="425" y="493"/>
                    <a:pt x="315" y="213"/>
                    <a:pt x="281" y="35"/>
                  </a:cubicBezTo>
                  <a:cubicBezTo>
                    <a:pt x="247" y="1"/>
                    <a:pt x="247" y="1"/>
                    <a:pt x="213"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2"/>
            <p:cNvSpPr/>
            <p:nvPr/>
          </p:nvSpPr>
          <p:spPr>
            <a:xfrm>
              <a:off x="1180190" y="3234996"/>
              <a:ext cx="14453" cy="27750"/>
            </a:xfrm>
            <a:custGeom>
              <a:avLst/>
              <a:gdLst/>
              <a:ahLst/>
              <a:cxnLst/>
              <a:rect l="l" t="t" r="r" b="b"/>
              <a:pathLst>
                <a:path w="425" h="816" extrusionOk="0">
                  <a:moveTo>
                    <a:pt x="178" y="0"/>
                  </a:moveTo>
                  <a:cubicBezTo>
                    <a:pt x="144" y="0"/>
                    <a:pt x="102" y="34"/>
                    <a:pt x="102" y="68"/>
                  </a:cubicBezTo>
                  <a:cubicBezTo>
                    <a:pt x="68" y="179"/>
                    <a:pt x="68" y="280"/>
                    <a:pt x="68" y="391"/>
                  </a:cubicBezTo>
                  <a:cubicBezTo>
                    <a:pt x="34" y="493"/>
                    <a:pt x="0" y="603"/>
                    <a:pt x="34" y="705"/>
                  </a:cubicBezTo>
                  <a:cubicBezTo>
                    <a:pt x="68" y="782"/>
                    <a:pt x="144" y="816"/>
                    <a:pt x="178" y="816"/>
                  </a:cubicBezTo>
                  <a:cubicBezTo>
                    <a:pt x="212" y="816"/>
                    <a:pt x="246" y="816"/>
                    <a:pt x="280" y="782"/>
                  </a:cubicBezTo>
                  <a:cubicBezTo>
                    <a:pt x="425" y="603"/>
                    <a:pt x="391" y="280"/>
                    <a:pt x="314" y="68"/>
                  </a:cubicBezTo>
                  <a:cubicBezTo>
                    <a:pt x="280" y="34"/>
                    <a:pt x="246" y="0"/>
                    <a:pt x="17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1157337" y="3322803"/>
              <a:ext cx="10746" cy="26628"/>
            </a:xfrm>
            <a:custGeom>
              <a:avLst/>
              <a:gdLst/>
              <a:ahLst/>
              <a:cxnLst/>
              <a:rect l="l" t="t" r="r" b="b"/>
              <a:pathLst>
                <a:path w="316" h="783" extrusionOk="0">
                  <a:moveTo>
                    <a:pt x="213" y="1"/>
                  </a:moveTo>
                  <a:lnTo>
                    <a:pt x="137" y="1"/>
                  </a:lnTo>
                  <a:cubicBezTo>
                    <a:pt x="137" y="145"/>
                    <a:pt x="103" y="289"/>
                    <a:pt x="69" y="391"/>
                  </a:cubicBezTo>
                  <a:cubicBezTo>
                    <a:pt x="35" y="536"/>
                    <a:pt x="1" y="604"/>
                    <a:pt x="69" y="748"/>
                  </a:cubicBezTo>
                  <a:cubicBezTo>
                    <a:pt x="69" y="782"/>
                    <a:pt x="103" y="782"/>
                    <a:pt x="137" y="782"/>
                  </a:cubicBezTo>
                  <a:cubicBezTo>
                    <a:pt x="179" y="782"/>
                    <a:pt x="213" y="782"/>
                    <a:pt x="213" y="748"/>
                  </a:cubicBezTo>
                  <a:cubicBezTo>
                    <a:pt x="315" y="672"/>
                    <a:pt x="315" y="536"/>
                    <a:pt x="281" y="391"/>
                  </a:cubicBezTo>
                  <a:cubicBezTo>
                    <a:pt x="281" y="289"/>
                    <a:pt x="281" y="145"/>
                    <a:pt x="24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2"/>
            <p:cNvSpPr/>
            <p:nvPr/>
          </p:nvSpPr>
          <p:spPr>
            <a:xfrm>
              <a:off x="1189712" y="3322803"/>
              <a:ext cx="13331" cy="27784"/>
            </a:xfrm>
            <a:custGeom>
              <a:avLst/>
              <a:gdLst/>
              <a:ahLst/>
              <a:cxnLst/>
              <a:rect l="l" t="t" r="r" b="b"/>
              <a:pathLst>
                <a:path w="392" h="817" extrusionOk="0">
                  <a:moveTo>
                    <a:pt x="179" y="1"/>
                  </a:moveTo>
                  <a:cubicBezTo>
                    <a:pt x="145" y="1"/>
                    <a:pt x="111" y="35"/>
                    <a:pt x="111" y="77"/>
                  </a:cubicBezTo>
                  <a:cubicBezTo>
                    <a:pt x="77" y="179"/>
                    <a:pt x="77" y="289"/>
                    <a:pt x="34" y="425"/>
                  </a:cubicBezTo>
                  <a:cubicBezTo>
                    <a:pt x="34" y="536"/>
                    <a:pt x="0" y="638"/>
                    <a:pt x="77" y="748"/>
                  </a:cubicBezTo>
                  <a:cubicBezTo>
                    <a:pt x="111" y="782"/>
                    <a:pt x="145" y="816"/>
                    <a:pt x="179" y="816"/>
                  </a:cubicBezTo>
                  <a:cubicBezTo>
                    <a:pt x="247" y="816"/>
                    <a:pt x="289" y="782"/>
                    <a:pt x="323" y="748"/>
                  </a:cubicBezTo>
                  <a:cubicBezTo>
                    <a:pt x="391" y="638"/>
                    <a:pt x="357" y="536"/>
                    <a:pt x="323" y="425"/>
                  </a:cubicBezTo>
                  <a:cubicBezTo>
                    <a:pt x="323" y="289"/>
                    <a:pt x="289" y="179"/>
                    <a:pt x="289" y="77"/>
                  </a:cubicBezTo>
                  <a:cubicBezTo>
                    <a:pt x="289" y="35"/>
                    <a:pt x="247" y="1"/>
                    <a:pt x="179"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2"/>
            <p:cNvSpPr/>
            <p:nvPr/>
          </p:nvSpPr>
          <p:spPr>
            <a:xfrm>
              <a:off x="1182468" y="3388947"/>
              <a:ext cx="14487" cy="31525"/>
            </a:xfrm>
            <a:custGeom>
              <a:avLst/>
              <a:gdLst/>
              <a:ahLst/>
              <a:cxnLst/>
              <a:rect l="l" t="t" r="r" b="b"/>
              <a:pathLst>
                <a:path w="426" h="927" extrusionOk="0">
                  <a:moveTo>
                    <a:pt x="247" y="1"/>
                  </a:moveTo>
                  <a:cubicBezTo>
                    <a:pt x="213" y="1"/>
                    <a:pt x="179" y="43"/>
                    <a:pt x="179" y="77"/>
                  </a:cubicBezTo>
                  <a:cubicBezTo>
                    <a:pt x="111" y="324"/>
                    <a:pt x="1" y="714"/>
                    <a:pt x="213" y="893"/>
                  </a:cubicBezTo>
                  <a:cubicBezTo>
                    <a:pt x="213" y="927"/>
                    <a:pt x="247" y="927"/>
                    <a:pt x="290" y="927"/>
                  </a:cubicBezTo>
                  <a:cubicBezTo>
                    <a:pt x="324" y="927"/>
                    <a:pt x="358" y="927"/>
                    <a:pt x="392" y="893"/>
                  </a:cubicBezTo>
                  <a:cubicBezTo>
                    <a:pt x="426" y="782"/>
                    <a:pt x="426" y="680"/>
                    <a:pt x="392" y="536"/>
                  </a:cubicBezTo>
                  <a:cubicBezTo>
                    <a:pt x="392" y="392"/>
                    <a:pt x="358" y="256"/>
                    <a:pt x="358" y="111"/>
                  </a:cubicBezTo>
                  <a:cubicBezTo>
                    <a:pt x="324" y="43"/>
                    <a:pt x="290" y="1"/>
                    <a:pt x="24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1215116" y="3393879"/>
              <a:ext cx="14487" cy="30063"/>
            </a:xfrm>
            <a:custGeom>
              <a:avLst/>
              <a:gdLst/>
              <a:ahLst/>
              <a:cxnLst/>
              <a:rect l="l" t="t" r="r" b="b"/>
              <a:pathLst>
                <a:path w="426" h="884" extrusionOk="0">
                  <a:moveTo>
                    <a:pt x="103" y="0"/>
                  </a:moveTo>
                  <a:cubicBezTo>
                    <a:pt x="69" y="0"/>
                    <a:pt x="1" y="34"/>
                    <a:pt x="1" y="111"/>
                  </a:cubicBezTo>
                  <a:cubicBezTo>
                    <a:pt x="35" y="247"/>
                    <a:pt x="35" y="425"/>
                    <a:pt x="69" y="569"/>
                  </a:cubicBezTo>
                  <a:cubicBezTo>
                    <a:pt x="69" y="671"/>
                    <a:pt x="103" y="816"/>
                    <a:pt x="213" y="884"/>
                  </a:cubicBezTo>
                  <a:lnTo>
                    <a:pt x="247" y="884"/>
                  </a:lnTo>
                  <a:cubicBezTo>
                    <a:pt x="281" y="884"/>
                    <a:pt x="315" y="850"/>
                    <a:pt x="315" y="850"/>
                  </a:cubicBezTo>
                  <a:cubicBezTo>
                    <a:pt x="426" y="748"/>
                    <a:pt x="392" y="603"/>
                    <a:pt x="349" y="493"/>
                  </a:cubicBezTo>
                  <a:cubicBezTo>
                    <a:pt x="315" y="357"/>
                    <a:pt x="281" y="213"/>
                    <a:pt x="247" y="68"/>
                  </a:cubicBezTo>
                  <a:cubicBezTo>
                    <a:pt x="213" y="34"/>
                    <a:pt x="179" y="0"/>
                    <a:pt x="103"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1263100" y="3391566"/>
              <a:ext cx="13297" cy="26322"/>
            </a:xfrm>
            <a:custGeom>
              <a:avLst/>
              <a:gdLst/>
              <a:ahLst/>
              <a:cxnLst/>
              <a:rect l="l" t="t" r="r" b="b"/>
              <a:pathLst>
                <a:path w="391" h="774" extrusionOk="0">
                  <a:moveTo>
                    <a:pt x="178" y="0"/>
                  </a:moveTo>
                  <a:cubicBezTo>
                    <a:pt x="110" y="0"/>
                    <a:pt x="43" y="68"/>
                    <a:pt x="43" y="136"/>
                  </a:cubicBezTo>
                  <a:cubicBezTo>
                    <a:pt x="0" y="281"/>
                    <a:pt x="0" y="459"/>
                    <a:pt x="43" y="603"/>
                  </a:cubicBezTo>
                  <a:cubicBezTo>
                    <a:pt x="43" y="705"/>
                    <a:pt x="110" y="773"/>
                    <a:pt x="212" y="773"/>
                  </a:cubicBezTo>
                  <a:cubicBezTo>
                    <a:pt x="289" y="773"/>
                    <a:pt x="391" y="705"/>
                    <a:pt x="391" y="603"/>
                  </a:cubicBezTo>
                  <a:cubicBezTo>
                    <a:pt x="357" y="425"/>
                    <a:pt x="323" y="281"/>
                    <a:pt x="289" y="102"/>
                  </a:cubicBezTo>
                  <a:cubicBezTo>
                    <a:pt x="289" y="34"/>
                    <a:pt x="212" y="0"/>
                    <a:pt x="17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1306426" y="3351709"/>
              <a:ext cx="15916" cy="28906"/>
            </a:xfrm>
            <a:custGeom>
              <a:avLst/>
              <a:gdLst/>
              <a:ahLst/>
              <a:cxnLst/>
              <a:rect l="l" t="t" r="r" b="b"/>
              <a:pathLst>
                <a:path w="468" h="850" extrusionOk="0">
                  <a:moveTo>
                    <a:pt x="145" y="0"/>
                  </a:moveTo>
                  <a:cubicBezTo>
                    <a:pt x="77" y="0"/>
                    <a:pt x="43" y="34"/>
                    <a:pt x="43" y="144"/>
                  </a:cubicBezTo>
                  <a:lnTo>
                    <a:pt x="43" y="459"/>
                  </a:lnTo>
                  <a:cubicBezTo>
                    <a:pt x="43" y="569"/>
                    <a:pt x="0" y="671"/>
                    <a:pt x="77" y="782"/>
                  </a:cubicBezTo>
                  <a:cubicBezTo>
                    <a:pt x="77" y="816"/>
                    <a:pt x="145" y="850"/>
                    <a:pt x="179" y="850"/>
                  </a:cubicBezTo>
                  <a:cubicBezTo>
                    <a:pt x="255" y="850"/>
                    <a:pt x="289" y="850"/>
                    <a:pt x="289" y="816"/>
                  </a:cubicBezTo>
                  <a:cubicBezTo>
                    <a:pt x="467" y="637"/>
                    <a:pt x="323" y="289"/>
                    <a:pt x="289" y="111"/>
                  </a:cubicBezTo>
                  <a:cubicBezTo>
                    <a:pt x="255" y="34"/>
                    <a:pt x="213" y="0"/>
                    <a:pt x="1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1283607" y="3137632"/>
              <a:ext cx="14453" cy="24009"/>
            </a:xfrm>
            <a:custGeom>
              <a:avLst/>
              <a:gdLst/>
              <a:ahLst/>
              <a:cxnLst/>
              <a:rect l="l" t="t" r="r" b="b"/>
              <a:pathLst>
                <a:path w="425" h="706" extrusionOk="0">
                  <a:moveTo>
                    <a:pt x="145" y="0"/>
                  </a:moveTo>
                  <a:cubicBezTo>
                    <a:pt x="111" y="0"/>
                    <a:pt x="111" y="34"/>
                    <a:pt x="77" y="34"/>
                  </a:cubicBezTo>
                  <a:cubicBezTo>
                    <a:pt x="0" y="102"/>
                    <a:pt x="34" y="247"/>
                    <a:pt x="34" y="349"/>
                  </a:cubicBezTo>
                  <a:cubicBezTo>
                    <a:pt x="34" y="425"/>
                    <a:pt x="77" y="493"/>
                    <a:pt x="77" y="527"/>
                  </a:cubicBezTo>
                  <a:cubicBezTo>
                    <a:pt x="111" y="638"/>
                    <a:pt x="145" y="671"/>
                    <a:pt x="213" y="671"/>
                  </a:cubicBezTo>
                  <a:lnTo>
                    <a:pt x="247" y="705"/>
                  </a:lnTo>
                  <a:cubicBezTo>
                    <a:pt x="323" y="705"/>
                    <a:pt x="357" y="638"/>
                    <a:pt x="391" y="595"/>
                  </a:cubicBezTo>
                  <a:cubicBezTo>
                    <a:pt x="425" y="493"/>
                    <a:pt x="357" y="383"/>
                    <a:pt x="289" y="281"/>
                  </a:cubicBezTo>
                  <a:cubicBezTo>
                    <a:pt x="247" y="213"/>
                    <a:pt x="247" y="102"/>
                    <a:pt x="179" y="34"/>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1310167" y="3145998"/>
              <a:ext cx="16800" cy="27784"/>
            </a:xfrm>
            <a:custGeom>
              <a:avLst/>
              <a:gdLst/>
              <a:ahLst/>
              <a:cxnLst/>
              <a:rect l="l" t="t" r="r" b="b"/>
              <a:pathLst>
                <a:path w="494" h="817" extrusionOk="0">
                  <a:moveTo>
                    <a:pt x="103" y="1"/>
                  </a:moveTo>
                  <a:cubicBezTo>
                    <a:pt x="69" y="1"/>
                    <a:pt x="1" y="35"/>
                    <a:pt x="35" y="103"/>
                  </a:cubicBezTo>
                  <a:cubicBezTo>
                    <a:pt x="69" y="349"/>
                    <a:pt x="69" y="638"/>
                    <a:pt x="247" y="774"/>
                  </a:cubicBezTo>
                  <a:cubicBezTo>
                    <a:pt x="281" y="816"/>
                    <a:pt x="315" y="816"/>
                    <a:pt x="315" y="816"/>
                  </a:cubicBezTo>
                  <a:cubicBezTo>
                    <a:pt x="391" y="816"/>
                    <a:pt x="459" y="774"/>
                    <a:pt x="493" y="706"/>
                  </a:cubicBezTo>
                  <a:cubicBezTo>
                    <a:pt x="493" y="561"/>
                    <a:pt x="459" y="459"/>
                    <a:pt x="391" y="349"/>
                  </a:cubicBezTo>
                  <a:cubicBezTo>
                    <a:pt x="315" y="247"/>
                    <a:pt x="281" y="137"/>
                    <a:pt x="213" y="35"/>
                  </a:cubicBezTo>
                  <a:cubicBezTo>
                    <a:pt x="179" y="1"/>
                    <a:pt x="145" y="1"/>
                    <a:pt x="103"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2"/>
            <p:cNvSpPr/>
            <p:nvPr/>
          </p:nvSpPr>
          <p:spPr>
            <a:xfrm>
              <a:off x="1291973" y="3219386"/>
              <a:ext cx="17072" cy="25166"/>
            </a:xfrm>
            <a:custGeom>
              <a:avLst/>
              <a:gdLst/>
              <a:ahLst/>
              <a:cxnLst/>
              <a:rect l="l" t="t" r="r" b="b"/>
              <a:pathLst>
                <a:path w="502" h="740" extrusionOk="0">
                  <a:moveTo>
                    <a:pt x="111" y="0"/>
                  </a:moveTo>
                  <a:cubicBezTo>
                    <a:pt x="77" y="0"/>
                    <a:pt x="1" y="34"/>
                    <a:pt x="43" y="102"/>
                  </a:cubicBezTo>
                  <a:cubicBezTo>
                    <a:pt x="43" y="179"/>
                    <a:pt x="77" y="281"/>
                    <a:pt x="77" y="357"/>
                  </a:cubicBezTo>
                  <a:cubicBezTo>
                    <a:pt x="111" y="459"/>
                    <a:pt x="145" y="527"/>
                    <a:pt x="179" y="638"/>
                  </a:cubicBezTo>
                  <a:cubicBezTo>
                    <a:pt x="179" y="706"/>
                    <a:pt x="255" y="739"/>
                    <a:pt x="323" y="739"/>
                  </a:cubicBezTo>
                  <a:cubicBezTo>
                    <a:pt x="391" y="739"/>
                    <a:pt x="502" y="638"/>
                    <a:pt x="425" y="493"/>
                  </a:cubicBezTo>
                  <a:cubicBezTo>
                    <a:pt x="391" y="425"/>
                    <a:pt x="357" y="357"/>
                    <a:pt x="323" y="247"/>
                  </a:cubicBezTo>
                  <a:cubicBezTo>
                    <a:pt x="289" y="179"/>
                    <a:pt x="213" y="102"/>
                    <a:pt x="179" y="34"/>
                  </a:cubicBezTo>
                  <a:cubicBezTo>
                    <a:pt x="179" y="0"/>
                    <a:pt x="145" y="0"/>
                    <a:pt x="11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1309010" y="3274852"/>
              <a:ext cx="11903" cy="21697"/>
            </a:xfrm>
            <a:custGeom>
              <a:avLst/>
              <a:gdLst/>
              <a:ahLst/>
              <a:cxnLst/>
              <a:rect l="l" t="t" r="r" b="b"/>
              <a:pathLst>
                <a:path w="350" h="638" extrusionOk="0">
                  <a:moveTo>
                    <a:pt x="103" y="0"/>
                  </a:moveTo>
                  <a:lnTo>
                    <a:pt x="103" y="34"/>
                  </a:lnTo>
                  <a:cubicBezTo>
                    <a:pt x="69" y="68"/>
                    <a:pt x="35" y="102"/>
                    <a:pt x="35" y="136"/>
                  </a:cubicBezTo>
                  <a:cubicBezTo>
                    <a:pt x="1" y="213"/>
                    <a:pt x="1" y="247"/>
                    <a:pt x="1" y="315"/>
                  </a:cubicBezTo>
                  <a:cubicBezTo>
                    <a:pt x="1" y="459"/>
                    <a:pt x="1" y="561"/>
                    <a:pt x="137" y="638"/>
                  </a:cubicBezTo>
                  <a:lnTo>
                    <a:pt x="179" y="638"/>
                  </a:lnTo>
                  <a:cubicBezTo>
                    <a:pt x="247" y="638"/>
                    <a:pt x="315" y="595"/>
                    <a:pt x="315" y="527"/>
                  </a:cubicBezTo>
                  <a:cubicBezTo>
                    <a:pt x="349" y="425"/>
                    <a:pt x="281" y="349"/>
                    <a:pt x="247" y="247"/>
                  </a:cubicBezTo>
                  <a:cubicBezTo>
                    <a:pt x="213" y="170"/>
                    <a:pt x="179" y="102"/>
                    <a:pt x="137" y="34"/>
                  </a:cubicBezTo>
                  <a:cubicBezTo>
                    <a:pt x="137" y="0"/>
                    <a:pt x="137" y="0"/>
                    <a:pt x="103"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1346283" y="3242205"/>
              <a:ext cx="16800" cy="32681"/>
            </a:xfrm>
            <a:custGeom>
              <a:avLst/>
              <a:gdLst/>
              <a:ahLst/>
              <a:cxnLst/>
              <a:rect l="l" t="t" r="r" b="b"/>
              <a:pathLst>
                <a:path w="494" h="961" extrusionOk="0">
                  <a:moveTo>
                    <a:pt x="103" y="1"/>
                  </a:moveTo>
                  <a:cubicBezTo>
                    <a:pt x="35" y="1"/>
                    <a:pt x="1" y="1"/>
                    <a:pt x="1" y="68"/>
                  </a:cubicBezTo>
                  <a:cubicBezTo>
                    <a:pt x="1" y="213"/>
                    <a:pt x="35" y="357"/>
                    <a:pt x="69" y="493"/>
                  </a:cubicBezTo>
                  <a:cubicBezTo>
                    <a:pt x="103" y="638"/>
                    <a:pt x="103" y="816"/>
                    <a:pt x="213" y="918"/>
                  </a:cubicBezTo>
                  <a:cubicBezTo>
                    <a:pt x="247" y="960"/>
                    <a:pt x="281" y="960"/>
                    <a:pt x="315" y="960"/>
                  </a:cubicBezTo>
                  <a:cubicBezTo>
                    <a:pt x="391" y="960"/>
                    <a:pt x="459" y="918"/>
                    <a:pt x="459" y="850"/>
                  </a:cubicBezTo>
                  <a:cubicBezTo>
                    <a:pt x="493" y="672"/>
                    <a:pt x="425" y="570"/>
                    <a:pt x="357" y="425"/>
                  </a:cubicBezTo>
                  <a:cubicBezTo>
                    <a:pt x="315" y="323"/>
                    <a:pt x="247" y="179"/>
                    <a:pt x="179" y="35"/>
                  </a:cubicBezTo>
                  <a:cubicBezTo>
                    <a:pt x="145" y="1"/>
                    <a:pt x="145" y="1"/>
                    <a:pt x="103"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1370258" y="3328856"/>
              <a:ext cx="20541" cy="33837"/>
            </a:xfrm>
            <a:custGeom>
              <a:avLst/>
              <a:gdLst/>
              <a:ahLst/>
              <a:cxnLst/>
              <a:rect l="l" t="t" r="r" b="b"/>
              <a:pathLst>
                <a:path w="604" h="995" extrusionOk="0">
                  <a:moveTo>
                    <a:pt x="77" y="1"/>
                  </a:moveTo>
                  <a:cubicBezTo>
                    <a:pt x="35" y="1"/>
                    <a:pt x="1" y="69"/>
                    <a:pt x="1" y="111"/>
                  </a:cubicBezTo>
                  <a:cubicBezTo>
                    <a:pt x="179" y="392"/>
                    <a:pt x="179" y="749"/>
                    <a:pt x="391" y="961"/>
                  </a:cubicBezTo>
                  <a:cubicBezTo>
                    <a:pt x="425" y="995"/>
                    <a:pt x="425" y="995"/>
                    <a:pt x="459" y="995"/>
                  </a:cubicBezTo>
                  <a:cubicBezTo>
                    <a:pt x="502" y="995"/>
                    <a:pt x="570" y="961"/>
                    <a:pt x="570" y="884"/>
                  </a:cubicBezTo>
                  <a:cubicBezTo>
                    <a:pt x="604" y="536"/>
                    <a:pt x="289" y="324"/>
                    <a:pt x="145" y="35"/>
                  </a:cubicBezTo>
                  <a:cubicBezTo>
                    <a:pt x="111" y="1"/>
                    <a:pt x="111" y="1"/>
                    <a:pt x="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2"/>
            <p:cNvSpPr/>
            <p:nvPr/>
          </p:nvSpPr>
          <p:spPr>
            <a:xfrm>
              <a:off x="1346283" y="3398776"/>
              <a:ext cx="12175" cy="27784"/>
            </a:xfrm>
            <a:custGeom>
              <a:avLst/>
              <a:gdLst/>
              <a:ahLst/>
              <a:cxnLst/>
              <a:rect l="l" t="t" r="r" b="b"/>
              <a:pathLst>
                <a:path w="358" h="817" extrusionOk="0">
                  <a:moveTo>
                    <a:pt x="69" y="1"/>
                  </a:moveTo>
                  <a:cubicBezTo>
                    <a:pt x="35" y="1"/>
                    <a:pt x="1" y="1"/>
                    <a:pt x="1" y="69"/>
                  </a:cubicBezTo>
                  <a:cubicBezTo>
                    <a:pt x="1" y="213"/>
                    <a:pt x="1" y="315"/>
                    <a:pt x="35" y="425"/>
                  </a:cubicBezTo>
                  <a:cubicBezTo>
                    <a:pt x="35" y="527"/>
                    <a:pt x="35" y="672"/>
                    <a:pt x="103" y="740"/>
                  </a:cubicBezTo>
                  <a:cubicBezTo>
                    <a:pt x="145" y="774"/>
                    <a:pt x="179" y="816"/>
                    <a:pt x="213" y="816"/>
                  </a:cubicBezTo>
                  <a:cubicBezTo>
                    <a:pt x="247" y="816"/>
                    <a:pt x="315" y="774"/>
                    <a:pt x="315" y="706"/>
                  </a:cubicBezTo>
                  <a:cubicBezTo>
                    <a:pt x="357" y="604"/>
                    <a:pt x="315" y="493"/>
                    <a:pt x="281" y="391"/>
                  </a:cubicBezTo>
                  <a:cubicBezTo>
                    <a:pt x="247" y="281"/>
                    <a:pt x="213" y="179"/>
                    <a:pt x="179" y="69"/>
                  </a:cubicBezTo>
                  <a:cubicBezTo>
                    <a:pt x="179" y="1"/>
                    <a:pt x="145" y="1"/>
                    <a:pt x="69"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2"/>
            <p:cNvSpPr/>
            <p:nvPr/>
          </p:nvSpPr>
          <p:spPr>
            <a:xfrm>
              <a:off x="1311323" y="3440945"/>
              <a:ext cx="16800" cy="30097"/>
            </a:xfrm>
            <a:custGeom>
              <a:avLst/>
              <a:gdLst/>
              <a:ahLst/>
              <a:cxnLst/>
              <a:rect l="l" t="t" r="r" b="b"/>
              <a:pathLst>
                <a:path w="494" h="885" extrusionOk="0">
                  <a:moveTo>
                    <a:pt x="247" y="1"/>
                  </a:moveTo>
                  <a:cubicBezTo>
                    <a:pt x="179" y="1"/>
                    <a:pt x="145" y="35"/>
                    <a:pt x="145" y="103"/>
                  </a:cubicBezTo>
                  <a:cubicBezTo>
                    <a:pt x="111" y="315"/>
                    <a:pt x="1" y="672"/>
                    <a:pt x="145" y="850"/>
                  </a:cubicBezTo>
                  <a:cubicBezTo>
                    <a:pt x="179" y="884"/>
                    <a:pt x="213" y="884"/>
                    <a:pt x="247" y="884"/>
                  </a:cubicBezTo>
                  <a:cubicBezTo>
                    <a:pt x="281" y="884"/>
                    <a:pt x="281" y="884"/>
                    <a:pt x="323" y="850"/>
                  </a:cubicBezTo>
                  <a:cubicBezTo>
                    <a:pt x="493" y="672"/>
                    <a:pt x="357" y="315"/>
                    <a:pt x="323" y="103"/>
                  </a:cubicBezTo>
                  <a:cubicBezTo>
                    <a:pt x="323" y="35"/>
                    <a:pt x="281" y="1"/>
                    <a:pt x="24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1265685" y="3445570"/>
              <a:ext cx="10712" cy="21697"/>
            </a:xfrm>
            <a:custGeom>
              <a:avLst/>
              <a:gdLst/>
              <a:ahLst/>
              <a:cxnLst/>
              <a:rect l="l" t="t" r="r" b="b"/>
              <a:pathLst>
                <a:path w="315" h="638" extrusionOk="0">
                  <a:moveTo>
                    <a:pt x="213" y="1"/>
                  </a:moveTo>
                  <a:cubicBezTo>
                    <a:pt x="179" y="1"/>
                    <a:pt x="102" y="35"/>
                    <a:pt x="102" y="77"/>
                  </a:cubicBezTo>
                  <a:cubicBezTo>
                    <a:pt x="68" y="179"/>
                    <a:pt x="68" y="247"/>
                    <a:pt x="34" y="358"/>
                  </a:cubicBezTo>
                  <a:cubicBezTo>
                    <a:pt x="34" y="460"/>
                    <a:pt x="0" y="536"/>
                    <a:pt x="68" y="604"/>
                  </a:cubicBezTo>
                  <a:cubicBezTo>
                    <a:pt x="102" y="638"/>
                    <a:pt x="136" y="638"/>
                    <a:pt x="179" y="638"/>
                  </a:cubicBezTo>
                  <a:lnTo>
                    <a:pt x="247" y="638"/>
                  </a:lnTo>
                  <a:cubicBezTo>
                    <a:pt x="315" y="570"/>
                    <a:pt x="315" y="502"/>
                    <a:pt x="315" y="392"/>
                  </a:cubicBezTo>
                  <a:lnTo>
                    <a:pt x="315" y="111"/>
                  </a:lnTo>
                  <a:cubicBezTo>
                    <a:pt x="315" y="35"/>
                    <a:pt x="281" y="1"/>
                    <a:pt x="213"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1221203" y="3456554"/>
              <a:ext cx="9556" cy="22853"/>
            </a:xfrm>
            <a:custGeom>
              <a:avLst/>
              <a:gdLst/>
              <a:ahLst/>
              <a:cxnLst/>
              <a:rect l="l" t="t" r="r" b="b"/>
              <a:pathLst>
                <a:path w="281" h="672" extrusionOk="0">
                  <a:moveTo>
                    <a:pt x="136" y="1"/>
                  </a:moveTo>
                  <a:cubicBezTo>
                    <a:pt x="102" y="1"/>
                    <a:pt x="68" y="35"/>
                    <a:pt x="68" y="103"/>
                  </a:cubicBezTo>
                  <a:cubicBezTo>
                    <a:pt x="34" y="213"/>
                    <a:pt x="34" y="349"/>
                    <a:pt x="0" y="459"/>
                  </a:cubicBezTo>
                  <a:cubicBezTo>
                    <a:pt x="0" y="527"/>
                    <a:pt x="0" y="604"/>
                    <a:pt x="34" y="604"/>
                  </a:cubicBezTo>
                  <a:cubicBezTo>
                    <a:pt x="34" y="638"/>
                    <a:pt x="68" y="638"/>
                    <a:pt x="68" y="638"/>
                  </a:cubicBezTo>
                  <a:cubicBezTo>
                    <a:pt x="102" y="672"/>
                    <a:pt x="102" y="672"/>
                    <a:pt x="136" y="672"/>
                  </a:cubicBezTo>
                  <a:cubicBezTo>
                    <a:pt x="170" y="672"/>
                    <a:pt x="213" y="672"/>
                    <a:pt x="247" y="638"/>
                  </a:cubicBezTo>
                  <a:lnTo>
                    <a:pt x="247" y="604"/>
                  </a:lnTo>
                  <a:cubicBezTo>
                    <a:pt x="281" y="604"/>
                    <a:pt x="281" y="527"/>
                    <a:pt x="281" y="459"/>
                  </a:cubicBezTo>
                  <a:cubicBezTo>
                    <a:pt x="281" y="349"/>
                    <a:pt x="247" y="213"/>
                    <a:pt x="247" y="103"/>
                  </a:cubicBezTo>
                  <a:cubicBezTo>
                    <a:pt x="213" y="35"/>
                    <a:pt x="170" y="1"/>
                    <a:pt x="136"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1435246" y="3344466"/>
              <a:ext cx="17106" cy="25472"/>
            </a:xfrm>
            <a:custGeom>
              <a:avLst/>
              <a:gdLst/>
              <a:ahLst/>
              <a:cxnLst/>
              <a:rect l="l" t="t" r="r" b="b"/>
              <a:pathLst>
                <a:path w="503" h="749" extrusionOk="0">
                  <a:moveTo>
                    <a:pt x="145" y="1"/>
                  </a:moveTo>
                  <a:cubicBezTo>
                    <a:pt x="77" y="1"/>
                    <a:pt x="35" y="35"/>
                    <a:pt x="35" y="77"/>
                  </a:cubicBezTo>
                  <a:cubicBezTo>
                    <a:pt x="1" y="179"/>
                    <a:pt x="35" y="290"/>
                    <a:pt x="77" y="357"/>
                  </a:cubicBezTo>
                  <a:cubicBezTo>
                    <a:pt x="77" y="459"/>
                    <a:pt x="111" y="570"/>
                    <a:pt x="179" y="672"/>
                  </a:cubicBezTo>
                  <a:cubicBezTo>
                    <a:pt x="213" y="714"/>
                    <a:pt x="247" y="748"/>
                    <a:pt x="324" y="748"/>
                  </a:cubicBezTo>
                  <a:lnTo>
                    <a:pt x="358" y="748"/>
                  </a:lnTo>
                  <a:cubicBezTo>
                    <a:pt x="426" y="714"/>
                    <a:pt x="502" y="638"/>
                    <a:pt x="502" y="570"/>
                  </a:cubicBezTo>
                  <a:cubicBezTo>
                    <a:pt x="460" y="459"/>
                    <a:pt x="426" y="357"/>
                    <a:pt x="358" y="247"/>
                  </a:cubicBezTo>
                  <a:cubicBezTo>
                    <a:pt x="324" y="179"/>
                    <a:pt x="290" y="77"/>
                    <a:pt x="179" y="35"/>
                  </a:cubicBezTo>
                  <a:cubicBezTo>
                    <a:pt x="179" y="1"/>
                    <a:pt x="145" y="1"/>
                    <a:pt x="14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1406374" y="3284374"/>
              <a:ext cx="17072" cy="19384"/>
            </a:xfrm>
            <a:custGeom>
              <a:avLst/>
              <a:gdLst/>
              <a:ahLst/>
              <a:cxnLst/>
              <a:rect l="l" t="t" r="r" b="b"/>
              <a:pathLst>
                <a:path w="502" h="570" extrusionOk="0">
                  <a:moveTo>
                    <a:pt x="111" y="1"/>
                  </a:moveTo>
                  <a:cubicBezTo>
                    <a:pt x="77" y="1"/>
                    <a:pt x="0" y="69"/>
                    <a:pt x="34" y="103"/>
                  </a:cubicBezTo>
                  <a:cubicBezTo>
                    <a:pt x="34" y="213"/>
                    <a:pt x="111" y="281"/>
                    <a:pt x="145" y="358"/>
                  </a:cubicBezTo>
                  <a:cubicBezTo>
                    <a:pt x="179" y="426"/>
                    <a:pt x="247" y="493"/>
                    <a:pt x="323" y="527"/>
                  </a:cubicBezTo>
                  <a:cubicBezTo>
                    <a:pt x="357" y="527"/>
                    <a:pt x="357" y="570"/>
                    <a:pt x="391" y="570"/>
                  </a:cubicBezTo>
                  <a:cubicBezTo>
                    <a:pt x="459" y="570"/>
                    <a:pt x="502" y="493"/>
                    <a:pt x="502" y="426"/>
                  </a:cubicBezTo>
                  <a:cubicBezTo>
                    <a:pt x="459" y="315"/>
                    <a:pt x="391" y="247"/>
                    <a:pt x="357" y="179"/>
                  </a:cubicBezTo>
                  <a:cubicBezTo>
                    <a:pt x="289" y="103"/>
                    <a:pt x="247" y="35"/>
                    <a:pt x="14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1475137" y="3355450"/>
              <a:ext cx="24009" cy="22853"/>
            </a:xfrm>
            <a:custGeom>
              <a:avLst/>
              <a:gdLst/>
              <a:ahLst/>
              <a:cxnLst/>
              <a:rect l="l" t="t" r="r" b="b"/>
              <a:pathLst>
                <a:path w="706" h="672" extrusionOk="0">
                  <a:moveTo>
                    <a:pt x="136" y="1"/>
                  </a:moveTo>
                  <a:lnTo>
                    <a:pt x="102" y="1"/>
                  </a:lnTo>
                  <a:cubicBezTo>
                    <a:pt x="68" y="1"/>
                    <a:pt x="34" y="34"/>
                    <a:pt x="34" y="68"/>
                  </a:cubicBezTo>
                  <a:cubicBezTo>
                    <a:pt x="0" y="136"/>
                    <a:pt x="34" y="179"/>
                    <a:pt x="34" y="213"/>
                  </a:cubicBezTo>
                  <a:cubicBezTo>
                    <a:pt x="68" y="247"/>
                    <a:pt x="68" y="315"/>
                    <a:pt x="102" y="349"/>
                  </a:cubicBezTo>
                  <a:cubicBezTo>
                    <a:pt x="179" y="459"/>
                    <a:pt x="247" y="561"/>
                    <a:pt x="315" y="638"/>
                  </a:cubicBezTo>
                  <a:cubicBezTo>
                    <a:pt x="349" y="672"/>
                    <a:pt x="391" y="672"/>
                    <a:pt x="459" y="672"/>
                  </a:cubicBezTo>
                  <a:cubicBezTo>
                    <a:pt x="561" y="672"/>
                    <a:pt x="705" y="527"/>
                    <a:pt x="637" y="391"/>
                  </a:cubicBezTo>
                  <a:cubicBezTo>
                    <a:pt x="561" y="315"/>
                    <a:pt x="459" y="213"/>
                    <a:pt x="391" y="136"/>
                  </a:cubicBezTo>
                  <a:cubicBezTo>
                    <a:pt x="349" y="102"/>
                    <a:pt x="315" y="102"/>
                    <a:pt x="247" y="68"/>
                  </a:cubicBezTo>
                  <a:cubicBezTo>
                    <a:pt x="213" y="34"/>
                    <a:pt x="179" y="1"/>
                    <a:pt x="136"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1462996" y="3287843"/>
              <a:ext cx="24009" cy="26628"/>
            </a:xfrm>
            <a:custGeom>
              <a:avLst/>
              <a:gdLst/>
              <a:ahLst/>
              <a:cxnLst/>
              <a:rect l="l" t="t" r="r" b="b"/>
              <a:pathLst>
                <a:path w="706" h="783" extrusionOk="0">
                  <a:moveTo>
                    <a:pt x="68" y="1"/>
                  </a:moveTo>
                  <a:cubicBezTo>
                    <a:pt x="34" y="1"/>
                    <a:pt x="0" y="77"/>
                    <a:pt x="34" y="145"/>
                  </a:cubicBezTo>
                  <a:cubicBezTo>
                    <a:pt x="68" y="256"/>
                    <a:pt x="179" y="357"/>
                    <a:pt x="213" y="468"/>
                  </a:cubicBezTo>
                  <a:cubicBezTo>
                    <a:pt x="281" y="570"/>
                    <a:pt x="323" y="748"/>
                    <a:pt x="459" y="782"/>
                  </a:cubicBezTo>
                  <a:lnTo>
                    <a:pt x="493" y="782"/>
                  </a:lnTo>
                  <a:cubicBezTo>
                    <a:pt x="536" y="782"/>
                    <a:pt x="604" y="748"/>
                    <a:pt x="638" y="714"/>
                  </a:cubicBezTo>
                  <a:cubicBezTo>
                    <a:pt x="706" y="570"/>
                    <a:pt x="570" y="391"/>
                    <a:pt x="459" y="290"/>
                  </a:cubicBezTo>
                  <a:cubicBezTo>
                    <a:pt x="357" y="179"/>
                    <a:pt x="247" y="77"/>
                    <a:pt x="111" y="43"/>
                  </a:cubicBezTo>
                  <a:cubicBezTo>
                    <a:pt x="111" y="1"/>
                    <a:pt x="111" y="1"/>
                    <a:pt x="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1517306" y="3331169"/>
              <a:ext cx="25166" cy="20575"/>
            </a:xfrm>
            <a:custGeom>
              <a:avLst/>
              <a:gdLst/>
              <a:ahLst/>
              <a:cxnLst/>
              <a:rect l="l" t="t" r="r" b="b"/>
              <a:pathLst>
                <a:path w="740" h="605" extrusionOk="0">
                  <a:moveTo>
                    <a:pt x="68" y="1"/>
                  </a:moveTo>
                  <a:cubicBezTo>
                    <a:pt x="35" y="1"/>
                    <a:pt x="1" y="43"/>
                    <a:pt x="1" y="111"/>
                  </a:cubicBezTo>
                  <a:cubicBezTo>
                    <a:pt x="35" y="213"/>
                    <a:pt x="68" y="324"/>
                    <a:pt x="136" y="426"/>
                  </a:cubicBezTo>
                  <a:cubicBezTo>
                    <a:pt x="213" y="502"/>
                    <a:pt x="281" y="604"/>
                    <a:pt x="383" y="604"/>
                  </a:cubicBezTo>
                  <a:cubicBezTo>
                    <a:pt x="425" y="604"/>
                    <a:pt x="459" y="604"/>
                    <a:pt x="493" y="570"/>
                  </a:cubicBezTo>
                  <a:cubicBezTo>
                    <a:pt x="740" y="392"/>
                    <a:pt x="281" y="77"/>
                    <a:pt x="136"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2"/>
            <p:cNvSpPr/>
            <p:nvPr/>
          </p:nvSpPr>
          <p:spPr>
            <a:xfrm>
              <a:off x="1543594" y="3298828"/>
              <a:ext cx="22853" cy="17956"/>
            </a:xfrm>
            <a:custGeom>
              <a:avLst/>
              <a:gdLst/>
              <a:ahLst/>
              <a:cxnLst/>
              <a:rect l="l" t="t" r="r" b="b"/>
              <a:pathLst>
                <a:path w="672" h="528" extrusionOk="0">
                  <a:moveTo>
                    <a:pt x="179" y="1"/>
                  </a:moveTo>
                  <a:cubicBezTo>
                    <a:pt x="77" y="1"/>
                    <a:pt x="1" y="68"/>
                    <a:pt x="77" y="145"/>
                  </a:cubicBezTo>
                  <a:cubicBezTo>
                    <a:pt x="111" y="213"/>
                    <a:pt x="145" y="247"/>
                    <a:pt x="179" y="315"/>
                  </a:cubicBezTo>
                  <a:cubicBezTo>
                    <a:pt x="247" y="391"/>
                    <a:pt x="289" y="493"/>
                    <a:pt x="391" y="527"/>
                  </a:cubicBezTo>
                  <a:lnTo>
                    <a:pt x="425" y="527"/>
                  </a:lnTo>
                  <a:cubicBezTo>
                    <a:pt x="502" y="527"/>
                    <a:pt x="570" y="493"/>
                    <a:pt x="570" y="425"/>
                  </a:cubicBezTo>
                  <a:cubicBezTo>
                    <a:pt x="672" y="213"/>
                    <a:pt x="357" y="1"/>
                    <a:pt x="179"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1483503" y="3265024"/>
              <a:ext cx="24009" cy="21697"/>
            </a:xfrm>
            <a:custGeom>
              <a:avLst/>
              <a:gdLst/>
              <a:ahLst/>
              <a:cxnLst/>
              <a:rect l="l" t="t" r="r" b="b"/>
              <a:pathLst>
                <a:path w="706" h="638" extrusionOk="0">
                  <a:moveTo>
                    <a:pt x="145" y="1"/>
                  </a:moveTo>
                  <a:cubicBezTo>
                    <a:pt x="69" y="1"/>
                    <a:pt x="1" y="77"/>
                    <a:pt x="35" y="145"/>
                  </a:cubicBezTo>
                  <a:cubicBezTo>
                    <a:pt x="103" y="323"/>
                    <a:pt x="247" y="459"/>
                    <a:pt x="391" y="570"/>
                  </a:cubicBezTo>
                  <a:cubicBezTo>
                    <a:pt x="425" y="604"/>
                    <a:pt x="493" y="638"/>
                    <a:pt x="527" y="638"/>
                  </a:cubicBezTo>
                  <a:cubicBezTo>
                    <a:pt x="570" y="638"/>
                    <a:pt x="604" y="638"/>
                    <a:pt x="604" y="604"/>
                  </a:cubicBezTo>
                  <a:cubicBezTo>
                    <a:pt x="638" y="604"/>
                    <a:pt x="672" y="570"/>
                    <a:pt x="672" y="536"/>
                  </a:cubicBezTo>
                  <a:cubicBezTo>
                    <a:pt x="706" y="459"/>
                    <a:pt x="706" y="391"/>
                    <a:pt x="638" y="323"/>
                  </a:cubicBezTo>
                  <a:cubicBezTo>
                    <a:pt x="570" y="247"/>
                    <a:pt x="493" y="213"/>
                    <a:pt x="425" y="145"/>
                  </a:cubicBezTo>
                  <a:cubicBezTo>
                    <a:pt x="357" y="77"/>
                    <a:pt x="281" y="35"/>
                    <a:pt x="179"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1527985" y="3220542"/>
              <a:ext cx="18228" cy="16800"/>
            </a:xfrm>
            <a:custGeom>
              <a:avLst/>
              <a:gdLst/>
              <a:ahLst/>
              <a:cxnLst/>
              <a:rect l="l" t="t" r="r" b="b"/>
              <a:pathLst>
                <a:path w="536" h="494" extrusionOk="0">
                  <a:moveTo>
                    <a:pt x="111" y="0"/>
                  </a:moveTo>
                  <a:cubicBezTo>
                    <a:pt x="69" y="0"/>
                    <a:pt x="1" y="34"/>
                    <a:pt x="35" y="111"/>
                  </a:cubicBezTo>
                  <a:cubicBezTo>
                    <a:pt x="111" y="213"/>
                    <a:pt x="145" y="357"/>
                    <a:pt x="247" y="459"/>
                  </a:cubicBezTo>
                  <a:cubicBezTo>
                    <a:pt x="281" y="459"/>
                    <a:pt x="324" y="493"/>
                    <a:pt x="358" y="493"/>
                  </a:cubicBezTo>
                  <a:cubicBezTo>
                    <a:pt x="392" y="493"/>
                    <a:pt x="426" y="493"/>
                    <a:pt x="460" y="459"/>
                  </a:cubicBezTo>
                  <a:cubicBezTo>
                    <a:pt x="494" y="425"/>
                    <a:pt x="536" y="357"/>
                    <a:pt x="494" y="281"/>
                  </a:cubicBezTo>
                  <a:cubicBezTo>
                    <a:pt x="426" y="179"/>
                    <a:pt x="281" y="111"/>
                    <a:pt x="17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1464153" y="3197723"/>
              <a:ext cx="22853" cy="20541"/>
            </a:xfrm>
            <a:custGeom>
              <a:avLst/>
              <a:gdLst/>
              <a:ahLst/>
              <a:cxnLst/>
              <a:rect l="l" t="t" r="r" b="b"/>
              <a:pathLst>
                <a:path w="672" h="604" extrusionOk="0">
                  <a:moveTo>
                    <a:pt x="111" y="0"/>
                  </a:moveTo>
                  <a:cubicBezTo>
                    <a:pt x="34" y="0"/>
                    <a:pt x="0" y="68"/>
                    <a:pt x="34" y="102"/>
                  </a:cubicBezTo>
                  <a:cubicBezTo>
                    <a:pt x="77" y="213"/>
                    <a:pt x="179" y="315"/>
                    <a:pt x="247" y="391"/>
                  </a:cubicBezTo>
                  <a:cubicBezTo>
                    <a:pt x="323" y="459"/>
                    <a:pt x="391" y="603"/>
                    <a:pt x="536" y="603"/>
                  </a:cubicBezTo>
                  <a:lnTo>
                    <a:pt x="536" y="603"/>
                  </a:lnTo>
                  <a:cubicBezTo>
                    <a:pt x="604" y="603"/>
                    <a:pt x="672" y="569"/>
                    <a:pt x="672" y="459"/>
                  </a:cubicBezTo>
                  <a:cubicBezTo>
                    <a:pt x="672" y="315"/>
                    <a:pt x="536" y="247"/>
                    <a:pt x="425" y="179"/>
                  </a:cubicBezTo>
                  <a:cubicBezTo>
                    <a:pt x="323" y="102"/>
                    <a:pt x="247" y="34"/>
                    <a:pt x="1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2"/>
            <p:cNvSpPr/>
            <p:nvPr/>
          </p:nvSpPr>
          <p:spPr>
            <a:xfrm>
              <a:off x="1477449" y="3149467"/>
              <a:ext cx="18228" cy="19384"/>
            </a:xfrm>
            <a:custGeom>
              <a:avLst/>
              <a:gdLst/>
              <a:ahLst/>
              <a:cxnLst/>
              <a:rect l="l" t="t" r="r" b="b"/>
              <a:pathLst>
                <a:path w="536" h="570" extrusionOk="0">
                  <a:moveTo>
                    <a:pt x="68" y="1"/>
                  </a:moveTo>
                  <a:cubicBezTo>
                    <a:pt x="34" y="1"/>
                    <a:pt x="0" y="35"/>
                    <a:pt x="0" y="77"/>
                  </a:cubicBezTo>
                  <a:cubicBezTo>
                    <a:pt x="34" y="179"/>
                    <a:pt x="111" y="290"/>
                    <a:pt x="179" y="357"/>
                  </a:cubicBezTo>
                  <a:cubicBezTo>
                    <a:pt x="213" y="459"/>
                    <a:pt x="281" y="570"/>
                    <a:pt x="391" y="570"/>
                  </a:cubicBezTo>
                  <a:lnTo>
                    <a:pt x="425" y="570"/>
                  </a:lnTo>
                  <a:cubicBezTo>
                    <a:pt x="459" y="570"/>
                    <a:pt x="535" y="536"/>
                    <a:pt x="535" y="502"/>
                  </a:cubicBezTo>
                  <a:cubicBezTo>
                    <a:pt x="535" y="391"/>
                    <a:pt x="535" y="357"/>
                    <a:pt x="493" y="290"/>
                  </a:cubicBezTo>
                  <a:cubicBezTo>
                    <a:pt x="459" y="247"/>
                    <a:pt x="391" y="213"/>
                    <a:pt x="357" y="179"/>
                  </a:cubicBezTo>
                  <a:cubicBezTo>
                    <a:pt x="281" y="111"/>
                    <a:pt x="179" y="35"/>
                    <a:pt x="111"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2"/>
            <p:cNvSpPr/>
            <p:nvPr/>
          </p:nvSpPr>
          <p:spPr>
            <a:xfrm>
              <a:off x="1424568" y="3139945"/>
              <a:ext cx="20541" cy="20541"/>
            </a:xfrm>
            <a:custGeom>
              <a:avLst/>
              <a:gdLst/>
              <a:ahLst/>
              <a:cxnLst/>
              <a:rect l="l" t="t" r="r" b="b"/>
              <a:pathLst>
                <a:path w="604" h="604" extrusionOk="0">
                  <a:moveTo>
                    <a:pt x="103" y="0"/>
                  </a:moveTo>
                  <a:cubicBezTo>
                    <a:pt x="35" y="0"/>
                    <a:pt x="1" y="68"/>
                    <a:pt x="35" y="145"/>
                  </a:cubicBezTo>
                  <a:cubicBezTo>
                    <a:pt x="69" y="213"/>
                    <a:pt x="103" y="281"/>
                    <a:pt x="179" y="357"/>
                  </a:cubicBezTo>
                  <a:cubicBezTo>
                    <a:pt x="213" y="425"/>
                    <a:pt x="247" y="493"/>
                    <a:pt x="315" y="570"/>
                  </a:cubicBezTo>
                  <a:cubicBezTo>
                    <a:pt x="349" y="570"/>
                    <a:pt x="391" y="603"/>
                    <a:pt x="425" y="603"/>
                  </a:cubicBezTo>
                  <a:cubicBezTo>
                    <a:pt x="459" y="603"/>
                    <a:pt x="493" y="570"/>
                    <a:pt x="527" y="570"/>
                  </a:cubicBezTo>
                  <a:cubicBezTo>
                    <a:pt x="561" y="527"/>
                    <a:pt x="604" y="425"/>
                    <a:pt x="561" y="357"/>
                  </a:cubicBezTo>
                  <a:cubicBezTo>
                    <a:pt x="493" y="281"/>
                    <a:pt x="425" y="247"/>
                    <a:pt x="349" y="179"/>
                  </a:cubicBezTo>
                  <a:cubicBezTo>
                    <a:pt x="281" y="102"/>
                    <a:pt x="213" y="68"/>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1405218" y="3087063"/>
              <a:ext cx="13331" cy="13059"/>
            </a:xfrm>
            <a:custGeom>
              <a:avLst/>
              <a:gdLst/>
              <a:ahLst/>
              <a:cxnLst/>
              <a:rect l="l" t="t" r="r" b="b"/>
              <a:pathLst>
                <a:path w="392" h="384" extrusionOk="0">
                  <a:moveTo>
                    <a:pt x="68" y="1"/>
                  </a:moveTo>
                  <a:cubicBezTo>
                    <a:pt x="34" y="1"/>
                    <a:pt x="1" y="35"/>
                    <a:pt x="34" y="69"/>
                  </a:cubicBezTo>
                  <a:cubicBezTo>
                    <a:pt x="34" y="137"/>
                    <a:pt x="68" y="171"/>
                    <a:pt x="111" y="247"/>
                  </a:cubicBezTo>
                  <a:cubicBezTo>
                    <a:pt x="111" y="315"/>
                    <a:pt x="179" y="349"/>
                    <a:pt x="213" y="383"/>
                  </a:cubicBezTo>
                  <a:lnTo>
                    <a:pt x="281" y="383"/>
                  </a:lnTo>
                  <a:lnTo>
                    <a:pt x="323" y="383"/>
                  </a:lnTo>
                  <a:cubicBezTo>
                    <a:pt x="357" y="383"/>
                    <a:pt x="357" y="349"/>
                    <a:pt x="391" y="315"/>
                  </a:cubicBezTo>
                  <a:cubicBezTo>
                    <a:pt x="391" y="281"/>
                    <a:pt x="391" y="247"/>
                    <a:pt x="357" y="213"/>
                  </a:cubicBezTo>
                  <a:cubicBezTo>
                    <a:pt x="281" y="137"/>
                    <a:pt x="179" y="103"/>
                    <a:pt x="111"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2"/>
            <p:cNvSpPr/>
            <p:nvPr/>
          </p:nvSpPr>
          <p:spPr>
            <a:xfrm>
              <a:off x="1355805" y="3063972"/>
              <a:ext cx="21731" cy="23125"/>
            </a:xfrm>
            <a:custGeom>
              <a:avLst/>
              <a:gdLst/>
              <a:ahLst/>
              <a:cxnLst/>
              <a:rect l="l" t="t" r="r" b="b"/>
              <a:pathLst>
                <a:path w="639" h="680" extrusionOk="0">
                  <a:moveTo>
                    <a:pt x="145" y="0"/>
                  </a:moveTo>
                  <a:cubicBezTo>
                    <a:pt x="77" y="0"/>
                    <a:pt x="1" y="77"/>
                    <a:pt x="35" y="179"/>
                  </a:cubicBezTo>
                  <a:cubicBezTo>
                    <a:pt x="145" y="323"/>
                    <a:pt x="247" y="467"/>
                    <a:pt x="358" y="603"/>
                  </a:cubicBezTo>
                  <a:cubicBezTo>
                    <a:pt x="392" y="637"/>
                    <a:pt x="426" y="680"/>
                    <a:pt x="460" y="680"/>
                  </a:cubicBezTo>
                  <a:cubicBezTo>
                    <a:pt x="502" y="680"/>
                    <a:pt x="502" y="680"/>
                    <a:pt x="502" y="637"/>
                  </a:cubicBezTo>
                  <a:cubicBezTo>
                    <a:pt x="536" y="637"/>
                    <a:pt x="570" y="637"/>
                    <a:pt x="604" y="569"/>
                  </a:cubicBezTo>
                  <a:cubicBezTo>
                    <a:pt x="638" y="501"/>
                    <a:pt x="638" y="467"/>
                    <a:pt x="570" y="391"/>
                  </a:cubicBezTo>
                  <a:cubicBezTo>
                    <a:pt x="460" y="255"/>
                    <a:pt x="358" y="145"/>
                    <a:pt x="213" y="43"/>
                  </a:cubicBezTo>
                  <a:cubicBezTo>
                    <a:pt x="179" y="0"/>
                    <a:pt x="179" y="0"/>
                    <a:pt x="1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2"/>
            <p:cNvSpPr/>
            <p:nvPr/>
          </p:nvSpPr>
          <p:spPr>
            <a:xfrm>
              <a:off x="1098402" y="2462209"/>
              <a:ext cx="523511" cy="520043"/>
            </a:xfrm>
            <a:custGeom>
              <a:avLst/>
              <a:gdLst/>
              <a:ahLst/>
              <a:cxnLst/>
              <a:rect l="l" t="t" r="r" b="b"/>
              <a:pathLst>
                <a:path w="15394" h="15292" extrusionOk="0">
                  <a:moveTo>
                    <a:pt x="5557" y="0"/>
                  </a:moveTo>
                  <a:cubicBezTo>
                    <a:pt x="4104" y="0"/>
                    <a:pt x="2507" y="1062"/>
                    <a:pt x="1657" y="3330"/>
                  </a:cubicBezTo>
                  <a:cubicBezTo>
                    <a:pt x="1" y="7926"/>
                    <a:pt x="3467" y="15079"/>
                    <a:pt x="3569" y="15291"/>
                  </a:cubicBezTo>
                  <a:cubicBezTo>
                    <a:pt x="3569" y="15291"/>
                    <a:pt x="15394" y="12174"/>
                    <a:pt x="15215" y="6015"/>
                  </a:cubicBezTo>
                  <a:cubicBezTo>
                    <a:pt x="15147" y="3042"/>
                    <a:pt x="13593" y="2269"/>
                    <a:pt x="11996" y="2269"/>
                  </a:cubicBezTo>
                  <a:cubicBezTo>
                    <a:pt x="10263" y="2269"/>
                    <a:pt x="8419" y="3220"/>
                    <a:pt x="8419" y="3220"/>
                  </a:cubicBezTo>
                  <a:cubicBezTo>
                    <a:pt x="8317" y="1096"/>
                    <a:pt x="7009" y="0"/>
                    <a:pt x="55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1183625" y="2567088"/>
              <a:ext cx="399860" cy="382788"/>
            </a:xfrm>
            <a:custGeom>
              <a:avLst/>
              <a:gdLst/>
              <a:ahLst/>
              <a:cxnLst/>
              <a:rect l="l" t="t" r="r" b="b"/>
              <a:pathLst>
                <a:path w="11758" h="11256" extrusionOk="0">
                  <a:moveTo>
                    <a:pt x="1666" y="0"/>
                  </a:moveTo>
                  <a:cubicBezTo>
                    <a:pt x="1632" y="0"/>
                    <a:pt x="1598" y="0"/>
                    <a:pt x="1564" y="34"/>
                  </a:cubicBezTo>
                  <a:cubicBezTo>
                    <a:pt x="1" y="561"/>
                    <a:pt x="749" y="9693"/>
                    <a:pt x="749" y="9693"/>
                  </a:cubicBezTo>
                  <a:lnTo>
                    <a:pt x="2872" y="11256"/>
                  </a:lnTo>
                  <a:cubicBezTo>
                    <a:pt x="2872" y="11256"/>
                    <a:pt x="11758" y="3678"/>
                    <a:pt x="10586" y="3109"/>
                  </a:cubicBezTo>
                  <a:cubicBezTo>
                    <a:pt x="10518" y="3075"/>
                    <a:pt x="10484" y="3075"/>
                    <a:pt x="10407" y="3075"/>
                  </a:cubicBezTo>
                  <a:cubicBezTo>
                    <a:pt x="8887" y="3075"/>
                    <a:pt x="2481" y="10364"/>
                    <a:pt x="2481" y="10364"/>
                  </a:cubicBezTo>
                  <a:lnTo>
                    <a:pt x="1564" y="9693"/>
                  </a:lnTo>
                  <a:cubicBezTo>
                    <a:pt x="1564" y="9693"/>
                    <a:pt x="3051" y="0"/>
                    <a:pt x="1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1259631" y="2838910"/>
              <a:ext cx="14453" cy="31525"/>
            </a:xfrm>
            <a:custGeom>
              <a:avLst/>
              <a:gdLst/>
              <a:ahLst/>
              <a:cxnLst/>
              <a:rect l="l" t="t" r="r" b="b"/>
              <a:pathLst>
                <a:path w="425" h="927" extrusionOk="0">
                  <a:moveTo>
                    <a:pt x="280" y="1"/>
                  </a:moveTo>
                  <a:cubicBezTo>
                    <a:pt x="246" y="1"/>
                    <a:pt x="212" y="1"/>
                    <a:pt x="212" y="35"/>
                  </a:cubicBezTo>
                  <a:cubicBezTo>
                    <a:pt x="145" y="179"/>
                    <a:pt x="145" y="324"/>
                    <a:pt x="102" y="459"/>
                  </a:cubicBezTo>
                  <a:cubicBezTo>
                    <a:pt x="68" y="604"/>
                    <a:pt x="0" y="748"/>
                    <a:pt x="68" y="850"/>
                  </a:cubicBezTo>
                  <a:cubicBezTo>
                    <a:pt x="102" y="884"/>
                    <a:pt x="145" y="927"/>
                    <a:pt x="178" y="927"/>
                  </a:cubicBezTo>
                  <a:lnTo>
                    <a:pt x="212" y="927"/>
                  </a:lnTo>
                  <a:cubicBezTo>
                    <a:pt x="391" y="850"/>
                    <a:pt x="391" y="672"/>
                    <a:pt x="391" y="502"/>
                  </a:cubicBezTo>
                  <a:cubicBezTo>
                    <a:pt x="425" y="358"/>
                    <a:pt x="425" y="179"/>
                    <a:pt x="357" y="35"/>
                  </a:cubicBezTo>
                  <a:cubicBezTo>
                    <a:pt x="314" y="1"/>
                    <a:pt x="314" y="1"/>
                    <a:pt x="280"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1309010" y="2812622"/>
              <a:ext cx="17956" cy="26322"/>
            </a:xfrm>
            <a:custGeom>
              <a:avLst/>
              <a:gdLst/>
              <a:ahLst/>
              <a:cxnLst/>
              <a:rect l="l" t="t" r="r" b="b"/>
              <a:pathLst>
                <a:path w="528" h="774" extrusionOk="0">
                  <a:moveTo>
                    <a:pt x="425" y="1"/>
                  </a:moveTo>
                  <a:cubicBezTo>
                    <a:pt x="425" y="1"/>
                    <a:pt x="391" y="1"/>
                    <a:pt x="349" y="35"/>
                  </a:cubicBezTo>
                  <a:cubicBezTo>
                    <a:pt x="315" y="69"/>
                    <a:pt x="315" y="103"/>
                    <a:pt x="281" y="171"/>
                  </a:cubicBezTo>
                  <a:cubicBezTo>
                    <a:pt x="247" y="247"/>
                    <a:pt x="213" y="281"/>
                    <a:pt x="179" y="349"/>
                  </a:cubicBezTo>
                  <a:cubicBezTo>
                    <a:pt x="103" y="425"/>
                    <a:pt x="69" y="459"/>
                    <a:pt x="35" y="527"/>
                  </a:cubicBezTo>
                  <a:cubicBezTo>
                    <a:pt x="1" y="561"/>
                    <a:pt x="1" y="638"/>
                    <a:pt x="1" y="706"/>
                  </a:cubicBezTo>
                  <a:cubicBezTo>
                    <a:pt x="1" y="740"/>
                    <a:pt x="35" y="774"/>
                    <a:pt x="69" y="774"/>
                  </a:cubicBezTo>
                  <a:cubicBezTo>
                    <a:pt x="247" y="774"/>
                    <a:pt x="349" y="638"/>
                    <a:pt x="425" y="493"/>
                  </a:cubicBezTo>
                  <a:cubicBezTo>
                    <a:pt x="459" y="383"/>
                    <a:pt x="527" y="213"/>
                    <a:pt x="493" y="69"/>
                  </a:cubicBezTo>
                  <a:cubicBezTo>
                    <a:pt x="493" y="35"/>
                    <a:pt x="459" y="1"/>
                    <a:pt x="42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1270310" y="2779975"/>
              <a:ext cx="17072" cy="26628"/>
            </a:xfrm>
            <a:custGeom>
              <a:avLst/>
              <a:gdLst/>
              <a:ahLst/>
              <a:cxnLst/>
              <a:rect l="l" t="t" r="r" b="b"/>
              <a:pathLst>
                <a:path w="502" h="783" extrusionOk="0">
                  <a:moveTo>
                    <a:pt x="357" y="1"/>
                  </a:moveTo>
                  <a:cubicBezTo>
                    <a:pt x="323" y="1"/>
                    <a:pt x="323" y="1"/>
                    <a:pt x="289" y="35"/>
                  </a:cubicBezTo>
                  <a:cubicBezTo>
                    <a:pt x="255" y="179"/>
                    <a:pt x="179" y="281"/>
                    <a:pt x="111" y="426"/>
                  </a:cubicBezTo>
                  <a:cubicBezTo>
                    <a:pt x="43" y="536"/>
                    <a:pt x="0" y="638"/>
                    <a:pt x="77" y="748"/>
                  </a:cubicBezTo>
                  <a:cubicBezTo>
                    <a:pt x="77" y="782"/>
                    <a:pt x="111" y="782"/>
                    <a:pt x="145" y="782"/>
                  </a:cubicBezTo>
                  <a:lnTo>
                    <a:pt x="179" y="782"/>
                  </a:lnTo>
                  <a:cubicBezTo>
                    <a:pt x="289" y="748"/>
                    <a:pt x="323" y="638"/>
                    <a:pt x="357" y="493"/>
                  </a:cubicBezTo>
                  <a:cubicBezTo>
                    <a:pt x="391" y="392"/>
                    <a:pt x="425" y="247"/>
                    <a:pt x="468" y="111"/>
                  </a:cubicBezTo>
                  <a:cubicBezTo>
                    <a:pt x="502" y="35"/>
                    <a:pt x="425" y="1"/>
                    <a:pt x="3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1309010" y="2743859"/>
              <a:ext cx="16800" cy="28940"/>
            </a:xfrm>
            <a:custGeom>
              <a:avLst/>
              <a:gdLst/>
              <a:ahLst/>
              <a:cxnLst/>
              <a:rect l="l" t="t" r="r" b="b"/>
              <a:pathLst>
                <a:path w="494" h="851" extrusionOk="0">
                  <a:moveTo>
                    <a:pt x="391" y="1"/>
                  </a:moveTo>
                  <a:cubicBezTo>
                    <a:pt x="349" y="1"/>
                    <a:pt x="315" y="1"/>
                    <a:pt x="315" y="35"/>
                  </a:cubicBezTo>
                  <a:cubicBezTo>
                    <a:pt x="213" y="179"/>
                    <a:pt x="179" y="281"/>
                    <a:pt x="103" y="426"/>
                  </a:cubicBezTo>
                  <a:cubicBezTo>
                    <a:pt x="35" y="536"/>
                    <a:pt x="1" y="672"/>
                    <a:pt x="69" y="782"/>
                  </a:cubicBezTo>
                  <a:cubicBezTo>
                    <a:pt x="103" y="816"/>
                    <a:pt x="137" y="850"/>
                    <a:pt x="179" y="850"/>
                  </a:cubicBezTo>
                  <a:cubicBezTo>
                    <a:pt x="179" y="850"/>
                    <a:pt x="213" y="850"/>
                    <a:pt x="247" y="816"/>
                  </a:cubicBezTo>
                  <a:cubicBezTo>
                    <a:pt x="349" y="782"/>
                    <a:pt x="391" y="638"/>
                    <a:pt x="425" y="494"/>
                  </a:cubicBezTo>
                  <a:cubicBezTo>
                    <a:pt x="459" y="358"/>
                    <a:pt x="493" y="247"/>
                    <a:pt x="493" y="69"/>
                  </a:cubicBezTo>
                  <a:cubicBezTo>
                    <a:pt x="493" y="35"/>
                    <a:pt x="425" y="1"/>
                    <a:pt x="391"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1339073" y="2740390"/>
              <a:ext cx="17922" cy="31253"/>
            </a:xfrm>
            <a:custGeom>
              <a:avLst/>
              <a:gdLst/>
              <a:ahLst/>
              <a:cxnLst/>
              <a:rect l="l" t="t" r="r" b="b"/>
              <a:pathLst>
                <a:path w="527" h="919" extrusionOk="0">
                  <a:moveTo>
                    <a:pt x="425" y="1"/>
                  </a:moveTo>
                  <a:cubicBezTo>
                    <a:pt x="357" y="1"/>
                    <a:pt x="315" y="35"/>
                    <a:pt x="315" y="69"/>
                  </a:cubicBezTo>
                  <a:cubicBezTo>
                    <a:pt x="281" y="247"/>
                    <a:pt x="179" y="426"/>
                    <a:pt x="102" y="562"/>
                  </a:cubicBezTo>
                  <a:cubicBezTo>
                    <a:pt x="68" y="672"/>
                    <a:pt x="0" y="850"/>
                    <a:pt x="145" y="884"/>
                  </a:cubicBezTo>
                  <a:lnTo>
                    <a:pt x="179" y="918"/>
                  </a:lnTo>
                  <a:cubicBezTo>
                    <a:pt x="315" y="918"/>
                    <a:pt x="391" y="706"/>
                    <a:pt x="425" y="638"/>
                  </a:cubicBezTo>
                  <a:cubicBezTo>
                    <a:pt x="493" y="460"/>
                    <a:pt x="527" y="281"/>
                    <a:pt x="527" y="103"/>
                  </a:cubicBezTo>
                  <a:cubicBezTo>
                    <a:pt x="527" y="35"/>
                    <a:pt x="459" y="1"/>
                    <a:pt x="42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1378624" y="2733181"/>
              <a:ext cx="20575" cy="27478"/>
            </a:xfrm>
            <a:custGeom>
              <a:avLst/>
              <a:gdLst/>
              <a:ahLst/>
              <a:cxnLst/>
              <a:rect l="l" t="t" r="r" b="b"/>
              <a:pathLst>
                <a:path w="605" h="808" extrusionOk="0">
                  <a:moveTo>
                    <a:pt x="536" y="1"/>
                  </a:moveTo>
                  <a:cubicBezTo>
                    <a:pt x="502" y="1"/>
                    <a:pt x="426" y="35"/>
                    <a:pt x="426" y="69"/>
                  </a:cubicBezTo>
                  <a:cubicBezTo>
                    <a:pt x="392" y="171"/>
                    <a:pt x="324" y="315"/>
                    <a:pt x="256" y="383"/>
                  </a:cubicBezTo>
                  <a:cubicBezTo>
                    <a:pt x="145" y="493"/>
                    <a:pt x="43" y="527"/>
                    <a:pt x="43" y="672"/>
                  </a:cubicBezTo>
                  <a:cubicBezTo>
                    <a:pt x="1" y="740"/>
                    <a:pt x="77" y="774"/>
                    <a:pt x="111" y="808"/>
                  </a:cubicBezTo>
                  <a:lnTo>
                    <a:pt x="179" y="808"/>
                  </a:lnTo>
                  <a:cubicBezTo>
                    <a:pt x="324" y="808"/>
                    <a:pt x="468" y="638"/>
                    <a:pt x="536" y="527"/>
                  </a:cubicBezTo>
                  <a:cubicBezTo>
                    <a:pt x="604" y="383"/>
                    <a:pt x="604" y="247"/>
                    <a:pt x="604" y="69"/>
                  </a:cubicBezTo>
                  <a:cubicBezTo>
                    <a:pt x="604" y="35"/>
                    <a:pt x="570" y="1"/>
                    <a:pt x="536"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2"/>
            <p:cNvSpPr/>
            <p:nvPr/>
          </p:nvSpPr>
          <p:spPr>
            <a:xfrm>
              <a:off x="1364205" y="2684924"/>
              <a:ext cx="17072" cy="28940"/>
            </a:xfrm>
            <a:custGeom>
              <a:avLst/>
              <a:gdLst/>
              <a:ahLst/>
              <a:cxnLst/>
              <a:rect l="l" t="t" r="r" b="b"/>
              <a:pathLst>
                <a:path w="502" h="851" extrusionOk="0">
                  <a:moveTo>
                    <a:pt x="391" y="1"/>
                  </a:moveTo>
                  <a:cubicBezTo>
                    <a:pt x="357" y="1"/>
                    <a:pt x="323" y="1"/>
                    <a:pt x="323" y="35"/>
                  </a:cubicBezTo>
                  <a:cubicBezTo>
                    <a:pt x="255" y="281"/>
                    <a:pt x="77" y="494"/>
                    <a:pt x="0" y="740"/>
                  </a:cubicBezTo>
                  <a:cubicBezTo>
                    <a:pt x="0" y="782"/>
                    <a:pt x="43" y="850"/>
                    <a:pt x="111" y="850"/>
                  </a:cubicBezTo>
                  <a:lnTo>
                    <a:pt x="145" y="850"/>
                  </a:lnTo>
                  <a:cubicBezTo>
                    <a:pt x="425" y="672"/>
                    <a:pt x="467" y="358"/>
                    <a:pt x="501" y="69"/>
                  </a:cubicBezTo>
                  <a:cubicBezTo>
                    <a:pt x="501" y="1"/>
                    <a:pt x="467" y="1"/>
                    <a:pt x="391"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2"/>
            <p:cNvSpPr/>
            <p:nvPr/>
          </p:nvSpPr>
          <p:spPr>
            <a:xfrm>
              <a:off x="1311323" y="2671661"/>
              <a:ext cx="13331" cy="27750"/>
            </a:xfrm>
            <a:custGeom>
              <a:avLst/>
              <a:gdLst/>
              <a:ahLst/>
              <a:cxnLst/>
              <a:rect l="l" t="t" r="r" b="b"/>
              <a:pathLst>
                <a:path w="392" h="816" extrusionOk="0">
                  <a:moveTo>
                    <a:pt x="323" y="0"/>
                  </a:moveTo>
                  <a:cubicBezTo>
                    <a:pt x="281" y="0"/>
                    <a:pt x="247" y="34"/>
                    <a:pt x="247" y="68"/>
                  </a:cubicBezTo>
                  <a:cubicBezTo>
                    <a:pt x="213" y="323"/>
                    <a:pt x="1" y="493"/>
                    <a:pt x="1" y="748"/>
                  </a:cubicBezTo>
                  <a:cubicBezTo>
                    <a:pt x="1" y="782"/>
                    <a:pt x="35" y="816"/>
                    <a:pt x="111" y="816"/>
                  </a:cubicBezTo>
                  <a:lnTo>
                    <a:pt x="111" y="816"/>
                  </a:lnTo>
                  <a:cubicBezTo>
                    <a:pt x="391" y="705"/>
                    <a:pt x="391" y="323"/>
                    <a:pt x="391" y="68"/>
                  </a:cubicBezTo>
                  <a:cubicBezTo>
                    <a:pt x="391" y="34"/>
                    <a:pt x="357" y="0"/>
                    <a:pt x="323"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2"/>
            <p:cNvSpPr/>
            <p:nvPr/>
          </p:nvSpPr>
          <p:spPr>
            <a:xfrm>
              <a:off x="1287348" y="2646530"/>
              <a:ext cx="10712" cy="26322"/>
            </a:xfrm>
            <a:custGeom>
              <a:avLst/>
              <a:gdLst/>
              <a:ahLst/>
              <a:cxnLst/>
              <a:rect l="l" t="t" r="r" b="b"/>
              <a:pathLst>
                <a:path w="315" h="774" extrusionOk="0">
                  <a:moveTo>
                    <a:pt x="137" y="0"/>
                  </a:moveTo>
                  <a:cubicBezTo>
                    <a:pt x="103" y="0"/>
                    <a:pt x="69" y="34"/>
                    <a:pt x="69" y="102"/>
                  </a:cubicBezTo>
                  <a:cubicBezTo>
                    <a:pt x="69" y="213"/>
                    <a:pt x="35" y="314"/>
                    <a:pt x="35" y="459"/>
                  </a:cubicBezTo>
                  <a:cubicBezTo>
                    <a:pt x="35" y="527"/>
                    <a:pt x="1" y="637"/>
                    <a:pt x="35" y="739"/>
                  </a:cubicBezTo>
                  <a:cubicBezTo>
                    <a:pt x="35" y="773"/>
                    <a:pt x="69" y="773"/>
                    <a:pt x="103" y="773"/>
                  </a:cubicBezTo>
                  <a:lnTo>
                    <a:pt x="179" y="773"/>
                  </a:lnTo>
                  <a:cubicBezTo>
                    <a:pt x="315" y="561"/>
                    <a:pt x="247" y="280"/>
                    <a:pt x="213" y="68"/>
                  </a:cubicBezTo>
                  <a:cubicBezTo>
                    <a:pt x="213" y="34"/>
                    <a:pt x="179" y="0"/>
                    <a:pt x="13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1328089" y="2600586"/>
              <a:ext cx="13331" cy="25472"/>
            </a:xfrm>
            <a:custGeom>
              <a:avLst/>
              <a:gdLst/>
              <a:ahLst/>
              <a:cxnLst/>
              <a:rect l="l" t="t" r="r" b="b"/>
              <a:pathLst>
                <a:path w="392" h="749" extrusionOk="0">
                  <a:moveTo>
                    <a:pt x="255" y="0"/>
                  </a:moveTo>
                  <a:cubicBezTo>
                    <a:pt x="213" y="0"/>
                    <a:pt x="179" y="34"/>
                    <a:pt x="179" y="77"/>
                  </a:cubicBezTo>
                  <a:cubicBezTo>
                    <a:pt x="145" y="179"/>
                    <a:pt x="111" y="247"/>
                    <a:pt x="77" y="357"/>
                  </a:cubicBezTo>
                  <a:cubicBezTo>
                    <a:pt x="77" y="459"/>
                    <a:pt x="0" y="570"/>
                    <a:pt x="77" y="672"/>
                  </a:cubicBezTo>
                  <a:cubicBezTo>
                    <a:pt x="111" y="714"/>
                    <a:pt x="179" y="748"/>
                    <a:pt x="213" y="748"/>
                  </a:cubicBezTo>
                  <a:lnTo>
                    <a:pt x="289" y="748"/>
                  </a:lnTo>
                  <a:cubicBezTo>
                    <a:pt x="391" y="638"/>
                    <a:pt x="391" y="536"/>
                    <a:pt x="391" y="391"/>
                  </a:cubicBezTo>
                  <a:cubicBezTo>
                    <a:pt x="391" y="247"/>
                    <a:pt x="357" y="145"/>
                    <a:pt x="289" y="34"/>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1335298" y="2554948"/>
              <a:ext cx="12175" cy="20541"/>
            </a:xfrm>
            <a:custGeom>
              <a:avLst/>
              <a:gdLst/>
              <a:ahLst/>
              <a:cxnLst/>
              <a:rect l="l" t="t" r="r" b="b"/>
              <a:pathLst>
                <a:path w="358" h="604" extrusionOk="0">
                  <a:moveTo>
                    <a:pt x="145" y="0"/>
                  </a:moveTo>
                  <a:cubicBezTo>
                    <a:pt x="145" y="0"/>
                    <a:pt x="145" y="34"/>
                    <a:pt x="111" y="34"/>
                  </a:cubicBezTo>
                  <a:cubicBezTo>
                    <a:pt x="77" y="102"/>
                    <a:pt x="77" y="213"/>
                    <a:pt x="77" y="281"/>
                  </a:cubicBezTo>
                  <a:cubicBezTo>
                    <a:pt x="43" y="391"/>
                    <a:pt x="1" y="493"/>
                    <a:pt x="111" y="569"/>
                  </a:cubicBezTo>
                  <a:cubicBezTo>
                    <a:pt x="111" y="603"/>
                    <a:pt x="145" y="603"/>
                    <a:pt x="179" y="603"/>
                  </a:cubicBezTo>
                  <a:lnTo>
                    <a:pt x="213" y="603"/>
                  </a:lnTo>
                  <a:cubicBezTo>
                    <a:pt x="358" y="527"/>
                    <a:pt x="324" y="391"/>
                    <a:pt x="324" y="281"/>
                  </a:cubicBezTo>
                  <a:cubicBezTo>
                    <a:pt x="290" y="179"/>
                    <a:pt x="256" y="68"/>
                    <a:pt x="179" y="34"/>
                  </a:cubicBezTo>
                  <a:cubicBezTo>
                    <a:pt x="179" y="0"/>
                    <a:pt x="145" y="0"/>
                    <a:pt x="1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1293435" y="2557260"/>
              <a:ext cx="10712" cy="30063"/>
            </a:xfrm>
            <a:custGeom>
              <a:avLst/>
              <a:gdLst/>
              <a:ahLst/>
              <a:cxnLst/>
              <a:rect l="l" t="t" r="r" b="b"/>
              <a:pathLst>
                <a:path w="315" h="884" extrusionOk="0">
                  <a:moveTo>
                    <a:pt x="136" y="0"/>
                  </a:moveTo>
                  <a:cubicBezTo>
                    <a:pt x="136" y="0"/>
                    <a:pt x="102" y="0"/>
                    <a:pt x="68" y="77"/>
                  </a:cubicBezTo>
                  <a:cubicBezTo>
                    <a:pt x="68" y="213"/>
                    <a:pt x="34" y="357"/>
                    <a:pt x="34" y="501"/>
                  </a:cubicBezTo>
                  <a:cubicBezTo>
                    <a:pt x="0" y="637"/>
                    <a:pt x="0" y="748"/>
                    <a:pt x="68" y="850"/>
                  </a:cubicBezTo>
                  <a:cubicBezTo>
                    <a:pt x="102" y="884"/>
                    <a:pt x="136" y="884"/>
                    <a:pt x="136" y="884"/>
                  </a:cubicBezTo>
                  <a:cubicBezTo>
                    <a:pt x="170" y="884"/>
                    <a:pt x="212" y="884"/>
                    <a:pt x="246" y="850"/>
                  </a:cubicBezTo>
                  <a:cubicBezTo>
                    <a:pt x="314" y="748"/>
                    <a:pt x="314" y="637"/>
                    <a:pt x="280" y="501"/>
                  </a:cubicBezTo>
                  <a:cubicBezTo>
                    <a:pt x="280" y="357"/>
                    <a:pt x="246" y="213"/>
                    <a:pt x="212" y="77"/>
                  </a:cubicBezTo>
                  <a:cubicBezTo>
                    <a:pt x="212" y="0"/>
                    <a:pt x="170" y="0"/>
                    <a:pt x="136"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1296870" y="2498325"/>
              <a:ext cx="12175" cy="24009"/>
            </a:xfrm>
            <a:custGeom>
              <a:avLst/>
              <a:gdLst/>
              <a:ahLst/>
              <a:cxnLst/>
              <a:rect l="l" t="t" r="r" b="b"/>
              <a:pathLst>
                <a:path w="358" h="706" extrusionOk="0">
                  <a:moveTo>
                    <a:pt x="145" y="0"/>
                  </a:moveTo>
                  <a:cubicBezTo>
                    <a:pt x="111" y="0"/>
                    <a:pt x="69" y="34"/>
                    <a:pt x="69" y="34"/>
                  </a:cubicBezTo>
                  <a:cubicBezTo>
                    <a:pt x="35" y="111"/>
                    <a:pt x="35" y="213"/>
                    <a:pt x="35" y="281"/>
                  </a:cubicBezTo>
                  <a:cubicBezTo>
                    <a:pt x="35" y="391"/>
                    <a:pt x="1" y="493"/>
                    <a:pt x="35" y="603"/>
                  </a:cubicBezTo>
                  <a:cubicBezTo>
                    <a:pt x="35" y="671"/>
                    <a:pt x="111" y="705"/>
                    <a:pt x="145" y="705"/>
                  </a:cubicBezTo>
                  <a:cubicBezTo>
                    <a:pt x="213" y="705"/>
                    <a:pt x="281" y="671"/>
                    <a:pt x="324" y="603"/>
                  </a:cubicBezTo>
                  <a:cubicBezTo>
                    <a:pt x="358" y="493"/>
                    <a:pt x="324" y="357"/>
                    <a:pt x="281" y="247"/>
                  </a:cubicBezTo>
                  <a:cubicBezTo>
                    <a:pt x="281" y="179"/>
                    <a:pt x="247" y="68"/>
                    <a:pt x="179" y="34"/>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1259631" y="2506691"/>
              <a:ext cx="13297" cy="32681"/>
            </a:xfrm>
            <a:custGeom>
              <a:avLst/>
              <a:gdLst/>
              <a:ahLst/>
              <a:cxnLst/>
              <a:rect l="l" t="t" r="r" b="b"/>
              <a:pathLst>
                <a:path w="391" h="961" extrusionOk="0">
                  <a:moveTo>
                    <a:pt x="212" y="1"/>
                  </a:moveTo>
                  <a:cubicBezTo>
                    <a:pt x="178" y="1"/>
                    <a:pt x="145" y="35"/>
                    <a:pt x="102" y="77"/>
                  </a:cubicBezTo>
                  <a:cubicBezTo>
                    <a:pt x="68" y="323"/>
                    <a:pt x="34" y="570"/>
                    <a:pt x="34" y="816"/>
                  </a:cubicBezTo>
                  <a:cubicBezTo>
                    <a:pt x="0" y="927"/>
                    <a:pt x="102" y="961"/>
                    <a:pt x="212" y="961"/>
                  </a:cubicBezTo>
                  <a:cubicBezTo>
                    <a:pt x="280" y="961"/>
                    <a:pt x="391" y="927"/>
                    <a:pt x="357" y="816"/>
                  </a:cubicBezTo>
                  <a:cubicBezTo>
                    <a:pt x="357" y="570"/>
                    <a:pt x="314" y="323"/>
                    <a:pt x="280" y="77"/>
                  </a:cubicBezTo>
                  <a:cubicBezTo>
                    <a:pt x="280" y="35"/>
                    <a:pt x="246" y="1"/>
                    <a:pt x="21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1206750" y="2522300"/>
              <a:ext cx="11869" cy="21697"/>
            </a:xfrm>
            <a:custGeom>
              <a:avLst/>
              <a:gdLst/>
              <a:ahLst/>
              <a:cxnLst/>
              <a:rect l="l" t="t" r="r" b="b"/>
              <a:pathLst>
                <a:path w="349" h="638" extrusionOk="0">
                  <a:moveTo>
                    <a:pt x="170" y="0"/>
                  </a:moveTo>
                  <a:cubicBezTo>
                    <a:pt x="136" y="0"/>
                    <a:pt x="102" y="43"/>
                    <a:pt x="102" y="77"/>
                  </a:cubicBezTo>
                  <a:cubicBezTo>
                    <a:pt x="102" y="145"/>
                    <a:pt x="69" y="213"/>
                    <a:pt x="35" y="289"/>
                  </a:cubicBezTo>
                  <a:cubicBezTo>
                    <a:pt x="35" y="391"/>
                    <a:pt x="1" y="468"/>
                    <a:pt x="35" y="536"/>
                  </a:cubicBezTo>
                  <a:cubicBezTo>
                    <a:pt x="69" y="604"/>
                    <a:pt x="102" y="637"/>
                    <a:pt x="136" y="637"/>
                  </a:cubicBezTo>
                  <a:cubicBezTo>
                    <a:pt x="170" y="637"/>
                    <a:pt x="213" y="604"/>
                    <a:pt x="247" y="604"/>
                  </a:cubicBezTo>
                  <a:cubicBezTo>
                    <a:pt x="349" y="468"/>
                    <a:pt x="281" y="255"/>
                    <a:pt x="281" y="111"/>
                  </a:cubicBezTo>
                  <a:cubicBezTo>
                    <a:pt x="281" y="43"/>
                    <a:pt x="213" y="0"/>
                    <a:pt x="170"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1156181" y="2599429"/>
              <a:ext cx="15643" cy="32681"/>
            </a:xfrm>
            <a:custGeom>
              <a:avLst/>
              <a:gdLst/>
              <a:ahLst/>
              <a:cxnLst/>
              <a:rect l="l" t="t" r="r" b="b"/>
              <a:pathLst>
                <a:path w="460" h="961" extrusionOk="0">
                  <a:moveTo>
                    <a:pt x="281" y="0"/>
                  </a:moveTo>
                  <a:cubicBezTo>
                    <a:pt x="247" y="0"/>
                    <a:pt x="213" y="34"/>
                    <a:pt x="213" y="34"/>
                  </a:cubicBezTo>
                  <a:cubicBezTo>
                    <a:pt x="103" y="247"/>
                    <a:pt x="103" y="493"/>
                    <a:pt x="35" y="748"/>
                  </a:cubicBezTo>
                  <a:cubicBezTo>
                    <a:pt x="1" y="884"/>
                    <a:pt x="103" y="960"/>
                    <a:pt x="213" y="960"/>
                  </a:cubicBezTo>
                  <a:cubicBezTo>
                    <a:pt x="315" y="960"/>
                    <a:pt x="383" y="884"/>
                    <a:pt x="383" y="782"/>
                  </a:cubicBezTo>
                  <a:cubicBezTo>
                    <a:pt x="426" y="536"/>
                    <a:pt x="460" y="247"/>
                    <a:pt x="315" y="34"/>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1186243" y="2622248"/>
              <a:ext cx="10712" cy="24315"/>
            </a:xfrm>
            <a:custGeom>
              <a:avLst/>
              <a:gdLst/>
              <a:ahLst/>
              <a:cxnLst/>
              <a:rect l="l" t="t" r="r" b="b"/>
              <a:pathLst>
                <a:path w="315" h="715" extrusionOk="0">
                  <a:moveTo>
                    <a:pt x="136" y="1"/>
                  </a:moveTo>
                  <a:cubicBezTo>
                    <a:pt x="102" y="1"/>
                    <a:pt x="68" y="1"/>
                    <a:pt x="34" y="77"/>
                  </a:cubicBezTo>
                  <a:cubicBezTo>
                    <a:pt x="34" y="179"/>
                    <a:pt x="0" y="323"/>
                    <a:pt x="0" y="459"/>
                  </a:cubicBezTo>
                  <a:cubicBezTo>
                    <a:pt x="0" y="536"/>
                    <a:pt x="34" y="714"/>
                    <a:pt x="136" y="714"/>
                  </a:cubicBezTo>
                  <a:cubicBezTo>
                    <a:pt x="247" y="714"/>
                    <a:pt x="315" y="570"/>
                    <a:pt x="315" y="459"/>
                  </a:cubicBezTo>
                  <a:cubicBezTo>
                    <a:pt x="315" y="323"/>
                    <a:pt x="281" y="179"/>
                    <a:pt x="247" y="77"/>
                  </a:cubicBezTo>
                  <a:cubicBezTo>
                    <a:pt x="247" y="1"/>
                    <a:pt x="179" y="1"/>
                    <a:pt x="136"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1165737" y="2693324"/>
              <a:ext cx="12175" cy="26594"/>
            </a:xfrm>
            <a:custGeom>
              <a:avLst/>
              <a:gdLst/>
              <a:ahLst/>
              <a:cxnLst/>
              <a:rect l="l" t="t" r="r" b="b"/>
              <a:pathLst>
                <a:path w="358" h="782" extrusionOk="0">
                  <a:moveTo>
                    <a:pt x="179" y="0"/>
                  </a:moveTo>
                  <a:cubicBezTo>
                    <a:pt x="145" y="0"/>
                    <a:pt x="102" y="34"/>
                    <a:pt x="102" y="68"/>
                  </a:cubicBezTo>
                  <a:cubicBezTo>
                    <a:pt x="68" y="179"/>
                    <a:pt x="68" y="281"/>
                    <a:pt x="68" y="425"/>
                  </a:cubicBezTo>
                  <a:cubicBezTo>
                    <a:pt x="34" y="535"/>
                    <a:pt x="0" y="637"/>
                    <a:pt x="102" y="748"/>
                  </a:cubicBezTo>
                  <a:cubicBezTo>
                    <a:pt x="102" y="748"/>
                    <a:pt x="145" y="782"/>
                    <a:pt x="179" y="782"/>
                  </a:cubicBezTo>
                  <a:cubicBezTo>
                    <a:pt x="213" y="782"/>
                    <a:pt x="247" y="748"/>
                    <a:pt x="247" y="748"/>
                  </a:cubicBezTo>
                  <a:cubicBezTo>
                    <a:pt x="357" y="637"/>
                    <a:pt x="315" y="535"/>
                    <a:pt x="281" y="425"/>
                  </a:cubicBezTo>
                  <a:cubicBezTo>
                    <a:pt x="281" y="281"/>
                    <a:pt x="281" y="179"/>
                    <a:pt x="247" y="68"/>
                  </a:cubicBezTo>
                  <a:cubicBezTo>
                    <a:pt x="247" y="34"/>
                    <a:pt x="213" y="0"/>
                    <a:pt x="17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1175259" y="2752259"/>
              <a:ext cx="13331" cy="22853"/>
            </a:xfrm>
            <a:custGeom>
              <a:avLst/>
              <a:gdLst/>
              <a:ahLst/>
              <a:cxnLst/>
              <a:rect l="l" t="t" r="r" b="b"/>
              <a:pathLst>
                <a:path w="392" h="672" extrusionOk="0">
                  <a:moveTo>
                    <a:pt x="179" y="0"/>
                  </a:moveTo>
                  <a:cubicBezTo>
                    <a:pt x="145" y="0"/>
                    <a:pt x="111" y="34"/>
                    <a:pt x="77" y="111"/>
                  </a:cubicBezTo>
                  <a:lnTo>
                    <a:pt x="77" y="357"/>
                  </a:lnTo>
                  <a:cubicBezTo>
                    <a:pt x="35" y="459"/>
                    <a:pt x="1" y="535"/>
                    <a:pt x="111" y="637"/>
                  </a:cubicBezTo>
                  <a:cubicBezTo>
                    <a:pt x="111" y="637"/>
                    <a:pt x="145" y="671"/>
                    <a:pt x="179" y="671"/>
                  </a:cubicBezTo>
                  <a:cubicBezTo>
                    <a:pt x="213" y="671"/>
                    <a:pt x="289" y="637"/>
                    <a:pt x="289" y="637"/>
                  </a:cubicBezTo>
                  <a:cubicBezTo>
                    <a:pt x="391" y="569"/>
                    <a:pt x="357" y="425"/>
                    <a:pt x="357" y="323"/>
                  </a:cubicBezTo>
                  <a:cubicBezTo>
                    <a:pt x="323" y="213"/>
                    <a:pt x="289" y="145"/>
                    <a:pt x="247" y="34"/>
                  </a:cubicBezTo>
                  <a:cubicBezTo>
                    <a:pt x="213" y="34"/>
                    <a:pt x="213" y="0"/>
                    <a:pt x="17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1385867" y="2610414"/>
              <a:ext cx="15916" cy="25166"/>
            </a:xfrm>
            <a:custGeom>
              <a:avLst/>
              <a:gdLst/>
              <a:ahLst/>
              <a:cxnLst/>
              <a:rect l="l" t="t" r="r" b="b"/>
              <a:pathLst>
                <a:path w="468" h="740" extrusionOk="0">
                  <a:moveTo>
                    <a:pt x="289" y="0"/>
                  </a:moveTo>
                  <a:cubicBezTo>
                    <a:pt x="255" y="0"/>
                    <a:pt x="213" y="0"/>
                    <a:pt x="179" y="68"/>
                  </a:cubicBezTo>
                  <a:cubicBezTo>
                    <a:pt x="179" y="136"/>
                    <a:pt x="145" y="247"/>
                    <a:pt x="111" y="315"/>
                  </a:cubicBezTo>
                  <a:cubicBezTo>
                    <a:pt x="77" y="425"/>
                    <a:pt x="0" y="493"/>
                    <a:pt x="0" y="595"/>
                  </a:cubicBezTo>
                  <a:cubicBezTo>
                    <a:pt x="0" y="705"/>
                    <a:pt x="77" y="739"/>
                    <a:pt x="179" y="739"/>
                  </a:cubicBezTo>
                  <a:lnTo>
                    <a:pt x="255" y="739"/>
                  </a:lnTo>
                  <a:cubicBezTo>
                    <a:pt x="425" y="637"/>
                    <a:pt x="468" y="247"/>
                    <a:pt x="391" y="68"/>
                  </a:cubicBezTo>
                  <a:cubicBezTo>
                    <a:pt x="391" y="34"/>
                    <a:pt x="323" y="0"/>
                    <a:pt x="28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1424568" y="2572835"/>
              <a:ext cx="19112" cy="26628"/>
            </a:xfrm>
            <a:custGeom>
              <a:avLst/>
              <a:gdLst/>
              <a:ahLst/>
              <a:cxnLst/>
              <a:rect l="l" t="t" r="r" b="b"/>
              <a:pathLst>
                <a:path w="562" h="783" extrusionOk="0">
                  <a:moveTo>
                    <a:pt x="425" y="1"/>
                  </a:moveTo>
                  <a:lnTo>
                    <a:pt x="349" y="1"/>
                  </a:lnTo>
                  <a:cubicBezTo>
                    <a:pt x="247" y="111"/>
                    <a:pt x="213" y="213"/>
                    <a:pt x="179" y="324"/>
                  </a:cubicBezTo>
                  <a:cubicBezTo>
                    <a:pt x="103" y="426"/>
                    <a:pt x="1" y="536"/>
                    <a:pt x="35" y="681"/>
                  </a:cubicBezTo>
                  <a:cubicBezTo>
                    <a:pt x="69" y="749"/>
                    <a:pt x="103" y="782"/>
                    <a:pt x="179" y="782"/>
                  </a:cubicBezTo>
                  <a:lnTo>
                    <a:pt x="213" y="782"/>
                  </a:lnTo>
                  <a:cubicBezTo>
                    <a:pt x="391" y="749"/>
                    <a:pt x="425" y="570"/>
                    <a:pt x="493" y="468"/>
                  </a:cubicBezTo>
                  <a:cubicBezTo>
                    <a:pt x="527" y="324"/>
                    <a:pt x="561" y="179"/>
                    <a:pt x="527" y="77"/>
                  </a:cubicBezTo>
                  <a:cubicBezTo>
                    <a:pt x="493" y="1"/>
                    <a:pt x="459" y="1"/>
                    <a:pt x="42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1482347" y="2556104"/>
              <a:ext cx="17956" cy="24009"/>
            </a:xfrm>
            <a:custGeom>
              <a:avLst/>
              <a:gdLst/>
              <a:ahLst/>
              <a:cxnLst/>
              <a:rect l="l" t="t" r="r" b="b"/>
              <a:pathLst>
                <a:path w="528" h="706" extrusionOk="0">
                  <a:moveTo>
                    <a:pt x="425" y="0"/>
                  </a:moveTo>
                  <a:cubicBezTo>
                    <a:pt x="349" y="0"/>
                    <a:pt x="315" y="34"/>
                    <a:pt x="281" y="68"/>
                  </a:cubicBezTo>
                  <a:cubicBezTo>
                    <a:pt x="247" y="145"/>
                    <a:pt x="179" y="213"/>
                    <a:pt x="137" y="281"/>
                  </a:cubicBezTo>
                  <a:cubicBezTo>
                    <a:pt x="35" y="391"/>
                    <a:pt x="1" y="459"/>
                    <a:pt x="1" y="603"/>
                  </a:cubicBezTo>
                  <a:cubicBezTo>
                    <a:pt x="35" y="671"/>
                    <a:pt x="103" y="705"/>
                    <a:pt x="137" y="705"/>
                  </a:cubicBezTo>
                  <a:lnTo>
                    <a:pt x="179" y="705"/>
                  </a:lnTo>
                  <a:cubicBezTo>
                    <a:pt x="425" y="705"/>
                    <a:pt x="493" y="323"/>
                    <a:pt x="527" y="145"/>
                  </a:cubicBezTo>
                  <a:cubicBezTo>
                    <a:pt x="527" y="68"/>
                    <a:pt x="459" y="0"/>
                    <a:pt x="42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1529141" y="2576610"/>
              <a:ext cx="20541" cy="24009"/>
            </a:xfrm>
            <a:custGeom>
              <a:avLst/>
              <a:gdLst/>
              <a:ahLst/>
              <a:cxnLst/>
              <a:rect l="l" t="t" r="r" b="b"/>
              <a:pathLst>
                <a:path w="604" h="706" extrusionOk="0">
                  <a:moveTo>
                    <a:pt x="460" y="0"/>
                  </a:moveTo>
                  <a:lnTo>
                    <a:pt x="426" y="0"/>
                  </a:lnTo>
                  <a:cubicBezTo>
                    <a:pt x="324" y="68"/>
                    <a:pt x="290" y="179"/>
                    <a:pt x="213" y="247"/>
                  </a:cubicBezTo>
                  <a:cubicBezTo>
                    <a:pt x="145" y="315"/>
                    <a:pt x="1" y="425"/>
                    <a:pt x="35" y="570"/>
                  </a:cubicBezTo>
                  <a:cubicBezTo>
                    <a:pt x="35" y="638"/>
                    <a:pt x="111" y="705"/>
                    <a:pt x="179" y="705"/>
                  </a:cubicBezTo>
                  <a:lnTo>
                    <a:pt x="179" y="705"/>
                  </a:lnTo>
                  <a:cubicBezTo>
                    <a:pt x="358" y="705"/>
                    <a:pt x="426" y="570"/>
                    <a:pt x="502" y="425"/>
                  </a:cubicBezTo>
                  <a:cubicBezTo>
                    <a:pt x="536" y="315"/>
                    <a:pt x="604" y="179"/>
                    <a:pt x="570" y="68"/>
                  </a:cubicBezTo>
                  <a:cubicBezTo>
                    <a:pt x="536" y="34"/>
                    <a:pt x="502" y="0"/>
                    <a:pt x="460"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1466737" y="2611570"/>
              <a:ext cx="13059" cy="20541"/>
            </a:xfrm>
            <a:custGeom>
              <a:avLst/>
              <a:gdLst/>
              <a:ahLst/>
              <a:cxnLst/>
              <a:rect l="l" t="t" r="r" b="b"/>
              <a:pathLst>
                <a:path w="384" h="604" extrusionOk="0">
                  <a:moveTo>
                    <a:pt x="247" y="0"/>
                  </a:moveTo>
                  <a:cubicBezTo>
                    <a:pt x="171" y="0"/>
                    <a:pt x="137" y="0"/>
                    <a:pt x="137" y="68"/>
                  </a:cubicBezTo>
                  <a:cubicBezTo>
                    <a:pt x="103" y="179"/>
                    <a:pt x="69" y="281"/>
                    <a:pt x="35" y="349"/>
                  </a:cubicBezTo>
                  <a:cubicBezTo>
                    <a:pt x="1" y="425"/>
                    <a:pt x="1" y="527"/>
                    <a:pt x="35" y="561"/>
                  </a:cubicBezTo>
                  <a:cubicBezTo>
                    <a:pt x="69" y="603"/>
                    <a:pt x="103" y="603"/>
                    <a:pt x="137" y="603"/>
                  </a:cubicBezTo>
                  <a:lnTo>
                    <a:pt x="171" y="603"/>
                  </a:lnTo>
                  <a:cubicBezTo>
                    <a:pt x="213" y="603"/>
                    <a:pt x="281" y="603"/>
                    <a:pt x="315" y="527"/>
                  </a:cubicBezTo>
                  <a:cubicBezTo>
                    <a:pt x="383" y="391"/>
                    <a:pt x="383" y="213"/>
                    <a:pt x="349" y="68"/>
                  </a:cubicBezTo>
                  <a:cubicBezTo>
                    <a:pt x="349" y="0"/>
                    <a:pt x="281" y="0"/>
                    <a:pt x="24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1417358" y="2657208"/>
              <a:ext cx="15643" cy="25472"/>
            </a:xfrm>
            <a:custGeom>
              <a:avLst/>
              <a:gdLst/>
              <a:ahLst/>
              <a:cxnLst/>
              <a:rect l="l" t="t" r="r" b="b"/>
              <a:pathLst>
                <a:path w="460" h="749" extrusionOk="0">
                  <a:moveTo>
                    <a:pt x="391" y="0"/>
                  </a:moveTo>
                  <a:cubicBezTo>
                    <a:pt x="349" y="0"/>
                    <a:pt x="315" y="34"/>
                    <a:pt x="315" y="34"/>
                  </a:cubicBezTo>
                  <a:cubicBezTo>
                    <a:pt x="247" y="145"/>
                    <a:pt x="213" y="247"/>
                    <a:pt x="179" y="323"/>
                  </a:cubicBezTo>
                  <a:cubicBezTo>
                    <a:pt x="102" y="425"/>
                    <a:pt x="34" y="493"/>
                    <a:pt x="34" y="604"/>
                  </a:cubicBezTo>
                  <a:cubicBezTo>
                    <a:pt x="0" y="672"/>
                    <a:pt x="68" y="748"/>
                    <a:pt x="136" y="748"/>
                  </a:cubicBezTo>
                  <a:cubicBezTo>
                    <a:pt x="136" y="748"/>
                    <a:pt x="179" y="748"/>
                    <a:pt x="179" y="706"/>
                  </a:cubicBezTo>
                  <a:cubicBezTo>
                    <a:pt x="281" y="638"/>
                    <a:pt x="349" y="536"/>
                    <a:pt x="391" y="425"/>
                  </a:cubicBezTo>
                  <a:cubicBezTo>
                    <a:pt x="425" y="323"/>
                    <a:pt x="459" y="179"/>
                    <a:pt x="425" y="68"/>
                  </a:cubicBezTo>
                  <a:cubicBezTo>
                    <a:pt x="425" y="34"/>
                    <a:pt x="391" y="0"/>
                    <a:pt x="39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2"/>
            <p:cNvSpPr/>
            <p:nvPr/>
          </p:nvSpPr>
          <p:spPr>
            <a:xfrm>
              <a:off x="1459528" y="2664418"/>
              <a:ext cx="16800" cy="22853"/>
            </a:xfrm>
            <a:custGeom>
              <a:avLst/>
              <a:gdLst/>
              <a:ahLst/>
              <a:cxnLst/>
              <a:rect l="l" t="t" r="r" b="b"/>
              <a:pathLst>
                <a:path w="494" h="672" extrusionOk="0">
                  <a:moveTo>
                    <a:pt x="383" y="1"/>
                  </a:moveTo>
                  <a:cubicBezTo>
                    <a:pt x="349" y="1"/>
                    <a:pt x="349" y="1"/>
                    <a:pt x="315" y="35"/>
                  </a:cubicBezTo>
                  <a:cubicBezTo>
                    <a:pt x="281" y="69"/>
                    <a:pt x="213" y="145"/>
                    <a:pt x="170" y="213"/>
                  </a:cubicBezTo>
                  <a:cubicBezTo>
                    <a:pt x="136" y="247"/>
                    <a:pt x="102" y="324"/>
                    <a:pt x="69" y="358"/>
                  </a:cubicBezTo>
                  <a:cubicBezTo>
                    <a:pt x="1" y="460"/>
                    <a:pt x="1" y="570"/>
                    <a:pt x="102" y="638"/>
                  </a:cubicBezTo>
                  <a:cubicBezTo>
                    <a:pt x="102" y="672"/>
                    <a:pt x="170" y="672"/>
                    <a:pt x="213" y="672"/>
                  </a:cubicBezTo>
                  <a:cubicBezTo>
                    <a:pt x="281" y="672"/>
                    <a:pt x="315" y="638"/>
                    <a:pt x="349" y="570"/>
                  </a:cubicBezTo>
                  <a:cubicBezTo>
                    <a:pt x="383" y="494"/>
                    <a:pt x="425" y="392"/>
                    <a:pt x="459" y="324"/>
                  </a:cubicBezTo>
                  <a:cubicBezTo>
                    <a:pt x="493" y="213"/>
                    <a:pt x="459" y="145"/>
                    <a:pt x="459" y="35"/>
                  </a:cubicBezTo>
                  <a:cubicBezTo>
                    <a:pt x="459" y="1"/>
                    <a:pt x="425" y="1"/>
                    <a:pt x="383"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2"/>
            <p:cNvSpPr/>
            <p:nvPr/>
          </p:nvSpPr>
          <p:spPr>
            <a:xfrm>
              <a:off x="1524516" y="2633233"/>
              <a:ext cx="15643" cy="21697"/>
            </a:xfrm>
            <a:custGeom>
              <a:avLst/>
              <a:gdLst/>
              <a:ahLst/>
              <a:cxnLst/>
              <a:rect l="l" t="t" r="r" b="b"/>
              <a:pathLst>
                <a:path w="460" h="638" extrusionOk="0">
                  <a:moveTo>
                    <a:pt x="349" y="0"/>
                  </a:moveTo>
                  <a:cubicBezTo>
                    <a:pt x="315" y="0"/>
                    <a:pt x="281" y="0"/>
                    <a:pt x="281" y="34"/>
                  </a:cubicBezTo>
                  <a:cubicBezTo>
                    <a:pt x="213" y="102"/>
                    <a:pt x="137" y="179"/>
                    <a:pt x="103" y="247"/>
                  </a:cubicBezTo>
                  <a:cubicBezTo>
                    <a:pt x="35" y="349"/>
                    <a:pt x="1" y="425"/>
                    <a:pt x="1" y="527"/>
                  </a:cubicBezTo>
                  <a:cubicBezTo>
                    <a:pt x="35" y="561"/>
                    <a:pt x="69" y="638"/>
                    <a:pt x="137" y="638"/>
                  </a:cubicBezTo>
                  <a:lnTo>
                    <a:pt x="171" y="604"/>
                  </a:lnTo>
                  <a:cubicBezTo>
                    <a:pt x="213" y="604"/>
                    <a:pt x="281" y="561"/>
                    <a:pt x="281" y="527"/>
                  </a:cubicBezTo>
                  <a:cubicBezTo>
                    <a:pt x="315" y="459"/>
                    <a:pt x="315" y="425"/>
                    <a:pt x="349" y="391"/>
                  </a:cubicBezTo>
                  <a:cubicBezTo>
                    <a:pt x="383" y="281"/>
                    <a:pt x="383" y="179"/>
                    <a:pt x="426" y="102"/>
                  </a:cubicBezTo>
                  <a:cubicBezTo>
                    <a:pt x="460" y="34"/>
                    <a:pt x="383" y="0"/>
                    <a:pt x="34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1560632" y="2636702"/>
              <a:ext cx="19112" cy="22853"/>
            </a:xfrm>
            <a:custGeom>
              <a:avLst/>
              <a:gdLst/>
              <a:ahLst/>
              <a:cxnLst/>
              <a:rect l="l" t="t" r="r" b="b"/>
              <a:pathLst>
                <a:path w="562" h="672" extrusionOk="0">
                  <a:moveTo>
                    <a:pt x="459" y="0"/>
                  </a:moveTo>
                  <a:cubicBezTo>
                    <a:pt x="425" y="0"/>
                    <a:pt x="383" y="0"/>
                    <a:pt x="383" y="34"/>
                  </a:cubicBezTo>
                  <a:cubicBezTo>
                    <a:pt x="349" y="145"/>
                    <a:pt x="281" y="213"/>
                    <a:pt x="213" y="289"/>
                  </a:cubicBezTo>
                  <a:cubicBezTo>
                    <a:pt x="171" y="323"/>
                    <a:pt x="103" y="357"/>
                    <a:pt x="69" y="391"/>
                  </a:cubicBezTo>
                  <a:cubicBezTo>
                    <a:pt x="35" y="425"/>
                    <a:pt x="35" y="502"/>
                    <a:pt x="1" y="569"/>
                  </a:cubicBezTo>
                  <a:cubicBezTo>
                    <a:pt x="1" y="603"/>
                    <a:pt x="35" y="671"/>
                    <a:pt x="69" y="671"/>
                  </a:cubicBezTo>
                  <a:lnTo>
                    <a:pt x="171" y="671"/>
                  </a:lnTo>
                  <a:cubicBezTo>
                    <a:pt x="213" y="671"/>
                    <a:pt x="247" y="671"/>
                    <a:pt x="315" y="637"/>
                  </a:cubicBezTo>
                  <a:cubicBezTo>
                    <a:pt x="349" y="603"/>
                    <a:pt x="383" y="536"/>
                    <a:pt x="425" y="459"/>
                  </a:cubicBezTo>
                  <a:cubicBezTo>
                    <a:pt x="527" y="357"/>
                    <a:pt x="527" y="213"/>
                    <a:pt x="561" y="77"/>
                  </a:cubicBezTo>
                  <a:cubicBezTo>
                    <a:pt x="561" y="34"/>
                    <a:pt x="493" y="0"/>
                    <a:pt x="45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1537541" y="2723353"/>
              <a:ext cx="23125" cy="24315"/>
            </a:xfrm>
            <a:custGeom>
              <a:avLst/>
              <a:gdLst/>
              <a:ahLst/>
              <a:cxnLst/>
              <a:rect l="l" t="t" r="r" b="b"/>
              <a:pathLst>
                <a:path w="680" h="715" extrusionOk="0">
                  <a:moveTo>
                    <a:pt x="569" y="1"/>
                  </a:moveTo>
                  <a:cubicBezTo>
                    <a:pt x="535" y="1"/>
                    <a:pt x="535" y="1"/>
                    <a:pt x="501" y="35"/>
                  </a:cubicBezTo>
                  <a:cubicBezTo>
                    <a:pt x="425" y="111"/>
                    <a:pt x="323" y="213"/>
                    <a:pt x="213" y="290"/>
                  </a:cubicBezTo>
                  <a:cubicBezTo>
                    <a:pt x="145" y="358"/>
                    <a:pt x="43" y="502"/>
                    <a:pt x="0" y="604"/>
                  </a:cubicBezTo>
                  <a:cubicBezTo>
                    <a:pt x="0" y="638"/>
                    <a:pt x="43" y="714"/>
                    <a:pt x="111" y="714"/>
                  </a:cubicBezTo>
                  <a:lnTo>
                    <a:pt x="145" y="714"/>
                  </a:lnTo>
                  <a:cubicBezTo>
                    <a:pt x="255" y="672"/>
                    <a:pt x="357" y="570"/>
                    <a:pt x="425" y="460"/>
                  </a:cubicBezTo>
                  <a:cubicBezTo>
                    <a:pt x="501" y="358"/>
                    <a:pt x="569" y="247"/>
                    <a:pt x="637" y="145"/>
                  </a:cubicBezTo>
                  <a:cubicBezTo>
                    <a:pt x="680" y="77"/>
                    <a:pt x="637" y="1"/>
                    <a:pt x="569"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2"/>
            <p:cNvSpPr/>
            <p:nvPr/>
          </p:nvSpPr>
          <p:spPr>
            <a:xfrm>
              <a:off x="1519619" y="2782288"/>
              <a:ext cx="25166" cy="23159"/>
            </a:xfrm>
            <a:custGeom>
              <a:avLst/>
              <a:gdLst/>
              <a:ahLst/>
              <a:cxnLst/>
              <a:rect l="l" t="t" r="r" b="b"/>
              <a:pathLst>
                <a:path w="740" h="681" extrusionOk="0">
                  <a:moveTo>
                    <a:pt x="604" y="1"/>
                  </a:moveTo>
                  <a:lnTo>
                    <a:pt x="570" y="43"/>
                  </a:lnTo>
                  <a:cubicBezTo>
                    <a:pt x="459" y="77"/>
                    <a:pt x="391" y="145"/>
                    <a:pt x="315" y="179"/>
                  </a:cubicBezTo>
                  <a:cubicBezTo>
                    <a:pt x="247" y="256"/>
                    <a:pt x="179" y="290"/>
                    <a:pt x="145" y="358"/>
                  </a:cubicBezTo>
                  <a:cubicBezTo>
                    <a:pt x="102" y="391"/>
                    <a:pt x="68" y="468"/>
                    <a:pt x="34" y="536"/>
                  </a:cubicBezTo>
                  <a:cubicBezTo>
                    <a:pt x="0" y="604"/>
                    <a:pt x="68" y="680"/>
                    <a:pt x="145" y="680"/>
                  </a:cubicBezTo>
                  <a:cubicBezTo>
                    <a:pt x="391" y="680"/>
                    <a:pt x="604" y="391"/>
                    <a:pt x="706" y="179"/>
                  </a:cubicBezTo>
                  <a:cubicBezTo>
                    <a:pt x="740" y="111"/>
                    <a:pt x="672" y="1"/>
                    <a:pt x="60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2"/>
            <p:cNvSpPr/>
            <p:nvPr/>
          </p:nvSpPr>
          <p:spPr>
            <a:xfrm>
              <a:off x="1473981" y="2782288"/>
              <a:ext cx="25166" cy="25472"/>
            </a:xfrm>
            <a:custGeom>
              <a:avLst/>
              <a:gdLst/>
              <a:ahLst/>
              <a:cxnLst/>
              <a:rect l="l" t="t" r="r" b="b"/>
              <a:pathLst>
                <a:path w="740" h="749" extrusionOk="0">
                  <a:moveTo>
                    <a:pt x="705" y="1"/>
                  </a:moveTo>
                  <a:lnTo>
                    <a:pt x="705" y="43"/>
                  </a:lnTo>
                  <a:cubicBezTo>
                    <a:pt x="561" y="111"/>
                    <a:pt x="459" y="213"/>
                    <a:pt x="349" y="324"/>
                  </a:cubicBezTo>
                  <a:cubicBezTo>
                    <a:pt x="281" y="358"/>
                    <a:pt x="213" y="391"/>
                    <a:pt x="136" y="468"/>
                  </a:cubicBezTo>
                  <a:cubicBezTo>
                    <a:pt x="102" y="502"/>
                    <a:pt x="34" y="570"/>
                    <a:pt x="0" y="638"/>
                  </a:cubicBezTo>
                  <a:cubicBezTo>
                    <a:pt x="0" y="680"/>
                    <a:pt x="0" y="748"/>
                    <a:pt x="68" y="748"/>
                  </a:cubicBezTo>
                  <a:lnTo>
                    <a:pt x="68" y="748"/>
                  </a:lnTo>
                  <a:cubicBezTo>
                    <a:pt x="281" y="714"/>
                    <a:pt x="383" y="638"/>
                    <a:pt x="493" y="502"/>
                  </a:cubicBezTo>
                  <a:cubicBezTo>
                    <a:pt x="637" y="358"/>
                    <a:pt x="739" y="213"/>
                    <a:pt x="739" y="43"/>
                  </a:cubicBezTo>
                  <a:cubicBezTo>
                    <a:pt x="739" y="43"/>
                    <a:pt x="739" y="1"/>
                    <a:pt x="70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1439021" y="2836598"/>
              <a:ext cx="32375" cy="25166"/>
            </a:xfrm>
            <a:custGeom>
              <a:avLst/>
              <a:gdLst/>
              <a:ahLst/>
              <a:cxnLst/>
              <a:rect l="l" t="t" r="r" b="b"/>
              <a:pathLst>
                <a:path w="952" h="740" extrusionOk="0">
                  <a:moveTo>
                    <a:pt x="850" y="1"/>
                  </a:moveTo>
                  <a:lnTo>
                    <a:pt x="816" y="1"/>
                  </a:lnTo>
                  <a:cubicBezTo>
                    <a:pt x="672" y="69"/>
                    <a:pt x="527" y="179"/>
                    <a:pt x="349" y="281"/>
                  </a:cubicBezTo>
                  <a:cubicBezTo>
                    <a:pt x="247" y="358"/>
                    <a:pt x="68" y="459"/>
                    <a:pt x="34" y="604"/>
                  </a:cubicBezTo>
                  <a:cubicBezTo>
                    <a:pt x="0" y="672"/>
                    <a:pt x="68" y="740"/>
                    <a:pt x="136" y="740"/>
                  </a:cubicBezTo>
                  <a:cubicBezTo>
                    <a:pt x="315" y="740"/>
                    <a:pt x="425" y="604"/>
                    <a:pt x="527" y="493"/>
                  </a:cubicBezTo>
                  <a:cubicBezTo>
                    <a:pt x="672" y="392"/>
                    <a:pt x="773" y="247"/>
                    <a:pt x="918" y="103"/>
                  </a:cubicBezTo>
                  <a:cubicBezTo>
                    <a:pt x="952" y="69"/>
                    <a:pt x="918" y="1"/>
                    <a:pt x="850"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1367945" y="2873870"/>
              <a:ext cx="27784" cy="21697"/>
            </a:xfrm>
            <a:custGeom>
              <a:avLst/>
              <a:gdLst/>
              <a:ahLst/>
              <a:cxnLst/>
              <a:rect l="l" t="t" r="r" b="b"/>
              <a:pathLst>
                <a:path w="817" h="638" extrusionOk="0">
                  <a:moveTo>
                    <a:pt x="672" y="1"/>
                  </a:moveTo>
                  <a:cubicBezTo>
                    <a:pt x="638" y="1"/>
                    <a:pt x="604" y="1"/>
                    <a:pt x="604" y="35"/>
                  </a:cubicBezTo>
                  <a:cubicBezTo>
                    <a:pt x="527" y="111"/>
                    <a:pt x="425" y="179"/>
                    <a:pt x="357" y="247"/>
                  </a:cubicBezTo>
                  <a:cubicBezTo>
                    <a:pt x="247" y="323"/>
                    <a:pt x="179" y="357"/>
                    <a:pt x="69" y="425"/>
                  </a:cubicBezTo>
                  <a:cubicBezTo>
                    <a:pt x="1" y="493"/>
                    <a:pt x="69" y="638"/>
                    <a:pt x="145" y="638"/>
                  </a:cubicBezTo>
                  <a:lnTo>
                    <a:pt x="179" y="638"/>
                  </a:lnTo>
                  <a:cubicBezTo>
                    <a:pt x="425" y="604"/>
                    <a:pt x="638" y="391"/>
                    <a:pt x="740" y="145"/>
                  </a:cubicBezTo>
                  <a:cubicBezTo>
                    <a:pt x="816" y="69"/>
                    <a:pt x="740" y="1"/>
                    <a:pt x="67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2"/>
            <p:cNvSpPr/>
            <p:nvPr/>
          </p:nvSpPr>
          <p:spPr>
            <a:xfrm>
              <a:off x="1120099" y="2883392"/>
              <a:ext cx="197346" cy="197652"/>
            </a:xfrm>
            <a:custGeom>
              <a:avLst/>
              <a:gdLst/>
              <a:ahLst/>
              <a:cxnLst/>
              <a:rect l="l" t="t" r="r" b="b"/>
              <a:pathLst>
                <a:path w="5803" h="5812" extrusionOk="0">
                  <a:moveTo>
                    <a:pt x="2897" y="1"/>
                  </a:moveTo>
                  <a:cubicBezTo>
                    <a:pt x="1308" y="1"/>
                    <a:pt x="0" y="1318"/>
                    <a:pt x="0" y="2906"/>
                  </a:cubicBezTo>
                  <a:cubicBezTo>
                    <a:pt x="0" y="4503"/>
                    <a:pt x="1308" y="5811"/>
                    <a:pt x="2897" y="5811"/>
                  </a:cubicBezTo>
                  <a:cubicBezTo>
                    <a:pt x="4494" y="5811"/>
                    <a:pt x="5802" y="4503"/>
                    <a:pt x="5802" y="2906"/>
                  </a:cubicBezTo>
                  <a:cubicBezTo>
                    <a:pt x="5802" y="1318"/>
                    <a:pt x="4494" y="1"/>
                    <a:pt x="2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2"/>
            <p:cNvSpPr/>
            <p:nvPr/>
          </p:nvSpPr>
          <p:spPr>
            <a:xfrm>
              <a:off x="2682403" y="4279910"/>
              <a:ext cx="681238" cy="743914"/>
            </a:xfrm>
            <a:custGeom>
              <a:avLst/>
              <a:gdLst/>
              <a:ahLst/>
              <a:cxnLst/>
              <a:rect l="l" t="t" r="r" b="b"/>
              <a:pathLst>
                <a:path w="20032" h="21875" extrusionOk="0">
                  <a:moveTo>
                    <a:pt x="19997" y="2684"/>
                  </a:moveTo>
                  <a:cubicBezTo>
                    <a:pt x="19785" y="1453"/>
                    <a:pt x="17593" y="773"/>
                    <a:pt x="15682" y="391"/>
                  </a:cubicBezTo>
                  <a:cubicBezTo>
                    <a:pt x="14476" y="178"/>
                    <a:pt x="13414" y="102"/>
                    <a:pt x="12989" y="68"/>
                  </a:cubicBezTo>
                  <a:cubicBezTo>
                    <a:pt x="9914" y="0"/>
                    <a:pt x="6584" y="816"/>
                    <a:pt x="3967" y="2616"/>
                  </a:cubicBezTo>
                  <a:cubicBezTo>
                    <a:pt x="3611" y="2863"/>
                    <a:pt x="3288" y="3152"/>
                    <a:pt x="2940" y="3432"/>
                  </a:cubicBezTo>
                  <a:cubicBezTo>
                    <a:pt x="2124" y="4137"/>
                    <a:pt x="1487" y="4885"/>
                    <a:pt x="1028" y="5700"/>
                  </a:cubicBezTo>
                  <a:cubicBezTo>
                    <a:pt x="315" y="6932"/>
                    <a:pt x="0" y="8282"/>
                    <a:pt x="0" y="9693"/>
                  </a:cubicBezTo>
                  <a:cubicBezTo>
                    <a:pt x="0" y="10194"/>
                    <a:pt x="34" y="10653"/>
                    <a:pt x="145" y="11145"/>
                  </a:cubicBezTo>
                  <a:cubicBezTo>
                    <a:pt x="247" y="11859"/>
                    <a:pt x="425" y="12564"/>
                    <a:pt x="671" y="13303"/>
                  </a:cubicBezTo>
                  <a:cubicBezTo>
                    <a:pt x="1096" y="14577"/>
                    <a:pt x="1631" y="15817"/>
                    <a:pt x="2302" y="17024"/>
                  </a:cubicBezTo>
                  <a:cubicBezTo>
                    <a:pt x="2651" y="17729"/>
                    <a:pt x="3075" y="18366"/>
                    <a:pt x="3500" y="19003"/>
                  </a:cubicBezTo>
                  <a:cubicBezTo>
                    <a:pt x="4035" y="19751"/>
                    <a:pt x="5344" y="21874"/>
                    <a:pt x="6550" y="21373"/>
                  </a:cubicBezTo>
                  <a:cubicBezTo>
                    <a:pt x="7153" y="21161"/>
                    <a:pt x="7255" y="20209"/>
                    <a:pt x="7076" y="19079"/>
                  </a:cubicBezTo>
                  <a:cubicBezTo>
                    <a:pt x="6686" y="16777"/>
                    <a:pt x="5344" y="13660"/>
                    <a:pt x="5344" y="13660"/>
                  </a:cubicBezTo>
                  <a:cubicBezTo>
                    <a:pt x="5344" y="13660"/>
                    <a:pt x="11502" y="18187"/>
                    <a:pt x="13694" y="16633"/>
                  </a:cubicBezTo>
                  <a:cubicBezTo>
                    <a:pt x="14051" y="16353"/>
                    <a:pt x="14161" y="15996"/>
                    <a:pt x="14119" y="15571"/>
                  </a:cubicBezTo>
                  <a:cubicBezTo>
                    <a:pt x="13804" y="13592"/>
                    <a:pt x="9413" y="10440"/>
                    <a:pt x="9413" y="10440"/>
                  </a:cubicBezTo>
                  <a:cubicBezTo>
                    <a:pt x="9413" y="10440"/>
                    <a:pt x="15818" y="13303"/>
                    <a:pt x="17695" y="11043"/>
                  </a:cubicBezTo>
                  <a:cubicBezTo>
                    <a:pt x="17941" y="10720"/>
                    <a:pt x="18052" y="10406"/>
                    <a:pt x="17984" y="10083"/>
                  </a:cubicBezTo>
                  <a:cubicBezTo>
                    <a:pt x="17661" y="8036"/>
                    <a:pt x="12284" y="5700"/>
                    <a:pt x="11961" y="5556"/>
                  </a:cubicBezTo>
                  <a:cubicBezTo>
                    <a:pt x="12284" y="5590"/>
                    <a:pt x="18579" y="6439"/>
                    <a:pt x="19853" y="3432"/>
                  </a:cubicBezTo>
                  <a:cubicBezTo>
                    <a:pt x="19997" y="3186"/>
                    <a:pt x="20031" y="2939"/>
                    <a:pt x="19997" y="26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2682403" y="4279910"/>
              <a:ext cx="533306" cy="578944"/>
            </a:xfrm>
            <a:custGeom>
              <a:avLst/>
              <a:gdLst/>
              <a:ahLst/>
              <a:cxnLst/>
              <a:rect l="l" t="t" r="r" b="b"/>
              <a:pathLst>
                <a:path w="15682" h="17024" extrusionOk="0">
                  <a:moveTo>
                    <a:pt x="15682" y="391"/>
                  </a:moveTo>
                  <a:cubicBezTo>
                    <a:pt x="14476" y="178"/>
                    <a:pt x="13414" y="102"/>
                    <a:pt x="12989" y="68"/>
                  </a:cubicBezTo>
                  <a:cubicBezTo>
                    <a:pt x="9914" y="0"/>
                    <a:pt x="6584" y="816"/>
                    <a:pt x="3967" y="2616"/>
                  </a:cubicBezTo>
                  <a:cubicBezTo>
                    <a:pt x="3611" y="2863"/>
                    <a:pt x="3288" y="3152"/>
                    <a:pt x="2940" y="3432"/>
                  </a:cubicBezTo>
                  <a:cubicBezTo>
                    <a:pt x="2124" y="4137"/>
                    <a:pt x="1487" y="4885"/>
                    <a:pt x="1028" y="5700"/>
                  </a:cubicBezTo>
                  <a:cubicBezTo>
                    <a:pt x="315" y="6932"/>
                    <a:pt x="0" y="8282"/>
                    <a:pt x="0" y="9693"/>
                  </a:cubicBezTo>
                  <a:cubicBezTo>
                    <a:pt x="0" y="10194"/>
                    <a:pt x="34" y="10653"/>
                    <a:pt x="145" y="11145"/>
                  </a:cubicBezTo>
                  <a:cubicBezTo>
                    <a:pt x="247" y="11859"/>
                    <a:pt x="425" y="12564"/>
                    <a:pt x="671" y="13303"/>
                  </a:cubicBezTo>
                  <a:cubicBezTo>
                    <a:pt x="1096" y="14577"/>
                    <a:pt x="1631" y="15817"/>
                    <a:pt x="2302" y="17024"/>
                  </a:cubicBezTo>
                  <a:cubicBezTo>
                    <a:pt x="3543" y="16064"/>
                    <a:pt x="3577" y="14263"/>
                    <a:pt x="3364" y="12921"/>
                  </a:cubicBezTo>
                  <a:cubicBezTo>
                    <a:pt x="3186" y="11859"/>
                    <a:pt x="2906" y="11043"/>
                    <a:pt x="2906" y="11043"/>
                  </a:cubicBezTo>
                  <a:cubicBezTo>
                    <a:pt x="2906" y="11043"/>
                    <a:pt x="6516" y="13983"/>
                    <a:pt x="7824" y="12632"/>
                  </a:cubicBezTo>
                  <a:cubicBezTo>
                    <a:pt x="8104" y="12284"/>
                    <a:pt x="8215" y="11893"/>
                    <a:pt x="8138" y="11468"/>
                  </a:cubicBezTo>
                  <a:cubicBezTo>
                    <a:pt x="7892" y="9947"/>
                    <a:pt x="5734" y="8104"/>
                    <a:pt x="5624" y="7960"/>
                  </a:cubicBezTo>
                  <a:cubicBezTo>
                    <a:pt x="5879" y="8070"/>
                    <a:pt x="9948" y="9480"/>
                    <a:pt x="10933" y="8138"/>
                  </a:cubicBezTo>
                  <a:cubicBezTo>
                    <a:pt x="11146" y="7824"/>
                    <a:pt x="11222" y="7467"/>
                    <a:pt x="11146" y="7042"/>
                  </a:cubicBezTo>
                  <a:cubicBezTo>
                    <a:pt x="10899" y="5377"/>
                    <a:pt x="8954" y="3075"/>
                    <a:pt x="8954" y="3075"/>
                  </a:cubicBezTo>
                  <a:cubicBezTo>
                    <a:pt x="12989" y="3152"/>
                    <a:pt x="14832" y="1521"/>
                    <a:pt x="15682" y="3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3225231" y="4615598"/>
              <a:ext cx="26594" cy="17072"/>
            </a:xfrm>
            <a:custGeom>
              <a:avLst/>
              <a:gdLst/>
              <a:ahLst/>
              <a:cxnLst/>
              <a:rect l="l" t="t" r="r" b="b"/>
              <a:pathLst>
                <a:path w="782" h="502" extrusionOk="0">
                  <a:moveTo>
                    <a:pt x="782" y="391"/>
                  </a:moveTo>
                  <a:cubicBezTo>
                    <a:pt x="782" y="391"/>
                    <a:pt x="748" y="391"/>
                    <a:pt x="748" y="357"/>
                  </a:cubicBezTo>
                  <a:cubicBezTo>
                    <a:pt x="569" y="212"/>
                    <a:pt x="280" y="0"/>
                    <a:pt x="0" y="110"/>
                  </a:cubicBezTo>
                  <a:lnTo>
                    <a:pt x="0" y="178"/>
                  </a:lnTo>
                  <a:cubicBezTo>
                    <a:pt x="0" y="178"/>
                    <a:pt x="0" y="212"/>
                    <a:pt x="34" y="212"/>
                  </a:cubicBezTo>
                  <a:cubicBezTo>
                    <a:pt x="111" y="289"/>
                    <a:pt x="212" y="323"/>
                    <a:pt x="323" y="357"/>
                  </a:cubicBezTo>
                  <a:cubicBezTo>
                    <a:pt x="459" y="357"/>
                    <a:pt x="569" y="425"/>
                    <a:pt x="671" y="459"/>
                  </a:cubicBezTo>
                  <a:cubicBezTo>
                    <a:pt x="705" y="501"/>
                    <a:pt x="782" y="459"/>
                    <a:pt x="782" y="3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2"/>
            <p:cNvSpPr/>
            <p:nvPr/>
          </p:nvSpPr>
          <p:spPr>
            <a:xfrm>
              <a:off x="3190271" y="4637261"/>
              <a:ext cx="39891" cy="12141"/>
            </a:xfrm>
            <a:custGeom>
              <a:avLst/>
              <a:gdLst/>
              <a:ahLst/>
              <a:cxnLst/>
              <a:rect l="l" t="t" r="r" b="b"/>
              <a:pathLst>
                <a:path w="1173" h="357" extrusionOk="0">
                  <a:moveTo>
                    <a:pt x="1173" y="323"/>
                  </a:moveTo>
                  <a:lnTo>
                    <a:pt x="1173" y="289"/>
                  </a:lnTo>
                  <a:cubicBezTo>
                    <a:pt x="816" y="179"/>
                    <a:pt x="425" y="0"/>
                    <a:pt x="77" y="34"/>
                  </a:cubicBezTo>
                  <a:cubicBezTo>
                    <a:pt x="0" y="34"/>
                    <a:pt x="0" y="77"/>
                    <a:pt x="0" y="111"/>
                  </a:cubicBezTo>
                  <a:cubicBezTo>
                    <a:pt x="0" y="111"/>
                    <a:pt x="0" y="145"/>
                    <a:pt x="34" y="145"/>
                  </a:cubicBezTo>
                  <a:cubicBezTo>
                    <a:pt x="357" y="323"/>
                    <a:pt x="782" y="323"/>
                    <a:pt x="1139" y="357"/>
                  </a:cubicBezTo>
                  <a:cubicBezTo>
                    <a:pt x="1173" y="357"/>
                    <a:pt x="1173" y="323"/>
                    <a:pt x="1173" y="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2"/>
            <p:cNvSpPr/>
            <p:nvPr/>
          </p:nvSpPr>
          <p:spPr>
            <a:xfrm>
              <a:off x="3172349" y="4574857"/>
              <a:ext cx="33531" cy="15609"/>
            </a:xfrm>
            <a:custGeom>
              <a:avLst/>
              <a:gdLst/>
              <a:ahLst/>
              <a:cxnLst/>
              <a:rect l="l" t="t" r="r" b="b"/>
              <a:pathLst>
                <a:path w="986" h="459" extrusionOk="0">
                  <a:moveTo>
                    <a:pt x="986" y="349"/>
                  </a:moveTo>
                  <a:lnTo>
                    <a:pt x="952" y="315"/>
                  </a:lnTo>
                  <a:cubicBezTo>
                    <a:pt x="816" y="247"/>
                    <a:pt x="672" y="170"/>
                    <a:pt x="493" y="136"/>
                  </a:cubicBezTo>
                  <a:cubicBezTo>
                    <a:pt x="349" y="102"/>
                    <a:pt x="213" y="0"/>
                    <a:pt x="69" y="68"/>
                  </a:cubicBezTo>
                  <a:cubicBezTo>
                    <a:pt x="35" y="102"/>
                    <a:pt x="1" y="136"/>
                    <a:pt x="1" y="170"/>
                  </a:cubicBezTo>
                  <a:cubicBezTo>
                    <a:pt x="1" y="213"/>
                    <a:pt x="35" y="213"/>
                    <a:pt x="35" y="247"/>
                  </a:cubicBezTo>
                  <a:cubicBezTo>
                    <a:pt x="136" y="349"/>
                    <a:pt x="315" y="349"/>
                    <a:pt x="425" y="383"/>
                  </a:cubicBezTo>
                  <a:cubicBezTo>
                    <a:pt x="604" y="425"/>
                    <a:pt x="740" y="425"/>
                    <a:pt x="884" y="459"/>
                  </a:cubicBezTo>
                  <a:cubicBezTo>
                    <a:pt x="952" y="459"/>
                    <a:pt x="986" y="425"/>
                    <a:pt x="986" y="3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3060261" y="4786588"/>
              <a:ext cx="30097" cy="14487"/>
            </a:xfrm>
            <a:custGeom>
              <a:avLst/>
              <a:gdLst/>
              <a:ahLst/>
              <a:cxnLst/>
              <a:rect l="l" t="t" r="r" b="b"/>
              <a:pathLst>
                <a:path w="885" h="426" extrusionOk="0">
                  <a:moveTo>
                    <a:pt x="884" y="358"/>
                  </a:moveTo>
                  <a:lnTo>
                    <a:pt x="884" y="315"/>
                  </a:lnTo>
                  <a:cubicBezTo>
                    <a:pt x="638" y="145"/>
                    <a:pt x="391" y="1"/>
                    <a:pt x="111" y="1"/>
                  </a:cubicBezTo>
                  <a:cubicBezTo>
                    <a:pt x="35" y="1"/>
                    <a:pt x="1" y="69"/>
                    <a:pt x="1" y="103"/>
                  </a:cubicBezTo>
                  <a:cubicBezTo>
                    <a:pt x="1" y="145"/>
                    <a:pt x="35" y="179"/>
                    <a:pt x="77" y="179"/>
                  </a:cubicBezTo>
                  <a:cubicBezTo>
                    <a:pt x="323" y="247"/>
                    <a:pt x="570" y="281"/>
                    <a:pt x="816" y="392"/>
                  </a:cubicBezTo>
                  <a:cubicBezTo>
                    <a:pt x="884" y="426"/>
                    <a:pt x="884" y="392"/>
                    <a:pt x="884" y="3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3062879" y="4804510"/>
              <a:ext cx="25166" cy="14487"/>
            </a:xfrm>
            <a:custGeom>
              <a:avLst/>
              <a:gdLst/>
              <a:ahLst/>
              <a:cxnLst/>
              <a:rect l="l" t="t" r="r" b="b"/>
              <a:pathLst>
                <a:path w="740" h="426" extrusionOk="0">
                  <a:moveTo>
                    <a:pt x="739" y="323"/>
                  </a:moveTo>
                  <a:lnTo>
                    <a:pt x="739" y="289"/>
                  </a:lnTo>
                  <a:cubicBezTo>
                    <a:pt x="561" y="111"/>
                    <a:pt x="280" y="1"/>
                    <a:pt x="34" y="77"/>
                  </a:cubicBezTo>
                  <a:cubicBezTo>
                    <a:pt x="34" y="111"/>
                    <a:pt x="0" y="145"/>
                    <a:pt x="0" y="145"/>
                  </a:cubicBezTo>
                  <a:cubicBezTo>
                    <a:pt x="34" y="179"/>
                    <a:pt x="34" y="213"/>
                    <a:pt x="68" y="213"/>
                  </a:cubicBezTo>
                  <a:cubicBezTo>
                    <a:pt x="280" y="255"/>
                    <a:pt x="459" y="255"/>
                    <a:pt x="671" y="391"/>
                  </a:cubicBezTo>
                  <a:cubicBezTo>
                    <a:pt x="705" y="425"/>
                    <a:pt x="739" y="357"/>
                    <a:pt x="739" y="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2"/>
            <p:cNvSpPr/>
            <p:nvPr/>
          </p:nvSpPr>
          <p:spPr>
            <a:xfrm>
              <a:off x="3033973" y="4733740"/>
              <a:ext cx="24009" cy="15643"/>
            </a:xfrm>
            <a:custGeom>
              <a:avLst/>
              <a:gdLst/>
              <a:ahLst/>
              <a:cxnLst/>
              <a:rect l="l" t="t" r="r" b="b"/>
              <a:pathLst>
                <a:path w="706" h="460" extrusionOk="0">
                  <a:moveTo>
                    <a:pt x="706" y="383"/>
                  </a:moveTo>
                  <a:lnTo>
                    <a:pt x="672" y="349"/>
                  </a:lnTo>
                  <a:cubicBezTo>
                    <a:pt x="561" y="281"/>
                    <a:pt x="459" y="213"/>
                    <a:pt x="383" y="136"/>
                  </a:cubicBezTo>
                  <a:cubicBezTo>
                    <a:pt x="281" y="102"/>
                    <a:pt x="170" y="34"/>
                    <a:pt x="68" y="0"/>
                  </a:cubicBezTo>
                  <a:cubicBezTo>
                    <a:pt x="35" y="0"/>
                    <a:pt x="1" y="68"/>
                    <a:pt x="1" y="102"/>
                  </a:cubicBezTo>
                  <a:lnTo>
                    <a:pt x="1" y="170"/>
                  </a:lnTo>
                  <a:cubicBezTo>
                    <a:pt x="68" y="247"/>
                    <a:pt x="213" y="281"/>
                    <a:pt x="281" y="315"/>
                  </a:cubicBezTo>
                  <a:cubicBezTo>
                    <a:pt x="425" y="349"/>
                    <a:pt x="527" y="425"/>
                    <a:pt x="638" y="459"/>
                  </a:cubicBezTo>
                  <a:cubicBezTo>
                    <a:pt x="672" y="459"/>
                    <a:pt x="706" y="425"/>
                    <a:pt x="706" y="3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2"/>
            <p:cNvSpPr/>
            <p:nvPr/>
          </p:nvSpPr>
          <p:spPr>
            <a:xfrm>
              <a:off x="2976194" y="4762612"/>
              <a:ext cx="13025" cy="9590"/>
            </a:xfrm>
            <a:custGeom>
              <a:avLst/>
              <a:gdLst/>
              <a:ahLst/>
              <a:cxnLst/>
              <a:rect l="l" t="t" r="r" b="b"/>
              <a:pathLst>
                <a:path w="383" h="282" extrusionOk="0">
                  <a:moveTo>
                    <a:pt x="383" y="171"/>
                  </a:moveTo>
                  <a:lnTo>
                    <a:pt x="383" y="137"/>
                  </a:lnTo>
                  <a:cubicBezTo>
                    <a:pt x="281" y="103"/>
                    <a:pt x="170" y="35"/>
                    <a:pt x="69" y="1"/>
                  </a:cubicBezTo>
                  <a:cubicBezTo>
                    <a:pt x="35" y="1"/>
                    <a:pt x="1" y="35"/>
                    <a:pt x="1" y="69"/>
                  </a:cubicBezTo>
                  <a:lnTo>
                    <a:pt x="35" y="69"/>
                  </a:lnTo>
                  <a:cubicBezTo>
                    <a:pt x="69" y="137"/>
                    <a:pt x="102" y="137"/>
                    <a:pt x="136" y="171"/>
                  </a:cubicBezTo>
                  <a:cubicBezTo>
                    <a:pt x="213" y="171"/>
                    <a:pt x="247" y="213"/>
                    <a:pt x="315" y="247"/>
                  </a:cubicBezTo>
                  <a:cubicBezTo>
                    <a:pt x="349" y="281"/>
                    <a:pt x="383" y="213"/>
                    <a:pt x="383" y="1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2962897" y="4780534"/>
              <a:ext cx="24009" cy="14487"/>
            </a:xfrm>
            <a:custGeom>
              <a:avLst/>
              <a:gdLst/>
              <a:ahLst/>
              <a:cxnLst/>
              <a:rect l="l" t="t" r="r" b="b"/>
              <a:pathLst>
                <a:path w="706" h="426" extrusionOk="0">
                  <a:moveTo>
                    <a:pt x="706" y="357"/>
                  </a:moveTo>
                  <a:cubicBezTo>
                    <a:pt x="706" y="323"/>
                    <a:pt x="706" y="323"/>
                    <a:pt x="672" y="323"/>
                  </a:cubicBezTo>
                  <a:cubicBezTo>
                    <a:pt x="493" y="213"/>
                    <a:pt x="315" y="69"/>
                    <a:pt x="103" y="35"/>
                  </a:cubicBezTo>
                  <a:cubicBezTo>
                    <a:pt x="35" y="1"/>
                    <a:pt x="1" y="69"/>
                    <a:pt x="1" y="145"/>
                  </a:cubicBezTo>
                  <a:cubicBezTo>
                    <a:pt x="1" y="145"/>
                    <a:pt x="1" y="179"/>
                    <a:pt x="35" y="213"/>
                  </a:cubicBezTo>
                  <a:cubicBezTo>
                    <a:pt x="213" y="323"/>
                    <a:pt x="426" y="357"/>
                    <a:pt x="638" y="425"/>
                  </a:cubicBezTo>
                  <a:cubicBezTo>
                    <a:pt x="672" y="425"/>
                    <a:pt x="706" y="391"/>
                    <a:pt x="706" y="3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2861793" y="4904458"/>
              <a:ext cx="19112" cy="32681"/>
            </a:xfrm>
            <a:custGeom>
              <a:avLst/>
              <a:gdLst/>
              <a:ahLst/>
              <a:cxnLst/>
              <a:rect l="l" t="t" r="r" b="b"/>
              <a:pathLst>
                <a:path w="562" h="961" extrusionOk="0">
                  <a:moveTo>
                    <a:pt x="561" y="850"/>
                  </a:moveTo>
                  <a:lnTo>
                    <a:pt x="527" y="850"/>
                  </a:lnTo>
                  <a:cubicBezTo>
                    <a:pt x="459" y="714"/>
                    <a:pt x="425" y="536"/>
                    <a:pt x="349" y="392"/>
                  </a:cubicBezTo>
                  <a:cubicBezTo>
                    <a:pt x="281" y="247"/>
                    <a:pt x="247" y="145"/>
                    <a:pt x="137" y="35"/>
                  </a:cubicBezTo>
                  <a:cubicBezTo>
                    <a:pt x="69" y="1"/>
                    <a:pt x="1" y="77"/>
                    <a:pt x="1" y="111"/>
                  </a:cubicBezTo>
                  <a:lnTo>
                    <a:pt x="1" y="145"/>
                  </a:lnTo>
                  <a:cubicBezTo>
                    <a:pt x="35" y="290"/>
                    <a:pt x="103" y="392"/>
                    <a:pt x="179" y="502"/>
                  </a:cubicBezTo>
                  <a:cubicBezTo>
                    <a:pt x="247" y="638"/>
                    <a:pt x="349" y="748"/>
                    <a:pt x="425" y="884"/>
                  </a:cubicBezTo>
                  <a:cubicBezTo>
                    <a:pt x="459" y="961"/>
                    <a:pt x="561" y="927"/>
                    <a:pt x="561" y="8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2851965" y="4923842"/>
              <a:ext cx="21697" cy="33803"/>
            </a:xfrm>
            <a:custGeom>
              <a:avLst/>
              <a:gdLst/>
              <a:ahLst/>
              <a:cxnLst/>
              <a:rect l="l" t="t" r="r" b="b"/>
              <a:pathLst>
                <a:path w="638" h="994" extrusionOk="0">
                  <a:moveTo>
                    <a:pt x="638" y="917"/>
                  </a:moveTo>
                  <a:lnTo>
                    <a:pt x="604" y="883"/>
                  </a:lnTo>
                  <a:cubicBezTo>
                    <a:pt x="536" y="739"/>
                    <a:pt x="426" y="569"/>
                    <a:pt x="358" y="425"/>
                  </a:cubicBezTo>
                  <a:cubicBezTo>
                    <a:pt x="290" y="280"/>
                    <a:pt x="256" y="144"/>
                    <a:pt x="111" y="34"/>
                  </a:cubicBezTo>
                  <a:cubicBezTo>
                    <a:pt x="77" y="0"/>
                    <a:pt x="1" y="68"/>
                    <a:pt x="1" y="102"/>
                  </a:cubicBezTo>
                  <a:lnTo>
                    <a:pt x="1" y="212"/>
                  </a:lnTo>
                  <a:cubicBezTo>
                    <a:pt x="1" y="357"/>
                    <a:pt x="111" y="459"/>
                    <a:pt x="179" y="569"/>
                  </a:cubicBezTo>
                  <a:cubicBezTo>
                    <a:pt x="290" y="705"/>
                    <a:pt x="392" y="849"/>
                    <a:pt x="536" y="951"/>
                  </a:cubicBezTo>
                  <a:cubicBezTo>
                    <a:pt x="570" y="994"/>
                    <a:pt x="638" y="951"/>
                    <a:pt x="638" y="9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3118039" y="4392849"/>
              <a:ext cx="34994" cy="12175"/>
            </a:xfrm>
            <a:custGeom>
              <a:avLst/>
              <a:gdLst/>
              <a:ahLst/>
              <a:cxnLst/>
              <a:rect l="l" t="t" r="r" b="b"/>
              <a:pathLst>
                <a:path w="1029" h="358" extrusionOk="0">
                  <a:moveTo>
                    <a:pt x="1028" y="145"/>
                  </a:moveTo>
                  <a:cubicBezTo>
                    <a:pt x="1028" y="111"/>
                    <a:pt x="994" y="77"/>
                    <a:pt x="960" y="77"/>
                  </a:cubicBezTo>
                  <a:cubicBezTo>
                    <a:pt x="816" y="77"/>
                    <a:pt x="638" y="43"/>
                    <a:pt x="502" y="43"/>
                  </a:cubicBezTo>
                  <a:cubicBezTo>
                    <a:pt x="357" y="43"/>
                    <a:pt x="247" y="0"/>
                    <a:pt x="111" y="43"/>
                  </a:cubicBezTo>
                  <a:cubicBezTo>
                    <a:pt x="35" y="77"/>
                    <a:pt x="1" y="111"/>
                    <a:pt x="35" y="179"/>
                  </a:cubicBezTo>
                  <a:cubicBezTo>
                    <a:pt x="35" y="213"/>
                    <a:pt x="35" y="213"/>
                    <a:pt x="77" y="255"/>
                  </a:cubicBezTo>
                  <a:cubicBezTo>
                    <a:pt x="323" y="357"/>
                    <a:pt x="672" y="289"/>
                    <a:pt x="960" y="255"/>
                  </a:cubicBezTo>
                  <a:cubicBezTo>
                    <a:pt x="1028" y="255"/>
                    <a:pt x="1028" y="213"/>
                    <a:pt x="1028"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3104742" y="4415974"/>
              <a:ext cx="33837" cy="11869"/>
            </a:xfrm>
            <a:custGeom>
              <a:avLst/>
              <a:gdLst/>
              <a:ahLst/>
              <a:cxnLst/>
              <a:rect l="l" t="t" r="r" b="b"/>
              <a:pathLst>
                <a:path w="995" h="349" extrusionOk="0">
                  <a:moveTo>
                    <a:pt x="995" y="136"/>
                  </a:moveTo>
                  <a:cubicBezTo>
                    <a:pt x="995" y="102"/>
                    <a:pt x="961" y="68"/>
                    <a:pt x="927" y="68"/>
                  </a:cubicBezTo>
                  <a:cubicBezTo>
                    <a:pt x="638" y="102"/>
                    <a:pt x="290" y="0"/>
                    <a:pt x="43" y="102"/>
                  </a:cubicBezTo>
                  <a:cubicBezTo>
                    <a:pt x="1" y="136"/>
                    <a:pt x="1" y="170"/>
                    <a:pt x="1" y="212"/>
                  </a:cubicBezTo>
                  <a:cubicBezTo>
                    <a:pt x="1" y="280"/>
                    <a:pt x="43" y="314"/>
                    <a:pt x="77" y="314"/>
                  </a:cubicBezTo>
                  <a:cubicBezTo>
                    <a:pt x="213" y="348"/>
                    <a:pt x="358" y="314"/>
                    <a:pt x="468" y="314"/>
                  </a:cubicBezTo>
                  <a:cubicBezTo>
                    <a:pt x="638" y="280"/>
                    <a:pt x="782" y="246"/>
                    <a:pt x="927" y="212"/>
                  </a:cubicBezTo>
                  <a:cubicBezTo>
                    <a:pt x="961" y="212"/>
                    <a:pt x="995" y="170"/>
                    <a:pt x="995" y="1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2"/>
            <p:cNvSpPr/>
            <p:nvPr/>
          </p:nvSpPr>
          <p:spPr>
            <a:xfrm>
              <a:off x="3074714" y="4553194"/>
              <a:ext cx="21697" cy="10712"/>
            </a:xfrm>
            <a:custGeom>
              <a:avLst/>
              <a:gdLst/>
              <a:ahLst/>
              <a:cxnLst/>
              <a:rect l="l" t="t" r="r" b="b"/>
              <a:pathLst>
                <a:path w="638" h="315" extrusionOk="0">
                  <a:moveTo>
                    <a:pt x="637" y="246"/>
                  </a:moveTo>
                  <a:lnTo>
                    <a:pt x="637" y="212"/>
                  </a:lnTo>
                  <a:cubicBezTo>
                    <a:pt x="569" y="136"/>
                    <a:pt x="425" y="102"/>
                    <a:pt x="357" y="68"/>
                  </a:cubicBezTo>
                  <a:cubicBezTo>
                    <a:pt x="247" y="34"/>
                    <a:pt x="111" y="0"/>
                    <a:pt x="34" y="68"/>
                  </a:cubicBezTo>
                  <a:cubicBezTo>
                    <a:pt x="0" y="102"/>
                    <a:pt x="0" y="102"/>
                    <a:pt x="0" y="136"/>
                  </a:cubicBezTo>
                  <a:cubicBezTo>
                    <a:pt x="0" y="170"/>
                    <a:pt x="0" y="170"/>
                    <a:pt x="34" y="212"/>
                  </a:cubicBezTo>
                  <a:cubicBezTo>
                    <a:pt x="111" y="246"/>
                    <a:pt x="213" y="246"/>
                    <a:pt x="323" y="246"/>
                  </a:cubicBezTo>
                  <a:cubicBezTo>
                    <a:pt x="391" y="280"/>
                    <a:pt x="501" y="314"/>
                    <a:pt x="569" y="314"/>
                  </a:cubicBezTo>
                  <a:cubicBezTo>
                    <a:pt x="637" y="314"/>
                    <a:pt x="637" y="280"/>
                    <a:pt x="637" y="2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3064001" y="4568770"/>
              <a:ext cx="20575" cy="8434"/>
            </a:xfrm>
            <a:custGeom>
              <a:avLst/>
              <a:gdLst/>
              <a:ahLst/>
              <a:cxnLst/>
              <a:rect l="l" t="t" r="r" b="b"/>
              <a:pathLst>
                <a:path w="605" h="248" extrusionOk="0">
                  <a:moveTo>
                    <a:pt x="604" y="179"/>
                  </a:moveTo>
                  <a:cubicBezTo>
                    <a:pt x="604" y="137"/>
                    <a:pt x="562" y="103"/>
                    <a:pt x="528" y="103"/>
                  </a:cubicBezTo>
                  <a:cubicBezTo>
                    <a:pt x="460" y="69"/>
                    <a:pt x="392" y="69"/>
                    <a:pt x="281" y="35"/>
                  </a:cubicBezTo>
                  <a:cubicBezTo>
                    <a:pt x="213" y="35"/>
                    <a:pt x="137" y="1"/>
                    <a:pt x="35" y="35"/>
                  </a:cubicBezTo>
                  <a:cubicBezTo>
                    <a:pt x="1" y="35"/>
                    <a:pt x="1" y="69"/>
                    <a:pt x="1" y="103"/>
                  </a:cubicBezTo>
                  <a:cubicBezTo>
                    <a:pt x="1" y="137"/>
                    <a:pt x="1" y="137"/>
                    <a:pt x="35" y="179"/>
                  </a:cubicBezTo>
                  <a:cubicBezTo>
                    <a:pt x="69" y="213"/>
                    <a:pt x="179" y="213"/>
                    <a:pt x="247" y="247"/>
                  </a:cubicBezTo>
                  <a:lnTo>
                    <a:pt x="528" y="247"/>
                  </a:lnTo>
                  <a:cubicBezTo>
                    <a:pt x="562" y="247"/>
                    <a:pt x="604" y="213"/>
                    <a:pt x="604" y="1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3056792" y="4608354"/>
              <a:ext cx="34994" cy="17072"/>
            </a:xfrm>
            <a:custGeom>
              <a:avLst/>
              <a:gdLst/>
              <a:ahLst/>
              <a:cxnLst/>
              <a:rect l="l" t="t" r="r" b="b"/>
              <a:pathLst>
                <a:path w="1029" h="502" extrusionOk="0">
                  <a:moveTo>
                    <a:pt x="1028" y="391"/>
                  </a:moveTo>
                  <a:cubicBezTo>
                    <a:pt x="1028" y="357"/>
                    <a:pt x="986" y="357"/>
                    <a:pt x="986" y="357"/>
                  </a:cubicBezTo>
                  <a:cubicBezTo>
                    <a:pt x="850" y="247"/>
                    <a:pt x="706" y="213"/>
                    <a:pt x="561" y="145"/>
                  </a:cubicBezTo>
                  <a:cubicBezTo>
                    <a:pt x="425" y="77"/>
                    <a:pt x="247" y="35"/>
                    <a:pt x="69" y="1"/>
                  </a:cubicBezTo>
                  <a:cubicBezTo>
                    <a:pt x="35" y="1"/>
                    <a:pt x="1" y="77"/>
                    <a:pt x="1" y="111"/>
                  </a:cubicBezTo>
                  <a:cubicBezTo>
                    <a:pt x="1" y="145"/>
                    <a:pt x="35" y="179"/>
                    <a:pt x="35" y="179"/>
                  </a:cubicBezTo>
                  <a:cubicBezTo>
                    <a:pt x="179" y="289"/>
                    <a:pt x="349" y="323"/>
                    <a:pt x="493" y="357"/>
                  </a:cubicBezTo>
                  <a:cubicBezTo>
                    <a:pt x="638" y="425"/>
                    <a:pt x="774" y="459"/>
                    <a:pt x="952" y="459"/>
                  </a:cubicBezTo>
                  <a:cubicBezTo>
                    <a:pt x="986" y="502"/>
                    <a:pt x="1028" y="425"/>
                    <a:pt x="1028" y="3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2964053" y="4616720"/>
              <a:ext cx="17956" cy="9862"/>
            </a:xfrm>
            <a:custGeom>
              <a:avLst/>
              <a:gdLst/>
              <a:ahLst/>
              <a:cxnLst/>
              <a:rect l="l" t="t" r="r" b="b"/>
              <a:pathLst>
                <a:path w="528" h="290" extrusionOk="0">
                  <a:moveTo>
                    <a:pt x="527" y="179"/>
                  </a:moveTo>
                  <a:cubicBezTo>
                    <a:pt x="493" y="179"/>
                    <a:pt x="493" y="145"/>
                    <a:pt x="493" y="145"/>
                  </a:cubicBezTo>
                  <a:cubicBezTo>
                    <a:pt x="426" y="111"/>
                    <a:pt x="358" y="43"/>
                    <a:pt x="281" y="43"/>
                  </a:cubicBezTo>
                  <a:cubicBezTo>
                    <a:pt x="213" y="1"/>
                    <a:pt x="145" y="1"/>
                    <a:pt x="69" y="1"/>
                  </a:cubicBezTo>
                  <a:cubicBezTo>
                    <a:pt x="1" y="43"/>
                    <a:pt x="1" y="77"/>
                    <a:pt x="1" y="111"/>
                  </a:cubicBezTo>
                  <a:cubicBezTo>
                    <a:pt x="1" y="111"/>
                    <a:pt x="35" y="145"/>
                    <a:pt x="69" y="145"/>
                  </a:cubicBezTo>
                  <a:cubicBezTo>
                    <a:pt x="103" y="179"/>
                    <a:pt x="179" y="179"/>
                    <a:pt x="213" y="213"/>
                  </a:cubicBezTo>
                  <a:cubicBezTo>
                    <a:pt x="281" y="213"/>
                    <a:pt x="358" y="256"/>
                    <a:pt x="392" y="290"/>
                  </a:cubicBezTo>
                  <a:cubicBezTo>
                    <a:pt x="459" y="290"/>
                    <a:pt x="527" y="256"/>
                    <a:pt x="527" y="1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2"/>
            <p:cNvSpPr/>
            <p:nvPr/>
          </p:nvSpPr>
          <p:spPr>
            <a:xfrm>
              <a:off x="2825677" y="4748193"/>
              <a:ext cx="19112" cy="15609"/>
            </a:xfrm>
            <a:custGeom>
              <a:avLst/>
              <a:gdLst/>
              <a:ahLst/>
              <a:cxnLst/>
              <a:rect l="l" t="t" r="r" b="b"/>
              <a:pathLst>
                <a:path w="562" h="459" extrusionOk="0">
                  <a:moveTo>
                    <a:pt x="561" y="425"/>
                  </a:moveTo>
                  <a:lnTo>
                    <a:pt x="561" y="382"/>
                  </a:lnTo>
                  <a:cubicBezTo>
                    <a:pt x="459" y="314"/>
                    <a:pt x="391" y="246"/>
                    <a:pt x="281" y="170"/>
                  </a:cubicBezTo>
                  <a:cubicBezTo>
                    <a:pt x="213" y="102"/>
                    <a:pt x="179" y="68"/>
                    <a:pt x="69" y="34"/>
                  </a:cubicBezTo>
                  <a:cubicBezTo>
                    <a:pt x="35" y="0"/>
                    <a:pt x="1" y="34"/>
                    <a:pt x="35" y="68"/>
                  </a:cubicBezTo>
                  <a:lnTo>
                    <a:pt x="35" y="102"/>
                  </a:lnTo>
                  <a:cubicBezTo>
                    <a:pt x="69" y="170"/>
                    <a:pt x="137" y="246"/>
                    <a:pt x="213" y="314"/>
                  </a:cubicBezTo>
                  <a:cubicBezTo>
                    <a:pt x="315" y="348"/>
                    <a:pt x="425" y="425"/>
                    <a:pt x="527" y="459"/>
                  </a:cubicBezTo>
                  <a:cubicBezTo>
                    <a:pt x="561" y="459"/>
                    <a:pt x="561" y="425"/>
                    <a:pt x="561" y="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2"/>
            <p:cNvSpPr/>
            <p:nvPr/>
          </p:nvSpPr>
          <p:spPr>
            <a:xfrm>
              <a:off x="2812380" y="4771012"/>
              <a:ext cx="17956" cy="16766"/>
            </a:xfrm>
            <a:custGeom>
              <a:avLst/>
              <a:gdLst/>
              <a:ahLst/>
              <a:cxnLst/>
              <a:rect l="l" t="t" r="r" b="b"/>
              <a:pathLst>
                <a:path w="528" h="493" extrusionOk="0">
                  <a:moveTo>
                    <a:pt x="528" y="425"/>
                  </a:moveTo>
                  <a:lnTo>
                    <a:pt x="528" y="391"/>
                  </a:lnTo>
                  <a:cubicBezTo>
                    <a:pt x="460" y="247"/>
                    <a:pt x="315" y="0"/>
                    <a:pt x="103" y="0"/>
                  </a:cubicBezTo>
                  <a:cubicBezTo>
                    <a:pt x="35" y="0"/>
                    <a:pt x="1" y="68"/>
                    <a:pt x="35" y="136"/>
                  </a:cubicBezTo>
                  <a:cubicBezTo>
                    <a:pt x="35" y="136"/>
                    <a:pt x="35" y="179"/>
                    <a:pt x="69" y="213"/>
                  </a:cubicBezTo>
                  <a:cubicBezTo>
                    <a:pt x="103" y="247"/>
                    <a:pt x="213" y="247"/>
                    <a:pt x="247" y="281"/>
                  </a:cubicBezTo>
                  <a:cubicBezTo>
                    <a:pt x="315" y="315"/>
                    <a:pt x="358" y="391"/>
                    <a:pt x="392" y="459"/>
                  </a:cubicBezTo>
                  <a:cubicBezTo>
                    <a:pt x="426" y="493"/>
                    <a:pt x="528" y="459"/>
                    <a:pt x="528" y="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2791873" y="4460456"/>
              <a:ext cx="185511" cy="38462"/>
            </a:xfrm>
            <a:custGeom>
              <a:avLst/>
              <a:gdLst/>
              <a:ahLst/>
              <a:cxnLst/>
              <a:rect l="l" t="t" r="r" b="b"/>
              <a:pathLst>
                <a:path w="5455" h="1131" extrusionOk="0">
                  <a:moveTo>
                    <a:pt x="5455" y="1028"/>
                  </a:moveTo>
                  <a:lnTo>
                    <a:pt x="5421" y="986"/>
                  </a:lnTo>
                  <a:cubicBezTo>
                    <a:pt x="3857" y="213"/>
                    <a:pt x="1700" y="0"/>
                    <a:pt x="69" y="773"/>
                  </a:cubicBezTo>
                  <a:cubicBezTo>
                    <a:pt x="35" y="816"/>
                    <a:pt x="1" y="850"/>
                    <a:pt x="35" y="884"/>
                  </a:cubicBezTo>
                  <a:cubicBezTo>
                    <a:pt x="35" y="952"/>
                    <a:pt x="69" y="986"/>
                    <a:pt x="145" y="986"/>
                  </a:cubicBezTo>
                  <a:cubicBezTo>
                    <a:pt x="1029" y="773"/>
                    <a:pt x="1878" y="561"/>
                    <a:pt x="2762" y="561"/>
                  </a:cubicBezTo>
                  <a:cubicBezTo>
                    <a:pt x="3679" y="603"/>
                    <a:pt x="4529" y="773"/>
                    <a:pt x="5378" y="1096"/>
                  </a:cubicBezTo>
                  <a:cubicBezTo>
                    <a:pt x="5421" y="1130"/>
                    <a:pt x="5455" y="1062"/>
                    <a:pt x="5455" y="10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2754601" y="4543366"/>
              <a:ext cx="119060" cy="108348"/>
            </a:xfrm>
            <a:custGeom>
              <a:avLst/>
              <a:gdLst/>
              <a:ahLst/>
              <a:cxnLst/>
              <a:rect l="l" t="t" r="r" b="b"/>
              <a:pathLst>
                <a:path w="3501" h="3186" extrusionOk="0">
                  <a:moveTo>
                    <a:pt x="3501" y="3152"/>
                  </a:moveTo>
                  <a:lnTo>
                    <a:pt x="3501" y="3118"/>
                  </a:lnTo>
                  <a:cubicBezTo>
                    <a:pt x="2940" y="2625"/>
                    <a:pt x="2227" y="2302"/>
                    <a:pt x="1632" y="1776"/>
                  </a:cubicBezTo>
                  <a:cubicBezTo>
                    <a:pt x="1063" y="1275"/>
                    <a:pt x="604" y="637"/>
                    <a:pt x="103" y="34"/>
                  </a:cubicBezTo>
                  <a:cubicBezTo>
                    <a:pt x="69" y="0"/>
                    <a:pt x="1" y="34"/>
                    <a:pt x="1" y="111"/>
                  </a:cubicBezTo>
                  <a:lnTo>
                    <a:pt x="1" y="111"/>
                  </a:lnTo>
                  <a:cubicBezTo>
                    <a:pt x="638" y="1631"/>
                    <a:pt x="2014" y="2515"/>
                    <a:pt x="3467" y="3152"/>
                  </a:cubicBezTo>
                  <a:cubicBezTo>
                    <a:pt x="3467" y="3186"/>
                    <a:pt x="3501" y="3152"/>
                    <a:pt x="3501" y="31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2693082" y="4556663"/>
              <a:ext cx="52031" cy="168439"/>
            </a:xfrm>
            <a:custGeom>
              <a:avLst/>
              <a:gdLst/>
              <a:ahLst/>
              <a:cxnLst/>
              <a:rect l="l" t="t" r="r" b="b"/>
              <a:pathLst>
                <a:path w="1530" h="4953" extrusionOk="0">
                  <a:moveTo>
                    <a:pt x="1530" y="4885"/>
                  </a:moveTo>
                  <a:lnTo>
                    <a:pt x="1530" y="4885"/>
                  </a:lnTo>
                  <a:cubicBezTo>
                    <a:pt x="1028" y="3891"/>
                    <a:pt x="570" y="2973"/>
                    <a:pt x="425" y="1979"/>
                  </a:cubicBezTo>
                  <a:cubicBezTo>
                    <a:pt x="357" y="1385"/>
                    <a:pt x="357" y="782"/>
                    <a:pt x="502" y="144"/>
                  </a:cubicBezTo>
                  <a:lnTo>
                    <a:pt x="502" y="110"/>
                  </a:lnTo>
                  <a:cubicBezTo>
                    <a:pt x="502" y="34"/>
                    <a:pt x="425" y="0"/>
                    <a:pt x="357" y="68"/>
                  </a:cubicBezTo>
                  <a:cubicBezTo>
                    <a:pt x="43" y="637"/>
                    <a:pt x="1" y="1274"/>
                    <a:pt x="77" y="1911"/>
                  </a:cubicBezTo>
                  <a:cubicBezTo>
                    <a:pt x="255" y="2973"/>
                    <a:pt x="893" y="4069"/>
                    <a:pt x="1453" y="4919"/>
                  </a:cubicBezTo>
                  <a:cubicBezTo>
                    <a:pt x="1487" y="4953"/>
                    <a:pt x="1530" y="4919"/>
                    <a:pt x="1530" y="48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2802858" y="4335070"/>
              <a:ext cx="156332" cy="101138"/>
            </a:xfrm>
            <a:custGeom>
              <a:avLst/>
              <a:gdLst/>
              <a:ahLst/>
              <a:cxnLst/>
              <a:rect l="l" t="t" r="r" b="b"/>
              <a:pathLst>
                <a:path w="4597" h="2974" extrusionOk="0">
                  <a:moveTo>
                    <a:pt x="4596" y="43"/>
                  </a:moveTo>
                  <a:cubicBezTo>
                    <a:pt x="4596" y="1"/>
                    <a:pt x="4596" y="1"/>
                    <a:pt x="4562" y="1"/>
                  </a:cubicBezTo>
                  <a:cubicBezTo>
                    <a:pt x="2761" y="323"/>
                    <a:pt x="1062" y="1351"/>
                    <a:pt x="1" y="2872"/>
                  </a:cubicBezTo>
                  <a:lnTo>
                    <a:pt x="1" y="2906"/>
                  </a:lnTo>
                  <a:cubicBezTo>
                    <a:pt x="1" y="2940"/>
                    <a:pt x="69" y="2974"/>
                    <a:pt x="69" y="2940"/>
                  </a:cubicBezTo>
                  <a:cubicBezTo>
                    <a:pt x="1377" y="1598"/>
                    <a:pt x="2795" y="604"/>
                    <a:pt x="4596" y="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2682403" y="4368874"/>
              <a:ext cx="152864" cy="240671"/>
            </a:xfrm>
            <a:custGeom>
              <a:avLst/>
              <a:gdLst/>
              <a:ahLst/>
              <a:cxnLst/>
              <a:rect l="l" t="t" r="r" b="b"/>
              <a:pathLst>
                <a:path w="4495" h="7077" extrusionOk="0">
                  <a:moveTo>
                    <a:pt x="4214" y="1028"/>
                  </a:moveTo>
                  <a:cubicBezTo>
                    <a:pt x="4137" y="638"/>
                    <a:pt x="4069" y="281"/>
                    <a:pt x="3967" y="0"/>
                  </a:cubicBezTo>
                  <a:cubicBezTo>
                    <a:pt x="3611" y="247"/>
                    <a:pt x="3288" y="536"/>
                    <a:pt x="2940" y="816"/>
                  </a:cubicBezTo>
                  <a:cubicBezTo>
                    <a:pt x="2124" y="1521"/>
                    <a:pt x="1487" y="2269"/>
                    <a:pt x="1028" y="3084"/>
                  </a:cubicBezTo>
                  <a:cubicBezTo>
                    <a:pt x="315" y="4316"/>
                    <a:pt x="0" y="5666"/>
                    <a:pt x="0" y="7077"/>
                  </a:cubicBezTo>
                  <a:cubicBezTo>
                    <a:pt x="4103" y="5632"/>
                    <a:pt x="4494" y="2872"/>
                    <a:pt x="4214" y="102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2156341" y="4484431"/>
              <a:ext cx="457333" cy="499502"/>
            </a:xfrm>
            <a:custGeom>
              <a:avLst/>
              <a:gdLst/>
              <a:ahLst/>
              <a:cxnLst/>
              <a:rect l="l" t="t" r="r" b="b"/>
              <a:pathLst>
                <a:path w="13448" h="14688" extrusionOk="0">
                  <a:moveTo>
                    <a:pt x="13448" y="1810"/>
                  </a:moveTo>
                  <a:cubicBezTo>
                    <a:pt x="13312" y="960"/>
                    <a:pt x="11825" y="493"/>
                    <a:pt x="10551" y="281"/>
                  </a:cubicBezTo>
                  <a:cubicBezTo>
                    <a:pt x="9735" y="111"/>
                    <a:pt x="9030" y="68"/>
                    <a:pt x="8741" y="34"/>
                  </a:cubicBezTo>
                  <a:cubicBezTo>
                    <a:pt x="6652" y="0"/>
                    <a:pt x="4426" y="570"/>
                    <a:pt x="2659" y="1767"/>
                  </a:cubicBezTo>
                  <a:cubicBezTo>
                    <a:pt x="2447" y="1912"/>
                    <a:pt x="2192" y="2090"/>
                    <a:pt x="1979" y="2302"/>
                  </a:cubicBezTo>
                  <a:cubicBezTo>
                    <a:pt x="1419" y="2761"/>
                    <a:pt x="994" y="3296"/>
                    <a:pt x="705" y="3823"/>
                  </a:cubicBezTo>
                  <a:cubicBezTo>
                    <a:pt x="213" y="4673"/>
                    <a:pt x="0" y="5556"/>
                    <a:pt x="0" y="6516"/>
                  </a:cubicBezTo>
                  <a:cubicBezTo>
                    <a:pt x="0" y="6830"/>
                    <a:pt x="34" y="7153"/>
                    <a:pt x="68" y="7501"/>
                  </a:cubicBezTo>
                  <a:cubicBezTo>
                    <a:pt x="179" y="7969"/>
                    <a:pt x="280" y="8461"/>
                    <a:pt x="459" y="8920"/>
                  </a:cubicBezTo>
                  <a:cubicBezTo>
                    <a:pt x="748" y="9803"/>
                    <a:pt x="1096" y="10619"/>
                    <a:pt x="1555" y="11434"/>
                  </a:cubicBezTo>
                  <a:cubicBezTo>
                    <a:pt x="1810" y="11893"/>
                    <a:pt x="2056" y="12352"/>
                    <a:pt x="2370" y="12777"/>
                  </a:cubicBezTo>
                  <a:cubicBezTo>
                    <a:pt x="2693" y="13278"/>
                    <a:pt x="3610" y="14688"/>
                    <a:pt x="4392" y="14374"/>
                  </a:cubicBezTo>
                  <a:cubicBezTo>
                    <a:pt x="4817" y="14195"/>
                    <a:pt x="4885" y="13592"/>
                    <a:pt x="4740" y="12811"/>
                  </a:cubicBezTo>
                  <a:cubicBezTo>
                    <a:pt x="4494" y="11256"/>
                    <a:pt x="3576" y="9166"/>
                    <a:pt x="3576" y="9166"/>
                  </a:cubicBezTo>
                  <a:cubicBezTo>
                    <a:pt x="3576" y="9166"/>
                    <a:pt x="7756" y="12216"/>
                    <a:pt x="9200" y="11188"/>
                  </a:cubicBezTo>
                  <a:cubicBezTo>
                    <a:pt x="9455" y="11010"/>
                    <a:pt x="9523" y="10763"/>
                    <a:pt x="9489" y="10474"/>
                  </a:cubicBezTo>
                  <a:cubicBezTo>
                    <a:pt x="9277" y="9132"/>
                    <a:pt x="6337" y="7009"/>
                    <a:pt x="6337" y="7009"/>
                  </a:cubicBezTo>
                  <a:cubicBezTo>
                    <a:pt x="6337" y="7009"/>
                    <a:pt x="10653" y="8920"/>
                    <a:pt x="11893" y="7399"/>
                  </a:cubicBezTo>
                  <a:cubicBezTo>
                    <a:pt x="12071" y="7221"/>
                    <a:pt x="12139" y="7009"/>
                    <a:pt x="12105" y="6762"/>
                  </a:cubicBezTo>
                  <a:cubicBezTo>
                    <a:pt x="11893" y="5378"/>
                    <a:pt x="8249" y="3823"/>
                    <a:pt x="8036" y="3755"/>
                  </a:cubicBezTo>
                  <a:cubicBezTo>
                    <a:pt x="8249" y="3755"/>
                    <a:pt x="12496" y="4316"/>
                    <a:pt x="13346" y="2302"/>
                  </a:cubicBezTo>
                  <a:cubicBezTo>
                    <a:pt x="13448" y="2124"/>
                    <a:pt x="13448" y="1946"/>
                    <a:pt x="13448" y="18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2"/>
            <p:cNvSpPr/>
            <p:nvPr/>
          </p:nvSpPr>
          <p:spPr>
            <a:xfrm>
              <a:off x="2156341" y="4484431"/>
              <a:ext cx="358813" cy="388876"/>
            </a:xfrm>
            <a:custGeom>
              <a:avLst/>
              <a:gdLst/>
              <a:ahLst/>
              <a:cxnLst/>
              <a:rect l="l" t="t" r="r" b="b"/>
              <a:pathLst>
                <a:path w="10551" h="11435" extrusionOk="0">
                  <a:moveTo>
                    <a:pt x="10551" y="281"/>
                  </a:moveTo>
                  <a:cubicBezTo>
                    <a:pt x="9735" y="111"/>
                    <a:pt x="9030" y="68"/>
                    <a:pt x="8741" y="34"/>
                  </a:cubicBezTo>
                  <a:cubicBezTo>
                    <a:pt x="6652" y="0"/>
                    <a:pt x="4426" y="570"/>
                    <a:pt x="2659" y="1767"/>
                  </a:cubicBezTo>
                  <a:cubicBezTo>
                    <a:pt x="2447" y="1912"/>
                    <a:pt x="2192" y="2090"/>
                    <a:pt x="1979" y="2302"/>
                  </a:cubicBezTo>
                  <a:cubicBezTo>
                    <a:pt x="1419" y="2761"/>
                    <a:pt x="994" y="3296"/>
                    <a:pt x="705" y="3823"/>
                  </a:cubicBezTo>
                  <a:cubicBezTo>
                    <a:pt x="213" y="4673"/>
                    <a:pt x="0" y="5556"/>
                    <a:pt x="0" y="6516"/>
                  </a:cubicBezTo>
                  <a:cubicBezTo>
                    <a:pt x="0" y="6830"/>
                    <a:pt x="34" y="7153"/>
                    <a:pt x="68" y="7501"/>
                  </a:cubicBezTo>
                  <a:cubicBezTo>
                    <a:pt x="179" y="7969"/>
                    <a:pt x="280" y="8461"/>
                    <a:pt x="459" y="8920"/>
                  </a:cubicBezTo>
                  <a:cubicBezTo>
                    <a:pt x="748" y="9803"/>
                    <a:pt x="1096" y="10619"/>
                    <a:pt x="1555" y="11434"/>
                  </a:cubicBezTo>
                  <a:cubicBezTo>
                    <a:pt x="2370" y="10797"/>
                    <a:pt x="2404" y="9591"/>
                    <a:pt x="2268" y="8674"/>
                  </a:cubicBezTo>
                  <a:cubicBezTo>
                    <a:pt x="2158" y="7969"/>
                    <a:pt x="1945" y="7433"/>
                    <a:pt x="1945" y="7433"/>
                  </a:cubicBezTo>
                  <a:cubicBezTo>
                    <a:pt x="1945" y="7433"/>
                    <a:pt x="4392" y="9379"/>
                    <a:pt x="5241" y="8461"/>
                  </a:cubicBezTo>
                  <a:cubicBezTo>
                    <a:pt x="5454" y="8249"/>
                    <a:pt x="5522" y="8002"/>
                    <a:pt x="5488" y="7714"/>
                  </a:cubicBezTo>
                  <a:cubicBezTo>
                    <a:pt x="5309" y="6694"/>
                    <a:pt x="3857" y="5454"/>
                    <a:pt x="3789" y="5344"/>
                  </a:cubicBezTo>
                  <a:cubicBezTo>
                    <a:pt x="3933" y="5420"/>
                    <a:pt x="6694" y="6371"/>
                    <a:pt x="7365" y="5454"/>
                  </a:cubicBezTo>
                  <a:cubicBezTo>
                    <a:pt x="7501" y="5276"/>
                    <a:pt x="7544" y="5029"/>
                    <a:pt x="7501" y="4740"/>
                  </a:cubicBezTo>
                  <a:cubicBezTo>
                    <a:pt x="7331" y="3611"/>
                    <a:pt x="6015" y="2090"/>
                    <a:pt x="6015" y="2090"/>
                  </a:cubicBezTo>
                  <a:cubicBezTo>
                    <a:pt x="8707" y="2124"/>
                    <a:pt x="9982" y="1028"/>
                    <a:pt x="10551" y="2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2"/>
            <p:cNvSpPr/>
            <p:nvPr/>
          </p:nvSpPr>
          <p:spPr>
            <a:xfrm>
              <a:off x="2544027" y="4545951"/>
              <a:ext cx="20541" cy="4659"/>
            </a:xfrm>
            <a:custGeom>
              <a:avLst/>
              <a:gdLst/>
              <a:ahLst/>
              <a:cxnLst/>
              <a:rect l="l" t="t" r="r" b="b"/>
              <a:pathLst>
                <a:path w="604" h="137" extrusionOk="0">
                  <a:moveTo>
                    <a:pt x="603" y="103"/>
                  </a:moveTo>
                  <a:lnTo>
                    <a:pt x="603" y="69"/>
                  </a:lnTo>
                  <a:cubicBezTo>
                    <a:pt x="425" y="35"/>
                    <a:pt x="213" y="1"/>
                    <a:pt x="34" y="35"/>
                  </a:cubicBezTo>
                  <a:cubicBezTo>
                    <a:pt x="34" y="35"/>
                    <a:pt x="0" y="35"/>
                    <a:pt x="0" y="69"/>
                  </a:cubicBezTo>
                  <a:lnTo>
                    <a:pt x="34" y="69"/>
                  </a:lnTo>
                  <a:cubicBezTo>
                    <a:pt x="213" y="137"/>
                    <a:pt x="425" y="137"/>
                    <a:pt x="603" y="1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2541408" y="4556663"/>
              <a:ext cx="21697" cy="6087"/>
            </a:xfrm>
            <a:custGeom>
              <a:avLst/>
              <a:gdLst/>
              <a:ahLst/>
              <a:cxnLst/>
              <a:rect l="l" t="t" r="r" b="b"/>
              <a:pathLst>
                <a:path w="638" h="179" extrusionOk="0">
                  <a:moveTo>
                    <a:pt x="638" y="110"/>
                  </a:moveTo>
                  <a:lnTo>
                    <a:pt x="638" y="68"/>
                  </a:lnTo>
                  <a:cubicBezTo>
                    <a:pt x="426" y="68"/>
                    <a:pt x="213" y="0"/>
                    <a:pt x="43" y="34"/>
                  </a:cubicBezTo>
                  <a:cubicBezTo>
                    <a:pt x="1" y="34"/>
                    <a:pt x="1" y="68"/>
                    <a:pt x="1" y="110"/>
                  </a:cubicBezTo>
                  <a:lnTo>
                    <a:pt x="43" y="110"/>
                  </a:lnTo>
                  <a:cubicBezTo>
                    <a:pt x="213" y="178"/>
                    <a:pt x="426" y="144"/>
                    <a:pt x="638" y="1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2"/>
            <p:cNvSpPr/>
            <p:nvPr/>
          </p:nvSpPr>
          <p:spPr>
            <a:xfrm>
              <a:off x="2521208" y="4709459"/>
              <a:ext cx="17922" cy="12175"/>
            </a:xfrm>
            <a:custGeom>
              <a:avLst/>
              <a:gdLst/>
              <a:ahLst/>
              <a:cxnLst/>
              <a:rect l="l" t="t" r="r" b="b"/>
              <a:pathLst>
                <a:path w="527" h="358" extrusionOk="0">
                  <a:moveTo>
                    <a:pt x="527" y="290"/>
                  </a:moveTo>
                  <a:lnTo>
                    <a:pt x="493" y="247"/>
                  </a:lnTo>
                  <a:cubicBezTo>
                    <a:pt x="382" y="145"/>
                    <a:pt x="170" y="1"/>
                    <a:pt x="34" y="77"/>
                  </a:cubicBezTo>
                  <a:cubicBezTo>
                    <a:pt x="0" y="111"/>
                    <a:pt x="0" y="111"/>
                    <a:pt x="0" y="145"/>
                  </a:cubicBezTo>
                  <a:lnTo>
                    <a:pt x="34" y="179"/>
                  </a:lnTo>
                  <a:cubicBezTo>
                    <a:pt x="68" y="213"/>
                    <a:pt x="170" y="213"/>
                    <a:pt x="213" y="247"/>
                  </a:cubicBezTo>
                  <a:cubicBezTo>
                    <a:pt x="314" y="247"/>
                    <a:pt x="382" y="290"/>
                    <a:pt x="459" y="324"/>
                  </a:cubicBezTo>
                  <a:cubicBezTo>
                    <a:pt x="493" y="358"/>
                    <a:pt x="527" y="324"/>
                    <a:pt x="527" y="2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2"/>
            <p:cNvSpPr/>
            <p:nvPr/>
          </p:nvSpPr>
          <p:spPr>
            <a:xfrm>
              <a:off x="2496926" y="4723912"/>
              <a:ext cx="27784" cy="8400"/>
            </a:xfrm>
            <a:custGeom>
              <a:avLst/>
              <a:gdLst/>
              <a:ahLst/>
              <a:cxnLst/>
              <a:rect l="l" t="t" r="r" b="b"/>
              <a:pathLst>
                <a:path w="817" h="247" extrusionOk="0">
                  <a:moveTo>
                    <a:pt x="816" y="213"/>
                  </a:moveTo>
                  <a:lnTo>
                    <a:pt x="816" y="213"/>
                  </a:lnTo>
                  <a:cubicBezTo>
                    <a:pt x="570" y="145"/>
                    <a:pt x="323" y="1"/>
                    <a:pt x="77" y="35"/>
                  </a:cubicBezTo>
                  <a:cubicBezTo>
                    <a:pt x="35" y="35"/>
                    <a:pt x="1" y="77"/>
                    <a:pt x="35" y="77"/>
                  </a:cubicBezTo>
                  <a:lnTo>
                    <a:pt x="35" y="111"/>
                  </a:lnTo>
                  <a:cubicBezTo>
                    <a:pt x="247" y="213"/>
                    <a:pt x="570" y="213"/>
                    <a:pt x="782" y="247"/>
                  </a:cubicBezTo>
                  <a:cubicBezTo>
                    <a:pt x="816" y="247"/>
                    <a:pt x="816" y="247"/>
                    <a:pt x="816" y="2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2"/>
            <p:cNvSpPr/>
            <p:nvPr/>
          </p:nvSpPr>
          <p:spPr>
            <a:xfrm>
              <a:off x="2486248" y="4683171"/>
              <a:ext cx="22853" cy="9590"/>
            </a:xfrm>
            <a:custGeom>
              <a:avLst/>
              <a:gdLst/>
              <a:ahLst/>
              <a:cxnLst/>
              <a:rect l="l" t="t" r="r" b="b"/>
              <a:pathLst>
                <a:path w="672" h="282" extrusionOk="0">
                  <a:moveTo>
                    <a:pt x="637" y="213"/>
                  </a:moveTo>
                  <a:lnTo>
                    <a:pt x="637" y="213"/>
                  </a:lnTo>
                  <a:cubicBezTo>
                    <a:pt x="527" y="137"/>
                    <a:pt x="425" y="103"/>
                    <a:pt x="315" y="69"/>
                  </a:cubicBezTo>
                  <a:cubicBezTo>
                    <a:pt x="247" y="35"/>
                    <a:pt x="102" y="1"/>
                    <a:pt x="34" y="35"/>
                  </a:cubicBezTo>
                  <a:cubicBezTo>
                    <a:pt x="0" y="69"/>
                    <a:pt x="0" y="69"/>
                    <a:pt x="0" y="103"/>
                  </a:cubicBezTo>
                  <a:lnTo>
                    <a:pt x="0" y="137"/>
                  </a:lnTo>
                  <a:cubicBezTo>
                    <a:pt x="68" y="213"/>
                    <a:pt x="179" y="213"/>
                    <a:pt x="281" y="247"/>
                  </a:cubicBezTo>
                  <a:cubicBezTo>
                    <a:pt x="391" y="247"/>
                    <a:pt x="493" y="281"/>
                    <a:pt x="561" y="281"/>
                  </a:cubicBezTo>
                  <a:cubicBezTo>
                    <a:pt x="637" y="281"/>
                    <a:pt x="671" y="247"/>
                    <a:pt x="637" y="2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2"/>
            <p:cNvSpPr/>
            <p:nvPr/>
          </p:nvSpPr>
          <p:spPr>
            <a:xfrm>
              <a:off x="2410275" y="4825016"/>
              <a:ext cx="20541" cy="9862"/>
            </a:xfrm>
            <a:custGeom>
              <a:avLst/>
              <a:gdLst/>
              <a:ahLst/>
              <a:cxnLst/>
              <a:rect l="l" t="t" r="r" b="b"/>
              <a:pathLst>
                <a:path w="604" h="290" extrusionOk="0">
                  <a:moveTo>
                    <a:pt x="603" y="213"/>
                  </a:moveTo>
                  <a:lnTo>
                    <a:pt x="603" y="213"/>
                  </a:lnTo>
                  <a:cubicBezTo>
                    <a:pt x="425" y="77"/>
                    <a:pt x="246" y="1"/>
                    <a:pt x="77" y="1"/>
                  </a:cubicBezTo>
                  <a:cubicBezTo>
                    <a:pt x="34" y="1"/>
                    <a:pt x="0" y="35"/>
                    <a:pt x="0" y="77"/>
                  </a:cubicBezTo>
                  <a:cubicBezTo>
                    <a:pt x="0" y="111"/>
                    <a:pt x="34" y="111"/>
                    <a:pt x="34" y="111"/>
                  </a:cubicBezTo>
                  <a:cubicBezTo>
                    <a:pt x="212" y="179"/>
                    <a:pt x="391" y="179"/>
                    <a:pt x="569" y="247"/>
                  </a:cubicBezTo>
                  <a:cubicBezTo>
                    <a:pt x="603" y="290"/>
                    <a:pt x="603" y="247"/>
                    <a:pt x="603" y="2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2"/>
            <p:cNvSpPr/>
            <p:nvPr/>
          </p:nvSpPr>
          <p:spPr>
            <a:xfrm>
              <a:off x="2412860" y="4837157"/>
              <a:ext cx="16800" cy="9556"/>
            </a:xfrm>
            <a:custGeom>
              <a:avLst/>
              <a:gdLst/>
              <a:ahLst/>
              <a:cxnLst/>
              <a:rect l="l" t="t" r="r" b="b"/>
              <a:pathLst>
                <a:path w="494" h="281" extrusionOk="0">
                  <a:moveTo>
                    <a:pt x="493" y="213"/>
                  </a:moveTo>
                  <a:cubicBezTo>
                    <a:pt x="493" y="213"/>
                    <a:pt x="493" y="179"/>
                    <a:pt x="459" y="179"/>
                  </a:cubicBezTo>
                  <a:cubicBezTo>
                    <a:pt x="349" y="69"/>
                    <a:pt x="170" y="1"/>
                    <a:pt x="1" y="69"/>
                  </a:cubicBezTo>
                  <a:lnTo>
                    <a:pt x="1" y="102"/>
                  </a:lnTo>
                  <a:cubicBezTo>
                    <a:pt x="1" y="102"/>
                    <a:pt x="1" y="145"/>
                    <a:pt x="35" y="145"/>
                  </a:cubicBezTo>
                  <a:cubicBezTo>
                    <a:pt x="170" y="145"/>
                    <a:pt x="315" y="179"/>
                    <a:pt x="425" y="247"/>
                  </a:cubicBezTo>
                  <a:cubicBezTo>
                    <a:pt x="459" y="281"/>
                    <a:pt x="493" y="247"/>
                    <a:pt x="493" y="2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2"/>
            <p:cNvSpPr/>
            <p:nvPr/>
          </p:nvSpPr>
          <p:spPr>
            <a:xfrm>
              <a:off x="2392353" y="4788900"/>
              <a:ext cx="16800" cy="11018"/>
            </a:xfrm>
            <a:custGeom>
              <a:avLst/>
              <a:gdLst/>
              <a:ahLst/>
              <a:cxnLst/>
              <a:rect l="l" t="t" r="r" b="b"/>
              <a:pathLst>
                <a:path w="494" h="324" extrusionOk="0">
                  <a:moveTo>
                    <a:pt x="493" y="290"/>
                  </a:moveTo>
                  <a:cubicBezTo>
                    <a:pt x="493" y="247"/>
                    <a:pt x="459" y="247"/>
                    <a:pt x="459" y="247"/>
                  </a:cubicBezTo>
                  <a:cubicBezTo>
                    <a:pt x="391" y="213"/>
                    <a:pt x="315" y="145"/>
                    <a:pt x="247" y="111"/>
                  </a:cubicBezTo>
                  <a:cubicBezTo>
                    <a:pt x="213" y="77"/>
                    <a:pt x="136" y="35"/>
                    <a:pt x="68" y="1"/>
                  </a:cubicBezTo>
                  <a:cubicBezTo>
                    <a:pt x="34" y="1"/>
                    <a:pt x="0" y="35"/>
                    <a:pt x="0" y="77"/>
                  </a:cubicBezTo>
                  <a:cubicBezTo>
                    <a:pt x="0" y="111"/>
                    <a:pt x="0" y="111"/>
                    <a:pt x="34" y="111"/>
                  </a:cubicBezTo>
                  <a:cubicBezTo>
                    <a:pt x="68" y="179"/>
                    <a:pt x="136" y="213"/>
                    <a:pt x="213" y="213"/>
                  </a:cubicBezTo>
                  <a:cubicBezTo>
                    <a:pt x="281" y="247"/>
                    <a:pt x="349" y="290"/>
                    <a:pt x="425" y="324"/>
                  </a:cubicBezTo>
                  <a:cubicBezTo>
                    <a:pt x="459" y="324"/>
                    <a:pt x="493" y="290"/>
                    <a:pt x="493" y="2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2"/>
            <p:cNvSpPr/>
            <p:nvPr/>
          </p:nvSpPr>
          <p:spPr>
            <a:xfrm>
              <a:off x="2353653" y="4808284"/>
              <a:ext cx="9828" cy="6087"/>
            </a:xfrm>
            <a:custGeom>
              <a:avLst/>
              <a:gdLst/>
              <a:ahLst/>
              <a:cxnLst/>
              <a:rect l="l" t="t" r="r" b="b"/>
              <a:pathLst>
                <a:path w="289" h="179" extrusionOk="0">
                  <a:moveTo>
                    <a:pt x="289" y="144"/>
                  </a:moveTo>
                  <a:lnTo>
                    <a:pt x="255" y="102"/>
                  </a:lnTo>
                  <a:cubicBezTo>
                    <a:pt x="179" y="68"/>
                    <a:pt x="111" y="34"/>
                    <a:pt x="43" y="0"/>
                  </a:cubicBezTo>
                  <a:cubicBezTo>
                    <a:pt x="43" y="0"/>
                    <a:pt x="0" y="34"/>
                    <a:pt x="0" y="68"/>
                  </a:cubicBezTo>
                  <a:lnTo>
                    <a:pt x="0" y="68"/>
                  </a:lnTo>
                  <a:cubicBezTo>
                    <a:pt x="43" y="102"/>
                    <a:pt x="77" y="102"/>
                    <a:pt x="111" y="102"/>
                  </a:cubicBezTo>
                  <a:cubicBezTo>
                    <a:pt x="145" y="144"/>
                    <a:pt x="179" y="144"/>
                    <a:pt x="213" y="178"/>
                  </a:cubicBezTo>
                  <a:cubicBezTo>
                    <a:pt x="255" y="178"/>
                    <a:pt x="289" y="178"/>
                    <a:pt x="289" y="1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2"/>
            <p:cNvSpPr/>
            <p:nvPr/>
          </p:nvSpPr>
          <p:spPr>
            <a:xfrm>
              <a:off x="2344097" y="4821547"/>
              <a:ext cx="16800" cy="9590"/>
            </a:xfrm>
            <a:custGeom>
              <a:avLst/>
              <a:gdLst/>
              <a:ahLst/>
              <a:cxnLst/>
              <a:rect l="l" t="t" r="r" b="b"/>
              <a:pathLst>
                <a:path w="494" h="282" extrusionOk="0">
                  <a:moveTo>
                    <a:pt x="494" y="213"/>
                  </a:moveTo>
                  <a:cubicBezTo>
                    <a:pt x="494" y="213"/>
                    <a:pt x="494" y="179"/>
                    <a:pt x="460" y="179"/>
                  </a:cubicBezTo>
                  <a:cubicBezTo>
                    <a:pt x="358" y="137"/>
                    <a:pt x="247" y="1"/>
                    <a:pt x="111" y="1"/>
                  </a:cubicBezTo>
                  <a:cubicBezTo>
                    <a:pt x="35" y="1"/>
                    <a:pt x="1" y="35"/>
                    <a:pt x="35" y="69"/>
                  </a:cubicBezTo>
                  <a:lnTo>
                    <a:pt x="35" y="103"/>
                  </a:lnTo>
                  <a:cubicBezTo>
                    <a:pt x="145" y="179"/>
                    <a:pt x="324" y="213"/>
                    <a:pt x="460" y="247"/>
                  </a:cubicBezTo>
                  <a:cubicBezTo>
                    <a:pt x="460" y="281"/>
                    <a:pt x="494" y="247"/>
                    <a:pt x="494" y="2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2"/>
            <p:cNvSpPr/>
            <p:nvPr/>
          </p:nvSpPr>
          <p:spPr>
            <a:xfrm>
              <a:off x="2276796" y="4904458"/>
              <a:ext cx="13331" cy="21697"/>
            </a:xfrm>
            <a:custGeom>
              <a:avLst/>
              <a:gdLst/>
              <a:ahLst/>
              <a:cxnLst/>
              <a:rect l="l" t="t" r="r" b="b"/>
              <a:pathLst>
                <a:path w="392" h="638" extrusionOk="0">
                  <a:moveTo>
                    <a:pt x="391" y="570"/>
                  </a:moveTo>
                  <a:lnTo>
                    <a:pt x="391" y="536"/>
                  </a:lnTo>
                  <a:cubicBezTo>
                    <a:pt x="315" y="460"/>
                    <a:pt x="281" y="358"/>
                    <a:pt x="247" y="247"/>
                  </a:cubicBezTo>
                  <a:cubicBezTo>
                    <a:pt x="213" y="179"/>
                    <a:pt x="179" y="77"/>
                    <a:pt x="102" y="35"/>
                  </a:cubicBezTo>
                  <a:cubicBezTo>
                    <a:pt x="68" y="1"/>
                    <a:pt x="1" y="35"/>
                    <a:pt x="1" y="77"/>
                  </a:cubicBezTo>
                  <a:lnTo>
                    <a:pt x="1" y="111"/>
                  </a:lnTo>
                  <a:cubicBezTo>
                    <a:pt x="34" y="179"/>
                    <a:pt x="68" y="247"/>
                    <a:pt x="136" y="324"/>
                  </a:cubicBezTo>
                  <a:cubicBezTo>
                    <a:pt x="179" y="392"/>
                    <a:pt x="247" y="502"/>
                    <a:pt x="315" y="604"/>
                  </a:cubicBezTo>
                  <a:cubicBezTo>
                    <a:pt x="315" y="638"/>
                    <a:pt x="391" y="604"/>
                    <a:pt x="391" y="5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2"/>
            <p:cNvSpPr/>
            <p:nvPr/>
          </p:nvSpPr>
          <p:spPr>
            <a:xfrm>
              <a:off x="2270742" y="4917755"/>
              <a:ext cx="14453" cy="21697"/>
            </a:xfrm>
            <a:custGeom>
              <a:avLst/>
              <a:gdLst/>
              <a:ahLst/>
              <a:cxnLst/>
              <a:rect l="l" t="t" r="r" b="b"/>
              <a:pathLst>
                <a:path w="425" h="638" extrusionOk="0">
                  <a:moveTo>
                    <a:pt x="425" y="604"/>
                  </a:moveTo>
                  <a:lnTo>
                    <a:pt x="425" y="570"/>
                  </a:lnTo>
                  <a:cubicBezTo>
                    <a:pt x="357" y="459"/>
                    <a:pt x="280" y="357"/>
                    <a:pt x="246" y="247"/>
                  </a:cubicBezTo>
                  <a:cubicBezTo>
                    <a:pt x="179" y="179"/>
                    <a:pt x="145" y="69"/>
                    <a:pt x="68" y="1"/>
                  </a:cubicBezTo>
                  <a:cubicBezTo>
                    <a:pt x="34" y="1"/>
                    <a:pt x="0" y="35"/>
                    <a:pt x="0" y="69"/>
                  </a:cubicBezTo>
                  <a:lnTo>
                    <a:pt x="0" y="111"/>
                  </a:lnTo>
                  <a:cubicBezTo>
                    <a:pt x="0" y="213"/>
                    <a:pt x="68" y="281"/>
                    <a:pt x="102" y="357"/>
                  </a:cubicBezTo>
                  <a:cubicBezTo>
                    <a:pt x="179" y="459"/>
                    <a:pt x="246" y="570"/>
                    <a:pt x="357" y="638"/>
                  </a:cubicBezTo>
                  <a:cubicBezTo>
                    <a:pt x="391" y="638"/>
                    <a:pt x="425" y="638"/>
                    <a:pt x="425" y="6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2"/>
            <p:cNvSpPr/>
            <p:nvPr/>
          </p:nvSpPr>
          <p:spPr>
            <a:xfrm>
              <a:off x="2450132" y="4560404"/>
              <a:ext cx="22853" cy="8400"/>
            </a:xfrm>
            <a:custGeom>
              <a:avLst/>
              <a:gdLst/>
              <a:ahLst/>
              <a:cxnLst/>
              <a:rect l="l" t="t" r="r" b="b"/>
              <a:pathLst>
                <a:path w="672" h="247" extrusionOk="0">
                  <a:moveTo>
                    <a:pt x="672" y="102"/>
                  </a:moveTo>
                  <a:cubicBezTo>
                    <a:pt x="672" y="68"/>
                    <a:pt x="638" y="34"/>
                    <a:pt x="604" y="34"/>
                  </a:cubicBezTo>
                  <a:lnTo>
                    <a:pt x="315" y="34"/>
                  </a:lnTo>
                  <a:cubicBezTo>
                    <a:pt x="213" y="0"/>
                    <a:pt x="136" y="0"/>
                    <a:pt x="34" y="34"/>
                  </a:cubicBezTo>
                  <a:cubicBezTo>
                    <a:pt x="0" y="34"/>
                    <a:pt x="0" y="68"/>
                    <a:pt x="0" y="102"/>
                  </a:cubicBezTo>
                  <a:cubicBezTo>
                    <a:pt x="0" y="136"/>
                    <a:pt x="0" y="136"/>
                    <a:pt x="34" y="136"/>
                  </a:cubicBezTo>
                  <a:cubicBezTo>
                    <a:pt x="213" y="247"/>
                    <a:pt x="425" y="170"/>
                    <a:pt x="638" y="170"/>
                  </a:cubicBezTo>
                  <a:cubicBezTo>
                    <a:pt x="672" y="170"/>
                    <a:pt x="672" y="136"/>
                    <a:pt x="672" y="1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2"/>
            <p:cNvSpPr/>
            <p:nvPr/>
          </p:nvSpPr>
          <p:spPr>
            <a:xfrm>
              <a:off x="2440304" y="4576013"/>
              <a:ext cx="23159" cy="8400"/>
            </a:xfrm>
            <a:custGeom>
              <a:avLst/>
              <a:gdLst/>
              <a:ahLst/>
              <a:cxnLst/>
              <a:rect l="l" t="t" r="r" b="b"/>
              <a:pathLst>
                <a:path w="681" h="247" extrusionOk="0">
                  <a:moveTo>
                    <a:pt x="680" y="68"/>
                  </a:moveTo>
                  <a:cubicBezTo>
                    <a:pt x="680" y="68"/>
                    <a:pt x="638" y="34"/>
                    <a:pt x="604" y="34"/>
                  </a:cubicBezTo>
                  <a:cubicBezTo>
                    <a:pt x="425" y="34"/>
                    <a:pt x="213" y="0"/>
                    <a:pt x="43" y="68"/>
                  </a:cubicBezTo>
                  <a:cubicBezTo>
                    <a:pt x="1" y="68"/>
                    <a:pt x="1" y="102"/>
                    <a:pt x="1" y="136"/>
                  </a:cubicBezTo>
                  <a:cubicBezTo>
                    <a:pt x="1" y="179"/>
                    <a:pt x="1" y="213"/>
                    <a:pt x="43" y="213"/>
                  </a:cubicBezTo>
                  <a:cubicBezTo>
                    <a:pt x="145" y="247"/>
                    <a:pt x="255" y="213"/>
                    <a:pt x="323" y="179"/>
                  </a:cubicBezTo>
                  <a:cubicBezTo>
                    <a:pt x="425" y="179"/>
                    <a:pt x="536" y="136"/>
                    <a:pt x="638" y="136"/>
                  </a:cubicBezTo>
                  <a:cubicBezTo>
                    <a:pt x="638" y="136"/>
                    <a:pt x="680" y="102"/>
                    <a:pt x="680" y="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2"/>
            <p:cNvSpPr/>
            <p:nvPr/>
          </p:nvSpPr>
          <p:spPr>
            <a:xfrm>
              <a:off x="2420069" y="4667289"/>
              <a:ext cx="14487" cy="8706"/>
            </a:xfrm>
            <a:custGeom>
              <a:avLst/>
              <a:gdLst/>
              <a:ahLst/>
              <a:cxnLst/>
              <a:rect l="l" t="t" r="r" b="b"/>
              <a:pathLst>
                <a:path w="426" h="256" extrusionOk="0">
                  <a:moveTo>
                    <a:pt x="426" y="179"/>
                  </a:moveTo>
                  <a:lnTo>
                    <a:pt x="426" y="179"/>
                  </a:lnTo>
                  <a:cubicBezTo>
                    <a:pt x="383" y="111"/>
                    <a:pt x="281" y="77"/>
                    <a:pt x="247" y="77"/>
                  </a:cubicBezTo>
                  <a:cubicBezTo>
                    <a:pt x="171" y="43"/>
                    <a:pt x="69" y="1"/>
                    <a:pt x="35" y="77"/>
                  </a:cubicBezTo>
                  <a:cubicBezTo>
                    <a:pt x="1" y="77"/>
                    <a:pt x="1" y="111"/>
                    <a:pt x="1" y="111"/>
                  </a:cubicBezTo>
                  <a:cubicBezTo>
                    <a:pt x="1" y="145"/>
                    <a:pt x="1" y="145"/>
                    <a:pt x="35" y="145"/>
                  </a:cubicBezTo>
                  <a:cubicBezTo>
                    <a:pt x="69" y="179"/>
                    <a:pt x="137" y="179"/>
                    <a:pt x="213" y="179"/>
                  </a:cubicBezTo>
                  <a:cubicBezTo>
                    <a:pt x="281" y="213"/>
                    <a:pt x="315" y="255"/>
                    <a:pt x="383" y="213"/>
                  </a:cubicBezTo>
                  <a:cubicBezTo>
                    <a:pt x="426" y="213"/>
                    <a:pt x="426" y="213"/>
                    <a:pt x="426" y="1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2"/>
            <p:cNvSpPr/>
            <p:nvPr/>
          </p:nvSpPr>
          <p:spPr>
            <a:xfrm>
              <a:off x="2412860" y="4678274"/>
              <a:ext cx="13025" cy="6087"/>
            </a:xfrm>
            <a:custGeom>
              <a:avLst/>
              <a:gdLst/>
              <a:ahLst/>
              <a:cxnLst/>
              <a:rect l="l" t="t" r="r" b="b"/>
              <a:pathLst>
                <a:path w="383" h="179" extrusionOk="0">
                  <a:moveTo>
                    <a:pt x="383" y="102"/>
                  </a:moveTo>
                  <a:cubicBezTo>
                    <a:pt x="383" y="102"/>
                    <a:pt x="383" y="68"/>
                    <a:pt x="349" y="68"/>
                  </a:cubicBezTo>
                  <a:cubicBezTo>
                    <a:pt x="315" y="68"/>
                    <a:pt x="247" y="34"/>
                    <a:pt x="213" y="34"/>
                  </a:cubicBezTo>
                  <a:cubicBezTo>
                    <a:pt x="136" y="0"/>
                    <a:pt x="103" y="0"/>
                    <a:pt x="35" y="34"/>
                  </a:cubicBezTo>
                  <a:cubicBezTo>
                    <a:pt x="1" y="34"/>
                    <a:pt x="1" y="68"/>
                    <a:pt x="1" y="68"/>
                  </a:cubicBezTo>
                  <a:cubicBezTo>
                    <a:pt x="1" y="102"/>
                    <a:pt x="1" y="102"/>
                    <a:pt x="35" y="102"/>
                  </a:cubicBezTo>
                  <a:cubicBezTo>
                    <a:pt x="69" y="145"/>
                    <a:pt x="103" y="145"/>
                    <a:pt x="170" y="179"/>
                  </a:cubicBezTo>
                  <a:lnTo>
                    <a:pt x="349" y="179"/>
                  </a:lnTo>
                  <a:cubicBezTo>
                    <a:pt x="383" y="179"/>
                    <a:pt x="383" y="145"/>
                    <a:pt x="383" y="1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2"/>
            <p:cNvSpPr/>
            <p:nvPr/>
          </p:nvSpPr>
          <p:spPr>
            <a:xfrm>
              <a:off x="2407963" y="4705990"/>
              <a:ext cx="24009" cy="9590"/>
            </a:xfrm>
            <a:custGeom>
              <a:avLst/>
              <a:gdLst/>
              <a:ahLst/>
              <a:cxnLst/>
              <a:rect l="l" t="t" r="r" b="b"/>
              <a:pathLst>
                <a:path w="706" h="282" extrusionOk="0">
                  <a:moveTo>
                    <a:pt x="705" y="247"/>
                  </a:moveTo>
                  <a:lnTo>
                    <a:pt x="671" y="213"/>
                  </a:lnTo>
                  <a:cubicBezTo>
                    <a:pt x="569" y="137"/>
                    <a:pt x="459" y="103"/>
                    <a:pt x="391" y="69"/>
                  </a:cubicBezTo>
                  <a:cubicBezTo>
                    <a:pt x="280" y="35"/>
                    <a:pt x="179" y="1"/>
                    <a:pt x="68" y="1"/>
                  </a:cubicBezTo>
                  <a:cubicBezTo>
                    <a:pt x="34" y="1"/>
                    <a:pt x="0" y="35"/>
                    <a:pt x="0" y="69"/>
                  </a:cubicBezTo>
                  <a:cubicBezTo>
                    <a:pt x="0" y="69"/>
                    <a:pt x="34" y="69"/>
                    <a:pt x="34" y="103"/>
                  </a:cubicBezTo>
                  <a:cubicBezTo>
                    <a:pt x="102" y="137"/>
                    <a:pt x="247" y="179"/>
                    <a:pt x="314" y="213"/>
                  </a:cubicBezTo>
                  <a:cubicBezTo>
                    <a:pt x="425" y="247"/>
                    <a:pt x="527" y="281"/>
                    <a:pt x="637" y="281"/>
                  </a:cubicBezTo>
                  <a:cubicBezTo>
                    <a:pt x="671" y="281"/>
                    <a:pt x="705" y="247"/>
                    <a:pt x="705" y="2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2"/>
            <p:cNvSpPr/>
            <p:nvPr/>
          </p:nvSpPr>
          <p:spPr>
            <a:xfrm>
              <a:off x="2345253" y="4710615"/>
              <a:ext cx="12175" cy="7278"/>
            </a:xfrm>
            <a:custGeom>
              <a:avLst/>
              <a:gdLst/>
              <a:ahLst/>
              <a:cxnLst/>
              <a:rect l="l" t="t" r="r" b="b"/>
              <a:pathLst>
                <a:path w="358" h="214" extrusionOk="0">
                  <a:moveTo>
                    <a:pt x="358" y="145"/>
                  </a:moveTo>
                  <a:cubicBezTo>
                    <a:pt x="358" y="111"/>
                    <a:pt x="358" y="111"/>
                    <a:pt x="324" y="111"/>
                  </a:cubicBezTo>
                  <a:cubicBezTo>
                    <a:pt x="290" y="77"/>
                    <a:pt x="247" y="43"/>
                    <a:pt x="213" y="1"/>
                  </a:cubicBezTo>
                  <a:lnTo>
                    <a:pt x="35" y="1"/>
                  </a:lnTo>
                  <a:cubicBezTo>
                    <a:pt x="35" y="1"/>
                    <a:pt x="1" y="43"/>
                    <a:pt x="1" y="77"/>
                  </a:cubicBezTo>
                  <a:lnTo>
                    <a:pt x="35" y="111"/>
                  </a:lnTo>
                  <a:cubicBezTo>
                    <a:pt x="111" y="111"/>
                    <a:pt x="111" y="145"/>
                    <a:pt x="179" y="145"/>
                  </a:cubicBezTo>
                  <a:cubicBezTo>
                    <a:pt x="213" y="145"/>
                    <a:pt x="247" y="179"/>
                    <a:pt x="290" y="179"/>
                  </a:cubicBezTo>
                  <a:cubicBezTo>
                    <a:pt x="324" y="213"/>
                    <a:pt x="358" y="179"/>
                    <a:pt x="358"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2"/>
            <p:cNvSpPr/>
            <p:nvPr/>
          </p:nvSpPr>
          <p:spPr>
            <a:xfrm>
              <a:off x="2252514" y="4798728"/>
              <a:ext cx="13331" cy="10746"/>
            </a:xfrm>
            <a:custGeom>
              <a:avLst/>
              <a:gdLst/>
              <a:ahLst/>
              <a:cxnLst/>
              <a:rect l="l" t="t" r="r" b="b"/>
              <a:pathLst>
                <a:path w="392" h="316" extrusionOk="0">
                  <a:moveTo>
                    <a:pt x="392" y="281"/>
                  </a:moveTo>
                  <a:lnTo>
                    <a:pt x="392" y="247"/>
                  </a:lnTo>
                  <a:cubicBezTo>
                    <a:pt x="324" y="213"/>
                    <a:pt x="256" y="171"/>
                    <a:pt x="213" y="137"/>
                  </a:cubicBezTo>
                  <a:cubicBezTo>
                    <a:pt x="145" y="103"/>
                    <a:pt x="111" y="35"/>
                    <a:pt x="77" y="35"/>
                  </a:cubicBezTo>
                  <a:cubicBezTo>
                    <a:pt x="43" y="1"/>
                    <a:pt x="1" y="35"/>
                    <a:pt x="1" y="69"/>
                  </a:cubicBezTo>
                  <a:lnTo>
                    <a:pt x="1" y="69"/>
                  </a:lnTo>
                  <a:cubicBezTo>
                    <a:pt x="43" y="137"/>
                    <a:pt x="111" y="171"/>
                    <a:pt x="145" y="213"/>
                  </a:cubicBezTo>
                  <a:cubicBezTo>
                    <a:pt x="213" y="247"/>
                    <a:pt x="290" y="281"/>
                    <a:pt x="358" y="315"/>
                  </a:cubicBezTo>
                  <a:cubicBezTo>
                    <a:pt x="358" y="315"/>
                    <a:pt x="392" y="315"/>
                    <a:pt x="392" y="2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2"/>
            <p:cNvSpPr/>
            <p:nvPr/>
          </p:nvSpPr>
          <p:spPr>
            <a:xfrm>
              <a:off x="2244149" y="4814338"/>
              <a:ext cx="12175" cy="11869"/>
            </a:xfrm>
            <a:custGeom>
              <a:avLst/>
              <a:gdLst/>
              <a:ahLst/>
              <a:cxnLst/>
              <a:rect l="l" t="t" r="r" b="b"/>
              <a:pathLst>
                <a:path w="358" h="349" extrusionOk="0">
                  <a:moveTo>
                    <a:pt x="357" y="281"/>
                  </a:moveTo>
                  <a:lnTo>
                    <a:pt x="357" y="281"/>
                  </a:lnTo>
                  <a:cubicBezTo>
                    <a:pt x="323" y="136"/>
                    <a:pt x="213" y="0"/>
                    <a:pt x="77" y="0"/>
                  </a:cubicBezTo>
                  <a:cubicBezTo>
                    <a:pt x="35" y="0"/>
                    <a:pt x="1" y="34"/>
                    <a:pt x="1" y="102"/>
                  </a:cubicBezTo>
                  <a:lnTo>
                    <a:pt x="35" y="136"/>
                  </a:lnTo>
                  <a:cubicBezTo>
                    <a:pt x="77" y="179"/>
                    <a:pt x="111" y="179"/>
                    <a:pt x="145" y="213"/>
                  </a:cubicBezTo>
                  <a:cubicBezTo>
                    <a:pt x="213" y="213"/>
                    <a:pt x="247" y="247"/>
                    <a:pt x="247" y="315"/>
                  </a:cubicBezTo>
                  <a:cubicBezTo>
                    <a:pt x="289" y="349"/>
                    <a:pt x="357" y="315"/>
                    <a:pt x="357" y="2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2"/>
            <p:cNvSpPr/>
            <p:nvPr/>
          </p:nvSpPr>
          <p:spPr>
            <a:xfrm>
              <a:off x="2229695" y="4604886"/>
              <a:ext cx="125420" cy="26322"/>
            </a:xfrm>
            <a:custGeom>
              <a:avLst/>
              <a:gdLst/>
              <a:ahLst/>
              <a:cxnLst/>
              <a:rect l="l" t="t" r="r" b="b"/>
              <a:pathLst>
                <a:path w="3688" h="774" extrusionOk="0">
                  <a:moveTo>
                    <a:pt x="3688" y="706"/>
                  </a:moveTo>
                  <a:lnTo>
                    <a:pt x="3645" y="706"/>
                  </a:lnTo>
                  <a:cubicBezTo>
                    <a:pt x="2583" y="179"/>
                    <a:pt x="1139" y="1"/>
                    <a:pt x="77" y="561"/>
                  </a:cubicBezTo>
                  <a:cubicBezTo>
                    <a:pt x="35" y="561"/>
                    <a:pt x="1" y="604"/>
                    <a:pt x="35" y="604"/>
                  </a:cubicBezTo>
                  <a:cubicBezTo>
                    <a:pt x="35" y="672"/>
                    <a:pt x="77" y="706"/>
                    <a:pt x="111" y="672"/>
                  </a:cubicBezTo>
                  <a:cubicBezTo>
                    <a:pt x="714" y="527"/>
                    <a:pt x="1275" y="391"/>
                    <a:pt x="1878" y="425"/>
                  </a:cubicBezTo>
                  <a:cubicBezTo>
                    <a:pt x="2481" y="425"/>
                    <a:pt x="3084" y="561"/>
                    <a:pt x="3645" y="774"/>
                  </a:cubicBezTo>
                  <a:cubicBezTo>
                    <a:pt x="3645" y="774"/>
                    <a:pt x="3688" y="740"/>
                    <a:pt x="3688" y="7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2"/>
            <p:cNvSpPr/>
            <p:nvPr/>
          </p:nvSpPr>
          <p:spPr>
            <a:xfrm>
              <a:off x="2205720" y="4661508"/>
              <a:ext cx="79476" cy="72266"/>
            </a:xfrm>
            <a:custGeom>
              <a:avLst/>
              <a:gdLst/>
              <a:ahLst/>
              <a:cxnLst/>
              <a:rect l="l" t="t" r="r" b="b"/>
              <a:pathLst>
                <a:path w="2337" h="2125" extrusionOk="0">
                  <a:moveTo>
                    <a:pt x="2337" y="2124"/>
                  </a:moveTo>
                  <a:lnTo>
                    <a:pt x="2337" y="2082"/>
                  </a:lnTo>
                  <a:cubicBezTo>
                    <a:pt x="1946" y="1768"/>
                    <a:pt x="1487" y="1555"/>
                    <a:pt x="1097" y="1198"/>
                  </a:cubicBezTo>
                  <a:cubicBezTo>
                    <a:pt x="672" y="850"/>
                    <a:pt x="392" y="425"/>
                    <a:pt x="35" y="35"/>
                  </a:cubicBezTo>
                  <a:cubicBezTo>
                    <a:pt x="35" y="1"/>
                    <a:pt x="1" y="35"/>
                    <a:pt x="1" y="69"/>
                  </a:cubicBezTo>
                  <a:lnTo>
                    <a:pt x="1" y="69"/>
                  </a:lnTo>
                  <a:cubicBezTo>
                    <a:pt x="392" y="1097"/>
                    <a:pt x="1343" y="1700"/>
                    <a:pt x="2303" y="2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2"/>
            <p:cNvSpPr/>
            <p:nvPr/>
          </p:nvSpPr>
          <p:spPr>
            <a:xfrm>
              <a:off x="2163551" y="4671064"/>
              <a:ext cx="34994" cy="111817"/>
            </a:xfrm>
            <a:custGeom>
              <a:avLst/>
              <a:gdLst/>
              <a:ahLst/>
              <a:cxnLst/>
              <a:rect l="l" t="t" r="r" b="b"/>
              <a:pathLst>
                <a:path w="1029" h="3288" extrusionOk="0">
                  <a:moveTo>
                    <a:pt x="1028" y="3254"/>
                  </a:moveTo>
                  <a:lnTo>
                    <a:pt x="1028" y="3254"/>
                  </a:lnTo>
                  <a:cubicBezTo>
                    <a:pt x="706" y="2582"/>
                    <a:pt x="391" y="1979"/>
                    <a:pt x="281" y="1308"/>
                  </a:cubicBezTo>
                  <a:cubicBezTo>
                    <a:pt x="247" y="917"/>
                    <a:pt x="247" y="493"/>
                    <a:pt x="357" y="68"/>
                  </a:cubicBezTo>
                  <a:lnTo>
                    <a:pt x="357" y="34"/>
                  </a:lnTo>
                  <a:cubicBezTo>
                    <a:pt x="323" y="0"/>
                    <a:pt x="281" y="0"/>
                    <a:pt x="247" y="34"/>
                  </a:cubicBezTo>
                  <a:cubicBezTo>
                    <a:pt x="34" y="425"/>
                    <a:pt x="1" y="850"/>
                    <a:pt x="68" y="1240"/>
                  </a:cubicBezTo>
                  <a:cubicBezTo>
                    <a:pt x="179" y="1979"/>
                    <a:pt x="604" y="2727"/>
                    <a:pt x="994" y="3288"/>
                  </a:cubicBezTo>
                  <a:cubicBezTo>
                    <a:pt x="994" y="3288"/>
                    <a:pt x="1028" y="3288"/>
                    <a:pt x="1028" y="32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2"/>
            <p:cNvSpPr/>
            <p:nvPr/>
          </p:nvSpPr>
          <p:spPr>
            <a:xfrm>
              <a:off x="2236939" y="4521703"/>
              <a:ext cx="106035" cy="67607"/>
            </a:xfrm>
            <a:custGeom>
              <a:avLst/>
              <a:gdLst/>
              <a:ahLst/>
              <a:cxnLst/>
              <a:rect l="l" t="t" r="r" b="b"/>
              <a:pathLst>
                <a:path w="3118" h="1988" extrusionOk="0">
                  <a:moveTo>
                    <a:pt x="3118" y="0"/>
                  </a:moveTo>
                  <a:lnTo>
                    <a:pt x="3084" y="0"/>
                  </a:lnTo>
                  <a:cubicBezTo>
                    <a:pt x="1878" y="213"/>
                    <a:pt x="714" y="884"/>
                    <a:pt x="34" y="1912"/>
                  </a:cubicBezTo>
                  <a:cubicBezTo>
                    <a:pt x="0" y="1912"/>
                    <a:pt x="0" y="1946"/>
                    <a:pt x="0" y="1946"/>
                  </a:cubicBezTo>
                  <a:cubicBezTo>
                    <a:pt x="0" y="1988"/>
                    <a:pt x="34" y="1988"/>
                    <a:pt x="77" y="1946"/>
                  </a:cubicBezTo>
                  <a:cubicBezTo>
                    <a:pt x="926" y="1062"/>
                    <a:pt x="1878" y="391"/>
                    <a:pt x="3118"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2"/>
            <p:cNvSpPr/>
            <p:nvPr/>
          </p:nvSpPr>
          <p:spPr>
            <a:xfrm>
              <a:off x="2156341" y="4544522"/>
              <a:ext cx="102295" cy="161502"/>
            </a:xfrm>
            <a:custGeom>
              <a:avLst/>
              <a:gdLst/>
              <a:ahLst/>
              <a:cxnLst/>
              <a:rect l="l" t="t" r="r" b="b"/>
              <a:pathLst>
                <a:path w="3008" h="4749" extrusionOk="0">
                  <a:moveTo>
                    <a:pt x="2829" y="680"/>
                  </a:moveTo>
                  <a:cubicBezTo>
                    <a:pt x="2795" y="425"/>
                    <a:pt x="2727" y="179"/>
                    <a:pt x="2659" y="0"/>
                  </a:cubicBezTo>
                  <a:cubicBezTo>
                    <a:pt x="2447" y="145"/>
                    <a:pt x="2192" y="323"/>
                    <a:pt x="1979" y="535"/>
                  </a:cubicBezTo>
                  <a:cubicBezTo>
                    <a:pt x="1419" y="994"/>
                    <a:pt x="994" y="1529"/>
                    <a:pt x="705" y="2056"/>
                  </a:cubicBezTo>
                  <a:cubicBezTo>
                    <a:pt x="213" y="2906"/>
                    <a:pt x="0" y="3789"/>
                    <a:pt x="0" y="4749"/>
                  </a:cubicBezTo>
                  <a:cubicBezTo>
                    <a:pt x="2761" y="3755"/>
                    <a:pt x="3007" y="1912"/>
                    <a:pt x="2829" y="6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2"/>
            <p:cNvSpPr/>
            <p:nvPr/>
          </p:nvSpPr>
          <p:spPr>
            <a:xfrm>
              <a:off x="2530730" y="1725539"/>
              <a:ext cx="10712" cy="12175"/>
            </a:xfrm>
            <a:custGeom>
              <a:avLst/>
              <a:gdLst/>
              <a:ahLst/>
              <a:cxnLst/>
              <a:rect l="l" t="t" r="r" b="b"/>
              <a:pathLst>
                <a:path w="315" h="358" extrusionOk="0">
                  <a:moveTo>
                    <a:pt x="34" y="111"/>
                  </a:moveTo>
                  <a:cubicBezTo>
                    <a:pt x="0" y="145"/>
                    <a:pt x="0" y="179"/>
                    <a:pt x="0" y="247"/>
                  </a:cubicBezTo>
                  <a:cubicBezTo>
                    <a:pt x="68" y="357"/>
                    <a:pt x="213" y="357"/>
                    <a:pt x="247" y="281"/>
                  </a:cubicBezTo>
                  <a:cubicBezTo>
                    <a:pt x="281" y="247"/>
                    <a:pt x="315" y="179"/>
                    <a:pt x="281" y="145"/>
                  </a:cubicBezTo>
                  <a:cubicBezTo>
                    <a:pt x="247" y="1"/>
                    <a:pt x="102" y="35"/>
                    <a:pt x="34" y="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2"/>
            <p:cNvSpPr/>
            <p:nvPr/>
          </p:nvSpPr>
          <p:spPr>
            <a:xfrm>
              <a:off x="2596874" y="1465551"/>
              <a:ext cx="9590" cy="11018"/>
            </a:xfrm>
            <a:custGeom>
              <a:avLst/>
              <a:gdLst/>
              <a:ahLst/>
              <a:cxnLst/>
              <a:rect l="l" t="t" r="r" b="b"/>
              <a:pathLst>
                <a:path w="282" h="324" extrusionOk="0">
                  <a:moveTo>
                    <a:pt x="35" y="68"/>
                  </a:moveTo>
                  <a:cubicBezTo>
                    <a:pt x="1" y="111"/>
                    <a:pt x="1" y="145"/>
                    <a:pt x="1" y="213"/>
                  </a:cubicBezTo>
                  <a:cubicBezTo>
                    <a:pt x="35" y="323"/>
                    <a:pt x="179" y="323"/>
                    <a:pt x="247" y="247"/>
                  </a:cubicBezTo>
                  <a:cubicBezTo>
                    <a:pt x="281" y="213"/>
                    <a:pt x="281" y="179"/>
                    <a:pt x="281" y="111"/>
                  </a:cubicBezTo>
                  <a:cubicBezTo>
                    <a:pt x="247" y="0"/>
                    <a:pt x="111" y="0"/>
                    <a:pt x="35" y="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2"/>
            <p:cNvSpPr/>
            <p:nvPr/>
          </p:nvSpPr>
          <p:spPr>
            <a:xfrm>
              <a:off x="2472951" y="1589475"/>
              <a:ext cx="6087" cy="8400"/>
            </a:xfrm>
            <a:custGeom>
              <a:avLst/>
              <a:gdLst/>
              <a:ahLst/>
              <a:cxnLst/>
              <a:rect l="l" t="t" r="r" b="b"/>
              <a:pathLst>
                <a:path w="179" h="247" extrusionOk="0">
                  <a:moveTo>
                    <a:pt x="1" y="77"/>
                  </a:moveTo>
                  <a:lnTo>
                    <a:pt x="1" y="145"/>
                  </a:lnTo>
                  <a:cubicBezTo>
                    <a:pt x="34" y="247"/>
                    <a:pt x="145" y="247"/>
                    <a:pt x="179" y="179"/>
                  </a:cubicBezTo>
                  <a:lnTo>
                    <a:pt x="179" y="111"/>
                  </a:lnTo>
                  <a:cubicBezTo>
                    <a:pt x="145" y="1"/>
                    <a:pt x="68" y="35"/>
                    <a:pt x="1" y="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2"/>
            <p:cNvSpPr/>
            <p:nvPr/>
          </p:nvSpPr>
          <p:spPr>
            <a:xfrm>
              <a:off x="2656966" y="1494424"/>
              <a:ext cx="7278" cy="8434"/>
            </a:xfrm>
            <a:custGeom>
              <a:avLst/>
              <a:gdLst/>
              <a:ahLst/>
              <a:cxnLst/>
              <a:rect l="l" t="t" r="r" b="b"/>
              <a:pathLst>
                <a:path w="214" h="248" extrusionOk="0">
                  <a:moveTo>
                    <a:pt x="43" y="69"/>
                  </a:moveTo>
                  <a:cubicBezTo>
                    <a:pt x="1" y="111"/>
                    <a:pt x="1" y="145"/>
                    <a:pt x="1" y="179"/>
                  </a:cubicBezTo>
                  <a:cubicBezTo>
                    <a:pt x="43" y="247"/>
                    <a:pt x="145" y="247"/>
                    <a:pt x="179" y="179"/>
                  </a:cubicBezTo>
                  <a:cubicBezTo>
                    <a:pt x="213" y="179"/>
                    <a:pt x="213" y="145"/>
                    <a:pt x="213" y="111"/>
                  </a:cubicBezTo>
                  <a:cubicBezTo>
                    <a:pt x="179" y="1"/>
                    <a:pt x="77" y="35"/>
                    <a:pt x="43" y="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2"/>
            <p:cNvSpPr/>
            <p:nvPr/>
          </p:nvSpPr>
          <p:spPr>
            <a:xfrm>
              <a:off x="2607859" y="1672691"/>
              <a:ext cx="7244" cy="7244"/>
            </a:xfrm>
            <a:custGeom>
              <a:avLst/>
              <a:gdLst/>
              <a:ahLst/>
              <a:cxnLst/>
              <a:rect l="l" t="t" r="r" b="b"/>
              <a:pathLst>
                <a:path w="213" h="213" extrusionOk="0">
                  <a:moveTo>
                    <a:pt x="35" y="34"/>
                  </a:moveTo>
                  <a:cubicBezTo>
                    <a:pt x="1" y="68"/>
                    <a:pt x="1" y="102"/>
                    <a:pt x="35" y="136"/>
                  </a:cubicBezTo>
                  <a:cubicBezTo>
                    <a:pt x="35" y="212"/>
                    <a:pt x="137" y="212"/>
                    <a:pt x="171" y="136"/>
                  </a:cubicBezTo>
                  <a:cubicBezTo>
                    <a:pt x="213" y="136"/>
                    <a:pt x="213" y="102"/>
                    <a:pt x="213" y="68"/>
                  </a:cubicBezTo>
                  <a:cubicBezTo>
                    <a:pt x="171" y="0"/>
                    <a:pt x="69" y="0"/>
                    <a:pt x="35"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2" name="Google Shape;1752;p32"/>
          <p:cNvSpPr txBox="1">
            <a:spLocks noGrp="1"/>
          </p:cNvSpPr>
          <p:nvPr>
            <p:ph type="ctrTitle"/>
          </p:nvPr>
        </p:nvSpPr>
        <p:spPr>
          <a:xfrm>
            <a:off x="2249463" y="2263363"/>
            <a:ext cx="4644900" cy="105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a:solidFill>
                  <a:schemeClr val="hlink"/>
                </a:solidFill>
                <a:latin typeface="Tulpen One"/>
                <a:ea typeface="Tulpen One"/>
                <a:cs typeface="Tulpen One"/>
                <a:sym typeface="Tulpen One"/>
              </a:rPr>
              <a:t>SPRING SEASON</a:t>
            </a:r>
            <a:r>
              <a:rPr lang="en" sz="8000">
                <a:solidFill>
                  <a:schemeClr val="hlink"/>
                </a:solidFill>
              </a:rPr>
              <a:t> </a:t>
            </a:r>
            <a:endParaRPr sz="8000">
              <a:solidFill>
                <a:schemeClr val="hlink"/>
              </a:solidFill>
              <a:latin typeface="Tulpen One"/>
              <a:ea typeface="Tulpen One"/>
              <a:cs typeface="Tulpen One"/>
              <a:sym typeface="Tulpen One"/>
            </a:endParaRPr>
          </a:p>
        </p:txBody>
      </p:sp>
      <p:sp>
        <p:nvSpPr>
          <p:cNvPr id="1753" name="Google Shape;1753;p32"/>
          <p:cNvSpPr txBox="1">
            <a:spLocks noGrp="1"/>
          </p:cNvSpPr>
          <p:nvPr>
            <p:ph type="subTitle" idx="1"/>
          </p:nvPr>
        </p:nvSpPr>
        <p:spPr>
          <a:xfrm>
            <a:off x="2249525" y="3094325"/>
            <a:ext cx="46449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Here is where your presentation begins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40"/>
        <p:cNvGrpSpPr/>
        <p:nvPr/>
      </p:nvGrpSpPr>
      <p:grpSpPr>
        <a:xfrm>
          <a:off x="0" y="0"/>
          <a:ext cx="0" cy="0"/>
          <a:chOff x="0" y="0"/>
          <a:chExt cx="0" cy="0"/>
        </a:xfrm>
      </p:grpSpPr>
      <p:grpSp>
        <p:nvGrpSpPr>
          <p:cNvPr id="2741" name="Google Shape;2741;p42"/>
          <p:cNvGrpSpPr/>
          <p:nvPr/>
        </p:nvGrpSpPr>
        <p:grpSpPr>
          <a:xfrm rot="-1539151" flipH="1">
            <a:off x="6121364" y="2074864"/>
            <a:ext cx="1118609" cy="626224"/>
            <a:chOff x="5655900" y="5097050"/>
            <a:chExt cx="442125" cy="212775"/>
          </a:xfrm>
        </p:grpSpPr>
        <p:sp>
          <p:nvSpPr>
            <p:cNvPr id="2742" name="Google Shape;2742;p42"/>
            <p:cNvSpPr/>
            <p:nvPr/>
          </p:nvSpPr>
          <p:spPr>
            <a:xfrm>
              <a:off x="5655900" y="5097050"/>
              <a:ext cx="442125" cy="212775"/>
            </a:xfrm>
            <a:custGeom>
              <a:avLst/>
              <a:gdLst/>
              <a:ahLst/>
              <a:cxnLst/>
              <a:rect l="l" t="t" r="r" b="b"/>
              <a:pathLst>
                <a:path w="17685" h="8511" extrusionOk="0">
                  <a:moveTo>
                    <a:pt x="15299" y="0"/>
                  </a:moveTo>
                  <a:cubicBezTo>
                    <a:pt x="13539" y="0"/>
                    <a:pt x="10746" y="1071"/>
                    <a:pt x="8047" y="2342"/>
                  </a:cubicBezTo>
                  <a:cubicBezTo>
                    <a:pt x="7974" y="2379"/>
                    <a:pt x="7902" y="2412"/>
                    <a:pt x="7833" y="2448"/>
                  </a:cubicBezTo>
                  <a:cubicBezTo>
                    <a:pt x="3946" y="4300"/>
                    <a:pt x="313" y="6524"/>
                    <a:pt x="313" y="6524"/>
                  </a:cubicBezTo>
                  <a:lnTo>
                    <a:pt x="1" y="8511"/>
                  </a:lnTo>
                  <a:cubicBezTo>
                    <a:pt x="1" y="8511"/>
                    <a:pt x="4483" y="7180"/>
                    <a:pt x="8841" y="5537"/>
                  </a:cubicBezTo>
                  <a:cubicBezTo>
                    <a:pt x="8931" y="5501"/>
                    <a:pt x="9026" y="5465"/>
                    <a:pt x="9120" y="5432"/>
                  </a:cubicBezTo>
                  <a:cubicBezTo>
                    <a:pt x="10157" y="5033"/>
                    <a:pt x="11183" y="4620"/>
                    <a:pt x="12133" y="4206"/>
                  </a:cubicBezTo>
                  <a:cubicBezTo>
                    <a:pt x="12220" y="4166"/>
                    <a:pt x="12307" y="4134"/>
                    <a:pt x="12390" y="4094"/>
                  </a:cubicBezTo>
                  <a:lnTo>
                    <a:pt x="12394" y="4094"/>
                  </a:lnTo>
                  <a:cubicBezTo>
                    <a:pt x="15483" y="2720"/>
                    <a:pt x="17685" y="1328"/>
                    <a:pt x="16709" y="421"/>
                  </a:cubicBezTo>
                  <a:cubicBezTo>
                    <a:pt x="16394" y="128"/>
                    <a:pt x="15909" y="0"/>
                    <a:pt x="15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2"/>
            <p:cNvSpPr/>
            <p:nvPr/>
          </p:nvSpPr>
          <p:spPr>
            <a:xfrm>
              <a:off x="5666425" y="5107550"/>
              <a:ext cx="407225" cy="175000"/>
            </a:xfrm>
            <a:custGeom>
              <a:avLst/>
              <a:gdLst/>
              <a:ahLst/>
              <a:cxnLst/>
              <a:rect l="l" t="t" r="r" b="b"/>
              <a:pathLst>
                <a:path w="16289" h="7000" extrusionOk="0">
                  <a:moveTo>
                    <a:pt x="16288" y="1"/>
                  </a:moveTo>
                  <a:lnTo>
                    <a:pt x="16288" y="1"/>
                  </a:lnTo>
                  <a:cubicBezTo>
                    <a:pt x="8989" y="2329"/>
                    <a:pt x="47" y="6854"/>
                    <a:pt x="0" y="6999"/>
                  </a:cubicBezTo>
                  <a:lnTo>
                    <a:pt x="162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2"/>
            <p:cNvSpPr/>
            <p:nvPr/>
          </p:nvSpPr>
          <p:spPr>
            <a:xfrm>
              <a:off x="5848625" y="5155600"/>
              <a:ext cx="8475" cy="43725"/>
            </a:xfrm>
            <a:custGeom>
              <a:avLst/>
              <a:gdLst/>
              <a:ahLst/>
              <a:cxnLst/>
              <a:rect l="l" t="t" r="r" b="b"/>
              <a:pathLst>
                <a:path w="339" h="1749" extrusionOk="0">
                  <a:moveTo>
                    <a:pt x="338" y="0"/>
                  </a:moveTo>
                  <a:lnTo>
                    <a:pt x="338" y="0"/>
                  </a:lnTo>
                  <a:cubicBezTo>
                    <a:pt x="265" y="37"/>
                    <a:pt x="193" y="70"/>
                    <a:pt x="124" y="106"/>
                  </a:cubicBezTo>
                  <a:lnTo>
                    <a:pt x="0" y="1730"/>
                  </a:lnTo>
                  <a:lnTo>
                    <a:pt x="203" y="1749"/>
                  </a:lnTo>
                  <a:lnTo>
                    <a:pt x="33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2"/>
            <p:cNvSpPr/>
            <p:nvPr/>
          </p:nvSpPr>
          <p:spPr>
            <a:xfrm>
              <a:off x="5902100" y="5173100"/>
              <a:ext cx="63575" cy="29125"/>
            </a:xfrm>
            <a:custGeom>
              <a:avLst/>
              <a:gdLst/>
              <a:ahLst/>
              <a:cxnLst/>
              <a:rect l="l" t="t" r="r" b="b"/>
              <a:pathLst>
                <a:path w="2543" h="1165" extrusionOk="0">
                  <a:moveTo>
                    <a:pt x="80" y="1"/>
                  </a:moveTo>
                  <a:lnTo>
                    <a:pt x="0" y="189"/>
                  </a:lnTo>
                  <a:lnTo>
                    <a:pt x="2285" y="1164"/>
                  </a:lnTo>
                  <a:cubicBezTo>
                    <a:pt x="2372" y="1124"/>
                    <a:pt x="2459" y="1092"/>
                    <a:pt x="2542" y="1052"/>
                  </a:cubicBezTo>
                  <a:lnTo>
                    <a:pt x="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2"/>
            <p:cNvSpPr/>
            <p:nvPr/>
          </p:nvSpPr>
          <p:spPr>
            <a:xfrm>
              <a:off x="5823700" y="5208350"/>
              <a:ext cx="60225" cy="27125"/>
            </a:xfrm>
            <a:custGeom>
              <a:avLst/>
              <a:gdLst/>
              <a:ahLst/>
              <a:cxnLst/>
              <a:rect l="l" t="t" r="r" b="b"/>
              <a:pathLst>
                <a:path w="2409" h="1085" extrusionOk="0">
                  <a:moveTo>
                    <a:pt x="80" y="1"/>
                  </a:moveTo>
                  <a:lnTo>
                    <a:pt x="0" y="190"/>
                  </a:lnTo>
                  <a:lnTo>
                    <a:pt x="2129" y="1085"/>
                  </a:lnTo>
                  <a:cubicBezTo>
                    <a:pt x="2219" y="1049"/>
                    <a:pt x="2314" y="1013"/>
                    <a:pt x="2408" y="980"/>
                  </a:cubicBezTo>
                  <a:lnTo>
                    <a:pt x="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7" name="Google Shape;2747;p42"/>
          <p:cNvSpPr txBox="1">
            <a:spLocks noGrp="1"/>
          </p:cNvSpPr>
          <p:nvPr>
            <p:ph type="title"/>
          </p:nvPr>
        </p:nvSpPr>
        <p:spPr>
          <a:xfrm>
            <a:off x="2158225" y="2904510"/>
            <a:ext cx="6044100" cy="908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chemeClr val="accent1"/>
                </a:solidFill>
              </a:rPr>
              <a:t>NAME </a:t>
            </a:r>
            <a:r>
              <a:rPr lang="en"/>
              <a:t>OF THE SECTION</a:t>
            </a:r>
            <a:endParaRPr/>
          </a:p>
        </p:txBody>
      </p:sp>
      <p:sp>
        <p:nvSpPr>
          <p:cNvPr id="2748" name="Google Shape;2748;p42"/>
          <p:cNvSpPr txBox="1">
            <a:spLocks noGrp="1"/>
          </p:cNvSpPr>
          <p:nvPr>
            <p:ph type="title" idx="2"/>
          </p:nvPr>
        </p:nvSpPr>
        <p:spPr>
          <a:xfrm>
            <a:off x="4900825" y="995250"/>
            <a:ext cx="3301500" cy="1477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sp>
        <p:nvSpPr>
          <p:cNvPr id="2749" name="Google Shape;2749;p42"/>
          <p:cNvSpPr txBox="1">
            <a:spLocks noGrp="1"/>
          </p:cNvSpPr>
          <p:nvPr>
            <p:ph type="subTitle" idx="1"/>
          </p:nvPr>
        </p:nvSpPr>
        <p:spPr>
          <a:xfrm>
            <a:off x="2158225" y="3904735"/>
            <a:ext cx="6044100" cy="39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You could enter a subtitle here if you need it</a:t>
            </a:r>
            <a:endParaRPr/>
          </a:p>
        </p:txBody>
      </p:sp>
      <p:grpSp>
        <p:nvGrpSpPr>
          <p:cNvPr id="2750" name="Google Shape;2750;p42"/>
          <p:cNvGrpSpPr/>
          <p:nvPr/>
        </p:nvGrpSpPr>
        <p:grpSpPr>
          <a:xfrm>
            <a:off x="6287537" y="196566"/>
            <a:ext cx="2520758" cy="3042385"/>
            <a:chOff x="6287537" y="196566"/>
            <a:chExt cx="2520758" cy="3042385"/>
          </a:xfrm>
        </p:grpSpPr>
        <p:grpSp>
          <p:nvGrpSpPr>
            <p:cNvPr id="2751" name="Google Shape;2751;p42"/>
            <p:cNvGrpSpPr/>
            <p:nvPr/>
          </p:nvGrpSpPr>
          <p:grpSpPr>
            <a:xfrm rot="10800000">
              <a:off x="7931992" y="196566"/>
              <a:ext cx="551878" cy="2275896"/>
              <a:chOff x="7099616" y="-395"/>
              <a:chExt cx="390379" cy="1609886"/>
            </a:xfrm>
          </p:grpSpPr>
          <p:sp>
            <p:nvSpPr>
              <p:cNvPr id="2752" name="Google Shape;2752;p42"/>
              <p:cNvSpPr/>
              <p:nvPr/>
            </p:nvSpPr>
            <p:spPr>
              <a:xfrm rot="10800000">
                <a:off x="7108772" y="1278864"/>
                <a:ext cx="381224" cy="330627"/>
              </a:xfrm>
              <a:custGeom>
                <a:avLst/>
                <a:gdLst/>
                <a:ahLst/>
                <a:cxnLst/>
                <a:rect l="l" t="t" r="r" b="b"/>
                <a:pathLst>
                  <a:path w="16448" h="14265" extrusionOk="0">
                    <a:moveTo>
                      <a:pt x="8433" y="0"/>
                    </a:moveTo>
                    <a:cubicBezTo>
                      <a:pt x="6328" y="0"/>
                      <a:pt x="7854" y="11404"/>
                      <a:pt x="7854" y="11404"/>
                    </a:cubicBezTo>
                    <a:cubicBezTo>
                      <a:pt x="7854" y="11404"/>
                      <a:pt x="4041" y="536"/>
                      <a:pt x="2032" y="536"/>
                    </a:cubicBezTo>
                    <a:cubicBezTo>
                      <a:pt x="2023" y="536"/>
                      <a:pt x="2014" y="537"/>
                      <a:pt x="2005" y="537"/>
                    </a:cubicBezTo>
                    <a:cubicBezTo>
                      <a:pt x="0" y="631"/>
                      <a:pt x="5272" y="12081"/>
                      <a:pt x="8778" y="14265"/>
                    </a:cubicBezTo>
                    <a:cubicBezTo>
                      <a:pt x="8778" y="14265"/>
                      <a:pt x="16447" y="1893"/>
                      <a:pt x="14391" y="1262"/>
                    </a:cubicBezTo>
                    <a:cubicBezTo>
                      <a:pt x="14331" y="1244"/>
                      <a:pt x="14270" y="1235"/>
                      <a:pt x="14209" y="1235"/>
                    </a:cubicBezTo>
                    <a:cubicBezTo>
                      <a:pt x="12170" y="1235"/>
                      <a:pt x="9464" y="11106"/>
                      <a:pt x="9464" y="11106"/>
                    </a:cubicBezTo>
                    <a:cubicBezTo>
                      <a:pt x="9464" y="11106"/>
                      <a:pt x="10544" y="0"/>
                      <a:pt x="8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2"/>
              <p:cNvSpPr/>
              <p:nvPr/>
            </p:nvSpPr>
            <p:spPr>
              <a:xfrm rot="10800000">
                <a:off x="7227116" y="-395"/>
                <a:ext cx="73125" cy="1307535"/>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2"/>
              <p:cNvSpPr/>
              <p:nvPr/>
            </p:nvSpPr>
            <p:spPr>
              <a:xfrm rot="10800000">
                <a:off x="7265590" y="1254481"/>
                <a:ext cx="57434" cy="57596"/>
              </a:xfrm>
              <a:custGeom>
                <a:avLst/>
                <a:gdLst/>
                <a:ahLst/>
                <a:cxnLst/>
                <a:rect l="l" t="t" r="r" b="b"/>
                <a:pathLst>
                  <a:path w="2478" h="2485" extrusionOk="0">
                    <a:moveTo>
                      <a:pt x="1" y="0"/>
                    </a:moveTo>
                    <a:cubicBezTo>
                      <a:pt x="1" y="0"/>
                      <a:pt x="308" y="2484"/>
                      <a:pt x="1284" y="2484"/>
                    </a:cubicBezTo>
                    <a:cubicBezTo>
                      <a:pt x="1285" y="2484"/>
                      <a:pt x="1286" y="2484"/>
                      <a:pt x="1288" y="2484"/>
                    </a:cubicBezTo>
                    <a:cubicBezTo>
                      <a:pt x="2267" y="2481"/>
                      <a:pt x="2477" y="0"/>
                      <a:pt x="2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2"/>
              <p:cNvSpPr/>
              <p:nvPr/>
            </p:nvSpPr>
            <p:spPr>
              <a:xfrm rot="10800000">
                <a:off x="7099616" y="1091195"/>
                <a:ext cx="183056" cy="196870"/>
              </a:xfrm>
              <a:custGeom>
                <a:avLst/>
                <a:gdLst/>
                <a:ahLst/>
                <a:cxnLst/>
                <a:rect l="l" t="t" r="r" b="b"/>
                <a:pathLst>
                  <a:path w="7898" h="8494" extrusionOk="0">
                    <a:moveTo>
                      <a:pt x="7897" y="1"/>
                    </a:moveTo>
                    <a:lnTo>
                      <a:pt x="7897" y="1"/>
                    </a:lnTo>
                    <a:cubicBezTo>
                      <a:pt x="2306" y="672"/>
                      <a:pt x="0" y="8493"/>
                      <a:pt x="0" y="8493"/>
                    </a:cubicBezTo>
                    <a:cubicBezTo>
                      <a:pt x="6247" y="6176"/>
                      <a:pt x="7897" y="1"/>
                      <a:pt x="7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2"/>
              <p:cNvSpPr/>
              <p:nvPr/>
            </p:nvSpPr>
            <p:spPr>
              <a:xfrm rot="10800000">
                <a:off x="7267375" y="786203"/>
                <a:ext cx="208343" cy="178953"/>
              </a:xfrm>
              <a:custGeom>
                <a:avLst/>
                <a:gdLst/>
                <a:ahLst/>
                <a:cxnLst/>
                <a:rect l="l" t="t" r="r" b="b"/>
                <a:pathLst>
                  <a:path w="8989" h="7721" extrusionOk="0">
                    <a:moveTo>
                      <a:pt x="0" y="0"/>
                    </a:moveTo>
                    <a:cubicBezTo>
                      <a:pt x="0" y="0"/>
                      <a:pt x="2360" y="7720"/>
                      <a:pt x="8925" y="7720"/>
                    </a:cubicBezTo>
                    <a:cubicBezTo>
                      <a:pt x="8946" y="7720"/>
                      <a:pt x="8967" y="7720"/>
                      <a:pt x="8989" y="7720"/>
                    </a:cubicBezTo>
                    <a:cubicBezTo>
                      <a:pt x="8989" y="7720"/>
                      <a:pt x="5759" y="5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2"/>
              <p:cNvSpPr/>
              <p:nvPr/>
            </p:nvSpPr>
            <p:spPr>
              <a:xfrm rot="10800000">
                <a:off x="7107103" y="786203"/>
                <a:ext cx="165997" cy="221809"/>
              </a:xfrm>
              <a:custGeom>
                <a:avLst/>
                <a:gdLst/>
                <a:ahLst/>
                <a:cxnLst/>
                <a:rect l="l" t="t" r="r" b="b"/>
                <a:pathLst>
                  <a:path w="7162" h="9570" extrusionOk="0">
                    <a:moveTo>
                      <a:pt x="7162" y="0"/>
                    </a:moveTo>
                    <a:lnTo>
                      <a:pt x="7162" y="0"/>
                    </a:lnTo>
                    <a:cubicBezTo>
                      <a:pt x="482" y="2715"/>
                      <a:pt x="1" y="9569"/>
                      <a:pt x="319" y="9569"/>
                    </a:cubicBezTo>
                    <a:cubicBezTo>
                      <a:pt x="321" y="9569"/>
                      <a:pt x="322" y="9569"/>
                      <a:pt x="323" y="9569"/>
                    </a:cubicBezTo>
                    <a:cubicBezTo>
                      <a:pt x="5893" y="8590"/>
                      <a:pt x="7162"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2"/>
              <p:cNvSpPr/>
              <p:nvPr/>
            </p:nvSpPr>
            <p:spPr>
              <a:xfrm rot="10800000">
                <a:off x="7278454" y="1093907"/>
                <a:ext cx="164236" cy="196823"/>
              </a:xfrm>
              <a:custGeom>
                <a:avLst/>
                <a:gdLst/>
                <a:ahLst/>
                <a:cxnLst/>
                <a:rect l="l" t="t" r="r" b="b"/>
                <a:pathLst>
                  <a:path w="7086" h="8492" extrusionOk="0">
                    <a:moveTo>
                      <a:pt x="1" y="0"/>
                    </a:moveTo>
                    <a:cubicBezTo>
                      <a:pt x="1" y="0"/>
                      <a:pt x="809" y="7361"/>
                      <a:pt x="7085" y="8492"/>
                    </a:cubicBezTo>
                    <a:cubicBezTo>
                      <a:pt x="7085" y="8492"/>
                      <a:pt x="4921" y="149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2"/>
              <p:cNvSpPr/>
              <p:nvPr/>
            </p:nvSpPr>
            <p:spPr>
              <a:xfrm rot="10800000">
                <a:off x="7113569" y="504457"/>
                <a:ext cx="146505" cy="150515"/>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2"/>
              <p:cNvSpPr/>
              <p:nvPr/>
            </p:nvSpPr>
            <p:spPr>
              <a:xfrm rot="10800000">
                <a:off x="7260051" y="504642"/>
                <a:ext cx="189105" cy="186139"/>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2"/>
              <p:cNvSpPr/>
              <p:nvPr/>
            </p:nvSpPr>
            <p:spPr>
              <a:xfrm rot="10800000">
                <a:off x="7260978" y="252680"/>
                <a:ext cx="225749" cy="165256"/>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2"/>
              <p:cNvSpPr/>
              <p:nvPr/>
            </p:nvSpPr>
            <p:spPr>
              <a:xfrm rot="10800000">
                <a:off x="7107103" y="254349"/>
                <a:ext cx="153899" cy="181781"/>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2"/>
              <p:cNvSpPr/>
              <p:nvPr/>
            </p:nvSpPr>
            <p:spPr>
              <a:xfrm rot="10800000">
                <a:off x="7269392" y="39841"/>
                <a:ext cx="179765" cy="118970"/>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2"/>
              <p:cNvSpPr/>
              <p:nvPr/>
            </p:nvSpPr>
            <p:spPr>
              <a:xfrm rot="10800000">
                <a:off x="7127105" y="39910"/>
                <a:ext cx="142310" cy="148475"/>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2"/>
              <p:cNvSpPr/>
              <p:nvPr/>
            </p:nvSpPr>
            <p:spPr>
              <a:xfrm rot="10800000">
                <a:off x="7099616" y="1100768"/>
                <a:ext cx="178861" cy="187784"/>
              </a:xfrm>
              <a:custGeom>
                <a:avLst/>
                <a:gdLst/>
                <a:ahLst/>
                <a:cxnLst/>
                <a:rect l="l" t="t" r="r" b="b"/>
                <a:pathLst>
                  <a:path w="7717" h="8102" extrusionOk="0">
                    <a:moveTo>
                      <a:pt x="7716" y="0"/>
                    </a:moveTo>
                    <a:cubicBezTo>
                      <a:pt x="7568" y="182"/>
                      <a:pt x="7422" y="366"/>
                      <a:pt x="7281" y="548"/>
                    </a:cubicBezTo>
                    <a:cubicBezTo>
                      <a:pt x="7136" y="733"/>
                      <a:pt x="6980" y="907"/>
                      <a:pt x="6831" y="1084"/>
                    </a:cubicBezTo>
                    <a:cubicBezTo>
                      <a:pt x="6535" y="1444"/>
                      <a:pt x="6222" y="1792"/>
                      <a:pt x="5911" y="2137"/>
                    </a:cubicBezTo>
                    <a:cubicBezTo>
                      <a:pt x="5283" y="2825"/>
                      <a:pt x="4638" y="3496"/>
                      <a:pt x="3985" y="4163"/>
                    </a:cubicBezTo>
                    <a:cubicBezTo>
                      <a:pt x="3337" y="4834"/>
                      <a:pt x="2669" y="5483"/>
                      <a:pt x="2005" y="6143"/>
                    </a:cubicBezTo>
                    <a:lnTo>
                      <a:pt x="0" y="8101"/>
                    </a:lnTo>
                    <a:cubicBezTo>
                      <a:pt x="743" y="7532"/>
                      <a:pt x="1451" y="6918"/>
                      <a:pt x="2150" y="6295"/>
                    </a:cubicBezTo>
                    <a:cubicBezTo>
                      <a:pt x="2847" y="5671"/>
                      <a:pt x="3521" y="5022"/>
                      <a:pt x="4181" y="4356"/>
                    </a:cubicBezTo>
                    <a:cubicBezTo>
                      <a:pt x="4830" y="3681"/>
                      <a:pt x="5476" y="2999"/>
                      <a:pt x="6066" y="2274"/>
                    </a:cubicBezTo>
                    <a:cubicBezTo>
                      <a:pt x="6661" y="1549"/>
                      <a:pt x="7234" y="805"/>
                      <a:pt x="7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2"/>
              <p:cNvSpPr/>
              <p:nvPr/>
            </p:nvSpPr>
            <p:spPr>
              <a:xfrm rot="10800000">
                <a:off x="7287192" y="1103734"/>
                <a:ext cx="155498" cy="187599"/>
              </a:xfrm>
              <a:custGeom>
                <a:avLst/>
                <a:gdLst/>
                <a:ahLst/>
                <a:cxnLst/>
                <a:rect l="l" t="t" r="r" b="b"/>
                <a:pathLst>
                  <a:path w="6709" h="8094" extrusionOk="0">
                    <a:moveTo>
                      <a:pt x="1" y="1"/>
                    </a:moveTo>
                    <a:lnTo>
                      <a:pt x="1" y="1"/>
                    </a:lnTo>
                    <a:cubicBezTo>
                      <a:pt x="399" y="791"/>
                      <a:pt x="853" y="1553"/>
                      <a:pt x="1328" y="2300"/>
                    </a:cubicBezTo>
                    <a:cubicBezTo>
                      <a:pt x="1799" y="3050"/>
                      <a:pt x="2310" y="3772"/>
                      <a:pt x="2851" y="4476"/>
                    </a:cubicBezTo>
                    <a:cubicBezTo>
                      <a:pt x="3390" y="5179"/>
                      <a:pt x="3964" y="5860"/>
                      <a:pt x="4602" y="6481"/>
                    </a:cubicBezTo>
                    <a:cubicBezTo>
                      <a:pt x="5232" y="7097"/>
                      <a:pt x="5910" y="7695"/>
                      <a:pt x="6708" y="8094"/>
                    </a:cubicBezTo>
                    <a:cubicBezTo>
                      <a:pt x="6531" y="7960"/>
                      <a:pt x="6353" y="7829"/>
                      <a:pt x="6175" y="7702"/>
                    </a:cubicBezTo>
                    <a:cubicBezTo>
                      <a:pt x="6005" y="7561"/>
                      <a:pt x="5845" y="7413"/>
                      <a:pt x="5679" y="7267"/>
                    </a:cubicBezTo>
                    <a:cubicBezTo>
                      <a:pt x="5359" y="6966"/>
                      <a:pt x="5040" y="6665"/>
                      <a:pt x="4750" y="6335"/>
                    </a:cubicBezTo>
                    <a:cubicBezTo>
                      <a:pt x="4159" y="5686"/>
                      <a:pt x="3597" y="5008"/>
                      <a:pt x="3068" y="4309"/>
                    </a:cubicBezTo>
                    <a:cubicBezTo>
                      <a:pt x="2528" y="3616"/>
                      <a:pt x="2013" y="2901"/>
                      <a:pt x="1502" y="2183"/>
                    </a:cubicBezTo>
                    <a:cubicBezTo>
                      <a:pt x="1244" y="1825"/>
                      <a:pt x="994" y="1462"/>
                      <a:pt x="747" y="1096"/>
                    </a:cubicBezTo>
                    <a:cubicBezTo>
                      <a:pt x="493" y="734"/>
                      <a:pt x="250" y="367"/>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2"/>
              <p:cNvSpPr/>
              <p:nvPr/>
            </p:nvSpPr>
            <p:spPr>
              <a:xfrm rot="10800000">
                <a:off x="7271987" y="792182"/>
                <a:ext cx="203730" cy="173553"/>
              </a:xfrm>
              <a:custGeom>
                <a:avLst/>
                <a:gdLst/>
                <a:ahLst/>
                <a:cxnLst/>
                <a:rect l="l" t="t" r="r" b="b"/>
                <a:pathLst>
                  <a:path w="8790" h="7488" extrusionOk="0">
                    <a:moveTo>
                      <a:pt x="0" y="0"/>
                    </a:moveTo>
                    <a:lnTo>
                      <a:pt x="0" y="0"/>
                    </a:lnTo>
                    <a:cubicBezTo>
                      <a:pt x="562" y="797"/>
                      <a:pt x="1186" y="1548"/>
                      <a:pt x="1831" y="2277"/>
                    </a:cubicBezTo>
                    <a:cubicBezTo>
                      <a:pt x="2480" y="3006"/>
                      <a:pt x="3162" y="3702"/>
                      <a:pt x="3884" y="4358"/>
                    </a:cubicBezTo>
                    <a:cubicBezTo>
                      <a:pt x="4612" y="5007"/>
                      <a:pt x="5359" y="5642"/>
                      <a:pt x="6179" y="6179"/>
                    </a:cubicBezTo>
                    <a:cubicBezTo>
                      <a:pt x="6995" y="6715"/>
                      <a:pt x="7857" y="7197"/>
                      <a:pt x="8789" y="7487"/>
                    </a:cubicBezTo>
                    <a:cubicBezTo>
                      <a:pt x="8572" y="7379"/>
                      <a:pt x="8354" y="7273"/>
                      <a:pt x="8133" y="7168"/>
                    </a:cubicBezTo>
                    <a:cubicBezTo>
                      <a:pt x="7916" y="7066"/>
                      <a:pt x="7717" y="6925"/>
                      <a:pt x="7506" y="6810"/>
                    </a:cubicBezTo>
                    <a:cubicBezTo>
                      <a:pt x="7292" y="6693"/>
                      <a:pt x="7093" y="6555"/>
                      <a:pt x="6893" y="6421"/>
                    </a:cubicBezTo>
                    <a:cubicBezTo>
                      <a:pt x="6694" y="6283"/>
                      <a:pt x="6490" y="6157"/>
                      <a:pt x="6302" y="6005"/>
                    </a:cubicBezTo>
                    <a:cubicBezTo>
                      <a:pt x="5519" y="5439"/>
                      <a:pt x="4786" y="4804"/>
                      <a:pt x="4069" y="4155"/>
                    </a:cubicBezTo>
                    <a:cubicBezTo>
                      <a:pt x="3347" y="3510"/>
                      <a:pt x="2666" y="2824"/>
                      <a:pt x="1983" y="2132"/>
                    </a:cubicBezTo>
                    <a:cubicBezTo>
                      <a:pt x="1643" y="1788"/>
                      <a:pt x="1313" y="1436"/>
                      <a:pt x="983" y="1077"/>
                    </a:cubicBezTo>
                    <a:cubicBezTo>
                      <a:pt x="649" y="725"/>
                      <a:pt x="327" y="36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2"/>
              <p:cNvSpPr/>
              <p:nvPr/>
            </p:nvSpPr>
            <p:spPr>
              <a:xfrm rot="10800000">
                <a:off x="7107103" y="792182"/>
                <a:ext cx="152971" cy="216431"/>
              </a:xfrm>
              <a:custGeom>
                <a:avLst/>
                <a:gdLst/>
                <a:ahLst/>
                <a:cxnLst/>
                <a:rect l="l" t="t" r="r" b="b"/>
                <a:pathLst>
                  <a:path w="6600" h="9338" extrusionOk="0">
                    <a:moveTo>
                      <a:pt x="6600" y="1"/>
                    </a:moveTo>
                    <a:lnTo>
                      <a:pt x="6600" y="1"/>
                    </a:lnTo>
                    <a:cubicBezTo>
                      <a:pt x="6404" y="443"/>
                      <a:pt x="6263" y="903"/>
                      <a:pt x="6034" y="1328"/>
                    </a:cubicBezTo>
                    <a:cubicBezTo>
                      <a:pt x="5929" y="1545"/>
                      <a:pt x="5842" y="1767"/>
                      <a:pt x="5726" y="1976"/>
                    </a:cubicBezTo>
                    <a:lnTo>
                      <a:pt x="5381" y="2612"/>
                    </a:lnTo>
                    <a:cubicBezTo>
                      <a:pt x="4899" y="3438"/>
                      <a:pt x="4392" y="4254"/>
                      <a:pt x="3815" y="5019"/>
                    </a:cubicBezTo>
                    <a:cubicBezTo>
                      <a:pt x="3246" y="5791"/>
                      <a:pt x="2637" y="6534"/>
                      <a:pt x="2002" y="7256"/>
                    </a:cubicBezTo>
                    <a:cubicBezTo>
                      <a:pt x="1686" y="7619"/>
                      <a:pt x="1360" y="7970"/>
                      <a:pt x="1023" y="8315"/>
                    </a:cubicBezTo>
                    <a:cubicBezTo>
                      <a:pt x="693" y="8670"/>
                      <a:pt x="349" y="9003"/>
                      <a:pt x="1" y="9337"/>
                    </a:cubicBezTo>
                    <a:cubicBezTo>
                      <a:pt x="773" y="8757"/>
                      <a:pt x="1480" y="8094"/>
                      <a:pt x="2158" y="7398"/>
                    </a:cubicBezTo>
                    <a:cubicBezTo>
                      <a:pt x="2832" y="6705"/>
                      <a:pt x="3452" y="5958"/>
                      <a:pt x="4032" y="5182"/>
                    </a:cubicBezTo>
                    <a:cubicBezTo>
                      <a:pt x="4613" y="4402"/>
                      <a:pt x="5120" y="3572"/>
                      <a:pt x="5567" y="2709"/>
                    </a:cubicBezTo>
                    <a:cubicBezTo>
                      <a:pt x="6012" y="1846"/>
                      <a:pt x="6353" y="932"/>
                      <a:pt x="66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2"/>
              <p:cNvSpPr/>
              <p:nvPr/>
            </p:nvSpPr>
            <p:spPr>
              <a:xfrm rot="10800000">
                <a:off x="7261813" y="510738"/>
                <a:ext cx="187344" cy="180530"/>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2"/>
              <p:cNvSpPr/>
              <p:nvPr/>
            </p:nvSpPr>
            <p:spPr>
              <a:xfrm rot="10800000">
                <a:off x="7113569" y="505199"/>
                <a:ext cx="146505" cy="155150"/>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2"/>
              <p:cNvSpPr/>
              <p:nvPr/>
            </p:nvSpPr>
            <p:spPr>
              <a:xfrm rot="10800000">
                <a:off x="7263922" y="260050"/>
                <a:ext cx="222805" cy="157259"/>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2"/>
              <p:cNvSpPr/>
              <p:nvPr/>
            </p:nvSpPr>
            <p:spPr>
              <a:xfrm rot="10800000">
                <a:off x="7107103" y="260050"/>
                <a:ext cx="147177" cy="176079"/>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2"/>
              <p:cNvSpPr/>
              <p:nvPr/>
            </p:nvSpPr>
            <p:spPr>
              <a:xfrm rot="10800000">
                <a:off x="7276368" y="42715"/>
                <a:ext cx="172788" cy="116096"/>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2"/>
              <p:cNvSpPr/>
              <p:nvPr/>
            </p:nvSpPr>
            <p:spPr>
              <a:xfrm rot="10800000">
                <a:off x="7138276" y="42715"/>
                <a:ext cx="129191" cy="148359"/>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5" name="Google Shape;2775;p42"/>
            <p:cNvGrpSpPr/>
            <p:nvPr/>
          </p:nvGrpSpPr>
          <p:grpSpPr>
            <a:xfrm flipH="1">
              <a:off x="6287537" y="1528127"/>
              <a:ext cx="1050033" cy="920261"/>
              <a:chOff x="2084750" y="3905475"/>
              <a:chExt cx="415000" cy="363725"/>
            </a:xfrm>
          </p:grpSpPr>
          <p:sp>
            <p:nvSpPr>
              <p:cNvPr id="2776" name="Google Shape;2776;p42"/>
              <p:cNvSpPr/>
              <p:nvPr/>
            </p:nvSpPr>
            <p:spPr>
              <a:xfrm>
                <a:off x="2084750" y="3905475"/>
                <a:ext cx="415000" cy="363725"/>
              </a:xfrm>
              <a:custGeom>
                <a:avLst/>
                <a:gdLst/>
                <a:ahLst/>
                <a:cxnLst/>
                <a:rect l="l" t="t" r="r" b="b"/>
                <a:pathLst>
                  <a:path w="16600" h="14549" extrusionOk="0">
                    <a:moveTo>
                      <a:pt x="12692" y="0"/>
                    </a:moveTo>
                    <a:cubicBezTo>
                      <a:pt x="10965" y="0"/>
                      <a:pt x="8910" y="1584"/>
                      <a:pt x="6965" y="3656"/>
                    </a:cubicBezTo>
                    <a:cubicBezTo>
                      <a:pt x="6925" y="3696"/>
                      <a:pt x="6889" y="3731"/>
                      <a:pt x="6853" y="3775"/>
                    </a:cubicBezTo>
                    <a:cubicBezTo>
                      <a:pt x="6541" y="4109"/>
                      <a:pt x="6233" y="4454"/>
                      <a:pt x="5928" y="4809"/>
                    </a:cubicBezTo>
                    <a:cubicBezTo>
                      <a:pt x="5892" y="4849"/>
                      <a:pt x="5856" y="4892"/>
                      <a:pt x="5823" y="4936"/>
                    </a:cubicBezTo>
                    <a:cubicBezTo>
                      <a:pt x="3404" y="7774"/>
                      <a:pt x="1305" y="11059"/>
                      <a:pt x="432" y="12474"/>
                    </a:cubicBezTo>
                    <a:cubicBezTo>
                      <a:pt x="152" y="12927"/>
                      <a:pt x="0" y="13191"/>
                      <a:pt x="0" y="13191"/>
                    </a:cubicBezTo>
                    <a:lnTo>
                      <a:pt x="10" y="13460"/>
                    </a:lnTo>
                    <a:lnTo>
                      <a:pt x="57" y="14548"/>
                    </a:lnTo>
                    <a:cubicBezTo>
                      <a:pt x="57" y="14548"/>
                      <a:pt x="159" y="14490"/>
                      <a:pt x="352" y="14385"/>
                    </a:cubicBezTo>
                    <a:lnTo>
                      <a:pt x="352" y="14381"/>
                    </a:lnTo>
                    <a:cubicBezTo>
                      <a:pt x="1316" y="13841"/>
                      <a:pt x="4489" y="12013"/>
                      <a:pt x="7636" y="9809"/>
                    </a:cubicBezTo>
                    <a:cubicBezTo>
                      <a:pt x="7680" y="9776"/>
                      <a:pt x="7727" y="9744"/>
                      <a:pt x="7770" y="9714"/>
                    </a:cubicBezTo>
                    <a:cubicBezTo>
                      <a:pt x="12245" y="6567"/>
                      <a:pt x="16600" y="2683"/>
                      <a:pt x="14409" y="668"/>
                    </a:cubicBezTo>
                    <a:cubicBezTo>
                      <a:pt x="14406" y="664"/>
                      <a:pt x="14402" y="660"/>
                      <a:pt x="14399" y="657"/>
                    </a:cubicBezTo>
                    <a:cubicBezTo>
                      <a:pt x="14347" y="610"/>
                      <a:pt x="14293" y="566"/>
                      <a:pt x="14235" y="523"/>
                    </a:cubicBezTo>
                    <a:cubicBezTo>
                      <a:pt x="13764" y="162"/>
                      <a:pt x="13245" y="0"/>
                      <a:pt x="12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2"/>
              <p:cNvSpPr/>
              <p:nvPr/>
            </p:nvSpPr>
            <p:spPr>
              <a:xfrm>
                <a:off x="2085000" y="3921875"/>
                <a:ext cx="360000" cy="320125"/>
              </a:xfrm>
              <a:custGeom>
                <a:avLst/>
                <a:gdLst/>
                <a:ahLst/>
                <a:cxnLst/>
                <a:rect l="l" t="t" r="r" b="b"/>
                <a:pathLst>
                  <a:path w="14400" h="12805" extrusionOk="0">
                    <a:moveTo>
                      <a:pt x="14389" y="1"/>
                    </a:moveTo>
                    <a:cubicBezTo>
                      <a:pt x="13819" y="458"/>
                      <a:pt x="13261" y="929"/>
                      <a:pt x="12699" y="1393"/>
                    </a:cubicBezTo>
                    <a:lnTo>
                      <a:pt x="10838" y="2971"/>
                    </a:lnTo>
                    <a:cubicBezTo>
                      <a:pt x="9765" y="3880"/>
                      <a:pt x="8711" y="4805"/>
                      <a:pt x="7651" y="5726"/>
                    </a:cubicBezTo>
                    <a:cubicBezTo>
                      <a:pt x="7611" y="5762"/>
                      <a:pt x="7571" y="5795"/>
                      <a:pt x="7531" y="5828"/>
                    </a:cubicBezTo>
                    <a:cubicBezTo>
                      <a:pt x="7405" y="5940"/>
                      <a:pt x="7275" y="6052"/>
                      <a:pt x="7148" y="6165"/>
                    </a:cubicBezTo>
                    <a:cubicBezTo>
                      <a:pt x="6966" y="6325"/>
                      <a:pt x="6785" y="6487"/>
                      <a:pt x="6600" y="6651"/>
                    </a:cubicBezTo>
                    <a:cubicBezTo>
                      <a:pt x="6564" y="6683"/>
                      <a:pt x="6527" y="6716"/>
                      <a:pt x="6487" y="6748"/>
                    </a:cubicBezTo>
                    <a:cubicBezTo>
                      <a:pt x="5494" y="7637"/>
                      <a:pt x="4497" y="8522"/>
                      <a:pt x="3511" y="9417"/>
                    </a:cubicBezTo>
                    <a:lnTo>
                      <a:pt x="1719" y="11078"/>
                    </a:lnTo>
                    <a:lnTo>
                      <a:pt x="838" y="11919"/>
                    </a:lnTo>
                    <a:cubicBezTo>
                      <a:pt x="693" y="12065"/>
                      <a:pt x="544" y="12206"/>
                      <a:pt x="400" y="12354"/>
                    </a:cubicBezTo>
                    <a:cubicBezTo>
                      <a:pt x="258" y="12495"/>
                      <a:pt x="121" y="12644"/>
                      <a:pt x="0" y="12804"/>
                    </a:cubicBezTo>
                    <a:cubicBezTo>
                      <a:pt x="113" y="12659"/>
                      <a:pt x="258" y="12539"/>
                      <a:pt x="396" y="12413"/>
                    </a:cubicBezTo>
                    <a:cubicBezTo>
                      <a:pt x="410" y="12401"/>
                      <a:pt x="422" y="12391"/>
                      <a:pt x="432" y="12380"/>
                    </a:cubicBezTo>
                    <a:lnTo>
                      <a:pt x="889" y="11973"/>
                    </a:lnTo>
                    <a:lnTo>
                      <a:pt x="1806" y="11176"/>
                    </a:lnTo>
                    <a:lnTo>
                      <a:pt x="3652" y="9573"/>
                    </a:lnTo>
                    <a:lnTo>
                      <a:pt x="5309" y="8127"/>
                    </a:lnTo>
                    <a:lnTo>
                      <a:pt x="5421" y="8032"/>
                    </a:lnTo>
                    <a:lnTo>
                      <a:pt x="7329" y="6368"/>
                    </a:lnTo>
                    <a:lnTo>
                      <a:pt x="10977" y="3130"/>
                    </a:lnTo>
                    <a:lnTo>
                      <a:pt x="12786" y="1495"/>
                    </a:lnTo>
                    <a:cubicBezTo>
                      <a:pt x="13326" y="1001"/>
                      <a:pt x="13867" y="512"/>
                      <a:pt x="14399" y="12"/>
                    </a:cubicBezTo>
                    <a:cubicBezTo>
                      <a:pt x="14396" y="8"/>
                      <a:pt x="14392" y="4"/>
                      <a:pt x="14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2"/>
              <p:cNvSpPr/>
              <p:nvPr/>
            </p:nvSpPr>
            <p:spPr>
              <a:xfrm>
                <a:off x="2230300" y="4025675"/>
                <a:ext cx="20975" cy="67725"/>
              </a:xfrm>
              <a:custGeom>
                <a:avLst/>
                <a:gdLst/>
                <a:ahLst/>
                <a:cxnLst/>
                <a:rect l="l" t="t" r="r" b="b"/>
                <a:pathLst>
                  <a:path w="839" h="2709" extrusionOk="0">
                    <a:moveTo>
                      <a:pt x="106" y="1"/>
                    </a:moveTo>
                    <a:cubicBezTo>
                      <a:pt x="70" y="41"/>
                      <a:pt x="34" y="84"/>
                      <a:pt x="1" y="128"/>
                    </a:cubicBezTo>
                    <a:lnTo>
                      <a:pt x="675" y="2596"/>
                    </a:lnTo>
                    <a:lnTo>
                      <a:pt x="708" y="2709"/>
                    </a:lnTo>
                    <a:lnTo>
                      <a:pt x="839" y="2673"/>
                    </a:lnTo>
                    <a:lnTo>
                      <a:pt x="788" y="2499"/>
                    </a:lnTo>
                    <a:lnTo>
                      <a:pt x="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2"/>
              <p:cNvSpPr/>
              <p:nvPr/>
            </p:nvSpPr>
            <p:spPr>
              <a:xfrm>
                <a:off x="2256075" y="3996850"/>
                <a:ext cx="21850" cy="75550"/>
              </a:xfrm>
              <a:custGeom>
                <a:avLst/>
                <a:gdLst/>
                <a:ahLst/>
                <a:cxnLst/>
                <a:rect l="l" t="t" r="r" b="b"/>
                <a:pathLst>
                  <a:path w="874" h="3022" extrusionOk="0">
                    <a:moveTo>
                      <a:pt x="112" y="1"/>
                    </a:moveTo>
                    <a:cubicBezTo>
                      <a:pt x="72" y="41"/>
                      <a:pt x="36" y="76"/>
                      <a:pt x="0" y="120"/>
                    </a:cubicBezTo>
                    <a:lnTo>
                      <a:pt x="688" y="2829"/>
                    </a:lnTo>
                    <a:lnTo>
                      <a:pt x="740" y="3021"/>
                    </a:lnTo>
                    <a:lnTo>
                      <a:pt x="874" y="2988"/>
                    </a:lnTo>
                    <a:lnTo>
                      <a:pt x="808" y="2727"/>
                    </a:lnTo>
                    <a:lnTo>
                      <a:pt x="1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2"/>
              <p:cNvSpPr/>
              <p:nvPr/>
            </p:nvSpPr>
            <p:spPr>
              <a:xfrm>
                <a:off x="2214725" y="4121050"/>
                <a:ext cx="64300" cy="29650"/>
              </a:xfrm>
              <a:custGeom>
                <a:avLst/>
                <a:gdLst/>
                <a:ahLst/>
                <a:cxnLst/>
                <a:rect l="l" t="t" r="r" b="b"/>
                <a:pathLst>
                  <a:path w="2572" h="1186" extrusionOk="0">
                    <a:moveTo>
                      <a:pt x="29" y="1"/>
                    </a:moveTo>
                    <a:cubicBezTo>
                      <a:pt x="13" y="1"/>
                      <a:pt x="7" y="6"/>
                      <a:pt x="1" y="11"/>
                    </a:cubicBezTo>
                    <a:lnTo>
                      <a:pt x="51" y="69"/>
                    </a:lnTo>
                    <a:lnTo>
                      <a:pt x="41" y="130"/>
                    </a:lnTo>
                    <a:cubicBezTo>
                      <a:pt x="51" y="134"/>
                      <a:pt x="76" y="145"/>
                      <a:pt x="120" y="160"/>
                    </a:cubicBezTo>
                    <a:cubicBezTo>
                      <a:pt x="439" y="290"/>
                      <a:pt x="1567" y="791"/>
                      <a:pt x="2437" y="1186"/>
                    </a:cubicBezTo>
                    <a:cubicBezTo>
                      <a:pt x="2481" y="1153"/>
                      <a:pt x="2528" y="1121"/>
                      <a:pt x="2571" y="1091"/>
                    </a:cubicBezTo>
                    <a:cubicBezTo>
                      <a:pt x="1124" y="438"/>
                      <a:pt x="504" y="167"/>
                      <a:pt x="232" y="65"/>
                    </a:cubicBezTo>
                    <a:cubicBezTo>
                      <a:pt x="106" y="15"/>
                      <a:pt x="54"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1" name="Google Shape;2781;p42"/>
            <p:cNvGrpSpPr/>
            <p:nvPr/>
          </p:nvGrpSpPr>
          <p:grpSpPr>
            <a:xfrm>
              <a:off x="7607586" y="2140493"/>
              <a:ext cx="1200710" cy="1098458"/>
              <a:chOff x="7607586" y="2140493"/>
              <a:chExt cx="1200710" cy="1098458"/>
            </a:xfrm>
          </p:grpSpPr>
          <p:sp>
            <p:nvSpPr>
              <p:cNvPr id="2782" name="Google Shape;2782;p42"/>
              <p:cNvSpPr/>
              <p:nvPr/>
            </p:nvSpPr>
            <p:spPr>
              <a:xfrm flipH="1">
                <a:off x="7674774" y="2793574"/>
                <a:ext cx="25106" cy="12145"/>
              </a:xfrm>
              <a:custGeom>
                <a:avLst/>
                <a:gdLst/>
                <a:ahLst/>
                <a:cxnLst/>
                <a:rect l="l" t="t" r="r" b="b"/>
                <a:pathLst>
                  <a:path w="769" h="372" extrusionOk="0">
                    <a:moveTo>
                      <a:pt x="156" y="0"/>
                    </a:moveTo>
                    <a:cubicBezTo>
                      <a:pt x="34" y="0"/>
                      <a:pt x="0" y="198"/>
                      <a:pt x="125" y="217"/>
                    </a:cubicBezTo>
                    <a:cubicBezTo>
                      <a:pt x="216" y="236"/>
                      <a:pt x="308" y="259"/>
                      <a:pt x="392" y="293"/>
                    </a:cubicBezTo>
                    <a:cubicBezTo>
                      <a:pt x="462" y="323"/>
                      <a:pt x="530" y="371"/>
                      <a:pt x="603" y="371"/>
                    </a:cubicBezTo>
                    <a:cubicBezTo>
                      <a:pt x="621" y="371"/>
                      <a:pt x="639" y="368"/>
                      <a:pt x="658" y="362"/>
                    </a:cubicBezTo>
                    <a:cubicBezTo>
                      <a:pt x="723" y="343"/>
                      <a:pt x="768" y="278"/>
                      <a:pt x="746" y="209"/>
                    </a:cubicBezTo>
                    <a:cubicBezTo>
                      <a:pt x="684" y="11"/>
                      <a:pt x="33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2"/>
              <p:cNvSpPr/>
              <p:nvPr/>
            </p:nvSpPr>
            <p:spPr>
              <a:xfrm flipH="1">
                <a:off x="7825965" y="2140493"/>
                <a:ext cx="481387" cy="590691"/>
              </a:xfrm>
              <a:custGeom>
                <a:avLst/>
                <a:gdLst/>
                <a:ahLst/>
                <a:cxnLst/>
                <a:rect l="l" t="t" r="r" b="b"/>
                <a:pathLst>
                  <a:path w="14745" h="18093" extrusionOk="0">
                    <a:moveTo>
                      <a:pt x="6241" y="0"/>
                    </a:moveTo>
                    <a:cubicBezTo>
                      <a:pt x="4617" y="0"/>
                      <a:pt x="2764" y="1908"/>
                      <a:pt x="2164" y="3166"/>
                    </a:cubicBezTo>
                    <a:cubicBezTo>
                      <a:pt x="1042" y="5522"/>
                      <a:pt x="840" y="8264"/>
                      <a:pt x="711" y="10834"/>
                    </a:cubicBezTo>
                    <a:cubicBezTo>
                      <a:pt x="632" y="12469"/>
                      <a:pt x="612" y="14119"/>
                      <a:pt x="726" y="15754"/>
                    </a:cubicBezTo>
                    <a:cubicBezTo>
                      <a:pt x="726" y="15754"/>
                      <a:pt x="0" y="17799"/>
                      <a:pt x="1939" y="18043"/>
                    </a:cubicBezTo>
                    <a:cubicBezTo>
                      <a:pt x="2209" y="18077"/>
                      <a:pt x="2478" y="18093"/>
                      <a:pt x="2747" y="18093"/>
                    </a:cubicBezTo>
                    <a:cubicBezTo>
                      <a:pt x="5267" y="18093"/>
                      <a:pt x="7707" y="16668"/>
                      <a:pt x="9638" y="15184"/>
                    </a:cubicBezTo>
                    <a:cubicBezTo>
                      <a:pt x="11779" y="13541"/>
                      <a:pt x="13527" y="11317"/>
                      <a:pt x="14155" y="8655"/>
                    </a:cubicBezTo>
                    <a:cubicBezTo>
                      <a:pt x="14626" y="6663"/>
                      <a:pt x="14745" y="3648"/>
                      <a:pt x="12418" y="2770"/>
                    </a:cubicBezTo>
                    <a:cubicBezTo>
                      <a:pt x="12255" y="2709"/>
                      <a:pt x="11950" y="2642"/>
                      <a:pt x="11542" y="2642"/>
                    </a:cubicBezTo>
                    <a:cubicBezTo>
                      <a:pt x="10793" y="2642"/>
                      <a:pt x="9696" y="2870"/>
                      <a:pt x="8498" y="3792"/>
                    </a:cubicBezTo>
                    <a:cubicBezTo>
                      <a:pt x="8570" y="2854"/>
                      <a:pt x="8433" y="1717"/>
                      <a:pt x="7886" y="930"/>
                    </a:cubicBezTo>
                    <a:cubicBezTo>
                      <a:pt x="7421" y="266"/>
                      <a:pt x="6847" y="0"/>
                      <a:pt x="6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2"/>
              <p:cNvSpPr/>
              <p:nvPr/>
            </p:nvSpPr>
            <p:spPr>
              <a:xfrm flipH="1">
                <a:off x="7607586" y="2673268"/>
                <a:ext cx="617005" cy="449425"/>
              </a:xfrm>
              <a:custGeom>
                <a:avLst/>
                <a:gdLst/>
                <a:ahLst/>
                <a:cxnLst/>
                <a:rect l="l" t="t" r="r" b="b"/>
                <a:pathLst>
                  <a:path w="18899" h="13766" extrusionOk="0">
                    <a:moveTo>
                      <a:pt x="4424" y="0"/>
                    </a:moveTo>
                    <a:cubicBezTo>
                      <a:pt x="4372" y="0"/>
                      <a:pt x="4319" y="1"/>
                      <a:pt x="4267" y="1"/>
                    </a:cubicBezTo>
                    <a:cubicBezTo>
                      <a:pt x="2050" y="13"/>
                      <a:pt x="1" y="20"/>
                      <a:pt x="1" y="20"/>
                    </a:cubicBezTo>
                    <a:cubicBezTo>
                      <a:pt x="1" y="20"/>
                      <a:pt x="3624" y="13129"/>
                      <a:pt x="10920" y="13733"/>
                    </a:cubicBezTo>
                    <a:cubicBezTo>
                      <a:pt x="11180" y="13755"/>
                      <a:pt x="11423" y="13765"/>
                      <a:pt x="11651" y="13765"/>
                    </a:cubicBezTo>
                    <a:cubicBezTo>
                      <a:pt x="16959" y="13765"/>
                      <a:pt x="13852" y="8145"/>
                      <a:pt x="13852" y="8145"/>
                    </a:cubicBezTo>
                    <a:lnTo>
                      <a:pt x="13852" y="8145"/>
                    </a:lnTo>
                    <a:cubicBezTo>
                      <a:pt x="13852" y="8145"/>
                      <a:pt x="14347" y="8240"/>
                      <a:pt x="15005" y="8240"/>
                    </a:cubicBezTo>
                    <a:cubicBezTo>
                      <a:pt x="16216" y="8240"/>
                      <a:pt x="17979" y="7918"/>
                      <a:pt x="18236" y="6088"/>
                    </a:cubicBezTo>
                    <a:cubicBezTo>
                      <a:pt x="18899" y="1327"/>
                      <a:pt x="10569" y="0"/>
                      <a:pt x="4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2"/>
              <p:cNvSpPr/>
              <p:nvPr/>
            </p:nvSpPr>
            <p:spPr>
              <a:xfrm flipH="1">
                <a:off x="8112316" y="2737747"/>
                <a:ext cx="527094" cy="501204"/>
              </a:xfrm>
              <a:custGeom>
                <a:avLst/>
                <a:gdLst/>
                <a:ahLst/>
                <a:cxnLst/>
                <a:rect l="l" t="t" r="r" b="b"/>
                <a:pathLst>
                  <a:path w="16145" h="15352" extrusionOk="0">
                    <a:moveTo>
                      <a:pt x="12593" y="0"/>
                    </a:moveTo>
                    <a:cubicBezTo>
                      <a:pt x="12287" y="0"/>
                      <a:pt x="12091" y="98"/>
                      <a:pt x="12091" y="98"/>
                    </a:cubicBezTo>
                    <a:cubicBezTo>
                      <a:pt x="10418" y="680"/>
                      <a:pt x="8783" y="1410"/>
                      <a:pt x="7209" y="2216"/>
                    </a:cubicBezTo>
                    <a:cubicBezTo>
                      <a:pt x="7149" y="2246"/>
                      <a:pt x="7084" y="2281"/>
                      <a:pt x="7019" y="2311"/>
                    </a:cubicBezTo>
                    <a:lnTo>
                      <a:pt x="7019" y="2314"/>
                    </a:lnTo>
                    <a:cubicBezTo>
                      <a:pt x="7012" y="2319"/>
                      <a:pt x="7000" y="2323"/>
                      <a:pt x="6986" y="2330"/>
                    </a:cubicBezTo>
                    <a:cubicBezTo>
                      <a:pt x="4659" y="3509"/>
                      <a:pt x="1613" y="4897"/>
                      <a:pt x="716" y="7512"/>
                    </a:cubicBezTo>
                    <a:cubicBezTo>
                      <a:pt x="1" y="9603"/>
                      <a:pt x="853" y="12497"/>
                      <a:pt x="3252" y="13013"/>
                    </a:cubicBezTo>
                    <a:cubicBezTo>
                      <a:pt x="3500" y="13067"/>
                      <a:pt x="3758" y="13092"/>
                      <a:pt x="4020" y="13092"/>
                    </a:cubicBezTo>
                    <a:cubicBezTo>
                      <a:pt x="4787" y="13092"/>
                      <a:pt x="5583" y="12876"/>
                      <a:pt x="6233" y="12516"/>
                    </a:cubicBezTo>
                    <a:cubicBezTo>
                      <a:pt x="6233" y="12516"/>
                      <a:pt x="6653" y="15351"/>
                      <a:pt x="10481" y="15351"/>
                    </a:cubicBezTo>
                    <a:cubicBezTo>
                      <a:pt x="10556" y="15351"/>
                      <a:pt x="10631" y="15350"/>
                      <a:pt x="10708" y="15348"/>
                    </a:cubicBezTo>
                    <a:cubicBezTo>
                      <a:pt x="13924" y="15257"/>
                      <a:pt x="16144" y="10321"/>
                      <a:pt x="15692" y="5554"/>
                    </a:cubicBezTo>
                    <a:cubicBezTo>
                      <a:pt x="15574" y="4345"/>
                      <a:pt x="15285" y="3147"/>
                      <a:pt x="14802" y="2041"/>
                    </a:cubicBezTo>
                    <a:cubicBezTo>
                      <a:pt x="14037" y="311"/>
                      <a:pt x="13139" y="0"/>
                      <a:pt x="12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2"/>
              <p:cNvSpPr/>
              <p:nvPr/>
            </p:nvSpPr>
            <p:spPr>
              <a:xfrm flipH="1">
                <a:off x="8145976" y="2335432"/>
                <a:ext cx="662320" cy="482138"/>
              </a:xfrm>
              <a:custGeom>
                <a:avLst/>
                <a:gdLst/>
                <a:ahLst/>
                <a:cxnLst/>
                <a:rect l="l" t="t" r="r" b="b"/>
                <a:pathLst>
                  <a:path w="20287" h="14768" extrusionOk="0">
                    <a:moveTo>
                      <a:pt x="6939" y="1"/>
                    </a:moveTo>
                    <a:cubicBezTo>
                      <a:pt x="6231" y="1"/>
                      <a:pt x="5529" y="120"/>
                      <a:pt x="4847" y="407"/>
                    </a:cubicBezTo>
                    <a:cubicBezTo>
                      <a:pt x="3201" y="1103"/>
                      <a:pt x="2110" y="3346"/>
                      <a:pt x="3185" y="4958"/>
                    </a:cubicBezTo>
                    <a:cubicBezTo>
                      <a:pt x="3185" y="4958"/>
                      <a:pt x="0" y="5068"/>
                      <a:pt x="228" y="8539"/>
                    </a:cubicBezTo>
                    <a:cubicBezTo>
                      <a:pt x="413" y="11354"/>
                      <a:pt x="8241" y="14767"/>
                      <a:pt x="14406" y="14767"/>
                    </a:cubicBezTo>
                    <a:cubicBezTo>
                      <a:pt x="15835" y="14767"/>
                      <a:pt x="17175" y="14584"/>
                      <a:pt x="18310" y="14167"/>
                    </a:cubicBezTo>
                    <a:cubicBezTo>
                      <a:pt x="20287" y="10889"/>
                      <a:pt x="18820" y="10185"/>
                      <a:pt x="18820" y="10185"/>
                    </a:cubicBezTo>
                    <a:cubicBezTo>
                      <a:pt x="18798" y="10175"/>
                      <a:pt x="18779" y="10171"/>
                      <a:pt x="18760" y="10171"/>
                    </a:cubicBezTo>
                    <a:cubicBezTo>
                      <a:pt x="18625" y="10171"/>
                      <a:pt x="18563" y="10408"/>
                      <a:pt x="18492" y="10408"/>
                    </a:cubicBezTo>
                    <a:cubicBezTo>
                      <a:pt x="18474" y="10408"/>
                      <a:pt x="18456" y="10392"/>
                      <a:pt x="18436" y="10353"/>
                    </a:cubicBezTo>
                    <a:cubicBezTo>
                      <a:pt x="17892" y="9285"/>
                      <a:pt x="17036" y="6767"/>
                      <a:pt x="16356" y="5779"/>
                    </a:cubicBezTo>
                    <a:cubicBezTo>
                      <a:pt x="14896" y="3669"/>
                      <a:pt x="12972" y="1699"/>
                      <a:pt x="10520" y="780"/>
                    </a:cubicBezTo>
                    <a:cubicBezTo>
                      <a:pt x="9356" y="342"/>
                      <a:pt x="8139" y="1"/>
                      <a:pt x="6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2"/>
              <p:cNvSpPr/>
              <p:nvPr/>
            </p:nvSpPr>
            <p:spPr>
              <a:xfrm flipH="1">
                <a:off x="8554429" y="2927070"/>
                <a:ext cx="23408" cy="21515"/>
              </a:xfrm>
              <a:custGeom>
                <a:avLst/>
                <a:gdLst/>
                <a:ahLst/>
                <a:cxnLst/>
                <a:rect l="l" t="t" r="r" b="b"/>
                <a:pathLst>
                  <a:path w="717" h="659" extrusionOk="0">
                    <a:moveTo>
                      <a:pt x="606" y="0"/>
                    </a:moveTo>
                    <a:cubicBezTo>
                      <a:pt x="600" y="0"/>
                      <a:pt x="593" y="1"/>
                      <a:pt x="587" y="2"/>
                    </a:cubicBezTo>
                    <a:cubicBezTo>
                      <a:pt x="476" y="25"/>
                      <a:pt x="381" y="151"/>
                      <a:pt x="305" y="230"/>
                    </a:cubicBezTo>
                    <a:cubicBezTo>
                      <a:pt x="218" y="325"/>
                      <a:pt x="130" y="421"/>
                      <a:pt x="50" y="523"/>
                    </a:cubicBezTo>
                    <a:cubicBezTo>
                      <a:pt x="1" y="581"/>
                      <a:pt x="49" y="659"/>
                      <a:pt x="107" y="659"/>
                    </a:cubicBezTo>
                    <a:cubicBezTo>
                      <a:pt x="125" y="659"/>
                      <a:pt x="143" y="651"/>
                      <a:pt x="160" y="633"/>
                    </a:cubicBezTo>
                    <a:cubicBezTo>
                      <a:pt x="244" y="546"/>
                      <a:pt x="336" y="458"/>
                      <a:pt x="427" y="379"/>
                    </a:cubicBezTo>
                    <a:cubicBezTo>
                      <a:pt x="506" y="307"/>
                      <a:pt x="643" y="234"/>
                      <a:pt x="685" y="135"/>
                    </a:cubicBezTo>
                    <a:cubicBezTo>
                      <a:pt x="717" y="69"/>
                      <a:pt x="674" y="0"/>
                      <a:pt x="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2"/>
              <p:cNvSpPr/>
              <p:nvPr/>
            </p:nvSpPr>
            <p:spPr>
              <a:xfrm flipH="1">
                <a:off x="8543328" y="2949498"/>
                <a:ext cx="19327" cy="18348"/>
              </a:xfrm>
              <a:custGeom>
                <a:avLst/>
                <a:gdLst/>
                <a:ahLst/>
                <a:cxnLst/>
                <a:rect l="l" t="t" r="r" b="b"/>
                <a:pathLst>
                  <a:path w="592" h="562" extrusionOk="0">
                    <a:moveTo>
                      <a:pt x="490" y="0"/>
                    </a:moveTo>
                    <a:cubicBezTo>
                      <a:pt x="482" y="0"/>
                      <a:pt x="475" y="1"/>
                      <a:pt x="467" y="3"/>
                    </a:cubicBezTo>
                    <a:cubicBezTo>
                      <a:pt x="373" y="26"/>
                      <a:pt x="304" y="136"/>
                      <a:pt x="243" y="205"/>
                    </a:cubicBezTo>
                    <a:cubicBezTo>
                      <a:pt x="175" y="285"/>
                      <a:pt x="110" y="361"/>
                      <a:pt x="41" y="441"/>
                    </a:cubicBezTo>
                    <a:cubicBezTo>
                      <a:pt x="1" y="491"/>
                      <a:pt x="35" y="561"/>
                      <a:pt x="89" y="561"/>
                    </a:cubicBezTo>
                    <a:cubicBezTo>
                      <a:pt x="100" y="561"/>
                      <a:pt x="112" y="558"/>
                      <a:pt x="125" y="550"/>
                    </a:cubicBezTo>
                    <a:cubicBezTo>
                      <a:pt x="220" y="494"/>
                      <a:pt x="311" y="433"/>
                      <a:pt x="395" y="357"/>
                    </a:cubicBezTo>
                    <a:cubicBezTo>
                      <a:pt x="475" y="289"/>
                      <a:pt x="578" y="205"/>
                      <a:pt x="589" y="94"/>
                    </a:cubicBezTo>
                    <a:cubicBezTo>
                      <a:pt x="592" y="39"/>
                      <a:pt x="538" y="0"/>
                      <a:pt x="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2"/>
              <p:cNvSpPr/>
              <p:nvPr/>
            </p:nvSpPr>
            <p:spPr>
              <a:xfrm flipH="1">
                <a:off x="8486195" y="2881200"/>
                <a:ext cx="23474" cy="15312"/>
              </a:xfrm>
              <a:custGeom>
                <a:avLst/>
                <a:gdLst/>
                <a:ahLst/>
                <a:cxnLst/>
                <a:rect l="l" t="t" r="r" b="b"/>
                <a:pathLst>
                  <a:path w="719" h="469" extrusionOk="0">
                    <a:moveTo>
                      <a:pt x="635" y="1"/>
                    </a:moveTo>
                    <a:cubicBezTo>
                      <a:pt x="418" y="1"/>
                      <a:pt x="206" y="202"/>
                      <a:pt x="57" y="343"/>
                    </a:cubicBezTo>
                    <a:cubicBezTo>
                      <a:pt x="1" y="396"/>
                      <a:pt x="53" y="468"/>
                      <a:pt x="115" y="468"/>
                    </a:cubicBezTo>
                    <a:cubicBezTo>
                      <a:pt x="133" y="468"/>
                      <a:pt x="151" y="462"/>
                      <a:pt x="167" y="449"/>
                    </a:cubicBezTo>
                    <a:cubicBezTo>
                      <a:pt x="251" y="380"/>
                      <a:pt x="343" y="320"/>
                      <a:pt x="438" y="266"/>
                    </a:cubicBezTo>
                    <a:cubicBezTo>
                      <a:pt x="521" y="221"/>
                      <a:pt x="612" y="187"/>
                      <a:pt x="680" y="115"/>
                    </a:cubicBezTo>
                    <a:cubicBezTo>
                      <a:pt x="719" y="73"/>
                      <a:pt x="692" y="1"/>
                      <a:pt x="6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2"/>
              <p:cNvSpPr/>
              <p:nvPr/>
            </p:nvSpPr>
            <p:spPr>
              <a:xfrm flipH="1">
                <a:off x="8488317" y="2904543"/>
                <a:ext cx="24029" cy="16977"/>
              </a:xfrm>
              <a:custGeom>
                <a:avLst/>
                <a:gdLst/>
                <a:ahLst/>
                <a:cxnLst/>
                <a:rect l="l" t="t" r="r" b="b"/>
                <a:pathLst>
                  <a:path w="736" h="520" extrusionOk="0">
                    <a:moveTo>
                      <a:pt x="586" y="1"/>
                    </a:moveTo>
                    <a:cubicBezTo>
                      <a:pt x="380" y="1"/>
                      <a:pt x="202" y="215"/>
                      <a:pt x="67" y="346"/>
                    </a:cubicBezTo>
                    <a:cubicBezTo>
                      <a:pt x="0" y="416"/>
                      <a:pt x="60" y="520"/>
                      <a:pt x="139" y="520"/>
                    </a:cubicBezTo>
                    <a:cubicBezTo>
                      <a:pt x="155" y="520"/>
                      <a:pt x="172" y="515"/>
                      <a:pt x="188" y="506"/>
                    </a:cubicBezTo>
                    <a:cubicBezTo>
                      <a:pt x="276" y="457"/>
                      <a:pt x="371" y="415"/>
                      <a:pt x="462" y="369"/>
                    </a:cubicBezTo>
                    <a:cubicBezTo>
                      <a:pt x="550" y="327"/>
                      <a:pt x="660" y="290"/>
                      <a:pt x="706" y="194"/>
                    </a:cubicBezTo>
                    <a:cubicBezTo>
                      <a:pt x="736" y="130"/>
                      <a:pt x="717" y="16"/>
                      <a:pt x="630" y="4"/>
                    </a:cubicBezTo>
                    <a:cubicBezTo>
                      <a:pt x="615" y="2"/>
                      <a:pt x="601" y="1"/>
                      <a:pt x="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2"/>
              <p:cNvSpPr/>
              <p:nvPr/>
            </p:nvSpPr>
            <p:spPr>
              <a:xfrm flipH="1">
                <a:off x="8496414" y="2947344"/>
                <a:ext cx="23539" cy="18250"/>
              </a:xfrm>
              <a:custGeom>
                <a:avLst/>
                <a:gdLst/>
                <a:ahLst/>
                <a:cxnLst/>
                <a:rect l="l" t="t" r="r" b="b"/>
                <a:pathLst>
                  <a:path w="721" h="559" extrusionOk="0">
                    <a:moveTo>
                      <a:pt x="605" y="0"/>
                    </a:moveTo>
                    <a:cubicBezTo>
                      <a:pt x="602" y="0"/>
                      <a:pt x="599" y="0"/>
                      <a:pt x="597" y="1"/>
                    </a:cubicBezTo>
                    <a:cubicBezTo>
                      <a:pt x="482" y="16"/>
                      <a:pt x="410" y="96"/>
                      <a:pt x="326" y="168"/>
                    </a:cubicBezTo>
                    <a:cubicBezTo>
                      <a:pt x="239" y="244"/>
                      <a:pt x="151" y="320"/>
                      <a:pt x="65" y="397"/>
                    </a:cubicBezTo>
                    <a:cubicBezTo>
                      <a:pt x="1" y="456"/>
                      <a:pt x="61" y="558"/>
                      <a:pt x="134" y="558"/>
                    </a:cubicBezTo>
                    <a:cubicBezTo>
                      <a:pt x="148" y="558"/>
                      <a:pt x="164" y="554"/>
                      <a:pt x="179" y="544"/>
                    </a:cubicBezTo>
                    <a:cubicBezTo>
                      <a:pt x="274" y="480"/>
                      <a:pt x="372" y="416"/>
                      <a:pt x="467" y="351"/>
                    </a:cubicBezTo>
                    <a:cubicBezTo>
                      <a:pt x="558" y="290"/>
                      <a:pt x="658" y="240"/>
                      <a:pt x="699" y="134"/>
                    </a:cubicBezTo>
                    <a:cubicBezTo>
                      <a:pt x="721" y="79"/>
                      <a:pt x="666" y="0"/>
                      <a:pt x="6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2"/>
              <p:cNvSpPr/>
              <p:nvPr/>
            </p:nvSpPr>
            <p:spPr>
              <a:xfrm flipH="1">
                <a:off x="8473430" y="2988610"/>
                <a:ext cx="23343" cy="20666"/>
              </a:xfrm>
              <a:custGeom>
                <a:avLst/>
                <a:gdLst/>
                <a:ahLst/>
                <a:cxnLst/>
                <a:rect l="l" t="t" r="r" b="b"/>
                <a:pathLst>
                  <a:path w="715" h="633" extrusionOk="0">
                    <a:moveTo>
                      <a:pt x="591" y="1"/>
                    </a:moveTo>
                    <a:cubicBezTo>
                      <a:pt x="580" y="1"/>
                      <a:pt x="568" y="3"/>
                      <a:pt x="555" y="7"/>
                    </a:cubicBezTo>
                    <a:cubicBezTo>
                      <a:pt x="445" y="45"/>
                      <a:pt x="373" y="136"/>
                      <a:pt x="294" y="216"/>
                    </a:cubicBezTo>
                    <a:cubicBezTo>
                      <a:pt x="210" y="300"/>
                      <a:pt x="130" y="387"/>
                      <a:pt x="54" y="478"/>
                    </a:cubicBezTo>
                    <a:cubicBezTo>
                      <a:pt x="1" y="534"/>
                      <a:pt x="47" y="633"/>
                      <a:pt x="113" y="633"/>
                    </a:cubicBezTo>
                    <a:cubicBezTo>
                      <a:pt x="128" y="633"/>
                      <a:pt x="144" y="627"/>
                      <a:pt x="160" y="615"/>
                    </a:cubicBezTo>
                    <a:cubicBezTo>
                      <a:pt x="252" y="547"/>
                      <a:pt x="346" y="482"/>
                      <a:pt x="434" y="410"/>
                    </a:cubicBezTo>
                    <a:cubicBezTo>
                      <a:pt x="522" y="342"/>
                      <a:pt x="636" y="273"/>
                      <a:pt x="681" y="170"/>
                    </a:cubicBezTo>
                    <a:cubicBezTo>
                      <a:pt x="714" y="100"/>
                      <a:pt x="672" y="1"/>
                      <a:pt x="5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2"/>
              <p:cNvSpPr/>
              <p:nvPr/>
            </p:nvSpPr>
            <p:spPr>
              <a:xfrm flipH="1">
                <a:off x="8440097" y="3026938"/>
                <a:ext cx="22723" cy="21384"/>
              </a:xfrm>
              <a:custGeom>
                <a:avLst/>
                <a:gdLst/>
                <a:ahLst/>
                <a:cxnLst/>
                <a:rect l="l" t="t" r="r" b="b"/>
                <a:pathLst>
                  <a:path w="696" h="655" extrusionOk="0">
                    <a:moveTo>
                      <a:pt x="561" y="0"/>
                    </a:moveTo>
                    <a:cubicBezTo>
                      <a:pt x="552" y="0"/>
                      <a:pt x="543" y="1"/>
                      <a:pt x="535" y="3"/>
                    </a:cubicBezTo>
                    <a:cubicBezTo>
                      <a:pt x="398" y="31"/>
                      <a:pt x="317" y="152"/>
                      <a:pt x="226" y="254"/>
                    </a:cubicBezTo>
                    <a:cubicBezTo>
                      <a:pt x="143" y="350"/>
                      <a:pt x="56" y="452"/>
                      <a:pt x="14" y="574"/>
                    </a:cubicBezTo>
                    <a:cubicBezTo>
                      <a:pt x="0" y="610"/>
                      <a:pt x="35" y="654"/>
                      <a:pt x="74" y="654"/>
                    </a:cubicBezTo>
                    <a:cubicBezTo>
                      <a:pt x="81" y="654"/>
                      <a:pt x="87" y="653"/>
                      <a:pt x="94" y="650"/>
                    </a:cubicBezTo>
                    <a:cubicBezTo>
                      <a:pt x="208" y="601"/>
                      <a:pt x="306" y="513"/>
                      <a:pt x="401" y="429"/>
                    </a:cubicBezTo>
                    <a:cubicBezTo>
                      <a:pt x="454" y="388"/>
                      <a:pt x="505" y="346"/>
                      <a:pt x="557" y="304"/>
                    </a:cubicBezTo>
                    <a:cubicBezTo>
                      <a:pt x="619" y="254"/>
                      <a:pt x="645" y="213"/>
                      <a:pt x="671" y="137"/>
                    </a:cubicBezTo>
                    <a:cubicBezTo>
                      <a:pt x="695" y="63"/>
                      <a:pt x="631"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2"/>
              <p:cNvSpPr/>
              <p:nvPr/>
            </p:nvSpPr>
            <p:spPr>
              <a:xfrm flipH="1">
                <a:off x="8426483" y="2990928"/>
                <a:ext cx="22429" cy="20699"/>
              </a:xfrm>
              <a:custGeom>
                <a:avLst/>
                <a:gdLst/>
                <a:ahLst/>
                <a:cxnLst/>
                <a:rect l="l" t="t" r="r" b="b"/>
                <a:pathLst>
                  <a:path w="687" h="634" extrusionOk="0">
                    <a:moveTo>
                      <a:pt x="588" y="0"/>
                    </a:moveTo>
                    <a:cubicBezTo>
                      <a:pt x="466" y="8"/>
                      <a:pt x="382" y="95"/>
                      <a:pt x="298" y="179"/>
                    </a:cubicBezTo>
                    <a:cubicBezTo>
                      <a:pt x="211" y="267"/>
                      <a:pt x="135" y="362"/>
                      <a:pt x="56" y="457"/>
                    </a:cubicBezTo>
                    <a:cubicBezTo>
                      <a:pt x="0" y="521"/>
                      <a:pt x="50" y="633"/>
                      <a:pt x="123" y="633"/>
                    </a:cubicBezTo>
                    <a:cubicBezTo>
                      <a:pt x="140" y="633"/>
                      <a:pt x="158" y="627"/>
                      <a:pt x="177" y="613"/>
                    </a:cubicBezTo>
                    <a:cubicBezTo>
                      <a:pt x="279" y="536"/>
                      <a:pt x="382" y="464"/>
                      <a:pt x="477" y="381"/>
                    </a:cubicBezTo>
                    <a:cubicBezTo>
                      <a:pt x="572" y="301"/>
                      <a:pt x="663" y="221"/>
                      <a:pt x="679" y="92"/>
                    </a:cubicBezTo>
                    <a:cubicBezTo>
                      <a:pt x="686" y="46"/>
                      <a:pt x="633" y="0"/>
                      <a:pt x="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2"/>
              <p:cNvSpPr/>
              <p:nvPr/>
            </p:nvSpPr>
            <p:spPr>
              <a:xfrm flipH="1">
                <a:off x="8441860" y="2853874"/>
                <a:ext cx="20992" cy="12896"/>
              </a:xfrm>
              <a:custGeom>
                <a:avLst/>
                <a:gdLst/>
                <a:ahLst/>
                <a:cxnLst/>
                <a:rect l="l" t="t" r="r" b="b"/>
                <a:pathLst>
                  <a:path w="643" h="395" extrusionOk="0">
                    <a:moveTo>
                      <a:pt x="526" y="1"/>
                    </a:moveTo>
                    <a:cubicBezTo>
                      <a:pt x="445" y="1"/>
                      <a:pt x="374" y="42"/>
                      <a:pt x="304" y="85"/>
                    </a:cubicBezTo>
                    <a:cubicBezTo>
                      <a:pt x="220" y="134"/>
                      <a:pt x="132" y="184"/>
                      <a:pt x="60" y="248"/>
                    </a:cubicBezTo>
                    <a:cubicBezTo>
                      <a:pt x="0" y="308"/>
                      <a:pt x="55" y="394"/>
                      <a:pt x="127" y="394"/>
                    </a:cubicBezTo>
                    <a:cubicBezTo>
                      <a:pt x="132" y="394"/>
                      <a:pt x="138" y="394"/>
                      <a:pt x="144" y="393"/>
                    </a:cubicBezTo>
                    <a:cubicBezTo>
                      <a:pt x="235" y="373"/>
                      <a:pt x="323" y="328"/>
                      <a:pt x="406" y="290"/>
                    </a:cubicBezTo>
                    <a:cubicBezTo>
                      <a:pt x="483" y="252"/>
                      <a:pt x="581" y="210"/>
                      <a:pt x="620" y="131"/>
                    </a:cubicBezTo>
                    <a:cubicBezTo>
                      <a:pt x="642" y="85"/>
                      <a:pt x="627" y="12"/>
                      <a:pt x="569" y="5"/>
                    </a:cubicBezTo>
                    <a:cubicBezTo>
                      <a:pt x="554" y="2"/>
                      <a:pt x="540" y="1"/>
                      <a:pt x="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2"/>
              <p:cNvSpPr/>
              <p:nvPr/>
            </p:nvSpPr>
            <p:spPr>
              <a:xfrm flipH="1">
                <a:off x="8528506" y="3044535"/>
                <a:ext cx="20894" cy="22102"/>
              </a:xfrm>
              <a:custGeom>
                <a:avLst/>
                <a:gdLst/>
                <a:ahLst/>
                <a:cxnLst/>
                <a:rect l="l" t="t" r="r" b="b"/>
                <a:pathLst>
                  <a:path w="640" h="677" extrusionOk="0">
                    <a:moveTo>
                      <a:pt x="504" y="1"/>
                    </a:moveTo>
                    <a:cubicBezTo>
                      <a:pt x="481" y="1"/>
                      <a:pt x="457" y="9"/>
                      <a:pt x="437" y="27"/>
                    </a:cubicBezTo>
                    <a:cubicBezTo>
                      <a:pt x="354" y="103"/>
                      <a:pt x="267" y="176"/>
                      <a:pt x="191" y="263"/>
                    </a:cubicBezTo>
                    <a:cubicBezTo>
                      <a:pt x="114" y="343"/>
                      <a:pt x="0" y="431"/>
                      <a:pt x="12" y="548"/>
                    </a:cubicBezTo>
                    <a:cubicBezTo>
                      <a:pt x="15" y="631"/>
                      <a:pt x="70" y="676"/>
                      <a:pt x="143" y="676"/>
                    </a:cubicBezTo>
                    <a:cubicBezTo>
                      <a:pt x="153" y="676"/>
                      <a:pt x="164" y="675"/>
                      <a:pt x="175" y="673"/>
                    </a:cubicBezTo>
                    <a:cubicBezTo>
                      <a:pt x="290" y="659"/>
                      <a:pt x="354" y="522"/>
                      <a:pt x="415" y="434"/>
                    </a:cubicBezTo>
                    <a:cubicBezTo>
                      <a:pt x="483" y="343"/>
                      <a:pt x="533" y="245"/>
                      <a:pt x="593" y="149"/>
                    </a:cubicBezTo>
                    <a:cubicBezTo>
                      <a:pt x="639" y="75"/>
                      <a:pt x="573" y="1"/>
                      <a:pt x="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2"/>
              <p:cNvSpPr/>
              <p:nvPr/>
            </p:nvSpPr>
            <p:spPr>
              <a:xfrm flipH="1">
                <a:off x="8545875" y="3030236"/>
                <a:ext cx="16063" cy="14169"/>
              </a:xfrm>
              <a:custGeom>
                <a:avLst/>
                <a:gdLst/>
                <a:ahLst/>
                <a:cxnLst/>
                <a:rect l="l" t="t" r="r" b="b"/>
                <a:pathLst>
                  <a:path w="492" h="434" extrusionOk="0">
                    <a:moveTo>
                      <a:pt x="365" y="1"/>
                    </a:moveTo>
                    <a:cubicBezTo>
                      <a:pt x="344" y="1"/>
                      <a:pt x="323" y="8"/>
                      <a:pt x="305" y="25"/>
                    </a:cubicBezTo>
                    <a:cubicBezTo>
                      <a:pt x="256" y="74"/>
                      <a:pt x="198" y="120"/>
                      <a:pt x="145" y="165"/>
                    </a:cubicBezTo>
                    <a:cubicBezTo>
                      <a:pt x="88" y="211"/>
                      <a:pt x="0" y="260"/>
                      <a:pt x="8" y="340"/>
                    </a:cubicBezTo>
                    <a:cubicBezTo>
                      <a:pt x="12" y="386"/>
                      <a:pt x="35" y="412"/>
                      <a:pt x="77" y="427"/>
                    </a:cubicBezTo>
                    <a:cubicBezTo>
                      <a:pt x="89" y="432"/>
                      <a:pt x="101" y="434"/>
                      <a:pt x="112" y="434"/>
                    </a:cubicBezTo>
                    <a:cubicBezTo>
                      <a:pt x="182" y="434"/>
                      <a:pt x="248" y="363"/>
                      <a:pt x="293" y="318"/>
                    </a:cubicBezTo>
                    <a:cubicBezTo>
                      <a:pt x="351" y="256"/>
                      <a:pt x="396" y="195"/>
                      <a:pt x="445" y="130"/>
                    </a:cubicBezTo>
                    <a:cubicBezTo>
                      <a:pt x="492" y="68"/>
                      <a:pt x="429" y="1"/>
                      <a:pt x="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2"/>
              <p:cNvSpPr/>
              <p:nvPr/>
            </p:nvSpPr>
            <p:spPr>
              <a:xfrm flipH="1">
                <a:off x="8561578" y="3005717"/>
                <a:ext cx="16258" cy="9990"/>
              </a:xfrm>
              <a:custGeom>
                <a:avLst/>
                <a:gdLst/>
                <a:ahLst/>
                <a:cxnLst/>
                <a:rect l="l" t="t" r="r" b="b"/>
                <a:pathLst>
                  <a:path w="498" h="306" extrusionOk="0">
                    <a:moveTo>
                      <a:pt x="408" y="0"/>
                    </a:moveTo>
                    <a:cubicBezTo>
                      <a:pt x="402" y="0"/>
                      <a:pt x="395" y="1"/>
                      <a:pt x="389" y="4"/>
                    </a:cubicBezTo>
                    <a:cubicBezTo>
                      <a:pt x="339" y="19"/>
                      <a:pt x="286" y="37"/>
                      <a:pt x="236" y="57"/>
                    </a:cubicBezTo>
                    <a:cubicBezTo>
                      <a:pt x="187" y="79"/>
                      <a:pt x="138" y="110"/>
                      <a:pt x="88" y="137"/>
                    </a:cubicBezTo>
                    <a:cubicBezTo>
                      <a:pt x="1" y="185"/>
                      <a:pt x="54" y="305"/>
                      <a:pt x="135" y="305"/>
                    </a:cubicBezTo>
                    <a:cubicBezTo>
                      <a:pt x="149" y="305"/>
                      <a:pt x="164" y="301"/>
                      <a:pt x="180" y="293"/>
                    </a:cubicBezTo>
                    <a:cubicBezTo>
                      <a:pt x="229" y="266"/>
                      <a:pt x="278" y="243"/>
                      <a:pt x="324" y="213"/>
                    </a:cubicBezTo>
                    <a:cubicBezTo>
                      <a:pt x="369" y="179"/>
                      <a:pt x="411" y="144"/>
                      <a:pt x="453" y="110"/>
                    </a:cubicBezTo>
                    <a:cubicBezTo>
                      <a:pt x="497" y="76"/>
                      <a:pt x="460" y="0"/>
                      <a:pt x="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2"/>
              <p:cNvSpPr/>
              <p:nvPr/>
            </p:nvSpPr>
            <p:spPr>
              <a:xfrm flipH="1">
                <a:off x="8482147" y="3047670"/>
                <a:ext cx="28567" cy="22984"/>
              </a:xfrm>
              <a:custGeom>
                <a:avLst/>
                <a:gdLst/>
                <a:ahLst/>
                <a:cxnLst/>
                <a:rect l="l" t="t" r="r" b="b"/>
                <a:pathLst>
                  <a:path w="875" h="704" extrusionOk="0">
                    <a:moveTo>
                      <a:pt x="776" y="0"/>
                    </a:moveTo>
                    <a:cubicBezTo>
                      <a:pt x="757" y="0"/>
                      <a:pt x="738" y="8"/>
                      <a:pt x="721" y="26"/>
                    </a:cubicBezTo>
                    <a:cubicBezTo>
                      <a:pt x="621" y="126"/>
                      <a:pt x="503" y="228"/>
                      <a:pt x="386" y="308"/>
                    </a:cubicBezTo>
                    <a:cubicBezTo>
                      <a:pt x="329" y="349"/>
                      <a:pt x="287" y="399"/>
                      <a:pt x="233" y="445"/>
                    </a:cubicBezTo>
                    <a:cubicBezTo>
                      <a:pt x="184" y="491"/>
                      <a:pt x="124" y="528"/>
                      <a:pt x="66" y="574"/>
                    </a:cubicBezTo>
                    <a:cubicBezTo>
                      <a:pt x="1" y="625"/>
                      <a:pt x="72" y="704"/>
                      <a:pt x="134" y="704"/>
                    </a:cubicBezTo>
                    <a:cubicBezTo>
                      <a:pt x="137" y="704"/>
                      <a:pt x="139" y="704"/>
                      <a:pt x="142" y="703"/>
                    </a:cubicBezTo>
                    <a:cubicBezTo>
                      <a:pt x="291" y="681"/>
                      <a:pt x="461" y="616"/>
                      <a:pt x="572" y="517"/>
                    </a:cubicBezTo>
                    <a:cubicBezTo>
                      <a:pt x="698" y="399"/>
                      <a:pt x="781" y="277"/>
                      <a:pt x="849" y="126"/>
                    </a:cubicBezTo>
                    <a:cubicBezTo>
                      <a:pt x="875" y="66"/>
                      <a:pt x="829" y="0"/>
                      <a:pt x="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2"/>
              <p:cNvSpPr/>
              <p:nvPr/>
            </p:nvSpPr>
            <p:spPr>
              <a:xfrm flipH="1">
                <a:off x="8518255" y="3007546"/>
                <a:ext cx="20960" cy="16846"/>
              </a:xfrm>
              <a:custGeom>
                <a:avLst/>
                <a:gdLst/>
                <a:ahLst/>
                <a:cxnLst/>
                <a:rect l="l" t="t" r="r" b="b"/>
                <a:pathLst>
                  <a:path w="642" h="516" extrusionOk="0">
                    <a:moveTo>
                      <a:pt x="511" y="1"/>
                    </a:moveTo>
                    <a:cubicBezTo>
                      <a:pt x="495" y="1"/>
                      <a:pt x="478" y="4"/>
                      <a:pt x="460" y="12"/>
                    </a:cubicBezTo>
                    <a:cubicBezTo>
                      <a:pt x="369" y="54"/>
                      <a:pt x="297" y="118"/>
                      <a:pt x="221" y="183"/>
                    </a:cubicBezTo>
                    <a:cubicBezTo>
                      <a:pt x="148" y="244"/>
                      <a:pt x="46" y="283"/>
                      <a:pt x="20" y="377"/>
                    </a:cubicBezTo>
                    <a:cubicBezTo>
                      <a:pt x="0" y="430"/>
                      <a:pt x="39" y="495"/>
                      <a:pt x="92" y="511"/>
                    </a:cubicBezTo>
                    <a:cubicBezTo>
                      <a:pt x="106" y="514"/>
                      <a:pt x="119" y="516"/>
                      <a:pt x="133" y="516"/>
                    </a:cubicBezTo>
                    <a:cubicBezTo>
                      <a:pt x="225" y="516"/>
                      <a:pt x="311" y="446"/>
                      <a:pt x="384" y="397"/>
                    </a:cubicBezTo>
                    <a:cubicBezTo>
                      <a:pt x="479" y="332"/>
                      <a:pt x="559" y="263"/>
                      <a:pt x="604" y="157"/>
                    </a:cubicBezTo>
                    <a:cubicBezTo>
                      <a:pt x="642" y="79"/>
                      <a:pt x="587"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2"/>
              <p:cNvSpPr/>
              <p:nvPr/>
            </p:nvSpPr>
            <p:spPr>
              <a:xfrm flipH="1">
                <a:off x="8512999" y="3098959"/>
                <a:ext cx="21711" cy="19915"/>
              </a:xfrm>
              <a:custGeom>
                <a:avLst/>
                <a:gdLst/>
                <a:ahLst/>
                <a:cxnLst/>
                <a:rect l="l" t="t" r="r" b="b"/>
                <a:pathLst>
                  <a:path w="665" h="610" extrusionOk="0">
                    <a:moveTo>
                      <a:pt x="548" y="1"/>
                    </a:moveTo>
                    <a:cubicBezTo>
                      <a:pt x="443" y="1"/>
                      <a:pt x="358" y="111"/>
                      <a:pt x="280" y="182"/>
                    </a:cubicBezTo>
                    <a:cubicBezTo>
                      <a:pt x="235" y="224"/>
                      <a:pt x="185" y="266"/>
                      <a:pt x="143" y="311"/>
                    </a:cubicBezTo>
                    <a:cubicBezTo>
                      <a:pt x="98" y="357"/>
                      <a:pt x="68" y="421"/>
                      <a:pt x="33" y="478"/>
                    </a:cubicBezTo>
                    <a:cubicBezTo>
                      <a:pt x="0" y="527"/>
                      <a:pt x="45" y="609"/>
                      <a:pt x="102" y="609"/>
                    </a:cubicBezTo>
                    <a:cubicBezTo>
                      <a:pt x="111" y="609"/>
                      <a:pt x="120" y="607"/>
                      <a:pt x="129" y="603"/>
                    </a:cubicBezTo>
                    <a:cubicBezTo>
                      <a:pt x="189" y="580"/>
                      <a:pt x="257" y="558"/>
                      <a:pt x="311" y="524"/>
                    </a:cubicBezTo>
                    <a:cubicBezTo>
                      <a:pt x="364" y="486"/>
                      <a:pt x="413" y="429"/>
                      <a:pt x="459" y="380"/>
                    </a:cubicBezTo>
                    <a:cubicBezTo>
                      <a:pt x="524" y="299"/>
                      <a:pt x="664" y="166"/>
                      <a:pt x="626" y="52"/>
                    </a:cubicBezTo>
                    <a:cubicBezTo>
                      <a:pt x="619" y="29"/>
                      <a:pt x="600" y="6"/>
                      <a:pt x="573" y="3"/>
                    </a:cubicBezTo>
                    <a:cubicBezTo>
                      <a:pt x="565" y="1"/>
                      <a:pt x="557"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2"/>
              <p:cNvSpPr/>
              <p:nvPr/>
            </p:nvSpPr>
            <p:spPr>
              <a:xfrm flipH="1">
                <a:off x="8498699" y="3111561"/>
                <a:ext cx="19164" cy="20078"/>
              </a:xfrm>
              <a:custGeom>
                <a:avLst/>
                <a:gdLst/>
                <a:ahLst/>
                <a:cxnLst/>
                <a:rect l="l" t="t" r="r" b="b"/>
                <a:pathLst>
                  <a:path w="587" h="615" extrusionOk="0">
                    <a:moveTo>
                      <a:pt x="482" y="1"/>
                    </a:moveTo>
                    <a:cubicBezTo>
                      <a:pt x="454" y="1"/>
                      <a:pt x="425" y="13"/>
                      <a:pt x="407" y="39"/>
                    </a:cubicBezTo>
                    <a:cubicBezTo>
                      <a:pt x="350" y="126"/>
                      <a:pt x="262" y="214"/>
                      <a:pt x="183" y="282"/>
                    </a:cubicBezTo>
                    <a:cubicBezTo>
                      <a:pt x="164" y="298"/>
                      <a:pt x="141" y="313"/>
                      <a:pt x="126" y="328"/>
                    </a:cubicBezTo>
                    <a:cubicBezTo>
                      <a:pt x="126" y="331"/>
                      <a:pt x="99" y="381"/>
                      <a:pt x="95" y="385"/>
                    </a:cubicBezTo>
                    <a:cubicBezTo>
                      <a:pt x="69" y="431"/>
                      <a:pt x="27" y="457"/>
                      <a:pt x="12" y="510"/>
                    </a:cubicBezTo>
                    <a:cubicBezTo>
                      <a:pt x="1" y="568"/>
                      <a:pt x="38" y="605"/>
                      <a:pt x="87" y="613"/>
                    </a:cubicBezTo>
                    <a:cubicBezTo>
                      <a:pt x="93" y="614"/>
                      <a:pt x="99" y="614"/>
                      <a:pt x="104" y="614"/>
                    </a:cubicBezTo>
                    <a:cubicBezTo>
                      <a:pt x="158" y="614"/>
                      <a:pt x="203" y="585"/>
                      <a:pt x="252" y="564"/>
                    </a:cubicBezTo>
                    <a:cubicBezTo>
                      <a:pt x="320" y="533"/>
                      <a:pt x="354" y="496"/>
                      <a:pt x="399" y="438"/>
                    </a:cubicBezTo>
                    <a:cubicBezTo>
                      <a:pt x="480" y="331"/>
                      <a:pt x="521" y="229"/>
                      <a:pt x="566" y="108"/>
                    </a:cubicBezTo>
                    <a:cubicBezTo>
                      <a:pt x="587" y="43"/>
                      <a:pt x="535" y="1"/>
                      <a:pt x="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2"/>
              <p:cNvSpPr/>
              <p:nvPr/>
            </p:nvSpPr>
            <p:spPr>
              <a:xfrm flipH="1">
                <a:off x="8434645" y="3074277"/>
                <a:ext cx="19686" cy="18087"/>
              </a:xfrm>
              <a:custGeom>
                <a:avLst/>
                <a:gdLst/>
                <a:ahLst/>
                <a:cxnLst/>
                <a:rect l="l" t="t" r="r" b="b"/>
                <a:pathLst>
                  <a:path w="603" h="554" extrusionOk="0">
                    <a:moveTo>
                      <a:pt x="492" y="0"/>
                    </a:moveTo>
                    <a:cubicBezTo>
                      <a:pt x="483" y="0"/>
                      <a:pt x="474" y="2"/>
                      <a:pt x="464" y="6"/>
                    </a:cubicBezTo>
                    <a:cubicBezTo>
                      <a:pt x="354" y="52"/>
                      <a:pt x="259" y="105"/>
                      <a:pt x="168" y="185"/>
                    </a:cubicBezTo>
                    <a:cubicBezTo>
                      <a:pt x="103" y="246"/>
                      <a:pt x="1" y="383"/>
                      <a:pt x="8" y="478"/>
                    </a:cubicBezTo>
                    <a:cubicBezTo>
                      <a:pt x="8" y="517"/>
                      <a:pt x="39" y="553"/>
                      <a:pt x="79" y="553"/>
                    </a:cubicBezTo>
                    <a:cubicBezTo>
                      <a:pt x="85" y="553"/>
                      <a:pt x="92" y="552"/>
                      <a:pt x="99" y="550"/>
                    </a:cubicBezTo>
                    <a:cubicBezTo>
                      <a:pt x="153" y="531"/>
                      <a:pt x="180" y="497"/>
                      <a:pt x="217" y="462"/>
                    </a:cubicBezTo>
                    <a:cubicBezTo>
                      <a:pt x="252" y="429"/>
                      <a:pt x="294" y="401"/>
                      <a:pt x="328" y="364"/>
                    </a:cubicBezTo>
                    <a:cubicBezTo>
                      <a:pt x="396" y="287"/>
                      <a:pt x="473" y="215"/>
                      <a:pt x="548" y="147"/>
                    </a:cubicBezTo>
                    <a:cubicBezTo>
                      <a:pt x="602" y="100"/>
                      <a:pt x="558" y="0"/>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2"/>
              <p:cNvSpPr/>
              <p:nvPr/>
            </p:nvSpPr>
            <p:spPr>
              <a:xfrm flipH="1">
                <a:off x="8423741" y="3104737"/>
                <a:ext cx="20013" cy="23310"/>
              </a:xfrm>
              <a:custGeom>
                <a:avLst/>
                <a:gdLst/>
                <a:ahLst/>
                <a:cxnLst/>
                <a:rect l="l" t="t" r="r" b="b"/>
                <a:pathLst>
                  <a:path w="613" h="714" extrusionOk="0">
                    <a:moveTo>
                      <a:pt x="482" y="1"/>
                    </a:moveTo>
                    <a:cubicBezTo>
                      <a:pt x="459" y="1"/>
                      <a:pt x="436" y="10"/>
                      <a:pt x="418" y="31"/>
                    </a:cubicBezTo>
                    <a:cubicBezTo>
                      <a:pt x="335" y="126"/>
                      <a:pt x="247" y="214"/>
                      <a:pt x="167" y="312"/>
                    </a:cubicBezTo>
                    <a:cubicBezTo>
                      <a:pt x="95" y="403"/>
                      <a:pt x="15" y="495"/>
                      <a:pt x="4" y="613"/>
                    </a:cubicBezTo>
                    <a:cubicBezTo>
                      <a:pt x="0" y="664"/>
                      <a:pt x="52" y="713"/>
                      <a:pt x="102" y="713"/>
                    </a:cubicBezTo>
                    <a:cubicBezTo>
                      <a:pt x="111" y="713"/>
                      <a:pt x="121" y="712"/>
                      <a:pt x="129" y="708"/>
                    </a:cubicBezTo>
                    <a:cubicBezTo>
                      <a:pt x="240" y="666"/>
                      <a:pt x="304" y="563"/>
                      <a:pt x="369" y="468"/>
                    </a:cubicBezTo>
                    <a:cubicBezTo>
                      <a:pt x="441" y="362"/>
                      <a:pt x="502" y="252"/>
                      <a:pt x="570" y="145"/>
                    </a:cubicBezTo>
                    <a:cubicBezTo>
                      <a:pt x="613" y="77"/>
                      <a:pt x="548" y="1"/>
                      <a:pt x="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2"/>
              <p:cNvSpPr/>
              <p:nvPr/>
            </p:nvSpPr>
            <p:spPr>
              <a:xfrm flipH="1">
                <a:off x="8389395" y="3054623"/>
                <a:ext cx="14659" cy="16650"/>
              </a:xfrm>
              <a:custGeom>
                <a:avLst/>
                <a:gdLst/>
                <a:ahLst/>
                <a:cxnLst/>
                <a:rect l="l" t="t" r="r" b="b"/>
                <a:pathLst>
                  <a:path w="449" h="510" extrusionOk="0">
                    <a:moveTo>
                      <a:pt x="346" y="1"/>
                    </a:moveTo>
                    <a:cubicBezTo>
                      <a:pt x="309" y="1"/>
                      <a:pt x="270" y="21"/>
                      <a:pt x="251" y="64"/>
                    </a:cubicBezTo>
                    <a:cubicBezTo>
                      <a:pt x="225" y="133"/>
                      <a:pt x="175" y="182"/>
                      <a:pt x="137" y="243"/>
                    </a:cubicBezTo>
                    <a:cubicBezTo>
                      <a:pt x="100" y="301"/>
                      <a:pt x="31" y="346"/>
                      <a:pt x="12" y="415"/>
                    </a:cubicBezTo>
                    <a:cubicBezTo>
                      <a:pt x="0" y="464"/>
                      <a:pt x="39" y="506"/>
                      <a:pt x="88" y="509"/>
                    </a:cubicBezTo>
                    <a:cubicBezTo>
                      <a:pt x="91" y="510"/>
                      <a:pt x="94" y="510"/>
                      <a:pt x="97" y="510"/>
                    </a:cubicBezTo>
                    <a:cubicBezTo>
                      <a:pt x="178" y="510"/>
                      <a:pt x="265" y="420"/>
                      <a:pt x="316" y="364"/>
                    </a:cubicBezTo>
                    <a:cubicBezTo>
                      <a:pt x="373" y="296"/>
                      <a:pt x="407" y="197"/>
                      <a:pt x="430" y="113"/>
                    </a:cubicBezTo>
                    <a:cubicBezTo>
                      <a:pt x="448" y="42"/>
                      <a:pt x="399"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2"/>
              <p:cNvSpPr/>
              <p:nvPr/>
            </p:nvSpPr>
            <p:spPr>
              <a:xfrm flipH="1">
                <a:off x="8389102" y="3018744"/>
                <a:ext cx="14953" cy="15410"/>
              </a:xfrm>
              <a:custGeom>
                <a:avLst/>
                <a:gdLst/>
                <a:ahLst/>
                <a:cxnLst/>
                <a:rect l="l" t="t" r="r" b="b"/>
                <a:pathLst>
                  <a:path w="458" h="472" extrusionOk="0">
                    <a:moveTo>
                      <a:pt x="334" y="1"/>
                    </a:moveTo>
                    <a:cubicBezTo>
                      <a:pt x="313" y="1"/>
                      <a:pt x="292" y="8"/>
                      <a:pt x="274" y="26"/>
                    </a:cubicBezTo>
                    <a:cubicBezTo>
                      <a:pt x="221" y="76"/>
                      <a:pt x="168" y="126"/>
                      <a:pt x="119" y="182"/>
                    </a:cubicBezTo>
                    <a:cubicBezTo>
                      <a:pt x="58" y="243"/>
                      <a:pt x="0" y="300"/>
                      <a:pt x="19" y="396"/>
                    </a:cubicBezTo>
                    <a:cubicBezTo>
                      <a:pt x="28" y="437"/>
                      <a:pt x="77" y="472"/>
                      <a:pt x="119" y="472"/>
                    </a:cubicBezTo>
                    <a:cubicBezTo>
                      <a:pt x="210" y="468"/>
                      <a:pt x="256" y="391"/>
                      <a:pt x="301" y="323"/>
                    </a:cubicBezTo>
                    <a:cubicBezTo>
                      <a:pt x="342" y="263"/>
                      <a:pt x="377" y="198"/>
                      <a:pt x="415" y="137"/>
                    </a:cubicBezTo>
                    <a:cubicBezTo>
                      <a:pt x="458" y="71"/>
                      <a:pt x="398"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2"/>
              <p:cNvSpPr/>
              <p:nvPr/>
            </p:nvSpPr>
            <p:spPr>
              <a:xfrm flipH="1">
                <a:off x="8372190" y="2987370"/>
                <a:ext cx="18576" cy="16324"/>
              </a:xfrm>
              <a:custGeom>
                <a:avLst/>
                <a:gdLst/>
                <a:ahLst/>
                <a:cxnLst/>
                <a:rect l="l" t="t" r="r" b="b"/>
                <a:pathLst>
                  <a:path w="569" h="500" extrusionOk="0">
                    <a:moveTo>
                      <a:pt x="435" y="1"/>
                    </a:moveTo>
                    <a:cubicBezTo>
                      <a:pt x="417" y="1"/>
                      <a:pt x="399" y="6"/>
                      <a:pt x="381" y="18"/>
                    </a:cubicBezTo>
                    <a:cubicBezTo>
                      <a:pt x="300" y="64"/>
                      <a:pt x="240" y="117"/>
                      <a:pt x="175" y="178"/>
                    </a:cubicBezTo>
                    <a:cubicBezTo>
                      <a:pt x="118" y="234"/>
                      <a:pt x="19" y="292"/>
                      <a:pt x="8" y="376"/>
                    </a:cubicBezTo>
                    <a:cubicBezTo>
                      <a:pt x="0" y="422"/>
                      <a:pt x="19" y="490"/>
                      <a:pt x="77" y="497"/>
                    </a:cubicBezTo>
                    <a:cubicBezTo>
                      <a:pt x="88" y="499"/>
                      <a:pt x="98" y="499"/>
                      <a:pt x="108" y="499"/>
                    </a:cubicBezTo>
                    <a:cubicBezTo>
                      <a:pt x="150" y="499"/>
                      <a:pt x="184" y="487"/>
                      <a:pt x="221" y="459"/>
                    </a:cubicBezTo>
                    <a:cubicBezTo>
                      <a:pt x="259" y="432"/>
                      <a:pt x="297" y="406"/>
                      <a:pt x="331" y="380"/>
                    </a:cubicBezTo>
                    <a:cubicBezTo>
                      <a:pt x="369" y="349"/>
                      <a:pt x="407" y="326"/>
                      <a:pt x="442" y="288"/>
                    </a:cubicBezTo>
                    <a:cubicBezTo>
                      <a:pt x="476" y="250"/>
                      <a:pt x="502" y="208"/>
                      <a:pt x="525" y="162"/>
                    </a:cubicBezTo>
                    <a:cubicBezTo>
                      <a:pt x="568" y="89"/>
                      <a:pt x="50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2"/>
              <p:cNvSpPr/>
              <p:nvPr/>
            </p:nvSpPr>
            <p:spPr>
              <a:xfrm flipH="1">
                <a:off x="8331218" y="3069478"/>
                <a:ext cx="18054" cy="25465"/>
              </a:xfrm>
              <a:custGeom>
                <a:avLst/>
                <a:gdLst/>
                <a:ahLst/>
                <a:cxnLst/>
                <a:rect l="l" t="t" r="r" b="b"/>
                <a:pathLst>
                  <a:path w="553" h="780" extrusionOk="0">
                    <a:moveTo>
                      <a:pt x="459" y="0"/>
                    </a:moveTo>
                    <a:cubicBezTo>
                      <a:pt x="439" y="0"/>
                      <a:pt x="420" y="7"/>
                      <a:pt x="406" y="23"/>
                    </a:cubicBezTo>
                    <a:cubicBezTo>
                      <a:pt x="322" y="119"/>
                      <a:pt x="250" y="225"/>
                      <a:pt x="185" y="336"/>
                    </a:cubicBezTo>
                    <a:cubicBezTo>
                      <a:pt x="155" y="393"/>
                      <a:pt x="136" y="453"/>
                      <a:pt x="106" y="507"/>
                    </a:cubicBezTo>
                    <a:cubicBezTo>
                      <a:pt x="71" y="564"/>
                      <a:pt x="38" y="613"/>
                      <a:pt x="18" y="678"/>
                    </a:cubicBezTo>
                    <a:cubicBezTo>
                      <a:pt x="1" y="734"/>
                      <a:pt x="48" y="780"/>
                      <a:pt x="101" y="780"/>
                    </a:cubicBezTo>
                    <a:cubicBezTo>
                      <a:pt x="115" y="780"/>
                      <a:pt x="130" y="776"/>
                      <a:pt x="143" y="769"/>
                    </a:cubicBezTo>
                    <a:cubicBezTo>
                      <a:pt x="201" y="742"/>
                      <a:pt x="243" y="693"/>
                      <a:pt x="284" y="648"/>
                    </a:cubicBezTo>
                    <a:cubicBezTo>
                      <a:pt x="334" y="590"/>
                      <a:pt x="394" y="541"/>
                      <a:pt x="429" y="476"/>
                    </a:cubicBezTo>
                    <a:cubicBezTo>
                      <a:pt x="501" y="358"/>
                      <a:pt x="543" y="221"/>
                      <a:pt x="550" y="85"/>
                    </a:cubicBezTo>
                    <a:cubicBezTo>
                      <a:pt x="553" y="37"/>
                      <a:pt x="504"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2"/>
              <p:cNvSpPr/>
              <p:nvPr/>
            </p:nvSpPr>
            <p:spPr>
              <a:xfrm flipH="1">
                <a:off x="8362592" y="3110647"/>
                <a:ext cx="20601" cy="30917"/>
              </a:xfrm>
              <a:custGeom>
                <a:avLst/>
                <a:gdLst/>
                <a:ahLst/>
                <a:cxnLst/>
                <a:rect l="l" t="t" r="r" b="b"/>
                <a:pathLst>
                  <a:path w="631" h="947" extrusionOk="0">
                    <a:moveTo>
                      <a:pt x="559" y="1"/>
                    </a:moveTo>
                    <a:cubicBezTo>
                      <a:pt x="541" y="1"/>
                      <a:pt x="523" y="9"/>
                      <a:pt x="510" y="29"/>
                    </a:cubicBezTo>
                    <a:cubicBezTo>
                      <a:pt x="419" y="166"/>
                      <a:pt x="335" y="306"/>
                      <a:pt x="247" y="447"/>
                    </a:cubicBezTo>
                    <a:cubicBezTo>
                      <a:pt x="168" y="576"/>
                      <a:pt x="73" y="694"/>
                      <a:pt x="19" y="838"/>
                    </a:cubicBezTo>
                    <a:cubicBezTo>
                      <a:pt x="1" y="890"/>
                      <a:pt x="53" y="946"/>
                      <a:pt x="104" y="946"/>
                    </a:cubicBezTo>
                    <a:cubicBezTo>
                      <a:pt x="117" y="946"/>
                      <a:pt x="130" y="942"/>
                      <a:pt x="141" y="934"/>
                    </a:cubicBezTo>
                    <a:cubicBezTo>
                      <a:pt x="396" y="743"/>
                      <a:pt x="552" y="378"/>
                      <a:pt x="620" y="78"/>
                    </a:cubicBezTo>
                    <a:cubicBezTo>
                      <a:pt x="630" y="33"/>
                      <a:pt x="595"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2"/>
              <p:cNvSpPr/>
              <p:nvPr/>
            </p:nvSpPr>
            <p:spPr>
              <a:xfrm flipH="1">
                <a:off x="8362265" y="3153839"/>
                <a:ext cx="22331" cy="30787"/>
              </a:xfrm>
              <a:custGeom>
                <a:avLst/>
                <a:gdLst/>
                <a:ahLst/>
                <a:cxnLst/>
                <a:rect l="l" t="t" r="r" b="b"/>
                <a:pathLst>
                  <a:path w="684" h="943" extrusionOk="0">
                    <a:moveTo>
                      <a:pt x="636" y="1"/>
                    </a:moveTo>
                    <a:cubicBezTo>
                      <a:pt x="623" y="1"/>
                      <a:pt x="609" y="7"/>
                      <a:pt x="599" y="22"/>
                    </a:cubicBezTo>
                    <a:cubicBezTo>
                      <a:pt x="496" y="162"/>
                      <a:pt x="397" y="310"/>
                      <a:pt x="290" y="447"/>
                    </a:cubicBezTo>
                    <a:cubicBezTo>
                      <a:pt x="199" y="569"/>
                      <a:pt x="70" y="675"/>
                      <a:pt x="20" y="824"/>
                    </a:cubicBezTo>
                    <a:cubicBezTo>
                      <a:pt x="0" y="880"/>
                      <a:pt x="50" y="942"/>
                      <a:pt x="105" y="942"/>
                    </a:cubicBezTo>
                    <a:cubicBezTo>
                      <a:pt x="114" y="942"/>
                      <a:pt x="122" y="941"/>
                      <a:pt x="131" y="938"/>
                    </a:cubicBezTo>
                    <a:cubicBezTo>
                      <a:pt x="298" y="880"/>
                      <a:pt x="401" y="721"/>
                      <a:pt x="488" y="580"/>
                    </a:cubicBezTo>
                    <a:cubicBezTo>
                      <a:pt x="595" y="410"/>
                      <a:pt x="652" y="254"/>
                      <a:pt x="678" y="56"/>
                    </a:cubicBezTo>
                    <a:cubicBezTo>
                      <a:pt x="683" y="23"/>
                      <a:pt x="661" y="1"/>
                      <a:pt x="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2"/>
              <p:cNvSpPr/>
              <p:nvPr/>
            </p:nvSpPr>
            <p:spPr>
              <a:xfrm flipH="1">
                <a:off x="8316983" y="3135752"/>
                <a:ext cx="20405" cy="25465"/>
              </a:xfrm>
              <a:custGeom>
                <a:avLst/>
                <a:gdLst/>
                <a:ahLst/>
                <a:cxnLst/>
                <a:rect l="l" t="t" r="r" b="b"/>
                <a:pathLst>
                  <a:path w="625" h="780" extrusionOk="0">
                    <a:moveTo>
                      <a:pt x="510" y="1"/>
                    </a:moveTo>
                    <a:cubicBezTo>
                      <a:pt x="488" y="1"/>
                      <a:pt x="466" y="9"/>
                      <a:pt x="449" y="28"/>
                    </a:cubicBezTo>
                    <a:cubicBezTo>
                      <a:pt x="362" y="127"/>
                      <a:pt x="274" y="229"/>
                      <a:pt x="186" y="332"/>
                    </a:cubicBezTo>
                    <a:cubicBezTo>
                      <a:pt x="103" y="431"/>
                      <a:pt x="8" y="534"/>
                      <a:pt x="4" y="667"/>
                    </a:cubicBezTo>
                    <a:cubicBezTo>
                      <a:pt x="1" y="733"/>
                      <a:pt x="58" y="779"/>
                      <a:pt x="121" y="779"/>
                    </a:cubicBezTo>
                    <a:cubicBezTo>
                      <a:pt x="130" y="779"/>
                      <a:pt x="139" y="778"/>
                      <a:pt x="148" y="776"/>
                    </a:cubicBezTo>
                    <a:cubicBezTo>
                      <a:pt x="281" y="743"/>
                      <a:pt x="365" y="610"/>
                      <a:pt x="430" y="495"/>
                    </a:cubicBezTo>
                    <a:cubicBezTo>
                      <a:pt x="506" y="374"/>
                      <a:pt x="555" y="252"/>
                      <a:pt x="604" y="115"/>
                    </a:cubicBezTo>
                    <a:cubicBezTo>
                      <a:pt x="624" y="55"/>
                      <a:pt x="566" y="1"/>
                      <a:pt x="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2"/>
              <p:cNvSpPr/>
              <p:nvPr/>
            </p:nvSpPr>
            <p:spPr>
              <a:xfrm flipH="1">
                <a:off x="8303435" y="3094910"/>
                <a:ext cx="18315" cy="17075"/>
              </a:xfrm>
              <a:custGeom>
                <a:avLst/>
                <a:gdLst/>
                <a:ahLst/>
                <a:cxnLst/>
                <a:rect l="l" t="t" r="r" b="b"/>
                <a:pathLst>
                  <a:path w="561" h="523" extrusionOk="0">
                    <a:moveTo>
                      <a:pt x="409" y="0"/>
                    </a:moveTo>
                    <a:cubicBezTo>
                      <a:pt x="384" y="0"/>
                      <a:pt x="359" y="9"/>
                      <a:pt x="339" y="28"/>
                    </a:cubicBezTo>
                    <a:cubicBezTo>
                      <a:pt x="228" y="130"/>
                      <a:pt x="0" y="276"/>
                      <a:pt x="39" y="450"/>
                    </a:cubicBezTo>
                    <a:cubicBezTo>
                      <a:pt x="50" y="495"/>
                      <a:pt x="92" y="518"/>
                      <a:pt x="134" y="522"/>
                    </a:cubicBezTo>
                    <a:cubicBezTo>
                      <a:pt x="137" y="522"/>
                      <a:pt x="141" y="522"/>
                      <a:pt x="145" y="522"/>
                    </a:cubicBezTo>
                    <a:cubicBezTo>
                      <a:pt x="232" y="522"/>
                      <a:pt x="310" y="433"/>
                      <a:pt x="358" y="370"/>
                    </a:cubicBezTo>
                    <a:cubicBezTo>
                      <a:pt x="407" y="298"/>
                      <a:pt x="457" y="225"/>
                      <a:pt x="506" y="157"/>
                    </a:cubicBezTo>
                    <a:cubicBezTo>
                      <a:pt x="560" y="80"/>
                      <a:pt x="485"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2"/>
              <p:cNvSpPr/>
              <p:nvPr/>
            </p:nvSpPr>
            <p:spPr>
              <a:xfrm flipH="1">
                <a:off x="8288384" y="3183875"/>
                <a:ext cx="16879" cy="22037"/>
              </a:xfrm>
              <a:custGeom>
                <a:avLst/>
                <a:gdLst/>
                <a:ahLst/>
                <a:cxnLst/>
                <a:rect l="l" t="t" r="r" b="b"/>
                <a:pathLst>
                  <a:path w="517" h="675" extrusionOk="0">
                    <a:moveTo>
                      <a:pt x="400" y="0"/>
                    </a:moveTo>
                    <a:cubicBezTo>
                      <a:pt x="371" y="0"/>
                      <a:pt x="343" y="13"/>
                      <a:pt x="328" y="44"/>
                    </a:cubicBezTo>
                    <a:cubicBezTo>
                      <a:pt x="248" y="204"/>
                      <a:pt x="1" y="470"/>
                      <a:pt x="153" y="648"/>
                    </a:cubicBezTo>
                    <a:cubicBezTo>
                      <a:pt x="170" y="665"/>
                      <a:pt x="195" y="674"/>
                      <a:pt x="220" y="674"/>
                    </a:cubicBezTo>
                    <a:cubicBezTo>
                      <a:pt x="228" y="674"/>
                      <a:pt x="237" y="673"/>
                      <a:pt x="244" y="671"/>
                    </a:cubicBezTo>
                    <a:cubicBezTo>
                      <a:pt x="355" y="641"/>
                      <a:pt x="378" y="534"/>
                      <a:pt x="404" y="439"/>
                    </a:cubicBezTo>
                    <a:cubicBezTo>
                      <a:pt x="434" y="334"/>
                      <a:pt x="450" y="215"/>
                      <a:pt x="492" y="113"/>
                    </a:cubicBezTo>
                    <a:cubicBezTo>
                      <a:pt x="517" y="50"/>
                      <a:pt x="457" y="0"/>
                      <a:pt x="4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2"/>
              <p:cNvSpPr/>
              <p:nvPr/>
            </p:nvSpPr>
            <p:spPr>
              <a:xfrm flipH="1">
                <a:off x="8254072" y="3177313"/>
                <a:ext cx="11459" cy="23571"/>
              </a:xfrm>
              <a:custGeom>
                <a:avLst/>
                <a:gdLst/>
                <a:ahLst/>
                <a:cxnLst/>
                <a:rect l="l" t="t" r="r" b="b"/>
                <a:pathLst>
                  <a:path w="351" h="722" extrusionOk="0">
                    <a:moveTo>
                      <a:pt x="201" y="0"/>
                    </a:moveTo>
                    <a:cubicBezTo>
                      <a:pt x="154" y="0"/>
                      <a:pt x="107" y="27"/>
                      <a:pt x="88" y="82"/>
                    </a:cubicBezTo>
                    <a:cubicBezTo>
                      <a:pt x="54" y="184"/>
                      <a:pt x="28" y="279"/>
                      <a:pt x="19" y="386"/>
                    </a:cubicBezTo>
                    <a:cubicBezTo>
                      <a:pt x="8" y="489"/>
                      <a:pt x="0" y="607"/>
                      <a:pt x="84" y="682"/>
                    </a:cubicBezTo>
                    <a:cubicBezTo>
                      <a:pt x="110" y="707"/>
                      <a:pt x="148" y="721"/>
                      <a:pt x="185" y="721"/>
                    </a:cubicBezTo>
                    <a:cubicBezTo>
                      <a:pt x="218" y="721"/>
                      <a:pt x="251" y="710"/>
                      <a:pt x="274" y="682"/>
                    </a:cubicBezTo>
                    <a:cubicBezTo>
                      <a:pt x="351" y="595"/>
                      <a:pt x="335" y="512"/>
                      <a:pt x="331" y="405"/>
                    </a:cubicBezTo>
                    <a:cubicBezTo>
                      <a:pt x="328" y="306"/>
                      <a:pt x="316" y="211"/>
                      <a:pt x="316" y="112"/>
                    </a:cubicBezTo>
                    <a:cubicBezTo>
                      <a:pt x="314" y="39"/>
                      <a:pt x="258"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2"/>
              <p:cNvSpPr/>
              <p:nvPr/>
            </p:nvSpPr>
            <p:spPr>
              <a:xfrm flipH="1">
                <a:off x="8212642" y="3153741"/>
                <a:ext cx="9696" cy="22657"/>
              </a:xfrm>
              <a:custGeom>
                <a:avLst/>
                <a:gdLst/>
                <a:ahLst/>
                <a:cxnLst/>
                <a:rect l="l" t="t" r="r" b="b"/>
                <a:pathLst>
                  <a:path w="297" h="694" extrusionOk="0">
                    <a:moveTo>
                      <a:pt x="151" y="1"/>
                    </a:moveTo>
                    <a:cubicBezTo>
                      <a:pt x="111" y="1"/>
                      <a:pt x="71" y="22"/>
                      <a:pt x="65" y="66"/>
                    </a:cubicBezTo>
                    <a:cubicBezTo>
                      <a:pt x="50" y="173"/>
                      <a:pt x="28" y="279"/>
                      <a:pt x="16" y="390"/>
                    </a:cubicBezTo>
                    <a:cubicBezTo>
                      <a:pt x="5" y="496"/>
                      <a:pt x="0" y="599"/>
                      <a:pt x="92" y="671"/>
                    </a:cubicBezTo>
                    <a:cubicBezTo>
                      <a:pt x="111" y="686"/>
                      <a:pt x="131" y="693"/>
                      <a:pt x="151" y="693"/>
                    </a:cubicBezTo>
                    <a:cubicBezTo>
                      <a:pt x="171" y="693"/>
                      <a:pt x="191" y="686"/>
                      <a:pt x="210" y="671"/>
                    </a:cubicBezTo>
                    <a:cubicBezTo>
                      <a:pt x="297" y="599"/>
                      <a:pt x="293" y="496"/>
                      <a:pt x="282" y="390"/>
                    </a:cubicBezTo>
                    <a:cubicBezTo>
                      <a:pt x="270" y="279"/>
                      <a:pt x="251" y="173"/>
                      <a:pt x="237" y="66"/>
                    </a:cubicBezTo>
                    <a:cubicBezTo>
                      <a:pt x="231" y="22"/>
                      <a:pt x="191"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2"/>
              <p:cNvSpPr/>
              <p:nvPr/>
            </p:nvSpPr>
            <p:spPr>
              <a:xfrm flipH="1">
                <a:off x="8187307" y="3122857"/>
                <a:ext cx="14659" cy="24192"/>
              </a:xfrm>
              <a:custGeom>
                <a:avLst/>
                <a:gdLst/>
                <a:ahLst/>
                <a:cxnLst/>
                <a:rect l="l" t="t" r="r" b="b"/>
                <a:pathLst>
                  <a:path w="449" h="741" extrusionOk="0">
                    <a:moveTo>
                      <a:pt x="316" y="1"/>
                    </a:moveTo>
                    <a:cubicBezTo>
                      <a:pt x="282" y="1"/>
                      <a:pt x="250" y="18"/>
                      <a:pt x="232" y="58"/>
                    </a:cubicBezTo>
                    <a:cubicBezTo>
                      <a:pt x="175" y="176"/>
                      <a:pt x="118" y="294"/>
                      <a:pt x="57" y="411"/>
                    </a:cubicBezTo>
                    <a:cubicBezTo>
                      <a:pt x="15" y="503"/>
                      <a:pt x="0" y="697"/>
                      <a:pt x="122" y="734"/>
                    </a:cubicBezTo>
                    <a:cubicBezTo>
                      <a:pt x="135" y="738"/>
                      <a:pt x="148" y="740"/>
                      <a:pt x="161" y="740"/>
                    </a:cubicBezTo>
                    <a:cubicBezTo>
                      <a:pt x="271" y="740"/>
                      <a:pt x="368" y="603"/>
                      <a:pt x="392" y="515"/>
                    </a:cubicBezTo>
                    <a:cubicBezTo>
                      <a:pt x="430" y="385"/>
                      <a:pt x="448" y="248"/>
                      <a:pt x="441" y="115"/>
                    </a:cubicBezTo>
                    <a:cubicBezTo>
                      <a:pt x="436" y="50"/>
                      <a:pt x="374" y="1"/>
                      <a:pt x="3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2"/>
              <p:cNvSpPr/>
              <p:nvPr/>
            </p:nvSpPr>
            <p:spPr>
              <a:xfrm flipH="1">
                <a:off x="8229031" y="3087336"/>
                <a:ext cx="11557" cy="23376"/>
              </a:xfrm>
              <a:custGeom>
                <a:avLst/>
                <a:gdLst/>
                <a:ahLst/>
                <a:cxnLst/>
                <a:rect l="l" t="t" r="r" b="b"/>
                <a:pathLst>
                  <a:path w="354" h="716" extrusionOk="0">
                    <a:moveTo>
                      <a:pt x="240" y="1"/>
                    </a:moveTo>
                    <a:cubicBezTo>
                      <a:pt x="198" y="1"/>
                      <a:pt x="153" y="30"/>
                      <a:pt x="153" y="81"/>
                    </a:cubicBezTo>
                    <a:cubicBezTo>
                      <a:pt x="149" y="188"/>
                      <a:pt x="115" y="290"/>
                      <a:pt x="77" y="389"/>
                    </a:cubicBezTo>
                    <a:cubicBezTo>
                      <a:pt x="50" y="469"/>
                      <a:pt x="4" y="568"/>
                      <a:pt x="1" y="655"/>
                    </a:cubicBezTo>
                    <a:cubicBezTo>
                      <a:pt x="1" y="691"/>
                      <a:pt x="31" y="715"/>
                      <a:pt x="63" y="715"/>
                    </a:cubicBezTo>
                    <a:cubicBezTo>
                      <a:pt x="69" y="715"/>
                      <a:pt x="74" y="715"/>
                      <a:pt x="80" y="713"/>
                    </a:cubicBezTo>
                    <a:cubicBezTo>
                      <a:pt x="187" y="685"/>
                      <a:pt x="282" y="553"/>
                      <a:pt x="313" y="450"/>
                    </a:cubicBezTo>
                    <a:cubicBezTo>
                      <a:pt x="354" y="320"/>
                      <a:pt x="343" y="192"/>
                      <a:pt x="313" y="59"/>
                    </a:cubicBezTo>
                    <a:cubicBezTo>
                      <a:pt x="304" y="19"/>
                      <a:pt x="273" y="1"/>
                      <a:pt x="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2"/>
              <p:cNvSpPr/>
              <p:nvPr/>
            </p:nvSpPr>
            <p:spPr>
              <a:xfrm flipH="1">
                <a:off x="8255573" y="3119951"/>
                <a:ext cx="15671" cy="27881"/>
              </a:xfrm>
              <a:custGeom>
                <a:avLst/>
                <a:gdLst/>
                <a:ahLst/>
                <a:cxnLst/>
                <a:rect l="l" t="t" r="r" b="b"/>
                <a:pathLst>
                  <a:path w="480" h="854" extrusionOk="0">
                    <a:moveTo>
                      <a:pt x="258" y="1"/>
                    </a:moveTo>
                    <a:cubicBezTo>
                      <a:pt x="216" y="1"/>
                      <a:pt x="172" y="29"/>
                      <a:pt x="172" y="79"/>
                    </a:cubicBezTo>
                    <a:cubicBezTo>
                      <a:pt x="172" y="211"/>
                      <a:pt x="130" y="353"/>
                      <a:pt x="92" y="478"/>
                    </a:cubicBezTo>
                    <a:cubicBezTo>
                      <a:pt x="57" y="592"/>
                      <a:pt x="1" y="695"/>
                      <a:pt x="73" y="804"/>
                    </a:cubicBezTo>
                    <a:cubicBezTo>
                      <a:pt x="92" y="833"/>
                      <a:pt x="126" y="853"/>
                      <a:pt x="162" y="853"/>
                    </a:cubicBezTo>
                    <a:cubicBezTo>
                      <a:pt x="170" y="853"/>
                      <a:pt x="179" y="852"/>
                      <a:pt x="187" y="850"/>
                    </a:cubicBezTo>
                    <a:cubicBezTo>
                      <a:pt x="480" y="759"/>
                      <a:pt x="362" y="272"/>
                      <a:pt x="328" y="56"/>
                    </a:cubicBezTo>
                    <a:cubicBezTo>
                      <a:pt x="321" y="18"/>
                      <a:pt x="290" y="1"/>
                      <a:pt x="2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2"/>
              <p:cNvSpPr/>
              <p:nvPr/>
            </p:nvSpPr>
            <p:spPr>
              <a:xfrm flipH="1">
                <a:off x="8232687" y="3045482"/>
                <a:ext cx="17466" cy="24257"/>
              </a:xfrm>
              <a:custGeom>
                <a:avLst/>
                <a:gdLst/>
                <a:ahLst/>
                <a:cxnLst/>
                <a:rect l="l" t="t" r="r" b="b"/>
                <a:pathLst>
                  <a:path w="535" h="743" extrusionOk="0">
                    <a:moveTo>
                      <a:pt x="420" y="0"/>
                    </a:moveTo>
                    <a:cubicBezTo>
                      <a:pt x="391" y="0"/>
                      <a:pt x="363" y="13"/>
                      <a:pt x="347" y="44"/>
                    </a:cubicBezTo>
                    <a:cubicBezTo>
                      <a:pt x="241" y="230"/>
                      <a:pt x="1" y="458"/>
                      <a:pt x="62" y="690"/>
                    </a:cubicBezTo>
                    <a:cubicBezTo>
                      <a:pt x="71" y="722"/>
                      <a:pt x="102" y="743"/>
                      <a:pt x="136" y="743"/>
                    </a:cubicBezTo>
                    <a:cubicBezTo>
                      <a:pt x="143" y="743"/>
                      <a:pt x="150" y="742"/>
                      <a:pt x="157" y="740"/>
                    </a:cubicBezTo>
                    <a:cubicBezTo>
                      <a:pt x="404" y="679"/>
                      <a:pt x="457" y="321"/>
                      <a:pt x="515" y="116"/>
                    </a:cubicBezTo>
                    <a:cubicBezTo>
                      <a:pt x="535" y="51"/>
                      <a:pt x="476" y="0"/>
                      <a:pt x="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2"/>
              <p:cNvSpPr/>
              <p:nvPr/>
            </p:nvSpPr>
            <p:spPr>
              <a:xfrm flipH="1">
                <a:off x="8261189" y="3044209"/>
                <a:ext cx="14169" cy="21090"/>
              </a:xfrm>
              <a:custGeom>
                <a:avLst/>
                <a:gdLst/>
                <a:ahLst/>
                <a:cxnLst/>
                <a:rect l="l" t="t" r="r" b="b"/>
                <a:pathLst>
                  <a:path w="434" h="646" extrusionOk="0">
                    <a:moveTo>
                      <a:pt x="329" y="0"/>
                    </a:moveTo>
                    <a:cubicBezTo>
                      <a:pt x="305" y="0"/>
                      <a:pt x="279" y="12"/>
                      <a:pt x="260" y="41"/>
                    </a:cubicBezTo>
                    <a:cubicBezTo>
                      <a:pt x="203" y="118"/>
                      <a:pt x="146" y="201"/>
                      <a:pt x="104" y="285"/>
                    </a:cubicBezTo>
                    <a:cubicBezTo>
                      <a:pt x="66" y="369"/>
                      <a:pt x="1" y="467"/>
                      <a:pt x="39" y="558"/>
                    </a:cubicBezTo>
                    <a:cubicBezTo>
                      <a:pt x="56" y="603"/>
                      <a:pt x="103" y="646"/>
                      <a:pt x="153" y="646"/>
                    </a:cubicBezTo>
                    <a:cubicBezTo>
                      <a:pt x="171" y="646"/>
                      <a:pt x="189" y="640"/>
                      <a:pt x="206" y="627"/>
                    </a:cubicBezTo>
                    <a:cubicBezTo>
                      <a:pt x="290" y="562"/>
                      <a:pt x="290" y="486"/>
                      <a:pt x="317" y="391"/>
                    </a:cubicBezTo>
                    <a:cubicBezTo>
                      <a:pt x="343" y="300"/>
                      <a:pt x="366" y="213"/>
                      <a:pt x="404" y="125"/>
                    </a:cubicBezTo>
                    <a:cubicBezTo>
                      <a:pt x="433" y="57"/>
                      <a:pt x="383" y="0"/>
                      <a:pt x="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2"/>
              <p:cNvSpPr/>
              <p:nvPr/>
            </p:nvSpPr>
            <p:spPr>
              <a:xfrm flipH="1">
                <a:off x="8201183" y="2986031"/>
                <a:ext cx="9860" cy="24159"/>
              </a:xfrm>
              <a:custGeom>
                <a:avLst/>
                <a:gdLst/>
                <a:ahLst/>
                <a:cxnLst/>
                <a:rect l="l" t="t" r="r" b="b"/>
                <a:pathLst>
                  <a:path w="302" h="740" extrusionOk="0">
                    <a:moveTo>
                      <a:pt x="153" y="0"/>
                    </a:moveTo>
                    <a:cubicBezTo>
                      <a:pt x="105" y="0"/>
                      <a:pt x="58" y="33"/>
                      <a:pt x="54" y="98"/>
                    </a:cubicBezTo>
                    <a:cubicBezTo>
                      <a:pt x="42" y="306"/>
                      <a:pt x="1" y="508"/>
                      <a:pt x="92" y="705"/>
                    </a:cubicBezTo>
                    <a:cubicBezTo>
                      <a:pt x="101" y="728"/>
                      <a:pt x="127" y="739"/>
                      <a:pt x="153" y="739"/>
                    </a:cubicBezTo>
                    <a:cubicBezTo>
                      <a:pt x="178" y="739"/>
                      <a:pt x="204" y="728"/>
                      <a:pt x="214" y="705"/>
                    </a:cubicBezTo>
                    <a:cubicBezTo>
                      <a:pt x="301" y="508"/>
                      <a:pt x="263" y="306"/>
                      <a:pt x="252" y="98"/>
                    </a:cubicBezTo>
                    <a:cubicBezTo>
                      <a:pt x="248" y="33"/>
                      <a:pt x="20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2"/>
              <p:cNvSpPr/>
              <p:nvPr/>
            </p:nvSpPr>
            <p:spPr>
              <a:xfrm flipH="1">
                <a:off x="8184794" y="3046037"/>
                <a:ext cx="10251" cy="24257"/>
              </a:xfrm>
              <a:custGeom>
                <a:avLst/>
                <a:gdLst/>
                <a:ahLst/>
                <a:cxnLst/>
                <a:rect l="l" t="t" r="r" b="b"/>
                <a:pathLst>
                  <a:path w="314" h="743" extrusionOk="0">
                    <a:moveTo>
                      <a:pt x="174" y="1"/>
                    </a:moveTo>
                    <a:cubicBezTo>
                      <a:pt x="145" y="1"/>
                      <a:pt x="118" y="16"/>
                      <a:pt x="111" y="53"/>
                    </a:cubicBezTo>
                    <a:cubicBezTo>
                      <a:pt x="92" y="164"/>
                      <a:pt x="58" y="271"/>
                      <a:pt x="43" y="381"/>
                    </a:cubicBezTo>
                    <a:cubicBezTo>
                      <a:pt x="27" y="487"/>
                      <a:pt x="1" y="582"/>
                      <a:pt x="50" y="685"/>
                    </a:cubicBezTo>
                    <a:cubicBezTo>
                      <a:pt x="70" y="725"/>
                      <a:pt x="108" y="742"/>
                      <a:pt x="147" y="742"/>
                    </a:cubicBezTo>
                    <a:cubicBezTo>
                      <a:pt x="190" y="742"/>
                      <a:pt x="235" y="721"/>
                      <a:pt x="259" y="685"/>
                    </a:cubicBezTo>
                    <a:cubicBezTo>
                      <a:pt x="313" y="594"/>
                      <a:pt x="294" y="495"/>
                      <a:pt x="290" y="392"/>
                    </a:cubicBezTo>
                    <a:cubicBezTo>
                      <a:pt x="290" y="285"/>
                      <a:pt x="267" y="183"/>
                      <a:pt x="259" y="76"/>
                    </a:cubicBezTo>
                    <a:cubicBezTo>
                      <a:pt x="257" y="30"/>
                      <a:pt x="213"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2"/>
              <p:cNvSpPr/>
              <p:nvPr/>
            </p:nvSpPr>
            <p:spPr>
              <a:xfrm flipH="1">
                <a:off x="8152146" y="3039540"/>
                <a:ext cx="11949" cy="21613"/>
              </a:xfrm>
              <a:custGeom>
                <a:avLst/>
                <a:gdLst/>
                <a:ahLst/>
                <a:cxnLst/>
                <a:rect l="l" t="t" r="r" b="b"/>
                <a:pathLst>
                  <a:path w="366" h="662" extrusionOk="0">
                    <a:moveTo>
                      <a:pt x="184" y="1"/>
                    </a:moveTo>
                    <a:cubicBezTo>
                      <a:pt x="154" y="1"/>
                      <a:pt x="123" y="19"/>
                      <a:pt x="110" y="55"/>
                    </a:cubicBezTo>
                    <a:cubicBezTo>
                      <a:pt x="76" y="147"/>
                      <a:pt x="53" y="238"/>
                      <a:pt x="41" y="333"/>
                    </a:cubicBezTo>
                    <a:cubicBezTo>
                      <a:pt x="27" y="443"/>
                      <a:pt x="0" y="534"/>
                      <a:pt x="87" y="621"/>
                    </a:cubicBezTo>
                    <a:cubicBezTo>
                      <a:pt x="112" y="648"/>
                      <a:pt x="147" y="661"/>
                      <a:pt x="183" y="661"/>
                    </a:cubicBezTo>
                    <a:cubicBezTo>
                      <a:pt x="219" y="661"/>
                      <a:pt x="255" y="648"/>
                      <a:pt x="281" y="621"/>
                    </a:cubicBezTo>
                    <a:cubicBezTo>
                      <a:pt x="365" y="534"/>
                      <a:pt x="342" y="443"/>
                      <a:pt x="327" y="333"/>
                    </a:cubicBezTo>
                    <a:cubicBezTo>
                      <a:pt x="315" y="238"/>
                      <a:pt x="292" y="147"/>
                      <a:pt x="258" y="55"/>
                    </a:cubicBezTo>
                    <a:cubicBezTo>
                      <a:pt x="245" y="19"/>
                      <a:pt x="215" y="1"/>
                      <a:pt x="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2"/>
              <p:cNvSpPr/>
              <p:nvPr/>
            </p:nvSpPr>
            <p:spPr>
              <a:xfrm flipH="1">
                <a:off x="8134157" y="2974866"/>
                <a:ext cx="14169" cy="24061"/>
              </a:xfrm>
              <a:custGeom>
                <a:avLst/>
                <a:gdLst/>
                <a:ahLst/>
                <a:cxnLst/>
                <a:rect l="l" t="t" r="r" b="b"/>
                <a:pathLst>
                  <a:path w="434" h="737" extrusionOk="0">
                    <a:moveTo>
                      <a:pt x="99" y="1"/>
                    </a:moveTo>
                    <a:cubicBezTo>
                      <a:pt x="50" y="1"/>
                      <a:pt x="0" y="33"/>
                      <a:pt x="7" y="89"/>
                    </a:cubicBezTo>
                    <a:cubicBezTo>
                      <a:pt x="23" y="192"/>
                      <a:pt x="19" y="303"/>
                      <a:pt x="19" y="405"/>
                    </a:cubicBezTo>
                    <a:cubicBezTo>
                      <a:pt x="19" y="519"/>
                      <a:pt x="7" y="610"/>
                      <a:pt x="87" y="701"/>
                    </a:cubicBezTo>
                    <a:cubicBezTo>
                      <a:pt x="108" y="726"/>
                      <a:pt x="140" y="737"/>
                      <a:pt x="172" y="737"/>
                    </a:cubicBezTo>
                    <a:cubicBezTo>
                      <a:pt x="206" y="737"/>
                      <a:pt x="240" y="725"/>
                      <a:pt x="262" y="701"/>
                    </a:cubicBezTo>
                    <a:cubicBezTo>
                      <a:pt x="433" y="526"/>
                      <a:pt x="274" y="219"/>
                      <a:pt x="179" y="44"/>
                    </a:cubicBezTo>
                    <a:cubicBezTo>
                      <a:pt x="162" y="14"/>
                      <a:pt x="131" y="1"/>
                      <a:pt x="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2"/>
              <p:cNvSpPr/>
              <p:nvPr/>
            </p:nvSpPr>
            <p:spPr>
              <a:xfrm flipH="1">
                <a:off x="8160243" y="2947736"/>
                <a:ext cx="9239" cy="24486"/>
              </a:xfrm>
              <a:custGeom>
                <a:avLst/>
                <a:gdLst/>
                <a:ahLst/>
                <a:cxnLst/>
                <a:rect l="l" t="t" r="r" b="b"/>
                <a:pathLst>
                  <a:path w="283" h="750" extrusionOk="0">
                    <a:moveTo>
                      <a:pt x="187" y="0"/>
                    </a:moveTo>
                    <a:cubicBezTo>
                      <a:pt x="148" y="0"/>
                      <a:pt x="105" y="30"/>
                      <a:pt x="100" y="76"/>
                    </a:cubicBezTo>
                    <a:cubicBezTo>
                      <a:pt x="88" y="183"/>
                      <a:pt x="74" y="293"/>
                      <a:pt x="55" y="399"/>
                    </a:cubicBezTo>
                    <a:cubicBezTo>
                      <a:pt x="36" y="495"/>
                      <a:pt x="1" y="578"/>
                      <a:pt x="28" y="677"/>
                    </a:cubicBezTo>
                    <a:cubicBezTo>
                      <a:pt x="40" y="726"/>
                      <a:pt x="79" y="749"/>
                      <a:pt x="120" y="749"/>
                    </a:cubicBezTo>
                    <a:cubicBezTo>
                      <a:pt x="156" y="749"/>
                      <a:pt x="193" y="732"/>
                      <a:pt x="218" y="700"/>
                    </a:cubicBezTo>
                    <a:cubicBezTo>
                      <a:pt x="283" y="616"/>
                      <a:pt x="271" y="487"/>
                      <a:pt x="275" y="385"/>
                    </a:cubicBezTo>
                    <a:cubicBezTo>
                      <a:pt x="279" y="274"/>
                      <a:pt x="264" y="164"/>
                      <a:pt x="248" y="53"/>
                    </a:cubicBezTo>
                    <a:cubicBezTo>
                      <a:pt x="242" y="16"/>
                      <a:pt x="216"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2"/>
              <p:cNvSpPr/>
              <p:nvPr/>
            </p:nvSpPr>
            <p:spPr>
              <a:xfrm flipH="1">
                <a:off x="8145715" y="2903890"/>
                <a:ext cx="11851" cy="18217"/>
              </a:xfrm>
              <a:custGeom>
                <a:avLst/>
                <a:gdLst/>
                <a:ahLst/>
                <a:cxnLst/>
                <a:rect l="l" t="t" r="r" b="b"/>
                <a:pathLst>
                  <a:path w="363" h="558" extrusionOk="0">
                    <a:moveTo>
                      <a:pt x="147" y="0"/>
                    </a:moveTo>
                    <a:cubicBezTo>
                      <a:pt x="118" y="0"/>
                      <a:pt x="90" y="16"/>
                      <a:pt x="85" y="54"/>
                    </a:cubicBezTo>
                    <a:cubicBezTo>
                      <a:pt x="62" y="199"/>
                      <a:pt x="1" y="401"/>
                      <a:pt x="108" y="526"/>
                    </a:cubicBezTo>
                    <a:cubicBezTo>
                      <a:pt x="128" y="547"/>
                      <a:pt x="155" y="557"/>
                      <a:pt x="182" y="557"/>
                    </a:cubicBezTo>
                    <a:cubicBezTo>
                      <a:pt x="222" y="557"/>
                      <a:pt x="262" y="537"/>
                      <a:pt x="283" y="503"/>
                    </a:cubicBezTo>
                    <a:cubicBezTo>
                      <a:pt x="362" y="373"/>
                      <a:pt x="271" y="184"/>
                      <a:pt x="225" y="54"/>
                    </a:cubicBezTo>
                    <a:cubicBezTo>
                      <a:pt x="215" y="20"/>
                      <a:pt x="180"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2"/>
              <p:cNvSpPr/>
              <p:nvPr/>
            </p:nvSpPr>
            <p:spPr>
              <a:xfrm flipH="1">
                <a:off x="8164226" y="2870981"/>
                <a:ext cx="12178" cy="22723"/>
              </a:xfrm>
              <a:custGeom>
                <a:avLst/>
                <a:gdLst/>
                <a:ahLst/>
                <a:cxnLst/>
                <a:rect l="l" t="t" r="r" b="b"/>
                <a:pathLst>
                  <a:path w="373" h="696" extrusionOk="0">
                    <a:moveTo>
                      <a:pt x="188" y="1"/>
                    </a:moveTo>
                    <a:cubicBezTo>
                      <a:pt x="163" y="1"/>
                      <a:pt x="137" y="15"/>
                      <a:pt x="130" y="44"/>
                    </a:cubicBezTo>
                    <a:cubicBezTo>
                      <a:pt x="81" y="249"/>
                      <a:pt x="0" y="496"/>
                      <a:pt x="141" y="679"/>
                    </a:cubicBezTo>
                    <a:cubicBezTo>
                      <a:pt x="150" y="690"/>
                      <a:pt x="168" y="696"/>
                      <a:pt x="186" y="696"/>
                    </a:cubicBezTo>
                    <a:cubicBezTo>
                      <a:pt x="204" y="696"/>
                      <a:pt x="222" y="690"/>
                      <a:pt x="232" y="679"/>
                    </a:cubicBezTo>
                    <a:cubicBezTo>
                      <a:pt x="373" y="496"/>
                      <a:pt x="293" y="249"/>
                      <a:pt x="244" y="44"/>
                    </a:cubicBezTo>
                    <a:cubicBezTo>
                      <a:pt x="238" y="15"/>
                      <a:pt x="213"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2"/>
              <p:cNvSpPr/>
              <p:nvPr/>
            </p:nvSpPr>
            <p:spPr>
              <a:xfrm flipH="1">
                <a:off x="8193380" y="2893998"/>
                <a:ext cx="10708" cy="29024"/>
              </a:xfrm>
              <a:custGeom>
                <a:avLst/>
                <a:gdLst/>
                <a:ahLst/>
                <a:cxnLst/>
                <a:rect l="l" t="t" r="r" b="b"/>
                <a:pathLst>
                  <a:path w="328" h="889" extrusionOk="0">
                    <a:moveTo>
                      <a:pt x="164" y="1"/>
                    </a:moveTo>
                    <a:cubicBezTo>
                      <a:pt x="143" y="1"/>
                      <a:pt x="122" y="13"/>
                      <a:pt x="115" y="38"/>
                    </a:cubicBezTo>
                    <a:cubicBezTo>
                      <a:pt x="73" y="160"/>
                      <a:pt x="62" y="289"/>
                      <a:pt x="46" y="415"/>
                    </a:cubicBezTo>
                    <a:cubicBezTo>
                      <a:pt x="31" y="540"/>
                      <a:pt x="1" y="688"/>
                      <a:pt x="50" y="806"/>
                    </a:cubicBezTo>
                    <a:cubicBezTo>
                      <a:pt x="73" y="861"/>
                      <a:pt x="118" y="889"/>
                      <a:pt x="164" y="889"/>
                    </a:cubicBezTo>
                    <a:cubicBezTo>
                      <a:pt x="210" y="889"/>
                      <a:pt x="255" y="861"/>
                      <a:pt x="278" y="806"/>
                    </a:cubicBezTo>
                    <a:cubicBezTo>
                      <a:pt x="327" y="688"/>
                      <a:pt x="297" y="540"/>
                      <a:pt x="282" y="415"/>
                    </a:cubicBezTo>
                    <a:cubicBezTo>
                      <a:pt x="267" y="289"/>
                      <a:pt x="255" y="160"/>
                      <a:pt x="213" y="38"/>
                    </a:cubicBezTo>
                    <a:cubicBezTo>
                      <a:pt x="206" y="13"/>
                      <a:pt x="185"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2"/>
              <p:cNvSpPr/>
              <p:nvPr/>
            </p:nvSpPr>
            <p:spPr>
              <a:xfrm flipH="1">
                <a:off x="8209344" y="2955212"/>
                <a:ext cx="10382" cy="20274"/>
              </a:xfrm>
              <a:custGeom>
                <a:avLst/>
                <a:gdLst/>
                <a:ahLst/>
                <a:cxnLst/>
                <a:rect l="l" t="t" r="r" b="b"/>
                <a:pathLst>
                  <a:path w="318" h="621" extrusionOk="0">
                    <a:moveTo>
                      <a:pt x="239" y="1"/>
                    </a:moveTo>
                    <a:cubicBezTo>
                      <a:pt x="216" y="1"/>
                      <a:pt x="195" y="11"/>
                      <a:pt x="187" y="33"/>
                    </a:cubicBezTo>
                    <a:cubicBezTo>
                      <a:pt x="148" y="117"/>
                      <a:pt x="111" y="197"/>
                      <a:pt x="80" y="284"/>
                    </a:cubicBezTo>
                    <a:cubicBezTo>
                      <a:pt x="46" y="372"/>
                      <a:pt x="1" y="452"/>
                      <a:pt x="27" y="547"/>
                    </a:cubicBezTo>
                    <a:cubicBezTo>
                      <a:pt x="39" y="593"/>
                      <a:pt x="84" y="620"/>
                      <a:pt x="129" y="620"/>
                    </a:cubicBezTo>
                    <a:cubicBezTo>
                      <a:pt x="154" y="620"/>
                      <a:pt x="179" y="612"/>
                      <a:pt x="199" y="593"/>
                    </a:cubicBezTo>
                    <a:cubicBezTo>
                      <a:pt x="267" y="524"/>
                      <a:pt x="267" y="429"/>
                      <a:pt x="282" y="338"/>
                    </a:cubicBezTo>
                    <a:cubicBezTo>
                      <a:pt x="297" y="250"/>
                      <a:pt x="301" y="159"/>
                      <a:pt x="313" y="68"/>
                    </a:cubicBezTo>
                    <a:cubicBezTo>
                      <a:pt x="317" y="28"/>
                      <a:pt x="276" y="1"/>
                      <a:pt x="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2"/>
              <p:cNvSpPr/>
              <p:nvPr/>
            </p:nvSpPr>
            <p:spPr>
              <a:xfrm flipH="1">
                <a:off x="8463211" y="2774051"/>
                <a:ext cx="37675" cy="12471"/>
              </a:xfrm>
              <a:custGeom>
                <a:avLst/>
                <a:gdLst/>
                <a:ahLst/>
                <a:cxnLst/>
                <a:rect l="l" t="t" r="r" b="b"/>
                <a:pathLst>
                  <a:path w="1154" h="382" extrusionOk="0">
                    <a:moveTo>
                      <a:pt x="467" y="0"/>
                    </a:moveTo>
                    <a:cubicBezTo>
                      <a:pt x="337" y="0"/>
                      <a:pt x="207" y="11"/>
                      <a:pt x="92" y="16"/>
                    </a:cubicBezTo>
                    <a:cubicBezTo>
                      <a:pt x="1" y="24"/>
                      <a:pt x="5" y="146"/>
                      <a:pt x="92" y="158"/>
                    </a:cubicBezTo>
                    <a:cubicBezTo>
                      <a:pt x="252" y="180"/>
                      <a:pt x="404" y="230"/>
                      <a:pt x="560" y="275"/>
                    </a:cubicBezTo>
                    <a:cubicBezTo>
                      <a:pt x="689" y="316"/>
                      <a:pt x="814" y="381"/>
                      <a:pt x="950" y="381"/>
                    </a:cubicBezTo>
                    <a:cubicBezTo>
                      <a:pt x="954" y="381"/>
                      <a:pt x="959" y="381"/>
                      <a:pt x="963" y="381"/>
                    </a:cubicBezTo>
                    <a:cubicBezTo>
                      <a:pt x="1066" y="381"/>
                      <a:pt x="1153" y="230"/>
                      <a:pt x="1055" y="153"/>
                    </a:cubicBezTo>
                    <a:cubicBezTo>
                      <a:pt x="896" y="28"/>
                      <a:pt x="68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2"/>
              <p:cNvSpPr/>
              <p:nvPr/>
            </p:nvSpPr>
            <p:spPr>
              <a:xfrm flipH="1">
                <a:off x="8404642" y="2777022"/>
                <a:ext cx="28109" cy="9664"/>
              </a:xfrm>
              <a:custGeom>
                <a:avLst/>
                <a:gdLst/>
                <a:ahLst/>
                <a:cxnLst/>
                <a:rect l="l" t="t" r="r" b="b"/>
                <a:pathLst>
                  <a:path w="861" h="296" extrusionOk="0">
                    <a:moveTo>
                      <a:pt x="153" y="0"/>
                    </a:moveTo>
                    <a:cubicBezTo>
                      <a:pt x="42" y="0"/>
                      <a:pt x="1" y="156"/>
                      <a:pt x="119" y="195"/>
                    </a:cubicBezTo>
                    <a:cubicBezTo>
                      <a:pt x="268" y="244"/>
                      <a:pt x="433" y="295"/>
                      <a:pt x="594" y="295"/>
                    </a:cubicBezTo>
                    <a:cubicBezTo>
                      <a:pt x="623" y="295"/>
                      <a:pt x="651" y="294"/>
                      <a:pt x="678" y="290"/>
                    </a:cubicBezTo>
                    <a:cubicBezTo>
                      <a:pt x="853" y="267"/>
                      <a:pt x="861" y="28"/>
                      <a:pt x="678" y="13"/>
                    </a:cubicBezTo>
                    <a:cubicBezTo>
                      <a:pt x="638" y="9"/>
                      <a:pt x="597" y="8"/>
                      <a:pt x="556" y="8"/>
                    </a:cubicBezTo>
                    <a:cubicBezTo>
                      <a:pt x="484" y="8"/>
                      <a:pt x="412" y="12"/>
                      <a:pt x="341" y="12"/>
                    </a:cubicBezTo>
                    <a:cubicBezTo>
                      <a:pt x="284" y="12"/>
                      <a:pt x="228" y="9"/>
                      <a:pt x="172" y="2"/>
                    </a:cubicBezTo>
                    <a:cubicBezTo>
                      <a:pt x="165" y="1"/>
                      <a:pt x="159"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2"/>
              <p:cNvSpPr/>
              <p:nvPr/>
            </p:nvSpPr>
            <p:spPr>
              <a:xfrm flipH="1">
                <a:off x="8433568" y="2750969"/>
                <a:ext cx="33300" cy="10610"/>
              </a:xfrm>
              <a:custGeom>
                <a:avLst/>
                <a:gdLst/>
                <a:ahLst/>
                <a:cxnLst/>
                <a:rect l="l" t="t" r="r" b="b"/>
                <a:pathLst>
                  <a:path w="1020" h="325" extrusionOk="0">
                    <a:moveTo>
                      <a:pt x="224" y="1"/>
                    </a:moveTo>
                    <a:cubicBezTo>
                      <a:pt x="206" y="1"/>
                      <a:pt x="189" y="1"/>
                      <a:pt x="172" y="1"/>
                    </a:cubicBezTo>
                    <a:cubicBezTo>
                      <a:pt x="35" y="5"/>
                      <a:pt x="1" y="210"/>
                      <a:pt x="138" y="244"/>
                    </a:cubicBezTo>
                    <a:cubicBezTo>
                      <a:pt x="267" y="279"/>
                      <a:pt x="408" y="298"/>
                      <a:pt x="541" y="309"/>
                    </a:cubicBezTo>
                    <a:cubicBezTo>
                      <a:pt x="608" y="315"/>
                      <a:pt x="682" y="324"/>
                      <a:pt x="753" y="324"/>
                    </a:cubicBezTo>
                    <a:cubicBezTo>
                      <a:pt x="810" y="324"/>
                      <a:pt x="866" y="319"/>
                      <a:pt x="917" y="302"/>
                    </a:cubicBezTo>
                    <a:cubicBezTo>
                      <a:pt x="1001" y="279"/>
                      <a:pt x="1020" y="165"/>
                      <a:pt x="943" y="119"/>
                    </a:cubicBezTo>
                    <a:cubicBezTo>
                      <a:pt x="837" y="58"/>
                      <a:pt x="701" y="43"/>
                      <a:pt x="578" y="28"/>
                    </a:cubicBezTo>
                    <a:cubicBezTo>
                      <a:pt x="463" y="11"/>
                      <a:pt x="341" y="1"/>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2"/>
              <p:cNvSpPr/>
              <p:nvPr/>
            </p:nvSpPr>
            <p:spPr>
              <a:xfrm flipH="1">
                <a:off x="8355246" y="2766999"/>
                <a:ext cx="26183" cy="9631"/>
              </a:xfrm>
              <a:custGeom>
                <a:avLst/>
                <a:gdLst/>
                <a:ahLst/>
                <a:cxnLst/>
                <a:rect l="l" t="t" r="r" b="b"/>
                <a:pathLst>
                  <a:path w="802" h="295" extrusionOk="0">
                    <a:moveTo>
                      <a:pt x="497" y="1"/>
                    </a:moveTo>
                    <a:cubicBezTo>
                      <a:pt x="375" y="1"/>
                      <a:pt x="245" y="23"/>
                      <a:pt x="133" y="23"/>
                    </a:cubicBezTo>
                    <a:cubicBezTo>
                      <a:pt x="128" y="23"/>
                      <a:pt x="123" y="23"/>
                      <a:pt x="117" y="23"/>
                    </a:cubicBezTo>
                    <a:cubicBezTo>
                      <a:pt x="116" y="23"/>
                      <a:pt x="115" y="23"/>
                      <a:pt x="114" y="23"/>
                    </a:cubicBezTo>
                    <a:cubicBezTo>
                      <a:pt x="26" y="23"/>
                      <a:pt x="1" y="172"/>
                      <a:pt x="95" y="187"/>
                    </a:cubicBezTo>
                    <a:cubicBezTo>
                      <a:pt x="259" y="216"/>
                      <a:pt x="440" y="294"/>
                      <a:pt x="612" y="294"/>
                    </a:cubicBezTo>
                    <a:cubicBezTo>
                      <a:pt x="643" y="294"/>
                      <a:pt x="673" y="292"/>
                      <a:pt x="703" y="286"/>
                    </a:cubicBezTo>
                    <a:cubicBezTo>
                      <a:pt x="749" y="278"/>
                      <a:pt x="783" y="237"/>
                      <a:pt x="795" y="195"/>
                    </a:cubicBezTo>
                    <a:cubicBezTo>
                      <a:pt x="802" y="172"/>
                      <a:pt x="798" y="149"/>
                      <a:pt x="795" y="126"/>
                    </a:cubicBezTo>
                    <a:cubicBezTo>
                      <a:pt x="790" y="77"/>
                      <a:pt x="744" y="50"/>
                      <a:pt x="703" y="35"/>
                    </a:cubicBezTo>
                    <a:cubicBezTo>
                      <a:pt x="641" y="9"/>
                      <a:pt x="570" y="1"/>
                      <a:pt x="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2"/>
              <p:cNvSpPr/>
              <p:nvPr/>
            </p:nvSpPr>
            <p:spPr>
              <a:xfrm flipH="1">
                <a:off x="8537452" y="2755017"/>
                <a:ext cx="21515" cy="8227"/>
              </a:xfrm>
              <a:custGeom>
                <a:avLst/>
                <a:gdLst/>
                <a:ahLst/>
                <a:cxnLst/>
                <a:rect l="l" t="t" r="r" b="b"/>
                <a:pathLst>
                  <a:path w="659" h="252" extrusionOk="0">
                    <a:moveTo>
                      <a:pt x="408" y="0"/>
                    </a:moveTo>
                    <a:cubicBezTo>
                      <a:pt x="315" y="0"/>
                      <a:pt x="218" y="18"/>
                      <a:pt x="130" y="25"/>
                    </a:cubicBezTo>
                    <a:cubicBezTo>
                      <a:pt x="0" y="37"/>
                      <a:pt x="0" y="216"/>
                      <a:pt x="130" y="227"/>
                    </a:cubicBezTo>
                    <a:cubicBezTo>
                      <a:pt x="218" y="235"/>
                      <a:pt x="314" y="252"/>
                      <a:pt x="407" y="252"/>
                    </a:cubicBezTo>
                    <a:cubicBezTo>
                      <a:pt x="455" y="252"/>
                      <a:pt x="503" y="247"/>
                      <a:pt x="548" y="234"/>
                    </a:cubicBezTo>
                    <a:cubicBezTo>
                      <a:pt x="658" y="208"/>
                      <a:pt x="658" y="44"/>
                      <a:pt x="548" y="18"/>
                    </a:cubicBezTo>
                    <a:cubicBezTo>
                      <a:pt x="503" y="5"/>
                      <a:pt x="456" y="0"/>
                      <a:pt x="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2"/>
              <p:cNvSpPr/>
              <p:nvPr/>
            </p:nvSpPr>
            <p:spPr>
              <a:xfrm flipH="1">
                <a:off x="8540782" y="2729748"/>
                <a:ext cx="326" cy="163"/>
              </a:xfrm>
              <a:custGeom>
                <a:avLst/>
                <a:gdLst/>
                <a:ahLst/>
                <a:cxnLst/>
                <a:rect l="l" t="t" r="r" b="b"/>
                <a:pathLst>
                  <a:path w="10" h="5" extrusionOk="0">
                    <a:moveTo>
                      <a:pt x="5" y="1"/>
                    </a:moveTo>
                    <a:cubicBezTo>
                      <a:pt x="1" y="1"/>
                      <a:pt x="1" y="4"/>
                      <a:pt x="5" y="4"/>
                    </a:cubicBezTo>
                    <a:cubicBezTo>
                      <a:pt x="9" y="4"/>
                      <a:pt x="9" y="1"/>
                      <a:pt x="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2"/>
              <p:cNvSpPr/>
              <p:nvPr/>
            </p:nvSpPr>
            <p:spPr>
              <a:xfrm flipH="1">
                <a:off x="8589100" y="2721652"/>
                <a:ext cx="27195" cy="9109"/>
              </a:xfrm>
              <a:custGeom>
                <a:avLst/>
                <a:gdLst/>
                <a:ahLst/>
                <a:cxnLst/>
                <a:rect l="l" t="t" r="r" b="b"/>
                <a:pathLst>
                  <a:path w="833" h="279" extrusionOk="0">
                    <a:moveTo>
                      <a:pt x="125" y="1"/>
                    </a:moveTo>
                    <a:cubicBezTo>
                      <a:pt x="35" y="1"/>
                      <a:pt x="0" y="125"/>
                      <a:pt x="96" y="154"/>
                    </a:cubicBezTo>
                    <a:cubicBezTo>
                      <a:pt x="232" y="199"/>
                      <a:pt x="430" y="278"/>
                      <a:pt x="598" y="278"/>
                    </a:cubicBezTo>
                    <a:cubicBezTo>
                      <a:pt x="659" y="278"/>
                      <a:pt x="716" y="268"/>
                      <a:pt x="765" y="242"/>
                    </a:cubicBezTo>
                    <a:cubicBezTo>
                      <a:pt x="833" y="203"/>
                      <a:pt x="829" y="105"/>
                      <a:pt x="765" y="66"/>
                    </a:cubicBezTo>
                    <a:cubicBezTo>
                      <a:pt x="700" y="28"/>
                      <a:pt x="624" y="24"/>
                      <a:pt x="549" y="24"/>
                    </a:cubicBezTo>
                    <a:cubicBezTo>
                      <a:pt x="527" y="24"/>
                      <a:pt x="505" y="24"/>
                      <a:pt x="483" y="24"/>
                    </a:cubicBezTo>
                    <a:cubicBezTo>
                      <a:pt x="365" y="21"/>
                      <a:pt x="255" y="21"/>
                      <a:pt x="137" y="2"/>
                    </a:cubicBezTo>
                    <a:cubicBezTo>
                      <a:pt x="133" y="1"/>
                      <a:pt x="129"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2"/>
              <p:cNvSpPr/>
              <p:nvPr/>
            </p:nvSpPr>
            <p:spPr>
              <a:xfrm flipH="1">
                <a:off x="8562264" y="2688841"/>
                <a:ext cx="29840" cy="12896"/>
              </a:xfrm>
              <a:custGeom>
                <a:avLst/>
                <a:gdLst/>
                <a:ahLst/>
                <a:cxnLst/>
                <a:rect l="l" t="t" r="r" b="b"/>
                <a:pathLst>
                  <a:path w="914" h="395" extrusionOk="0">
                    <a:moveTo>
                      <a:pt x="190" y="1"/>
                    </a:moveTo>
                    <a:cubicBezTo>
                      <a:pt x="160" y="1"/>
                      <a:pt x="130" y="3"/>
                      <a:pt x="99" y="7"/>
                    </a:cubicBezTo>
                    <a:cubicBezTo>
                      <a:pt x="1" y="22"/>
                      <a:pt x="12" y="148"/>
                      <a:pt x="73" y="190"/>
                    </a:cubicBezTo>
                    <a:cubicBezTo>
                      <a:pt x="176" y="266"/>
                      <a:pt x="305" y="292"/>
                      <a:pt x="419" y="327"/>
                    </a:cubicBezTo>
                    <a:cubicBezTo>
                      <a:pt x="507" y="355"/>
                      <a:pt x="598" y="394"/>
                      <a:pt x="691" y="394"/>
                    </a:cubicBezTo>
                    <a:cubicBezTo>
                      <a:pt x="722" y="394"/>
                      <a:pt x="753" y="390"/>
                      <a:pt x="784" y="380"/>
                    </a:cubicBezTo>
                    <a:cubicBezTo>
                      <a:pt x="875" y="353"/>
                      <a:pt x="913" y="236"/>
                      <a:pt x="841" y="163"/>
                    </a:cubicBezTo>
                    <a:cubicBezTo>
                      <a:pt x="746" y="64"/>
                      <a:pt x="605" y="60"/>
                      <a:pt x="476" y="37"/>
                    </a:cubicBezTo>
                    <a:cubicBezTo>
                      <a:pt x="381" y="20"/>
                      <a:pt x="286"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2"/>
              <p:cNvSpPr/>
              <p:nvPr/>
            </p:nvSpPr>
            <p:spPr>
              <a:xfrm flipH="1">
                <a:off x="8579045" y="2596448"/>
                <a:ext cx="25987" cy="13451"/>
              </a:xfrm>
              <a:custGeom>
                <a:avLst/>
                <a:gdLst/>
                <a:ahLst/>
                <a:cxnLst/>
                <a:rect l="l" t="t" r="r" b="b"/>
                <a:pathLst>
                  <a:path w="796" h="412" extrusionOk="0">
                    <a:moveTo>
                      <a:pt x="124" y="0"/>
                    </a:moveTo>
                    <a:cubicBezTo>
                      <a:pt x="57" y="0"/>
                      <a:pt x="1" y="80"/>
                      <a:pt x="62" y="137"/>
                    </a:cubicBezTo>
                    <a:cubicBezTo>
                      <a:pt x="230" y="293"/>
                      <a:pt x="423" y="392"/>
                      <a:pt x="655" y="411"/>
                    </a:cubicBezTo>
                    <a:cubicBezTo>
                      <a:pt x="657" y="411"/>
                      <a:pt x="660" y="411"/>
                      <a:pt x="662" y="411"/>
                    </a:cubicBezTo>
                    <a:cubicBezTo>
                      <a:pt x="706" y="411"/>
                      <a:pt x="747" y="383"/>
                      <a:pt x="769" y="346"/>
                    </a:cubicBezTo>
                    <a:cubicBezTo>
                      <a:pt x="795" y="301"/>
                      <a:pt x="795" y="255"/>
                      <a:pt x="769" y="209"/>
                    </a:cubicBezTo>
                    <a:cubicBezTo>
                      <a:pt x="727" y="146"/>
                      <a:pt x="667" y="149"/>
                      <a:pt x="595" y="137"/>
                    </a:cubicBezTo>
                    <a:cubicBezTo>
                      <a:pt x="446" y="115"/>
                      <a:pt x="298" y="73"/>
                      <a:pt x="161" y="9"/>
                    </a:cubicBezTo>
                    <a:cubicBezTo>
                      <a:pt x="149" y="3"/>
                      <a:pt x="136"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2"/>
              <p:cNvSpPr/>
              <p:nvPr/>
            </p:nvSpPr>
            <p:spPr>
              <a:xfrm flipH="1">
                <a:off x="8589198" y="2622893"/>
                <a:ext cx="29089" cy="13157"/>
              </a:xfrm>
              <a:custGeom>
                <a:avLst/>
                <a:gdLst/>
                <a:ahLst/>
                <a:cxnLst/>
                <a:rect l="l" t="t" r="r" b="b"/>
                <a:pathLst>
                  <a:path w="891" h="403" extrusionOk="0">
                    <a:moveTo>
                      <a:pt x="126" y="0"/>
                    </a:moveTo>
                    <a:cubicBezTo>
                      <a:pt x="43" y="0"/>
                      <a:pt x="1" y="123"/>
                      <a:pt x="80" y="171"/>
                    </a:cubicBezTo>
                    <a:cubicBezTo>
                      <a:pt x="210" y="244"/>
                      <a:pt x="339" y="301"/>
                      <a:pt x="476" y="347"/>
                    </a:cubicBezTo>
                    <a:cubicBezTo>
                      <a:pt x="550" y="374"/>
                      <a:pt x="636" y="403"/>
                      <a:pt x="717" y="403"/>
                    </a:cubicBezTo>
                    <a:cubicBezTo>
                      <a:pt x="760" y="403"/>
                      <a:pt x="802" y="394"/>
                      <a:pt x="841" y="373"/>
                    </a:cubicBezTo>
                    <a:cubicBezTo>
                      <a:pt x="890" y="350"/>
                      <a:pt x="887" y="289"/>
                      <a:pt x="856" y="252"/>
                    </a:cubicBezTo>
                    <a:cubicBezTo>
                      <a:pt x="787" y="164"/>
                      <a:pt x="647" y="145"/>
                      <a:pt x="540" y="118"/>
                    </a:cubicBezTo>
                    <a:cubicBezTo>
                      <a:pt x="411" y="84"/>
                      <a:pt x="282" y="43"/>
                      <a:pt x="152" y="4"/>
                    </a:cubicBezTo>
                    <a:cubicBezTo>
                      <a:pt x="143" y="2"/>
                      <a:pt x="13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2"/>
              <p:cNvSpPr/>
              <p:nvPr/>
            </p:nvSpPr>
            <p:spPr>
              <a:xfrm flipH="1">
                <a:off x="8610550" y="2655834"/>
                <a:ext cx="31635" cy="14006"/>
              </a:xfrm>
              <a:custGeom>
                <a:avLst/>
                <a:gdLst/>
                <a:ahLst/>
                <a:cxnLst/>
                <a:rect l="l" t="t" r="r" b="b"/>
                <a:pathLst>
                  <a:path w="969" h="429" extrusionOk="0">
                    <a:moveTo>
                      <a:pt x="134" y="1"/>
                    </a:moveTo>
                    <a:cubicBezTo>
                      <a:pt x="44" y="1"/>
                      <a:pt x="1" y="138"/>
                      <a:pt x="90" y="189"/>
                    </a:cubicBezTo>
                    <a:cubicBezTo>
                      <a:pt x="257" y="284"/>
                      <a:pt x="518" y="429"/>
                      <a:pt x="739" y="429"/>
                    </a:cubicBezTo>
                    <a:cubicBezTo>
                      <a:pt x="783" y="429"/>
                      <a:pt x="826" y="423"/>
                      <a:pt x="866" y="410"/>
                    </a:cubicBezTo>
                    <a:cubicBezTo>
                      <a:pt x="957" y="380"/>
                      <a:pt x="968" y="261"/>
                      <a:pt x="892" y="208"/>
                    </a:cubicBezTo>
                    <a:cubicBezTo>
                      <a:pt x="786" y="136"/>
                      <a:pt x="656" y="140"/>
                      <a:pt x="535" y="113"/>
                    </a:cubicBezTo>
                    <a:cubicBezTo>
                      <a:pt x="410" y="83"/>
                      <a:pt x="287" y="48"/>
                      <a:pt x="166" y="6"/>
                    </a:cubicBezTo>
                    <a:cubicBezTo>
                      <a:pt x="155" y="3"/>
                      <a:pt x="14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2"/>
              <p:cNvSpPr/>
              <p:nvPr/>
            </p:nvSpPr>
            <p:spPr>
              <a:xfrm flipH="1">
                <a:off x="8547899" y="2569743"/>
                <a:ext cx="22494" cy="12537"/>
              </a:xfrm>
              <a:custGeom>
                <a:avLst/>
                <a:gdLst/>
                <a:ahLst/>
                <a:cxnLst/>
                <a:rect l="l" t="t" r="r" b="b"/>
                <a:pathLst>
                  <a:path w="689" h="384" extrusionOk="0">
                    <a:moveTo>
                      <a:pt x="85" y="1"/>
                    </a:moveTo>
                    <a:cubicBezTo>
                      <a:pt x="13" y="1"/>
                      <a:pt x="1" y="89"/>
                      <a:pt x="50" y="123"/>
                    </a:cubicBezTo>
                    <a:cubicBezTo>
                      <a:pt x="182" y="223"/>
                      <a:pt x="368" y="383"/>
                      <a:pt x="549" y="383"/>
                    </a:cubicBezTo>
                    <a:cubicBezTo>
                      <a:pt x="560" y="383"/>
                      <a:pt x="572" y="383"/>
                      <a:pt x="583" y="381"/>
                    </a:cubicBezTo>
                    <a:cubicBezTo>
                      <a:pt x="655" y="374"/>
                      <a:pt x="689" y="313"/>
                      <a:pt x="662" y="245"/>
                    </a:cubicBezTo>
                    <a:cubicBezTo>
                      <a:pt x="617" y="146"/>
                      <a:pt x="503" y="89"/>
                      <a:pt x="408" y="55"/>
                    </a:cubicBezTo>
                    <a:cubicBezTo>
                      <a:pt x="297" y="16"/>
                      <a:pt x="195" y="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2"/>
              <p:cNvSpPr/>
              <p:nvPr/>
            </p:nvSpPr>
            <p:spPr>
              <a:xfrm flipH="1">
                <a:off x="8597262" y="2533994"/>
                <a:ext cx="22266" cy="12112"/>
              </a:xfrm>
              <a:custGeom>
                <a:avLst/>
                <a:gdLst/>
                <a:ahLst/>
                <a:cxnLst/>
                <a:rect l="l" t="t" r="r" b="b"/>
                <a:pathLst>
                  <a:path w="682" h="371" extrusionOk="0">
                    <a:moveTo>
                      <a:pt x="127" y="0"/>
                    </a:moveTo>
                    <a:cubicBezTo>
                      <a:pt x="56" y="0"/>
                      <a:pt x="1" y="102"/>
                      <a:pt x="81" y="138"/>
                    </a:cubicBezTo>
                    <a:cubicBezTo>
                      <a:pt x="164" y="173"/>
                      <a:pt x="244" y="214"/>
                      <a:pt x="323" y="256"/>
                    </a:cubicBezTo>
                    <a:cubicBezTo>
                      <a:pt x="404" y="302"/>
                      <a:pt x="472" y="371"/>
                      <a:pt x="563" y="371"/>
                    </a:cubicBezTo>
                    <a:cubicBezTo>
                      <a:pt x="643" y="371"/>
                      <a:pt x="681" y="290"/>
                      <a:pt x="651" y="225"/>
                    </a:cubicBezTo>
                    <a:cubicBezTo>
                      <a:pt x="605" y="142"/>
                      <a:pt x="499" y="111"/>
                      <a:pt x="415" y="81"/>
                    </a:cubicBezTo>
                    <a:cubicBezTo>
                      <a:pt x="323" y="43"/>
                      <a:pt x="232" y="20"/>
                      <a:pt x="137" y="1"/>
                    </a:cubicBezTo>
                    <a:cubicBezTo>
                      <a:pt x="134" y="0"/>
                      <a:pt x="130"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2"/>
              <p:cNvSpPr/>
              <p:nvPr/>
            </p:nvSpPr>
            <p:spPr>
              <a:xfrm flipH="1">
                <a:off x="8631477" y="2541764"/>
                <a:ext cx="28730" cy="14528"/>
              </a:xfrm>
              <a:custGeom>
                <a:avLst/>
                <a:gdLst/>
                <a:ahLst/>
                <a:cxnLst/>
                <a:rect l="l" t="t" r="r" b="b"/>
                <a:pathLst>
                  <a:path w="880" h="445" extrusionOk="0">
                    <a:moveTo>
                      <a:pt x="89" y="1"/>
                    </a:moveTo>
                    <a:cubicBezTo>
                      <a:pt x="31" y="1"/>
                      <a:pt x="1" y="90"/>
                      <a:pt x="60" y="121"/>
                    </a:cubicBezTo>
                    <a:cubicBezTo>
                      <a:pt x="281" y="247"/>
                      <a:pt x="532" y="425"/>
                      <a:pt x="794" y="444"/>
                    </a:cubicBezTo>
                    <a:cubicBezTo>
                      <a:pt x="796" y="444"/>
                      <a:pt x="799" y="444"/>
                      <a:pt x="802" y="444"/>
                    </a:cubicBezTo>
                    <a:cubicBezTo>
                      <a:pt x="854" y="444"/>
                      <a:pt x="880" y="366"/>
                      <a:pt x="843" y="330"/>
                    </a:cubicBezTo>
                    <a:cubicBezTo>
                      <a:pt x="653" y="151"/>
                      <a:pt x="349" y="82"/>
                      <a:pt x="106" y="3"/>
                    </a:cubicBezTo>
                    <a:cubicBezTo>
                      <a:pt x="100" y="1"/>
                      <a:pt x="94"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2"/>
              <p:cNvSpPr/>
              <p:nvPr/>
            </p:nvSpPr>
            <p:spPr>
              <a:xfrm flipH="1">
                <a:off x="8659717" y="2567784"/>
                <a:ext cx="24192" cy="13712"/>
              </a:xfrm>
              <a:custGeom>
                <a:avLst/>
                <a:gdLst/>
                <a:ahLst/>
                <a:cxnLst/>
                <a:rect l="l" t="t" r="r" b="b"/>
                <a:pathLst>
                  <a:path w="741" h="420" extrusionOk="0">
                    <a:moveTo>
                      <a:pt x="87" y="1"/>
                    </a:moveTo>
                    <a:cubicBezTo>
                      <a:pt x="25" y="1"/>
                      <a:pt x="0" y="85"/>
                      <a:pt x="41" y="122"/>
                    </a:cubicBezTo>
                    <a:cubicBezTo>
                      <a:pt x="117" y="206"/>
                      <a:pt x="219" y="255"/>
                      <a:pt x="314" y="312"/>
                    </a:cubicBezTo>
                    <a:cubicBezTo>
                      <a:pt x="405" y="359"/>
                      <a:pt x="502" y="419"/>
                      <a:pt x="605" y="419"/>
                    </a:cubicBezTo>
                    <a:cubicBezTo>
                      <a:pt x="611" y="419"/>
                      <a:pt x="617" y="419"/>
                      <a:pt x="623" y="419"/>
                    </a:cubicBezTo>
                    <a:cubicBezTo>
                      <a:pt x="684" y="419"/>
                      <a:pt x="740" y="343"/>
                      <a:pt x="699" y="285"/>
                    </a:cubicBezTo>
                    <a:cubicBezTo>
                      <a:pt x="630" y="194"/>
                      <a:pt x="528" y="152"/>
                      <a:pt x="425" y="107"/>
                    </a:cubicBezTo>
                    <a:cubicBezTo>
                      <a:pt x="314" y="61"/>
                      <a:pt x="209" y="12"/>
                      <a:pt x="91" y="1"/>
                    </a:cubicBezTo>
                    <a:cubicBezTo>
                      <a:pt x="89" y="1"/>
                      <a:pt x="88"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2"/>
              <p:cNvSpPr/>
              <p:nvPr/>
            </p:nvSpPr>
            <p:spPr>
              <a:xfrm flipH="1">
                <a:off x="8626318" y="2602031"/>
                <a:ext cx="20894" cy="12341"/>
              </a:xfrm>
              <a:custGeom>
                <a:avLst/>
                <a:gdLst/>
                <a:ahLst/>
                <a:cxnLst/>
                <a:rect l="l" t="t" r="r" b="b"/>
                <a:pathLst>
                  <a:path w="640" h="378" extrusionOk="0">
                    <a:moveTo>
                      <a:pt x="125" y="1"/>
                    </a:moveTo>
                    <a:cubicBezTo>
                      <a:pt x="121" y="1"/>
                      <a:pt x="118" y="1"/>
                      <a:pt x="115" y="1"/>
                    </a:cubicBezTo>
                    <a:cubicBezTo>
                      <a:pt x="34" y="5"/>
                      <a:pt x="1" y="92"/>
                      <a:pt x="54" y="153"/>
                    </a:cubicBezTo>
                    <a:cubicBezTo>
                      <a:pt x="107" y="217"/>
                      <a:pt x="206" y="256"/>
                      <a:pt x="282" y="294"/>
                    </a:cubicBezTo>
                    <a:cubicBezTo>
                      <a:pt x="347" y="331"/>
                      <a:pt x="417" y="378"/>
                      <a:pt x="490" y="378"/>
                    </a:cubicBezTo>
                    <a:cubicBezTo>
                      <a:pt x="507" y="378"/>
                      <a:pt x="524" y="375"/>
                      <a:pt x="541" y="370"/>
                    </a:cubicBezTo>
                    <a:cubicBezTo>
                      <a:pt x="613" y="347"/>
                      <a:pt x="639" y="275"/>
                      <a:pt x="609" y="210"/>
                    </a:cubicBezTo>
                    <a:cubicBezTo>
                      <a:pt x="567" y="122"/>
                      <a:pt x="457" y="100"/>
                      <a:pt x="373" y="69"/>
                    </a:cubicBezTo>
                    <a:cubicBezTo>
                      <a:pt x="297" y="44"/>
                      <a:pt x="209"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2"/>
              <p:cNvSpPr/>
              <p:nvPr/>
            </p:nvSpPr>
            <p:spPr>
              <a:xfrm flipH="1">
                <a:off x="8661937" y="2648815"/>
                <a:ext cx="29579" cy="15214"/>
              </a:xfrm>
              <a:custGeom>
                <a:avLst/>
                <a:gdLst/>
                <a:ahLst/>
                <a:cxnLst/>
                <a:rect l="l" t="t" r="r" b="b"/>
                <a:pathLst>
                  <a:path w="906" h="466" extrusionOk="0">
                    <a:moveTo>
                      <a:pt x="108" y="1"/>
                    </a:moveTo>
                    <a:cubicBezTo>
                      <a:pt x="34" y="1"/>
                      <a:pt x="0" y="88"/>
                      <a:pt x="65" y="138"/>
                    </a:cubicBezTo>
                    <a:cubicBezTo>
                      <a:pt x="171" y="221"/>
                      <a:pt x="289" y="283"/>
                      <a:pt x="411" y="339"/>
                    </a:cubicBezTo>
                    <a:cubicBezTo>
                      <a:pt x="513" y="391"/>
                      <a:pt x="618" y="466"/>
                      <a:pt x="737" y="466"/>
                    </a:cubicBezTo>
                    <a:cubicBezTo>
                      <a:pt x="742" y="466"/>
                      <a:pt x="747" y="465"/>
                      <a:pt x="753" y="465"/>
                    </a:cubicBezTo>
                    <a:cubicBezTo>
                      <a:pt x="859" y="458"/>
                      <a:pt x="905" y="339"/>
                      <a:pt x="837" y="260"/>
                    </a:cubicBezTo>
                    <a:cubicBezTo>
                      <a:pt x="757" y="169"/>
                      <a:pt x="620" y="146"/>
                      <a:pt x="510" y="104"/>
                    </a:cubicBezTo>
                    <a:cubicBezTo>
                      <a:pt x="384" y="58"/>
                      <a:pt x="255" y="20"/>
                      <a:pt x="122" y="2"/>
                    </a:cubicBezTo>
                    <a:cubicBezTo>
                      <a:pt x="117" y="1"/>
                      <a:pt x="113"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2"/>
              <p:cNvSpPr/>
              <p:nvPr/>
            </p:nvSpPr>
            <p:spPr>
              <a:xfrm flipH="1">
                <a:off x="8646821" y="2683128"/>
                <a:ext cx="28207" cy="15997"/>
              </a:xfrm>
              <a:custGeom>
                <a:avLst/>
                <a:gdLst/>
                <a:ahLst/>
                <a:cxnLst/>
                <a:rect l="l" t="t" r="r" b="b"/>
                <a:pathLst>
                  <a:path w="864" h="490" extrusionOk="0">
                    <a:moveTo>
                      <a:pt x="141" y="0"/>
                    </a:moveTo>
                    <a:cubicBezTo>
                      <a:pt x="51" y="0"/>
                      <a:pt x="1" y="154"/>
                      <a:pt x="96" y="205"/>
                    </a:cubicBezTo>
                    <a:cubicBezTo>
                      <a:pt x="207" y="262"/>
                      <a:pt x="312" y="327"/>
                      <a:pt x="427" y="379"/>
                    </a:cubicBezTo>
                    <a:cubicBezTo>
                      <a:pt x="521" y="429"/>
                      <a:pt x="632" y="490"/>
                      <a:pt x="742" y="490"/>
                    </a:cubicBezTo>
                    <a:cubicBezTo>
                      <a:pt x="833" y="490"/>
                      <a:pt x="864" y="388"/>
                      <a:pt x="811" y="323"/>
                    </a:cubicBezTo>
                    <a:cubicBezTo>
                      <a:pt x="742" y="239"/>
                      <a:pt x="621" y="197"/>
                      <a:pt x="521" y="151"/>
                    </a:cubicBezTo>
                    <a:cubicBezTo>
                      <a:pt x="407" y="102"/>
                      <a:pt x="293" y="56"/>
                      <a:pt x="176" y="7"/>
                    </a:cubicBezTo>
                    <a:cubicBezTo>
                      <a:pt x="164" y="2"/>
                      <a:pt x="152"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2"/>
              <p:cNvSpPr/>
              <p:nvPr/>
            </p:nvSpPr>
            <p:spPr>
              <a:xfrm flipH="1">
                <a:off x="8638626" y="2480550"/>
                <a:ext cx="24975" cy="16389"/>
              </a:xfrm>
              <a:custGeom>
                <a:avLst/>
                <a:gdLst/>
                <a:ahLst/>
                <a:cxnLst/>
                <a:rect l="l" t="t" r="r" b="b"/>
                <a:pathLst>
                  <a:path w="765" h="502" extrusionOk="0">
                    <a:moveTo>
                      <a:pt x="149" y="0"/>
                    </a:moveTo>
                    <a:cubicBezTo>
                      <a:pt x="61" y="0"/>
                      <a:pt x="1" y="123"/>
                      <a:pt x="96" y="178"/>
                    </a:cubicBezTo>
                    <a:cubicBezTo>
                      <a:pt x="202" y="239"/>
                      <a:pt x="305" y="304"/>
                      <a:pt x="408" y="376"/>
                    </a:cubicBezTo>
                    <a:cubicBezTo>
                      <a:pt x="488" y="433"/>
                      <a:pt x="556" y="501"/>
                      <a:pt x="654" y="501"/>
                    </a:cubicBezTo>
                    <a:cubicBezTo>
                      <a:pt x="668" y="501"/>
                      <a:pt x="682" y="500"/>
                      <a:pt x="696" y="497"/>
                    </a:cubicBezTo>
                    <a:cubicBezTo>
                      <a:pt x="746" y="486"/>
                      <a:pt x="765" y="434"/>
                      <a:pt x="757" y="388"/>
                    </a:cubicBezTo>
                    <a:cubicBezTo>
                      <a:pt x="738" y="274"/>
                      <a:pt x="617" y="224"/>
                      <a:pt x="525" y="171"/>
                    </a:cubicBezTo>
                    <a:cubicBezTo>
                      <a:pt x="419" y="114"/>
                      <a:pt x="308" y="60"/>
                      <a:pt x="194" y="11"/>
                    </a:cubicBezTo>
                    <a:cubicBezTo>
                      <a:pt x="179" y="4"/>
                      <a:pt x="164"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2"/>
              <p:cNvSpPr/>
              <p:nvPr/>
            </p:nvSpPr>
            <p:spPr>
              <a:xfrm flipH="1">
                <a:off x="8648584" y="2451265"/>
                <a:ext cx="27195" cy="17368"/>
              </a:xfrm>
              <a:custGeom>
                <a:avLst/>
                <a:gdLst/>
                <a:ahLst/>
                <a:cxnLst/>
                <a:rect l="l" t="t" r="r" b="b"/>
                <a:pathLst>
                  <a:path w="833" h="532" extrusionOk="0">
                    <a:moveTo>
                      <a:pt x="145" y="0"/>
                    </a:moveTo>
                    <a:cubicBezTo>
                      <a:pt x="46" y="0"/>
                      <a:pt x="0" y="130"/>
                      <a:pt x="93" y="194"/>
                    </a:cubicBezTo>
                    <a:cubicBezTo>
                      <a:pt x="179" y="250"/>
                      <a:pt x="267" y="308"/>
                      <a:pt x="358" y="364"/>
                    </a:cubicBezTo>
                    <a:cubicBezTo>
                      <a:pt x="446" y="422"/>
                      <a:pt x="530" y="486"/>
                      <a:pt x="628" y="524"/>
                    </a:cubicBezTo>
                    <a:cubicBezTo>
                      <a:pt x="644" y="529"/>
                      <a:pt x="658" y="531"/>
                      <a:pt x="671" y="531"/>
                    </a:cubicBezTo>
                    <a:cubicBezTo>
                      <a:pt x="783" y="531"/>
                      <a:pt x="832" y="377"/>
                      <a:pt x="762" y="292"/>
                    </a:cubicBezTo>
                    <a:cubicBezTo>
                      <a:pt x="693" y="208"/>
                      <a:pt x="583" y="159"/>
                      <a:pt x="484" y="110"/>
                    </a:cubicBezTo>
                    <a:cubicBezTo>
                      <a:pt x="381" y="64"/>
                      <a:pt x="279" y="26"/>
                      <a:pt x="168" y="3"/>
                    </a:cubicBezTo>
                    <a:cubicBezTo>
                      <a:pt x="160" y="1"/>
                      <a:pt x="152"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2"/>
              <p:cNvSpPr/>
              <p:nvPr/>
            </p:nvSpPr>
            <p:spPr>
              <a:xfrm flipH="1">
                <a:off x="8639443" y="2400074"/>
                <a:ext cx="31146" cy="18185"/>
              </a:xfrm>
              <a:custGeom>
                <a:avLst/>
                <a:gdLst/>
                <a:ahLst/>
                <a:cxnLst/>
                <a:rect l="l" t="t" r="r" b="b"/>
                <a:pathLst>
                  <a:path w="954" h="557" extrusionOk="0">
                    <a:moveTo>
                      <a:pt x="170" y="0"/>
                    </a:moveTo>
                    <a:cubicBezTo>
                      <a:pt x="67" y="0"/>
                      <a:pt x="0" y="144"/>
                      <a:pt x="108" y="207"/>
                    </a:cubicBezTo>
                    <a:cubicBezTo>
                      <a:pt x="329" y="332"/>
                      <a:pt x="583" y="533"/>
                      <a:pt x="838" y="556"/>
                    </a:cubicBezTo>
                    <a:cubicBezTo>
                      <a:pt x="842" y="557"/>
                      <a:pt x="846" y="557"/>
                      <a:pt x="850" y="557"/>
                    </a:cubicBezTo>
                    <a:cubicBezTo>
                      <a:pt x="931" y="557"/>
                      <a:pt x="954" y="447"/>
                      <a:pt x="906" y="393"/>
                    </a:cubicBezTo>
                    <a:cubicBezTo>
                      <a:pt x="827" y="293"/>
                      <a:pt x="701" y="240"/>
                      <a:pt x="587" y="188"/>
                    </a:cubicBezTo>
                    <a:cubicBezTo>
                      <a:pt x="466" y="126"/>
                      <a:pt x="344" y="70"/>
                      <a:pt x="222" y="12"/>
                    </a:cubicBezTo>
                    <a:cubicBezTo>
                      <a:pt x="204" y="4"/>
                      <a:pt x="187"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2"/>
              <p:cNvSpPr/>
              <p:nvPr/>
            </p:nvSpPr>
            <p:spPr>
              <a:xfrm flipH="1">
                <a:off x="8619528" y="2377090"/>
                <a:ext cx="31635" cy="19980"/>
              </a:xfrm>
              <a:custGeom>
                <a:avLst/>
                <a:gdLst/>
                <a:ahLst/>
                <a:cxnLst/>
                <a:rect l="l" t="t" r="r" b="b"/>
                <a:pathLst>
                  <a:path w="969" h="612" extrusionOk="0">
                    <a:moveTo>
                      <a:pt x="165" y="1"/>
                    </a:moveTo>
                    <a:cubicBezTo>
                      <a:pt x="67" y="1"/>
                      <a:pt x="1" y="135"/>
                      <a:pt x="80" y="207"/>
                    </a:cubicBezTo>
                    <a:cubicBezTo>
                      <a:pt x="281" y="393"/>
                      <a:pt x="543" y="569"/>
                      <a:pt x="813" y="610"/>
                    </a:cubicBezTo>
                    <a:cubicBezTo>
                      <a:pt x="820" y="611"/>
                      <a:pt x="827" y="611"/>
                      <a:pt x="834" y="611"/>
                    </a:cubicBezTo>
                    <a:cubicBezTo>
                      <a:pt x="921" y="611"/>
                      <a:pt x="968" y="521"/>
                      <a:pt x="908" y="446"/>
                    </a:cubicBezTo>
                    <a:cubicBezTo>
                      <a:pt x="738" y="234"/>
                      <a:pt x="457" y="89"/>
                      <a:pt x="197" y="6"/>
                    </a:cubicBezTo>
                    <a:cubicBezTo>
                      <a:pt x="186" y="2"/>
                      <a:pt x="175"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2"/>
              <p:cNvSpPr/>
              <p:nvPr/>
            </p:nvSpPr>
            <p:spPr>
              <a:xfrm flipH="1">
                <a:off x="8581069" y="2363998"/>
                <a:ext cx="34345" cy="21743"/>
              </a:xfrm>
              <a:custGeom>
                <a:avLst/>
                <a:gdLst/>
                <a:ahLst/>
                <a:cxnLst/>
                <a:rect l="l" t="t" r="r" b="b"/>
                <a:pathLst>
                  <a:path w="1052" h="666" extrusionOk="0">
                    <a:moveTo>
                      <a:pt x="172" y="1"/>
                    </a:moveTo>
                    <a:cubicBezTo>
                      <a:pt x="64" y="1"/>
                      <a:pt x="0" y="149"/>
                      <a:pt x="110" y="224"/>
                    </a:cubicBezTo>
                    <a:cubicBezTo>
                      <a:pt x="239" y="308"/>
                      <a:pt x="369" y="395"/>
                      <a:pt x="502" y="479"/>
                    </a:cubicBezTo>
                    <a:cubicBezTo>
                      <a:pt x="623" y="554"/>
                      <a:pt x="738" y="650"/>
                      <a:pt x="882" y="665"/>
                    </a:cubicBezTo>
                    <a:cubicBezTo>
                      <a:pt x="885" y="665"/>
                      <a:pt x="888" y="665"/>
                      <a:pt x="891" y="665"/>
                    </a:cubicBezTo>
                    <a:cubicBezTo>
                      <a:pt x="985" y="665"/>
                      <a:pt x="1051" y="541"/>
                      <a:pt x="996" y="463"/>
                    </a:cubicBezTo>
                    <a:cubicBezTo>
                      <a:pt x="913" y="345"/>
                      <a:pt x="776" y="296"/>
                      <a:pt x="646" y="228"/>
                    </a:cubicBezTo>
                    <a:cubicBezTo>
                      <a:pt x="509" y="156"/>
                      <a:pt x="369" y="87"/>
                      <a:pt x="232" y="15"/>
                    </a:cubicBezTo>
                    <a:cubicBezTo>
                      <a:pt x="211" y="5"/>
                      <a:pt x="191"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2"/>
              <p:cNvSpPr/>
              <p:nvPr/>
            </p:nvSpPr>
            <p:spPr>
              <a:xfrm flipH="1">
                <a:off x="8573331" y="2431024"/>
                <a:ext cx="25661" cy="16520"/>
              </a:xfrm>
              <a:custGeom>
                <a:avLst/>
                <a:gdLst/>
                <a:ahLst/>
                <a:cxnLst/>
                <a:rect l="l" t="t" r="r" b="b"/>
                <a:pathLst>
                  <a:path w="786" h="506" extrusionOk="0">
                    <a:moveTo>
                      <a:pt x="113" y="0"/>
                    </a:moveTo>
                    <a:cubicBezTo>
                      <a:pt x="45" y="0"/>
                      <a:pt x="0" y="89"/>
                      <a:pt x="56" y="144"/>
                    </a:cubicBezTo>
                    <a:cubicBezTo>
                      <a:pt x="140" y="224"/>
                      <a:pt x="250" y="285"/>
                      <a:pt x="345" y="349"/>
                    </a:cubicBezTo>
                    <a:cubicBezTo>
                      <a:pt x="440" y="410"/>
                      <a:pt x="535" y="502"/>
                      <a:pt x="652" y="505"/>
                    </a:cubicBezTo>
                    <a:cubicBezTo>
                      <a:pt x="733" y="505"/>
                      <a:pt x="786" y="414"/>
                      <a:pt x="744" y="345"/>
                    </a:cubicBezTo>
                    <a:cubicBezTo>
                      <a:pt x="683" y="247"/>
                      <a:pt x="558" y="205"/>
                      <a:pt x="459" y="156"/>
                    </a:cubicBezTo>
                    <a:cubicBezTo>
                      <a:pt x="352" y="103"/>
                      <a:pt x="250" y="38"/>
                      <a:pt x="136" y="3"/>
                    </a:cubicBezTo>
                    <a:cubicBezTo>
                      <a:pt x="128" y="1"/>
                      <a:pt x="121"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2"/>
              <p:cNvSpPr/>
              <p:nvPr/>
            </p:nvSpPr>
            <p:spPr>
              <a:xfrm flipH="1">
                <a:off x="8568891" y="2457827"/>
                <a:ext cx="27097" cy="20372"/>
              </a:xfrm>
              <a:custGeom>
                <a:avLst/>
                <a:gdLst/>
                <a:ahLst/>
                <a:cxnLst/>
                <a:rect l="l" t="t" r="r" b="b"/>
                <a:pathLst>
                  <a:path w="830" h="624" extrusionOk="0">
                    <a:moveTo>
                      <a:pt x="141" y="0"/>
                    </a:moveTo>
                    <a:cubicBezTo>
                      <a:pt x="61" y="0"/>
                      <a:pt x="0" y="97"/>
                      <a:pt x="70" y="167"/>
                    </a:cubicBezTo>
                    <a:cubicBezTo>
                      <a:pt x="162" y="266"/>
                      <a:pt x="260" y="354"/>
                      <a:pt x="367" y="437"/>
                    </a:cubicBezTo>
                    <a:cubicBezTo>
                      <a:pt x="466" y="514"/>
                      <a:pt x="569" y="612"/>
                      <a:pt x="694" y="623"/>
                    </a:cubicBezTo>
                    <a:cubicBezTo>
                      <a:pt x="697" y="623"/>
                      <a:pt x="700" y="624"/>
                      <a:pt x="703" y="624"/>
                    </a:cubicBezTo>
                    <a:cubicBezTo>
                      <a:pt x="768" y="624"/>
                      <a:pt x="829" y="541"/>
                      <a:pt x="804" y="479"/>
                    </a:cubicBezTo>
                    <a:cubicBezTo>
                      <a:pt x="755" y="361"/>
                      <a:pt x="641" y="296"/>
                      <a:pt x="538" y="224"/>
                    </a:cubicBezTo>
                    <a:cubicBezTo>
                      <a:pt x="427" y="144"/>
                      <a:pt x="310" y="72"/>
                      <a:pt x="188" y="12"/>
                    </a:cubicBezTo>
                    <a:cubicBezTo>
                      <a:pt x="172" y="4"/>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2"/>
              <p:cNvSpPr/>
              <p:nvPr/>
            </p:nvSpPr>
            <p:spPr>
              <a:xfrm flipH="1">
                <a:off x="8535591" y="2402686"/>
                <a:ext cx="27457" cy="17597"/>
              </a:xfrm>
              <a:custGeom>
                <a:avLst/>
                <a:gdLst/>
                <a:ahLst/>
                <a:cxnLst/>
                <a:rect l="l" t="t" r="r" b="b"/>
                <a:pathLst>
                  <a:path w="841" h="539" extrusionOk="0">
                    <a:moveTo>
                      <a:pt x="80" y="1"/>
                    </a:moveTo>
                    <a:cubicBezTo>
                      <a:pt x="39" y="1"/>
                      <a:pt x="0" y="54"/>
                      <a:pt x="30" y="92"/>
                    </a:cubicBezTo>
                    <a:cubicBezTo>
                      <a:pt x="103" y="195"/>
                      <a:pt x="206" y="275"/>
                      <a:pt x="308" y="347"/>
                    </a:cubicBezTo>
                    <a:cubicBezTo>
                      <a:pt x="365" y="385"/>
                      <a:pt x="422" y="423"/>
                      <a:pt x="479" y="461"/>
                    </a:cubicBezTo>
                    <a:cubicBezTo>
                      <a:pt x="544" y="503"/>
                      <a:pt x="604" y="510"/>
                      <a:pt x="677" y="533"/>
                    </a:cubicBezTo>
                    <a:cubicBezTo>
                      <a:pt x="689" y="537"/>
                      <a:pt x="701" y="538"/>
                      <a:pt x="711" y="538"/>
                    </a:cubicBezTo>
                    <a:cubicBezTo>
                      <a:pt x="799" y="538"/>
                      <a:pt x="841" y="422"/>
                      <a:pt x="783" y="355"/>
                    </a:cubicBezTo>
                    <a:cubicBezTo>
                      <a:pt x="738" y="301"/>
                      <a:pt x="711" y="252"/>
                      <a:pt x="650" y="213"/>
                    </a:cubicBezTo>
                    <a:cubicBezTo>
                      <a:pt x="586" y="172"/>
                      <a:pt x="518" y="138"/>
                      <a:pt x="449" y="104"/>
                    </a:cubicBezTo>
                    <a:cubicBezTo>
                      <a:pt x="335" y="50"/>
                      <a:pt x="209" y="1"/>
                      <a:pt x="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2"/>
              <p:cNvSpPr/>
              <p:nvPr/>
            </p:nvSpPr>
            <p:spPr>
              <a:xfrm flipH="1">
                <a:off x="8523054" y="2500922"/>
                <a:ext cx="20796" cy="12537"/>
              </a:xfrm>
              <a:custGeom>
                <a:avLst/>
                <a:gdLst/>
                <a:ahLst/>
                <a:cxnLst/>
                <a:rect l="l" t="t" r="r" b="b"/>
                <a:pathLst>
                  <a:path w="637" h="384" extrusionOk="0">
                    <a:moveTo>
                      <a:pt x="144" y="1"/>
                    </a:moveTo>
                    <a:cubicBezTo>
                      <a:pt x="41" y="1"/>
                      <a:pt x="1" y="154"/>
                      <a:pt x="112" y="185"/>
                    </a:cubicBezTo>
                    <a:cubicBezTo>
                      <a:pt x="192" y="205"/>
                      <a:pt x="264" y="235"/>
                      <a:pt x="332" y="277"/>
                    </a:cubicBezTo>
                    <a:cubicBezTo>
                      <a:pt x="394" y="313"/>
                      <a:pt x="452" y="384"/>
                      <a:pt x="527" y="384"/>
                    </a:cubicBezTo>
                    <a:cubicBezTo>
                      <a:pt x="530" y="384"/>
                      <a:pt x="534" y="384"/>
                      <a:pt x="537" y="383"/>
                    </a:cubicBezTo>
                    <a:cubicBezTo>
                      <a:pt x="583" y="380"/>
                      <a:pt x="637" y="345"/>
                      <a:pt x="629" y="292"/>
                    </a:cubicBezTo>
                    <a:cubicBezTo>
                      <a:pt x="618" y="185"/>
                      <a:pt x="526" y="140"/>
                      <a:pt x="439" y="94"/>
                    </a:cubicBezTo>
                    <a:cubicBezTo>
                      <a:pt x="351" y="52"/>
                      <a:pt x="260" y="22"/>
                      <a:pt x="165" y="3"/>
                    </a:cubicBezTo>
                    <a:cubicBezTo>
                      <a:pt x="158" y="2"/>
                      <a:pt x="151"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2"/>
              <p:cNvSpPr/>
              <p:nvPr/>
            </p:nvSpPr>
            <p:spPr>
              <a:xfrm flipH="1">
                <a:off x="8528474" y="2527595"/>
                <a:ext cx="27424" cy="16454"/>
              </a:xfrm>
              <a:custGeom>
                <a:avLst/>
                <a:gdLst/>
                <a:ahLst/>
                <a:cxnLst/>
                <a:rect l="l" t="t" r="r" b="b"/>
                <a:pathLst>
                  <a:path w="840" h="504" extrusionOk="0">
                    <a:moveTo>
                      <a:pt x="126" y="0"/>
                    </a:moveTo>
                    <a:cubicBezTo>
                      <a:pt x="46" y="0"/>
                      <a:pt x="1" y="138"/>
                      <a:pt x="85" y="179"/>
                    </a:cubicBezTo>
                    <a:cubicBezTo>
                      <a:pt x="192" y="235"/>
                      <a:pt x="299" y="293"/>
                      <a:pt x="405" y="353"/>
                    </a:cubicBezTo>
                    <a:cubicBezTo>
                      <a:pt x="454" y="384"/>
                      <a:pt x="504" y="425"/>
                      <a:pt x="561" y="448"/>
                    </a:cubicBezTo>
                    <a:cubicBezTo>
                      <a:pt x="610" y="467"/>
                      <a:pt x="659" y="475"/>
                      <a:pt x="709" y="498"/>
                    </a:cubicBezTo>
                    <a:cubicBezTo>
                      <a:pt x="718" y="502"/>
                      <a:pt x="726" y="503"/>
                      <a:pt x="734" y="503"/>
                    </a:cubicBezTo>
                    <a:cubicBezTo>
                      <a:pt x="797" y="503"/>
                      <a:pt x="840" y="409"/>
                      <a:pt x="789" y="365"/>
                    </a:cubicBezTo>
                    <a:cubicBezTo>
                      <a:pt x="747" y="327"/>
                      <a:pt x="717" y="285"/>
                      <a:pt x="671" y="251"/>
                    </a:cubicBezTo>
                    <a:cubicBezTo>
                      <a:pt x="622" y="212"/>
                      <a:pt x="550" y="186"/>
                      <a:pt x="492" y="156"/>
                    </a:cubicBezTo>
                    <a:cubicBezTo>
                      <a:pt x="382" y="102"/>
                      <a:pt x="271" y="53"/>
                      <a:pt x="157" y="7"/>
                    </a:cubicBezTo>
                    <a:cubicBezTo>
                      <a:pt x="147" y="3"/>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2"/>
              <p:cNvSpPr/>
              <p:nvPr/>
            </p:nvSpPr>
            <p:spPr>
              <a:xfrm flipH="1">
                <a:off x="8488415" y="2458643"/>
                <a:ext cx="26804" cy="16520"/>
              </a:xfrm>
              <a:custGeom>
                <a:avLst/>
                <a:gdLst/>
                <a:ahLst/>
                <a:cxnLst/>
                <a:rect l="l" t="t" r="r" b="b"/>
                <a:pathLst>
                  <a:path w="821" h="506" extrusionOk="0">
                    <a:moveTo>
                      <a:pt x="75" y="1"/>
                    </a:moveTo>
                    <a:cubicBezTo>
                      <a:pt x="6" y="1"/>
                      <a:pt x="1" y="97"/>
                      <a:pt x="48" y="131"/>
                    </a:cubicBezTo>
                    <a:cubicBezTo>
                      <a:pt x="151" y="199"/>
                      <a:pt x="269" y="249"/>
                      <a:pt x="376" y="313"/>
                    </a:cubicBezTo>
                    <a:cubicBezTo>
                      <a:pt x="474" y="375"/>
                      <a:pt x="569" y="477"/>
                      <a:pt x="683" y="503"/>
                    </a:cubicBezTo>
                    <a:cubicBezTo>
                      <a:pt x="691" y="505"/>
                      <a:pt x="698" y="506"/>
                      <a:pt x="705" y="506"/>
                    </a:cubicBezTo>
                    <a:cubicBezTo>
                      <a:pt x="771" y="506"/>
                      <a:pt x="820" y="432"/>
                      <a:pt x="786" y="370"/>
                    </a:cubicBezTo>
                    <a:cubicBezTo>
                      <a:pt x="722" y="256"/>
                      <a:pt x="569" y="192"/>
                      <a:pt x="455" y="135"/>
                    </a:cubicBezTo>
                    <a:cubicBezTo>
                      <a:pt x="341" y="78"/>
                      <a:pt x="212" y="17"/>
                      <a:pt x="83" y="1"/>
                    </a:cubicBezTo>
                    <a:cubicBezTo>
                      <a:pt x="80" y="1"/>
                      <a:pt x="78"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2"/>
              <p:cNvSpPr/>
              <p:nvPr/>
            </p:nvSpPr>
            <p:spPr>
              <a:xfrm flipH="1">
                <a:off x="8480482" y="2422307"/>
                <a:ext cx="30068" cy="19784"/>
              </a:xfrm>
              <a:custGeom>
                <a:avLst/>
                <a:gdLst/>
                <a:ahLst/>
                <a:cxnLst/>
                <a:rect l="l" t="t" r="r" b="b"/>
                <a:pathLst>
                  <a:path w="921" h="606" extrusionOk="0">
                    <a:moveTo>
                      <a:pt x="140" y="0"/>
                    </a:moveTo>
                    <a:cubicBezTo>
                      <a:pt x="52" y="0"/>
                      <a:pt x="0" y="114"/>
                      <a:pt x="65" y="179"/>
                    </a:cubicBezTo>
                    <a:cubicBezTo>
                      <a:pt x="168" y="286"/>
                      <a:pt x="293" y="365"/>
                      <a:pt x="415" y="445"/>
                    </a:cubicBezTo>
                    <a:cubicBezTo>
                      <a:pt x="529" y="521"/>
                      <a:pt x="647" y="605"/>
                      <a:pt x="791" y="605"/>
                    </a:cubicBezTo>
                    <a:cubicBezTo>
                      <a:pt x="875" y="605"/>
                      <a:pt x="921" y="518"/>
                      <a:pt x="882" y="445"/>
                    </a:cubicBezTo>
                    <a:cubicBezTo>
                      <a:pt x="818" y="316"/>
                      <a:pt x="684" y="256"/>
                      <a:pt x="563" y="187"/>
                    </a:cubicBezTo>
                    <a:cubicBezTo>
                      <a:pt x="438" y="119"/>
                      <a:pt x="309" y="46"/>
                      <a:pt x="172" y="5"/>
                    </a:cubicBezTo>
                    <a:cubicBezTo>
                      <a:pt x="161" y="2"/>
                      <a:pt x="15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2"/>
              <p:cNvSpPr/>
              <p:nvPr/>
            </p:nvSpPr>
            <p:spPr>
              <a:xfrm flipH="1">
                <a:off x="8517602" y="2373009"/>
                <a:ext cx="21906" cy="16063"/>
              </a:xfrm>
              <a:custGeom>
                <a:avLst/>
                <a:gdLst/>
                <a:ahLst/>
                <a:cxnLst/>
                <a:rect l="l" t="t" r="r" b="b"/>
                <a:pathLst>
                  <a:path w="671" h="492" extrusionOk="0">
                    <a:moveTo>
                      <a:pt x="132" y="1"/>
                    </a:moveTo>
                    <a:cubicBezTo>
                      <a:pt x="53" y="1"/>
                      <a:pt x="0" y="107"/>
                      <a:pt x="62" y="164"/>
                    </a:cubicBezTo>
                    <a:cubicBezTo>
                      <a:pt x="150" y="241"/>
                      <a:pt x="237" y="329"/>
                      <a:pt x="332" y="389"/>
                    </a:cubicBezTo>
                    <a:cubicBezTo>
                      <a:pt x="382" y="415"/>
                      <a:pt x="435" y="434"/>
                      <a:pt x="488" y="457"/>
                    </a:cubicBezTo>
                    <a:cubicBezTo>
                      <a:pt x="527" y="478"/>
                      <a:pt x="554" y="492"/>
                      <a:pt x="589" y="492"/>
                    </a:cubicBezTo>
                    <a:cubicBezTo>
                      <a:pt x="599" y="492"/>
                      <a:pt x="610" y="491"/>
                      <a:pt x="622" y="488"/>
                    </a:cubicBezTo>
                    <a:cubicBezTo>
                      <a:pt x="652" y="480"/>
                      <a:pt x="667" y="450"/>
                      <a:pt x="671" y="423"/>
                    </a:cubicBezTo>
                    <a:cubicBezTo>
                      <a:pt x="671" y="370"/>
                      <a:pt x="648" y="336"/>
                      <a:pt x="613" y="298"/>
                    </a:cubicBezTo>
                    <a:cubicBezTo>
                      <a:pt x="572" y="252"/>
                      <a:pt x="534" y="199"/>
                      <a:pt x="488" y="161"/>
                    </a:cubicBezTo>
                    <a:cubicBezTo>
                      <a:pt x="393" y="85"/>
                      <a:pt x="271" y="39"/>
                      <a:pt x="157" y="5"/>
                    </a:cubicBezTo>
                    <a:cubicBezTo>
                      <a:pt x="148" y="2"/>
                      <a:pt x="140" y="1"/>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2"/>
              <p:cNvSpPr/>
              <p:nvPr/>
            </p:nvSpPr>
            <p:spPr>
              <a:xfrm flipH="1">
                <a:off x="8441109" y="2385578"/>
                <a:ext cx="29383" cy="22853"/>
              </a:xfrm>
              <a:custGeom>
                <a:avLst/>
                <a:gdLst/>
                <a:ahLst/>
                <a:cxnLst/>
                <a:rect l="l" t="t" r="r" b="b"/>
                <a:pathLst>
                  <a:path w="900" h="700" extrusionOk="0">
                    <a:moveTo>
                      <a:pt x="154" y="1"/>
                    </a:moveTo>
                    <a:cubicBezTo>
                      <a:pt x="66" y="1"/>
                      <a:pt x="0" y="134"/>
                      <a:pt x="78" y="198"/>
                    </a:cubicBezTo>
                    <a:cubicBezTo>
                      <a:pt x="196" y="289"/>
                      <a:pt x="310" y="392"/>
                      <a:pt x="420" y="495"/>
                    </a:cubicBezTo>
                    <a:cubicBezTo>
                      <a:pt x="521" y="588"/>
                      <a:pt x="606" y="699"/>
                      <a:pt x="746" y="699"/>
                    </a:cubicBezTo>
                    <a:cubicBezTo>
                      <a:pt x="759" y="699"/>
                      <a:pt x="772" y="698"/>
                      <a:pt x="785" y="696"/>
                    </a:cubicBezTo>
                    <a:cubicBezTo>
                      <a:pt x="819" y="688"/>
                      <a:pt x="857" y="651"/>
                      <a:pt x="861" y="616"/>
                    </a:cubicBezTo>
                    <a:cubicBezTo>
                      <a:pt x="899" y="437"/>
                      <a:pt x="743" y="335"/>
                      <a:pt x="617" y="240"/>
                    </a:cubicBezTo>
                    <a:cubicBezTo>
                      <a:pt x="484" y="137"/>
                      <a:pt x="340" y="69"/>
                      <a:pt x="187" y="7"/>
                    </a:cubicBezTo>
                    <a:cubicBezTo>
                      <a:pt x="176" y="3"/>
                      <a:pt x="165" y="1"/>
                      <a:pt x="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2"/>
              <p:cNvSpPr/>
              <p:nvPr/>
            </p:nvSpPr>
            <p:spPr>
              <a:xfrm flipH="1">
                <a:off x="8424002" y="2443528"/>
                <a:ext cx="18413" cy="15344"/>
              </a:xfrm>
              <a:custGeom>
                <a:avLst/>
                <a:gdLst/>
                <a:ahLst/>
                <a:cxnLst/>
                <a:rect l="l" t="t" r="r" b="b"/>
                <a:pathLst>
                  <a:path w="564" h="470" extrusionOk="0">
                    <a:moveTo>
                      <a:pt x="124" y="1"/>
                    </a:moveTo>
                    <a:cubicBezTo>
                      <a:pt x="113" y="1"/>
                      <a:pt x="101" y="2"/>
                      <a:pt x="88" y="4"/>
                    </a:cubicBezTo>
                    <a:cubicBezTo>
                      <a:pt x="43" y="8"/>
                      <a:pt x="1" y="66"/>
                      <a:pt x="5" y="111"/>
                    </a:cubicBezTo>
                    <a:cubicBezTo>
                      <a:pt x="12" y="191"/>
                      <a:pt x="62" y="240"/>
                      <a:pt x="119" y="294"/>
                    </a:cubicBezTo>
                    <a:cubicBezTo>
                      <a:pt x="168" y="336"/>
                      <a:pt x="217" y="381"/>
                      <a:pt x="267" y="422"/>
                    </a:cubicBezTo>
                    <a:cubicBezTo>
                      <a:pt x="302" y="453"/>
                      <a:pt x="343" y="469"/>
                      <a:pt x="383" y="469"/>
                    </a:cubicBezTo>
                    <a:cubicBezTo>
                      <a:pt x="427" y="469"/>
                      <a:pt x="471" y="449"/>
                      <a:pt x="503" y="408"/>
                    </a:cubicBezTo>
                    <a:cubicBezTo>
                      <a:pt x="564" y="331"/>
                      <a:pt x="536" y="229"/>
                      <a:pt x="457" y="176"/>
                    </a:cubicBezTo>
                    <a:cubicBezTo>
                      <a:pt x="404" y="141"/>
                      <a:pt x="347" y="103"/>
                      <a:pt x="294" y="69"/>
                    </a:cubicBezTo>
                    <a:cubicBezTo>
                      <a:pt x="239" y="34"/>
                      <a:pt x="187"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2"/>
              <p:cNvSpPr/>
              <p:nvPr/>
            </p:nvSpPr>
            <p:spPr>
              <a:xfrm flipH="1">
                <a:off x="8433927" y="2485284"/>
                <a:ext cx="22494" cy="14659"/>
              </a:xfrm>
              <a:custGeom>
                <a:avLst/>
                <a:gdLst/>
                <a:ahLst/>
                <a:cxnLst/>
                <a:rect l="l" t="t" r="r" b="b"/>
                <a:pathLst>
                  <a:path w="689" h="449" extrusionOk="0">
                    <a:moveTo>
                      <a:pt x="179" y="0"/>
                    </a:moveTo>
                    <a:cubicBezTo>
                      <a:pt x="67" y="0"/>
                      <a:pt x="1" y="150"/>
                      <a:pt x="114" y="227"/>
                    </a:cubicBezTo>
                    <a:cubicBezTo>
                      <a:pt x="186" y="277"/>
                      <a:pt x="263" y="338"/>
                      <a:pt x="342" y="380"/>
                    </a:cubicBezTo>
                    <a:cubicBezTo>
                      <a:pt x="409" y="411"/>
                      <a:pt x="484" y="448"/>
                      <a:pt x="558" y="448"/>
                    </a:cubicBezTo>
                    <a:cubicBezTo>
                      <a:pt x="572" y="448"/>
                      <a:pt x="586" y="447"/>
                      <a:pt x="600" y="444"/>
                    </a:cubicBezTo>
                    <a:cubicBezTo>
                      <a:pt x="654" y="436"/>
                      <a:pt x="688" y="368"/>
                      <a:pt x="673" y="319"/>
                    </a:cubicBezTo>
                    <a:cubicBezTo>
                      <a:pt x="642" y="235"/>
                      <a:pt x="559" y="182"/>
                      <a:pt x="486" y="132"/>
                    </a:cubicBezTo>
                    <a:cubicBezTo>
                      <a:pt x="411" y="83"/>
                      <a:pt x="319" y="52"/>
                      <a:pt x="240" y="15"/>
                    </a:cubicBezTo>
                    <a:cubicBezTo>
                      <a:pt x="219" y="5"/>
                      <a:pt x="19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2"/>
              <p:cNvSpPr/>
              <p:nvPr/>
            </p:nvSpPr>
            <p:spPr>
              <a:xfrm flipH="1">
                <a:off x="8506992" y="2585707"/>
                <a:ext cx="27130" cy="16520"/>
              </a:xfrm>
              <a:custGeom>
                <a:avLst/>
                <a:gdLst/>
                <a:ahLst/>
                <a:cxnLst/>
                <a:rect l="l" t="t" r="r" b="b"/>
                <a:pathLst>
                  <a:path w="831" h="506" extrusionOk="0">
                    <a:moveTo>
                      <a:pt x="173" y="0"/>
                    </a:moveTo>
                    <a:cubicBezTo>
                      <a:pt x="71" y="0"/>
                      <a:pt x="1" y="141"/>
                      <a:pt x="111" y="201"/>
                    </a:cubicBezTo>
                    <a:cubicBezTo>
                      <a:pt x="278" y="292"/>
                      <a:pt x="441" y="387"/>
                      <a:pt x="601" y="486"/>
                    </a:cubicBezTo>
                    <a:cubicBezTo>
                      <a:pt x="623" y="499"/>
                      <a:pt x="644" y="505"/>
                      <a:pt x="664" y="505"/>
                    </a:cubicBezTo>
                    <a:cubicBezTo>
                      <a:pt x="766" y="505"/>
                      <a:pt x="830" y="350"/>
                      <a:pt x="722" y="280"/>
                    </a:cubicBezTo>
                    <a:cubicBezTo>
                      <a:pt x="562" y="173"/>
                      <a:pt x="399" y="87"/>
                      <a:pt x="220" y="10"/>
                    </a:cubicBezTo>
                    <a:cubicBezTo>
                      <a:pt x="204" y="3"/>
                      <a:pt x="189" y="0"/>
                      <a:pt x="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2"/>
              <p:cNvSpPr/>
              <p:nvPr/>
            </p:nvSpPr>
            <p:spPr>
              <a:xfrm flipH="1">
                <a:off x="8374149" y="2477873"/>
                <a:ext cx="21972" cy="15377"/>
              </a:xfrm>
              <a:custGeom>
                <a:avLst/>
                <a:gdLst/>
                <a:ahLst/>
                <a:cxnLst/>
                <a:rect l="l" t="t" r="r" b="b"/>
                <a:pathLst>
                  <a:path w="673" h="471" extrusionOk="0">
                    <a:moveTo>
                      <a:pt x="123" y="0"/>
                    </a:moveTo>
                    <a:cubicBezTo>
                      <a:pt x="60" y="0"/>
                      <a:pt x="1" y="86"/>
                      <a:pt x="62" y="135"/>
                    </a:cubicBezTo>
                    <a:cubicBezTo>
                      <a:pt x="141" y="200"/>
                      <a:pt x="222" y="265"/>
                      <a:pt x="305" y="325"/>
                    </a:cubicBezTo>
                    <a:cubicBezTo>
                      <a:pt x="385" y="386"/>
                      <a:pt x="461" y="458"/>
                      <a:pt x="564" y="470"/>
                    </a:cubicBezTo>
                    <a:cubicBezTo>
                      <a:pt x="568" y="470"/>
                      <a:pt x="572" y="471"/>
                      <a:pt x="576" y="471"/>
                    </a:cubicBezTo>
                    <a:cubicBezTo>
                      <a:pt x="640" y="471"/>
                      <a:pt x="673" y="386"/>
                      <a:pt x="643" y="333"/>
                    </a:cubicBezTo>
                    <a:cubicBezTo>
                      <a:pt x="598" y="253"/>
                      <a:pt x="499" y="207"/>
                      <a:pt x="419" y="161"/>
                    </a:cubicBezTo>
                    <a:cubicBezTo>
                      <a:pt x="336" y="109"/>
                      <a:pt x="244" y="59"/>
                      <a:pt x="157" y="9"/>
                    </a:cubicBezTo>
                    <a:cubicBezTo>
                      <a:pt x="146" y="3"/>
                      <a:pt x="134"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2"/>
              <p:cNvSpPr/>
              <p:nvPr/>
            </p:nvSpPr>
            <p:spPr>
              <a:xfrm flipH="1">
                <a:off x="8360470" y="2444605"/>
                <a:ext cx="30264" cy="19164"/>
              </a:xfrm>
              <a:custGeom>
                <a:avLst/>
                <a:gdLst/>
                <a:ahLst/>
                <a:cxnLst/>
                <a:rect l="l" t="t" r="r" b="b"/>
                <a:pathLst>
                  <a:path w="927" h="587" extrusionOk="0">
                    <a:moveTo>
                      <a:pt x="120" y="1"/>
                    </a:moveTo>
                    <a:cubicBezTo>
                      <a:pt x="42" y="1"/>
                      <a:pt x="1" y="125"/>
                      <a:pt x="79" y="166"/>
                    </a:cubicBezTo>
                    <a:cubicBezTo>
                      <a:pt x="327" y="294"/>
                      <a:pt x="536" y="470"/>
                      <a:pt x="794" y="580"/>
                    </a:cubicBezTo>
                    <a:cubicBezTo>
                      <a:pt x="803" y="585"/>
                      <a:pt x="813" y="587"/>
                      <a:pt x="823" y="587"/>
                    </a:cubicBezTo>
                    <a:cubicBezTo>
                      <a:pt x="873" y="587"/>
                      <a:pt x="927" y="538"/>
                      <a:pt x="889" y="485"/>
                    </a:cubicBezTo>
                    <a:cubicBezTo>
                      <a:pt x="703" y="226"/>
                      <a:pt x="436" y="108"/>
                      <a:pt x="148" y="6"/>
                    </a:cubicBezTo>
                    <a:cubicBezTo>
                      <a:pt x="138" y="3"/>
                      <a:pt x="129"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2"/>
              <p:cNvSpPr/>
              <p:nvPr/>
            </p:nvSpPr>
            <p:spPr>
              <a:xfrm flipH="1">
                <a:off x="8342089" y="2519204"/>
                <a:ext cx="18838" cy="15867"/>
              </a:xfrm>
              <a:custGeom>
                <a:avLst/>
                <a:gdLst/>
                <a:ahLst/>
                <a:cxnLst/>
                <a:rect l="l" t="t" r="r" b="b"/>
                <a:pathLst>
                  <a:path w="577" h="486" extrusionOk="0">
                    <a:moveTo>
                      <a:pt x="137" y="1"/>
                    </a:moveTo>
                    <a:cubicBezTo>
                      <a:pt x="57" y="1"/>
                      <a:pt x="1" y="112"/>
                      <a:pt x="63" y="180"/>
                    </a:cubicBezTo>
                    <a:cubicBezTo>
                      <a:pt x="162" y="291"/>
                      <a:pt x="269" y="439"/>
                      <a:pt x="421" y="481"/>
                    </a:cubicBezTo>
                    <a:cubicBezTo>
                      <a:pt x="432" y="484"/>
                      <a:pt x="442" y="486"/>
                      <a:pt x="452" y="486"/>
                    </a:cubicBezTo>
                    <a:cubicBezTo>
                      <a:pt x="532" y="486"/>
                      <a:pt x="577" y="396"/>
                      <a:pt x="546" y="322"/>
                    </a:cubicBezTo>
                    <a:cubicBezTo>
                      <a:pt x="481" y="180"/>
                      <a:pt x="311" y="97"/>
                      <a:pt x="189" y="17"/>
                    </a:cubicBezTo>
                    <a:cubicBezTo>
                      <a:pt x="171" y="6"/>
                      <a:pt x="154"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2"/>
              <p:cNvSpPr/>
              <p:nvPr/>
            </p:nvSpPr>
            <p:spPr>
              <a:xfrm flipH="1">
                <a:off x="8323480" y="2486785"/>
                <a:ext cx="22364" cy="22429"/>
              </a:xfrm>
              <a:custGeom>
                <a:avLst/>
                <a:gdLst/>
                <a:ahLst/>
                <a:cxnLst/>
                <a:rect l="l" t="t" r="r" b="b"/>
                <a:pathLst>
                  <a:path w="685" h="687" extrusionOk="0">
                    <a:moveTo>
                      <a:pt x="118" y="1"/>
                    </a:moveTo>
                    <a:cubicBezTo>
                      <a:pt x="49" y="1"/>
                      <a:pt x="0" y="88"/>
                      <a:pt x="31" y="159"/>
                    </a:cubicBezTo>
                    <a:cubicBezTo>
                      <a:pt x="77" y="257"/>
                      <a:pt x="133" y="341"/>
                      <a:pt x="202" y="429"/>
                    </a:cubicBezTo>
                    <a:cubicBezTo>
                      <a:pt x="270" y="524"/>
                      <a:pt x="354" y="585"/>
                      <a:pt x="442" y="657"/>
                    </a:cubicBezTo>
                    <a:cubicBezTo>
                      <a:pt x="466" y="677"/>
                      <a:pt x="495" y="686"/>
                      <a:pt x="522" y="686"/>
                    </a:cubicBezTo>
                    <a:cubicBezTo>
                      <a:pt x="607" y="686"/>
                      <a:pt x="685" y="604"/>
                      <a:pt x="628" y="512"/>
                    </a:cubicBezTo>
                    <a:cubicBezTo>
                      <a:pt x="567" y="409"/>
                      <a:pt x="514" y="315"/>
                      <a:pt x="430" y="231"/>
                    </a:cubicBezTo>
                    <a:cubicBezTo>
                      <a:pt x="351" y="147"/>
                      <a:pt x="267" y="78"/>
                      <a:pt x="172" y="18"/>
                    </a:cubicBezTo>
                    <a:cubicBezTo>
                      <a:pt x="153" y="6"/>
                      <a:pt x="135"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2"/>
              <p:cNvSpPr/>
              <p:nvPr/>
            </p:nvSpPr>
            <p:spPr>
              <a:xfrm flipH="1">
                <a:off x="8291518" y="2558545"/>
                <a:ext cx="22788" cy="17793"/>
              </a:xfrm>
              <a:custGeom>
                <a:avLst/>
                <a:gdLst/>
                <a:ahLst/>
                <a:cxnLst/>
                <a:rect l="l" t="t" r="r" b="b"/>
                <a:pathLst>
                  <a:path w="698" h="545" extrusionOk="0">
                    <a:moveTo>
                      <a:pt x="119" y="1"/>
                    </a:moveTo>
                    <a:cubicBezTo>
                      <a:pt x="53" y="1"/>
                      <a:pt x="0" y="93"/>
                      <a:pt x="57" y="143"/>
                    </a:cubicBezTo>
                    <a:cubicBezTo>
                      <a:pt x="141" y="219"/>
                      <a:pt x="225" y="295"/>
                      <a:pt x="308" y="367"/>
                    </a:cubicBezTo>
                    <a:cubicBezTo>
                      <a:pt x="381" y="428"/>
                      <a:pt x="464" y="526"/>
                      <a:pt x="563" y="542"/>
                    </a:cubicBezTo>
                    <a:cubicBezTo>
                      <a:pt x="571" y="543"/>
                      <a:pt x="579" y="544"/>
                      <a:pt x="586" y="544"/>
                    </a:cubicBezTo>
                    <a:cubicBezTo>
                      <a:pt x="656" y="544"/>
                      <a:pt x="697" y="478"/>
                      <a:pt x="669" y="409"/>
                    </a:cubicBezTo>
                    <a:cubicBezTo>
                      <a:pt x="632" y="317"/>
                      <a:pt x="513" y="257"/>
                      <a:pt x="434" y="203"/>
                    </a:cubicBezTo>
                    <a:cubicBezTo>
                      <a:pt x="343" y="139"/>
                      <a:pt x="251" y="78"/>
                      <a:pt x="160" y="14"/>
                    </a:cubicBezTo>
                    <a:cubicBezTo>
                      <a:pt x="146" y="5"/>
                      <a:pt x="132"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2"/>
              <p:cNvSpPr/>
              <p:nvPr/>
            </p:nvSpPr>
            <p:spPr>
              <a:xfrm flipH="1">
                <a:off x="8279275" y="2526550"/>
                <a:ext cx="20764" cy="21025"/>
              </a:xfrm>
              <a:custGeom>
                <a:avLst/>
                <a:gdLst/>
                <a:ahLst/>
                <a:cxnLst/>
                <a:rect l="l" t="t" r="r" b="b"/>
                <a:pathLst>
                  <a:path w="636" h="644" extrusionOk="0">
                    <a:moveTo>
                      <a:pt x="145" y="1"/>
                    </a:moveTo>
                    <a:cubicBezTo>
                      <a:pt x="53" y="1"/>
                      <a:pt x="1" y="100"/>
                      <a:pt x="43" y="180"/>
                    </a:cubicBezTo>
                    <a:cubicBezTo>
                      <a:pt x="84" y="264"/>
                      <a:pt x="168" y="317"/>
                      <a:pt x="225" y="393"/>
                    </a:cubicBezTo>
                    <a:cubicBezTo>
                      <a:pt x="286" y="476"/>
                      <a:pt x="313" y="576"/>
                      <a:pt x="411" y="617"/>
                    </a:cubicBezTo>
                    <a:cubicBezTo>
                      <a:pt x="433" y="636"/>
                      <a:pt x="458" y="644"/>
                      <a:pt x="483" y="644"/>
                    </a:cubicBezTo>
                    <a:cubicBezTo>
                      <a:pt x="538" y="644"/>
                      <a:pt x="591" y="602"/>
                      <a:pt x="601" y="541"/>
                    </a:cubicBezTo>
                    <a:cubicBezTo>
                      <a:pt x="636" y="469"/>
                      <a:pt x="624" y="404"/>
                      <a:pt x="578" y="332"/>
                    </a:cubicBezTo>
                    <a:cubicBezTo>
                      <a:pt x="548" y="279"/>
                      <a:pt x="510" y="225"/>
                      <a:pt x="464" y="180"/>
                    </a:cubicBezTo>
                    <a:cubicBezTo>
                      <a:pt x="385" y="92"/>
                      <a:pt x="267" y="1"/>
                      <a:pt x="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2"/>
              <p:cNvSpPr/>
              <p:nvPr/>
            </p:nvSpPr>
            <p:spPr>
              <a:xfrm flipH="1">
                <a:off x="8256063" y="2578394"/>
                <a:ext cx="18903" cy="15736"/>
              </a:xfrm>
              <a:custGeom>
                <a:avLst/>
                <a:gdLst/>
                <a:ahLst/>
                <a:cxnLst/>
                <a:rect l="l" t="t" r="r" b="b"/>
                <a:pathLst>
                  <a:path w="579" h="482" extrusionOk="0">
                    <a:moveTo>
                      <a:pt x="144" y="1"/>
                    </a:moveTo>
                    <a:cubicBezTo>
                      <a:pt x="63" y="1"/>
                      <a:pt x="0" y="116"/>
                      <a:pt x="69" y="185"/>
                    </a:cubicBezTo>
                    <a:cubicBezTo>
                      <a:pt x="126" y="242"/>
                      <a:pt x="180" y="306"/>
                      <a:pt x="244" y="360"/>
                    </a:cubicBezTo>
                    <a:cubicBezTo>
                      <a:pt x="308" y="413"/>
                      <a:pt x="380" y="481"/>
                      <a:pt x="468" y="481"/>
                    </a:cubicBezTo>
                    <a:cubicBezTo>
                      <a:pt x="470" y="482"/>
                      <a:pt x="472" y="482"/>
                      <a:pt x="473" y="482"/>
                    </a:cubicBezTo>
                    <a:cubicBezTo>
                      <a:pt x="539" y="482"/>
                      <a:pt x="578" y="415"/>
                      <a:pt x="567" y="356"/>
                    </a:cubicBezTo>
                    <a:cubicBezTo>
                      <a:pt x="552" y="276"/>
                      <a:pt x="464" y="211"/>
                      <a:pt x="403" y="162"/>
                    </a:cubicBezTo>
                    <a:cubicBezTo>
                      <a:pt x="339" y="109"/>
                      <a:pt x="266" y="67"/>
                      <a:pt x="198" y="18"/>
                    </a:cubicBezTo>
                    <a:cubicBezTo>
                      <a:pt x="180" y="6"/>
                      <a:pt x="162"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2"/>
              <p:cNvSpPr/>
              <p:nvPr/>
            </p:nvSpPr>
            <p:spPr>
              <a:xfrm flipH="1">
                <a:off x="8237062" y="2511206"/>
                <a:ext cx="9109" cy="16552"/>
              </a:xfrm>
              <a:custGeom>
                <a:avLst/>
                <a:gdLst/>
                <a:ahLst/>
                <a:cxnLst/>
                <a:rect l="l" t="t" r="r" b="b"/>
                <a:pathLst>
                  <a:path w="279" h="507" extrusionOk="0">
                    <a:moveTo>
                      <a:pt x="188" y="0"/>
                    </a:moveTo>
                    <a:cubicBezTo>
                      <a:pt x="158" y="0"/>
                      <a:pt x="128" y="17"/>
                      <a:pt x="114" y="57"/>
                    </a:cubicBezTo>
                    <a:cubicBezTo>
                      <a:pt x="96" y="121"/>
                      <a:pt x="73" y="186"/>
                      <a:pt x="54" y="255"/>
                    </a:cubicBezTo>
                    <a:cubicBezTo>
                      <a:pt x="35" y="316"/>
                      <a:pt x="0" y="380"/>
                      <a:pt x="28" y="444"/>
                    </a:cubicBezTo>
                    <a:cubicBezTo>
                      <a:pt x="39" y="483"/>
                      <a:pt x="73" y="507"/>
                      <a:pt x="108" y="507"/>
                    </a:cubicBezTo>
                    <a:cubicBezTo>
                      <a:pt x="128" y="507"/>
                      <a:pt x="148" y="499"/>
                      <a:pt x="165" y="483"/>
                    </a:cubicBezTo>
                    <a:cubicBezTo>
                      <a:pt x="217" y="437"/>
                      <a:pt x="221" y="369"/>
                      <a:pt x="233" y="304"/>
                    </a:cubicBezTo>
                    <a:lnTo>
                      <a:pt x="267" y="99"/>
                    </a:lnTo>
                    <a:cubicBezTo>
                      <a:pt x="278" y="39"/>
                      <a:pt x="233"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2"/>
              <p:cNvSpPr/>
              <p:nvPr/>
            </p:nvSpPr>
            <p:spPr>
              <a:xfrm flipH="1">
                <a:off x="8247640" y="2479832"/>
                <a:ext cx="12047" cy="19425"/>
              </a:xfrm>
              <a:custGeom>
                <a:avLst/>
                <a:gdLst/>
                <a:ahLst/>
                <a:cxnLst/>
                <a:rect l="l" t="t" r="r" b="b"/>
                <a:pathLst>
                  <a:path w="369" h="595" extrusionOk="0">
                    <a:moveTo>
                      <a:pt x="258" y="1"/>
                    </a:moveTo>
                    <a:cubicBezTo>
                      <a:pt x="219" y="1"/>
                      <a:pt x="178" y="21"/>
                      <a:pt x="160" y="68"/>
                    </a:cubicBezTo>
                    <a:cubicBezTo>
                      <a:pt x="126" y="147"/>
                      <a:pt x="91" y="223"/>
                      <a:pt x="61" y="303"/>
                    </a:cubicBezTo>
                    <a:cubicBezTo>
                      <a:pt x="46" y="341"/>
                      <a:pt x="19" y="383"/>
                      <a:pt x="12" y="424"/>
                    </a:cubicBezTo>
                    <a:cubicBezTo>
                      <a:pt x="0" y="463"/>
                      <a:pt x="16" y="497"/>
                      <a:pt x="19" y="535"/>
                    </a:cubicBezTo>
                    <a:cubicBezTo>
                      <a:pt x="26" y="576"/>
                      <a:pt x="61" y="594"/>
                      <a:pt x="97" y="594"/>
                    </a:cubicBezTo>
                    <a:cubicBezTo>
                      <a:pt x="120" y="594"/>
                      <a:pt x="143" y="587"/>
                      <a:pt x="160" y="573"/>
                    </a:cubicBezTo>
                    <a:cubicBezTo>
                      <a:pt x="194" y="542"/>
                      <a:pt x="217" y="528"/>
                      <a:pt x="232" y="486"/>
                    </a:cubicBezTo>
                    <a:cubicBezTo>
                      <a:pt x="251" y="447"/>
                      <a:pt x="259" y="402"/>
                      <a:pt x="270" y="364"/>
                    </a:cubicBezTo>
                    <a:cubicBezTo>
                      <a:pt x="297" y="280"/>
                      <a:pt x="319" y="200"/>
                      <a:pt x="346" y="117"/>
                    </a:cubicBezTo>
                    <a:cubicBezTo>
                      <a:pt x="369" y="44"/>
                      <a:pt x="315" y="1"/>
                      <a:pt x="2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2"/>
              <p:cNvSpPr/>
              <p:nvPr/>
            </p:nvSpPr>
            <p:spPr>
              <a:xfrm flipH="1">
                <a:off x="8203925" y="2420805"/>
                <a:ext cx="11982" cy="13875"/>
              </a:xfrm>
              <a:custGeom>
                <a:avLst/>
                <a:gdLst/>
                <a:ahLst/>
                <a:cxnLst/>
                <a:rect l="l" t="t" r="r" b="b"/>
                <a:pathLst>
                  <a:path w="367" h="425" extrusionOk="0">
                    <a:moveTo>
                      <a:pt x="226" y="1"/>
                    </a:moveTo>
                    <a:cubicBezTo>
                      <a:pt x="161" y="5"/>
                      <a:pt x="119" y="43"/>
                      <a:pt x="96" y="104"/>
                    </a:cubicBezTo>
                    <a:cubicBezTo>
                      <a:pt x="98" y="97"/>
                      <a:pt x="99" y="94"/>
                      <a:pt x="99" y="94"/>
                    </a:cubicBezTo>
                    <a:lnTo>
                      <a:pt x="99" y="94"/>
                    </a:lnTo>
                    <a:cubicBezTo>
                      <a:pt x="99" y="94"/>
                      <a:pt x="98" y="96"/>
                      <a:pt x="96" y="100"/>
                    </a:cubicBezTo>
                    <a:cubicBezTo>
                      <a:pt x="89" y="115"/>
                      <a:pt x="82" y="126"/>
                      <a:pt x="77" y="142"/>
                    </a:cubicBezTo>
                    <a:cubicBezTo>
                      <a:pt x="73" y="157"/>
                      <a:pt x="73" y="172"/>
                      <a:pt x="73" y="188"/>
                    </a:cubicBezTo>
                    <a:cubicBezTo>
                      <a:pt x="70" y="206"/>
                      <a:pt x="62" y="218"/>
                      <a:pt x="54" y="233"/>
                    </a:cubicBezTo>
                    <a:cubicBezTo>
                      <a:pt x="0" y="324"/>
                      <a:pt x="82" y="425"/>
                      <a:pt x="168" y="425"/>
                    </a:cubicBezTo>
                    <a:cubicBezTo>
                      <a:pt x="197" y="425"/>
                      <a:pt x="227" y="413"/>
                      <a:pt x="252" y="385"/>
                    </a:cubicBezTo>
                    <a:cubicBezTo>
                      <a:pt x="282" y="355"/>
                      <a:pt x="310" y="316"/>
                      <a:pt x="332" y="279"/>
                    </a:cubicBezTo>
                    <a:lnTo>
                      <a:pt x="332" y="279"/>
                    </a:lnTo>
                    <a:cubicBezTo>
                      <a:pt x="326" y="284"/>
                      <a:pt x="323" y="286"/>
                      <a:pt x="322" y="286"/>
                    </a:cubicBezTo>
                    <a:cubicBezTo>
                      <a:pt x="320" y="286"/>
                      <a:pt x="329" y="276"/>
                      <a:pt x="347" y="256"/>
                    </a:cubicBezTo>
                    <a:cubicBezTo>
                      <a:pt x="359" y="233"/>
                      <a:pt x="366" y="206"/>
                      <a:pt x="366" y="179"/>
                    </a:cubicBezTo>
                    <a:cubicBezTo>
                      <a:pt x="366" y="153"/>
                      <a:pt x="363" y="126"/>
                      <a:pt x="359" y="104"/>
                    </a:cubicBezTo>
                    <a:cubicBezTo>
                      <a:pt x="347" y="46"/>
                      <a:pt x="279"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2"/>
              <p:cNvSpPr/>
              <p:nvPr/>
            </p:nvSpPr>
            <p:spPr>
              <a:xfrm flipH="1">
                <a:off x="8237128" y="2397527"/>
                <a:ext cx="15018" cy="23767"/>
              </a:xfrm>
              <a:custGeom>
                <a:avLst/>
                <a:gdLst/>
                <a:ahLst/>
                <a:cxnLst/>
                <a:rect l="l" t="t" r="r" b="b"/>
                <a:pathLst>
                  <a:path w="460" h="728" extrusionOk="0">
                    <a:moveTo>
                      <a:pt x="343" y="1"/>
                    </a:moveTo>
                    <a:cubicBezTo>
                      <a:pt x="311" y="1"/>
                      <a:pt x="279" y="15"/>
                      <a:pt x="256" y="48"/>
                    </a:cubicBezTo>
                    <a:cubicBezTo>
                      <a:pt x="191" y="143"/>
                      <a:pt x="134" y="231"/>
                      <a:pt x="85" y="338"/>
                    </a:cubicBezTo>
                    <a:cubicBezTo>
                      <a:pt x="62" y="383"/>
                      <a:pt x="35" y="433"/>
                      <a:pt x="20" y="482"/>
                    </a:cubicBezTo>
                    <a:cubicBezTo>
                      <a:pt x="1" y="547"/>
                      <a:pt x="20" y="589"/>
                      <a:pt x="32" y="650"/>
                    </a:cubicBezTo>
                    <a:cubicBezTo>
                      <a:pt x="44" y="703"/>
                      <a:pt x="89" y="728"/>
                      <a:pt x="136" y="728"/>
                    </a:cubicBezTo>
                    <a:cubicBezTo>
                      <a:pt x="166" y="728"/>
                      <a:pt x="196" y="718"/>
                      <a:pt x="218" y="699"/>
                    </a:cubicBezTo>
                    <a:cubicBezTo>
                      <a:pt x="264" y="657"/>
                      <a:pt x="290" y="641"/>
                      <a:pt x="317" y="585"/>
                    </a:cubicBezTo>
                    <a:cubicBezTo>
                      <a:pt x="336" y="539"/>
                      <a:pt x="348" y="482"/>
                      <a:pt x="362" y="433"/>
                    </a:cubicBezTo>
                    <a:cubicBezTo>
                      <a:pt x="393" y="330"/>
                      <a:pt x="416" y="227"/>
                      <a:pt x="442" y="125"/>
                    </a:cubicBezTo>
                    <a:cubicBezTo>
                      <a:pt x="460" y="51"/>
                      <a:pt x="403" y="1"/>
                      <a:pt x="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2"/>
              <p:cNvSpPr/>
              <p:nvPr/>
            </p:nvSpPr>
            <p:spPr>
              <a:xfrm flipH="1">
                <a:off x="8217343" y="2359395"/>
                <a:ext cx="11949" cy="17891"/>
              </a:xfrm>
              <a:custGeom>
                <a:avLst/>
                <a:gdLst/>
                <a:ahLst/>
                <a:cxnLst/>
                <a:rect l="l" t="t" r="r" b="b"/>
                <a:pathLst>
                  <a:path w="366" h="548" extrusionOk="0">
                    <a:moveTo>
                      <a:pt x="214" y="1"/>
                    </a:moveTo>
                    <a:cubicBezTo>
                      <a:pt x="173" y="1"/>
                      <a:pt x="132" y="21"/>
                      <a:pt x="107" y="61"/>
                    </a:cubicBezTo>
                    <a:cubicBezTo>
                      <a:pt x="73" y="118"/>
                      <a:pt x="85" y="190"/>
                      <a:pt x="65" y="255"/>
                    </a:cubicBezTo>
                    <a:cubicBezTo>
                      <a:pt x="43" y="330"/>
                      <a:pt x="1" y="407"/>
                      <a:pt x="54" y="483"/>
                    </a:cubicBezTo>
                    <a:cubicBezTo>
                      <a:pt x="75" y="519"/>
                      <a:pt x="114" y="548"/>
                      <a:pt x="156" y="548"/>
                    </a:cubicBezTo>
                    <a:cubicBezTo>
                      <a:pt x="159" y="548"/>
                      <a:pt x="161" y="548"/>
                      <a:pt x="164" y="548"/>
                    </a:cubicBezTo>
                    <a:cubicBezTo>
                      <a:pt x="297" y="540"/>
                      <a:pt x="343" y="418"/>
                      <a:pt x="355" y="304"/>
                    </a:cubicBezTo>
                    <a:cubicBezTo>
                      <a:pt x="366" y="216"/>
                      <a:pt x="366" y="99"/>
                      <a:pt x="297" y="34"/>
                    </a:cubicBezTo>
                    <a:cubicBezTo>
                      <a:pt x="273" y="12"/>
                      <a:pt x="244" y="1"/>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2"/>
              <p:cNvSpPr/>
              <p:nvPr/>
            </p:nvSpPr>
            <p:spPr>
              <a:xfrm flipH="1">
                <a:off x="8169906" y="2348719"/>
                <a:ext cx="17923" cy="25955"/>
              </a:xfrm>
              <a:custGeom>
                <a:avLst/>
                <a:gdLst/>
                <a:ahLst/>
                <a:cxnLst/>
                <a:rect l="l" t="t" r="r" b="b"/>
                <a:pathLst>
                  <a:path w="549" h="795" extrusionOk="0">
                    <a:moveTo>
                      <a:pt x="427" y="1"/>
                    </a:moveTo>
                    <a:cubicBezTo>
                      <a:pt x="400" y="1"/>
                      <a:pt x="371" y="14"/>
                      <a:pt x="350" y="46"/>
                    </a:cubicBezTo>
                    <a:cubicBezTo>
                      <a:pt x="240" y="217"/>
                      <a:pt x="1" y="487"/>
                      <a:pt x="77" y="703"/>
                    </a:cubicBezTo>
                    <a:cubicBezTo>
                      <a:pt x="93" y="751"/>
                      <a:pt x="145" y="795"/>
                      <a:pt x="199" y="795"/>
                    </a:cubicBezTo>
                    <a:cubicBezTo>
                      <a:pt x="218" y="795"/>
                      <a:pt x="237" y="789"/>
                      <a:pt x="255" y="776"/>
                    </a:cubicBezTo>
                    <a:cubicBezTo>
                      <a:pt x="434" y="639"/>
                      <a:pt x="431" y="343"/>
                      <a:pt x="517" y="145"/>
                    </a:cubicBezTo>
                    <a:cubicBezTo>
                      <a:pt x="549" y="68"/>
                      <a:pt x="490"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2"/>
              <p:cNvSpPr/>
              <p:nvPr/>
            </p:nvSpPr>
            <p:spPr>
              <a:xfrm flipH="1">
                <a:off x="8136867" y="2360244"/>
                <a:ext cx="16585" cy="23376"/>
              </a:xfrm>
              <a:custGeom>
                <a:avLst/>
                <a:gdLst/>
                <a:ahLst/>
                <a:cxnLst/>
                <a:rect l="l" t="t" r="r" b="b"/>
                <a:pathLst>
                  <a:path w="508" h="716" extrusionOk="0">
                    <a:moveTo>
                      <a:pt x="414" y="1"/>
                    </a:moveTo>
                    <a:cubicBezTo>
                      <a:pt x="388" y="1"/>
                      <a:pt x="363" y="11"/>
                      <a:pt x="347" y="35"/>
                    </a:cubicBezTo>
                    <a:cubicBezTo>
                      <a:pt x="275" y="137"/>
                      <a:pt x="199" y="229"/>
                      <a:pt x="138" y="335"/>
                    </a:cubicBezTo>
                    <a:cubicBezTo>
                      <a:pt x="80" y="430"/>
                      <a:pt x="1" y="529"/>
                      <a:pt x="39" y="643"/>
                    </a:cubicBezTo>
                    <a:cubicBezTo>
                      <a:pt x="51" y="684"/>
                      <a:pt x="91" y="715"/>
                      <a:pt x="132" y="715"/>
                    </a:cubicBezTo>
                    <a:cubicBezTo>
                      <a:pt x="141" y="715"/>
                      <a:pt x="149" y="714"/>
                      <a:pt x="157" y="711"/>
                    </a:cubicBezTo>
                    <a:cubicBezTo>
                      <a:pt x="282" y="669"/>
                      <a:pt x="313" y="552"/>
                      <a:pt x="362" y="441"/>
                    </a:cubicBezTo>
                    <a:cubicBezTo>
                      <a:pt x="411" y="327"/>
                      <a:pt x="442" y="209"/>
                      <a:pt x="487" y="92"/>
                    </a:cubicBezTo>
                    <a:cubicBezTo>
                      <a:pt x="507" y="37"/>
                      <a:pt x="461" y="1"/>
                      <a:pt x="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2"/>
              <p:cNvSpPr/>
              <p:nvPr/>
            </p:nvSpPr>
            <p:spPr>
              <a:xfrm flipH="1">
                <a:off x="8102457" y="2384109"/>
                <a:ext cx="14365" cy="21678"/>
              </a:xfrm>
              <a:custGeom>
                <a:avLst/>
                <a:gdLst/>
                <a:ahLst/>
                <a:cxnLst/>
                <a:rect l="l" t="t" r="r" b="b"/>
                <a:pathLst>
                  <a:path w="440" h="664" extrusionOk="0">
                    <a:moveTo>
                      <a:pt x="352" y="0"/>
                    </a:moveTo>
                    <a:cubicBezTo>
                      <a:pt x="329" y="0"/>
                      <a:pt x="307" y="7"/>
                      <a:pt x="289" y="22"/>
                    </a:cubicBezTo>
                    <a:cubicBezTo>
                      <a:pt x="213" y="91"/>
                      <a:pt x="153" y="182"/>
                      <a:pt x="114" y="277"/>
                    </a:cubicBezTo>
                    <a:cubicBezTo>
                      <a:pt x="69" y="380"/>
                      <a:pt x="0" y="490"/>
                      <a:pt x="65" y="600"/>
                    </a:cubicBezTo>
                    <a:cubicBezTo>
                      <a:pt x="90" y="642"/>
                      <a:pt x="133" y="664"/>
                      <a:pt x="177" y="664"/>
                    </a:cubicBezTo>
                    <a:cubicBezTo>
                      <a:pt x="201" y="664"/>
                      <a:pt x="225" y="658"/>
                      <a:pt x="247" y="646"/>
                    </a:cubicBezTo>
                    <a:cubicBezTo>
                      <a:pt x="350" y="593"/>
                      <a:pt x="354" y="475"/>
                      <a:pt x="384" y="372"/>
                    </a:cubicBezTo>
                    <a:cubicBezTo>
                      <a:pt x="411" y="281"/>
                      <a:pt x="434" y="182"/>
                      <a:pt x="437" y="83"/>
                    </a:cubicBezTo>
                    <a:cubicBezTo>
                      <a:pt x="440" y="30"/>
                      <a:pt x="396" y="0"/>
                      <a:pt x="3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2"/>
              <p:cNvSpPr/>
              <p:nvPr/>
            </p:nvSpPr>
            <p:spPr>
              <a:xfrm flipH="1">
                <a:off x="8086492" y="2329490"/>
                <a:ext cx="17042" cy="19099"/>
              </a:xfrm>
              <a:custGeom>
                <a:avLst/>
                <a:gdLst/>
                <a:ahLst/>
                <a:cxnLst/>
                <a:rect l="l" t="t" r="r" b="b"/>
                <a:pathLst>
                  <a:path w="522" h="585" extrusionOk="0">
                    <a:moveTo>
                      <a:pt x="348" y="1"/>
                    </a:moveTo>
                    <a:cubicBezTo>
                      <a:pt x="327" y="1"/>
                      <a:pt x="305" y="9"/>
                      <a:pt x="289" y="26"/>
                    </a:cubicBezTo>
                    <a:cubicBezTo>
                      <a:pt x="205" y="118"/>
                      <a:pt x="167" y="228"/>
                      <a:pt x="69" y="307"/>
                    </a:cubicBezTo>
                    <a:cubicBezTo>
                      <a:pt x="0" y="361"/>
                      <a:pt x="11" y="479"/>
                      <a:pt x="69" y="536"/>
                    </a:cubicBezTo>
                    <a:cubicBezTo>
                      <a:pt x="100" y="567"/>
                      <a:pt x="145" y="584"/>
                      <a:pt x="190" y="584"/>
                    </a:cubicBezTo>
                    <a:cubicBezTo>
                      <a:pt x="232" y="584"/>
                      <a:pt x="273" y="569"/>
                      <a:pt x="300" y="536"/>
                    </a:cubicBezTo>
                    <a:cubicBezTo>
                      <a:pt x="411" y="411"/>
                      <a:pt x="521" y="213"/>
                      <a:pt x="426" y="46"/>
                    </a:cubicBezTo>
                    <a:cubicBezTo>
                      <a:pt x="410" y="17"/>
                      <a:pt x="379" y="1"/>
                      <a:pt x="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2"/>
              <p:cNvSpPr/>
              <p:nvPr/>
            </p:nvSpPr>
            <p:spPr>
              <a:xfrm flipH="1">
                <a:off x="8121490" y="2295732"/>
                <a:ext cx="13451" cy="24714"/>
              </a:xfrm>
              <a:custGeom>
                <a:avLst/>
                <a:gdLst/>
                <a:ahLst/>
                <a:cxnLst/>
                <a:rect l="l" t="t" r="r" b="b"/>
                <a:pathLst>
                  <a:path w="412" h="757" extrusionOk="0">
                    <a:moveTo>
                      <a:pt x="280" y="0"/>
                    </a:moveTo>
                    <a:cubicBezTo>
                      <a:pt x="249" y="0"/>
                      <a:pt x="221" y="15"/>
                      <a:pt x="206" y="53"/>
                    </a:cubicBezTo>
                    <a:cubicBezTo>
                      <a:pt x="164" y="152"/>
                      <a:pt x="118" y="246"/>
                      <a:pt x="80" y="350"/>
                    </a:cubicBezTo>
                    <a:cubicBezTo>
                      <a:pt x="65" y="399"/>
                      <a:pt x="38" y="444"/>
                      <a:pt x="23" y="494"/>
                    </a:cubicBezTo>
                    <a:cubicBezTo>
                      <a:pt x="0" y="551"/>
                      <a:pt x="11" y="604"/>
                      <a:pt x="20" y="665"/>
                    </a:cubicBezTo>
                    <a:cubicBezTo>
                      <a:pt x="28" y="730"/>
                      <a:pt x="79" y="756"/>
                      <a:pt x="134" y="756"/>
                    </a:cubicBezTo>
                    <a:cubicBezTo>
                      <a:pt x="172" y="756"/>
                      <a:pt x="211" y="744"/>
                      <a:pt x="240" y="722"/>
                    </a:cubicBezTo>
                    <a:cubicBezTo>
                      <a:pt x="407" y="592"/>
                      <a:pt x="411" y="300"/>
                      <a:pt x="396" y="102"/>
                    </a:cubicBezTo>
                    <a:cubicBezTo>
                      <a:pt x="391" y="47"/>
                      <a:pt x="332" y="0"/>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2"/>
              <p:cNvSpPr/>
              <p:nvPr/>
            </p:nvSpPr>
            <p:spPr>
              <a:xfrm flipH="1">
                <a:off x="8164715" y="2299356"/>
                <a:ext cx="15148" cy="23082"/>
              </a:xfrm>
              <a:custGeom>
                <a:avLst/>
                <a:gdLst/>
                <a:ahLst/>
                <a:cxnLst/>
                <a:rect l="l" t="t" r="r" b="b"/>
                <a:pathLst>
                  <a:path w="464" h="707" extrusionOk="0">
                    <a:moveTo>
                      <a:pt x="352" y="0"/>
                    </a:moveTo>
                    <a:cubicBezTo>
                      <a:pt x="329" y="0"/>
                      <a:pt x="306" y="11"/>
                      <a:pt x="289" y="33"/>
                    </a:cubicBezTo>
                    <a:cubicBezTo>
                      <a:pt x="228" y="113"/>
                      <a:pt x="194" y="216"/>
                      <a:pt x="152" y="307"/>
                    </a:cubicBezTo>
                    <a:cubicBezTo>
                      <a:pt x="110" y="390"/>
                      <a:pt x="22" y="486"/>
                      <a:pt x="11" y="577"/>
                    </a:cubicBezTo>
                    <a:cubicBezTo>
                      <a:pt x="1" y="640"/>
                      <a:pt x="41" y="706"/>
                      <a:pt x="107" y="706"/>
                    </a:cubicBezTo>
                    <a:cubicBezTo>
                      <a:pt x="116" y="706"/>
                      <a:pt x="126" y="705"/>
                      <a:pt x="136" y="702"/>
                    </a:cubicBezTo>
                    <a:cubicBezTo>
                      <a:pt x="250" y="668"/>
                      <a:pt x="334" y="527"/>
                      <a:pt x="384" y="421"/>
                    </a:cubicBezTo>
                    <a:cubicBezTo>
                      <a:pt x="433" y="307"/>
                      <a:pt x="464" y="166"/>
                      <a:pt x="418" y="48"/>
                    </a:cubicBezTo>
                    <a:cubicBezTo>
                      <a:pt x="406" y="17"/>
                      <a:pt x="379" y="0"/>
                      <a:pt x="3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2"/>
              <p:cNvSpPr/>
              <p:nvPr/>
            </p:nvSpPr>
            <p:spPr>
              <a:xfrm flipH="1">
                <a:off x="8210650" y="2300695"/>
                <a:ext cx="13320" cy="22331"/>
              </a:xfrm>
              <a:custGeom>
                <a:avLst/>
                <a:gdLst/>
                <a:ahLst/>
                <a:cxnLst/>
                <a:rect l="l" t="t" r="r" b="b"/>
                <a:pathLst>
                  <a:path w="408" h="684" extrusionOk="0">
                    <a:moveTo>
                      <a:pt x="298" y="0"/>
                    </a:moveTo>
                    <a:cubicBezTo>
                      <a:pt x="257" y="0"/>
                      <a:pt x="218" y="22"/>
                      <a:pt x="206" y="72"/>
                    </a:cubicBezTo>
                    <a:cubicBezTo>
                      <a:pt x="183" y="159"/>
                      <a:pt x="146" y="251"/>
                      <a:pt x="108" y="331"/>
                    </a:cubicBezTo>
                    <a:cubicBezTo>
                      <a:pt x="62" y="429"/>
                      <a:pt x="1" y="505"/>
                      <a:pt x="58" y="615"/>
                    </a:cubicBezTo>
                    <a:cubicBezTo>
                      <a:pt x="83" y="663"/>
                      <a:pt x="131" y="683"/>
                      <a:pt x="181" y="683"/>
                    </a:cubicBezTo>
                    <a:cubicBezTo>
                      <a:pt x="192" y="683"/>
                      <a:pt x="203" y="682"/>
                      <a:pt x="215" y="680"/>
                    </a:cubicBezTo>
                    <a:cubicBezTo>
                      <a:pt x="336" y="654"/>
                      <a:pt x="362" y="521"/>
                      <a:pt x="385" y="414"/>
                    </a:cubicBezTo>
                    <a:cubicBezTo>
                      <a:pt x="408" y="308"/>
                      <a:pt x="408" y="209"/>
                      <a:pt x="408" y="103"/>
                    </a:cubicBezTo>
                    <a:cubicBezTo>
                      <a:pt x="408" y="38"/>
                      <a:pt x="352" y="0"/>
                      <a:pt x="2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2"/>
              <p:cNvSpPr/>
              <p:nvPr/>
            </p:nvSpPr>
            <p:spPr>
              <a:xfrm flipH="1">
                <a:off x="8232753" y="2279409"/>
                <a:ext cx="11296" cy="27816"/>
              </a:xfrm>
              <a:custGeom>
                <a:avLst/>
                <a:gdLst/>
                <a:ahLst/>
                <a:cxnLst/>
                <a:rect l="l" t="t" r="r" b="b"/>
                <a:pathLst>
                  <a:path w="346" h="852" extrusionOk="0">
                    <a:moveTo>
                      <a:pt x="267" y="1"/>
                    </a:moveTo>
                    <a:cubicBezTo>
                      <a:pt x="245" y="1"/>
                      <a:pt x="224" y="13"/>
                      <a:pt x="217" y="39"/>
                    </a:cubicBezTo>
                    <a:cubicBezTo>
                      <a:pt x="183" y="165"/>
                      <a:pt x="130" y="287"/>
                      <a:pt x="88" y="408"/>
                    </a:cubicBezTo>
                    <a:cubicBezTo>
                      <a:pt x="54" y="527"/>
                      <a:pt x="0" y="641"/>
                      <a:pt x="27" y="762"/>
                    </a:cubicBezTo>
                    <a:cubicBezTo>
                      <a:pt x="39" y="817"/>
                      <a:pt x="94" y="851"/>
                      <a:pt x="148" y="851"/>
                    </a:cubicBezTo>
                    <a:cubicBezTo>
                      <a:pt x="179" y="851"/>
                      <a:pt x="210" y="840"/>
                      <a:pt x="232" y="815"/>
                    </a:cubicBezTo>
                    <a:cubicBezTo>
                      <a:pt x="319" y="720"/>
                      <a:pt x="323" y="590"/>
                      <a:pt x="335" y="465"/>
                    </a:cubicBezTo>
                    <a:cubicBezTo>
                      <a:pt x="346" y="329"/>
                      <a:pt x="331" y="195"/>
                      <a:pt x="323" y="55"/>
                    </a:cubicBezTo>
                    <a:cubicBezTo>
                      <a:pt x="323" y="21"/>
                      <a:pt x="29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2"/>
              <p:cNvSpPr/>
              <p:nvPr/>
            </p:nvSpPr>
            <p:spPr>
              <a:xfrm flipH="1">
                <a:off x="8182443" y="2213754"/>
                <a:ext cx="15638" cy="28665"/>
              </a:xfrm>
              <a:custGeom>
                <a:avLst/>
                <a:gdLst/>
                <a:ahLst/>
                <a:cxnLst/>
                <a:rect l="l" t="t" r="r" b="b"/>
                <a:pathLst>
                  <a:path w="479" h="878" extrusionOk="0">
                    <a:moveTo>
                      <a:pt x="324" y="0"/>
                    </a:moveTo>
                    <a:cubicBezTo>
                      <a:pt x="292" y="0"/>
                      <a:pt x="261" y="17"/>
                      <a:pt x="254" y="55"/>
                    </a:cubicBezTo>
                    <a:cubicBezTo>
                      <a:pt x="231" y="180"/>
                      <a:pt x="189" y="313"/>
                      <a:pt x="136" y="434"/>
                    </a:cubicBezTo>
                    <a:cubicBezTo>
                      <a:pt x="87" y="545"/>
                      <a:pt x="18" y="648"/>
                      <a:pt x="6" y="773"/>
                    </a:cubicBezTo>
                    <a:cubicBezTo>
                      <a:pt x="0" y="828"/>
                      <a:pt x="54" y="877"/>
                      <a:pt x="107" y="877"/>
                    </a:cubicBezTo>
                    <a:cubicBezTo>
                      <a:pt x="117" y="877"/>
                      <a:pt x="127" y="876"/>
                      <a:pt x="136" y="872"/>
                    </a:cubicBezTo>
                    <a:cubicBezTo>
                      <a:pt x="440" y="754"/>
                      <a:pt x="478" y="325"/>
                      <a:pt x="402" y="55"/>
                    </a:cubicBezTo>
                    <a:cubicBezTo>
                      <a:pt x="393" y="20"/>
                      <a:pt x="358"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2"/>
              <p:cNvSpPr/>
              <p:nvPr/>
            </p:nvSpPr>
            <p:spPr>
              <a:xfrm flipH="1">
                <a:off x="8160243" y="2246337"/>
                <a:ext cx="15540" cy="25563"/>
              </a:xfrm>
              <a:custGeom>
                <a:avLst/>
                <a:gdLst/>
                <a:ahLst/>
                <a:cxnLst/>
                <a:rect l="l" t="t" r="r" b="b"/>
                <a:pathLst>
                  <a:path w="476" h="783" extrusionOk="0">
                    <a:moveTo>
                      <a:pt x="322" y="0"/>
                    </a:moveTo>
                    <a:cubicBezTo>
                      <a:pt x="277" y="0"/>
                      <a:pt x="232" y="24"/>
                      <a:pt x="225" y="71"/>
                    </a:cubicBezTo>
                    <a:cubicBezTo>
                      <a:pt x="209" y="185"/>
                      <a:pt x="164" y="303"/>
                      <a:pt x="115" y="406"/>
                    </a:cubicBezTo>
                    <a:cubicBezTo>
                      <a:pt x="62" y="508"/>
                      <a:pt x="0" y="612"/>
                      <a:pt x="65" y="726"/>
                    </a:cubicBezTo>
                    <a:cubicBezTo>
                      <a:pt x="84" y="759"/>
                      <a:pt x="122" y="779"/>
                      <a:pt x="164" y="782"/>
                    </a:cubicBezTo>
                    <a:cubicBezTo>
                      <a:pt x="165" y="782"/>
                      <a:pt x="167" y="782"/>
                      <a:pt x="168" y="782"/>
                    </a:cubicBezTo>
                    <a:cubicBezTo>
                      <a:pt x="476" y="782"/>
                      <a:pt x="445" y="269"/>
                      <a:pt x="418" y="71"/>
                    </a:cubicBezTo>
                    <a:cubicBezTo>
                      <a:pt x="411" y="24"/>
                      <a:pt x="366" y="0"/>
                      <a:pt x="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2"/>
              <p:cNvSpPr/>
              <p:nvPr/>
            </p:nvSpPr>
            <p:spPr>
              <a:xfrm flipH="1">
                <a:off x="8110227" y="2246794"/>
                <a:ext cx="17695" cy="28305"/>
              </a:xfrm>
              <a:custGeom>
                <a:avLst/>
                <a:gdLst/>
                <a:ahLst/>
                <a:cxnLst/>
                <a:rect l="l" t="t" r="r" b="b"/>
                <a:pathLst>
                  <a:path w="542" h="867" extrusionOk="0">
                    <a:moveTo>
                      <a:pt x="424" y="0"/>
                    </a:moveTo>
                    <a:cubicBezTo>
                      <a:pt x="379" y="0"/>
                      <a:pt x="333" y="26"/>
                      <a:pt x="317" y="80"/>
                    </a:cubicBezTo>
                    <a:cubicBezTo>
                      <a:pt x="249" y="305"/>
                      <a:pt x="86" y="480"/>
                      <a:pt x="25" y="700"/>
                    </a:cubicBezTo>
                    <a:cubicBezTo>
                      <a:pt x="0" y="795"/>
                      <a:pt x="75" y="867"/>
                      <a:pt x="157" y="867"/>
                    </a:cubicBezTo>
                    <a:cubicBezTo>
                      <a:pt x="178" y="867"/>
                      <a:pt x="199" y="862"/>
                      <a:pt x="219" y="852"/>
                    </a:cubicBezTo>
                    <a:cubicBezTo>
                      <a:pt x="477" y="719"/>
                      <a:pt x="542" y="377"/>
                      <a:pt x="535" y="107"/>
                    </a:cubicBezTo>
                    <a:cubicBezTo>
                      <a:pt x="535" y="38"/>
                      <a:pt x="479"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2"/>
              <p:cNvSpPr/>
              <p:nvPr/>
            </p:nvSpPr>
            <p:spPr>
              <a:xfrm flipH="1">
                <a:off x="8113948" y="2193807"/>
                <a:ext cx="15148" cy="23376"/>
              </a:xfrm>
              <a:custGeom>
                <a:avLst/>
                <a:gdLst/>
                <a:ahLst/>
                <a:cxnLst/>
                <a:rect l="l" t="t" r="r" b="b"/>
                <a:pathLst>
                  <a:path w="464" h="716" extrusionOk="0">
                    <a:moveTo>
                      <a:pt x="358" y="1"/>
                    </a:moveTo>
                    <a:cubicBezTo>
                      <a:pt x="318" y="1"/>
                      <a:pt x="277" y="22"/>
                      <a:pt x="269" y="64"/>
                    </a:cubicBezTo>
                    <a:cubicBezTo>
                      <a:pt x="251" y="160"/>
                      <a:pt x="217" y="255"/>
                      <a:pt x="160" y="338"/>
                    </a:cubicBezTo>
                    <a:cubicBezTo>
                      <a:pt x="137" y="376"/>
                      <a:pt x="114" y="422"/>
                      <a:pt x="87" y="460"/>
                    </a:cubicBezTo>
                    <a:cubicBezTo>
                      <a:pt x="57" y="502"/>
                      <a:pt x="23" y="533"/>
                      <a:pt x="11" y="585"/>
                    </a:cubicBezTo>
                    <a:cubicBezTo>
                      <a:pt x="1" y="649"/>
                      <a:pt x="36" y="715"/>
                      <a:pt x="104" y="715"/>
                    </a:cubicBezTo>
                    <a:cubicBezTo>
                      <a:pt x="106" y="715"/>
                      <a:pt x="108" y="715"/>
                      <a:pt x="110" y="715"/>
                    </a:cubicBezTo>
                    <a:cubicBezTo>
                      <a:pt x="239" y="711"/>
                      <a:pt x="353" y="566"/>
                      <a:pt x="399" y="457"/>
                    </a:cubicBezTo>
                    <a:cubicBezTo>
                      <a:pt x="457" y="327"/>
                      <a:pt x="464" y="201"/>
                      <a:pt x="441" y="64"/>
                    </a:cubicBezTo>
                    <a:cubicBezTo>
                      <a:pt x="435" y="22"/>
                      <a:pt x="397" y="1"/>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2"/>
              <p:cNvSpPr/>
              <p:nvPr/>
            </p:nvSpPr>
            <p:spPr>
              <a:xfrm flipH="1">
                <a:off x="8126061" y="2168113"/>
                <a:ext cx="16944" cy="19784"/>
              </a:xfrm>
              <a:custGeom>
                <a:avLst/>
                <a:gdLst/>
                <a:ahLst/>
                <a:cxnLst/>
                <a:rect l="l" t="t" r="r" b="b"/>
                <a:pathLst>
                  <a:path w="519" h="606" extrusionOk="0">
                    <a:moveTo>
                      <a:pt x="402" y="0"/>
                    </a:moveTo>
                    <a:cubicBezTo>
                      <a:pt x="379" y="0"/>
                      <a:pt x="355" y="9"/>
                      <a:pt x="335" y="30"/>
                    </a:cubicBezTo>
                    <a:cubicBezTo>
                      <a:pt x="274" y="95"/>
                      <a:pt x="216" y="160"/>
                      <a:pt x="156" y="225"/>
                    </a:cubicBezTo>
                    <a:cubicBezTo>
                      <a:pt x="95" y="297"/>
                      <a:pt x="0" y="372"/>
                      <a:pt x="7" y="475"/>
                    </a:cubicBezTo>
                    <a:cubicBezTo>
                      <a:pt x="11" y="548"/>
                      <a:pt x="61" y="605"/>
                      <a:pt x="137" y="605"/>
                    </a:cubicBezTo>
                    <a:cubicBezTo>
                      <a:pt x="139" y="605"/>
                      <a:pt x="141" y="605"/>
                      <a:pt x="143" y="605"/>
                    </a:cubicBezTo>
                    <a:cubicBezTo>
                      <a:pt x="257" y="605"/>
                      <a:pt x="331" y="493"/>
                      <a:pt x="388" y="403"/>
                    </a:cubicBezTo>
                    <a:cubicBezTo>
                      <a:pt x="445" y="316"/>
                      <a:pt x="479" y="228"/>
                      <a:pt x="502" y="130"/>
                    </a:cubicBezTo>
                    <a:cubicBezTo>
                      <a:pt x="518" y="61"/>
                      <a:pt x="462" y="0"/>
                      <a:pt x="402" y="0"/>
                    </a:cubicBezTo>
                    <a:close/>
                  </a:path>
                </a:pathLst>
              </a:custGeom>
              <a:solidFill>
                <a:srgbClr val="F49D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2"/>
              <p:cNvSpPr/>
              <p:nvPr/>
            </p:nvSpPr>
            <p:spPr>
              <a:xfrm flipH="1">
                <a:off x="8062202" y="2210261"/>
                <a:ext cx="11329" cy="24159"/>
              </a:xfrm>
              <a:custGeom>
                <a:avLst/>
                <a:gdLst/>
                <a:ahLst/>
                <a:cxnLst/>
                <a:rect l="l" t="t" r="r" b="b"/>
                <a:pathLst>
                  <a:path w="347" h="740" extrusionOk="0">
                    <a:moveTo>
                      <a:pt x="253" y="1"/>
                    </a:moveTo>
                    <a:cubicBezTo>
                      <a:pt x="219" y="1"/>
                      <a:pt x="186" y="19"/>
                      <a:pt x="172" y="59"/>
                    </a:cubicBezTo>
                    <a:cubicBezTo>
                      <a:pt x="108" y="249"/>
                      <a:pt x="1" y="473"/>
                      <a:pt x="39" y="678"/>
                    </a:cubicBezTo>
                    <a:cubicBezTo>
                      <a:pt x="49" y="719"/>
                      <a:pt x="86" y="740"/>
                      <a:pt x="123" y="740"/>
                    </a:cubicBezTo>
                    <a:cubicBezTo>
                      <a:pt x="146" y="740"/>
                      <a:pt x="168" y="732"/>
                      <a:pt x="183" y="717"/>
                    </a:cubicBezTo>
                    <a:cubicBezTo>
                      <a:pt x="339" y="564"/>
                      <a:pt x="347" y="287"/>
                      <a:pt x="336" y="81"/>
                    </a:cubicBezTo>
                    <a:cubicBezTo>
                      <a:pt x="334" y="29"/>
                      <a:pt x="293" y="1"/>
                      <a:pt x="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2"/>
              <p:cNvSpPr/>
              <p:nvPr/>
            </p:nvSpPr>
            <p:spPr>
              <a:xfrm flipH="1">
                <a:off x="8050123" y="2270463"/>
                <a:ext cx="13614" cy="20666"/>
              </a:xfrm>
              <a:custGeom>
                <a:avLst/>
                <a:gdLst/>
                <a:ahLst/>
                <a:cxnLst/>
                <a:rect l="l" t="t" r="r" b="b"/>
                <a:pathLst>
                  <a:path w="417" h="633" extrusionOk="0">
                    <a:moveTo>
                      <a:pt x="300" y="1"/>
                    </a:moveTo>
                    <a:cubicBezTo>
                      <a:pt x="258" y="1"/>
                      <a:pt x="214" y="25"/>
                      <a:pt x="196" y="78"/>
                    </a:cubicBezTo>
                    <a:cubicBezTo>
                      <a:pt x="169" y="150"/>
                      <a:pt x="143" y="226"/>
                      <a:pt x="104" y="299"/>
                    </a:cubicBezTo>
                    <a:cubicBezTo>
                      <a:pt x="70" y="359"/>
                      <a:pt x="36" y="408"/>
                      <a:pt x="36" y="469"/>
                    </a:cubicBezTo>
                    <a:cubicBezTo>
                      <a:pt x="32" y="481"/>
                      <a:pt x="29" y="492"/>
                      <a:pt x="24" y="504"/>
                    </a:cubicBezTo>
                    <a:cubicBezTo>
                      <a:pt x="0" y="567"/>
                      <a:pt x="65" y="633"/>
                      <a:pt x="126" y="633"/>
                    </a:cubicBezTo>
                    <a:cubicBezTo>
                      <a:pt x="143" y="633"/>
                      <a:pt x="159" y="628"/>
                      <a:pt x="173" y="618"/>
                    </a:cubicBezTo>
                    <a:cubicBezTo>
                      <a:pt x="184" y="610"/>
                      <a:pt x="192" y="603"/>
                      <a:pt x="199" y="599"/>
                    </a:cubicBezTo>
                    <a:cubicBezTo>
                      <a:pt x="290" y="576"/>
                      <a:pt x="329" y="473"/>
                      <a:pt x="362" y="390"/>
                    </a:cubicBezTo>
                    <a:cubicBezTo>
                      <a:pt x="401" y="299"/>
                      <a:pt x="416" y="203"/>
                      <a:pt x="408" y="104"/>
                    </a:cubicBezTo>
                    <a:cubicBezTo>
                      <a:pt x="404" y="37"/>
                      <a:pt x="353"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2"/>
              <p:cNvSpPr/>
              <p:nvPr/>
            </p:nvSpPr>
            <p:spPr>
              <a:xfrm flipH="1">
                <a:off x="8090344" y="2444115"/>
                <a:ext cx="14561" cy="27620"/>
              </a:xfrm>
              <a:custGeom>
                <a:avLst/>
                <a:gdLst/>
                <a:ahLst/>
                <a:cxnLst/>
                <a:rect l="l" t="t" r="r" b="b"/>
                <a:pathLst>
                  <a:path w="446" h="846" extrusionOk="0">
                    <a:moveTo>
                      <a:pt x="343" y="0"/>
                    </a:moveTo>
                    <a:cubicBezTo>
                      <a:pt x="306" y="0"/>
                      <a:pt x="269" y="22"/>
                      <a:pt x="251" y="67"/>
                    </a:cubicBezTo>
                    <a:cubicBezTo>
                      <a:pt x="202" y="184"/>
                      <a:pt x="160" y="306"/>
                      <a:pt x="111" y="427"/>
                    </a:cubicBezTo>
                    <a:cubicBezTo>
                      <a:pt x="69" y="541"/>
                      <a:pt x="0" y="637"/>
                      <a:pt x="27" y="766"/>
                    </a:cubicBezTo>
                    <a:cubicBezTo>
                      <a:pt x="40" y="821"/>
                      <a:pt x="89" y="846"/>
                      <a:pt x="138" y="846"/>
                    </a:cubicBezTo>
                    <a:cubicBezTo>
                      <a:pt x="158" y="846"/>
                      <a:pt x="177" y="842"/>
                      <a:pt x="195" y="834"/>
                    </a:cubicBezTo>
                    <a:cubicBezTo>
                      <a:pt x="320" y="774"/>
                      <a:pt x="354" y="625"/>
                      <a:pt x="388" y="504"/>
                    </a:cubicBezTo>
                    <a:cubicBezTo>
                      <a:pt x="430" y="367"/>
                      <a:pt x="445" y="230"/>
                      <a:pt x="434" y="90"/>
                    </a:cubicBezTo>
                    <a:cubicBezTo>
                      <a:pt x="430" y="31"/>
                      <a:pt x="38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2"/>
              <p:cNvSpPr/>
              <p:nvPr/>
            </p:nvSpPr>
            <p:spPr>
              <a:xfrm flipH="1">
                <a:off x="8057795" y="2428608"/>
                <a:ext cx="14398" cy="22821"/>
              </a:xfrm>
              <a:custGeom>
                <a:avLst/>
                <a:gdLst/>
                <a:ahLst/>
                <a:cxnLst/>
                <a:rect l="l" t="t" r="r" b="b"/>
                <a:pathLst>
                  <a:path w="441" h="699" extrusionOk="0">
                    <a:moveTo>
                      <a:pt x="328" y="1"/>
                    </a:moveTo>
                    <a:cubicBezTo>
                      <a:pt x="301" y="1"/>
                      <a:pt x="275" y="14"/>
                      <a:pt x="260" y="47"/>
                    </a:cubicBezTo>
                    <a:cubicBezTo>
                      <a:pt x="219" y="138"/>
                      <a:pt x="169" y="226"/>
                      <a:pt x="120" y="314"/>
                    </a:cubicBezTo>
                    <a:cubicBezTo>
                      <a:pt x="67" y="400"/>
                      <a:pt x="48" y="492"/>
                      <a:pt x="17" y="587"/>
                    </a:cubicBezTo>
                    <a:cubicBezTo>
                      <a:pt x="1" y="648"/>
                      <a:pt x="54" y="698"/>
                      <a:pt x="108" y="698"/>
                    </a:cubicBezTo>
                    <a:cubicBezTo>
                      <a:pt x="128" y="698"/>
                      <a:pt x="149" y="691"/>
                      <a:pt x="165" y="674"/>
                    </a:cubicBezTo>
                    <a:cubicBezTo>
                      <a:pt x="242" y="598"/>
                      <a:pt x="306" y="530"/>
                      <a:pt x="344" y="428"/>
                    </a:cubicBezTo>
                    <a:cubicBezTo>
                      <a:pt x="382" y="328"/>
                      <a:pt x="405" y="226"/>
                      <a:pt x="428" y="119"/>
                    </a:cubicBezTo>
                    <a:cubicBezTo>
                      <a:pt x="441" y="56"/>
                      <a:pt x="382" y="1"/>
                      <a:pt x="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2"/>
              <p:cNvSpPr/>
              <p:nvPr/>
            </p:nvSpPr>
            <p:spPr>
              <a:xfrm flipH="1">
                <a:off x="8060374" y="2382999"/>
                <a:ext cx="13516" cy="19229"/>
              </a:xfrm>
              <a:custGeom>
                <a:avLst/>
                <a:gdLst/>
                <a:ahLst/>
                <a:cxnLst/>
                <a:rect l="l" t="t" r="r" b="b"/>
                <a:pathLst>
                  <a:path w="414" h="589" extrusionOk="0">
                    <a:moveTo>
                      <a:pt x="305" y="1"/>
                    </a:moveTo>
                    <a:cubicBezTo>
                      <a:pt x="276" y="1"/>
                      <a:pt x="246" y="14"/>
                      <a:pt x="225" y="45"/>
                    </a:cubicBezTo>
                    <a:cubicBezTo>
                      <a:pt x="157" y="151"/>
                      <a:pt x="92" y="251"/>
                      <a:pt x="31" y="360"/>
                    </a:cubicBezTo>
                    <a:cubicBezTo>
                      <a:pt x="5" y="406"/>
                      <a:pt x="1" y="471"/>
                      <a:pt x="31" y="513"/>
                    </a:cubicBezTo>
                    <a:cubicBezTo>
                      <a:pt x="35" y="520"/>
                      <a:pt x="38" y="524"/>
                      <a:pt x="43" y="528"/>
                    </a:cubicBezTo>
                    <a:cubicBezTo>
                      <a:pt x="70" y="568"/>
                      <a:pt x="105" y="588"/>
                      <a:pt x="150" y="588"/>
                    </a:cubicBezTo>
                    <a:cubicBezTo>
                      <a:pt x="161" y="588"/>
                      <a:pt x="172" y="587"/>
                      <a:pt x="183" y="585"/>
                    </a:cubicBezTo>
                    <a:lnTo>
                      <a:pt x="203" y="585"/>
                    </a:lnTo>
                    <a:cubicBezTo>
                      <a:pt x="252" y="577"/>
                      <a:pt x="294" y="524"/>
                      <a:pt x="308" y="479"/>
                    </a:cubicBezTo>
                    <a:cubicBezTo>
                      <a:pt x="343" y="357"/>
                      <a:pt x="370" y="239"/>
                      <a:pt x="396" y="117"/>
                    </a:cubicBezTo>
                    <a:cubicBezTo>
                      <a:pt x="413" y="50"/>
                      <a:pt x="360" y="1"/>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2"/>
              <p:cNvSpPr/>
              <p:nvPr/>
            </p:nvSpPr>
            <p:spPr>
              <a:xfrm flipH="1">
                <a:off x="8019238" y="2421980"/>
                <a:ext cx="12700" cy="18968"/>
              </a:xfrm>
              <a:custGeom>
                <a:avLst/>
                <a:gdLst/>
                <a:ahLst/>
                <a:cxnLst/>
                <a:rect l="l" t="t" r="r" b="b"/>
                <a:pathLst>
                  <a:path w="389" h="581" extrusionOk="0">
                    <a:moveTo>
                      <a:pt x="240" y="1"/>
                    </a:moveTo>
                    <a:cubicBezTo>
                      <a:pt x="212" y="1"/>
                      <a:pt x="184" y="12"/>
                      <a:pt x="164" y="38"/>
                    </a:cubicBezTo>
                    <a:cubicBezTo>
                      <a:pt x="111" y="101"/>
                      <a:pt x="62" y="216"/>
                      <a:pt x="46" y="299"/>
                    </a:cubicBezTo>
                    <a:cubicBezTo>
                      <a:pt x="35" y="375"/>
                      <a:pt x="1" y="478"/>
                      <a:pt x="39" y="550"/>
                    </a:cubicBezTo>
                    <a:cubicBezTo>
                      <a:pt x="50" y="570"/>
                      <a:pt x="73" y="580"/>
                      <a:pt x="92" y="580"/>
                    </a:cubicBezTo>
                    <a:cubicBezTo>
                      <a:pt x="183" y="580"/>
                      <a:pt x="264" y="478"/>
                      <a:pt x="305" y="410"/>
                    </a:cubicBezTo>
                    <a:cubicBezTo>
                      <a:pt x="358" y="330"/>
                      <a:pt x="389" y="182"/>
                      <a:pt x="362" y="90"/>
                    </a:cubicBezTo>
                    <a:cubicBezTo>
                      <a:pt x="347" y="38"/>
                      <a:pt x="293" y="1"/>
                      <a:pt x="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2"/>
              <p:cNvSpPr/>
              <p:nvPr/>
            </p:nvSpPr>
            <p:spPr>
              <a:xfrm flipH="1">
                <a:off x="7975915" y="2381203"/>
                <a:ext cx="15050" cy="22853"/>
              </a:xfrm>
              <a:custGeom>
                <a:avLst/>
                <a:gdLst/>
                <a:ahLst/>
                <a:cxnLst/>
                <a:rect l="l" t="t" r="r" b="b"/>
                <a:pathLst>
                  <a:path w="461" h="700" extrusionOk="0">
                    <a:moveTo>
                      <a:pt x="319" y="1"/>
                    </a:moveTo>
                    <a:cubicBezTo>
                      <a:pt x="281" y="1"/>
                      <a:pt x="244" y="19"/>
                      <a:pt x="225" y="62"/>
                    </a:cubicBezTo>
                    <a:cubicBezTo>
                      <a:pt x="172" y="187"/>
                      <a:pt x="104" y="309"/>
                      <a:pt x="39" y="427"/>
                    </a:cubicBezTo>
                    <a:cubicBezTo>
                      <a:pt x="0" y="499"/>
                      <a:pt x="8" y="590"/>
                      <a:pt x="69" y="651"/>
                    </a:cubicBezTo>
                    <a:cubicBezTo>
                      <a:pt x="92" y="671"/>
                      <a:pt x="118" y="693"/>
                      <a:pt x="149" y="697"/>
                    </a:cubicBezTo>
                    <a:cubicBezTo>
                      <a:pt x="161" y="699"/>
                      <a:pt x="174" y="700"/>
                      <a:pt x="188" y="700"/>
                    </a:cubicBezTo>
                    <a:cubicBezTo>
                      <a:pt x="253" y="700"/>
                      <a:pt x="326" y="676"/>
                      <a:pt x="354" y="613"/>
                    </a:cubicBezTo>
                    <a:cubicBezTo>
                      <a:pt x="427" y="453"/>
                      <a:pt x="460" y="301"/>
                      <a:pt x="457" y="123"/>
                    </a:cubicBezTo>
                    <a:cubicBezTo>
                      <a:pt x="454" y="53"/>
                      <a:pt x="384"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2"/>
              <p:cNvSpPr/>
              <p:nvPr/>
            </p:nvSpPr>
            <p:spPr>
              <a:xfrm flipH="1">
                <a:off x="8001249" y="2351266"/>
                <a:ext cx="15018" cy="26510"/>
              </a:xfrm>
              <a:custGeom>
                <a:avLst/>
                <a:gdLst/>
                <a:ahLst/>
                <a:cxnLst/>
                <a:rect l="l" t="t" r="r" b="b"/>
                <a:pathLst>
                  <a:path w="460" h="812" extrusionOk="0">
                    <a:moveTo>
                      <a:pt x="357" y="1"/>
                    </a:moveTo>
                    <a:cubicBezTo>
                      <a:pt x="318" y="1"/>
                      <a:pt x="282" y="22"/>
                      <a:pt x="274" y="70"/>
                    </a:cubicBezTo>
                    <a:cubicBezTo>
                      <a:pt x="251" y="184"/>
                      <a:pt x="205" y="287"/>
                      <a:pt x="149" y="390"/>
                    </a:cubicBezTo>
                    <a:cubicBezTo>
                      <a:pt x="98" y="488"/>
                      <a:pt x="3" y="568"/>
                      <a:pt x="3" y="686"/>
                    </a:cubicBezTo>
                    <a:cubicBezTo>
                      <a:pt x="0" y="759"/>
                      <a:pt x="63" y="811"/>
                      <a:pt x="132" y="811"/>
                    </a:cubicBezTo>
                    <a:cubicBezTo>
                      <a:pt x="142" y="811"/>
                      <a:pt x="153" y="810"/>
                      <a:pt x="163" y="807"/>
                    </a:cubicBezTo>
                    <a:cubicBezTo>
                      <a:pt x="296" y="774"/>
                      <a:pt x="357" y="618"/>
                      <a:pt x="403" y="496"/>
                    </a:cubicBezTo>
                    <a:cubicBezTo>
                      <a:pt x="452" y="370"/>
                      <a:pt x="460" y="230"/>
                      <a:pt x="460" y="97"/>
                    </a:cubicBezTo>
                    <a:cubicBezTo>
                      <a:pt x="460" y="37"/>
                      <a:pt x="406" y="1"/>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2"/>
              <p:cNvSpPr/>
              <p:nvPr/>
            </p:nvSpPr>
            <p:spPr>
              <a:xfrm flipH="1">
                <a:off x="8005787" y="2315484"/>
                <a:ext cx="14234" cy="20960"/>
              </a:xfrm>
              <a:custGeom>
                <a:avLst/>
                <a:gdLst/>
                <a:ahLst/>
                <a:cxnLst/>
                <a:rect l="l" t="t" r="r" b="b"/>
                <a:pathLst>
                  <a:path w="436" h="642" extrusionOk="0">
                    <a:moveTo>
                      <a:pt x="323" y="1"/>
                    </a:moveTo>
                    <a:cubicBezTo>
                      <a:pt x="293" y="1"/>
                      <a:pt x="262" y="14"/>
                      <a:pt x="241" y="45"/>
                    </a:cubicBezTo>
                    <a:cubicBezTo>
                      <a:pt x="183" y="129"/>
                      <a:pt x="111" y="204"/>
                      <a:pt x="73" y="299"/>
                    </a:cubicBezTo>
                    <a:cubicBezTo>
                      <a:pt x="39" y="383"/>
                      <a:pt x="1" y="482"/>
                      <a:pt x="20" y="573"/>
                    </a:cubicBezTo>
                    <a:cubicBezTo>
                      <a:pt x="28" y="617"/>
                      <a:pt x="70" y="641"/>
                      <a:pt x="111" y="641"/>
                    </a:cubicBezTo>
                    <a:cubicBezTo>
                      <a:pt x="127" y="641"/>
                      <a:pt x="143" y="638"/>
                      <a:pt x="157" y="631"/>
                    </a:cubicBezTo>
                    <a:cubicBezTo>
                      <a:pt x="233" y="589"/>
                      <a:pt x="294" y="482"/>
                      <a:pt x="332" y="406"/>
                    </a:cubicBezTo>
                    <a:cubicBezTo>
                      <a:pt x="373" y="315"/>
                      <a:pt x="389" y="215"/>
                      <a:pt x="415" y="121"/>
                    </a:cubicBezTo>
                    <a:cubicBezTo>
                      <a:pt x="435" y="48"/>
                      <a:pt x="380" y="1"/>
                      <a:pt x="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2"/>
              <p:cNvSpPr/>
              <p:nvPr/>
            </p:nvSpPr>
            <p:spPr>
              <a:xfrm flipH="1">
                <a:off x="7945357" y="2259363"/>
                <a:ext cx="14463" cy="25955"/>
              </a:xfrm>
              <a:custGeom>
                <a:avLst/>
                <a:gdLst/>
                <a:ahLst/>
                <a:cxnLst/>
                <a:rect l="l" t="t" r="r" b="b"/>
                <a:pathLst>
                  <a:path w="443" h="795" extrusionOk="0">
                    <a:moveTo>
                      <a:pt x="323" y="0"/>
                    </a:moveTo>
                    <a:cubicBezTo>
                      <a:pt x="294" y="0"/>
                      <a:pt x="266" y="15"/>
                      <a:pt x="248" y="49"/>
                    </a:cubicBezTo>
                    <a:cubicBezTo>
                      <a:pt x="153" y="246"/>
                      <a:pt x="1" y="494"/>
                      <a:pt x="35" y="722"/>
                    </a:cubicBezTo>
                    <a:cubicBezTo>
                      <a:pt x="44" y="771"/>
                      <a:pt x="87" y="794"/>
                      <a:pt x="129" y="794"/>
                    </a:cubicBezTo>
                    <a:cubicBezTo>
                      <a:pt x="156" y="794"/>
                      <a:pt x="183" y="785"/>
                      <a:pt x="202" y="767"/>
                    </a:cubicBezTo>
                    <a:cubicBezTo>
                      <a:pt x="359" y="620"/>
                      <a:pt x="385" y="327"/>
                      <a:pt x="427" y="125"/>
                    </a:cubicBezTo>
                    <a:cubicBezTo>
                      <a:pt x="442" y="57"/>
                      <a:pt x="381" y="0"/>
                      <a:pt x="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2"/>
              <p:cNvSpPr/>
              <p:nvPr/>
            </p:nvSpPr>
            <p:spPr>
              <a:xfrm flipH="1">
                <a:off x="7953323" y="2319761"/>
                <a:ext cx="10088" cy="17466"/>
              </a:xfrm>
              <a:custGeom>
                <a:avLst/>
                <a:gdLst/>
                <a:ahLst/>
                <a:cxnLst/>
                <a:rect l="l" t="t" r="r" b="b"/>
                <a:pathLst>
                  <a:path w="309" h="535" extrusionOk="0">
                    <a:moveTo>
                      <a:pt x="211" y="1"/>
                    </a:moveTo>
                    <a:cubicBezTo>
                      <a:pt x="174" y="1"/>
                      <a:pt x="138" y="21"/>
                      <a:pt x="130" y="66"/>
                    </a:cubicBezTo>
                    <a:cubicBezTo>
                      <a:pt x="114" y="135"/>
                      <a:pt x="92" y="207"/>
                      <a:pt x="65" y="271"/>
                    </a:cubicBezTo>
                    <a:cubicBezTo>
                      <a:pt x="39" y="351"/>
                      <a:pt x="0" y="400"/>
                      <a:pt x="39" y="484"/>
                    </a:cubicBezTo>
                    <a:cubicBezTo>
                      <a:pt x="54" y="514"/>
                      <a:pt x="92" y="535"/>
                      <a:pt x="126" y="535"/>
                    </a:cubicBezTo>
                    <a:cubicBezTo>
                      <a:pt x="135" y="535"/>
                      <a:pt x="145" y="533"/>
                      <a:pt x="153" y="530"/>
                    </a:cubicBezTo>
                    <a:cubicBezTo>
                      <a:pt x="248" y="500"/>
                      <a:pt x="263" y="419"/>
                      <a:pt x="281" y="332"/>
                    </a:cubicBezTo>
                    <a:cubicBezTo>
                      <a:pt x="301" y="252"/>
                      <a:pt x="304" y="172"/>
                      <a:pt x="309" y="89"/>
                    </a:cubicBezTo>
                    <a:cubicBezTo>
                      <a:pt x="309" y="33"/>
                      <a:pt x="259"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2"/>
              <p:cNvSpPr/>
              <p:nvPr/>
            </p:nvSpPr>
            <p:spPr>
              <a:xfrm flipH="1">
                <a:off x="7910489" y="2304612"/>
                <a:ext cx="15573" cy="28469"/>
              </a:xfrm>
              <a:custGeom>
                <a:avLst/>
                <a:gdLst/>
                <a:ahLst/>
                <a:cxnLst/>
                <a:rect l="l" t="t" r="r" b="b"/>
                <a:pathLst>
                  <a:path w="477" h="872" extrusionOk="0">
                    <a:moveTo>
                      <a:pt x="360" y="1"/>
                    </a:moveTo>
                    <a:cubicBezTo>
                      <a:pt x="326" y="1"/>
                      <a:pt x="294" y="17"/>
                      <a:pt x="278" y="55"/>
                    </a:cubicBezTo>
                    <a:cubicBezTo>
                      <a:pt x="225" y="169"/>
                      <a:pt x="172" y="283"/>
                      <a:pt x="123" y="404"/>
                    </a:cubicBezTo>
                    <a:cubicBezTo>
                      <a:pt x="73" y="526"/>
                      <a:pt x="1" y="632"/>
                      <a:pt x="27" y="766"/>
                    </a:cubicBezTo>
                    <a:cubicBezTo>
                      <a:pt x="41" y="832"/>
                      <a:pt x="106" y="872"/>
                      <a:pt x="169" y="872"/>
                    </a:cubicBezTo>
                    <a:cubicBezTo>
                      <a:pt x="193" y="872"/>
                      <a:pt x="217" y="866"/>
                      <a:pt x="237" y="853"/>
                    </a:cubicBezTo>
                    <a:cubicBezTo>
                      <a:pt x="355" y="781"/>
                      <a:pt x="385" y="636"/>
                      <a:pt x="423" y="511"/>
                    </a:cubicBezTo>
                    <a:cubicBezTo>
                      <a:pt x="461" y="374"/>
                      <a:pt x="472" y="245"/>
                      <a:pt x="476" y="108"/>
                    </a:cubicBezTo>
                    <a:cubicBezTo>
                      <a:pt x="476" y="44"/>
                      <a:pt x="416" y="1"/>
                      <a:pt x="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2"/>
              <p:cNvSpPr/>
              <p:nvPr/>
            </p:nvSpPr>
            <p:spPr>
              <a:xfrm flipH="1">
                <a:off x="7900597" y="2254792"/>
                <a:ext cx="16030" cy="16618"/>
              </a:xfrm>
              <a:custGeom>
                <a:avLst/>
                <a:gdLst/>
                <a:ahLst/>
                <a:cxnLst/>
                <a:rect l="l" t="t" r="r" b="b"/>
                <a:pathLst>
                  <a:path w="491" h="509" extrusionOk="0">
                    <a:moveTo>
                      <a:pt x="343" y="0"/>
                    </a:moveTo>
                    <a:cubicBezTo>
                      <a:pt x="297" y="0"/>
                      <a:pt x="254" y="26"/>
                      <a:pt x="225" y="67"/>
                    </a:cubicBezTo>
                    <a:cubicBezTo>
                      <a:pt x="149" y="170"/>
                      <a:pt x="1" y="395"/>
                      <a:pt x="164" y="493"/>
                    </a:cubicBezTo>
                    <a:cubicBezTo>
                      <a:pt x="182" y="504"/>
                      <a:pt x="203" y="508"/>
                      <a:pt x="225" y="508"/>
                    </a:cubicBezTo>
                    <a:cubicBezTo>
                      <a:pt x="251" y="508"/>
                      <a:pt x="277" y="502"/>
                      <a:pt x="297" y="489"/>
                    </a:cubicBezTo>
                    <a:cubicBezTo>
                      <a:pt x="347" y="459"/>
                      <a:pt x="370" y="409"/>
                      <a:pt x="385" y="356"/>
                    </a:cubicBezTo>
                    <a:cubicBezTo>
                      <a:pt x="400" y="300"/>
                      <a:pt x="422" y="249"/>
                      <a:pt x="453" y="200"/>
                    </a:cubicBezTo>
                    <a:cubicBezTo>
                      <a:pt x="491" y="135"/>
                      <a:pt x="468" y="56"/>
                      <a:pt x="408" y="18"/>
                    </a:cubicBezTo>
                    <a:cubicBezTo>
                      <a:pt x="386" y="6"/>
                      <a:pt x="364"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2"/>
              <p:cNvSpPr/>
              <p:nvPr/>
            </p:nvSpPr>
            <p:spPr>
              <a:xfrm flipH="1">
                <a:off x="7865827" y="2373140"/>
                <a:ext cx="12700" cy="19458"/>
              </a:xfrm>
              <a:custGeom>
                <a:avLst/>
                <a:gdLst/>
                <a:ahLst/>
                <a:cxnLst/>
                <a:rect l="l" t="t" r="r" b="b"/>
                <a:pathLst>
                  <a:path w="389" h="596" extrusionOk="0">
                    <a:moveTo>
                      <a:pt x="330" y="0"/>
                    </a:moveTo>
                    <a:cubicBezTo>
                      <a:pt x="310" y="0"/>
                      <a:pt x="289" y="9"/>
                      <a:pt x="275" y="28"/>
                    </a:cubicBezTo>
                    <a:cubicBezTo>
                      <a:pt x="222" y="100"/>
                      <a:pt x="180" y="179"/>
                      <a:pt x="127" y="252"/>
                    </a:cubicBezTo>
                    <a:cubicBezTo>
                      <a:pt x="77" y="325"/>
                      <a:pt x="1" y="397"/>
                      <a:pt x="13" y="492"/>
                    </a:cubicBezTo>
                    <a:cubicBezTo>
                      <a:pt x="16" y="546"/>
                      <a:pt x="57" y="595"/>
                      <a:pt x="113" y="595"/>
                    </a:cubicBezTo>
                    <a:cubicBezTo>
                      <a:pt x="123" y="595"/>
                      <a:pt x="134" y="594"/>
                      <a:pt x="145" y="590"/>
                    </a:cubicBezTo>
                    <a:cubicBezTo>
                      <a:pt x="252" y="556"/>
                      <a:pt x="290" y="453"/>
                      <a:pt x="324" y="355"/>
                    </a:cubicBezTo>
                    <a:cubicBezTo>
                      <a:pt x="362" y="256"/>
                      <a:pt x="389" y="160"/>
                      <a:pt x="385" y="58"/>
                    </a:cubicBezTo>
                    <a:cubicBezTo>
                      <a:pt x="385" y="20"/>
                      <a:pt x="358" y="0"/>
                      <a:pt x="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2"/>
              <p:cNvSpPr/>
              <p:nvPr/>
            </p:nvSpPr>
            <p:spPr>
              <a:xfrm flipH="1">
                <a:off x="7902295" y="2375066"/>
                <a:ext cx="19197" cy="24845"/>
              </a:xfrm>
              <a:custGeom>
                <a:avLst/>
                <a:gdLst/>
                <a:ahLst/>
                <a:cxnLst/>
                <a:rect l="l" t="t" r="r" b="b"/>
                <a:pathLst>
                  <a:path w="588" h="761" extrusionOk="0">
                    <a:moveTo>
                      <a:pt x="443" y="1"/>
                    </a:moveTo>
                    <a:cubicBezTo>
                      <a:pt x="416" y="1"/>
                      <a:pt x="390" y="10"/>
                      <a:pt x="371" y="33"/>
                    </a:cubicBezTo>
                    <a:cubicBezTo>
                      <a:pt x="298" y="120"/>
                      <a:pt x="234" y="208"/>
                      <a:pt x="169" y="299"/>
                    </a:cubicBezTo>
                    <a:cubicBezTo>
                      <a:pt x="108" y="394"/>
                      <a:pt x="36" y="485"/>
                      <a:pt x="17" y="600"/>
                    </a:cubicBezTo>
                    <a:cubicBezTo>
                      <a:pt x="0" y="694"/>
                      <a:pt x="65" y="760"/>
                      <a:pt x="142" y="760"/>
                    </a:cubicBezTo>
                    <a:cubicBezTo>
                      <a:pt x="174" y="760"/>
                      <a:pt x="207" y="749"/>
                      <a:pt x="238" y="725"/>
                    </a:cubicBezTo>
                    <a:cubicBezTo>
                      <a:pt x="329" y="657"/>
                      <a:pt x="371" y="550"/>
                      <a:pt x="424" y="448"/>
                    </a:cubicBezTo>
                    <a:cubicBezTo>
                      <a:pt x="473" y="349"/>
                      <a:pt x="519" y="250"/>
                      <a:pt x="557" y="143"/>
                    </a:cubicBezTo>
                    <a:cubicBezTo>
                      <a:pt x="587" y="69"/>
                      <a:pt x="513" y="1"/>
                      <a:pt x="4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2"/>
              <p:cNvSpPr/>
              <p:nvPr/>
            </p:nvSpPr>
            <p:spPr>
              <a:xfrm flipH="1">
                <a:off x="7931122" y="2444931"/>
                <a:ext cx="19327" cy="25465"/>
              </a:xfrm>
              <a:custGeom>
                <a:avLst/>
                <a:gdLst/>
                <a:ahLst/>
                <a:cxnLst/>
                <a:rect l="l" t="t" r="r" b="b"/>
                <a:pathLst>
                  <a:path w="592" h="780" extrusionOk="0">
                    <a:moveTo>
                      <a:pt x="472" y="1"/>
                    </a:moveTo>
                    <a:cubicBezTo>
                      <a:pt x="441" y="1"/>
                      <a:pt x="410" y="14"/>
                      <a:pt x="391" y="45"/>
                    </a:cubicBezTo>
                    <a:cubicBezTo>
                      <a:pt x="337" y="144"/>
                      <a:pt x="272" y="239"/>
                      <a:pt x="208" y="334"/>
                    </a:cubicBezTo>
                    <a:cubicBezTo>
                      <a:pt x="140" y="430"/>
                      <a:pt x="94" y="524"/>
                      <a:pt x="40" y="627"/>
                    </a:cubicBezTo>
                    <a:cubicBezTo>
                      <a:pt x="1" y="704"/>
                      <a:pt x="62" y="779"/>
                      <a:pt x="132" y="779"/>
                    </a:cubicBezTo>
                    <a:cubicBezTo>
                      <a:pt x="155" y="779"/>
                      <a:pt x="179" y="771"/>
                      <a:pt x="200" y="753"/>
                    </a:cubicBezTo>
                    <a:cubicBezTo>
                      <a:pt x="300" y="661"/>
                      <a:pt x="372" y="585"/>
                      <a:pt x="432" y="463"/>
                    </a:cubicBezTo>
                    <a:cubicBezTo>
                      <a:pt x="486" y="349"/>
                      <a:pt x="528" y="239"/>
                      <a:pt x="569" y="121"/>
                    </a:cubicBezTo>
                    <a:cubicBezTo>
                      <a:pt x="592" y="51"/>
                      <a:pt x="532" y="1"/>
                      <a:pt x="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2"/>
              <p:cNvSpPr/>
              <p:nvPr/>
            </p:nvSpPr>
            <p:spPr>
              <a:xfrm flipH="1">
                <a:off x="7880649" y="2438892"/>
                <a:ext cx="21188" cy="25400"/>
              </a:xfrm>
              <a:custGeom>
                <a:avLst/>
                <a:gdLst/>
                <a:ahLst/>
                <a:cxnLst/>
                <a:rect l="l" t="t" r="r" b="b"/>
                <a:pathLst>
                  <a:path w="649" h="778" extrusionOk="0">
                    <a:moveTo>
                      <a:pt x="488" y="1"/>
                    </a:moveTo>
                    <a:cubicBezTo>
                      <a:pt x="447" y="1"/>
                      <a:pt x="405" y="18"/>
                      <a:pt x="380" y="59"/>
                    </a:cubicBezTo>
                    <a:cubicBezTo>
                      <a:pt x="320" y="158"/>
                      <a:pt x="248" y="250"/>
                      <a:pt x="179" y="344"/>
                    </a:cubicBezTo>
                    <a:cubicBezTo>
                      <a:pt x="106" y="443"/>
                      <a:pt x="0" y="527"/>
                      <a:pt x="42" y="664"/>
                    </a:cubicBezTo>
                    <a:cubicBezTo>
                      <a:pt x="65" y="729"/>
                      <a:pt x="122" y="778"/>
                      <a:pt x="194" y="778"/>
                    </a:cubicBezTo>
                    <a:cubicBezTo>
                      <a:pt x="350" y="774"/>
                      <a:pt x="403" y="637"/>
                      <a:pt x="468" y="511"/>
                    </a:cubicBezTo>
                    <a:cubicBezTo>
                      <a:pt x="529" y="397"/>
                      <a:pt x="571" y="280"/>
                      <a:pt x="616" y="158"/>
                    </a:cubicBezTo>
                    <a:cubicBezTo>
                      <a:pt x="649" y="65"/>
                      <a:pt x="568" y="1"/>
                      <a:pt x="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2"/>
              <p:cNvSpPr/>
              <p:nvPr/>
            </p:nvSpPr>
            <p:spPr>
              <a:xfrm flipH="1">
                <a:off x="7976796" y="2441210"/>
                <a:ext cx="13549" cy="17205"/>
              </a:xfrm>
              <a:custGeom>
                <a:avLst/>
                <a:gdLst/>
                <a:ahLst/>
                <a:cxnLst/>
                <a:rect l="l" t="t" r="r" b="b"/>
                <a:pathLst>
                  <a:path w="415" h="527" extrusionOk="0">
                    <a:moveTo>
                      <a:pt x="259" y="0"/>
                    </a:moveTo>
                    <a:cubicBezTo>
                      <a:pt x="226" y="0"/>
                      <a:pt x="194" y="14"/>
                      <a:pt x="171" y="49"/>
                    </a:cubicBezTo>
                    <a:cubicBezTo>
                      <a:pt x="134" y="117"/>
                      <a:pt x="95" y="186"/>
                      <a:pt x="65" y="254"/>
                    </a:cubicBezTo>
                    <a:cubicBezTo>
                      <a:pt x="34" y="326"/>
                      <a:pt x="1" y="395"/>
                      <a:pt x="12" y="471"/>
                    </a:cubicBezTo>
                    <a:cubicBezTo>
                      <a:pt x="19" y="509"/>
                      <a:pt x="50" y="526"/>
                      <a:pt x="82" y="526"/>
                    </a:cubicBezTo>
                    <a:cubicBezTo>
                      <a:pt x="104" y="526"/>
                      <a:pt x="126" y="519"/>
                      <a:pt x="141" y="505"/>
                    </a:cubicBezTo>
                    <a:cubicBezTo>
                      <a:pt x="190" y="463"/>
                      <a:pt x="213" y="388"/>
                      <a:pt x="244" y="330"/>
                    </a:cubicBezTo>
                    <a:cubicBezTo>
                      <a:pt x="278" y="270"/>
                      <a:pt x="316" y="212"/>
                      <a:pt x="358" y="159"/>
                    </a:cubicBezTo>
                    <a:cubicBezTo>
                      <a:pt x="414" y="82"/>
                      <a:pt x="336" y="0"/>
                      <a:pt x="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2"/>
              <p:cNvSpPr/>
              <p:nvPr/>
            </p:nvSpPr>
            <p:spPr>
              <a:xfrm flipH="1">
                <a:off x="7984730" y="2516984"/>
                <a:ext cx="13940" cy="15214"/>
              </a:xfrm>
              <a:custGeom>
                <a:avLst/>
                <a:gdLst/>
                <a:ahLst/>
                <a:cxnLst/>
                <a:rect l="l" t="t" r="r" b="b"/>
                <a:pathLst>
                  <a:path w="427" h="466" extrusionOk="0">
                    <a:moveTo>
                      <a:pt x="291" y="1"/>
                    </a:moveTo>
                    <a:cubicBezTo>
                      <a:pt x="269" y="1"/>
                      <a:pt x="246" y="10"/>
                      <a:pt x="229" y="32"/>
                    </a:cubicBezTo>
                    <a:cubicBezTo>
                      <a:pt x="187" y="81"/>
                      <a:pt x="145" y="134"/>
                      <a:pt x="103" y="188"/>
                    </a:cubicBezTo>
                    <a:cubicBezTo>
                      <a:pt x="54" y="245"/>
                      <a:pt x="5" y="294"/>
                      <a:pt x="1" y="370"/>
                    </a:cubicBezTo>
                    <a:cubicBezTo>
                      <a:pt x="1" y="419"/>
                      <a:pt x="49" y="466"/>
                      <a:pt x="96" y="466"/>
                    </a:cubicBezTo>
                    <a:cubicBezTo>
                      <a:pt x="104" y="466"/>
                      <a:pt x="111" y="464"/>
                      <a:pt x="119" y="462"/>
                    </a:cubicBezTo>
                    <a:cubicBezTo>
                      <a:pt x="194" y="435"/>
                      <a:pt x="225" y="374"/>
                      <a:pt x="267" y="313"/>
                    </a:cubicBezTo>
                    <a:cubicBezTo>
                      <a:pt x="305" y="260"/>
                      <a:pt x="343" y="203"/>
                      <a:pt x="381" y="150"/>
                    </a:cubicBezTo>
                    <a:cubicBezTo>
                      <a:pt x="426" y="81"/>
                      <a:pt x="357" y="1"/>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2"/>
              <p:cNvSpPr/>
              <p:nvPr/>
            </p:nvSpPr>
            <p:spPr>
              <a:xfrm flipH="1">
                <a:off x="7935856" y="2500595"/>
                <a:ext cx="17336" cy="29154"/>
              </a:xfrm>
              <a:custGeom>
                <a:avLst/>
                <a:gdLst/>
                <a:ahLst/>
                <a:cxnLst/>
                <a:rect l="l" t="t" r="r" b="b"/>
                <a:pathLst>
                  <a:path w="531" h="893" extrusionOk="0">
                    <a:moveTo>
                      <a:pt x="414" y="0"/>
                    </a:moveTo>
                    <a:cubicBezTo>
                      <a:pt x="382" y="0"/>
                      <a:pt x="351" y="16"/>
                      <a:pt x="330" y="51"/>
                    </a:cubicBezTo>
                    <a:cubicBezTo>
                      <a:pt x="261" y="169"/>
                      <a:pt x="182" y="279"/>
                      <a:pt x="121" y="404"/>
                    </a:cubicBezTo>
                    <a:cubicBezTo>
                      <a:pt x="68" y="515"/>
                      <a:pt x="3" y="652"/>
                      <a:pt x="3" y="773"/>
                    </a:cubicBezTo>
                    <a:cubicBezTo>
                      <a:pt x="0" y="834"/>
                      <a:pt x="61" y="892"/>
                      <a:pt x="122" y="892"/>
                    </a:cubicBezTo>
                    <a:cubicBezTo>
                      <a:pt x="141" y="892"/>
                      <a:pt x="161" y="886"/>
                      <a:pt x="178" y="872"/>
                    </a:cubicBezTo>
                    <a:cubicBezTo>
                      <a:pt x="395" y="705"/>
                      <a:pt x="456" y="378"/>
                      <a:pt x="516" y="127"/>
                    </a:cubicBezTo>
                    <a:cubicBezTo>
                      <a:pt x="531" y="55"/>
                      <a:pt x="473" y="0"/>
                      <a:pt x="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2"/>
              <p:cNvSpPr/>
              <p:nvPr/>
            </p:nvSpPr>
            <p:spPr>
              <a:xfrm flipH="1">
                <a:off x="7962627" y="2550187"/>
                <a:ext cx="21711" cy="25889"/>
              </a:xfrm>
              <a:custGeom>
                <a:avLst/>
                <a:gdLst/>
                <a:ahLst/>
                <a:cxnLst/>
                <a:rect l="l" t="t" r="r" b="b"/>
                <a:pathLst>
                  <a:path w="665" h="793" extrusionOk="0">
                    <a:moveTo>
                      <a:pt x="539" y="1"/>
                    </a:moveTo>
                    <a:cubicBezTo>
                      <a:pt x="512" y="1"/>
                      <a:pt x="485" y="10"/>
                      <a:pt x="466" y="30"/>
                    </a:cubicBezTo>
                    <a:cubicBezTo>
                      <a:pt x="380" y="129"/>
                      <a:pt x="299" y="228"/>
                      <a:pt x="215" y="326"/>
                    </a:cubicBezTo>
                    <a:cubicBezTo>
                      <a:pt x="140" y="417"/>
                      <a:pt x="48" y="543"/>
                      <a:pt x="18" y="661"/>
                    </a:cubicBezTo>
                    <a:cubicBezTo>
                      <a:pt x="1" y="737"/>
                      <a:pt x="57" y="793"/>
                      <a:pt x="127" y="793"/>
                    </a:cubicBezTo>
                    <a:cubicBezTo>
                      <a:pt x="135" y="793"/>
                      <a:pt x="143" y="792"/>
                      <a:pt x="151" y="791"/>
                    </a:cubicBezTo>
                    <a:cubicBezTo>
                      <a:pt x="292" y="768"/>
                      <a:pt x="425" y="638"/>
                      <a:pt x="501" y="524"/>
                    </a:cubicBezTo>
                    <a:cubicBezTo>
                      <a:pt x="592" y="387"/>
                      <a:pt x="634" y="270"/>
                      <a:pt x="657" y="110"/>
                    </a:cubicBezTo>
                    <a:cubicBezTo>
                      <a:pt x="664" y="45"/>
                      <a:pt x="600" y="1"/>
                      <a:pt x="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2"/>
              <p:cNvSpPr/>
              <p:nvPr/>
            </p:nvSpPr>
            <p:spPr>
              <a:xfrm flipH="1">
                <a:off x="8007681" y="2593118"/>
                <a:ext cx="25465" cy="27065"/>
              </a:xfrm>
              <a:custGeom>
                <a:avLst/>
                <a:gdLst/>
                <a:ahLst/>
                <a:cxnLst/>
                <a:rect l="l" t="t" r="r" b="b"/>
                <a:pathLst>
                  <a:path w="780" h="829" extrusionOk="0">
                    <a:moveTo>
                      <a:pt x="624" y="0"/>
                    </a:moveTo>
                    <a:cubicBezTo>
                      <a:pt x="600" y="0"/>
                      <a:pt x="575" y="9"/>
                      <a:pt x="555" y="30"/>
                    </a:cubicBezTo>
                    <a:cubicBezTo>
                      <a:pt x="350" y="251"/>
                      <a:pt x="136" y="460"/>
                      <a:pt x="19" y="741"/>
                    </a:cubicBezTo>
                    <a:cubicBezTo>
                      <a:pt x="1" y="786"/>
                      <a:pt x="46" y="828"/>
                      <a:pt x="88" y="828"/>
                    </a:cubicBezTo>
                    <a:cubicBezTo>
                      <a:pt x="100" y="828"/>
                      <a:pt x="112" y="825"/>
                      <a:pt x="122" y="818"/>
                    </a:cubicBezTo>
                    <a:cubicBezTo>
                      <a:pt x="380" y="654"/>
                      <a:pt x="547" y="399"/>
                      <a:pt x="722" y="164"/>
                    </a:cubicBezTo>
                    <a:cubicBezTo>
                      <a:pt x="780" y="89"/>
                      <a:pt x="701"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2"/>
              <p:cNvSpPr/>
              <p:nvPr/>
            </p:nvSpPr>
            <p:spPr>
              <a:xfrm flipH="1">
                <a:off x="8052506" y="2690049"/>
                <a:ext cx="31929" cy="11818"/>
              </a:xfrm>
              <a:custGeom>
                <a:avLst/>
                <a:gdLst/>
                <a:ahLst/>
                <a:cxnLst/>
                <a:rect l="l" t="t" r="r" b="b"/>
                <a:pathLst>
                  <a:path w="978" h="362" extrusionOk="0">
                    <a:moveTo>
                      <a:pt x="397" y="0"/>
                    </a:moveTo>
                    <a:cubicBezTo>
                      <a:pt x="299" y="0"/>
                      <a:pt x="200" y="11"/>
                      <a:pt x="107" y="27"/>
                    </a:cubicBezTo>
                    <a:cubicBezTo>
                      <a:pt x="1" y="42"/>
                      <a:pt x="24" y="187"/>
                      <a:pt x="107" y="217"/>
                    </a:cubicBezTo>
                    <a:cubicBezTo>
                      <a:pt x="292" y="284"/>
                      <a:pt x="500" y="361"/>
                      <a:pt x="704" y="361"/>
                    </a:cubicBezTo>
                    <a:cubicBezTo>
                      <a:pt x="764" y="361"/>
                      <a:pt x="824" y="355"/>
                      <a:pt x="882" y="339"/>
                    </a:cubicBezTo>
                    <a:cubicBezTo>
                      <a:pt x="951" y="324"/>
                      <a:pt x="977" y="229"/>
                      <a:pt x="924" y="176"/>
                    </a:cubicBezTo>
                    <a:cubicBezTo>
                      <a:pt x="781" y="42"/>
                      <a:pt x="590" y="0"/>
                      <a:pt x="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2"/>
              <p:cNvSpPr/>
              <p:nvPr/>
            </p:nvSpPr>
            <p:spPr>
              <a:xfrm flipH="1">
                <a:off x="7993904" y="2683095"/>
                <a:ext cx="26347" cy="10121"/>
              </a:xfrm>
              <a:custGeom>
                <a:avLst/>
                <a:gdLst/>
                <a:ahLst/>
                <a:cxnLst/>
                <a:rect l="l" t="t" r="r" b="b"/>
                <a:pathLst>
                  <a:path w="807" h="310" extrusionOk="0">
                    <a:moveTo>
                      <a:pt x="438" y="1"/>
                    </a:moveTo>
                    <a:cubicBezTo>
                      <a:pt x="327" y="1"/>
                      <a:pt x="213" y="19"/>
                      <a:pt x="111" y="47"/>
                    </a:cubicBezTo>
                    <a:cubicBezTo>
                      <a:pt x="0" y="77"/>
                      <a:pt x="23" y="244"/>
                      <a:pt x="134" y="244"/>
                    </a:cubicBezTo>
                    <a:cubicBezTo>
                      <a:pt x="146" y="243"/>
                      <a:pt x="158" y="243"/>
                      <a:pt x="170" y="243"/>
                    </a:cubicBezTo>
                    <a:cubicBezTo>
                      <a:pt x="255" y="243"/>
                      <a:pt x="335" y="254"/>
                      <a:pt x="418" y="266"/>
                    </a:cubicBezTo>
                    <a:cubicBezTo>
                      <a:pt x="489" y="281"/>
                      <a:pt x="555" y="310"/>
                      <a:pt x="622" y="310"/>
                    </a:cubicBezTo>
                    <a:cubicBezTo>
                      <a:pt x="646" y="310"/>
                      <a:pt x="669" y="306"/>
                      <a:pt x="692" y="297"/>
                    </a:cubicBezTo>
                    <a:cubicBezTo>
                      <a:pt x="783" y="259"/>
                      <a:pt x="806" y="168"/>
                      <a:pt x="750" y="92"/>
                    </a:cubicBezTo>
                    <a:cubicBezTo>
                      <a:pt x="681" y="5"/>
                      <a:pt x="540" y="1"/>
                      <a:pt x="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2"/>
              <p:cNvSpPr/>
              <p:nvPr/>
            </p:nvSpPr>
            <p:spPr>
              <a:xfrm flipH="1">
                <a:off x="8038370" y="2637519"/>
                <a:ext cx="20176" cy="16063"/>
              </a:xfrm>
              <a:custGeom>
                <a:avLst/>
                <a:gdLst/>
                <a:ahLst/>
                <a:cxnLst/>
                <a:rect l="l" t="t" r="r" b="b"/>
                <a:pathLst>
                  <a:path w="618" h="492" extrusionOk="0">
                    <a:moveTo>
                      <a:pt x="489" y="1"/>
                    </a:moveTo>
                    <a:cubicBezTo>
                      <a:pt x="390" y="5"/>
                      <a:pt x="333" y="69"/>
                      <a:pt x="265" y="127"/>
                    </a:cubicBezTo>
                    <a:cubicBezTo>
                      <a:pt x="203" y="180"/>
                      <a:pt x="143" y="233"/>
                      <a:pt x="82" y="286"/>
                    </a:cubicBezTo>
                    <a:cubicBezTo>
                      <a:pt x="0" y="359"/>
                      <a:pt x="77" y="491"/>
                      <a:pt x="169" y="491"/>
                    </a:cubicBezTo>
                    <a:cubicBezTo>
                      <a:pt x="188" y="491"/>
                      <a:pt x="207" y="486"/>
                      <a:pt x="226" y="473"/>
                    </a:cubicBezTo>
                    <a:cubicBezTo>
                      <a:pt x="291" y="427"/>
                      <a:pt x="356" y="378"/>
                      <a:pt x="424" y="332"/>
                    </a:cubicBezTo>
                    <a:cubicBezTo>
                      <a:pt x="496" y="283"/>
                      <a:pt x="577" y="241"/>
                      <a:pt x="599" y="150"/>
                    </a:cubicBezTo>
                    <a:cubicBezTo>
                      <a:pt x="618" y="77"/>
                      <a:pt x="565" y="1"/>
                      <a:pt x="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2"/>
              <p:cNvSpPr/>
              <p:nvPr/>
            </p:nvSpPr>
            <p:spPr>
              <a:xfrm flipH="1">
                <a:off x="7966610" y="2711988"/>
                <a:ext cx="28991" cy="13875"/>
              </a:xfrm>
              <a:custGeom>
                <a:avLst/>
                <a:gdLst/>
                <a:ahLst/>
                <a:cxnLst/>
                <a:rect l="l" t="t" r="r" b="b"/>
                <a:pathLst>
                  <a:path w="888" h="425" extrusionOk="0">
                    <a:moveTo>
                      <a:pt x="121" y="0"/>
                    </a:moveTo>
                    <a:cubicBezTo>
                      <a:pt x="25" y="0"/>
                      <a:pt x="1" y="150"/>
                      <a:pt x="100" y="192"/>
                    </a:cubicBezTo>
                    <a:cubicBezTo>
                      <a:pt x="211" y="234"/>
                      <a:pt x="321" y="279"/>
                      <a:pt x="432" y="325"/>
                    </a:cubicBezTo>
                    <a:cubicBezTo>
                      <a:pt x="523" y="363"/>
                      <a:pt x="625" y="425"/>
                      <a:pt x="727" y="425"/>
                    </a:cubicBezTo>
                    <a:cubicBezTo>
                      <a:pt x="735" y="425"/>
                      <a:pt x="743" y="424"/>
                      <a:pt x="751" y="423"/>
                    </a:cubicBezTo>
                    <a:cubicBezTo>
                      <a:pt x="834" y="416"/>
                      <a:pt x="888" y="317"/>
                      <a:pt x="819" y="252"/>
                    </a:cubicBezTo>
                    <a:cubicBezTo>
                      <a:pt x="739" y="169"/>
                      <a:pt x="621" y="150"/>
                      <a:pt x="511" y="115"/>
                    </a:cubicBezTo>
                    <a:cubicBezTo>
                      <a:pt x="393" y="81"/>
                      <a:pt x="272" y="43"/>
                      <a:pt x="154" y="6"/>
                    </a:cubicBezTo>
                    <a:cubicBezTo>
                      <a:pt x="143" y="2"/>
                      <a:pt x="132"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2"/>
              <p:cNvSpPr/>
              <p:nvPr/>
            </p:nvSpPr>
            <p:spPr>
              <a:xfrm flipH="1">
                <a:off x="7896483" y="2702292"/>
                <a:ext cx="33333" cy="15410"/>
              </a:xfrm>
              <a:custGeom>
                <a:avLst/>
                <a:gdLst/>
                <a:ahLst/>
                <a:cxnLst/>
                <a:rect l="l" t="t" r="r" b="b"/>
                <a:pathLst>
                  <a:path w="1021" h="472" extrusionOk="0">
                    <a:moveTo>
                      <a:pt x="192" y="0"/>
                    </a:moveTo>
                    <a:cubicBezTo>
                      <a:pt x="80" y="0"/>
                      <a:pt x="1" y="157"/>
                      <a:pt x="119" y="215"/>
                    </a:cubicBezTo>
                    <a:cubicBezTo>
                      <a:pt x="317" y="312"/>
                      <a:pt x="580" y="471"/>
                      <a:pt x="817" y="471"/>
                    </a:cubicBezTo>
                    <a:cubicBezTo>
                      <a:pt x="849" y="471"/>
                      <a:pt x="880" y="468"/>
                      <a:pt x="910" y="462"/>
                    </a:cubicBezTo>
                    <a:cubicBezTo>
                      <a:pt x="1002" y="439"/>
                      <a:pt x="1021" y="321"/>
                      <a:pt x="963" y="257"/>
                    </a:cubicBezTo>
                    <a:cubicBezTo>
                      <a:pt x="880" y="166"/>
                      <a:pt x="735" y="127"/>
                      <a:pt x="621" y="93"/>
                    </a:cubicBezTo>
                    <a:cubicBezTo>
                      <a:pt x="484" y="52"/>
                      <a:pt x="347" y="29"/>
                      <a:pt x="211" y="1"/>
                    </a:cubicBezTo>
                    <a:cubicBezTo>
                      <a:pt x="204" y="1"/>
                      <a:pt x="198" y="0"/>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2"/>
              <p:cNvSpPr/>
              <p:nvPr/>
            </p:nvSpPr>
            <p:spPr>
              <a:xfrm flipH="1">
                <a:off x="7905527" y="2735266"/>
                <a:ext cx="23082" cy="11851"/>
              </a:xfrm>
              <a:custGeom>
                <a:avLst/>
                <a:gdLst/>
                <a:ahLst/>
                <a:cxnLst/>
                <a:rect l="l" t="t" r="r" b="b"/>
                <a:pathLst>
                  <a:path w="707" h="363" extrusionOk="0">
                    <a:moveTo>
                      <a:pt x="175" y="0"/>
                    </a:moveTo>
                    <a:cubicBezTo>
                      <a:pt x="70" y="0"/>
                      <a:pt x="1" y="148"/>
                      <a:pt x="113" y="200"/>
                    </a:cubicBezTo>
                    <a:cubicBezTo>
                      <a:pt x="193" y="242"/>
                      <a:pt x="273" y="277"/>
                      <a:pt x="356" y="311"/>
                    </a:cubicBezTo>
                    <a:cubicBezTo>
                      <a:pt x="423" y="336"/>
                      <a:pt x="490" y="362"/>
                      <a:pt x="561" y="362"/>
                    </a:cubicBezTo>
                    <a:cubicBezTo>
                      <a:pt x="579" y="362"/>
                      <a:pt x="597" y="360"/>
                      <a:pt x="615" y="356"/>
                    </a:cubicBezTo>
                    <a:cubicBezTo>
                      <a:pt x="684" y="342"/>
                      <a:pt x="706" y="242"/>
                      <a:pt x="657" y="197"/>
                    </a:cubicBezTo>
                    <a:cubicBezTo>
                      <a:pt x="596" y="140"/>
                      <a:pt x="520" y="128"/>
                      <a:pt x="444" y="102"/>
                    </a:cubicBezTo>
                    <a:cubicBezTo>
                      <a:pt x="368" y="75"/>
                      <a:pt x="296" y="45"/>
                      <a:pt x="224" y="11"/>
                    </a:cubicBezTo>
                    <a:cubicBezTo>
                      <a:pt x="207" y="3"/>
                      <a:pt x="191"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2"/>
              <p:cNvSpPr/>
              <p:nvPr/>
            </p:nvSpPr>
            <p:spPr>
              <a:xfrm flipH="1">
                <a:off x="7814310" y="2718975"/>
                <a:ext cx="32256" cy="17923"/>
              </a:xfrm>
              <a:custGeom>
                <a:avLst/>
                <a:gdLst/>
                <a:ahLst/>
                <a:cxnLst/>
                <a:rect l="l" t="t" r="r" b="b"/>
                <a:pathLst>
                  <a:path w="988" h="549" extrusionOk="0">
                    <a:moveTo>
                      <a:pt x="166" y="0"/>
                    </a:moveTo>
                    <a:cubicBezTo>
                      <a:pt x="59" y="0"/>
                      <a:pt x="0" y="174"/>
                      <a:pt x="110" y="232"/>
                    </a:cubicBezTo>
                    <a:cubicBezTo>
                      <a:pt x="227" y="293"/>
                      <a:pt x="345" y="357"/>
                      <a:pt x="463" y="415"/>
                    </a:cubicBezTo>
                    <a:cubicBezTo>
                      <a:pt x="569" y="469"/>
                      <a:pt x="674" y="548"/>
                      <a:pt x="793" y="548"/>
                    </a:cubicBezTo>
                    <a:cubicBezTo>
                      <a:pt x="798" y="548"/>
                      <a:pt x="803" y="548"/>
                      <a:pt x="809" y="548"/>
                    </a:cubicBezTo>
                    <a:cubicBezTo>
                      <a:pt x="896" y="540"/>
                      <a:pt x="987" y="438"/>
                      <a:pt x="923" y="354"/>
                    </a:cubicBezTo>
                    <a:cubicBezTo>
                      <a:pt x="840" y="243"/>
                      <a:pt x="722" y="213"/>
                      <a:pt x="596" y="164"/>
                    </a:cubicBezTo>
                    <a:cubicBezTo>
                      <a:pt x="466" y="111"/>
                      <a:pt x="334" y="61"/>
                      <a:pt x="205" y="8"/>
                    </a:cubicBezTo>
                    <a:cubicBezTo>
                      <a:pt x="191" y="3"/>
                      <a:pt x="178"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2"/>
              <p:cNvSpPr/>
              <p:nvPr/>
            </p:nvSpPr>
            <p:spPr>
              <a:xfrm flipH="1">
                <a:off x="7840101" y="2759262"/>
                <a:ext cx="21874" cy="13810"/>
              </a:xfrm>
              <a:custGeom>
                <a:avLst/>
                <a:gdLst/>
                <a:ahLst/>
                <a:cxnLst/>
                <a:rect l="l" t="t" r="r" b="b"/>
                <a:pathLst>
                  <a:path w="670" h="423" extrusionOk="0">
                    <a:moveTo>
                      <a:pt x="97" y="0"/>
                    </a:moveTo>
                    <a:cubicBezTo>
                      <a:pt x="40" y="0"/>
                      <a:pt x="0" y="71"/>
                      <a:pt x="45" y="116"/>
                    </a:cubicBezTo>
                    <a:cubicBezTo>
                      <a:pt x="122" y="188"/>
                      <a:pt x="201" y="249"/>
                      <a:pt x="289" y="309"/>
                    </a:cubicBezTo>
                    <a:cubicBezTo>
                      <a:pt x="370" y="367"/>
                      <a:pt x="442" y="422"/>
                      <a:pt x="538" y="422"/>
                    </a:cubicBezTo>
                    <a:cubicBezTo>
                      <a:pt x="549" y="422"/>
                      <a:pt x="561" y="422"/>
                      <a:pt x="573" y="420"/>
                    </a:cubicBezTo>
                    <a:cubicBezTo>
                      <a:pt x="654" y="409"/>
                      <a:pt x="669" y="314"/>
                      <a:pt x="642" y="253"/>
                    </a:cubicBezTo>
                    <a:cubicBezTo>
                      <a:pt x="601" y="165"/>
                      <a:pt x="482" y="132"/>
                      <a:pt x="395" y="97"/>
                    </a:cubicBezTo>
                    <a:cubicBezTo>
                      <a:pt x="304" y="59"/>
                      <a:pt x="213" y="25"/>
                      <a:pt x="114" y="2"/>
                    </a:cubicBezTo>
                    <a:cubicBezTo>
                      <a:pt x="108" y="1"/>
                      <a:pt x="102"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2"/>
              <p:cNvSpPr/>
              <p:nvPr/>
            </p:nvSpPr>
            <p:spPr>
              <a:xfrm flipH="1">
                <a:off x="7859233" y="2783257"/>
                <a:ext cx="19686" cy="14561"/>
              </a:xfrm>
              <a:custGeom>
                <a:avLst/>
                <a:gdLst/>
                <a:ahLst/>
                <a:cxnLst/>
                <a:rect l="l" t="t" r="r" b="b"/>
                <a:pathLst>
                  <a:path w="603" h="446" extrusionOk="0">
                    <a:moveTo>
                      <a:pt x="153" y="0"/>
                    </a:moveTo>
                    <a:cubicBezTo>
                      <a:pt x="71" y="0"/>
                      <a:pt x="0" y="79"/>
                      <a:pt x="51" y="176"/>
                    </a:cubicBezTo>
                    <a:cubicBezTo>
                      <a:pt x="112" y="292"/>
                      <a:pt x="275" y="446"/>
                      <a:pt x="423" y="446"/>
                    </a:cubicBezTo>
                    <a:cubicBezTo>
                      <a:pt x="469" y="446"/>
                      <a:pt x="513" y="431"/>
                      <a:pt x="553" y="396"/>
                    </a:cubicBezTo>
                    <a:cubicBezTo>
                      <a:pt x="602" y="355"/>
                      <a:pt x="595" y="290"/>
                      <a:pt x="576" y="241"/>
                    </a:cubicBezTo>
                    <a:cubicBezTo>
                      <a:pt x="541" y="160"/>
                      <a:pt x="458" y="153"/>
                      <a:pt x="390" y="122"/>
                    </a:cubicBezTo>
                    <a:cubicBezTo>
                      <a:pt x="336" y="104"/>
                      <a:pt x="283" y="65"/>
                      <a:pt x="237" y="31"/>
                    </a:cubicBezTo>
                    <a:cubicBezTo>
                      <a:pt x="211" y="9"/>
                      <a:pt x="182"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2"/>
              <p:cNvSpPr/>
              <p:nvPr/>
            </p:nvSpPr>
            <p:spPr>
              <a:xfrm flipH="1">
                <a:off x="7861355" y="2727789"/>
                <a:ext cx="17662" cy="9794"/>
              </a:xfrm>
              <a:custGeom>
                <a:avLst/>
                <a:gdLst/>
                <a:ahLst/>
                <a:cxnLst/>
                <a:rect l="l" t="t" r="r" b="b"/>
                <a:pathLst>
                  <a:path w="541" h="300" extrusionOk="0">
                    <a:moveTo>
                      <a:pt x="140" y="0"/>
                    </a:moveTo>
                    <a:cubicBezTo>
                      <a:pt x="52" y="0"/>
                      <a:pt x="1" y="117"/>
                      <a:pt x="88" y="179"/>
                    </a:cubicBezTo>
                    <a:cubicBezTo>
                      <a:pt x="175" y="236"/>
                      <a:pt x="305" y="300"/>
                      <a:pt x="418" y="300"/>
                    </a:cubicBezTo>
                    <a:cubicBezTo>
                      <a:pt x="439" y="300"/>
                      <a:pt x="460" y="297"/>
                      <a:pt x="479" y="293"/>
                    </a:cubicBezTo>
                    <a:cubicBezTo>
                      <a:pt x="525" y="282"/>
                      <a:pt x="541" y="221"/>
                      <a:pt x="507" y="190"/>
                    </a:cubicBezTo>
                    <a:cubicBezTo>
                      <a:pt x="465" y="148"/>
                      <a:pt x="407" y="129"/>
                      <a:pt x="354" y="103"/>
                    </a:cubicBezTo>
                    <a:cubicBezTo>
                      <a:pt x="297" y="69"/>
                      <a:pt x="244" y="42"/>
                      <a:pt x="188" y="12"/>
                    </a:cubicBezTo>
                    <a:cubicBezTo>
                      <a:pt x="171" y="4"/>
                      <a:pt x="155"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2"/>
              <p:cNvSpPr/>
              <p:nvPr/>
            </p:nvSpPr>
            <p:spPr>
              <a:xfrm flipH="1">
                <a:off x="7842615" y="2822304"/>
                <a:ext cx="27946" cy="15246"/>
              </a:xfrm>
              <a:custGeom>
                <a:avLst/>
                <a:gdLst/>
                <a:ahLst/>
                <a:cxnLst/>
                <a:rect l="l" t="t" r="r" b="b"/>
                <a:pathLst>
                  <a:path w="856" h="467" extrusionOk="0">
                    <a:moveTo>
                      <a:pt x="160" y="1"/>
                    </a:moveTo>
                    <a:cubicBezTo>
                      <a:pt x="37" y="1"/>
                      <a:pt x="0" y="169"/>
                      <a:pt x="126" y="219"/>
                    </a:cubicBezTo>
                    <a:cubicBezTo>
                      <a:pt x="232" y="261"/>
                      <a:pt x="327" y="322"/>
                      <a:pt x="430" y="371"/>
                    </a:cubicBezTo>
                    <a:cubicBezTo>
                      <a:pt x="514" y="412"/>
                      <a:pt x="624" y="466"/>
                      <a:pt x="718" y="466"/>
                    </a:cubicBezTo>
                    <a:cubicBezTo>
                      <a:pt x="721" y="466"/>
                      <a:pt x="724" y="466"/>
                      <a:pt x="727" y="466"/>
                    </a:cubicBezTo>
                    <a:cubicBezTo>
                      <a:pt x="810" y="463"/>
                      <a:pt x="856" y="379"/>
                      <a:pt x="818" y="303"/>
                    </a:cubicBezTo>
                    <a:cubicBezTo>
                      <a:pt x="773" y="212"/>
                      <a:pt x="643" y="135"/>
                      <a:pt x="544" y="98"/>
                    </a:cubicBezTo>
                    <a:cubicBezTo>
                      <a:pt x="430" y="52"/>
                      <a:pt x="304" y="26"/>
                      <a:pt x="183" y="3"/>
                    </a:cubicBezTo>
                    <a:cubicBezTo>
                      <a:pt x="175" y="1"/>
                      <a:pt x="167"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2"/>
              <p:cNvSpPr/>
              <p:nvPr/>
            </p:nvSpPr>
            <p:spPr>
              <a:xfrm flipH="1">
                <a:off x="7880094" y="2845092"/>
                <a:ext cx="25465" cy="16977"/>
              </a:xfrm>
              <a:custGeom>
                <a:avLst/>
                <a:gdLst/>
                <a:ahLst/>
                <a:cxnLst/>
                <a:rect l="l" t="t" r="r" b="b"/>
                <a:pathLst>
                  <a:path w="780" h="520" extrusionOk="0">
                    <a:moveTo>
                      <a:pt x="180" y="1"/>
                    </a:moveTo>
                    <a:cubicBezTo>
                      <a:pt x="82" y="1"/>
                      <a:pt x="0" y="146"/>
                      <a:pt x="88" y="224"/>
                    </a:cubicBezTo>
                    <a:cubicBezTo>
                      <a:pt x="160" y="289"/>
                      <a:pt x="240" y="369"/>
                      <a:pt x="327" y="407"/>
                    </a:cubicBezTo>
                    <a:cubicBezTo>
                      <a:pt x="415" y="449"/>
                      <a:pt x="506" y="483"/>
                      <a:pt x="597" y="514"/>
                    </a:cubicBezTo>
                    <a:cubicBezTo>
                      <a:pt x="609" y="518"/>
                      <a:pt x="621" y="520"/>
                      <a:pt x="632" y="520"/>
                    </a:cubicBezTo>
                    <a:cubicBezTo>
                      <a:pt x="728" y="520"/>
                      <a:pt x="780" y="371"/>
                      <a:pt x="685" y="316"/>
                    </a:cubicBezTo>
                    <a:cubicBezTo>
                      <a:pt x="604" y="270"/>
                      <a:pt x="536" y="224"/>
                      <a:pt x="468" y="167"/>
                    </a:cubicBezTo>
                    <a:cubicBezTo>
                      <a:pt x="399" y="114"/>
                      <a:pt x="316" y="76"/>
                      <a:pt x="243" y="23"/>
                    </a:cubicBezTo>
                    <a:cubicBezTo>
                      <a:pt x="222" y="7"/>
                      <a:pt x="201"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2"/>
              <p:cNvSpPr/>
              <p:nvPr/>
            </p:nvSpPr>
            <p:spPr>
              <a:xfrm flipH="1">
                <a:off x="7922667" y="2869284"/>
                <a:ext cx="20666" cy="12471"/>
              </a:xfrm>
              <a:custGeom>
                <a:avLst/>
                <a:gdLst/>
                <a:ahLst/>
                <a:cxnLst/>
                <a:rect l="l" t="t" r="r" b="b"/>
                <a:pathLst>
                  <a:path w="633" h="382" extrusionOk="0">
                    <a:moveTo>
                      <a:pt x="104" y="0"/>
                    </a:moveTo>
                    <a:cubicBezTo>
                      <a:pt x="15" y="0"/>
                      <a:pt x="1" y="131"/>
                      <a:pt x="70" y="175"/>
                    </a:cubicBezTo>
                    <a:cubicBezTo>
                      <a:pt x="142" y="224"/>
                      <a:pt x="222" y="263"/>
                      <a:pt x="298" y="305"/>
                    </a:cubicBezTo>
                    <a:cubicBezTo>
                      <a:pt x="356" y="338"/>
                      <a:pt x="429" y="382"/>
                      <a:pt x="498" y="382"/>
                    </a:cubicBezTo>
                    <a:cubicBezTo>
                      <a:pt x="515" y="382"/>
                      <a:pt x="532" y="379"/>
                      <a:pt x="549" y="373"/>
                    </a:cubicBezTo>
                    <a:cubicBezTo>
                      <a:pt x="602" y="354"/>
                      <a:pt x="633" y="305"/>
                      <a:pt x="617" y="252"/>
                    </a:cubicBezTo>
                    <a:cubicBezTo>
                      <a:pt x="594" y="152"/>
                      <a:pt x="484" y="107"/>
                      <a:pt x="396" y="73"/>
                    </a:cubicBezTo>
                    <a:cubicBezTo>
                      <a:pt x="305" y="35"/>
                      <a:pt x="214" y="12"/>
                      <a:pt x="115" y="1"/>
                    </a:cubicBezTo>
                    <a:cubicBezTo>
                      <a:pt x="111" y="0"/>
                      <a:pt x="108"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2"/>
              <p:cNvSpPr/>
              <p:nvPr/>
            </p:nvSpPr>
            <p:spPr>
              <a:xfrm flipH="1">
                <a:off x="7928380" y="2909179"/>
                <a:ext cx="23865" cy="13288"/>
              </a:xfrm>
              <a:custGeom>
                <a:avLst/>
                <a:gdLst/>
                <a:ahLst/>
                <a:cxnLst/>
                <a:rect l="l" t="t" r="r" b="b"/>
                <a:pathLst>
                  <a:path w="731" h="407" extrusionOk="0">
                    <a:moveTo>
                      <a:pt x="162" y="1"/>
                    </a:moveTo>
                    <a:cubicBezTo>
                      <a:pt x="59" y="1"/>
                      <a:pt x="1" y="167"/>
                      <a:pt x="107" y="216"/>
                    </a:cubicBezTo>
                    <a:cubicBezTo>
                      <a:pt x="190" y="253"/>
                      <a:pt x="274" y="292"/>
                      <a:pt x="358" y="330"/>
                    </a:cubicBezTo>
                    <a:cubicBezTo>
                      <a:pt x="425" y="363"/>
                      <a:pt x="493" y="407"/>
                      <a:pt x="566" y="407"/>
                    </a:cubicBezTo>
                    <a:cubicBezTo>
                      <a:pt x="584" y="407"/>
                      <a:pt x="602" y="404"/>
                      <a:pt x="620" y="398"/>
                    </a:cubicBezTo>
                    <a:cubicBezTo>
                      <a:pt x="692" y="376"/>
                      <a:pt x="731" y="292"/>
                      <a:pt x="692" y="227"/>
                    </a:cubicBezTo>
                    <a:cubicBezTo>
                      <a:pt x="643" y="139"/>
                      <a:pt x="548" y="125"/>
                      <a:pt x="457" y="94"/>
                    </a:cubicBezTo>
                    <a:cubicBezTo>
                      <a:pt x="369" y="64"/>
                      <a:pt x="282" y="37"/>
                      <a:pt x="195" y="6"/>
                    </a:cubicBezTo>
                    <a:cubicBezTo>
                      <a:pt x="184" y="2"/>
                      <a:pt x="17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2"/>
              <p:cNvSpPr/>
              <p:nvPr/>
            </p:nvSpPr>
            <p:spPr>
              <a:xfrm flipH="1">
                <a:off x="7872879" y="2890374"/>
                <a:ext cx="22233" cy="13777"/>
              </a:xfrm>
              <a:custGeom>
                <a:avLst/>
                <a:gdLst/>
                <a:ahLst/>
                <a:cxnLst/>
                <a:rect l="l" t="t" r="r" b="b"/>
                <a:pathLst>
                  <a:path w="681" h="422" extrusionOk="0">
                    <a:moveTo>
                      <a:pt x="161" y="1"/>
                    </a:moveTo>
                    <a:cubicBezTo>
                      <a:pt x="75" y="1"/>
                      <a:pt x="1" y="129"/>
                      <a:pt x="79" y="194"/>
                    </a:cubicBezTo>
                    <a:cubicBezTo>
                      <a:pt x="156" y="259"/>
                      <a:pt x="235" y="313"/>
                      <a:pt x="323" y="354"/>
                    </a:cubicBezTo>
                    <a:cubicBezTo>
                      <a:pt x="385" y="384"/>
                      <a:pt x="459" y="421"/>
                      <a:pt x="529" y="421"/>
                    </a:cubicBezTo>
                    <a:cubicBezTo>
                      <a:pt x="558" y="421"/>
                      <a:pt x="586" y="415"/>
                      <a:pt x="612" y="400"/>
                    </a:cubicBezTo>
                    <a:cubicBezTo>
                      <a:pt x="658" y="370"/>
                      <a:pt x="681" y="305"/>
                      <a:pt x="649" y="259"/>
                    </a:cubicBezTo>
                    <a:cubicBezTo>
                      <a:pt x="597" y="176"/>
                      <a:pt x="509" y="180"/>
                      <a:pt x="425" y="145"/>
                    </a:cubicBezTo>
                    <a:cubicBezTo>
                      <a:pt x="349" y="115"/>
                      <a:pt x="281" y="69"/>
                      <a:pt x="216" y="20"/>
                    </a:cubicBezTo>
                    <a:cubicBezTo>
                      <a:pt x="198" y="7"/>
                      <a:pt x="179"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2"/>
              <p:cNvSpPr/>
              <p:nvPr/>
            </p:nvSpPr>
            <p:spPr>
              <a:xfrm flipH="1">
                <a:off x="7812090" y="2877903"/>
                <a:ext cx="31929" cy="16324"/>
              </a:xfrm>
              <a:custGeom>
                <a:avLst/>
                <a:gdLst/>
                <a:ahLst/>
                <a:cxnLst/>
                <a:rect l="l" t="t" r="r" b="b"/>
                <a:pathLst>
                  <a:path w="978" h="500" extrusionOk="0">
                    <a:moveTo>
                      <a:pt x="164" y="0"/>
                    </a:moveTo>
                    <a:cubicBezTo>
                      <a:pt x="60" y="0"/>
                      <a:pt x="1" y="164"/>
                      <a:pt x="107" y="220"/>
                    </a:cubicBezTo>
                    <a:cubicBezTo>
                      <a:pt x="310" y="318"/>
                      <a:pt x="551" y="500"/>
                      <a:pt x="786" y="500"/>
                    </a:cubicBezTo>
                    <a:cubicBezTo>
                      <a:pt x="803" y="500"/>
                      <a:pt x="820" y="499"/>
                      <a:pt x="837" y="497"/>
                    </a:cubicBezTo>
                    <a:cubicBezTo>
                      <a:pt x="936" y="485"/>
                      <a:pt x="978" y="390"/>
                      <a:pt x="913" y="314"/>
                    </a:cubicBezTo>
                    <a:cubicBezTo>
                      <a:pt x="753" y="113"/>
                      <a:pt x="430" y="79"/>
                      <a:pt x="199" y="6"/>
                    </a:cubicBezTo>
                    <a:cubicBezTo>
                      <a:pt x="187" y="2"/>
                      <a:pt x="175"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2"/>
              <p:cNvSpPr/>
              <p:nvPr/>
            </p:nvSpPr>
            <p:spPr>
              <a:xfrm flipH="1">
                <a:off x="7774839" y="2849499"/>
                <a:ext cx="22657" cy="14006"/>
              </a:xfrm>
              <a:custGeom>
                <a:avLst/>
                <a:gdLst/>
                <a:ahLst/>
                <a:cxnLst/>
                <a:rect l="l" t="t" r="r" b="b"/>
                <a:pathLst>
                  <a:path w="694" h="429" extrusionOk="0">
                    <a:moveTo>
                      <a:pt x="180" y="1"/>
                    </a:moveTo>
                    <a:cubicBezTo>
                      <a:pt x="64" y="1"/>
                      <a:pt x="1" y="171"/>
                      <a:pt x="116" y="234"/>
                    </a:cubicBezTo>
                    <a:cubicBezTo>
                      <a:pt x="218" y="291"/>
                      <a:pt x="317" y="351"/>
                      <a:pt x="420" y="409"/>
                    </a:cubicBezTo>
                    <a:cubicBezTo>
                      <a:pt x="447" y="422"/>
                      <a:pt x="477" y="429"/>
                      <a:pt x="507" y="429"/>
                    </a:cubicBezTo>
                    <a:cubicBezTo>
                      <a:pt x="565" y="429"/>
                      <a:pt x="621" y="403"/>
                      <a:pt x="651" y="348"/>
                    </a:cubicBezTo>
                    <a:cubicBezTo>
                      <a:pt x="656" y="333"/>
                      <a:pt x="663" y="321"/>
                      <a:pt x="667" y="306"/>
                    </a:cubicBezTo>
                    <a:cubicBezTo>
                      <a:pt x="693" y="219"/>
                      <a:pt x="633" y="128"/>
                      <a:pt x="549" y="100"/>
                    </a:cubicBezTo>
                    <a:cubicBezTo>
                      <a:pt x="439" y="67"/>
                      <a:pt x="325" y="40"/>
                      <a:pt x="214" y="6"/>
                    </a:cubicBezTo>
                    <a:cubicBezTo>
                      <a:pt x="203" y="2"/>
                      <a:pt x="191"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2"/>
              <p:cNvSpPr/>
              <p:nvPr/>
            </p:nvSpPr>
            <p:spPr>
              <a:xfrm flipH="1">
                <a:off x="7789857" y="2821586"/>
                <a:ext cx="33627" cy="16063"/>
              </a:xfrm>
              <a:custGeom>
                <a:avLst/>
                <a:gdLst/>
                <a:ahLst/>
                <a:cxnLst/>
                <a:rect l="l" t="t" r="r" b="b"/>
                <a:pathLst>
                  <a:path w="1030" h="492" extrusionOk="0">
                    <a:moveTo>
                      <a:pt x="193" y="0"/>
                    </a:moveTo>
                    <a:cubicBezTo>
                      <a:pt x="54" y="0"/>
                      <a:pt x="0" y="198"/>
                      <a:pt x="152" y="248"/>
                    </a:cubicBezTo>
                    <a:cubicBezTo>
                      <a:pt x="277" y="290"/>
                      <a:pt x="406" y="344"/>
                      <a:pt x="531" y="393"/>
                    </a:cubicBezTo>
                    <a:cubicBezTo>
                      <a:pt x="641" y="439"/>
                      <a:pt x="730" y="492"/>
                      <a:pt x="842" y="492"/>
                    </a:cubicBezTo>
                    <a:cubicBezTo>
                      <a:pt x="858" y="492"/>
                      <a:pt x="875" y="491"/>
                      <a:pt x="893" y="488"/>
                    </a:cubicBezTo>
                    <a:cubicBezTo>
                      <a:pt x="984" y="476"/>
                      <a:pt x="1030" y="348"/>
                      <a:pt x="980" y="276"/>
                    </a:cubicBezTo>
                    <a:cubicBezTo>
                      <a:pt x="896" y="162"/>
                      <a:pt x="775" y="131"/>
                      <a:pt x="638" y="93"/>
                    </a:cubicBezTo>
                    <a:cubicBezTo>
                      <a:pt x="501" y="48"/>
                      <a:pt x="361" y="25"/>
                      <a:pt x="216" y="2"/>
                    </a:cubicBezTo>
                    <a:cubicBezTo>
                      <a:pt x="208" y="1"/>
                      <a:pt x="200"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2"/>
              <p:cNvSpPr/>
              <p:nvPr/>
            </p:nvSpPr>
            <p:spPr>
              <a:xfrm flipH="1">
                <a:off x="7806115" y="2787795"/>
                <a:ext cx="31211" cy="16552"/>
              </a:xfrm>
              <a:custGeom>
                <a:avLst/>
                <a:gdLst/>
                <a:ahLst/>
                <a:cxnLst/>
                <a:rect l="l" t="t" r="r" b="b"/>
                <a:pathLst>
                  <a:path w="956" h="507" extrusionOk="0">
                    <a:moveTo>
                      <a:pt x="208" y="1"/>
                    </a:moveTo>
                    <a:cubicBezTo>
                      <a:pt x="43" y="1"/>
                      <a:pt x="0" y="240"/>
                      <a:pt x="169" y="311"/>
                    </a:cubicBezTo>
                    <a:cubicBezTo>
                      <a:pt x="283" y="356"/>
                      <a:pt x="393" y="398"/>
                      <a:pt x="507" y="439"/>
                    </a:cubicBezTo>
                    <a:cubicBezTo>
                      <a:pt x="589" y="472"/>
                      <a:pt x="674" y="506"/>
                      <a:pt x="761" y="506"/>
                    </a:cubicBezTo>
                    <a:cubicBezTo>
                      <a:pt x="786" y="506"/>
                      <a:pt x="812" y="503"/>
                      <a:pt x="838" y="497"/>
                    </a:cubicBezTo>
                    <a:cubicBezTo>
                      <a:pt x="918" y="474"/>
                      <a:pt x="955" y="379"/>
                      <a:pt x="913" y="307"/>
                    </a:cubicBezTo>
                    <a:cubicBezTo>
                      <a:pt x="853" y="196"/>
                      <a:pt x="731" y="151"/>
                      <a:pt x="621" y="113"/>
                    </a:cubicBezTo>
                    <a:cubicBezTo>
                      <a:pt x="499" y="67"/>
                      <a:pt x="378" y="33"/>
                      <a:pt x="252" y="6"/>
                    </a:cubicBezTo>
                    <a:cubicBezTo>
                      <a:pt x="237" y="2"/>
                      <a:pt x="222"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2"/>
              <p:cNvSpPr/>
              <p:nvPr/>
            </p:nvSpPr>
            <p:spPr>
              <a:xfrm flipH="1">
                <a:off x="7746664" y="2796023"/>
                <a:ext cx="33105" cy="18348"/>
              </a:xfrm>
              <a:custGeom>
                <a:avLst/>
                <a:gdLst/>
                <a:ahLst/>
                <a:cxnLst/>
                <a:rect l="l" t="t" r="r" b="b"/>
                <a:pathLst>
                  <a:path w="1014" h="562" extrusionOk="0">
                    <a:moveTo>
                      <a:pt x="157" y="0"/>
                    </a:moveTo>
                    <a:cubicBezTo>
                      <a:pt x="42" y="0"/>
                      <a:pt x="0" y="149"/>
                      <a:pt x="98" y="226"/>
                    </a:cubicBezTo>
                    <a:cubicBezTo>
                      <a:pt x="202" y="305"/>
                      <a:pt x="514" y="561"/>
                      <a:pt x="721" y="561"/>
                    </a:cubicBezTo>
                    <a:cubicBezTo>
                      <a:pt x="792" y="561"/>
                      <a:pt x="850" y="531"/>
                      <a:pt x="884" y="454"/>
                    </a:cubicBezTo>
                    <a:cubicBezTo>
                      <a:pt x="1014" y="153"/>
                      <a:pt x="368" y="39"/>
                      <a:pt x="192" y="5"/>
                    </a:cubicBezTo>
                    <a:cubicBezTo>
                      <a:pt x="180" y="2"/>
                      <a:pt x="168"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2"/>
              <p:cNvSpPr/>
              <p:nvPr/>
            </p:nvSpPr>
            <p:spPr>
              <a:xfrm flipH="1">
                <a:off x="7749015" y="2756911"/>
                <a:ext cx="30525" cy="9860"/>
              </a:xfrm>
              <a:custGeom>
                <a:avLst/>
                <a:gdLst/>
                <a:ahLst/>
                <a:cxnLst/>
                <a:rect l="l" t="t" r="r" b="b"/>
                <a:pathLst>
                  <a:path w="935" h="302" extrusionOk="0">
                    <a:moveTo>
                      <a:pt x="141" y="1"/>
                    </a:moveTo>
                    <a:cubicBezTo>
                      <a:pt x="44" y="1"/>
                      <a:pt x="1" y="147"/>
                      <a:pt x="110" y="173"/>
                    </a:cubicBezTo>
                    <a:cubicBezTo>
                      <a:pt x="227" y="199"/>
                      <a:pt x="345" y="230"/>
                      <a:pt x="466" y="253"/>
                    </a:cubicBezTo>
                    <a:cubicBezTo>
                      <a:pt x="557" y="272"/>
                      <a:pt x="657" y="302"/>
                      <a:pt x="753" y="302"/>
                    </a:cubicBezTo>
                    <a:cubicBezTo>
                      <a:pt x="770" y="302"/>
                      <a:pt x="788" y="301"/>
                      <a:pt x="805" y="298"/>
                    </a:cubicBezTo>
                    <a:cubicBezTo>
                      <a:pt x="882" y="290"/>
                      <a:pt x="935" y="181"/>
                      <a:pt x="847" y="135"/>
                    </a:cubicBezTo>
                    <a:cubicBezTo>
                      <a:pt x="654" y="32"/>
                      <a:pt x="372" y="32"/>
                      <a:pt x="155" y="2"/>
                    </a:cubicBezTo>
                    <a:cubicBezTo>
                      <a:pt x="150" y="1"/>
                      <a:pt x="146"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2"/>
              <p:cNvSpPr/>
              <p:nvPr/>
            </p:nvSpPr>
            <p:spPr>
              <a:xfrm flipH="1">
                <a:off x="7719240" y="2821945"/>
                <a:ext cx="19458" cy="12635"/>
              </a:xfrm>
              <a:custGeom>
                <a:avLst/>
                <a:gdLst/>
                <a:ahLst/>
                <a:cxnLst/>
                <a:rect l="l" t="t" r="r" b="b"/>
                <a:pathLst>
                  <a:path w="596" h="387" extrusionOk="0">
                    <a:moveTo>
                      <a:pt x="143" y="1"/>
                    </a:moveTo>
                    <a:cubicBezTo>
                      <a:pt x="53" y="1"/>
                      <a:pt x="1" y="100"/>
                      <a:pt x="41" y="184"/>
                    </a:cubicBezTo>
                    <a:cubicBezTo>
                      <a:pt x="68" y="249"/>
                      <a:pt x="140" y="298"/>
                      <a:pt x="201" y="328"/>
                    </a:cubicBezTo>
                    <a:cubicBezTo>
                      <a:pt x="273" y="367"/>
                      <a:pt x="349" y="386"/>
                      <a:pt x="429" y="386"/>
                    </a:cubicBezTo>
                    <a:cubicBezTo>
                      <a:pt x="431" y="386"/>
                      <a:pt x="433" y="386"/>
                      <a:pt x="435" y="386"/>
                    </a:cubicBezTo>
                    <a:cubicBezTo>
                      <a:pt x="523" y="386"/>
                      <a:pt x="596" y="304"/>
                      <a:pt x="596" y="219"/>
                    </a:cubicBezTo>
                    <a:cubicBezTo>
                      <a:pt x="596" y="138"/>
                      <a:pt x="526" y="51"/>
                      <a:pt x="439" y="51"/>
                    </a:cubicBezTo>
                    <a:cubicBezTo>
                      <a:pt x="436" y="51"/>
                      <a:pt x="432" y="51"/>
                      <a:pt x="429" y="51"/>
                    </a:cubicBezTo>
                    <a:cubicBezTo>
                      <a:pt x="413" y="53"/>
                      <a:pt x="395" y="54"/>
                      <a:pt x="377" y="54"/>
                    </a:cubicBezTo>
                    <a:cubicBezTo>
                      <a:pt x="351" y="54"/>
                      <a:pt x="326" y="52"/>
                      <a:pt x="310" y="47"/>
                    </a:cubicBezTo>
                    <a:cubicBezTo>
                      <a:pt x="261" y="40"/>
                      <a:pt x="224" y="14"/>
                      <a:pt x="178" y="5"/>
                    </a:cubicBezTo>
                    <a:cubicBezTo>
                      <a:pt x="166" y="2"/>
                      <a:pt x="154"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2"/>
              <p:cNvSpPr/>
              <p:nvPr/>
            </p:nvSpPr>
            <p:spPr>
              <a:xfrm flipH="1">
                <a:off x="7687311" y="2841958"/>
                <a:ext cx="23245" cy="12504"/>
              </a:xfrm>
              <a:custGeom>
                <a:avLst/>
                <a:gdLst/>
                <a:ahLst/>
                <a:cxnLst/>
                <a:rect l="l" t="t" r="r" b="b"/>
                <a:pathLst>
                  <a:path w="712" h="383" extrusionOk="0">
                    <a:moveTo>
                      <a:pt x="123" y="0"/>
                    </a:moveTo>
                    <a:cubicBezTo>
                      <a:pt x="66" y="0"/>
                      <a:pt x="15" y="57"/>
                      <a:pt x="8" y="112"/>
                    </a:cubicBezTo>
                    <a:cubicBezTo>
                      <a:pt x="0" y="180"/>
                      <a:pt x="38" y="229"/>
                      <a:pt x="99" y="252"/>
                    </a:cubicBezTo>
                    <a:cubicBezTo>
                      <a:pt x="183" y="282"/>
                      <a:pt x="266" y="320"/>
                      <a:pt x="350" y="347"/>
                    </a:cubicBezTo>
                    <a:cubicBezTo>
                      <a:pt x="404" y="363"/>
                      <a:pt x="461" y="383"/>
                      <a:pt x="516" y="383"/>
                    </a:cubicBezTo>
                    <a:cubicBezTo>
                      <a:pt x="554" y="383"/>
                      <a:pt x="592" y="373"/>
                      <a:pt x="627" y="347"/>
                    </a:cubicBezTo>
                    <a:cubicBezTo>
                      <a:pt x="688" y="305"/>
                      <a:pt x="711" y="233"/>
                      <a:pt x="673" y="161"/>
                    </a:cubicBezTo>
                    <a:cubicBezTo>
                      <a:pt x="624" y="62"/>
                      <a:pt x="517" y="50"/>
                      <a:pt x="418" y="35"/>
                    </a:cubicBezTo>
                    <a:cubicBezTo>
                      <a:pt x="327" y="17"/>
                      <a:pt x="229" y="12"/>
                      <a:pt x="133" y="1"/>
                    </a:cubicBezTo>
                    <a:cubicBezTo>
                      <a:pt x="129" y="1"/>
                      <a:pt x="126"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2"/>
              <p:cNvSpPr/>
              <p:nvPr/>
            </p:nvSpPr>
            <p:spPr>
              <a:xfrm flipH="1">
                <a:off x="7707683" y="2879110"/>
                <a:ext cx="22233" cy="11949"/>
              </a:xfrm>
              <a:custGeom>
                <a:avLst/>
                <a:gdLst/>
                <a:ahLst/>
                <a:cxnLst/>
                <a:rect l="l" t="t" r="r" b="b"/>
                <a:pathLst>
                  <a:path w="681" h="366" extrusionOk="0">
                    <a:moveTo>
                      <a:pt x="160" y="1"/>
                    </a:moveTo>
                    <a:cubicBezTo>
                      <a:pt x="65" y="1"/>
                      <a:pt x="0" y="148"/>
                      <a:pt x="106" y="193"/>
                    </a:cubicBezTo>
                    <a:cubicBezTo>
                      <a:pt x="186" y="228"/>
                      <a:pt x="262" y="266"/>
                      <a:pt x="343" y="304"/>
                    </a:cubicBezTo>
                    <a:cubicBezTo>
                      <a:pt x="405" y="335"/>
                      <a:pt x="463" y="366"/>
                      <a:pt x="524" y="366"/>
                    </a:cubicBezTo>
                    <a:cubicBezTo>
                      <a:pt x="552" y="366"/>
                      <a:pt x="581" y="359"/>
                      <a:pt x="612" y="342"/>
                    </a:cubicBezTo>
                    <a:cubicBezTo>
                      <a:pt x="673" y="311"/>
                      <a:pt x="680" y="235"/>
                      <a:pt x="654" y="179"/>
                    </a:cubicBezTo>
                    <a:cubicBezTo>
                      <a:pt x="616" y="91"/>
                      <a:pt x="517" y="79"/>
                      <a:pt x="429" y="60"/>
                    </a:cubicBezTo>
                    <a:cubicBezTo>
                      <a:pt x="350" y="42"/>
                      <a:pt x="266" y="26"/>
                      <a:pt x="183" y="4"/>
                    </a:cubicBezTo>
                    <a:cubicBezTo>
                      <a:pt x="175" y="2"/>
                      <a:pt x="167"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2"/>
              <p:cNvSpPr/>
              <p:nvPr/>
            </p:nvSpPr>
            <p:spPr>
              <a:xfrm flipH="1">
                <a:off x="7727663" y="2848716"/>
                <a:ext cx="19686" cy="10872"/>
              </a:xfrm>
              <a:custGeom>
                <a:avLst/>
                <a:gdLst/>
                <a:ahLst/>
                <a:cxnLst/>
                <a:rect l="l" t="t" r="r" b="b"/>
                <a:pathLst>
                  <a:path w="603" h="333" extrusionOk="0">
                    <a:moveTo>
                      <a:pt x="171" y="0"/>
                    </a:moveTo>
                    <a:cubicBezTo>
                      <a:pt x="44" y="0"/>
                      <a:pt x="0" y="185"/>
                      <a:pt x="135" y="228"/>
                    </a:cubicBezTo>
                    <a:cubicBezTo>
                      <a:pt x="226" y="258"/>
                      <a:pt x="314" y="296"/>
                      <a:pt x="405" y="326"/>
                    </a:cubicBezTo>
                    <a:cubicBezTo>
                      <a:pt x="417" y="331"/>
                      <a:pt x="430" y="333"/>
                      <a:pt x="443" y="333"/>
                    </a:cubicBezTo>
                    <a:cubicBezTo>
                      <a:pt x="504" y="333"/>
                      <a:pt x="565" y="284"/>
                      <a:pt x="584" y="228"/>
                    </a:cubicBezTo>
                    <a:cubicBezTo>
                      <a:pt x="603" y="155"/>
                      <a:pt x="557" y="61"/>
                      <a:pt x="481" y="49"/>
                    </a:cubicBezTo>
                    <a:cubicBezTo>
                      <a:pt x="386" y="33"/>
                      <a:pt x="291" y="22"/>
                      <a:pt x="199" y="3"/>
                    </a:cubicBezTo>
                    <a:cubicBezTo>
                      <a:pt x="190" y="1"/>
                      <a:pt x="18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2"/>
              <p:cNvSpPr/>
              <p:nvPr/>
            </p:nvSpPr>
            <p:spPr>
              <a:xfrm flipH="1">
                <a:off x="7776210" y="2906828"/>
                <a:ext cx="24584" cy="10741"/>
              </a:xfrm>
              <a:custGeom>
                <a:avLst/>
                <a:gdLst/>
                <a:ahLst/>
                <a:cxnLst/>
                <a:rect l="l" t="t" r="r" b="b"/>
                <a:pathLst>
                  <a:path w="753" h="329" extrusionOk="0">
                    <a:moveTo>
                      <a:pt x="85" y="1"/>
                    </a:moveTo>
                    <a:cubicBezTo>
                      <a:pt x="32" y="1"/>
                      <a:pt x="0" y="81"/>
                      <a:pt x="54" y="109"/>
                    </a:cubicBezTo>
                    <a:cubicBezTo>
                      <a:pt x="204" y="193"/>
                      <a:pt x="403" y="328"/>
                      <a:pt x="588" y="328"/>
                    </a:cubicBezTo>
                    <a:cubicBezTo>
                      <a:pt x="604" y="328"/>
                      <a:pt x="619" y="327"/>
                      <a:pt x="635" y="325"/>
                    </a:cubicBezTo>
                    <a:cubicBezTo>
                      <a:pt x="692" y="318"/>
                      <a:pt x="752" y="238"/>
                      <a:pt x="692" y="192"/>
                    </a:cubicBezTo>
                    <a:cubicBezTo>
                      <a:pt x="533" y="67"/>
                      <a:pt x="289" y="55"/>
                      <a:pt x="99" y="2"/>
                    </a:cubicBezTo>
                    <a:cubicBezTo>
                      <a:pt x="94" y="1"/>
                      <a:pt x="90" y="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2"/>
              <p:cNvSpPr/>
              <p:nvPr/>
            </p:nvSpPr>
            <p:spPr>
              <a:xfrm flipH="1">
                <a:off x="7797431" y="2957236"/>
                <a:ext cx="21874" cy="11525"/>
              </a:xfrm>
              <a:custGeom>
                <a:avLst/>
                <a:gdLst/>
                <a:ahLst/>
                <a:cxnLst/>
                <a:rect l="l" t="t" r="r" b="b"/>
                <a:pathLst>
                  <a:path w="670" h="353" extrusionOk="0">
                    <a:moveTo>
                      <a:pt x="255" y="1"/>
                    </a:moveTo>
                    <a:cubicBezTo>
                      <a:pt x="214" y="1"/>
                      <a:pt x="172" y="2"/>
                      <a:pt x="130" y="6"/>
                    </a:cubicBezTo>
                    <a:cubicBezTo>
                      <a:pt x="69" y="13"/>
                      <a:pt x="16" y="48"/>
                      <a:pt x="8" y="113"/>
                    </a:cubicBezTo>
                    <a:cubicBezTo>
                      <a:pt x="1" y="169"/>
                      <a:pt x="35" y="241"/>
                      <a:pt x="96" y="250"/>
                    </a:cubicBezTo>
                    <a:cubicBezTo>
                      <a:pt x="217" y="268"/>
                      <a:pt x="335" y="302"/>
                      <a:pt x="449" y="344"/>
                    </a:cubicBezTo>
                    <a:cubicBezTo>
                      <a:pt x="463" y="350"/>
                      <a:pt x="477" y="352"/>
                      <a:pt x="490" y="352"/>
                    </a:cubicBezTo>
                    <a:cubicBezTo>
                      <a:pt x="534" y="352"/>
                      <a:pt x="578" y="328"/>
                      <a:pt x="612" y="302"/>
                    </a:cubicBezTo>
                    <a:cubicBezTo>
                      <a:pt x="617" y="299"/>
                      <a:pt x="621" y="299"/>
                      <a:pt x="624" y="295"/>
                    </a:cubicBezTo>
                    <a:cubicBezTo>
                      <a:pt x="658" y="264"/>
                      <a:pt x="670" y="204"/>
                      <a:pt x="658" y="158"/>
                    </a:cubicBezTo>
                    <a:cubicBezTo>
                      <a:pt x="658" y="154"/>
                      <a:pt x="654" y="146"/>
                      <a:pt x="654" y="143"/>
                    </a:cubicBezTo>
                    <a:cubicBezTo>
                      <a:pt x="640" y="90"/>
                      <a:pt x="594" y="36"/>
                      <a:pt x="537" y="25"/>
                    </a:cubicBezTo>
                    <a:cubicBezTo>
                      <a:pt x="442" y="9"/>
                      <a:pt x="349" y="1"/>
                      <a:pt x="2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2"/>
              <p:cNvSpPr/>
              <p:nvPr/>
            </p:nvSpPr>
            <p:spPr>
              <a:xfrm flipH="1">
                <a:off x="7839873" y="2931771"/>
                <a:ext cx="18544" cy="11525"/>
              </a:xfrm>
              <a:custGeom>
                <a:avLst/>
                <a:gdLst/>
                <a:ahLst/>
                <a:cxnLst/>
                <a:rect l="l" t="t" r="r" b="b"/>
                <a:pathLst>
                  <a:path w="568" h="353" extrusionOk="0">
                    <a:moveTo>
                      <a:pt x="129" y="1"/>
                    </a:moveTo>
                    <a:cubicBezTo>
                      <a:pt x="81" y="1"/>
                      <a:pt x="33" y="40"/>
                      <a:pt x="20" y="86"/>
                    </a:cubicBezTo>
                    <a:cubicBezTo>
                      <a:pt x="1" y="151"/>
                      <a:pt x="43" y="208"/>
                      <a:pt x="99" y="231"/>
                    </a:cubicBezTo>
                    <a:cubicBezTo>
                      <a:pt x="164" y="258"/>
                      <a:pt x="229" y="284"/>
                      <a:pt x="297" y="307"/>
                    </a:cubicBezTo>
                    <a:cubicBezTo>
                      <a:pt x="343" y="327"/>
                      <a:pt x="390" y="352"/>
                      <a:pt x="438" y="352"/>
                    </a:cubicBezTo>
                    <a:cubicBezTo>
                      <a:pt x="462" y="352"/>
                      <a:pt x="486" y="346"/>
                      <a:pt x="510" y="330"/>
                    </a:cubicBezTo>
                    <a:cubicBezTo>
                      <a:pt x="548" y="300"/>
                      <a:pt x="568" y="258"/>
                      <a:pt x="556" y="212"/>
                    </a:cubicBezTo>
                    <a:cubicBezTo>
                      <a:pt x="533" y="121"/>
                      <a:pt x="450" y="105"/>
                      <a:pt x="373" y="79"/>
                    </a:cubicBezTo>
                    <a:cubicBezTo>
                      <a:pt x="301" y="52"/>
                      <a:pt x="233" y="29"/>
                      <a:pt x="161" y="7"/>
                    </a:cubicBezTo>
                    <a:cubicBezTo>
                      <a:pt x="150" y="3"/>
                      <a:pt x="140"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2"/>
              <p:cNvSpPr/>
              <p:nvPr/>
            </p:nvSpPr>
            <p:spPr>
              <a:xfrm flipH="1">
                <a:off x="7842093" y="2976531"/>
                <a:ext cx="22755" cy="14887"/>
              </a:xfrm>
              <a:custGeom>
                <a:avLst/>
                <a:gdLst/>
                <a:ahLst/>
                <a:cxnLst/>
                <a:rect l="l" t="t" r="r" b="b"/>
                <a:pathLst>
                  <a:path w="697" h="456" extrusionOk="0">
                    <a:moveTo>
                      <a:pt x="126" y="0"/>
                    </a:moveTo>
                    <a:cubicBezTo>
                      <a:pt x="44" y="0"/>
                      <a:pt x="1" y="127"/>
                      <a:pt x="80" y="171"/>
                    </a:cubicBezTo>
                    <a:cubicBezTo>
                      <a:pt x="182" y="233"/>
                      <a:pt x="278" y="297"/>
                      <a:pt x="369" y="366"/>
                    </a:cubicBezTo>
                    <a:cubicBezTo>
                      <a:pt x="436" y="416"/>
                      <a:pt x="493" y="455"/>
                      <a:pt x="563" y="455"/>
                    </a:cubicBezTo>
                    <a:cubicBezTo>
                      <a:pt x="588" y="455"/>
                      <a:pt x="616" y="450"/>
                      <a:pt x="647" y="438"/>
                    </a:cubicBezTo>
                    <a:cubicBezTo>
                      <a:pt x="673" y="430"/>
                      <a:pt x="689" y="411"/>
                      <a:pt x="689" y="384"/>
                    </a:cubicBezTo>
                    <a:cubicBezTo>
                      <a:pt x="696" y="266"/>
                      <a:pt x="624" y="198"/>
                      <a:pt x="517" y="145"/>
                    </a:cubicBezTo>
                    <a:cubicBezTo>
                      <a:pt x="403" y="84"/>
                      <a:pt x="278" y="42"/>
                      <a:pt x="152" y="4"/>
                    </a:cubicBezTo>
                    <a:cubicBezTo>
                      <a:pt x="143" y="1"/>
                      <a:pt x="13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2"/>
              <p:cNvSpPr/>
              <p:nvPr/>
            </p:nvSpPr>
            <p:spPr>
              <a:xfrm flipH="1">
                <a:off x="7879964" y="2960892"/>
                <a:ext cx="19229" cy="12439"/>
              </a:xfrm>
              <a:custGeom>
                <a:avLst/>
                <a:gdLst/>
                <a:ahLst/>
                <a:cxnLst/>
                <a:rect l="l" t="t" r="r" b="b"/>
                <a:pathLst>
                  <a:path w="589" h="381" extrusionOk="0">
                    <a:moveTo>
                      <a:pt x="130" y="0"/>
                    </a:moveTo>
                    <a:cubicBezTo>
                      <a:pt x="48" y="0"/>
                      <a:pt x="0" y="122"/>
                      <a:pt x="83" y="183"/>
                    </a:cubicBezTo>
                    <a:cubicBezTo>
                      <a:pt x="151" y="229"/>
                      <a:pt x="220" y="278"/>
                      <a:pt x="288" y="320"/>
                    </a:cubicBezTo>
                    <a:cubicBezTo>
                      <a:pt x="318" y="338"/>
                      <a:pt x="349" y="366"/>
                      <a:pt x="383" y="373"/>
                    </a:cubicBezTo>
                    <a:cubicBezTo>
                      <a:pt x="400" y="378"/>
                      <a:pt x="424" y="380"/>
                      <a:pt x="448" y="380"/>
                    </a:cubicBezTo>
                    <a:cubicBezTo>
                      <a:pt x="472" y="380"/>
                      <a:pt x="495" y="378"/>
                      <a:pt x="513" y="377"/>
                    </a:cubicBezTo>
                    <a:cubicBezTo>
                      <a:pt x="558" y="369"/>
                      <a:pt x="588" y="327"/>
                      <a:pt x="566" y="282"/>
                    </a:cubicBezTo>
                    <a:cubicBezTo>
                      <a:pt x="527" y="217"/>
                      <a:pt x="490" y="171"/>
                      <a:pt x="413" y="133"/>
                    </a:cubicBezTo>
                    <a:cubicBezTo>
                      <a:pt x="334" y="96"/>
                      <a:pt x="258" y="57"/>
                      <a:pt x="181" y="15"/>
                    </a:cubicBezTo>
                    <a:cubicBezTo>
                      <a:pt x="163" y="5"/>
                      <a:pt x="146"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2"/>
              <p:cNvSpPr/>
              <p:nvPr/>
            </p:nvSpPr>
            <p:spPr>
              <a:xfrm flipH="1">
                <a:off x="7993838" y="2996739"/>
                <a:ext cx="25302" cy="19850"/>
              </a:xfrm>
              <a:custGeom>
                <a:avLst/>
                <a:gdLst/>
                <a:ahLst/>
                <a:cxnLst/>
                <a:rect l="l" t="t" r="r" b="b"/>
                <a:pathLst>
                  <a:path w="775" h="608" extrusionOk="0">
                    <a:moveTo>
                      <a:pt x="125" y="1"/>
                    </a:moveTo>
                    <a:cubicBezTo>
                      <a:pt x="45" y="1"/>
                      <a:pt x="0" y="110"/>
                      <a:pt x="80" y="168"/>
                    </a:cubicBezTo>
                    <a:cubicBezTo>
                      <a:pt x="175" y="237"/>
                      <a:pt x="267" y="317"/>
                      <a:pt x="354" y="396"/>
                    </a:cubicBezTo>
                    <a:cubicBezTo>
                      <a:pt x="434" y="465"/>
                      <a:pt x="510" y="583"/>
                      <a:pt x="616" y="605"/>
                    </a:cubicBezTo>
                    <a:cubicBezTo>
                      <a:pt x="625" y="607"/>
                      <a:pt x="633" y="608"/>
                      <a:pt x="642" y="608"/>
                    </a:cubicBezTo>
                    <a:cubicBezTo>
                      <a:pt x="720" y="608"/>
                      <a:pt x="774" y="544"/>
                      <a:pt x="761" y="461"/>
                    </a:cubicBezTo>
                    <a:cubicBezTo>
                      <a:pt x="734" y="343"/>
                      <a:pt x="597" y="267"/>
                      <a:pt x="506" y="198"/>
                    </a:cubicBezTo>
                    <a:cubicBezTo>
                      <a:pt x="400" y="123"/>
                      <a:pt x="289" y="70"/>
                      <a:pt x="172" y="12"/>
                    </a:cubicBezTo>
                    <a:cubicBezTo>
                      <a:pt x="155" y="4"/>
                      <a:pt x="140"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2"/>
              <p:cNvSpPr/>
              <p:nvPr/>
            </p:nvSpPr>
            <p:spPr>
              <a:xfrm flipH="1">
                <a:off x="8027792" y="2953547"/>
                <a:ext cx="22723" cy="20013"/>
              </a:xfrm>
              <a:custGeom>
                <a:avLst/>
                <a:gdLst/>
                <a:ahLst/>
                <a:cxnLst/>
                <a:rect l="l" t="t" r="r" b="b"/>
                <a:pathLst>
                  <a:path w="696" h="613" extrusionOk="0">
                    <a:moveTo>
                      <a:pt x="113" y="0"/>
                    </a:moveTo>
                    <a:cubicBezTo>
                      <a:pt x="44" y="0"/>
                      <a:pt x="0" y="85"/>
                      <a:pt x="34" y="145"/>
                    </a:cubicBezTo>
                    <a:cubicBezTo>
                      <a:pt x="91" y="259"/>
                      <a:pt x="182" y="347"/>
                      <a:pt x="273" y="438"/>
                    </a:cubicBezTo>
                    <a:cubicBezTo>
                      <a:pt x="356" y="521"/>
                      <a:pt x="441" y="612"/>
                      <a:pt x="561" y="612"/>
                    </a:cubicBezTo>
                    <a:cubicBezTo>
                      <a:pt x="573" y="612"/>
                      <a:pt x="586" y="611"/>
                      <a:pt x="600" y="609"/>
                    </a:cubicBezTo>
                    <a:cubicBezTo>
                      <a:pt x="654" y="598"/>
                      <a:pt x="691" y="540"/>
                      <a:pt x="691" y="488"/>
                    </a:cubicBezTo>
                    <a:cubicBezTo>
                      <a:pt x="696" y="351"/>
                      <a:pt x="559" y="267"/>
                      <a:pt x="459" y="195"/>
                    </a:cubicBezTo>
                    <a:cubicBezTo>
                      <a:pt x="357" y="119"/>
                      <a:pt x="258" y="47"/>
                      <a:pt x="140" y="5"/>
                    </a:cubicBezTo>
                    <a:cubicBezTo>
                      <a:pt x="131" y="2"/>
                      <a:pt x="121"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2"/>
              <p:cNvSpPr/>
              <p:nvPr/>
            </p:nvSpPr>
            <p:spPr>
              <a:xfrm flipH="1">
                <a:off x="7976894" y="2963570"/>
                <a:ext cx="25922" cy="20927"/>
              </a:xfrm>
              <a:custGeom>
                <a:avLst/>
                <a:gdLst/>
                <a:ahLst/>
                <a:cxnLst/>
                <a:rect l="l" t="t" r="r" b="b"/>
                <a:pathLst>
                  <a:path w="794" h="641" extrusionOk="0">
                    <a:moveTo>
                      <a:pt x="116" y="1"/>
                    </a:moveTo>
                    <a:cubicBezTo>
                      <a:pt x="54" y="1"/>
                      <a:pt x="0" y="81"/>
                      <a:pt x="37" y="139"/>
                    </a:cubicBezTo>
                    <a:cubicBezTo>
                      <a:pt x="70" y="192"/>
                      <a:pt x="90" y="249"/>
                      <a:pt x="128" y="298"/>
                    </a:cubicBezTo>
                    <a:cubicBezTo>
                      <a:pt x="170" y="352"/>
                      <a:pt x="211" y="398"/>
                      <a:pt x="257" y="439"/>
                    </a:cubicBezTo>
                    <a:cubicBezTo>
                      <a:pt x="299" y="481"/>
                      <a:pt x="344" y="515"/>
                      <a:pt x="386" y="553"/>
                    </a:cubicBezTo>
                    <a:cubicBezTo>
                      <a:pt x="451" y="603"/>
                      <a:pt x="508" y="621"/>
                      <a:pt x="588" y="637"/>
                    </a:cubicBezTo>
                    <a:cubicBezTo>
                      <a:pt x="600" y="639"/>
                      <a:pt x="612" y="641"/>
                      <a:pt x="623" y="641"/>
                    </a:cubicBezTo>
                    <a:cubicBezTo>
                      <a:pt x="737" y="641"/>
                      <a:pt x="793" y="510"/>
                      <a:pt x="717" y="416"/>
                    </a:cubicBezTo>
                    <a:cubicBezTo>
                      <a:pt x="675" y="363"/>
                      <a:pt x="644" y="325"/>
                      <a:pt x="592" y="291"/>
                    </a:cubicBezTo>
                    <a:cubicBezTo>
                      <a:pt x="542" y="261"/>
                      <a:pt x="493" y="230"/>
                      <a:pt x="447" y="196"/>
                    </a:cubicBezTo>
                    <a:cubicBezTo>
                      <a:pt x="352" y="135"/>
                      <a:pt x="249" y="82"/>
                      <a:pt x="162" y="17"/>
                    </a:cubicBezTo>
                    <a:cubicBezTo>
                      <a:pt x="147" y="6"/>
                      <a:pt x="131"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2"/>
              <p:cNvSpPr/>
              <p:nvPr/>
            </p:nvSpPr>
            <p:spPr>
              <a:xfrm flipH="1">
                <a:off x="7914472" y="2981362"/>
                <a:ext cx="27914" cy="23931"/>
              </a:xfrm>
              <a:custGeom>
                <a:avLst/>
                <a:gdLst/>
                <a:ahLst/>
                <a:cxnLst/>
                <a:rect l="l" t="t" r="r" b="b"/>
                <a:pathLst>
                  <a:path w="855" h="733" extrusionOk="0">
                    <a:moveTo>
                      <a:pt x="15" y="1"/>
                    </a:moveTo>
                    <a:cubicBezTo>
                      <a:pt x="7" y="1"/>
                      <a:pt x="1" y="15"/>
                      <a:pt x="7" y="23"/>
                    </a:cubicBezTo>
                    <a:cubicBezTo>
                      <a:pt x="67" y="95"/>
                      <a:pt x="94" y="195"/>
                      <a:pt x="144" y="271"/>
                    </a:cubicBezTo>
                    <a:cubicBezTo>
                      <a:pt x="193" y="343"/>
                      <a:pt x="246" y="408"/>
                      <a:pt x="304" y="469"/>
                    </a:cubicBezTo>
                    <a:cubicBezTo>
                      <a:pt x="410" y="578"/>
                      <a:pt x="538" y="732"/>
                      <a:pt x="697" y="732"/>
                    </a:cubicBezTo>
                    <a:cubicBezTo>
                      <a:pt x="713" y="732"/>
                      <a:pt x="731" y="731"/>
                      <a:pt x="748" y="727"/>
                    </a:cubicBezTo>
                    <a:cubicBezTo>
                      <a:pt x="805" y="711"/>
                      <a:pt x="855" y="647"/>
                      <a:pt x="851" y="590"/>
                    </a:cubicBezTo>
                    <a:cubicBezTo>
                      <a:pt x="836" y="408"/>
                      <a:pt x="653" y="332"/>
                      <a:pt x="513" y="241"/>
                    </a:cubicBezTo>
                    <a:cubicBezTo>
                      <a:pt x="444" y="195"/>
                      <a:pt x="372" y="157"/>
                      <a:pt x="295" y="118"/>
                    </a:cubicBezTo>
                    <a:cubicBezTo>
                      <a:pt x="212" y="76"/>
                      <a:pt x="102" y="58"/>
                      <a:pt x="22" y="4"/>
                    </a:cubicBezTo>
                    <a:cubicBezTo>
                      <a:pt x="19" y="2"/>
                      <a:pt x="17" y="1"/>
                      <a:pt x="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2"/>
              <p:cNvSpPr/>
              <p:nvPr/>
            </p:nvSpPr>
            <p:spPr>
              <a:xfrm flipH="1">
                <a:off x="8076208" y="2926547"/>
                <a:ext cx="13190" cy="13973"/>
              </a:xfrm>
              <a:custGeom>
                <a:avLst/>
                <a:gdLst/>
                <a:ahLst/>
                <a:cxnLst/>
                <a:rect l="l" t="t" r="r" b="b"/>
                <a:pathLst>
                  <a:path w="404" h="428" extrusionOk="0">
                    <a:moveTo>
                      <a:pt x="112" y="1"/>
                    </a:moveTo>
                    <a:cubicBezTo>
                      <a:pt x="96" y="1"/>
                      <a:pt x="80" y="5"/>
                      <a:pt x="65" y="14"/>
                    </a:cubicBezTo>
                    <a:cubicBezTo>
                      <a:pt x="27" y="33"/>
                      <a:pt x="1" y="86"/>
                      <a:pt x="20" y="125"/>
                    </a:cubicBezTo>
                    <a:cubicBezTo>
                      <a:pt x="23" y="144"/>
                      <a:pt x="31" y="174"/>
                      <a:pt x="43" y="197"/>
                    </a:cubicBezTo>
                    <a:cubicBezTo>
                      <a:pt x="54" y="216"/>
                      <a:pt x="62" y="235"/>
                      <a:pt x="73" y="258"/>
                    </a:cubicBezTo>
                    <a:cubicBezTo>
                      <a:pt x="95" y="304"/>
                      <a:pt x="118" y="346"/>
                      <a:pt x="148" y="387"/>
                    </a:cubicBezTo>
                    <a:cubicBezTo>
                      <a:pt x="172" y="415"/>
                      <a:pt x="208" y="427"/>
                      <a:pt x="243" y="427"/>
                    </a:cubicBezTo>
                    <a:cubicBezTo>
                      <a:pt x="275" y="427"/>
                      <a:pt x="307" y="417"/>
                      <a:pt x="331" y="398"/>
                    </a:cubicBezTo>
                    <a:cubicBezTo>
                      <a:pt x="385" y="356"/>
                      <a:pt x="404" y="281"/>
                      <a:pt x="366" y="220"/>
                    </a:cubicBezTo>
                    <a:cubicBezTo>
                      <a:pt x="343" y="178"/>
                      <a:pt x="304" y="144"/>
                      <a:pt x="271" y="106"/>
                    </a:cubicBezTo>
                    <a:cubicBezTo>
                      <a:pt x="240" y="79"/>
                      <a:pt x="217" y="49"/>
                      <a:pt x="183" y="30"/>
                    </a:cubicBezTo>
                    <a:cubicBezTo>
                      <a:pt x="162" y="11"/>
                      <a:pt x="137"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2"/>
              <p:cNvSpPr/>
              <p:nvPr/>
            </p:nvSpPr>
            <p:spPr>
              <a:xfrm flipH="1">
                <a:off x="7923287" y="3058835"/>
                <a:ext cx="23408" cy="16813"/>
              </a:xfrm>
              <a:custGeom>
                <a:avLst/>
                <a:gdLst/>
                <a:ahLst/>
                <a:cxnLst/>
                <a:rect l="l" t="t" r="r" b="b"/>
                <a:pathLst>
                  <a:path w="717" h="515" extrusionOk="0">
                    <a:moveTo>
                      <a:pt x="156" y="1"/>
                    </a:moveTo>
                    <a:cubicBezTo>
                      <a:pt x="72" y="1"/>
                      <a:pt x="1" y="102"/>
                      <a:pt x="78" y="179"/>
                    </a:cubicBezTo>
                    <a:cubicBezTo>
                      <a:pt x="154" y="258"/>
                      <a:pt x="238" y="331"/>
                      <a:pt x="325" y="400"/>
                    </a:cubicBezTo>
                    <a:cubicBezTo>
                      <a:pt x="397" y="453"/>
                      <a:pt x="510" y="514"/>
                      <a:pt x="603" y="514"/>
                    </a:cubicBezTo>
                    <a:cubicBezTo>
                      <a:pt x="608" y="514"/>
                      <a:pt x="613" y="514"/>
                      <a:pt x="618" y="514"/>
                    </a:cubicBezTo>
                    <a:cubicBezTo>
                      <a:pt x="678" y="509"/>
                      <a:pt x="717" y="449"/>
                      <a:pt x="686" y="395"/>
                    </a:cubicBezTo>
                    <a:cubicBezTo>
                      <a:pt x="648" y="319"/>
                      <a:pt x="545" y="247"/>
                      <a:pt x="477" y="205"/>
                    </a:cubicBezTo>
                    <a:cubicBezTo>
                      <a:pt x="390" y="152"/>
                      <a:pt x="306" y="91"/>
                      <a:pt x="226" y="26"/>
                    </a:cubicBezTo>
                    <a:cubicBezTo>
                      <a:pt x="204" y="8"/>
                      <a:pt x="180" y="1"/>
                      <a:pt x="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2"/>
              <p:cNvSpPr/>
              <p:nvPr/>
            </p:nvSpPr>
            <p:spPr>
              <a:xfrm flipH="1">
                <a:off x="7891652" y="3041858"/>
                <a:ext cx="31505" cy="20601"/>
              </a:xfrm>
              <a:custGeom>
                <a:avLst/>
                <a:gdLst/>
                <a:ahLst/>
                <a:cxnLst/>
                <a:rect l="l" t="t" r="r" b="b"/>
                <a:pathLst>
                  <a:path w="965" h="631" extrusionOk="0">
                    <a:moveTo>
                      <a:pt x="152" y="1"/>
                    </a:moveTo>
                    <a:cubicBezTo>
                      <a:pt x="55" y="1"/>
                      <a:pt x="1" y="108"/>
                      <a:pt x="68" y="185"/>
                    </a:cubicBezTo>
                    <a:cubicBezTo>
                      <a:pt x="163" y="299"/>
                      <a:pt x="280" y="376"/>
                      <a:pt x="403" y="455"/>
                    </a:cubicBezTo>
                    <a:cubicBezTo>
                      <a:pt x="513" y="529"/>
                      <a:pt x="641" y="631"/>
                      <a:pt x="777" y="631"/>
                    </a:cubicBezTo>
                    <a:cubicBezTo>
                      <a:pt x="781" y="631"/>
                      <a:pt x="786" y="631"/>
                      <a:pt x="790" y="630"/>
                    </a:cubicBezTo>
                    <a:cubicBezTo>
                      <a:pt x="904" y="627"/>
                      <a:pt x="965" y="516"/>
                      <a:pt x="915" y="413"/>
                    </a:cubicBezTo>
                    <a:cubicBezTo>
                      <a:pt x="855" y="292"/>
                      <a:pt x="691" y="227"/>
                      <a:pt x="573" y="167"/>
                    </a:cubicBezTo>
                    <a:cubicBezTo>
                      <a:pt x="445" y="98"/>
                      <a:pt x="319" y="34"/>
                      <a:pt x="174" y="3"/>
                    </a:cubicBezTo>
                    <a:cubicBezTo>
                      <a:pt x="167" y="1"/>
                      <a:pt x="159"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2"/>
              <p:cNvSpPr/>
              <p:nvPr/>
            </p:nvSpPr>
            <p:spPr>
              <a:xfrm flipH="1">
                <a:off x="7825834" y="3086814"/>
                <a:ext cx="27848" cy="16389"/>
              </a:xfrm>
              <a:custGeom>
                <a:avLst/>
                <a:gdLst/>
                <a:ahLst/>
                <a:cxnLst/>
                <a:rect l="l" t="t" r="r" b="b"/>
                <a:pathLst>
                  <a:path w="853" h="502" extrusionOk="0">
                    <a:moveTo>
                      <a:pt x="190" y="1"/>
                    </a:moveTo>
                    <a:cubicBezTo>
                      <a:pt x="163" y="1"/>
                      <a:pt x="135" y="2"/>
                      <a:pt x="107" y="6"/>
                    </a:cubicBezTo>
                    <a:cubicBezTo>
                      <a:pt x="19" y="17"/>
                      <a:pt x="0" y="143"/>
                      <a:pt x="58" y="200"/>
                    </a:cubicBezTo>
                    <a:cubicBezTo>
                      <a:pt x="133" y="276"/>
                      <a:pt x="228" y="326"/>
                      <a:pt x="328" y="375"/>
                    </a:cubicBezTo>
                    <a:cubicBezTo>
                      <a:pt x="430" y="428"/>
                      <a:pt x="529" y="493"/>
                      <a:pt x="647" y="501"/>
                    </a:cubicBezTo>
                    <a:cubicBezTo>
                      <a:pt x="652" y="501"/>
                      <a:pt x="658" y="501"/>
                      <a:pt x="663" y="501"/>
                    </a:cubicBezTo>
                    <a:cubicBezTo>
                      <a:pt x="810" y="501"/>
                      <a:pt x="853" y="307"/>
                      <a:pt x="768" y="208"/>
                    </a:cubicBezTo>
                    <a:cubicBezTo>
                      <a:pt x="693" y="120"/>
                      <a:pt x="552" y="78"/>
                      <a:pt x="442" y="45"/>
                    </a:cubicBezTo>
                    <a:cubicBezTo>
                      <a:pt x="358" y="18"/>
                      <a:pt x="276"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2"/>
              <p:cNvSpPr/>
              <p:nvPr/>
            </p:nvSpPr>
            <p:spPr>
              <a:xfrm flipH="1">
                <a:off x="7847382" y="3033892"/>
                <a:ext cx="26183" cy="16781"/>
              </a:xfrm>
              <a:custGeom>
                <a:avLst/>
                <a:gdLst/>
                <a:ahLst/>
                <a:cxnLst/>
                <a:rect l="l" t="t" r="r" b="b"/>
                <a:pathLst>
                  <a:path w="802" h="514" extrusionOk="0">
                    <a:moveTo>
                      <a:pt x="119" y="1"/>
                    </a:moveTo>
                    <a:cubicBezTo>
                      <a:pt x="42" y="1"/>
                      <a:pt x="0" y="118"/>
                      <a:pt x="77" y="160"/>
                    </a:cubicBezTo>
                    <a:cubicBezTo>
                      <a:pt x="180" y="213"/>
                      <a:pt x="279" y="278"/>
                      <a:pt x="370" y="350"/>
                    </a:cubicBezTo>
                    <a:cubicBezTo>
                      <a:pt x="412" y="380"/>
                      <a:pt x="446" y="415"/>
                      <a:pt x="488" y="445"/>
                    </a:cubicBezTo>
                    <a:cubicBezTo>
                      <a:pt x="537" y="479"/>
                      <a:pt x="594" y="490"/>
                      <a:pt x="651" y="509"/>
                    </a:cubicBezTo>
                    <a:cubicBezTo>
                      <a:pt x="660" y="512"/>
                      <a:pt x="669" y="514"/>
                      <a:pt x="677" y="514"/>
                    </a:cubicBezTo>
                    <a:cubicBezTo>
                      <a:pt x="747" y="514"/>
                      <a:pt x="802" y="426"/>
                      <a:pt x="761" y="365"/>
                    </a:cubicBezTo>
                    <a:cubicBezTo>
                      <a:pt x="728" y="315"/>
                      <a:pt x="705" y="262"/>
                      <a:pt x="655" y="224"/>
                    </a:cubicBezTo>
                    <a:cubicBezTo>
                      <a:pt x="605" y="190"/>
                      <a:pt x="541" y="164"/>
                      <a:pt x="484" y="137"/>
                    </a:cubicBezTo>
                    <a:cubicBezTo>
                      <a:pt x="374" y="87"/>
                      <a:pt x="260" y="41"/>
                      <a:pt x="142" y="4"/>
                    </a:cubicBezTo>
                    <a:cubicBezTo>
                      <a:pt x="134" y="2"/>
                      <a:pt x="126"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2"/>
              <p:cNvSpPr/>
              <p:nvPr/>
            </p:nvSpPr>
            <p:spPr>
              <a:xfrm flipH="1">
                <a:off x="7788616" y="3069478"/>
                <a:ext cx="19719" cy="11329"/>
              </a:xfrm>
              <a:custGeom>
                <a:avLst/>
                <a:gdLst/>
                <a:ahLst/>
                <a:cxnLst/>
                <a:rect l="l" t="t" r="r" b="b"/>
                <a:pathLst>
                  <a:path w="604" h="347" extrusionOk="0">
                    <a:moveTo>
                      <a:pt x="61" y="0"/>
                    </a:moveTo>
                    <a:cubicBezTo>
                      <a:pt x="13" y="0"/>
                      <a:pt x="1" y="75"/>
                      <a:pt x="41" y="96"/>
                    </a:cubicBezTo>
                    <a:cubicBezTo>
                      <a:pt x="159" y="160"/>
                      <a:pt x="273" y="252"/>
                      <a:pt x="383" y="328"/>
                    </a:cubicBezTo>
                    <a:cubicBezTo>
                      <a:pt x="403" y="341"/>
                      <a:pt x="428" y="347"/>
                      <a:pt x="453" y="347"/>
                    </a:cubicBezTo>
                    <a:cubicBezTo>
                      <a:pt x="479" y="347"/>
                      <a:pt x="506" y="340"/>
                      <a:pt x="527" y="328"/>
                    </a:cubicBezTo>
                    <a:cubicBezTo>
                      <a:pt x="532" y="325"/>
                      <a:pt x="535" y="320"/>
                      <a:pt x="543" y="320"/>
                    </a:cubicBezTo>
                    <a:cubicBezTo>
                      <a:pt x="573" y="302"/>
                      <a:pt x="604" y="260"/>
                      <a:pt x="600" y="221"/>
                    </a:cubicBezTo>
                    <a:cubicBezTo>
                      <a:pt x="600" y="214"/>
                      <a:pt x="596" y="211"/>
                      <a:pt x="596" y="206"/>
                    </a:cubicBezTo>
                    <a:cubicBezTo>
                      <a:pt x="588" y="142"/>
                      <a:pt x="558" y="88"/>
                      <a:pt x="493" y="69"/>
                    </a:cubicBezTo>
                    <a:cubicBezTo>
                      <a:pt x="421" y="46"/>
                      <a:pt x="349" y="28"/>
                      <a:pt x="276" y="13"/>
                    </a:cubicBezTo>
                    <a:cubicBezTo>
                      <a:pt x="208" y="1"/>
                      <a:pt x="136" y="9"/>
                      <a:pt x="67" y="1"/>
                    </a:cubicBezTo>
                    <a:cubicBezTo>
                      <a:pt x="65" y="0"/>
                      <a:pt x="63"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2"/>
              <p:cNvSpPr/>
              <p:nvPr/>
            </p:nvSpPr>
            <p:spPr>
              <a:xfrm flipH="1">
                <a:off x="7790477" y="3013879"/>
                <a:ext cx="40124" cy="18903"/>
              </a:xfrm>
              <a:custGeom>
                <a:avLst/>
                <a:gdLst/>
                <a:ahLst/>
                <a:cxnLst/>
                <a:rect l="l" t="t" r="r" b="b"/>
                <a:pathLst>
                  <a:path w="1229" h="579" extrusionOk="0">
                    <a:moveTo>
                      <a:pt x="287" y="1"/>
                    </a:moveTo>
                    <a:cubicBezTo>
                      <a:pt x="240" y="1"/>
                      <a:pt x="195" y="3"/>
                      <a:pt x="153" y="8"/>
                    </a:cubicBezTo>
                    <a:cubicBezTo>
                      <a:pt x="65" y="16"/>
                      <a:pt x="0" y="149"/>
                      <a:pt x="100" y="194"/>
                    </a:cubicBezTo>
                    <a:cubicBezTo>
                      <a:pt x="270" y="275"/>
                      <a:pt x="445" y="328"/>
                      <a:pt x="616" y="408"/>
                    </a:cubicBezTo>
                    <a:cubicBezTo>
                      <a:pt x="773" y="482"/>
                      <a:pt x="908" y="579"/>
                      <a:pt x="1085" y="579"/>
                    </a:cubicBezTo>
                    <a:cubicBezTo>
                      <a:pt x="1089" y="579"/>
                      <a:pt x="1092" y="579"/>
                      <a:pt x="1095" y="579"/>
                    </a:cubicBezTo>
                    <a:cubicBezTo>
                      <a:pt x="1156" y="575"/>
                      <a:pt x="1228" y="506"/>
                      <a:pt x="1198" y="438"/>
                    </a:cubicBezTo>
                    <a:cubicBezTo>
                      <a:pt x="1072" y="135"/>
                      <a:pt x="626"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2"/>
              <p:cNvSpPr/>
              <p:nvPr/>
            </p:nvSpPr>
            <p:spPr>
              <a:xfrm flipH="1">
                <a:off x="7905037" y="2430664"/>
                <a:ext cx="669796" cy="628334"/>
              </a:xfrm>
              <a:custGeom>
                <a:avLst/>
                <a:gdLst/>
                <a:ahLst/>
                <a:cxnLst/>
                <a:rect l="l" t="t" r="r" b="b"/>
                <a:pathLst>
                  <a:path w="20516" h="19246" extrusionOk="0">
                    <a:moveTo>
                      <a:pt x="12371" y="0"/>
                    </a:moveTo>
                    <a:cubicBezTo>
                      <a:pt x="10886" y="0"/>
                      <a:pt x="10119" y="5006"/>
                      <a:pt x="10216" y="8067"/>
                    </a:cubicBezTo>
                    <a:cubicBezTo>
                      <a:pt x="9992" y="7779"/>
                      <a:pt x="9756" y="7500"/>
                      <a:pt x="9513" y="7231"/>
                    </a:cubicBezTo>
                    <a:cubicBezTo>
                      <a:pt x="8607" y="6235"/>
                      <a:pt x="7570" y="5322"/>
                      <a:pt x="6414" y="4562"/>
                    </a:cubicBezTo>
                    <a:cubicBezTo>
                      <a:pt x="5650" y="4056"/>
                      <a:pt x="4783" y="3474"/>
                      <a:pt x="3817" y="3341"/>
                    </a:cubicBezTo>
                    <a:cubicBezTo>
                      <a:pt x="3725" y="3328"/>
                      <a:pt x="3633" y="3322"/>
                      <a:pt x="3541" y="3322"/>
                    </a:cubicBezTo>
                    <a:cubicBezTo>
                      <a:pt x="2954" y="3322"/>
                      <a:pt x="2393" y="3588"/>
                      <a:pt x="2300" y="4166"/>
                    </a:cubicBezTo>
                    <a:cubicBezTo>
                      <a:pt x="2209" y="4714"/>
                      <a:pt x="2490" y="5322"/>
                      <a:pt x="2848" y="5752"/>
                    </a:cubicBezTo>
                    <a:cubicBezTo>
                      <a:pt x="3197" y="6166"/>
                      <a:pt x="3715" y="6691"/>
                      <a:pt x="4243" y="6926"/>
                    </a:cubicBezTo>
                    <a:cubicBezTo>
                      <a:pt x="4241" y="6926"/>
                      <a:pt x="2845" y="6306"/>
                      <a:pt x="1707" y="6306"/>
                    </a:cubicBezTo>
                    <a:cubicBezTo>
                      <a:pt x="1016" y="6306"/>
                      <a:pt x="419" y="6535"/>
                      <a:pt x="286" y="7268"/>
                    </a:cubicBezTo>
                    <a:cubicBezTo>
                      <a:pt x="0" y="8835"/>
                      <a:pt x="5426" y="10109"/>
                      <a:pt x="8479" y="10197"/>
                    </a:cubicBezTo>
                    <a:cubicBezTo>
                      <a:pt x="7426" y="10899"/>
                      <a:pt x="6429" y="11729"/>
                      <a:pt x="5551" y="12678"/>
                    </a:cubicBezTo>
                    <a:cubicBezTo>
                      <a:pt x="4927" y="13356"/>
                      <a:pt x="4213" y="14116"/>
                      <a:pt x="3924" y="15044"/>
                    </a:cubicBezTo>
                    <a:cubicBezTo>
                      <a:pt x="3718" y="15698"/>
                      <a:pt x="3852" y="16462"/>
                      <a:pt x="4490" y="16679"/>
                    </a:cubicBezTo>
                    <a:cubicBezTo>
                      <a:pt x="4635" y="16727"/>
                      <a:pt x="4789" y="16748"/>
                      <a:pt x="4947" y="16748"/>
                    </a:cubicBezTo>
                    <a:cubicBezTo>
                      <a:pt x="5360" y="16748"/>
                      <a:pt x="5797" y="16600"/>
                      <a:pt x="6144" y="16393"/>
                    </a:cubicBezTo>
                    <a:cubicBezTo>
                      <a:pt x="6608" y="16116"/>
                      <a:pt x="7212" y="15690"/>
                      <a:pt x="7531" y="15207"/>
                    </a:cubicBezTo>
                    <a:lnTo>
                      <a:pt x="7531" y="15207"/>
                    </a:lnTo>
                    <a:cubicBezTo>
                      <a:pt x="7520" y="15226"/>
                      <a:pt x="5874" y="18543"/>
                      <a:pt x="7730" y="19207"/>
                    </a:cubicBezTo>
                    <a:cubicBezTo>
                      <a:pt x="7802" y="19233"/>
                      <a:pt x="7875" y="19246"/>
                      <a:pt x="7948" y="19246"/>
                    </a:cubicBezTo>
                    <a:cubicBezTo>
                      <a:pt x="9326" y="19246"/>
                      <a:pt x="10744" y="14770"/>
                      <a:pt x="11379" y="11896"/>
                    </a:cubicBezTo>
                    <a:cubicBezTo>
                      <a:pt x="12136" y="12762"/>
                      <a:pt x="12995" y="13564"/>
                      <a:pt x="13942" y="14264"/>
                    </a:cubicBezTo>
                    <a:cubicBezTo>
                      <a:pt x="14680" y="14808"/>
                      <a:pt x="15516" y="15431"/>
                      <a:pt x="16470" y="15618"/>
                    </a:cubicBezTo>
                    <a:cubicBezTo>
                      <a:pt x="16595" y="15642"/>
                      <a:pt x="16723" y="15655"/>
                      <a:pt x="16849" y="15655"/>
                    </a:cubicBezTo>
                    <a:cubicBezTo>
                      <a:pt x="17400" y="15655"/>
                      <a:pt x="17915" y="15412"/>
                      <a:pt x="18033" y="14873"/>
                    </a:cubicBezTo>
                    <a:cubicBezTo>
                      <a:pt x="18147" y="14333"/>
                      <a:pt x="17904" y="13710"/>
                      <a:pt x="17565" y="13261"/>
                    </a:cubicBezTo>
                    <a:cubicBezTo>
                      <a:pt x="17238" y="12831"/>
                      <a:pt x="16751" y="12280"/>
                      <a:pt x="16235" y="12017"/>
                    </a:cubicBezTo>
                    <a:lnTo>
                      <a:pt x="16235" y="12017"/>
                    </a:lnTo>
                    <a:cubicBezTo>
                      <a:pt x="16240" y="12019"/>
                      <a:pt x="17723" y="12772"/>
                      <a:pt x="18886" y="12772"/>
                    </a:cubicBezTo>
                    <a:cubicBezTo>
                      <a:pt x="19513" y="12772"/>
                      <a:pt x="20048" y="12553"/>
                      <a:pt x="20208" y="11880"/>
                    </a:cubicBezTo>
                    <a:cubicBezTo>
                      <a:pt x="20515" y="10565"/>
                      <a:pt x="16714" y="9249"/>
                      <a:pt x="13694" y="8725"/>
                    </a:cubicBezTo>
                    <a:cubicBezTo>
                      <a:pt x="14440" y="7858"/>
                      <a:pt x="15113" y="6903"/>
                      <a:pt x="15668" y="5877"/>
                    </a:cubicBezTo>
                    <a:cubicBezTo>
                      <a:pt x="16105" y="5068"/>
                      <a:pt x="16607" y="4155"/>
                      <a:pt x="16656" y="3181"/>
                    </a:cubicBezTo>
                    <a:cubicBezTo>
                      <a:pt x="16691" y="2497"/>
                      <a:pt x="16375" y="1790"/>
                      <a:pt x="15698" y="1741"/>
                    </a:cubicBezTo>
                    <a:cubicBezTo>
                      <a:pt x="15666" y="1738"/>
                      <a:pt x="15635" y="1737"/>
                      <a:pt x="15603" y="1737"/>
                    </a:cubicBezTo>
                    <a:cubicBezTo>
                      <a:pt x="15081" y="1737"/>
                      <a:pt x="14543" y="2053"/>
                      <a:pt x="14170" y="2425"/>
                    </a:cubicBezTo>
                    <a:cubicBezTo>
                      <a:pt x="13794" y="2806"/>
                      <a:pt x="13320" y="3361"/>
                      <a:pt x="13126" y="3904"/>
                    </a:cubicBezTo>
                    <a:lnTo>
                      <a:pt x="13126" y="3904"/>
                    </a:lnTo>
                    <a:cubicBezTo>
                      <a:pt x="13213" y="3649"/>
                      <a:pt x="14330" y="179"/>
                      <a:pt x="12432" y="3"/>
                    </a:cubicBezTo>
                    <a:cubicBezTo>
                      <a:pt x="12412" y="1"/>
                      <a:pt x="12391" y="0"/>
                      <a:pt x="123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2"/>
              <p:cNvSpPr/>
              <p:nvPr/>
            </p:nvSpPr>
            <p:spPr>
              <a:xfrm flipH="1">
                <a:off x="8101412" y="2563507"/>
                <a:ext cx="121188" cy="180182"/>
              </a:xfrm>
              <a:custGeom>
                <a:avLst/>
                <a:gdLst/>
                <a:ahLst/>
                <a:cxnLst/>
                <a:rect l="l" t="t" r="r" b="b"/>
                <a:pathLst>
                  <a:path w="3712" h="5519" extrusionOk="0">
                    <a:moveTo>
                      <a:pt x="1872" y="1515"/>
                    </a:moveTo>
                    <a:lnTo>
                      <a:pt x="1872" y="1515"/>
                    </a:lnTo>
                    <a:cubicBezTo>
                      <a:pt x="1921" y="1873"/>
                      <a:pt x="1887" y="2257"/>
                      <a:pt x="1705" y="2573"/>
                    </a:cubicBezTo>
                    <a:cubicBezTo>
                      <a:pt x="1673" y="2627"/>
                      <a:pt x="1527" y="2873"/>
                      <a:pt x="1398" y="2873"/>
                    </a:cubicBezTo>
                    <a:cubicBezTo>
                      <a:pt x="1356" y="2873"/>
                      <a:pt x="1316" y="2846"/>
                      <a:pt x="1282" y="2778"/>
                    </a:cubicBezTo>
                    <a:cubicBezTo>
                      <a:pt x="1240" y="2690"/>
                      <a:pt x="1354" y="2409"/>
                      <a:pt x="1385" y="2318"/>
                    </a:cubicBezTo>
                    <a:cubicBezTo>
                      <a:pt x="1484" y="2040"/>
                      <a:pt x="1651" y="1755"/>
                      <a:pt x="1872" y="1515"/>
                    </a:cubicBezTo>
                    <a:close/>
                    <a:moveTo>
                      <a:pt x="1073" y="0"/>
                    </a:moveTo>
                    <a:cubicBezTo>
                      <a:pt x="1020" y="0"/>
                      <a:pt x="964" y="10"/>
                      <a:pt x="906" y="32"/>
                    </a:cubicBezTo>
                    <a:cubicBezTo>
                      <a:pt x="624" y="139"/>
                      <a:pt x="506" y="508"/>
                      <a:pt x="423" y="762"/>
                    </a:cubicBezTo>
                    <a:cubicBezTo>
                      <a:pt x="301" y="1116"/>
                      <a:pt x="245" y="1485"/>
                      <a:pt x="199" y="1854"/>
                    </a:cubicBezTo>
                    <a:cubicBezTo>
                      <a:pt x="77" y="2820"/>
                      <a:pt x="1" y="3835"/>
                      <a:pt x="115" y="4804"/>
                    </a:cubicBezTo>
                    <a:cubicBezTo>
                      <a:pt x="117" y="4825"/>
                      <a:pt x="132" y="4835"/>
                      <a:pt x="147" y="4835"/>
                    </a:cubicBezTo>
                    <a:cubicBezTo>
                      <a:pt x="162" y="4835"/>
                      <a:pt x="176" y="4825"/>
                      <a:pt x="176" y="4804"/>
                    </a:cubicBezTo>
                    <a:cubicBezTo>
                      <a:pt x="248" y="3496"/>
                      <a:pt x="138" y="2067"/>
                      <a:pt x="575" y="808"/>
                    </a:cubicBezTo>
                    <a:cubicBezTo>
                      <a:pt x="624" y="671"/>
                      <a:pt x="674" y="527"/>
                      <a:pt x="750" y="405"/>
                    </a:cubicBezTo>
                    <a:cubicBezTo>
                      <a:pt x="830" y="269"/>
                      <a:pt x="937" y="215"/>
                      <a:pt x="1047" y="215"/>
                    </a:cubicBezTo>
                    <a:cubicBezTo>
                      <a:pt x="1220" y="215"/>
                      <a:pt x="1401" y="348"/>
                      <a:pt x="1503" y="508"/>
                    </a:cubicBezTo>
                    <a:cubicBezTo>
                      <a:pt x="1655" y="748"/>
                      <a:pt x="1761" y="1021"/>
                      <a:pt x="1826" y="1299"/>
                    </a:cubicBezTo>
                    <a:cubicBezTo>
                      <a:pt x="1457" y="1648"/>
                      <a:pt x="1069" y="2250"/>
                      <a:pt x="1085" y="2778"/>
                    </a:cubicBezTo>
                    <a:cubicBezTo>
                      <a:pt x="1093" y="3011"/>
                      <a:pt x="1190" y="3097"/>
                      <a:pt x="1314" y="3097"/>
                    </a:cubicBezTo>
                    <a:cubicBezTo>
                      <a:pt x="1485" y="3097"/>
                      <a:pt x="1708" y="2934"/>
                      <a:pt x="1819" y="2766"/>
                    </a:cubicBezTo>
                    <a:cubicBezTo>
                      <a:pt x="2096" y="2344"/>
                      <a:pt x="2130" y="1839"/>
                      <a:pt x="2028" y="1360"/>
                    </a:cubicBezTo>
                    <a:cubicBezTo>
                      <a:pt x="2210" y="1196"/>
                      <a:pt x="2419" y="1071"/>
                      <a:pt x="2640" y="1002"/>
                    </a:cubicBezTo>
                    <a:cubicBezTo>
                      <a:pt x="2727" y="976"/>
                      <a:pt x="2803" y="964"/>
                      <a:pt x="2870" y="964"/>
                    </a:cubicBezTo>
                    <a:cubicBezTo>
                      <a:pt x="3311" y="964"/>
                      <a:pt x="3328" y="1490"/>
                      <a:pt x="3153" y="1850"/>
                    </a:cubicBezTo>
                    <a:cubicBezTo>
                      <a:pt x="3031" y="2097"/>
                      <a:pt x="2872" y="2333"/>
                      <a:pt x="2723" y="2561"/>
                    </a:cubicBezTo>
                    <a:cubicBezTo>
                      <a:pt x="2031" y="3610"/>
                      <a:pt x="1161" y="4534"/>
                      <a:pt x="168" y="5302"/>
                    </a:cubicBezTo>
                    <a:cubicBezTo>
                      <a:pt x="74" y="5374"/>
                      <a:pt x="132" y="5518"/>
                      <a:pt x="221" y="5518"/>
                    </a:cubicBezTo>
                    <a:cubicBezTo>
                      <a:pt x="241" y="5518"/>
                      <a:pt x="261" y="5512"/>
                      <a:pt x="282" y="5496"/>
                    </a:cubicBezTo>
                    <a:cubicBezTo>
                      <a:pt x="1434" y="4614"/>
                      <a:pt x="2431" y="3522"/>
                      <a:pt x="3168" y="2268"/>
                    </a:cubicBezTo>
                    <a:cubicBezTo>
                      <a:pt x="3404" y="1869"/>
                      <a:pt x="3712" y="1211"/>
                      <a:pt x="3221" y="858"/>
                    </a:cubicBezTo>
                    <a:cubicBezTo>
                      <a:pt x="3115" y="782"/>
                      <a:pt x="2999" y="750"/>
                      <a:pt x="2878" y="750"/>
                    </a:cubicBezTo>
                    <a:cubicBezTo>
                      <a:pt x="2565" y="750"/>
                      <a:pt x="2225" y="963"/>
                      <a:pt x="1978" y="1166"/>
                    </a:cubicBezTo>
                    <a:cubicBezTo>
                      <a:pt x="1947" y="1063"/>
                      <a:pt x="1913" y="964"/>
                      <a:pt x="1875" y="869"/>
                    </a:cubicBezTo>
                    <a:cubicBezTo>
                      <a:pt x="1748" y="564"/>
                      <a:pt x="1475"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2"/>
              <p:cNvSpPr/>
              <p:nvPr/>
            </p:nvSpPr>
            <p:spPr>
              <a:xfrm flipH="1">
                <a:off x="8233014" y="2626419"/>
                <a:ext cx="233103" cy="121155"/>
              </a:xfrm>
              <a:custGeom>
                <a:avLst/>
                <a:gdLst/>
                <a:ahLst/>
                <a:cxnLst/>
                <a:rect l="l" t="t" r="r" b="b"/>
                <a:pathLst>
                  <a:path w="7140" h="3711" extrusionOk="0">
                    <a:moveTo>
                      <a:pt x="2567" y="1509"/>
                    </a:moveTo>
                    <a:lnTo>
                      <a:pt x="2567" y="1509"/>
                    </a:lnTo>
                    <a:cubicBezTo>
                      <a:pt x="2826" y="1550"/>
                      <a:pt x="3080" y="1611"/>
                      <a:pt x="3324" y="1695"/>
                    </a:cubicBezTo>
                    <a:cubicBezTo>
                      <a:pt x="3517" y="1760"/>
                      <a:pt x="3738" y="1801"/>
                      <a:pt x="3772" y="2014"/>
                    </a:cubicBezTo>
                    <a:cubicBezTo>
                      <a:pt x="3790" y="2122"/>
                      <a:pt x="3800" y="2145"/>
                      <a:pt x="3776" y="2145"/>
                    </a:cubicBezTo>
                    <a:cubicBezTo>
                      <a:pt x="3759" y="2145"/>
                      <a:pt x="3728" y="2135"/>
                      <a:pt x="3673" y="2132"/>
                    </a:cubicBezTo>
                    <a:cubicBezTo>
                      <a:pt x="3624" y="2128"/>
                      <a:pt x="3548" y="2086"/>
                      <a:pt x="3510" y="2071"/>
                    </a:cubicBezTo>
                    <a:cubicBezTo>
                      <a:pt x="3243" y="1965"/>
                      <a:pt x="2985" y="1820"/>
                      <a:pt x="2753" y="1649"/>
                    </a:cubicBezTo>
                    <a:cubicBezTo>
                      <a:pt x="2689" y="1607"/>
                      <a:pt x="2628" y="1558"/>
                      <a:pt x="2567" y="1509"/>
                    </a:cubicBezTo>
                    <a:close/>
                    <a:moveTo>
                      <a:pt x="2081" y="1"/>
                    </a:moveTo>
                    <a:cubicBezTo>
                      <a:pt x="1757" y="1"/>
                      <a:pt x="1484" y="105"/>
                      <a:pt x="1525" y="470"/>
                    </a:cubicBezTo>
                    <a:cubicBezTo>
                      <a:pt x="1555" y="763"/>
                      <a:pt x="1780" y="1014"/>
                      <a:pt x="1966" y="1227"/>
                    </a:cubicBezTo>
                    <a:cubicBezTo>
                      <a:pt x="1891" y="1223"/>
                      <a:pt x="1815" y="1221"/>
                      <a:pt x="1739" y="1221"/>
                    </a:cubicBezTo>
                    <a:cubicBezTo>
                      <a:pt x="1686" y="1221"/>
                      <a:pt x="1632" y="1222"/>
                      <a:pt x="1578" y="1223"/>
                    </a:cubicBezTo>
                    <a:cubicBezTo>
                      <a:pt x="1221" y="1230"/>
                      <a:pt x="776" y="1242"/>
                      <a:pt x="483" y="1478"/>
                    </a:cubicBezTo>
                    <a:cubicBezTo>
                      <a:pt x="1" y="1858"/>
                      <a:pt x="251" y="2383"/>
                      <a:pt x="704" y="2637"/>
                    </a:cubicBezTo>
                    <a:cubicBezTo>
                      <a:pt x="1506" y="3083"/>
                      <a:pt x="2480" y="3334"/>
                      <a:pt x="3377" y="3504"/>
                    </a:cubicBezTo>
                    <a:cubicBezTo>
                      <a:pt x="4098" y="3643"/>
                      <a:pt x="4832" y="3711"/>
                      <a:pt x="5568" y="3711"/>
                    </a:cubicBezTo>
                    <a:cubicBezTo>
                      <a:pt x="5840" y="3711"/>
                      <a:pt x="6112" y="3702"/>
                      <a:pt x="6384" y="3683"/>
                    </a:cubicBezTo>
                    <a:cubicBezTo>
                      <a:pt x="6521" y="3672"/>
                      <a:pt x="6525" y="3458"/>
                      <a:pt x="6394" y="3458"/>
                    </a:cubicBezTo>
                    <a:cubicBezTo>
                      <a:pt x="6391" y="3458"/>
                      <a:pt x="6388" y="3458"/>
                      <a:pt x="6384" y="3459"/>
                    </a:cubicBezTo>
                    <a:cubicBezTo>
                      <a:pt x="6111" y="3477"/>
                      <a:pt x="5839" y="3487"/>
                      <a:pt x="5566" y="3487"/>
                    </a:cubicBezTo>
                    <a:cubicBezTo>
                      <a:pt x="4612" y="3487"/>
                      <a:pt x="3664" y="3371"/>
                      <a:pt x="2738" y="3132"/>
                    </a:cubicBezTo>
                    <a:cubicBezTo>
                      <a:pt x="2141" y="2980"/>
                      <a:pt x="1544" y="2786"/>
                      <a:pt x="985" y="2527"/>
                    </a:cubicBezTo>
                    <a:cubicBezTo>
                      <a:pt x="727" y="2409"/>
                      <a:pt x="404" y="2246"/>
                      <a:pt x="469" y="1919"/>
                    </a:cubicBezTo>
                    <a:cubicBezTo>
                      <a:pt x="560" y="1470"/>
                      <a:pt x="1145" y="1459"/>
                      <a:pt x="1518" y="1444"/>
                    </a:cubicBezTo>
                    <a:cubicBezTo>
                      <a:pt x="1588" y="1441"/>
                      <a:pt x="1659" y="1440"/>
                      <a:pt x="1730" y="1440"/>
                    </a:cubicBezTo>
                    <a:cubicBezTo>
                      <a:pt x="1883" y="1440"/>
                      <a:pt x="2037" y="1446"/>
                      <a:pt x="2190" y="1459"/>
                    </a:cubicBezTo>
                    <a:cubicBezTo>
                      <a:pt x="2385" y="1649"/>
                      <a:pt x="2597" y="1816"/>
                      <a:pt x="2826" y="1960"/>
                    </a:cubicBezTo>
                    <a:cubicBezTo>
                      <a:pt x="2990" y="2063"/>
                      <a:pt x="3474" y="2372"/>
                      <a:pt x="3815" y="2372"/>
                    </a:cubicBezTo>
                    <a:cubicBezTo>
                      <a:pt x="3954" y="2372"/>
                      <a:pt x="4070" y="2321"/>
                      <a:pt x="4129" y="2181"/>
                    </a:cubicBezTo>
                    <a:cubicBezTo>
                      <a:pt x="4365" y="1641"/>
                      <a:pt x="3054" y="1379"/>
                      <a:pt x="2764" y="1322"/>
                    </a:cubicBezTo>
                    <a:cubicBezTo>
                      <a:pt x="2605" y="1292"/>
                      <a:pt x="2445" y="1269"/>
                      <a:pt x="2285" y="1250"/>
                    </a:cubicBezTo>
                    <a:cubicBezTo>
                      <a:pt x="2240" y="1208"/>
                      <a:pt x="2198" y="1162"/>
                      <a:pt x="2157" y="1116"/>
                    </a:cubicBezTo>
                    <a:cubicBezTo>
                      <a:pt x="2065" y="1014"/>
                      <a:pt x="1978" y="907"/>
                      <a:pt x="1898" y="793"/>
                    </a:cubicBezTo>
                    <a:cubicBezTo>
                      <a:pt x="1867" y="751"/>
                      <a:pt x="1837" y="710"/>
                      <a:pt x="1815" y="668"/>
                    </a:cubicBezTo>
                    <a:cubicBezTo>
                      <a:pt x="1711" y="478"/>
                      <a:pt x="1845" y="272"/>
                      <a:pt x="2034" y="219"/>
                    </a:cubicBezTo>
                    <a:cubicBezTo>
                      <a:pt x="2085" y="205"/>
                      <a:pt x="2139" y="199"/>
                      <a:pt x="2197" y="199"/>
                    </a:cubicBezTo>
                    <a:cubicBezTo>
                      <a:pt x="2453" y="199"/>
                      <a:pt x="2765" y="323"/>
                      <a:pt x="2973" y="395"/>
                    </a:cubicBezTo>
                    <a:cubicBezTo>
                      <a:pt x="3278" y="505"/>
                      <a:pt x="3575" y="634"/>
                      <a:pt x="3868" y="771"/>
                    </a:cubicBezTo>
                    <a:cubicBezTo>
                      <a:pt x="5023" y="1311"/>
                      <a:pt x="6007" y="2048"/>
                      <a:pt x="7027" y="2801"/>
                    </a:cubicBezTo>
                    <a:cubicBezTo>
                      <a:pt x="7037" y="2808"/>
                      <a:pt x="7047" y="2812"/>
                      <a:pt x="7057" y="2812"/>
                    </a:cubicBezTo>
                    <a:cubicBezTo>
                      <a:pt x="7103" y="2812"/>
                      <a:pt x="7140" y="2743"/>
                      <a:pt x="7102" y="2702"/>
                    </a:cubicBezTo>
                    <a:cubicBezTo>
                      <a:pt x="6544" y="2116"/>
                      <a:pt x="5844" y="1634"/>
                      <a:pt x="5152" y="1220"/>
                    </a:cubicBezTo>
                    <a:cubicBezTo>
                      <a:pt x="4449" y="793"/>
                      <a:pt x="3689" y="402"/>
                      <a:pt x="2905" y="147"/>
                    </a:cubicBezTo>
                    <a:cubicBezTo>
                      <a:pt x="2731" y="92"/>
                      <a:pt x="2384"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2"/>
              <p:cNvSpPr/>
              <p:nvPr/>
            </p:nvSpPr>
            <p:spPr>
              <a:xfrm flipH="1">
                <a:off x="8214209" y="2756748"/>
                <a:ext cx="165882" cy="165882"/>
              </a:xfrm>
              <a:custGeom>
                <a:avLst/>
                <a:gdLst/>
                <a:ahLst/>
                <a:cxnLst/>
                <a:rect l="l" t="t" r="r" b="b"/>
                <a:pathLst>
                  <a:path w="5081" h="5081" extrusionOk="0">
                    <a:moveTo>
                      <a:pt x="2665" y="2908"/>
                    </a:moveTo>
                    <a:cubicBezTo>
                      <a:pt x="2726" y="2950"/>
                      <a:pt x="2787" y="2992"/>
                      <a:pt x="2848" y="3033"/>
                    </a:cubicBezTo>
                    <a:cubicBezTo>
                      <a:pt x="2821" y="3083"/>
                      <a:pt x="2798" y="3132"/>
                      <a:pt x="2772" y="3181"/>
                    </a:cubicBezTo>
                    <a:cubicBezTo>
                      <a:pt x="2582" y="3543"/>
                      <a:pt x="2316" y="3885"/>
                      <a:pt x="2004" y="4159"/>
                    </a:cubicBezTo>
                    <a:cubicBezTo>
                      <a:pt x="1996" y="4098"/>
                      <a:pt x="1996" y="4036"/>
                      <a:pt x="2000" y="3980"/>
                    </a:cubicBezTo>
                    <a:cubicBezTo>
                      <a:pt x="2019" y="3722"/>
                      <a:pt x="2110" y="3478"/>
                      <a:pt x="2263" y="3269"/>
                    </a:cubicBezTo>
                    <a:cubicBezTo>
                      <a:pt x="2335" y="3170"/>
                      <a:pt x="2419" y="3086"/>
                      <a:pt x="2517" y="3010"/>
                    </a:cubicBezTo>
                    <a:cubicBezTo>
                      <a:pt x="2536" y="2995"/>
                      <a:pt x="2631" y="2908"/>
                      <a:pt x="2665" y="2908"/>
                    </a:cubicBezTo>
                    <a:close/>
                    <a:moveTo>
                      <a:pt x="4253" y="1"/>
                    </a:moveTo>
                    <a:cubicBezTo>
                      <a:pt x="4247" y="1"/>
                      <a:pt x="4242" y="1"/>
                      <a:pt x="4236" y="3"/>
                    </a:cubicBezTo>
                    <a:cubicBezTo>
                      <a:pt x="3506" y="223"/>
                      <a:pt x="2893" y="642"/>
                      <a:pt x="2331" y="1144"/>
                    </a:cubicBezTo>
                    <a:cubicBezTo>
                      <a:pt x="1753" y="1657"/>
                      <a:pt x="1175" y="2234"/>
                      <a:pt x="703" y="2850"/>
                    </a:cubicBezTo>
                    <a:cubicBezTo>
                      <a:pt x="358" y="3303"/>
                      <a:pt x="1" y="4064"/>
                      <a:pt x="338" y="4622"/>
                    </a:cubicBezTo>
                    <a:cubicBezTo>
                      <a:pt x="461" y="4820"/>
                      <a:pt x="652" y="4894"/>
                      <a:pt x="863" y="4894"/>
                    </a:cubicBezTo>
                    <a:cubicBezTo>
                      <a:pt x="1213" y="4894"/>
                      <a:pt x="1619" y="4694"/>
                      <a:pt x="1867" y="4524"/>
                    </a:cubicBezTo>
                    <a:cubicBezTo>
                      <a:pt x="1871" y="4535"/>
                      <a:pt x="1875" y="4546"/>
                      <a:pt x="1879" y="4561"/>
                    </a:cubicBezTo>
                    <a:cubicBezTo>
                      <a:pt x="2014" y="4904"/>
                      <a:pt x="2279" y="5081"/>
                      <a:pt x="2572" y="5081"/>
                    </a:cubicBezTo>
                    <a:cubicBezTo>
                      <a:pt x="2746" y="5081"/>
                      <a:pt x="2930" y="5018"/>
                      <a:pt x="3103" y="4892"/>
                    </a:cubicBezTo>
                    <a:cubicBezTo>
                      <a:pt x="3734" y="4436"/>
                      <a:pt x="4137" y="3626"/>
                      <a:pt x="4411" y="2919"/>
                    </a:cubicBezTo>
                    <a:cubicBezTo>
                      <a:pt x="4726" y="2109"/>
                      <a:pt x="4897" y="1253"/>
                      <a:pt x="5065" y="402"/>
                    </a:cubicBezTo>
                    <a:cubicBezTo>
                      <a:pt x="5081" y="322"/>
                      <a:pt x="5013" y="269"/>
                      <a:pt x="4950" y="269"/>
                    </a:cubicBezTo>
                    <a:cubicBezTo>
                      <a:pt x="4909" y="269"/>
                      <a:pt x="4870" y="292"/>
                      <a:pt x="4860" y="345"/>
                    </a:cubicBezTo>
                    <a:cubicBezTo>
                      <a:pt x="4669" y="1314"/>
                      <a:pt x="4475" y="2295"/>
                      <a:pt x="4065" y="3201"/>
                    </a:cubicBezTo>
                    <a:cubicBezTo>
                      <a:pt x="3856" y="3660"/>
                      <a:pt x="3589" y="4101"/>
                      <a:pt x="3244" y="4474"/>
                    </a:cubicBezTo>
                    <a:cubicBezTo>
                      <a:pt x="3070" y="4665"/>
                      <a:pt x="2836" y="4871"/>
                      <a:pt x="2580" y="4871"/>
                    </a:cubicBezTo>
                    <a:cubicBezTo>
                      <a:pt x="2505" y="4871"/>
                      <a:pt x="2428" y="4853"/>
                      <a:pt x="2350" y="4812"/>
                    </a:cubicBezTo>
                    <a:cubicBezTo>
                      <a:pt x="2191" y="4725"/>
                      <a:pt x="2091" y="4566"/>
                      <a:pt x="2042" y="4387"/>
                    </a:cubicBezTo>
                    <a:cubicBezTo>
                      <a:pt x="2251" y="4212"/>
                      <a:pt x="2442" y="4014"/>
                      <a:pt x="2609" y="3797"/>
                    </a:cubicBezTo>
                    <a:cubicBezTo>
                      <a:pt x="2784" y="3576"/>
                      <a:pt x="3026" y="3273"/>
                      <a:pt x="3065" y="2983"/>
                    </a:cubicBezTo>
                    <a:cubicBezTo>
                      <a:pt x="3095" y="2748"/>
                      <a:pt x="3004" y="2666"/>
                      <a:pt x="2871" y="2666"/>
                    </a:cubicBezTo>
                    <a:cubicBezTo>
                      <a:pt x="2664" y="2666"/>
                      <a:pt x="2356" y="2862"/>
                      <a:pt x="2236" y="2987"/>
                    </a:cubicBezTo>
                    <a:cubicBezTo>
                      <a:pt x="1901" y="3329"/>
                      <a:pt x="1726" y="3843"/>
                      <a:pt x="1810" y="4315"/>
                    </a:cubicBezTo>
                    <a:cubicBezTo>
                      <a:pt x="1753" y="4356"/>
                      <a:pt x="1696" y="4398"/>
                      <a:pt x="1639" y="4432"/>
                    </a:cubicBezTo>
                    <a:cubicBezTo>
                      <a:pt x="1421" y="4569"/>
                      <a:pt x="1167" y="4677"/>
                      <a:pt x="907" y="4677"/>
                    </a:cubicBezTo>
                    <a:cubicBezTo>
                      <a:pt x="886" y="4677"/>
                      <a:pt x="866" y="4677"/>
                      <a:pt x="845" y="4675"/>
                    </a:cubicBezTo>
                    <a:cubicBezTo>
                      <a:pt x="350" y="4649"/>
                      <a:pt x="373" y="4033"/>
                      <a:pt x="475" y="3676"/>
                    </a:cubicBezTo>
                    <a:cubicBezTo>
                      <a:pt x="631" y="3136"/>
                      <a:pt x="1054" y="2722"/>
                      <a:pt x="1426" y="2318"/>
                    </a:cubicBezTo>
                    <a:cubicBezTo>
                      <a:pt x="2247" y="1432"/>
                      <a:pt x="3121" y="562"/>
                      <a:pt x="4262" y="102"/>
                    </a:cubicBezTo>
                    <a:cubicBezTo>
                      <a:pt x="4317" y="78"/>
                      <a:pt x="4304" y="1"/>
                      <a:pt x="4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2"/>
              <p:cNvSpPr/>
              <p:nvPr/>
            </p:nvSpPr>
            <p:spPr>
              <a:xfrm flipH="1">
                <a:off x="8009052" y="2734613"/>
                <a:ext cx="205092" cy="136858"/>
              </a:xfrm>
              <a:custGeom>
                <a:avLst/>
                <a:gdLst/>
                <a:ahLst/>
                <a:cxnLst/>
                <a:rect l="l" t="t" r="r" b="b"/>
                <a:pathLst>
                  <a:path w="6282" h="4192" extrusionOk="0">
                    <a:moveTo>
                      <a:pt x="3189" y="1568"/>
                    </a:moveTo>
                    <a:cubicBezTo>
                      <a:pt x="3222" y="1568"/>
                      <a:pt x="3257" y="1582"/>
                      <a:pt x="3297" y="1608"/>
                    </a:cubicBezTo>
                    <a:cubicBezTo>
                      <a:pt x="3434" y="1635"/>
                      <a:pt x="3604" y="1749"/>
                      <a:pt x="3730" y="1822"/>
                    </a:cubicBezTo>
                    <a:cubicBezTo>
                      <a:pt x="3875" y="1905"/>
                      <a:pt x="4027" y="2004"/>
                      <a:pt x="4171" y="2114"/>
                    </a:cubicBezTo>
                    <a:cubicBezTo>
                      <a:pt x="3886" y="2087"/>
                      <a:pt x="3597" y="2038"/>
                      <a:pt x="3327" y="1936"/>
                    </a:cubicBezTo>
                    <a:cubicBezTo>
                      <a:pt x="3213" y="1901"/>
                      <a:pt x="3111" y="1848"/>
                      <a:pt x="3020" y="1772"/>
                    </a:cubicBezTo>
                    <a:cubicBezTo>
                      <a:pt x="3059" y="1637"/>
                      <a:pt x="3115" y="1568"/>
                      <a:pt x="3189" y="1568"/>
                    </a:cubicBezTo>
                    <a:close/>
                    <a:moveTo>
                      <a:pt x="1224" y="0"/>
                    </a:moveTo>
                    <a:cubicBezTo>
                      <a:pt x="1081" y="0"/>
                      <a:pt x="1083" y="225"/>
                      <a:pt x="1232" y="232"/>
                    </a:cubicBezTo>
                    <a:cubicBezTo>
                      <a:pt x="2646" y="308"/>
                      <a:pt x="4042" y="673"/>
                      <a:pt x="5304" y="1331"/>
                    </a:cubicBezTo>
                    <a:cubicBezTo>
                      <a:pt x="5441" y="1399"/>
                      <a:pt x="5666" y="1487"/>
                      <a:pt x="5761" y="1612"/>
                    </a:cubicBezTo>
                    <a:cubicBezTo>
                      <a:pt x="6068" y="2023"/>
                      <a:pt x="5612" y="2103"/>
                      <a:pt x="5392" y="2126"/>
                    </a:cubicBezTo>
                    <a:cubicBezTo>
                      <a:pt x="5235" y="2140"/>
                      <a:pt x="5075" y="2146"/>
                      <a:pt x="4915" y="2146"/>
                    </a:cubicBezTo>
                    <a:cubicBezTo>
                      <a:pt x="4783" y="2146"/>
                      <a:pt x="4652" y="2142"/>
                      <a:pt x="4521" y="2137"/>
                    </a:cubicBezTo>
                    <a:cubicBezTo>
                      <a:pt x="4327" y="1959"/>
                      <a:pt x="4115" y="1799"/>
                      <a:pt x="3890" y="1666"/>
                    </a:cubicBezTo>
                    <a:cubicBezTo>
                      <a:pt x="3690" y="1547"/>
                      <a:pt x="3334" y="1321"/>
                      <a:pt x="3074" y="1321"/>
                    </a:cubicBezTo>
                    <a:cubicBezTo>
                      <a:pt x="3058" y="1321"/>
                      <a:pt x="3042" y="1322"/>
                      <a:pt x="3027" y="1324"/>
                    </a:cubicBezTo>
                    <a:cubicBezTo>
                      <a:pt x="2864" y="1343"/>
                      <a:pt x="2749" y="1464"/>
                      <a:pt x="2746" y="1631"/>
                    </a:cubicBezTo>
                    <a:cubicBezTo>
                      <a:pt x="2742" y="1859"/>
                      <a:pt x="2939" y="1996"/>
                      <a:pt x="3130" y="2084"/>
                    </a:cubicBezTo>
                    <a:cubicBezTo>
                      <a:pt x="3529" y="2263"/>
                      <a:pt x="3997" y="2338"/>
                      <a:pt x="4464" y="2357"/>
                    </a:cubicBezTo>
                    <a:cubicBezTo>
                      <a:pt x="4753" y="2631"/>
                      <a:pt x="4996" y="2958"/>
                      <a:pt x="5106" y="3312"/>
                    </a:cubicBezTo>
                    <a:cubicBezTo>
                      <a:pt x="5201" y="3619"/>
                      <a:pt x="5137" y="3928"/>
                      <a:pt x="4741" y="3958"/>
                    </a:cubicBezTo>
                    <a:cubicBezTo>
                      <a:pt x="4720" y="3960"/>
                      <a:pt x="4698" y="3961"/>
                      <a:pt x="4676" y="3961"/>
                    </a:cubicBezTo>
                    <a:cubicBezTo>
                      <a:pt x="4517" y="3961"/>
                      <a:pt x="4341" y="3917"/>
                      <a:pt x="4190" y="3890"/>
                    </a:cubicBezTo>
                    <a:cubicBezTo>
                      <a:pt x="3871" y="3840"/>
                      <a:pt x="3555" y="3772"/>
                      <a:pt x="3251" y="3658"/>
                    </a:cubicBezTo>
                    <a:cubicBezTo>
                      <a:pt x="2582" y="3400"/>
                      <a:pt x="2092" y="2878"/>
                      <a:pt x="1579" y="2396"/>
                    </a:cubicBezTo>
                    <a:cubicBezTo>
                      <a:pt x="1084" y="1928"/>
                      <a:pt x="605" y="1426"/>
                      <a:pt x="61" y="1015"/>
                    </a:cubicBezTo>
                    <a:cubicBezTo>
                      <a:pt x="55" y="1011"/>
                      <a:pt x="49" y="1009"/>
                      <a:pt x="44" y="1009"/>
                    </a:cubicBezTo>
                    <a:cubicBezTo>
                      <a:pt x="18" y="1009"/>
                      <a:pt x="1" y="1047"/>
                      <a:pt x="19" y="1073"/>
                    </a:cubicBezTo>
                    <a:cubicBezTo>
                      <a:pt x="575" y="1757"/>
                      <a:pt x="1259" y="2369"/>
                      <a:pt x="1898" y="2981"/>
                    </a:cubicBezTo>
                    <a:cubicBezTo>
                      <a:pt x="2430" y="3487"/>
                      <a:pt x="2989" y="3852"/>
                      <a:pt x="3715" y="4019"/>
                    </a:cubicBezTo>
                    <a:cubicBezTo>
                      <a:pt x="3941" y="4071"/>
                      <a:pt x="4356" y="4192"/>
                      <a:pt x="4715" y="4192"/>
                    </a:cubicBezTo>
                    <a:cubicBezTo>
                      <a:pt x="4990" y="4192"/>
                      <a:pt x="5232" y="4121"/>
                      <a:pt x="5331" y="3893"/>
                    </a:cubicBezTo>
                    <a:cubicBezTo>
                      <a:pt x="5555" y="3377"/>
                      <a:pt x="5118" y="2757"/>
                      <a:pt x="4753" y="2365"/>
                    </a:cubicBezTo>
                    <a:cubicBezTo>
                      <a:pt x="4973" y="2365"/>
                      <a:pt x="5187" y="2350"/>
                      <a:pt x="5392" y="2335"/>
                    </a:cubicBezTo>
                    <a:cubicBezTo>
                      <a:pt x="5772" y="2301"/>
                      <a:pt x="6282" y="2061"/>
                      <a:pt x="6019" y="1601"/>
                    </a:cubicBezTo>
                    <a:cubicBezTo>
                      <a:pt x="5845" y="1301"/>
                      <a:pt x="5422" y="1145"/>
                      <a:pt x="5129" y="1001"/>
                    </a:cubicBezTo>
                    <a:cubicBezTo>
                      <a:pt x="4741" y="814"/>
                      <a:pt x="4339" y="650"/>
                      <a:pt x="3932" y="510"/>
                    </a:cubicBezTo>
                    <a:cubicBezTo>
                      <a:pt x="3057" y="217"/>
                      <a:pt x="2153" y="53"/>
                      <a:pt x="1232" y="1"/>
                    </a:cubicBezTo>
                    <a:cubicBezTo>
                      <a:pt x="1229" y="0"/>
                      <a:pt x="1227" y="0"/>
                      <a:pt x="1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2"/>
              <p:cNvSpPr/>
              <p:nvPr/>
            </p:nvSpPr>
            <p:spPr>
              <a:xfrm flipH="1">
                <a:off x="8161712" y="2678263"/>
                <a:ext cx="115735" cy="115703"/>
              </a:xfrm>
              <a:custGeom>
                <a:avLst/>
                <a:gdLst/>
                <a:ahLst/>
                <a:cxnLst/>
                <a:rect l="l" t="t" r="r" b="b"/>
                <a:pathLst>
                  <a:path w="3545" h="3544" extrusionOk="0">
                    <a:moveTo>
                      <a:pt x="1772" y="0"/>
                    </a:moveTo>
                    <a:cubicBezTo>
                      <a:pt x="795" y="0"/>
                      <a:pt x="0" y="795"/>
                      <a:pt x="0" y="1772"/>
                    </a:cubicBezTo>
                    <a:cubicBezTo>
                      <a:pt x="0" y="2749"/>
                      <a:pt x="795" y="3543"/>
                      <a:pt x="1772" y="3543"/>
                    </a:cubicBezTo>
                    <a:cubicBezTo>
                      <a:pt x="2749" y="3543"/>
                      <a:pt x="3544" y="2749"/>
                      <a:pt x="3544" y="1772"/>
                    </a:cubicBezTo>
                    <a:cubicBezTo>
                      <a:pt x="3544" y="795"/>
                      <a:pt x="2749" y="0"/>
                      <a:pt x="1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2"/>
              <p:cNvSpPr/>
              <p:nvPr/>
            </p:nvSpPr>
            <p:spPr>
              <a:xfrm flipH="1">
                <a:off x="8127105" y="2643493"/>
                <a:ext cx="184981" cy="185111"/>
              </a:xfrm>
              <a:custGeom>
                <a:avLst/>
                <a:gdLst/>
                <a:ahLst/>
                <a:cxnLst/>
                <a:rect l="l" t="t" r="r" b="b"/>
                <a:pathLst>
                  <a:path w="5666" h="5670" extrusionOk="0">
                    <a:moveTo>
                      <a:pt x="2826" y="0"/>
                    </a:moveTo>
                    <a:cubicBezTo>
                      <a:pt x="2726" y="5"/>
                      <a:pt x="2647" y="84"/>
                      <a:pt x="2647" y="179"/>
                    </a:cubicBezTo>
                    <a:cubicBezTo>
                      <a:pt x="2647" y="279"/>
                      <a:pt x="2726" y="358"/>
                      <a:pt x="2826" y="358"/>
                    </a:cubicBezTo>
                    <a:cubicBezTo>
                      <a:pt x="2924" y="358"/>
                      <a:pt x="3005" y="279"/>
                      <a:pt x="3005" y="179"/>
                    </a:cubicBezTo>
                    <a:cubicBezTo>
                      <a:pt x="3005" y="81"/>
                      <a:pt x="2924" y="0"/>
                      <a:pt x="2826" y="0"/>
                    </a:cubicBezTo>
                    <a:close/>
                    <a:moveTo>
                      <a:pt x="3647" y="129"/>
                    </a:moveTo>
                    <a:cubicBezTo>
                      <a:pt x="3572" y="129"/>
                      <a:pt x="3501" y="177"/>
                      <a:pt x="3476" y="251"/>
                    </a:cubicBezTo>
                    <a:cubicBezTo>
                      <a:pt x="3445" y="347"/>
                      <a:pt x="3498" y="446"/>
                      <a:pt x="3590" y="476"/>
                    </a:cubicBezTo>
                    <a:cubicBezTo>
                      <a:pt x="3609" y="484"/>
                      <a:pt x="3628" y="488"/>
                      <a:pt x="3647" y="488"/>
                    </a:cubicBezTo>
                    <a:cubicBezTo>
                      <a:pt x="3723" y="488"/>
                      <a:pt x="3791" y="438"/>
                      <a:pt x="3814" y="362"/>
                    </a:cubicBezTo>
                    <a:cubicBezTo>
                      <a:pt x="3844" y="267"/>
                      <a:pt x="3795" y="168"/>
                      <a:pt x="3700" y="137"/>
                    </a:cubicBezTo>
                    <a:cubicBezTo>
                      <a:pt x="3683" y="131"/>
                      <a:pt x="3665" y="129"/>
                      <a:pt x="3647" y="129"/>
                    </a:cubicBezTo>
                    <a:close/>
                    <a:moveTo>
                      <a:pt x="2004" y="133"/>
                    </a:moveTo>
                    <a:cubicBezTo>
                      <a:pt x="1987" y="133"/>
                      <a:pt x="1968" y="136"/>
                      <a:pt x="1951" y="142"/>
                    </a:cubicBezTo>
                    <a:cubicBezTo>
                      <a:pt x="1856" y="172"/>
                      <a:pt x="1807" y="274"/>
                      <a:pt x="1837" y="365"/>
                    </a:cubicBezTo>
                    <a:cubicBezTo>
                      <a:pt x="1860" y="442"/>
                      <a:pt x="1933" y="491"/>
                      <a:pt x="2005" y="491"/>
                    </a:cubicBezTo>
                    <a:cubicBezTo>
                      <a:pt x="2024" y="491"/>
                      <a:pt x="2042" y="488"/>
                      <a:pt x="2061" y="479"/>
                    </a:cubicBezTo>
                    <a:cubicBezTo>
                      <a:pt x="2153" y="449"/>
                      <a:pt x="2206" y="351"/>
                      <a:pt x="2175" y="256"/>
                    </a:cubicBezTo>
                    <a:cubicBezTo>
                      <a:pt x="2151" y="182"/>
                      <a:pt x="2079" y="133"/>
                      <a:pt x="2004" y="133"/>
                    </a:cubicBezTo>
                    <a:close/>
                    <a:moveTo>
                      <a:pt x="4388" y="504"/>
                    </a:moveTo>
                    <a:cubicBezTo>
                      <a:pt x="4333" y="504"/>
                      <a:pt x="4278" y="530"/>
                      <a:pt x="4244" y="579"/>
                    </a:cubicBezTo>
                    <a:cubicBezTo>
                      <a:pt x="4186" y="658"/>
                      <a:pt x="4202" y="769"/>
                      <a:pt x="4282" y="826"/>
                    </a:cubicBezTo>
                    <a:cubicBezTo>
                      <a:pt x="4316" y="849"/>
                      <a:pt x="4351" y="860"/>
                      <a:pt x="4388" y="860"/>
                    </a:cubicBezTo>
                    <a:cubicBezTo>
                      <a:pt x="4442" y="860"/>
                      <a:pt x="4498" y="837"/>
                      <a:pt x="4533" y="788"/>
                    </a:cubicBezTo>
                    <a:cubicBezTo>
                      <a:pt x="4590" y="707"/>
                      <a:pt x="4571" y="598"/>
                      <a:pt x="4491" y="537"/>
                    </a:cubicBezTo>
                    <a:cubicBezTo>
                      <a:pt x="4460" y="514"/>
                      <a:pt x="4424" y="504"/>
                      <a:pt x="4388" y="504"/>
                    </a:cubicBezTo>
                    <a:close/>
                    <a:moveTo>
                      <a:pt x="1267" y="514"/>
                    </a:moveTo>
                    <a:cubicBezTo>
                      <a:pt x="1230" y="514"/>
                      <a:pt x="1193" y="525"/>
                      <a:pt x="1161" y="548"/>
                    </a:cubicBezTo>
                    <a:cubicBezTo>
                      <a:pt x="1080" y="605"/>
                      <a:pt x="1066" y="716"/>
                      <a:pt x="1122" y="795"/>
                    </a:cubicBezTo>
                    <a:cubicBezTo>
                      <a:pt x="1157" y="844"/>
                      <a:pt x="1214" y="872"/>
                      <a:pt x="1266" y="872"/>
                    </a:cubicBezTo>
                    <a:cubicBezTo>
                      <a:pt x="1305" y="872"/>
                      <a:pt x="1339" y="860"/>
                      <a:pt x="1373" y="837"/>
                    </a:cubicBezTo>
                    <a:cubicBezTo>
                      <a:pt x="1454" y="776"/>
                      <a:pt x="1468" y="666"/>
                      <a:pt x="1412" y="586"/>
                    </a:cubicBezTo>
                    <a:cubicBezTo>
                      <a:pt x="1377" y="539"/>
                      <a:pt x="1323" y="514"/>
                      <a:pt x="1267" y="514"/>
                    </a:cubicBezTo>
                    <a:close/>
                    <a:moveTo>
                      <a:pt x="4974" y="1089"/>
                    </a:moveTo>
                    <a:cubicBezTo>
                      <a:pt x="4938" y="1089"/>
                      <a:pt x="4902" y="1100"/>
                      <a:pt x="4871" y="1123"/>
                    </a:cubicBezTo>
                    <a:cubicBezTo>
                      <a:pt x="4791" y="1183"/>
                      <a:pt x="4776" y="1293"/>
                      <a:pt x="4833" y="1374"/>
                    </a:cubicBezTo>
                    <a:cubicBezTo>
                      <a:pt x="4867" y="1419"/>
                      <a:pt x="4921" y="1446"/>
                      <a:pt x="4978" y="1446"/>
                    </a:cubicBezTo>
                    <a:cubicBezTo>
                      <a:pt x="5012" y="1446"/>
                      <a:pt x="5050" y="1434"/>
                      <a:pt x="5081" y="1411"/>
                    </a:cubicBezTo>
                    <a:cubicBezTo>
                      <a:pt x="5160" y="1354"/>
                      <a:pt x="5179" y="1240"/>
                      <a:pt x="5118" y="1164"/>
                    </a:cubicBezTo>
                    <a:lnTo>
                      <a:pt x="5122" y="1164"/>
                    </a:lnTo>
                    <a:cubicBezTo>
                      <a:pt x="5085" y="1115"/>
                      <a:pt x="5030" y="1089"/>
                      <a:pt x="4974" y="1089"/>
                    </a:cubicBezTo>
                    <a:close/>
                    <a:moveTo>
                      <a:pt x="679" y="1102"/>
                    </a:moveTo>
                    <a:cubicBezTo>
                      <a:pt x="624" y="1102"/>
                      <a:pt x="571" y="1127"/>
                      <a:pt x="537" y="1176"/>
                    </a:cubicBezTo>
                    <a:cubicBezTo>
                      <a:pt x="480" y="1255"/>
                      <a:pt x="495" y="1365"/>
                      <a:pt x="575" y="1426"/>
                    </a:cubicBezTo>
                    <a:cubicBezTo>
                      <a:pt x="610" y="1449"/>
                      <a:pt x="643" y="1460"/>
                      <a:pt x="682" y="1460"/>
                    </a:cubicBezTo>
                    <a:cubicBezTo>
                      <a:pt x="735" y="1460"/>
                      <a:pt x="792" y="1434"/>
                      <a:pt x="826" y="1385"/>
                    </a:cubicBezTo>
                    <a:cubicBezTo>
                      <a:pt x="883" y="1305"/>
                      <a:pt x="864" y="1195"/>
                      <a:pt x="784" y="1137"/>
                    </a:cubicBezTo>
                    <a:cubicBezTo>
                      <a:pt x="752" y="1113"/>
                      <a:pt x="715" y="1102"/>
                      <a:pt x="679" y="1102"/>
                    </a:cubicBezTo>
                    <a:close/>
                    <a:moveTo>
                      <a:pt x="5357" y="1828"/>
                    </a:moveTo>
                    <a:cubicBezTo>
                      <a:pt x="5338" y="1828"/>
                      <a:pt x="5319" y="1831"/>
                      <a:pt x="5301" y="1837"/>
                    </a:cubicBezTo>
                    <a:cubicBezTo>
                      <a:pt x="5206" y="1867"/>
                      <a:pt x="5156" y="1970"/>
                      <a:pt x="5186" y="2062"/>
                    </a:cubicBezTo>
                    <a:cubicBezTo>
                      <a:pt x="5213" y="2137"/>
                      <a:pt x="5281" y="2183"/>
                      <a:pt x="5358" y="2183"/>
                    </a:cubicBezTo>
                    <a:cubicBezTo>
                      <a:pt x="5377" y="2183"/>
                      <a:pt x="5395" y="2183"/>
                      <a:pt x="5411" y="2176"/>
                    </a:cubicBezTo>
                    <a:cubicBezTo>
                      <a:pt x="5506" y="2145"/>
                      <a:pt x="5555" y="2042"/>
                      <a:pt x="5525" y="1951"/>
                    </a:cubicBezTo>
                    <a:cubicBezTo>
                      <a:pt x="5501" y="1875"/>
                      <a:pt x="5432" y="1828"/>
                      <a:pt x="5357" y="1828"/>
                    </a:cubicBezTo>
                    <a:close/>
                    <a:moveTo>
                      <a:pt x="303" y="1843"/>
                    </a:moveTo>
                    <a:cubicBezTo>
                      <a:pt x="229" y="1843"/>
                      <a:pt x="158" y="1890"/>
                      <a:pt x="134" y="1967"/>
                    </a:cubicBezTo>
                    <a:cubicBezTo>
                      <a:pt x="108" y="2062"/>
                      <a:pt x="157" y="2160"/>
                      <a:pt x="252" y="2190"/>
                    </a:cubicBezTo>
                    <a:cubicBezTo>
                      <a:pt x="267" y="2198"/>
                      <a:pt x="286" y="2198"/>
                      <a:pt x="305" y="2198"/>
                    </a:cubicBezTo>
                    <a:cubicBezTo>
                      <a:pt x="381" y="2198"/>
                      <a:pt x="450" y="2153"/>
                      <a:pt x="476" y="2076"/>
                    </a:cubicBezTo>
                    <a:cubicBezTo>
                      <a:pt x="503" y="1981"/>
                      <a:pt x="453" y="1883"/>
                      <a:pt x="359" y="1853"/>
                    </a:cubicBezTo>
                    <a:cubicBezTo>
                      <a:pt x="340" y="1846"/>
                      <a:pt x="321" y="1843"/>
                      <a:pt x="303" y="1843"/>
                    </a:cubicBezTo>
                    <a:close/>
                    <a:moveTo>
                      <a:pt x="5487" y="2646"/>
                    </a:moveTo>
                    <a:cubicBezTo>
                      <a:pt x="5388" y="2646"/>
                      <a:pt x="5312" y="2727"/>
                      <a:pt x="5312" y="2825"/>
                    </a:cubicBezTo>
                    <a:lnTo>
                      <a:pt x="5312" y="2834"/>
                    </a:lnTo>
                    <a:lnTo>
                      <a:pt x="5312" y="2837"/>
                    </a:lnTo>
                    <a:cubicBezTo>
                      <a:pt x="5312" y="2936"/>
                      <a:pt x="5392" y="3016"/>
                      <a:pt x="5491" y="3016"/>
                    </a:cubicBezTo>
                    <a:cubicBezTo>
                      <a:pt x="5586" y="3016"/>
                      <a:pt x="5666" y="2936"/>
                      <a:pt x="5666" y="2837"/>
                    </a:cubicBezTo>
                    <a:lnTo>
                      <a:pt x="5666" y="2829"/>
                    </a:lnTo>
                    <a:lnTo>
                      <a:pt x="5666" y="2825"/>
                    </a:lnTo>
                    <a:cubicBezTo>
                      <a:pt x="5666" y="2727"/>
                      <a:pt x="5586" y="2646"/>
                      <a:pt x="5487" y="2646"/>
                    </a:cubicBezTo>
                    <a:close/>
                    <a:moveTo>
                      <a:pt x="176" y="2662"/>
                    </a:moveTo>
                    <a:cubicBezTo>
                      <a:pt x="80" y="2662"/>
                      <a:pt x="1" y="2742"/>
                      <a:pt x="1" y="2841"/>
                    </a:cubicBezTo>
                    <a:cubicBezTo>
                      <a:pt x="1" y="2939"/>
                      <a:pt x="80" y="3020"/>
                      <a:pt x="180" y="3020"/>
                    </a:cubicBezTo>
                    <a:cubicBezTo>
                      <a:pt x="275" y="3020"/>
                      <a:pt x="354" y="2939"/>
                      <a:pt x="354" y="2841"/>
                    </a:cubicBezTo>
                    <a:cubicBezTo>
                      <a:pt x="354" y="2742"/>
                      <a:pt x="275" y="2662"/>
                      <a:pt x="176" y="2662"/>
                    </a:cubicBezTo>
                    <a:close/>
                    <a:moveTo>
                      <a:pt x="5360" y="3478"/>
                    </a:moveTo>
                    <a:cubicBezTo>
                      <a:pt x="5284" y="3478"/>
                      <a:pt x="5215" y="3527"/>
                      <a:pt x="5190" y="3601"/>
                    </a:cubicBezTo>
                    <a:cubicBezTo>
                      <a:pt x="5160" y="3696"/>
                      <a:pt x="5209" y="3795"/>
                      <a:pt x="5304" y="3825"/>
                    </a:cubicBezTo>
                    <a:cubicBezTo>
                      <a:pt x="5323" y="3833"/>
                      <a:pt x="5342" y="3837"/>
                      <a:pt x="5362" y="3837"/>
                    </a:cubicBezTo>
                    <a:cubicBezTo>
                      <a:pt x="5434" y="3837"/>
                      <a:pt x="5506" y="3787"/>
                      <a:pt x="5529" y="3711"/>
                    </a:cubicBezTo>
                    <a:cubicBezTo>
                      <a:pt x="5560" y="3616"/>
                      <a:pt x="5509" y="3518"/>
                      <a:pt x="5415" y="3487"/>
                    </a:cubicBezTo>
                    <a:cubicBezTo>
                      <a:pt x="5396" y="3481"/>
                      <a:pt x="5378" y="3478"/>
                      <a:pt x="5360" y="3478"/>
                    </a:cubicBezTo>
                    <a:close/>
                    <a:moveTo>
                      <a:pt x="306" y="3482"/>
                    </a:moveTo>
                    <a:cubicBezTo>
                      <a:pt x="288" y="3482"/>
                      <a:pt x="270" y="3485"/>
                      <a:pt x="252" y="3491"/>
                    </a:cubicBezTo>
                    <a:cubicBezTo>
                      <a:pt x="161" y="3522"/>
                      <a:pt x="108" y="3624"/>
                      <a:pt x="138" y="3715"/>
                    </a:cubicBezTo>
                    <a:cubicBezTo>
                      <a:pt x="164" y="3792"/>
                      <a:pt x="233" y="3841"/>
                      <a:pt x="308" y="3841"/>
                    </a:cubicBezTo>
                    <a:cubicBezTo>
                      <a:pt x="328" y="3841"/>
                      <a:pt x="343" y="3837"/>
                      <a:pt x="362" y="3829"/>
                    </a:cubicBezTo>
                    <a:cubicBezTo>
                      <a:pt x="457" y="3799"/>
                      <a:pt x="506" y="3700"/>
                      <a:pt x="476" y="3605"/>
                    </a:cubicBezTo>
                    <a:cubicBezTo>
                      <a:pt x="451" y="3531"/>
                      <a:pt x="382" y="3482"/>
                      <a:pt x="306" y="3482"/>
                    </a:cubicBezTo>
                    <a:close/>
                    <a:moveTo>
                      <a:pt x="4985" y="4218"/>
                    </a:moveTo>
                    <a:cubicBezTo>
                      <a:pt x="4929" y="4218"/>
                      <a:pt x="4874" y="4245"/>
                      <a:pt x="4837" y="4293"/>
                    </a:cubicBezTo>
                    <a:cubicBezTo>
                      <a:pt x="4779" y="4373"/>
                      <a:pt x="4799" y="4483"/>
                      <a:pt x="4879" y="4540"/>
                    </a:cubicBezTo>
                    <a:cubicBezTo>
                      <a:pt x="4909" y="4563"/>
                      <a:pt x="4947" y="4575"/>
                      <a:pt x="4981" y="4575"/>
                    </a:cubicBezTo>
                    <a:cubicBezTo>
                      <a:pt x="5039" y="4575"/>
                      <a:pt x="5092" y="4548"/>
                      <a:pt x="5126" y="4502"/>
                    </a:cubicBezTo>
                    <a:cubicBezTo>
                      <a:pt x="5183" y="4422"/>
                      <a:pt x="5167" y="4312"/>
                      <a:pt x="5088" y="4252"/>
                    </a:cubicBezTo>
                    <a:cubicBezTo>
                      <a:pt x="5057" y="4229"/>
                      <a:pt x="5021" y="4218"/>
                      <a:pt x="4985" y="4218"/>
                    </a:cubicBezTo>
                    <a:close/>
                    <a:moveTo>
                      <a:pt x="688" y="4223"/>
                    </a:moveTo>
                    <a:cubicBezTo>
                      <a:pt x="651" y="4223"/>
                      <a:pt x="614" y="4234"/>
                      <a:pt x="582" y="4259"/>
                    </a:cubicBezTo>
                    <a:cubicBezTo>
                      <a:pt x="503" y="4316"/>
                      <a:pt x="484" y="4426"/>
                      <a:pt x="545" y="4506"/>
                    </a:cubicBezTo>
                    <a:cubicBezTo>
                      <a:pt x="578" y="4555"/>
                      <a:pt x="632" y="4578"/>
                      <a:pt x="685" y="4578"/>
                    </a:cubicBezTo>
                    <a:cubicBezTo>
                      <a:pt x="724" y="4578"/>
                      <a:pt x="761" y="4567"/>
                      <a:pt x="792" y="4544"/>
                    </a:cubicBezTo>
                    <a:cubicBezTo>
                      <a:pt x="871" y="4487"/>
                      <a:pt x="887" y="4377"/>
                      <a:pt x="829" y="4297"/>
                    </a:cubicBezTo>
                    <a:cubicBezTo>
                      <a:pt x="795" y="4249"/>
                      <a:pt x="742" y="4223"/>
                      <a:pt x="688" y="4223"/>
                    </a:cubicBezTo>
                    <a:close/>
                    <a:moveTo>
                      <a:pt x="4396" y="4806"/>
                    </a:moveTo>
                    <a:cubicBezTo>
                      <a:pt x="4359" y="4806"/>
                      <a:pt x="4322" y="4818"/>
                      <a:pt x="4290" y="4841"/>
                    </a:cubicBezTo>
                    <a:cubicBezTo>
                      <a:pt x="4209" y="4898"/>
                      <a:pt x="4195" y="5008"/>
                      <a:pt x="4251" y="5087"/>
                    </a:cubicBezTo>
                    <a:cubicBezTo>
                      <a:pt x="4286" y="5138"/>
                      <a:pt x="4342" y="5164"/>
                      <a:pt x="4396" y="5164"/>
                    </a:cubicBezTo>
                    <a:cubicBezTo>
                      <a:pt x="4434" y="5164"/>
                      <a:pt x="4468" y="5152"/>
                      <a:pt x="4502" y="5129"/>
                    </a:cubicBezTo>
                    <a:cubicBezTo>
                      <a:pt x="4579" y="5069"/>
                      <a:pt x="4597" y="4959"/>
                      <a:pt x="4540" y="4878"/>
                    </a:cubicBezTo>
                    <a:cubicBezTo>
                      <a:pt x="4504" y="4831"/>
                      <a:pt x="4450" y="4806"/>
                      <a:pt x="4396" y="4806"/>
                    </a:cubicBezTo>
                    <a:close/>
                    <a:moveTo>
                      <a:pt x="1274" y="4809"/>
                    </a:moveTo>
                    <a:cubicBezTo>
                      <a:pt x="1219" y="4809"/>
                      <a:pt x="1164" y="4834"/>
                      <a:pt x="1130" y="4882"/>
                    </a:cubicBezTo>
                    <a:cubicBezTo>
                      <a:pt x="1073" y="4962"/>
                      <a:pt x="1092" y="5073"/>
                      <a:pt x="1172" y="5133"/>
                    </a:cubicBezTo>
                    <a:cubicBezTo>
                      <a:pt x="1203" y="5152"/>
                      <a:pt x="1240" y="5168"/>
                      <a:pt x="1275" y="5168"/>
                    </a:cubicBezTo>
                    <a:cubicBezTo>
                      <a:pt x="1331" y="5168"/>
                      <a:pt x="1385" y="5141"/>
                      <a:pt x="1419" y="5092"/>
                    </a:cubicBezTo>
                    <a:cubicBezTo>
                      <a:pt x="1476" y="5012"/>
                      <a:pt x="1461" y="4901"/>
                      <a:pt x="1381" y="4845"/>
                    </a:cubicBezTo>
                    <a:cubicBezTo>
                      <a:pt x="1349" y="4820"/>
                      <a:pt x="1311" y="4809"/>
                      <a:pt x="1274" y="4809"/>
                    </a:cubicBezTo>
                    <a:close/>
                    <a:moveTo>
                      <a:pt x="2016" y="5186"/>
                    </a:moveTo>
                    <a:cubicBezTo>
                      <a:pt x="1941" y="5186"/>
                      <a:pt x="1869" y="5234"/>
                      <a:pt x="1845" y="5308"/>
                    </a:cubicBezTo>
                    <a:cubicBezTo>
                      <a:pt x="1814" y="5403"/>
                      <a:pt x="1868" y="5503"/>
                      <a:pt x="1959" y="5533"/>
                    </a:cubicBezTo>
                    <a:cubicBezTo>
                      <a:pt x="1978" y="5540"/>
                      <a:pt x="1996" y="5540"/>
                      <a:pt x="2016" y="5540"/>
                    </a:cubicBezTo>
                    <a:cubicBezTo>
                      <a:pt x="2092" y="5540"/>
                      <a:pt x="2161" y="5494"/>
                      <a:pt x="2184" y="5419"/>
                    </a:cubicBezTo>
                    <a:cubicBezTo>
                      <a:pt x="2214" y="5324"/>
                      <a:pt x="2164" y="5224"/>
                      <a:pt x="2069" y="5194"/>
                    </a:cubicBezTo>
                    <a:cubicBezTo>
                      <a:pt x="2052" y="5188"/>
                      <a:pt x="2034" y="5186"/>
                      <a:pt x="2016" y="5186"/>
                    </a:cubicBezTo>
                    <a:close/>
                    <a:moveTo>
                      <a:pt x="3658" y="5185"/>
                    </a:moveTo>
                    <a:cubicBezTo>
                      <a:pt x="3639" y="5185"/>
                      <a:pt x="3620" y="5188"/>
                      <a:pt x="3602" y="5194"/>
                    </a:cubicBezTo>
                    <a:cubicBezTo>
                      <a:pt x="3507" y="5224"/>
                      <a:pt x="3456" y="5324"/>
                      <a:pt x="3487" y="5419"/>
                    </a:cubicBezTo>
                    <a:cubicBezTo>
                      <a:pt x="3510" y="5494"/>
                      <a:pt x="3582" y="5540"/>
                      <a:pt x="3654" y="5540"/>
                    </a:cubicBezTo>
                    <a:cubicBezTo>
                      <a:pt x="3674" y="5540"/>
                      <a:pt x="3693" y="5536"/>
                      <a:pt x="3712" y="5533"/>
                    </a:cubicBezTo>
                    <a:cubicBezTo>
                      <a:pt x="3807" y="5503"/>
                      <a:pt x="3856" y="5399"/>
                      <a:pt x="3826" y="5308"/>
                    </a:cubicBezTo>
                    <a:cubicBezTo>
                      <a:pt x="3801" y="5232"/>
                      <a:pt x="3733" y="5185"/>
                      <a:pt x="3658" y="5185"/>
                    </a:cubicBezTo>
                    <a:close/>
                    <a:moveTo>
                      <a:pt x="2837" y="5312"/>
                    </a:moveTo>
                    <a:cubicBezTo>
                      <a:pt x="2738" y="5315"/>
                      <a:pt x="2658" y="5392"/>
                      <a:pt x="2658" y="5494"/>
                    </a:cubicBezTo>
                    <a:cubicBezTo>
                      <a:pt x="2658" y="5589"/>
                      <a:pt x="2738" y="5669"/>
                      <a:pt x="2837" y="5669"/>
                    </a:cubicBezTo>
                    <a:cubicBezTo>
                      <a:pt x="2936" y="5669"/>
                      <a:pt x="3016" y="5589"/>
                      <a:pt x="3016" y="5491"/>
                    </a:cubicBezTo>
                    <a:cubicBezTo>
                      <a:pt x="3016" y="5392"/>
                      <a:pt x="2932" y="5312"/>
                      <a:pt x="2837" y="53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60" name="Google Shape;2960;p42"/>
          <p:cNvSpPr/>
          <p:nvPr/>
        </p:nvSpPr>
        <p:spPr>
          <a:xfrm rot="-2412760" flipH="1">
            <a:off x="2497223" y="2207923"/>
            <a:ext cx="36628" cy="27579"/>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1" name="Google Shape;2961;p42"/>
          <p:cNvGrpSpPr/>
          <p:nvPr/>
        </p:nvGrpSpPr>
        <p:grpSpPr>
          <a:xfrm>
            <a:off x="235296" y="1497695"/>
            <a:ext cx="2487851" cy="3647820"/>
            <a:chOff x="235296" y="1497695"/>
            <a:chExt cx="2487851" cy="3647820"/>
          </a:xfrm>
        </p:grpSpPr>
        <p:sp>
          <p:nvSpPr>
            <p:cNvPr id="2962" name="Google Shape;2962;p42"/>
            <p:cNvSpPr/>
            <p:nvPr/>
          </p:nvSpPr>
          <p:spPr>
            <a:xfrm rot="-5400000" flipH="1">
              <a:off x="-399647" y="3408089"/>
              <a:ext cx="2703807" cy="771046"/>
            </a:xfrm>
            <a:custGeom>
              <a:avLst/>
              <a:gdLst/>
              <a:ahLst/>
              <a:cxnLst/>
              <a:rect l="l" t="t" r="r" b="b"/>
              <a:pathLst>
                <a:path w="43238" h="12344" extrusionOk="0">
                  <a:moveTo>
                    <a:pt x="28408" y="1"/>
                  </a:moveTo>
                  <a:cubicBezTo>
                    <a:pt x="28358" y="1"/>
                    <a:pt x="28307" y="1"/>
                    <a:pt x="28256" y="1"/>
                  </a:cubicBezTo>
                  <a:cubicBezTo>
                    <a:pt x="20523" y="29"/>
                    <a:pt x="9361" y="2095"/>
                    <a:pt x="117" y="11777"/>
                  </a:cubicBezTo>
                  <a:cubicBezTo>
                    <a:pt x="89" y="11808"/>
                    <a:pt x="64" y="11844"/>
                    <a:pt x="50" y="11883"/>
                  </a:cubicBezTo>
                  <a:cubicBezTo>
                    <a:pt x="1" y="12007"/>
                    <a:pt x="25" y="12155"/>
                    <a:pt x="128" y="12250"/>
                  </a:cubicBezTo>
                  <a:cubicBezTo>
                    <a:pt x="194" y="12313"/>
                    <a:pt x="279" y="12344"/>
                    <a:pt x="362" y="12344"/>
                  </a:cubicBezTo>
                  <a:cubicBezTo>
                    <a:pt x="451" y="12344"/>
                    <a:pt x="539" y="12309"/>
                    <a:pt x="605" y="12240"/>
                  </a:cubicBezTo>
                  <a:cubicBezTo>
                    <a:pt x="9676" y="2737"/>
                    <a:pt x="20639" y="703"/>
                    <a:pt x="28235" y="675"/>
                  </a:cubicBezTo>
                  <a:cubicBezTo>
                    <a:pt x="28299" y="675"/>
                    <a:pt x="28364" y="675"/>
                    <a:pt x="28428" y="675"/>
                  </a:cubicBezTo>
                  <a:cubicBezTo>
                    <a:pt x="36586" y="675"/>
                    <a:pt x="42677" y="2893"/>
                    <a:pt x="42740" y="2918"/>
                  </a:cubicBezTo>
                  <a:cubicBezTo>
                    <a:pt x="42778" y="2932"/>
                    <a:pt x="42818" y="2939"/>
                    <a:pt x="42858" y="2939"/>
                  </a:cubicBezTo>
                  <a:cubicBezTo>
                    <a:pt x="42996" y="2939"/>
                    <a:pt x="43127" y="2856"/>
                    <a:pt x="43171" y="2716"/>
                  </a:cubicBezTo>
                  <a:cubicBezTo>
                    <a:pt x="43238" y="2543"/>
                    <a:pt x="43146" y="2349"/>
                    <a:pt x="42973" y="2286"/>
                  </a:cubicBezTo>
                  <a:cubicBezTo>
                    <a:pt x="42909" y="2261"/>
                    <a:pt x="36704" y="1"/>
                    <a:pt x="284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2"/>
            <p:cNvSpPr/>
            <p:nvPr/>
          </p:nvSpPr>
          <p:spPr>
            <a:xfrm rot="-5400000" flipH="1">
              <a:off x="813191" y="2113067"/>
              <a:ext cx="1218708" cy="1454643"/>
            </a:xfrm>
            <a:custGeom>
              <a:avLst/>
              <a:gdLst/>
              <a:ahLst/>
              <a:cxnLst/>
              <a:rect l="l" t="t" r="r" b="b"/>
              <a:pathLst>
                <a:path w="19489" h="23288" extrusionOk="0">
                  <a:moveTo>
                    <a:pt x="18724" y="1"/>
                  </a:moveTo>
                  <a:cubicBezTo>
                    <a:pt x="18713" y="1"/>
                    <a:pt x="18702" y="1"/>
                    <a:pt x="18690" y="2"/>
                  </a:cubicBezTo>
                  <a:cubicBezTo>
                    <a:pt x="18507" y="20"/>
                    <a:pt x="18373" y="186"/>
                    <a:pt x="18390" y="373"/>
                  </a:cubicBezTo>
                  <a:cubicBezTo>
                    <a:pt x="18397" y="419"/>
                    <a:pt x="18790" y="5253"/>
                    <a:pt x="10930" y="12693"/>
                  </a:cubicBezTo>
                  <a:cubicBezTo>
                    <a:pt x="2957" y="20238"/>
                    <a:pt x="164" y="22671"/>
                    <a:pt x="139" y="22696"/>
                  </a:cubicBezTo>
                  <a:cubicBezTo>
                    <a:pt x="97" y="22732"/>
                    <a:pt x="64" y="22777"/>
                    <a:pt x="47" y="22823"/>
                  </a:cubicBezTo>
                  <a:cubicBezTo>
                    <a:pt x="1" y="22940"/>
                    <a:pt x="19" y="23074"/>
                    <a:pt x="103" y="23173"/>
                  </a:cubicBezTo>
                  <a:cubicBezTo>
                    <a:pt x="171" y="23248"/>
                    <a:pt x="265" y="23288"/>
                    <a:pt x="359" y="23288"/>
                  </a:cubicBezTo>
                  <a:cubicBezTo>
                    <a:pt x="438" y="23288"/>
                    <a:pt x="516" y="23261"/>
                    <a:pt x="580" y="23204"/>
                  </a:cubicBezTo>
                  <a:cubicBezTo>
                    <a:pt x="609" y="23180"/>
                    <a:pt x="3405" y="20740"/>
                    <a:pt x="11392" y="13183"/>
                  </a:cubicBezTo>
                  <a:cubicBezTo>
                    <a:pt x="19489" y="5514"/>
                    <a:pt x="19083" y="514"/>
                    <a:pt x="19062" y="302"/>
                  </a:cubicBezTo>
                  <a:cubicBezTo>
                    <a:pt x="19045" y="130"/>
                    <a:pt x="18897" y="1"/>
                    <a:pt x="187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2"/>
            <p:cNvSpPr/>
            <p:nvPr/>
          </p:nvSpPr>
          <p:spPr>
            <a:xfrm rot="-2412741" flipH="1">
              <a:off x="1306395" y="2072268"/>
              <a:ext cx="505562" cy="159926"/>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2"/>
            <p:cNvSpPr/>
            <p:nvPr/>
          </p:nvSpPr>
          <p:spPr>
            <a:xfrm rot="-2412741" flipH="1">
              <a:off x="1146823" y="1883348"/>
              <a:ext cx="232807" cy="450731"/>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2"/>
            <p:cNvSpPr/>
            <p:nvPr/>
          </p:nvSpPr>
          <p:spPr>
            <a:xfrm rot="-2412741" flipH="1">
              <a:off x="1529220" y="2277488"/>
              <a:ext cx="401007" cy="314079"/>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2"/>
            <p:cNvSpPr/>
            <p:nvPr/>
          </p:nvSpPr>
          <p:spPr>
            <a:xfrm rot="-2412741" flipH="1">
              <a:off x="1673195" y="1899177"/>
              <a:ext cx="66603" cy="50149"/>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2"/>
            <p:cNvSpPr/>
            <p:nvPr/>
          </p:nvSpPr>
          <p:spPr>
            <a:xfrm rot="-2412741" flipH="1">
              <a:off x="1950410" y="2400530"/>
              <a:ext cx="66603" cy="50149"/>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2"/>
            <p:cNvSpPr/>
            <p:nvPr/>
          </p:nvSpPr>
          <p:spPr>
            <a:xfrm rot="-2412741" flipH="1">
              <a:off x="1173565" y="1836418"/>
              <a:ext cx="66603" cy="50077"/>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2"/>
            <p:cNvSpPr/>
            <p:nvPr/>
          </p:nvSpPr>
          <p:spPr>
            <a:xfrm rot="-2412741" flipH="1">
              <a:off x="1082102" y="1697361"/>
              <a:ext cx="1034180" cy="1138839"/>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2"/>
            <p:cNvSpPr/>
            <p:nvPr/>
          </p:nvSpPr>
          <p:spPr>
            <a:xfrm rot="-2412741" flipH="1">
              <a:off x="1484103" y="1851244"/>
              <a:ext cx="46219" cy="34787"/>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2"/>
            <p:cNvSpPr/>
            <p:nvPr/>
          </p:nvSpPr>
          <p:spPr>
            <a:xfrm rot="-2412741" flipH="1">
              <a:off x="1896126" y="2551062"/>
              <a:ext cx="46184" cy="34715"/>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2"/>
            <p:cNvSpPr/>
            <p:nvPr/>
          </p:nvSpPr>
          <p:spPr>
            <a:xfrm rot="-2412741" flipH="1">
              <a:off x="1534670" y="2299104"/>
              <a:ext cx="45720" cy="34715"/>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2"/>
            <p:cNvSpPr/>
            <p:nvPr/>
          </p:nvSpPr>
          <p:spPr>
            <a:xfrm rot="-2412741" flipH="1">
              <a:off x="1481522" y="1920311"/>
              <a:ext cx="30041" cy="22561"/>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2"/>
            <p:cNvSpPr/>
            <p:nvPr/>
          </p:nvSpPr>
          <p:spPr>
            <a:xfrm rot="-2412741" flipH="1">
              <a:off x="1811272" y="2580618"/>
              <a:ext cx="30005" cy="22526"/>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2"/>
            <p:cNvSpPr/>
            <p:nvPr/>
          </p:nvSpPr>
          <p:spPr>
            <a:xfrm rot="-2412741" flipH="1">
              <a:off x="1160775" y="2172304"/>
              <a:ext cx="29970" cy="22561"/>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2"/>
            <p:cNvSpPr/>
            <p:nvPr/>
          </p:nvSpPr>
          <p:spPr>
            <a:xfrm rot="-2412741" flipH="1">
              <a:off x="1448808" y="1886441"/>
              <a:ext cx="19706" cy="14756"/>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2"/>
            <p:cNvSpPr/>
            <p:nvPr/>
          </p:nvSpPr>
          <p:spPr>
            <a:xfrm rot="-2412741" flipH="1">
              <a:off x="1229760" y="2312023"/>
              <a:ext cx="19706" cy="14756"/>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2"/>
            <p:cNvSpPr/>
            <p:nvPr/>
          </p:nvSpPr>
          <p:spPr>
            <a:xfrm rot="-2412741" flipH="1">
              <a:off x="1638492" y="2198484"/>
              <a:ext cx="19528" cy="14720"/>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2"/>
            <p:cNvSpPr/>
            <p:nvPr/>
          </p:nvSpPr>
          <p:spPr>
            <a:xfrm rot="-5400000" flipH="1">
              <a:off x="287805" y="3973209"/>
              <a:ext cx="265015" cy="336177"/>
            </a:xfrm>
            <a:custGeom>
              <a:avLst/>
              <a:gdLst/>
              <a:ahLst/>
              <a:cxnLst/>
              <a:rect l="l" t="t" r="r" b="b"/>
              <a:pathLst>
                <a:path w="4238" h="5382" extrusionOk="0">
                  <a:moveTo>
                    <a:pt x="159" y="0"/>
                  </a:moveTo>
                  <a:lnTo>
                    <a:pt x="159" y="0"/>
                  </a:lnTo>
                  <a:cubicBezTo>
                    <a:pt x="159" y="0"/>
                    <a:pt x="0" y="1900"/>
                    <a:pt x="763" y="3235"/>
                  </a:cubicBezTo>
                  <a:cubicBezTo>
                    <a:pt x="1526" y="4573"/>
                    <a:pt x="4237" y="5382"/>
                    <a:pt x="4237" y="5382"/>
                  </a:cubicBezTo>
                  <a:cubicBezTo>
                    <a:pt x="4237" y="5382"/>
                    <a:pt x="3941" y="3305"/>
                    <a:pt x="2398" y="1809"/>
                  </a:cubicBezTo>
                  <a:cubicBezTo>
                    <a:pt x="851" y="308"/>
                    <a:pt x="159"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2"/>
            <p:cNvSpPr/>
            <p:nvPr/>
          </p:nvSpPr>
          <p:spPr>
            <a:xfrm rot="-5400000" flipH="1">
              <a:off x="626495" y="3938812"/>
              <a:ext cx="251821" cy="329368"/>
            </a:xfrm>
            <a:custGeom>
              <a:avLst/>
              <a:gdLst/>
              <a:ahLst/>
              <a:cxnLst/>
              <a:rect l="l" t="t" r="r" b="b"/>
              <a:pathLst>
                <a:path w="4027" h="5273" extrusionOk="0">
                  <a:moveTo>
                    <a:pt x="4026" y="0"/>
                  </a:moveTo>
                  <a:lnTo>
                    <a:pt x="4026" y="0"/>
                  </a:lnTo>
                  <a:cubicBezTo>
                    <a:pt x="4026" y="0"/>
                    <a:pt x="1841" y="791"/>
                    <a:pt x="920" y="2627"/>
                  </a:cubicBezTo>
                  <a:cubicBezTo>
                    <a:pt x="1" y="4467"/>
                    <a:pt x="128" y="5272"/>
                    <a:pt x="128" y="5272"/>
                  </a:cubicBezTo>
                  <a:cubicBezTo>
                    <a:pt x="128" y="5272"/>
                    <a:pt x="1492" y="4520"/>
                    <a:pt x="2434" y="3299"/>
                  </a:cubicBezTo>
                  <a:cubicBezTo>
                    <a:pt x="3381" y="2073"/>
                    <a:pt x="4026" y="1"/>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2" name="Google Shape;2982;p42"/>
            <p:cNvGrpSpPr/>
            <p:nvPr/>
          </p:nvGrpSpPr>
          <p:grpSpPr>
            <a:xfrm rot="-5400000" flipH="1">
              <a:off x="230228" y="3551141"/>
              <a:ext cx="414710" cy="342109"/>
              <a:chOff x="3961851" y="558662"/>
              <a:chExt cx="290748" cy="240113"/>
            </a:xfrm>
          </p:grpSpPr>
          <p:sp>
            <p:nvSpPr>
              <p:cNvPr id="2983" name="Google Shape;2983;p42"/>
              <p:cNvSpPr/>
              <p:nvPr/>
            </p:nvSpPr>
            <p:spPr>
              <a:xfrm>
                <a:off x="3961851" y="558662"/>
                <a:ext cx="286582" cy="236473"/>
              </a:xfrm>
              <a:custGeom>
                <a:avLst/>
                <a:gdLst/>
                <a:ahLst/>
                <a:cxnLst/>
                <a:rect l="l" t="t" r="r" b="b"/>
                <a:pathLst>
                  <a:path w="6537" h="5394" extrusionOk="0">
                    <a:moveTo>
                      <a:pt x="282" y="1"/>
                    </a:moveTo>
                    <a:lnTo>
                      <a:pt x="282" y="1"/>
                    </a:lnTo>
                    <a:cubicBezTo>
                      <a:pt x="282" y="1"/>
                      <a:pt x="0" y="1682"/>
                      <a:pt x="1554" y="3391"/>
                    </a:cubicBezTo>
                    <a:cubicBezTo>
                      <a:pt x="3104" y="5097"/>
                      <a:pt x="6537" y="5393"/>
                      <a:pt x="6537" y="5393"/>
                    </a:cubicBezTo>
                    <a:cubicBezTo>
                      <a:pt x="6537" y="5393"/>
                      <a:pt x="4933" y="2801"/>
                      <a:pt x="3002" y="1513"/>
                    </a:cubicBezTo>
                    <a:cubicBezTo>
                      <a:pt x="1071" y="227"/>
                      <a:pt x="283" y="1"/>
                      <a:pt x="2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2"/>
              <p:cNvSpPr/>
              <p:nvPr/>
            </p:nvSpPr>
            <p:spPr>
              <a:xfrm>
                <a:off x="4001352" y="596585"/>
                <a:ext cx="251247" cy="202190"/>
              </a:xfrm>
              <a:custGeom>
                <a:avLst/>
                <a:gdLst/>
                <a:ahLst/>
                <a:cxnLst/>
                <a:rect l="l" t="t" r="r" b="b"/>
                <a:pathLst>
                  <a:path w="5731" h="4612" extrusionOk="0">
                    <a:moveTo>
                      <a:pt x="94" y="0"/>
                    </a:moveTo>
                    <a:cubicBezTo>
                      <a:pt x="70" y="0"/>
                      <a:pt x="45" y="10"/>
                      <a:pt x="28" y="29"/>
                    </a:cubicBezTo>
                    <a:cubicBezTo>
                      <a:pt x="21" y="37"/>
                      <a:pt x="17" y="44"/>
                      <a:pt x="14" y="50"/>
                    </a:cubicBezTo>
                    <a:cubicBezTo>
                      <a:pt x="0" y="86"/>
                      <a:pt x="7" y="122"/>
                      <a:pt x="35" y="146"/>
                    </a:cubicBezTo>
                    <a:cubicBezTo>
                      <a:pt x="74" y="182"/>
                      <a:pt x="3788" y="3437"/>
                      <a:pt x="5589" y="4599"/>
                    </a:cubicBezTo>
                    <a:cubicBezTo>
                      <a:pt x="5603" y="4608"/>
                      <a:pt x="5619" y="4612"/>
                      <a:pt x="5635" y="4612"/>
                    </a:cubicBezTo>
                    <a:cubicBezTo>
                      <a:pt x="5663" y="4612"/>
                      <a:pt x="5690" y="4599"/>
                      <a:pt x="5706" y="4574"/>
                    </a:cubicBezTo>
                    <a:cubicBezTo>
                      <a:pt x="5730" y="4535"/>
                      <a:pt x="5720" y="4482"/>
                      <a:pt x="5681" y="4457"/>
                    </a:cubicBezTo>
                    <a:cubicBezTo>
                      <a:pt x="3891" y="3299"/>
                      <a:pt x="183" y="55"/>
                      <a:pt x="148" y="19"/>
                    </a:cubicBezTo>
                    <a:cubicBezTo>
                      <a:pt x="133" y="7"/>
                      <a:pt x="113" y="0"/>
                      <a:pt x="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5" name="Google Shape;2985;p42"/>
            <p:cNvGrpSpPr/>
            <p:nvPr/>
          </p:nvGrpSpPr>
          <p:grpSpPr>
            <a:xfrm rot="-5400000" flipH="1">
              <a:off x="661189" y="3575491"/>
              <a:ext cx="262071" cy="380647"/>
              <a:chOff x="4045939" y="794047"/>
              <a:chExt cx="183735" cy="267161"/>
            </a:xfrm>
          </p:grpSpPr>
          <p:sp>
            <p:nvSpPr>
              <p:cNvPr id="2986" name="Google Shape;2986;p42"/>
              <p:cNvSpPr/>
              <p:nvPr/>
            </p:nvSpPr>
            <p:spPr>
              <a:xfrm>
                <a:off x="4045939" y="797730"/>
                <a:ext cx="179744" cy="263478"/>
              </a:xfrm>
              <a:custGeom>
                <a:avLst/>
                <a:gdLst/>
                <a:ahLst/>
                <a:cxnLst/>
                <a:rect l="l" t="t" r="r" b="b"/>
                <a:pathLst>
                  <a:path w="4100" h="6010" extrusionOk="0">
                    <a:moveTo>
                      <a:pt x="4099" y="0"/>
                    </a:moveTo>
                    <a:lnTo>
                      <a:pt x="4099" y="0"/>
                    </a:lnTo>
                    <a:cubicBezTo>
                      <a:pt x="4099" y="0"/>
                      <a:pt x="1829" y="752"/>
                      <a:pt x="914" y="2426"/>
                    </a:cubicBezTo>
                    <a:cubicBezTo>
                      <a:pt x="0" y="4100"/>
                      <a:pt x="621" y="6010"/>
                      <a:pt x="621" y="6010"/>
                    </a:cubicBezTo>
                    <a:cubicBezTo>
                      <a:pt x="621" y="6010"/>
                      <a:pt x="1042" y="5724"/>
                      <a:pt x="2196" y="4127"/>
                    </a:cubicBezTo>
                    <a:cubicBezTo>
                      <a:pt x="3354" y="2528"/>
                      <a:pt x="4099" y="1"/>
                      <a:pt x="4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2"/>
              <p:cNvSpPr/>
              <p:nvPr/>
            </p:nvSpPr>
            <p:spPr>
              <a:xfrm>
                <a:off x="4088465" y="794047"/>
                <a:ext cx="141209" cy="220164"/>
              </a:xfrm>
              <a:custGeom>
                <a:avLst/>
                <a:gdLst/>
                <a:ahLst/>
                <a:cxnLst/>
                <a:rect l="l" t="t" r="r" b="b"/>
                <a:pathLst>
                  <a:path w="3221" h="5022" extrusionOk="0">
                    <a:moveTo>
                      <a:pt x="3129" y="0"/>
                    </a:moveTo>
                    <a:cubicBezTo>
                      <a:pt x="3107" y="0"/>
                      <a:pt x="3085" y="8"/>
                      <a:pt x="3069" y="24"/>
                    </a:cubicBezTo>
                    <a:cubicBezTo>
                      <a:pt x="1459" y="1602"/>
                      <a:pt x="566" y="3495"/>
                      <a:pt x="205" y="4392"/>
                    </a:cubicBezTo>
                    <a:cubicBezTo>
                      <a:pt x="78" y="4713"/>
                      <a:pt x="15" y="4907"/>
                      <a:pt x="15" y="4915"/>
                    </a:cubicBezTo>
                    <a:cubicBezTo>
                      <a:pt x="0" y="4957"/>
                      <a:pt x="26" y="5006"/>
                      <a:pt x="68" y="5017"/>
                    </a:cubicBezTo>
                    <a:cubicBezTo>
                      <a:pt x="78" y="5020"/>
                      <a:pt x="87" y="5021"/>
                      <a:pt x="97" y="5021"/>
                    </a:cubicBezTo>
                    <a:cubicBezTo>
                      <a:pt x="133" y="5021"/>
                      <a:pt x="165" y="5000"/>
                      <a:pt x="174" y="4964"/>
                    </a:cubicBezTo>
                    <a:cubicBezTo>
                      <a:pt x="184" y="4936"/>
                      <a:pt x="1032" y="2256"/>
                      <a:pt x="3186" y="144"/>
                    </a:cubicBezTo>
                    <a:cubicBezTo>
                      <a:pt x="3221" y="112"/>
                      <a:pt x="3221" y="59"/>
                      <a:pt x="3189" y="24"/>
                    </a:cubicBezTo>
                    <a:cubicBezTo>
                      <a:pt x="3173" y="8"/>
                      <a:pt x="3151" y="0"/>
                      <a:pt x="3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8" name="Google Shape;2988;p42"/>
            <p:cNvSpPr/>
            <p:nvPr/>
          </p:nvSpPr>
          <p:spPr>
            <a:xfrm rot="-5400000" flipH="1">
              <a:off x="363984" y="4049953"/>
              <a:ext cx="202607" cy="253101"/>
            </a:xfrm>
            <a:custGeom>
              <a:avLst/>
              <a:gdLst/>
              <a:ahLst/>
              <a:cxnLst/>
              <a:rect l="l" t="t" r="r" b="b"/>
              <a:pathLst>
                <a:path w="3240" h="4052" extrusionOk="0">
                  <a:moveTo>
                    <a:pt x="60" y="0"/>
                  </a:moveTo>
                  <a:cubicBezTo>
                    <a:pt x="49" y="0"/>
                    <a:pt x="38" y="4"/>
                    <a:pt x="29" y="10"/>
                  </a:cubicBezTo>
                  <a:cubicBezTo>
                    <a:pt x="19" y="18"/>
                    <a:pt x="12" y="25"/>
                    <a:pt x="8" y="35"/>
                  </a:cubicBezTo>
                  <a:cubicBezTo>
                    <a:pt x="1" y="53"/>
                    <a:pt x="4" y="74"/>
                    <a:pt x="15" y="88"/>
                  </a:cubicBezTo>
                  <a:cubicBezTo>
                    <a:pt x="33" y="116"/>
                    <a:pt x="1887" y="2779"/>
                    <a:pt x="3136" y="4036"/>
                  </a:cubicBezTo>
                  <a:cubicBezTo>
                    <a:pt x="3147" y="4046"/>
                    <a:pt x="3161" y="4051"/>
                    <a:pt x="3175" y="4051"/>
                  </a:cubicBezTo>
                  <a:cubicBezTo>
                    <a:pt x="3190" y="4051"/>
                    <a:pt x="3204" y="4046"/>
                    <a:pt x="3214" y="4036"/>
                  </a:cubicBezTo>
                  <a:cubicBezTo>
                    <a:pt x="3239" y="4014"/>
                    <a:pt x="3239" y="3980"/>
                    <a:pt x="3214" y="3954"/>
                  </a:cubicBezTo>
                  <a:cubicBezTo>
                    <a:pt x="1971" y="2704"/>
                    <a:pt x="125" y="53"/>
                    <a:pt x="107" y="25"/>
                  </a:cubicBezTo>
                  <a:cubicBezTo>
                    <a:pt x="96" y="9"/>
                    <a:pt x="78"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2"/>
            <p:cNvSpPr/>
            <p:nvPr/>
          </p:nvSpPr>
          <p:spPr>
            <a:xfrm rot="-5400000" flipH="1">
              <a:off x="615613" y="3980527"/>
              <a:ext cx="221305" cy="283958"/>
            </a:xfrm>
            <a:custGeom>
              <a:avLst/>
              <a:gdLst/>
              <a:ahLst/>
              <a:cxnLst/>
              <a:rect l="l" t="t" r="r" b="b"/>
              <a:pathLst>
                <a:path w="3539" h="4546" extrusionOk="0">
                  <a:moveTo>
                    <a:pt x="3476" y="0"/>
                  </a:moveTo>
                  <a:cubicBezTo>
                    <a:pt x="3460" y="0"/>
                    <a:pt x="3446" y="7"/>
                    <a:pt x="3436" y="20"/>
                  </a:cubicBezTo>
                  <a:cubicBezTo>
                    <a:pt x="2755" y="797"/>
                    <a:pt x="43" y="4420"/>
                    <a:pt x="15" y="4455"/>
                  </a:cubicBezTo>
                  <a:cubicBezTo>
                    <a:pt x="11" y="4459"/>
                    <a:pt x="11" y="4462"/>
                    <a:pt x="8" y="4469"/>
                  </a:cubicBezTo>
                  <a:cubicBezTo>
                    <a:pt x="0" y="4490"/>
                    <a:pt x="8" y="4519"/>
                    <a:pt x="25" y="4532"/>
                  </a:cubicBezTo>
                  <a:cubicBezTo>
                    <a:pt x="35" y="4541"/>
                    <a:pt x="47" y="4545"/>
                    <a:pt x="59" y="4545"/>
                  </a:cubicBezTo>
                  <a:cubicBezTo>
                    <a:pt x="77" y="4545"/>
                    <a:pt x="94" y="4537"/>
                    <a:pt x="106" y="4522"/>
                  </a:cubicBezTo>
                  <a:cubicBezTo>
                    <a:pt x="131" y="4487"/>
                    <a:pt x="2843" y="867"/>
                    <a:pt x="3521" y="94"/>
                  </a:cubicBezTo>
                  <a:cubicBezTo>
                    <a:pt x="3538" y="70"/>
                    <a:pt x="3538" y="34"/>
                    <a:pt x="3514" y="13"/>
                  </a:cubicBezTo>
                  <a:cubicBezTo>
                    <a:pt x="3503" y="5"/>
                    <a:pt x="3489" y="0"/>
                    <a:pt x="34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0" name="Google Shape;2990;p42"/>
            <p:cNvGrpSpPr/>
            <p:nvPr/>
          </p:nvGrpSpPr>
          <p:grpSpPr>
            <a:xfrm rot="-5400000" flipH="1">
              <a:off x="287737" y="4354185"/>
              <a:ext cx="279203" cy="384085"/>
              <a:chOff x="4587071" y="536741"/>
              <a:chExt cx="195746" cy="269575"/>
            </a:xfrm>
          </p:grpSpPr>
          <p:sp>
            <p:nvSpPr>
              <p:cNvPr id="2991" name="Google Shape;2991;p42"/>
              <p:cNvSpPr/>
              <p:nvPr/>
            </p:nvSpPr>
            <p:spPr>
              <a:xfrm>
                <a:off x="4587071" y="536741"/>
                <a:ext cx="195746" cy="267205"/>
              </a:xfrm>
              <a:custGeom>
                <a:avLst/>
                <a:gdLst/>
                <a:ahLst/>
                <a:cxnLst/>
                <a:rect l="l" t="t" r="r" b="b"/>
                <a:pathLst>
                  <a:path w="4465" h="6095" extrusionOk="0">
                    <a:moveTo>
                      <a:pt x="317" y="1"/>
                    </a:moveTo>
                    <a:cubicBezTo>
                      <a:pt x="261" y="1"/>
                      <a:pt x="248" y="21"/>
                      <a:pt x="248" y="21"/>
                    </a:cubicBezTo>
                    <a:cubicBezTo>
                      <a:pt x="248" y="21"/>
                      <a:pt x="1" y="4248"/>
                      <a:pt x="3504" y="6094"/>
                    </a:cubicBezTo>
                    <a:cubicBezTo>
                      <a:pt x="3504" y="6094"/>
                      <a:pt x="4464" y="2927"/>
                      <a:pt x="2445" y="1327"/>
                    </a:cubicBezTo>
                    <a:cubicBezTo>
                      <a:pt x="963" y="157"/>
                      <a:pt x="473" y="1"/>
                      <a:pt x="3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2"/>
              <p:cNvSpPr/>
              <p:nvPr/>
            </p:nvSpPr>
            <p:spPr>
              <a:xfrm>
                <a:off x="4648098" y="609343"/>
                <a:ext cx="95220" cy="196973"/>
              </a:xfrm>
              <a:custGeom>
                <a:avLst/>
                <a:gdLst/>
                <a:ahLst/>
                <a:cxnLst/>
                <a:rect l="l" t="t" r="r" b="b"/>
                <a:pathLst>
                  <a:path w="2172" h="4493" extrusionOk="0">
                    <a:moveTo>
                      <a:pt x="59" y="0"/>
                    </a:moveTo>
                    <a:cubicBezTo>
                      <a:pt x="48" y="0"/>
                      <a:pt x="38" y="4"/>
                      <a:pt x="28" y="10"/>
                    </a:cubicBezTo>
                    <a:cubicBezTo>
                      <a:pt x="18" y="14"/>
                      <a:pt x="11" y="25"/>
                      <a:pt x="7" y="35"/>
                    </a:cubicBezTo>
                    <a:cubicBezTo>
                      <a:pt x="0" y="53"/>
                      <a:pt x="4" y="70"/>
                      <a:pt x="15" y="88"/>
                    </a:cubicBezTo>
                    <a:cubicBezTo>
                      <a:pt x="32" y="113"/>
                      <a:pt x="1695" y="2567"/>
                      <a:pt x="2059" y="4449"/>
                    </a:cubicBezTo>
                    <a:cubicBezTo>
                      <a:pt x="2062" y="4474"/>
                      <a:pt x="2087" y="4493"/>
                      <a:pt x="2112" y="4493"/>
                    </a:cubicBezTo>
                    <a:cubicBezTo>
                      <a:pt x="2115" y="4493"/>
                      <a:pt x="2119" y="4492"/>
                      <a:pt x="2122" y="4491"/>
                    </a:cubicBezTo>
                    <a:cubicBezTo>
                      <a:pt x="2155" y="4488"/>
                      <a:pt x="2172" y="4456"/>
                      <a:pt x="2168" y="4428"/>
                    </a:cubicBezTo>
                    <a:cubicBezTo>
                      <a:pt x="1801" y="2521"/>
                      <a:pt x="124" y="49"/>
                      <a:pt x="106" y="25"/>
                    </a:cubicBezTo>
                    <a:cubicBezTo>
                      <a:pt x="95" y="9"/>
                      <a:pt x="77"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3" name="Google Shape;2993;p42"/>
            <p:cNvGrpSpPr/>
            <p:nvPr/>
          </p:nvGrpSpPr>
          <p:grpSpPr>
            <a:xfrm rot="-5400000" flipH="1">
              <a:off x="639159" y="4332215"/>
              <a:ext cx="286269" cy="345418"/>
              <a:chOff x="4555637" y="799440"/>
              <a:chExt cx="200700" cy="242435"/>
            </a:xfrm>
          </p:grpSpPr>
          <p:sp>
            <p:nvSpPr>
              <p:cNvPr id="2994" name="Google Shape;2994;p42"/>
              <p:cNvSpPr/>
              <p:nvPr/>
            </p:nvSpPr>
            <p:spPr>
              <a:xfrm>
                <a:off x="4555637" y="801895"/>
                <a:ext cx="200700" cy="239980"/>
              </a:xfrm>
              <a:custGeom>
                <a:avLst/>
                <a:gdLst/>
                <a:ahLst/>
                <a:cxnLst/>
                <a:rect l="l" t="t" r="r" b="b"/>
                <a:pathLst>
                  <a:path w="4578" h="5474" extrusionOk="0">
                    <a:moveTo>
                      <a:pt x="3886" y="0"/>
                    </a:moveTo>
                    <a:cubicBezTo>
                      <a:pt x="3885" y="0"/>
                      <a:pt x="2445" y="75"/>
                      <a:pt x="1604" y="1490"/>
                    </a:cubicBezTo>
                    <a:cubicBezTo>
                      <a:pt x="760" y="2906"/>
                      <a:pt x="1" y="5473"/>
                      <a:pt x="1" y="5473"/>
                    </a:cubicBezTo>
                    <a:cubicBezTo>
                      <a:pt x="1" y="5473"/>
                      <a:pt x="944" y="5460"/>
                      <a:pt x="2763" y="3680"/>
                    </a:cubicBezTo>
                    <a:cubicBezTo>
                      <a:pt x="4577" y="1897"/>
                      <a:pt x="3886" y="0"/>
                      <a:pt x="3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2"/>
              <p:cNvSpPr/>
              <p:nvPr/>
            </p:nvSpPr>
            <p:spPr>
              <a:xfrm>
                <a:off x="4601363" y="799440"/>
                <a:ext cx="127574" cy="193904"/>
              </a:xfrm>
              <a:custGeom>
                <a:avLst/>
                <a:gdLst/>
                <a:ahLst/>
                <a:cxnLst/>
                <a:rect l="l" t="t" r="r" b="b"/>
                <a:pathLst>
                  <a:path w="2910" h="4423" extrusionOk="0">
                    <a:moveTo>
                      <a:pt x="2840" y="1"/>
                    </a:moveTo>
                    <a:cubicBezTo>
                      <a:pt x="2820" y="1"/>
                      <a:pt x="2799" y="12"/>
                      <a:pt x="2789" y="32"/>
                    </a:cubicBezTo>
                    <a:cubicBezTo>
                      <a:pt x="1599" y="2521"/>
                      <a:pt x="35" y="4311"/>
                      <a:pt x="17" y="4329"/>
                    </a:cubicBezTo>
                    <a:cubicBezTo>
                      <a:pt x="14" y="4336"/>
                      <a:pt x="10" y="4339"/>
                      <a:pt x="10" y="4347"/>
                    </a:cubicBezTo>
                    <a:cubicBezTo>
                      <a:pt x="0" y="4368"/>
                      <a:pt x="7" y="4393"/>
                      <a:pt x="25" y="4411"/>
                    </a:cubicBezTo>
                    <a:cubicBezTo>
                      <a:pt x="34" y="4418"/>
                      <a:pt x="47" y="4422"/>
                      <a:pt x="60" y="4422"/>
                    </a:cubicBezTo>
                    <a:cubicBezTo>
                      <a:pt x="75" y="4422"/>
                      <a:pt x="90" y="4416"/>
                      <a:pt x="102" y="4403"/>
                    </a:cubicBezTo>
                    <a:cubicBezTo>
                      <a:pt x="120" y="4385"/>
                      <a:pt x="1691" y="2584"/>
                      <a:pt x="2892" y="81"/>
                    </a:cubicBezTo>
                    <a:cubicBezTo>
                      <a:pt x="2910" y="53"/>
                      <a:pt x="2892" y="17"/>
                      <a:pt x="2864" y="7"/>
                    </a:cubicBezTo>
                    <a:cubicBezTo>
                      <a:pt x="2856" y="3"/>
                      <a:pt x="2848" y="1"/>
                      <a:pt x="2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6" name="Google Shape;2996;p42"/>
            <p:cNvSpPr/>
            <p:nvPr/>
          </p:nvSpPr>
          <p:spPr>
            <a:xfrm rot="-2412760" flipH="1">
              <a:off x="2143053" y="2027398"/>
              <a:ext cx="278029" cy="87950"/>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2"/>
            <p:cNvSpPr/>
            <p:nvPr/>
          </p:nvSpPr>
          <p:spPr>
            <a:xfrm rot="-2412760" flipH="1">
              <a:off x="2055299" y="1923502"/>
              <a:ext cx="128030" cy="247876"/>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2"/>
            <p:cNvSpPr/>
            <p:nvPr/>
          </p:nvSpPr>
          <p:spPr>
            <a:xfrm rot="-2412760" flipH="1">
              <a:off x="2265594" y="2140258"/>
              <a:ext cx="220530" cy="172725"/>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2"/>
            <p:cNvSpPr/>
            <p:nvPr/>
          </p:nvSpPr>
          <p:spPr>
            <a:xfrm rot="-2412760" flipH="1">
              <a:off x="2344771" y="1932207"/>
              <a:ext cx="36628" cy="27579"/>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2"/>
            <p:cNvSpPr/>
            <p:nvPr/>
          </p:nvSpPr>
          <p:spPr>
            <a:xfrm rot="-2412760" flipH="1">
              <a:off x="2070006" y="1897693"/>
              <a:ext cx="36628" cy="27540"/>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2"/>
            <p:cNvSpPr/>
            <p:nvPr/>
          </p:nvSpPr>
          <p:spPr>
            <a:xfrm rot="-2412760" flipH="1">
              <a:off x="2019705" y="1821221"/>
              <a:ext cx="568738" cy="626295"/>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2"/>
            <p:cNvSpPr/>
            <p:nvPr/>
          </p:nvSpPr>
          <p:spPr>
            <a:xfrm rot="-2412760" flipH="1">
              <a:off x="2240782" y="1905846"/>
              <a:ext cx="25418" cy="19131"/>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2"/>
            <p:cNvSpPr/>
            <p:nvPr/>
          </p:nvSpPr>
          <p:spPr>
            <a:xfrm rot="-2412760" flipH="1">
              <a:off x="2467370" y="2290708"/>
              <a:ext cx="25398" cy="19092"/>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2"/>
            <p:cNvSpPr/>
            <p:nvPr/>
          </p:nvSpPr>
          <p:spPr>
            <a:xfrm rot="-2412760" flipH="1">
              <a:off x="2268591" y="2152145"/>
              <a:ext cx="25144" cy="19092"/>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2"/>
            <p:cNvSpPr/>
            <p:nvPr/>
          </p:nvSpPr>
          <p:spPr>
            <a:xfrm rot="-2412760" flipH="1">
              <a:off x="2239363" y="1943830"/>
              <a:ext cx="16521" cy="12408"/>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2"/>
            <p:cNvSpPr/>
            <p:nvPr/>
          </p:nvSpPr>
          <p:spPr>
            <a:xfrm rot="-2412760" flipH="1">
              <a:off x="2420705" y="2306962"/>
              <a:ext cx="16501" cy="12388"/>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2"/>
            <p:cNvSpPr/>
            <p:nvPr/>
          </p:nvSpPr>
          <p:spPr>
            <a:xfrm rot="-2412760" flipH="1">
              <a:off x="2062972" y="2082412"/>
              <a:ext cx="16481" cy="12408"/>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2"/>
            <p:cNvSpPr/>
            <p:nvPr/>
          </p:nvSpPr>
          <p:spPr>
            <a:xfrm rot="-2412760" flipH="1">
              <a:off x="2221372" y="1925203"/>
              <a:ext cx="10837" cy="8115"/>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2"/>
            <p:cNvSpPr/>
            <p:nvPr/>
          </p:nvSpPr>
          <p:spPr>
            <a:xfrm rot="-2412760" flipH="1">
              <a:off x="2100910" y="2159249"/>
              <a:ext cx="10837" cy="8115"/>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2"/>
            <p:cNvSpPr/>
            <p:nvPr/>
          </p:nvSpPr>
          <p:spPr>
            <a:xfrm rot="-2412760" flipH="1">
              <a:off x="2325687" y="2096809"/>
              <a:ext cx="10739" cy="8095"/>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014"/>
        <p:cNvGrpSpPr/>
        <p:nvPr/>
      </p:nvGrpSpPr>
      <p:grpSpPr>
        <a:xfrm>
          <a:off x="0" y="0"/>
          <a:ext cx="0" cy="0"/>
          <a:chOff x="0" y="0"/>
          <a:chExt cx="0" cy="0"/>
        </a:xfrm>
      </p:grpSpPr>
      <p:grpSp>
        <p:nvGrpSpPr>
          <p:cNvPr id="3015" name="Google Shape;3015;p43"/>
          <p:cNvGrpSpPr/>
          <p:nvPr/>
        </p:nvGrpSpPr>
        <p:grpSpPr>
          <a:xfrm>
            <a:off x="5847186" y="3747740"/>
            <a:ext cx="429363" cy="1478823"/>
            <a:chOff x="5847186" y="3645766"/>
            <a:chExt cx="429363" cy="1478823"/>
          </a:xfrm>
        </p:grpSpPr>
        <p:sp>
          <p:nvSpPr>
            <p:cNvPr id="3016" name="Google Shape;3016;p43"/>
            <p:cNvSpPr/>
            <p:nvPr/>
          </p:nvSpPr>
          <p:spPr>
            <a:xfrm>
              <a:off x="6058101" y="3645766"/>
              <a:ext cx="82704" cy="1478823"/>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3"/>
            <p:cNvSpPr/>
            <p:nvPr/>
          </p:nvSpPr>
          <p:spPr>
            <a:xfrm>
              <a:off x="6103530" y="4307169"/>
              <a:ext cx="165705" cy="170240"/>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3"/>
            <p:cNvSpPr/>
            <p:nvPr/>
          </p:nvSpPr>
          <p:spPr>
            <a:xfrm>
              <a:off x="5889678" y="4266669"/>
              <a:ext cx="213888" cy="210533"/>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3"/>
            <p:cNvSpPr/>
            <p:nvPr/>
          </p:nvSpPr>
          <p:spPr>
            <a:xfrm>
              <a:off x="5847186" y="4575257"/>
              <a:ext cx="255334" cy="186913"/>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3"/>
            <p:cNvSpPr/>
            <p:nvPr/>
          </p:nvSpPr>
          <p:spPr>
            <a:xfrm>
              <a:off x="6102481" y="4554679"/>
              <a:ext cx="174068" cy="205604"/>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3"/>
            <p:cNvSpPr/>
            <p:nvPr/>
          </p:nvSpPr>
          <p:spPr>
            <a:xfrm>
              <a:off x="5889678" y="4868327"/>
              <a:ext cx="203324" cy="134562"/>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3"/>
            <p:cNvSpPr/>
            <p:nvPr/>
          </p:nvSpPr>
          <p:spPr>
            <a:xfrm>
              <a:off x="6092966" y="4834878"/>
              <a:ext cx="160960" cy="167933"/>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3"/>
            <p:cNvSpPr/>
            <p:nvPr/>
          </p:nvSpPr>
          <p:spPr>
            <a:xfrm>
              <a:off x="5889678" y="4266118"/>
              <a:ext cx="211896" cy="204189"/>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3"/>
            <p:cNvSpPr/>
            <p:nvPr/>
          </p:nvSpPr>
          <p:spPr>
            <a:xfrm>
              <a:off x="6103530" y="4301087"/>
              <a:ext cx="165705" cy="175483"/>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3"/>
            <p:cNvSpPr/>
            <p:nvPr/>
          </p:nvSpPr>
          <p:spPr>
            <a:xfrm>
              <a:off x="5847186" y="4575965"/>
              <a:ext cx="252005" cy="177869"/>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3"/>
            <p:cNvSpPr/>
            <p:nvPr/>
          </p:nvSpPr>
          <p:spPr>
            <a:xfrm>
              <a:off x="6110083" y="4554679"/>
              <a:ext cx="166465" cy="199155"/>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3"/>
            <p:cNvSpPr/>
            <p:nvPr/>
          </p:nvSpPr>
          <p:spPr>
            <a:xfrm>
              <a:off x="5889678" y="4868327"/>
              <a:ext cx="195433" cy="131311"/>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3"/>
            <p:cNvSpPr/>
            <p:nvPr/>
          </p:nvSpPr>
          <p:spPr>
            <a:xfrm>
              <a:off x="6095168" y="4831837"/>
              <a:ext cx="146122" cy="167802"/>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9" name="Google Shape;3029;p43"/>
          <p:cNvGrpSpPr/>
          <p:nvPr/>
        </p:nvGrpSpPr>
        <p:grpSpPr>
          <a:xfrm>
            <a:off x="2865073" y="3747740"/>
            <a:ext cx="429363" cy="1478893"/>
            <a:chOff x="5847186" y="3645766"/>
            <a:chExt cx="429363" cy="1478893"/>
          </a:xfrm>
        </p:grpSpPr>
        <p:sp>
          <p:nvSpPr>
            <p:cNvPr id="3030" name="Google Shape;3030;p43"/>
            <p:cNvSpPr/>
            <p:nvPr/>
          </p:nvSpPr>
          <p:spPr>
            <a:xfrm>
              <a:off x="6058101" y="3645766"/>
              <a:ext cx="82708" cy="1478893"/>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3"/>
            <p:cNvSpPr/>
            <p:nvPr/>
          </p:nvSpPr>
          <p:spPr>
            <a:xfrm>
              <a:off x="6103530" y="4307169"/>
              <a:ext cx="165705" cy="170240"/>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3"/>
            <p:cNvSpPr/>
            <p:nvPr/>
          </p:nvSpPr>
          <p:spPr>
            <a:xfrm>
              <a:off x="5889678" y="4266669"/>
              <a:ext cx="213888" cy="210533"/>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3"/>
            <p:cNvSpPr/>
            <p:nvPr/>
          </p:nvSpPr>
          <p:spPr>
            <a:xfrm>
              <a:off x="5847186" y="4575257"/>
              <a:ext cx="255334" cy="186913"/>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3"/>
            <p:cNvSpPr/>
            <p:nvPr/>
          </p:nvSpPr>
          <p:spPr>
            <a:xfrm>
              <a:off x="6102481" y="4554679"/>
              <a:ext cx="174068" cy="205604"/>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3"/>
            <p:cNvSpPr/>
            <p:nvPr/>
          </p:nvSpPr>
          <p:spPr>
            <a:xfrm>
              <a:off x="5889678" y="4868327"/>
              <a:ext cx="203324" cy="134562"/>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3"/>
            <p:cNvSpPr/>
            <p:nvPr/>
          </p:nvSpPr>
          <p:spPr>
            <a:xfrm>
              <a:off x="6092966" y="4834878"/>
              <a:ext cx="160960" cy="167933"/>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3"/>
            <p:cNvSpPr/>
            <p:nvPr/>
          </p:nvSpPr>
          <p:spPr>
            <a:xfrm>
              <a:off x="5889678" y="4266118"/>
              <a:ext cx="211896" cy="204189"/>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3"/>
            <p:cNvSpPr/>
            <p:nvPr/>
          </p:nvSpPr>
          <p:spPr>
            <a:xfrm>
              <a:off x="6103530" y="4301087"/>
              <a:ext cx="165705" cy="175483"/>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3"/>
            <p:cNvSpPr/>
            <p:nvPr/>
          </p:nvSpPr>
          <p:spPr>
            <a:xfrm>
              <a:off x="5847186" y="4575965"/>
              <a:ext cx="252005" cy="177869"/>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3"/>
            <p:cNvSpPr/>
            <p:nvPr/>
          </p:nvSpPr>
          <p:spPr>
            <a:xfrm>
              <a:off x="6110083" y="4554679"/>
              <a:ext cx="166465" cy="199155"/>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3"/>
            <p:cNvSpPr/>
            <p:nvPr/>
          </p:nvSpPr>
          <p:spPr>
            <a:xfrm>
              <a:off x="5889678" y="4868327"/>
              <a:ext cx="195433" cy="131311"/>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3"/>
            <p:cNvSpPr/>
            <p:nvPr/>
          </p:nvSpPr>
          <p:spPr>
            <a:xfrm>
              <a:off x="6095168" y="4831837"/>
              <a:ext cx="146122" cy="167802"/>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3" name="Google Shape;3043;p43"/>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hlink"/>
                </a:solidFill>
              </a:rPr>
              <a:t>TO MODIFY</a:t>
            </a:r>
            <a:r>
              <a:rPr lang="en"/>
              <a:t> THESE GRAPHS, CLICK ON THEM, FOLLOW THE LINK, CHANGE THE DATA AND PASTE THE RESULTING GRAPHS HERE</a:t>
            </a:r>
            <a:endParaRPr/>
          </a:p>
        </p:txBody>
      </p:sp>
      <p:pic>
        <p:nvPicPr>
          <p:cNvPr id="3044" name="Google Shape;3044;p43" title="Gráfico">
            <a:hlinkClick r:id="rId3"/>
          </p:cNvPr>
          <p:cNvPicPr preferRelativeResize="0"/>
          <p:nvPr/>
        </p:nvPicPr>
        <p:blipFill rotWithShape="1">
          <a:blip r:embed="rId4">
            <a:alphaModFix/>
          </a:blip>
          <a:srcRect l="20379" r="20379"/>
          <a:stretch/>
        </p:blipFill>
        <p:spPr>
          <a:xfrm>
            <a:off x="5051400" y="2199550"/>
            <a:ext cx="2025701" cy="2114749"/>
          </a:xfrm>
          <a:prstGeom prst="rect">
            <a:avLst/>
          </a:prstGeom>
          <a:noFill/>
          <a:ln>
            <a:noFill/>
          </a:ln>
        </p:spPr>
      </p:pic>
      <p:pic>
        <p:nvPicPr>
          <p:cNvPr id="3045" name="Google Shape;3045;p43" title="Gráfico">
            <a:hlinkClick r:id="rId3"/>
          </p:cNvPr>
          <p:cNvPicPr preferRelativeResize="0"/>
          <p:nvPr/>
        </p:nvPicPr>
        <p:blipFill rotWithShape="1">
          <a:blip r:embed="rId5">
            <a:alphaModFix/>
          </a:blip>
          <a:srcRect l="20379" r="20379"/>
          <a:stretch/>
        </p:blipFill>
        <p:spPr>
          <a:xfrm>
            <a:off x="2066900" y="2199550"/>
            <a:ext cx="2025701" cy="2114749"/>
          </a:xfrm>
          <a:prstGeom prst="rect">
            <a:avLst/>
          </a:prstGeom>
          <a:noFill/>
          <a:ln>
            <a:noFill/>
          </a:ln>
        </p:spPr>
      </p:pic>
      <p:sp>
        <p:nvSpPr>
          <p:cNvPr id="3046" name="Google Shape;3046;p43"/>
          <p:cNvSpPr txBox="1">
            <a:spLocks noGrp="1"/>
          </p:cNvSpPr>
          <p:nvPr>
            <p:ph type="subTitle" idx="4294967295"/>
          </p:nvPr>
        </p:nvSpPr>
        <p:spPr>
          <a:xfrm>
            <a:off x="5139950" y="3041825"/>
            <a:ext cx="1848600" cy="430200"/>
          </a:xfrm>
          <a:prstGeom prst="rect">
            <a:avLst/>
          </a:prstGeom>
        </p:spPr>
        <p:txBody>
          <a:bodyPr spcFirstLastPara="1" wrap="square" lIns="91425" tIns="274300" rIns="91425" bIns="0" anchor="ctr" anchorCtr="0">
            <a:noAutofit/>
          </a:bodyPr>
          <a:lstStyle/>
          <a:p>
            <a:pPr marL="0" lvl="0" indent="0" algn="ctr" rtl="0">
              <a:spcBef>
                <a:spcPts val="0"/>
              </a:spcBef>
              <a:spcAft>
                <a:spcPts val="1600"/>
              </a:spcAft>
              <a:buNone/>
            </a:pPr>
            <a:r>
              <a:rPr lang="en" sz="4800" b="1">
                <a:solidFill>
                  <a:schemeClr val="hlink"/>
                </a:solidFill>
                <a:latin typeface="Tulpen One"/>
                <a:ea typeface="Tulpen One"/>
                <a:cs typeface="Tulpen One"/>
                <a:sym typeface="Tulpen One"/>
              </a:rPr>
              <a:t>2020</a:t>
            </a:r>
            <a:endParaRPr sz="4800" b="1">
              <a:solidFill>
                <a:schemeClr val="hlink"/>
              </a:solidFill>
              <a:latin typeface="Tulpen One"/>
              <a:ea typeface="Tulpen One"/>
              <a:cs typeface="Tulpen One"/>
              <a:sym typeface="Tulpen One"/>
            </a:endParaRPr>
          </a:p>
        </p:txBody>
      </p:sp>
      <p:sp>
        <p:nvSpPr>
          <p:cNvPr id="3047" name="Google Shape;3047;p43"/>
          <p:cNvSpPr txBox="1">
            <a:spLocks noGrp="1"/>
          </p:cNvSpPr>
          <p:nvPr>
            <p:ph type="subTitle" idx="4294967295"/>
          </p:nvPr>
        </p:nvSpPr>
        <p:spPr>
          <a:xfrm>
            <a:off x="2155450" y="3041825"/>
            <a:ext cx="1848600" cy="430200"/>
          </a:xfrm>
          <a:prstGeom prst="rect">
            <a:avLst/>
          </a:prstGeom>
        </p:spPr>
        <p:txBody>
          <a:bodyPr spcFirstLastPara="1" wrap="square" lIns="91425" tIns="274300" rIns="91425" bIns="0" anchor="ctr" anchorCtr="0">
            <a:noAutofit/>
          </a:bodyPr>
          <a:lstStyle/>
          <a:p>
            <a:pPr marL="0" lvl="0" indent="0" algn="ctr" rtl="0">
              <a:spcBef>
                <a:spcPts val="0"/>
              </a:spcBef>
              <a:spcAft>
                <a:spcPts val="1600"/>
              </a:spcAft>
              <a:buNone/>
            </a:pPr>
            <a:r>
              <a:rPr lang="en" sz="4800" b="1">
                <a:solidFill>
                  <a:schemeClr val="hlink"/>
                </a:solidFill>
                <a:latin typeface="Tulpen One"/>
                <a:ea typeface="Tulpen One"/>
                <a:cs typeface="Tulpen One"/>
                <a:sym typeface="Tulpen One"/>
              </a:rPr>
              <a:t>2010</a:t>
            </a:r>
            <a:endParaRPr sz="4800" b="1">
              <a:solidFill>
                <a:schemeClr val="hlink"/>
              </a:solidFill>
              <a:latin typeface="Tulpen One"/>
              <a:ea typeface="Tulpen One"/>
              <a:cs typeface="Tulpen One"/>
              <a:sym typeface="Tulpen One"/>
            </a:endParaRPr>
          </a:p>
        </p:txBody>
      </p:sp>
      <p:sp>
        <p:nvSpPr>
          <p:cNvPr id="3048" name="Google Shape;3048;p43"/>
          <p:cNvSpPr txBox="1">
            <a:spLocks noGrp="1"/>
          </p:cNvSpPr>
          <p:nvPr>
            <p:ph type="title" idx="4294967295"/>
          </p:nvPr>
        </p:nvSpPr>
        <p:spPr>
          <a:xfrm>
            <a:off x="4027551" y="1881550"/>
            <a:ext cx="1095900" cy="43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0">
                <a:latin typeface="Barlow"/>
                <a:ea typeface="Barlow"/>
                <a:cs typeface="Barlow"/>
                <a:sym typeface="Barlow"/>
              </a:rPr>
              <a:t>Venus</a:t>
            </a:r>
            <a:endParaRPr sz="1600" b="0">
              <a:latin typeface="Barlow"/>
              <a:ea typeface="Barlow"/>
              <a:cs typeface="Barlow"/>
              <a:sym typeface="Barlow"/>
            </a:endParaRPr>
          </a:p>
        </p:txBody>
      </p:sp>
      <p:sp>
        <p:nvSpPr>
          <p:cNvPr id="3049" name="Google Shape;3049;p43"/>
          <p:cNvSpPr txBox="1">
            <a:spLocks noGrp="1"/>
          </p:cNvSpPr>
          <p:nvPr>
            <p:ph type="title" idx="4294967295"/>
          </p:nvPr>
        </p:nvSpPr>
        <p:spPr>
          <a:xfrm>
            <a:off x="6473327" y="1881550"/>
            <a:ext cx="1095900" cy="43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0">
                <a:latin typeface="Barlow"/>
                <a:ea typeface="Barlow"/>
                <a:cs typeface="Barlow"/>
                <a:sym typeface="Barlow"/>
              </a:rPr>
              <a:t>Jupiter</a:t>
            </a:r>
            <a:endParaRPr sz="1600" b="0">
              <a:latin typeface="Barlow"/>
              <a:ea typeface="Barlow"/>
              <a:cs typeface="Barlow"/>
              <a:sym typeface="Barlow"/>
            </a:endParaRPr>
          </a:p>
        </p:txBody>
      </p:sp>
      <p:sp>
        <p:nvSpPr>
          <p:cNvPr id="3050" name="Google Shape;3050;p43"/>
          <p:cNvSpPr txBox="1">
            <a:spLocks noGrp="1"/>
          </p:cNvSpPr>
          <p:nvPr>
            <p:ph type="title" idx="4294967295"/>
          </p:nvPr>
        </p:nvSpPr>
        <p:spPr>
          <a:xfrm>
            <a:off x="1581775" y="1881550"/>
            <a:ext cx="1095900" cy="43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0">
                <a:latin typeface="Barlow"/>
                <a:ea typeface="Barlow"/>
                <a:cs typeface="Barlow"/>
                <a:sym typeface="Barlow"/>
              </a:rPr>
              <a:t>Mercury</a:t>
            </a:r>
            <a:endParaRPr sz="1600" b="0">
              <a:latin typeface="Barlow"/>
              <a:ea typeface="Barlow"/>
              <a:cs typeface="Barlow"/>
              <a:sym typeface="Barlow"/>
            </a:endParaRPr>
          </a:p>
        </p:txBody>
      </p:sp>
      <p:sp>
        <p:nvSpPr>
          <p:cNvPr id="3051" name="Google Shape;3051;p43"/>
          <p:cNvSpPr/>
          <p:nvPr/>
        </p:nvSpPr>
        <p:spPr>
          <a:xfrm>
            <a:off x="2029825" y="1600100"/>
            <a:ext cx="199800" cy="199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3"/>
          <p:cNvSpPr/>
          <p:nvPr/>
        </p:nvSpPr>
        <p:spPr>
          <a:xfrm>
            <a:off x="4472100" y="1600100"/>
            <a:ext cx="199800" cy="199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3"/>
          <p:cNvSpPr/>
          <p:nvPr/>
        </p:nvSpPr>
        <p:spPr>
          <a:xfrm>
            <a:off x="6914375" y="1600100"/>
            <a:ext cx="199800" cy="199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57"/>
        <p:cNvGrpSpPr/>
        <p:nvPr/>
      </p:nvGrpSpPr>
      <p:grpSpPr>
        <a:xfrm>
          <a:off x="0" y="0"/>
          <a:ext cx="0" cy="0"/>
          <a:chOff x="0" y="0"/>
          <a:chExt cx="0" cy="0"/>
        </a:xfrm>
      </p:grpSpPr>
      <p:sp>
        <p:nvSpPr>
          <p:cNvPr id="3058" name="Google Shape;3058;p44"/>
          <p:cNvSpPr txBox="1">
            <a:spLocks noGrp="1"/>
          </p:cNvSpPr>
          <p:nvPr>
            <p:ph type="title"/>
          </p:nvPr>
        </p:nvSpPr>
        <p:spPr>
          <a:xfrm>
            <a:off x="1782975" y="1474175"/>
            <a:ext cx="5678100" cy="21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 PICTURE IS WORTH A THOUSAND WORDS</a:t>
            </a:r>
            <a:endParaRPr/>
          </a:p>
        </p:txBody>
      </p:sp>
      <p:grpSp>
        <p:nvGrpSpPr>
          <p:cNvPr id="3059" name="Google Shape;3059;p44"/>
          <p:cNvGrpSpPr/>
          <p:nvPr/>
        </p:nvGrpSpPr>
        <p:grpSpPr>
          <a:xfrm>
            <a:off x="7105700" y="2800288"/>
            <a:ext cx="2038301" cy="2349591"/>
            <a:chOff x="7105700" y="2800288"/>
            <a:chExt cx="2038301" cy="2349591"/>
          </a:xfrm>
        </p:grpSpPr>
        <p:pic>
          <p:nvPicPr>
            <p:cNvPr id="3060" name="Google Shape;3060;p44"/>
            <p:cNvPicPr preferRelativeResize="0"/>
            <p:nvPr/>
          </p:nvPicPr>
          <p:blipFill rotWithShape="1">
            <a:blip r:embed="rId4">
              <a:alphaModFix/>
            </a:blip>
            <a:srcRect r="77708" b="78637"/>
            <a:stretch/>
          </p:blipFill>
          <p:spPr>
            <a:xfrm rot="10800000">
              <a:off x="7105700" y="4051100"/>
              <a:ext cx="2038301" cy="1098776"/>
            </a:xfrm>
            <a:prstGeom prst="rect">
              <a:avLst/>
            </a:prstGeom>
            <a:noFill/>
            <a:ln>
              <a:noFill/>
            </a:ln>
          </p:spPr>
        </p:pic>
        <p:grpSp>
          <p:nvGrpSpPr>
            <p:cNvPr id="3061" name="Google Shape;3061;p44"/>
            <p:cNvGrpSpPr/>
            <p:nvPr/>
          </p:nvGrpSpPr>
          <p:grpSpPr>
            <a:xfrm>
              <a:off x="7640612" y="2800288"/>
              <a:ext cx="1499535" cy="2349591"/>
              <a:chOff x="7634175" y="2806726"/>
              <a:chExt cx="1499535" cy="2349591"/>
            </a:xfrm>
          </p:grpSpPr>
          <p:sp>
            <p:nvSpPr>
              <p:cNvPr id="3062" name="Google Shape;3062;p44"/>
              <p:cNvSpPr/>
              <p:nvPr/>
            </p:nvSpPr>
            <p:spPr>
              <a:xfrm>
                <a:off x="7634175" y="3583051"/>
                <a:ext cx="1499535" cy="1573266"/>
              </a:xfrm>
              <a:custGeom>
                <a:avLst/>
                <a:gdLst/>
                <a:ahLst/>
                <a:cxnLst/>
                <a:rect l="l" t="t" r="r" b="b"/>
                <a:pathLst>
                  <a:path w="35042" h="36765" extrusionOk="0">
                    <a:moveTo>
                      <a:pt x="538" y="552"/>
                    </a:moveTo>
                    <a:lnTo>
                      <a:pt x="538" y="552"/>
                    </a:lnTo>
                    <a:cubicBezTo>
                      <a:pt x="2516" y="1227"/>
                      <a:pt x="4418" y="2097"/>
                      <a:pt x="6212" y="3126"/>
                    </a:cubicBezTo>
                    <a:cubicBezTo>
                      <a:pt x="8127" y="4192"/>
                      <a:pt x="9907" y="5454"/>
                      <a:pt x="11589" y="6810"/>
                    </a:cubicBezTo>
                    <a:cubicBezTo>
                      <a:pt x="12441" y="7474"/>
                      <a:pt x="13250" y="8192"/>
                      <a:pt x="14055" y="8902"/>
                    </a:cubicBezTo>
                    <a:cubicBezTo>
                      <a:pt x="14834" y="9642"/>
                      <a:pt x="15621" y="10375"/>
                      <a:pt x="16365" y="11143"/>
                    </a:cubicBezTo>
                    <a:cubicBezTo>
                      <a:pt x="17870" y="12666"/>
                      <a:pt x="19298" y="14254"/>
                      <a:pt x="20665" y="15882"/>
                    </a:cubicBezTo>
                    <a:cubicBezTo>
                      <a:pt x="23417" y="19124"/>
                      <a:pt x="25973" y="22511"/>
                      <a:pt x="28345" y="26002"/>
                    </a:cubicBezTo>
                    <a:cubicBezTo>
                      <a:pt x="30720" y="29483"/>
                      <a:pt x="32953" y="33109"/>
                      <a:pt x="34988" y="36721"/>
                    </a:cubicBezTo>
                    <a:lnTo>
                      <a:pt x="33403" y="36126"/>
                    </a:lnTo>
                    <a:cubicBezTo>
                      <a:pt x="32888" y="35930"/>
                      <a:pt x="32377" y="35749"/>
                      <a:pt x="31859" y="35517"/>
                    </a:cubicBezTo>
                    <a:lnTo>
                      <a:pt x="30303" y="34857"/>
                    </a:lnTo>
                    <a:cubicBezTo>
                      <a:pt x="29788" y="34632"/>
                      <a:pt x="29291" y="34381"/>
                      <a:pt x="28780" y="34142"/>
                    </a:cubicBezTo>
                    <a:cubicBezTo>
                      <a:pt x="26750" y="33193"/>
                      <a:pt x="24817" y="32075"/>
                      <a:pt x="22964" y="30865"/>
                    </a:cubicBezTo>
                    <a:cubicBezTo>
                      <a:pt x="19262" y="28428"/>
                      <a:pt x="15955" y="25520"/>
                      <a:pt x="13025" y="22325"/>
                    </a:cubicBezTo>
                    <a:cubicBezTo>
                      <a:pt x="10121" y="19113"/>
                      <a:pt x="7601" y="15603"/>
                      <a:pt x="5491" y="11894"/>
                    </a:cubicBezTo>
                    <a:cubicBezTo>
                      <a:pt x="3456" y="8276"/>
                      <a:pt x="1700" y="4487"/>
                      <a:pt x="538" y="552"/>
                    </a:cubicBezTo>
                    <a:close/>
                    <a:moveTo>
                      <a:pt x="1" y="1"/>
                    </a:moveTo>
                    <a:lnTo>
                      <a:pt x="81" y="317"/>
                    </a:lnTo>
                    <a:cubicBezTo>
                      <a:pt x="606" y="2383"/>
                      <a:pt x="1317" y="4392"/>
                      <a:pt x="2126" y="6372"/>
                    </a:cubicBezTo>
                    <a:cubicBezTo>
                      <a:pt x="2938" y="8348"/>
                      <a:pt x="3856" y="10288"/>
                      <a:pt x="4900" y="12173"/>
                    </a:cubicBezTo>
                    <a:cubicBezTo>
                      <a:pt x="6989" y="15937"/>
                      <a:pt x="9486" y="19527"/>
                      <a:pt x="12467" y="22757"/>
                    </a:cubicBezTo>
                    <a:cubicBezTo>
                      <a:pt x="13964" y="24363"/>
                      <a:pt x="15527" y="25926"/>
                      <a:pt x="17242" y="27340"/>
                    </a:cubicBezTo>
                    <a:cubicBezTo>
                      <a:pt x="18972" y="28736"/>
                      <a:pt x="20752" y="30085"/>
                      <a:pt x="22670" y="31253"/>
                    </a:cubicBezTo>
                    <a:cubicBezTo>
                      <a:pt x="26474" y="33646"/>
                      <a:pt x="30607" y="35502"/>
                      <a:pt x="35042" y="36764"/>
                    </a:cubicBezTo>
                    <a:cubicBezTo>
                      <a:pt x="33243" y="32910"/>
                      <a:pt x="31115" y="29305"/>
                      <a:pt x="28805" y="25744"/>
                    </a:cubicBezTo>
                    <a:cubicBezTo>
                      <a:pt x="26470" y="22210"/>
                      <a:pt x="23958" y="18765"/>
                      <a:pt x="21125" y="15545"/>
                    </a:cubicBezTo>
                    <a:cubicBezTo>
                      <a:pt x="18294" y="12326"/>
                      <a:pt x="15176" y="9316"/>
                      <a:pt x="11753" y="6636"/>
                    </a:cubicBezTo>
                    <a:cubicBezTo>
                      <a:pt x="8333" y="3957"/>
                      <a:pt x="4552" y="1617"/>
                      <a:pt x="327" y="116"/>
                    </a:cubicBezTo>
                    <a:lnTo>
                      <a:pt x="1"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4"/>
              <p:cNvSpPr/>
              <p:nvPr/>
            </p:nvSpPr>
            <p:spPr>
              <a:xfrm>
                <a:off x="7645558" y="3594990"/>
                <a:ext cx="1487082" cy="1560386"/>
              </a:xfrm>
              <a:custGeom>
                <a:avLst/>
                <a:gdLst/>
                <a:ahLst/>
                <a:cxnLst/>
                <a:rect l="l" t="t" r="r" b="b"/>
                <a:pathLst>
                  <a:path w="34751" h="36464" extrusionOk="0">
                    <a:moveTo>
                      <a:pt x="0" y="1"/>
                    </a:moveTo>
                    <a:lnTo>
                      <a:pt x="4286" y="4606"/>
                    </a:lnTo>
                    <a:lnTo>
                      <a:pt x="8611" y="9182"/>
                    </a:lnTo>
                    <a:lnTo>
                      <a:pt x="17303" y="18290"/>
                    </a:lnTo>
                    <a:lnTo>
                      <a:pt x="26041" y="27363"/>
                    </a:lnTo>
                    <a:lnTo>
                      <a:pt x="30403" y="31905"/>
                    </a:lnTo>
                    <a:lnTo>
                      <a:pt x="34751" y="36463"/>
                    </a:lnTo>
                    <a:cubicBezTo>
                      <a:pt x="32093" y="33240"/>
                      <a:pt x="29279" y="30129"/>
                      <a:pt x="26450" y="27036"/>
                    </a:cubicBezTo>
                    <a:cubicBezTo>
                      <a:pt x="23619" y="23943"/>
                      <a:pt x="20722" y="20905"/>
                      <a:pt x="17832" y="17859"/>
                    </a:cubicBezTo>
                    <a:cubicBezTo>
                      <a:pt x="14903" y="14849"/>
                      <a:pt x="11987" y="11825"/>
                      <a:pt x="9014" y="8849"/>
                    </a:cubicBezTo>
                    <a:cubicBezTo>
                      <a:pt x="6040" y="5871"/>
                      <a:pt x="3056" y="2905"/>
                      <a:pt x="0"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4"/>
              <p:cNvSpPr/>
              <p:nvPr/>
            </p:nvSpPr>
            <p:spPr>
              <a:xfrm>
                <a:off x="8132467" y="4393654"/>
                <a:ext cx="298093" cy="110833"/>
              </a:xfrm>
              <a:custGeom>
                <a:avLst/>
                <a:gdLst/>
                <a:ahLst/>
                <a:cxnLst/>
                <a:rect l="l" t="t" r="r" b="b"/>
                <a:pathLst>
                  <a:path w="6966" h="2590" extrusionOk="0">
                    <a:moveTo>
                      <a:pt x="6845" y="1"/>
                    </a:moveTo>
                    <a:lnTo>
                      <a:pt x="0" y="2282"/>
                    </a:lnTo>
                    <a:lnTo>
                      <a:pt x="119" y="2590"/>
                    </a:lnTo>
                    <a:lnTo>
                      <a:pt x="6965" y="309"/>
                    </a:lnTo>
                    <a:lnTo>
                      <a:pt x="6845"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4"/>
              <p:cNvSpPr/>
              <p:nvPr/>
            </p:nvSpPr>
            <p:spPr>
              <a:xfrm>
                <a:off x="8033913" y="4275585"/>
                <a:ext cx="283201" cy="106168"/>
              </a:xfrm>
              <a:custGeom>
                <a:avLst/>
                <a:gdLst/>
                <a:ahLst/>
                <a:cxnLst/>
                <a:rect l="l" t="t" r="r" b="b"/>
                <a:pathLst>
                  <a:path w="6618" h="2481" extrusionOk="0">
                    <a:moveTo>
                      <a:pt x="6498" y="0"/>
                    </a:moveTo>
                    <a:lnTo>
                      <a:pt x="1" y="2172"/>
                    </a:lnTo>
                    <a:lnTo>
                      <a:pt x="120" y="2480"/>
                    </a:lnTo>
                    <a:lnTo>
                      <a:pt x="6618" y="308"/>
                    </a:lnTo>
                    <a:lnTo>
                      <a:pt x="649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4"/>
              <p:cNvSpPr/>
              <p:nvPr/>
            </p:nvSpPr>
            <p:spPr>
              <a:xfrm>
                <a:off x="8522833" y="4310034"/>
                <a:ext cx="60723" cy="198472"/>
              </a:xfrm>
              <a:custGeom>
                <a:avLst/>
                <a:gdLst/>
                <a:ahLst/>
                <a:cxnLst/>
                <a:rect l="l" t="t" r="r" b="b"/>
                <a:pathLst>
                  <a:path w="1419" h="4638" extrusionOk="0">
                    <a:moveTo>
                      <a:pt x="1070" y="0"/>
                    </a:moveTo>
                    <a:lnTo>
                      <a:pt x="1" y="4569"/>
                    </a:lnTo>
                    <a:lnTo>
                      <a:pt x="345" y="4638"/>
                    </a:lnTo>
                    <a:lnTo>
                      <a:pt x="1418" y="69"/>
                    </a:lnTo>
                    <a:lnTo>
                      <a:pt x="1070"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4"/>
              <p:cNvSpPr/>
              <p:nvPr/>
            </p:nvSpPr>
            <p:spPr>
              <a:xfrm>
                <a:off x="8224945" y="2806726"/>
                <a:ext cx="908185" cy="2059090"/>
              </a:xfrm>
              <a:custGeom>
                <a:avLst/>
                <a:gdLst/>
                <a:ahLst/>
                <a:cxnLst/>
                <a:rect l="l" t="t" r="r" b="b"/>
                <a:pathLst>
                  <a:path w="21223" h="48118" extrusionOk="0">
                    <a:moveTo>
                      <a:pt x="846" y="705"/>
                    </a:moveTo>
                    <a:cubicBezTo>
                      <a:pt x="2577" y="2026"/>
                      <a:pt x="4195" y="3481"/>
                      <a:pt x="5653" y="5063"/>
                    </a:cubicBezTo>
                    <a:cubicBezTo>
                      <a:pt x="7186" y="6738"/>
                      <a:pt x="8553" y="8537"/>
                      <a:pt x="9779" y="10411"/>
                    </a:cubicBezTo>
                    <a:cubicBezTo>
                      <a:pt x="12227" y="14172"/>
                      <a:pt x="14054" y="18243"/>
                      <a:pt x="15555" y="22391"/>
                    </a:cubicBezTo>
                    <a:cubicBezTo>
                      <a:pt x="16335" y="24454"/>
                      <a:pt x="16966" y="26568"/>
                      <a:pt x="17585" y="28678"/>
                    </a:cubicBezTo>
                    <a:cubicBezTo>
                      <a:pt x="18195" y="30793"/>
                      <a:pt x="18728" y="32928"/>
                      <a:pt x="19185" y="35074"/>
                    </a:cubicBezTo>
                    <a:cubicBezTo>
                      <a:pt x="20106" y="39357"/>
                      <a:pt x="20784" y="43744"/>
                      <a:pt x="21197" y="48056"/>
                    </a:cubicBezTo>
                    <a:cubicBezTo>
                      <a:pt x="20395" y="47211"/>
                      <a:pt x="19620" y="46359"/>
                      <a:pt x="18866" y="45521"/>
                    </a:cubicBezTo>
                    <a:lnTo>
                      <a:pt x="17734" y="44281"/>
                    </a:lnTo>
                    <a:lnTo>
                      <a:pt x="17169" y="43668"/>
                    </a:lnTo>
                    <a:lnTo>
                      <a:pt x="16632" y="43012"/>
                    </a:lnTo>
                    <a:lnTo>
                      <a:pt x="14493" y="40369"/>
                    </a:lnTo>
                    <a:cubicBezTo>
                      <a:pt x="14145" y="39922"/>
                      <a:pt x="13768" y="39499"/>
                      <a:pt x="13445" y="39038"/>
                    </a:cubicBezTo>
                    <a:lnTo>
                      <a:pt x="12488" y="37646"/>
                    </a:lnTo>
                    <a:lnTo>
                      <a:pt x="10577" y="34865"/>
                    </a:lnTo>
                    <a:lnTo>
                      <a:pt x="8887" y="31968"/>
                    </a:lnTo>
                    <a:cubicBezTo>
                      <a:pt x="8608" y="31485"/>
                      <a:pt x="8314" y="31006"/>
                      <a:pt x="8053" y="30517"/>
                    </a:cubicBezTo>
                    <a:lnTo>
                      <a:pt x="7306" y="29023"/>
                    </a:lnTo>
                    <a:lnTo>
                      <a:pt x="6559" y="27533"/>
                    </a:lnTo>
                    <a:cubicBezTo>
                      <a:pt x="6309" y="27036"/>
                      <a:pt x="6048" y="26543"/>
                      <a:pt x="5852" y="26024"/>
                    </a:cubicBezTo>
                    <a:lnTo>
                      <a:pt x="4579" y="22953"/>
                    </a:lnTo>
                    <a:cubicBezTo>
                      <a:pt x="4192" y="21920"/>
                      <a:pt x="3869" y="20865"/>
                      <a:pt x="3496" y="19828"/>
                    </a:cubicBezTo>
                    <a:cubicBezTo>
                      <a:pt x="3104" y="18791"/>
                      <a:pt x="2872" y="17713"/>
                      <a:pt x="2564" y="16655"/>
                    </a:cubicBezTo>
                    <a:cubicBezTo>
                      <a:pt x="2248" y="15600"/>
                      <a:pt x="2042" y="14523"/>
                      <a:pt x="1816" y="13446"/>
                    </a:cubicBezTo>
                    <a:cubicBezTo>
                      <a:pt x="982" y="9257"/>
                      <a:pt x="503" y="4954"/>
                      <a:pt x="846" y="705"/>
                    </a:cubicBezTo>
                    <a:close/>
                    <a:moveTo>
                      <a:pt x="529" y="1"/>
                    </a:moveTo>
                    <a:lnTo>
                      <a:pt x="493" y="331"/>
                    </a:lnTo>
                    <a:cubicBezTo>
                      <a:pt x="0" y="4751"/>
                      <a:pt x="333" y="9197"/>
                      <a:pt x="1160" y="13555"/>
                    </a:cubicBezTo>
                    <a:cubicBezTo>
                      <a:pt x="2012" y="17906"/>
                      <a:pt x="3307" y="22199"/>
                      <a:pt x="5178" y="26278"/>
                    </a:cubicBezTo>
                    <a:cubicBezTo>
                      <a:pt x="5381" y="26800"/>
                      <a:pt x="5642" y="27297"/>
                      <a:pt x="5896" y="27801"/>
                    </a:cubicBezTo>
                    <a:lnTo>
                      <a:pt x="6657" y="29306"/>
                    </a:lnTo>
                    <a:lnTo>
                      <a:pt x="7419" y="30807"/>
                    </a:lnTo>
                    <a:cubicBezTo>
                      <a:pt x="7680" y="31307"/>
                      <a:pt x="8003" y="31775"/>
                      <a:pt x="8289" y="32261"/>
                    </a:cubicBezTo>
                    <a:lnTo>
                      <a:pt x="10066" y="35148"/>
                    </a:lnTo>
                    <a:lnTo>
                      <a:pt x="12060" y="37907"/>
                    </a:lnTo>
                    <a:lnTo>
                      <a:pt x="13057" y="39285"/>
                    </a:lnTo>
                    <a:cubicBezTo>
                      <a:pt x="13394" y="39741"/>
                      <a:pt x="13786" y="40162"/>
                      <a:pt x="14148" y="40600"/>
                    </a:cubicBezTo>
                    <a:lnTo>
                      <a:pt x="16360" y="43211"/>
                    </a:lnTo>
                    <a:lnTo>
                      <a:pt x="16915" y="43864"/>
                    </a:lnTo>
                    <a:lnTo>
                      <a:pt x="17538" y="44488"/>
                    </a:lnTo>
                    <a:lnTo>
                      <a:pt x="18790" y="45713"/>
                    </a:lnTo>
                    <a:cubicBezTo>
                      <a:pt x="19624" y="46526"/>
                      <a:pt x="20435" y="47316"/>
                      <a:pt x="21222" y="48117"/>
                    </a:cubicBezTo>
                    <a:cubicBezTo>
                      <a:pt x="21139" y="43661"/>
                      <a:pt x="20544" y="39328"/>
                      <a:pt x="19717" y="34984"/>
                    </a:cubicBezTo>
                    <a:cubicBezTo>
                      <a:pt x="18847" y="30658"/>
                      <a:pt x="17702" y="26369"/>
                      <a:pt x="16110" y="22213"/>
                    </a:cubicBezTo>
                    <a:cubicBezTo>
                      <a:pt x="15298" y="20143"/>
                      <a:pt x="14406" y="18095"/>
                      <a:pt x="13383" y="16108"/>
                    </a:cubicBezTo>
                    <a:cubicBezTo>
                      <a:pt x="12346" y="14124"/>
                      <a:pt x="11236" y="12174"/>
                      <a:pt x="9989" y="10295"/>
                    </a:cubicBezTo>
                    <a:cubicBezTo>
                      <a:pt x="8720" y="8432"/>
                      <a:pt x="7368" y="6615"/>
                      <a:pt x="5845" y="4914"/>
                    </a:cubicBezTo>
                    <a:cubicBezTo>
                      <a:pt x="4301" y="3236"/>
                      <a:pt x="2636" y="1644"/>
                      <a:pt x="805" y="215"/>
                    </a:cubicBezTo>
                    <a:lnTo>
                      <a:pt x="529"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4"/>
              <p:cNvSpPr/>
              <p:nvPr/>
            </p:nvSpPr>
            <p:spPr>
              <a:xfrm>
                <a:off x="8254216" y="2821789"/>
                <a:ext cx="878444" cy="2042786"/>
              </a:xfrm>
              <a:custGeom>
                <a:avLst/>
                <a:gdLst/>
                <a:ahLst/>
                <a:cxnLst/>
                <a:rect l="l" t="t" r="r" b="b"/>
                <a:pathLst>
                  <a:path w="20528" h="47737" extrusionOk="0">
                    <a:moveTo>
                      <a:pt x="1" y="0"/>
                    </a:moveTo>
                    <a:lnTo>
                      <a:pt x="5364" y="11862"/>
                    </a:lnTo>
                    <a:cubicBezTo>
                      <a:pt x="7151" y="15813"/>
                      <a:pt x="8979" y="19751"/>
                      <a:pt x="10726" y="23718"/>
                    </a:cubicBezTo>
                    <a:cubicBezTo>
                      <a:pt x="12522" y="27667"/>
                      <a:pt x="14273" y="31633"/>
                      <a:pt x="15966" y="35614"/>
                    </a:cubicBezTo>
                    <a:cubicBezTo>
                      <a:pt x="16811" y="37609"/>
                      <a:pt x="17659" y="39600"/>
                      <a:pt x="18424" y="41619"/>
                    </a:cubicBezTo>
                    <a:cubicBezTo>
                      <a:pt x="19244" y="43625"/>
                      <a:pt x="19944" y="45659"/>
                      <a:pt x="20528" y="47737"/>
                    </a:cubicBezTo>
                    <a:cubicBezTo>
                      <a:pt x="19643" y="43520"/>
                      <a:pt x="18033" y="39473"/>
                      <a:pt x="16478" y="35437"/>
                    </a:cubicBezTo>
                    <a:cubicBezTo>
                      <a:pt x="14882" y="31409"/>
                      <a:pt x="13124" y="27442"/>
                      <a:pt x="11379" y="23468"/>
                    </a:cubicBezTo>
                    <a:cubicBezTo>
                      <a:pt x="9573" y="19520"/>
                      <a:pt x="7757" y="15578"/>
                      <a:pt x="5861" y="11666"/>
                    </a:cubicBezTo>
                    <a:cubicBezTo>
                      <a:pt x="3968" y="7753"/>
                      <a:pt x="2032" y="3856"/>
                      <a:pt x="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4"/>
              <p:cNvSpPr/>
              <p:nvPr/>
            </p:nvSpPr>
            <p:spPr>
              <a:xfrm>
                <a:off x="8418416" y="3823125"/>
                <a:ext cx="330401" cy="60551"/>
              </a:xfrm>
              <a:custGeom>
                <a:avLst/>
                <a:gdLst/>
                <a:ahLst/>
                <a:cxnLst/>
                <a:rect l="l" t="t" r="r" b="b"/>
                <a:pathLst>
                  <a:path w="7721" h="1415" extrusionOk="0">
                    <a:moveTo>
                      <a:pt x="55" y="0"/>
                    </a:moveTo>
                    <a:lnTo>
                      <a:pt x="1" y="323"/>
                    </a:lnTo>
                    <a:lnTo>
                      <a:pt x="7669" y="1414"/>
                    </a:lnTo>
                    <a:lnTo>
                      <a:pt x="7720" y="1095"/>
                    </a:lnTo>
                    <a:lnTo>
                      <a:pt x="55"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4"/>
              <p:cNvSpPr/>
              <p:nvPr/>
            </p:nvSpPr>
            <p:spPr>
              <a:xfrm>
                <a:off x="8613000" y="3383674"/>
                <a:ext cx="124954" cy="214476"/>
              </a:xfrm>
              <a:custGeom>
                <a:avLst/>
                <a:gdLst/>
                <a:ahLst/>
                <a:cxnLst/>
                <a:rect l="l" t="t" r="r" b="b"/>
                <a:pathLst>
                  <a:path w="2920" h="5012" extrusionOk="0">
                    <a:moveTo>
                      <a:pt x="2603" y="0"/>
                    </a:moveTo>
                    <a:lnTo>
                      <a:pt x="1" y="4867"/>
                    </a:lnTo>
                    <a:lnTo>
                      <a:pt x="319" y="5011"/>
                    </a:lnTo>
                    <a:lnTo>
                      <a:pt x="2919" y="141"/>
                    </a:lnTo>
                    <a:lnTo>
                      <a:pt x="2603"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4"/>
              <p:cNvSpPr/>
              <p:nvPr/>
            </p:nvSpPr>
            <p:spPr>
              <a:xfrm>
                <a:off x="8669317" y="3529216"/>
                <a:ext cx="143569" cy="180199"/>
              </a:xfrm>
              <a:custGeom>
                <a:avLst/>
                <a:gdLst/>
                <a:ahLst/>
                <a:cxnLst/>
                <a:rect l="l" t="t" r="r" b="b"/>
                <a:pathLst>
                  <a:path w="3355" h="4211" extrusionOk="0">
                    <a:moveTo>
                      <a:pt x="3064" y="0"/>
                    </a:moveTo>
                    <a:lnTo>
                      <a:pt x="0" y="4025"/>
                    </a:lnTo>
                    <a:lnTo>
                      <a:pt x="291" y="4210"/>
                    </a:lnTo>
                    <a:lnTo>
                      <a:pt x="3354" y="189"/>
                    </a:lnTo>
                    <a:lnTo>
                      <a:pt x="3064"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4"/>
              <p:cNvSpPr/>
              <p:nvPr/>
            </p:nvSpPr>
            <p:spPr>
              <a:xfrm>
                <a:off x="8575299" y="4148830"/>
                <a:ext cx="307379" cy="41423"/>
              </a:xfrm>
              <a:custGeom>
                <a:avLst/>
                <a:gdLst/>
                <a:ahLst/>
                <a:cxnLst/>
                <a:rect l="l" t="t" r="r" b="b"/>
                <a:pathLst>
                  <a:path w="7183" h="968" extrusionOk="0">
                    <a:moveTo>
                      <a:pt x="37" y="0"/>
                    </a:moveTo>
                    <a:lnTo>
                      <a:pt x="0" y="323"/>
                    </a:lnTo>
                    <a:lnTo>
                      <a:pt x="7147" y="968"/>
                    </a:lnTo>
                    <a:lnTo>
                      <a:pt x="7183" y="645"/>
                    </a:lnTo>
                    <a:lnTo>
                      <a:pt x="37"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073" name="Google Shape;3073;p44"/>
          <p:cNvPicPr preferRelativeResize="0"/>
          <p:nvPr/>
        </p:nvPicPr>
        <p:blipFill rotWithShape="1">
          <a:blip r:embed="rId5">
            <a:alphaModFix/>
          </a:blip>
          <a:srcRect l="77708" t="77089"/>
          <a:stretch/>
        </p:blipFill>
        <p:spPr>
          <a:xfrm rot="10800000">
            <a:off x="0" y="0"/>
            <a:ext cx="2038301" cy="1178375"/>
          </a:xfrm>
          <a:prstGeom prst="rect">
            <a:avLst/>
          </a:prstGeom>
          <a:noFill/>
          <a:ln>
            <a:noFill/>
          </a:ln>
        </p:spPr>
      </p:pic>
      <p:grpSp>
        <p:nvGrpSpPr>
          <p:cNvPr id="3074" name="Google Shape;3074;p44"/>
          <p:cNvGrpSpPr/>
          <p:nvPr/>
        </p:nvGrpSpPr>
        <p:grpSpPr>
          <a:xfrm>
            <a:off x="-44800" y="-49354"/>
            <a:ext cx="1778985" cy="1644422"/>
            <a:chOff x="-44800" y="-49354"/>
            <a:chExt cx="1778985" cy="1644422"/>
          </a:xfrm>
        </p:grpSpPr>
        <p:sp>
          <p:nvSpPr>
            <p:cNvPr id="3075" name="Google Shape;3075;p44"/>
            <p:cNvSpPr/>
            <p:nvPr/>
          </p:nvSpPr>
          <p:spPr>
            <a:xfrm rot="10800000" flipH="1">
              <a:off x="308582" y="231134"/>
              <a:ext cx="463436" cy="235615"/>
            </a:xfrm>
            <a:custGeom>
              <a:avLst/>
              <a:gdLst/>
              <a:ahLst/>
              <a:cxnLst/>
              <a:rect l="l" t="t" r="r" b="b"/>
              <a:pathLst>
                <a:path w="16886" h="8585" extrusionOk="0">
                  <a:moveTo>
                    <a:pt x="12837" y="1"/>
                  </a:moveTo>
                  <a:cubicBezTo>
                    <a:pt x="12792" y="1"/>
                    <a:pt x="12747" y="2"/>
                    <a:pt x="12703" y="4"/>
                  </a:cubicBezTo>
                  <a:cubicBezTo>
                    <a:pt x="12642" y="4"/>
                    <a:pt x="12577" y="4"/>
                    <a:pt x="12521" y="7"/>
                  </a:cubicBezTo>
                  <a:cubicBezTo>
                    <a:pt x="9703" y="83"/>
                    <a:pt x="7251" y="1224"/>
                    <a:pt x="5042" y="2920"/>
                  </a:cubicBezTo>
                  <a:cubicBezTo>
                    <a:pt x="3826" y="3855"/>
                    <a:pt x="2001" y="5144"/>
                    <a:pt x="1043" y="6554"/>
                  </a:cubicBezTo>
                  <a:cubicBezTo>
                    <a:pt x="910" y="6748"/>
                    <a:pt x="796" y="6942"/>
                    <a:pt x="701" y="7140"/>
                  </a:cubicBezTo>
                  <a:lnTo>
                    <a:pt x="1" y="8585"/>
                  </a:lnTo>
                  <a:cubicBezTo>
                    <a:pt x="3423" y="5821"/>
                    <a:pt x="8681" y="5049"/>
                    <a:pt x="12414" y="4531"/>
                  </a:cubicBezTo>
                  <a:cubicBezTo>
                    <a:pt x="12650" y="4498"/>
                    <a:pt x="12879" y="4467"/>
                    <a:pt x="13102" y="4433"/>
                  </a:cubicBezTo>
                  <a:cubicBezTo>
                    <a:pt x="14311" y="4266"/>
                    <a:pt x="15315" y="4114"/>
                    <a:pt x="15985" y="3908"/>
                  </a:cubicBezTo>
                  <a:cubicBezTo>
                    <a:pt x="16171" y="3851"/>
                    <a:pt x="16330" y="3790"/>
                    <a:pt x="16464" y="3722"/>
                  </a:cubicBezTo>
                  <a:cubicBezTo>
                    <a:pt x="16718" y="3592"/>
                    <a:pt x="16862" y="3440"/>
                    <a:pt x="16871" y="3250"/>
                  </a:cubicBezTo>
                  <a:cubicBezTo>
                    <a:pt x="16885" y="2966"/>
                    <a:pt x="16851" y="2687"/>
                    <a:pt x="16775" y="2418"/>
                  </a:cubicBezTo>
                  <a:cubicBezTo>
                    <a:pt x="16741" y="2300"/>
                    <a:pt x="16703" y="2185"/>
                    <a:pt x="16657" y="2071"/>
                  </a:cubicBezTo>
                  <a:cubicBezTo>
                    <a:pt x="16638" y="2034"/>
                    <a:pt x="16623" y="1992"/>
                    <a:pt x="16600" y="1954"/>
                  </a:cubicBezTo>
                  <a:cubicBezTo>
                    <a:pt x="16266" y="1239"/>
                    <a:pt x="15653" y="650"/>
                    <a:pt x="14932" y="350"/>
                  </a:cubicBezTo>
                  <a:cubicBezTo>
                    <a:pt x="14311" y="95"/>
                    <a:pt x="13642" y="15"/>
                    <a:pt x="12973" y="4"/>
                  </a:cubicBezTo>
                  <a:cubicBezTo>
                    <a:pt x="12928" y="2"/>
                    <a:pt x="12882" y="1"/>
                    <a:pt x="1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4"/>
            <p:cNvSpPr/>
            <p:nvPr/>
          </p:nvSpPr>
          <p:spPr>
            <a:xfrm rot="10800000" flipH="1">
              <a:off x="308582" y="231134"/>
              <a:ext cx="463436" cy="183333"/>
            </a:xfrm>
            <a:custGeom>
              <a:avLst/>
              <a:gdLst/>
              <a:ahLst/>
              <a:cxnLst/>
              <a:rect l="l" t="t" r="r" b="b"/>
              <a:pathLst>
                <a:path w="16886" h="6680" extrusionOk="0">
                  <a:moveTo>
                    <a:pt x="15165" y="0"/>
                  </a:moveTo>
                  <a:cubicBezTo>
                    <a:pt x="11822" y="0"/>
                    <a:pt x="6499" y="765"/>
                    <a:pt x="1043" y="4649"/>
                  </a:cubicBezTo>
                  <a:cubicBezTo>
                    <a:pt x="910" y="4843"/>
                    <a:pt x="796" y="5037"/>
                    <a:pt x="701" y="5235"/>
                  </a:cubicBezTo>
                  <a:lnTo>
                    <a:pt x="1" y="6680"/>
                  </a:lnTo>
                  <a:cubicBezTo>
                    <a:pt x="3423" y="3916"/>
                    <a:pt x="8681" y="3144"/>
                    <a:pt x="12414" y="2626"/>
                  </a:cubicBezTo>
                  <a:cubicBezTo>
                    <a:pt x="12650" y="2593"/>
                    <a:pt x="12879" y="2562"/>
                    <a:pt x="13102" y="2528"/>
                  </a:cubicBezTo>
                  <a:cubicBezTo>
                    <a:pt x="14311" y="2361"/>
                    <a:pt x="15315" y="2209"/>
                    <a:pt x="15985" y="2003"/>
                  </a:cubicBezTo>
                  <a:cubicBezTo>
                    <a:pt x="16171" y="1946"/>
                    <a:pt x="16330" y="1885"/>
                    <a:pt x="16464" y="1817"/>
                  </a:cubicBezTo>
                  <a:cubicBezTo>
                    <a:pt x="16718" y="1687"/>
                    <a:pt x="16862" y="1535"/>
                    <a:pt x="16871" y="1345"/>
                  </a:cubicBezTo>
                  <a:cubicBezTo>
                    <a:pt x="16885" y="1061"/>
                    <a:pt x="16851" y="782"/>
                    <a:pt x="16775" y="513"/>
                  </a:cubicBezTo>
                  <a:cubicBezTo>
                    <a:pt x="16741" y="395"/>
                    <a:pt x="16703" y="280"/>
                    <a:pt x="16657" y="166"/>
                  </a:cubicBezTo>
                  <a:cubicBezTo>
                    <a:pt x="16638" y="129"/>
                    <a:pt x="16623" y="87"/>
                    <a:pt x="16600" y="49"/>
                  </a:cubicBezTo>
                  <a:cubicBezTo>
                    <a:pt x="16177" y="20"/>
                    <a:pt x="15696" y="0"/>
                    <a:pt x="15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4"/>
            <p:cNvSpPr/>
            <p:nvPr/>
          </p:nvSpPr>
          <p:spPr>
            <a:xfrm rot="10800000" flipH="1">
              <a:off x="383012" y="311575"/>
              <a:ext cx="385959" cy="155174"/>
            </a:xfrm>
            <a:custGeom>
              <a:avLst/>
              <a:gdLst/>
              <a:ahLst/>
              <a:cxnLst/>
              <a:rect l="l" t="t" r="r" b="b"/>
              <a:pathLst>
                <a:path w="14063" h="5654" extrusionOk="0">
                  <a:moveTo>
                    <a:pt x="10125" y="1"/>
                  </a:moveTo>
                  <a:cubicBezTo>
                    <a:pt x="10080" y="1"/>
                    <a:pt x="10035" y="2"/>
                    <a:pt x="9991" y="4"/>
                  </a:cubicBezTo>
                  <a:cubicBezTo>
                    <a:pt x="9930" y="4"/>
                    <a:pt x="9865" y="4"/>
                    <a:pt x="9809" y="7"/>
                  </a:cubicBezTo>
                  <a:cubicBezTo>
                    <a:pt x="9584" y="338"/>
                    <a:pt x="9398" y="692"/>
                    <a:pt x="9170" y="1018"/>
                  </a:cubicBezTo>
                  <a:cubicBezTo>
                    <a:pt x="8870" y="1455"/>
                    <a:pt x="8497" y="1810"/>
                    <a:pt x="8155" y="2208"/>
                  </a:cubicBezTo>
                  <a:cubicBezTo>
                    <a:pt x="8151" y="2213"/>
                    <a:pt x="8151" y="2213"/>
                    <a:pt x="8151" y="2216"/>
                  </a:cubicBezTo>
                  <a:cubicBezTo>
                    <a:pt x="5216" y="2654"/>
                    <a:pt x="2406" y="3707"/>
                    <a:pt x="23" y="5604"/>
                  </a:cubicBezTo>
                  <a:cubicBezTo>
                    <a:pt x="1" y="5620"/>
                    <a:pt x="20" y="5654"/>
                    <a:pt x="43" y="5654"/>
                  </a:cubicBezTo>
                  <a:cubicBezTo>
                    <a:pt x="47" y="5654"/>
                    <a:pt x="52" y="5652"/>
                    <a:pt x="56" y="5649"/>
                  </a:cubicBezTo>
                  <a:cubicBezTo>
                    <a:pt x="2023" y="4220"/>
                    <a:pt x="4190" y="3311"/>
                    <a:pt x="6452" y="2801"/>
                  </a:cubicBezTo>
                  <a:cubicBezTo>
                    <a:pt x="6456" y="2801"/>
                    <a:pt x="6456" y="2806"/>
                    <a:pt x="6459" y="2806"/>
                  </a:cubicBezTo>
                  <a:cubicBezTo>
                    <a:pt x="7695" y="3269"/>
                    <a:pt x="8707" y="3836"/>
                    <a:pt x="9702" y="4531"/>
                  </a:cubicBezTo>
                  <a:cubicBezTo>
                    <a:pt x="9938" y="4498"/>
                    <a:pt x="10167" y="4467"/>
                    <a:pt x="10390" y="4433"/>
                  </a:cubicBezTo>
                  <a:cubicBezTo>
                    <a:pt x="9395" y="3623"/>
                    <a:pt x="8147" y="3022"/>
                    <a:pt x="6946" y="2699"/>
                  </a:cubicBezTo>
                  <a:cubicBezTo>
                    <a:pt x="7821" y="2524"/>
                    <a:pt x="8710" y="2406"/>
                    <a:pt x="9607" y="2345"/>
                  </a:cubicBezTo>
                  <a:cubicBezTo>
                    <a:pt x="11025" y="2642"/>
                    <a:pt x="12200" y="3152"/>
                    <a:pt x="13273" y="3908"/>
                  </a:cubicBezTo>
                  <a:cubicBezTo>
                    <a:pt x="13459" y="3851"/>
                    <a:pt x="13618" y="3790"/>
                    <a:pt x="13752" y="3722"/>
                  </a:cubicBezTo>
                  <a:cubicBezTo>
                    <a:pt x="12846" y="3029"/>
                    <a:pt x="11767" y="2532"/>
                    <a:pt x="10664" y="2292"/>
                  </a:cubicBezTo>
                  <a:cubicBezTo>
                    <a:pt x="10892" y="2286"/>
                    <a:pt x="11120" y="2283"/>
                    <a:pt x="11348" y="2283"/>
                  </a:cubicBezTo>
                  <a:cubicBezTo>
                    <a:pt x="12252" y="2283"/>
                    <a:pt x="13159" y="2330"/>
                    <a:pt x="14063" y="2418"/>
                  </a:cubicBezTo>
                  <a:cubicBezTo>
                    <a:pt x="14029" y="2300"/>
                    <a:pt x="13991" y="2185"/>
                    <a:pt x="13945" y="2071"/>
                  </a:cubicBezTo>
                  <a:cubicBezTo>
                    <a:pt x="13160" y="2003"/>
                    <a:pt x="12371" y="1966"/>
                    <a:pt x="11582" y="1966"/>
                  </a:cubicBezTo>
                  <a:cubicBezTo>
                    <a:pt x="10637" y="1966"/>
                    <a:pt x="9692" y="2019"/>
                    <a:pt x="8759" y="2133"/>
                  </a:cubicBezTo>
                  <a:cubicBezTo>
                    <a:pt x="9414" y="1597"/>
                    <a:pt x="9942" y="730"/>
                    <a:pt x="10261" y="4"/>
                  </a:cubicBezTo>
                  <a:cubicBezTo>
                    <a:pt x="10216" y="2"/>
                    <a:pt x="10170" y="1"/>
                    <a:pt x="10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4"/>
            <p:cNvSpPr/>
            <p:nvPr/>
          </p:nvSpPr>
          <p:spPr>
            <a:xfrm rot="10800000" flipH="1">
              <a:off x="348048" y="455991"/>
              <a:ext cx="182098" cy="465467"/>
            </a:xfrm>
            <a:custGeom>
              <a:avLst/>
              <a:gdLst/>
              <a:ahLst/>
              <a:cxnLst/>
              <a:rect l="l" t="t" r="r" b="b"/>
              <a:pathLst>
                <a:path w="6635" h="16960" extrusionOk="0">
                  <a:moveTo>
                    <a:pt x="1484" y="0"/>
                  </a:moveTo>
                  <a:cubicBezTo>
                    <a:pt x="1350" y="0"/>
                    <a:pt x="1218" y="12"/>
                    <a:pt x="1091" y="37"/>
                  </a:cubicBezTo>
                  <a:cubicBezTo>
                    <a:pt x="977" y="63"/>
                    <a:pt x="871" y="93"/>
                    <a:pt x="768" y="144"/>
                  </a:cubicBezTo>
                  <a:cubicBezTo>
                    <a:pt x="696" y="177"/>
                    <a:pt x="623" y="219"/>
                    <a:pt x="559" y="269"/>
                  </a:cubicBezTo>
                  <a:cubicBezTo>
                    <a:pt x="381" y="402"/>
                    <a:pt x="235" y="592"/>
                    <a:pt x="149" y="851"/>
                  </a:cubicBezTo>
                  <a:cubicBezTo>
                    <a:pt x="0" y="1284"/>
                    <a:pt x="53" y="1759"/>
                    <a:pt x="126" y="2211"/>
                  </a:cubicBezTo>
                  <a:cubicBezTo>
                    <a:pt x="411" y="3934"/>
                    <a:pt x="1023" y="5561"/>
                    <a:pt x="1612" y="7196"/>
                  </a:cubicBezTo>
                  <a:cubicBezTo>
                    <a:pt x="1665" y="7340"/>
                    <a:pt x="1718" y="7489"/>
                    <a:pt x="1768" y="7633"/>
                  </a:cubicBezTo>
                  <a:cubicBezTo>
                    <a:pt x="1928" y="8074"/>
                    <a:pt x="2080" y="8516"/>
                    <a:pt x="2220" y="8960"/>
                  </a:cubicBezTo>
                  <a:cubicBezTo>
                    <a:pt x="2650" y="10295"/>
                    <a:pt x="3038" y="11641"/>
                    <a:pt x="3323" y="13013"/>
                  </a:cubicBezTo>
                  <a:cubicBezTo>
                    <a:pt x="3509" y="13929"/>
                    <a:pt x="4155" y="16077"/>
                    <a:pt x="3722" y="16960"/>
                  </a:cubicBezTo>
                  <a:lnTo>
                    <a:pt x="4269" y="15842"/>
                  </a:lnTo>
                  <a:lnTo>
                    <a:pt x="4441" y="15496"/>
                  </a:lnTo>
                  <a:cubicBezTo>
                    <a:pt x="4441" y="15496"/>
                    <a:pt x="6635" y="8663"/>
                    <a:pt x="5468" y="4428"/>
                  </a:cubicBezTo>
                  <a:cubicBezTo>
                    <a:pt x="5403" y="4196"/>
                    <a:pt x="5334" y="3953"/>
                    <a:pt x="5254" y="3706"/>
                  </a:cubicBezTo>
                  <a:cubicBezTo>
                    <a:pt x="5224" y="3611"/>
                    <a:pt x="5194" y="3520"/>
                    <a:pt x="5163" y="3424"/>
                  </a:cubicBezTo>
                  <a:cubicBezTo>
                    <a:pt x="4836" y="2470"/>
                    <a:pt x="4373" y="1493"/>
                    <a:pt x="3639" y="839"/>
                  </a:cubicBezTo>
                  <a:cubicBezTo>
                    <a:pt x="3525" y="737"/>
                    <a:pt x="3403" y="637"/>
                    <a:pt x="3269" y="554"/>
                  </a:cubicBezTo>
                  <a:lnTo>
                    <a:pt x="3167" y="486"/>
                  </a:lnTo>
                  <a:cubicBezTo>
                    <a:pt x="2730" y="225"/>
                    <a:pt x="2080" y="0"/>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4"/>
            <p:cNvSpPr/>
            <p:nvPr/>
          </p:nvSpPr>
          <p:spPr>
            <a:xfrm rot="10800000" flipH="1">
              <a:off x="348048" y="455991"/>
              <a:ext cx="131681" cy="461543"/>
            </a:xfrm>
            <a:custGeom>
              <a:avLst/>
              <a:gdLst/>
              <a:ahLst/>
              <a:cxnLst/>
              <a:rect l="l" t="t" r="r" b="b"/>
              <a:pathLst>
                <a:path w="4798" h="16817" extrusionOk="0">
                  <a:moveTo>
                    <a:pt x="768" y="1"/>
                  </a:moveTo>
                  <a:cubicBezTo>
                    <a:pt x="696" y="34"/>
                    <a:pt x="623" y="76"/>
                    <a:pt x="559" y="126"/>
                  </a:cubicBezTo>
                  <a:cubicBezTo>
                    <a:pt x="381" y="259"/>
                    <a:pt x="235" y="449"/>
                    <a:pt x="149" y="708"/>
                  </a:cubicBezTo>
                  <a:cubicBezTo>
                    <a:pt x="0" y="1141"/>
                    <a:pt x="53" y="1616"/>
                    <a:pt x="126" y="2068"/>
                  </a:cubicBezTo>
                  <a:cubicBezTo>
                    <a:pt x="411" y="3791"/>
                    <a:pt x="1023" y="5418"/>
                    <a:pt x="1612" y="7053"/>
                  </a:cubicBezTo>
                  <a:cubicBezTo>
                    <a:pt x="1665" y="7197"/>
                    <a:pt x="1718" y="7346"/>
                    <a:pt x="1768" y="7490"/>
                  </a:cubicBezTo>
                  <a:cubicBezTo>
                    <a:pt x="1928" y="7931"/>
                    <a:pt x="2080" y="8373"/>
                    <a:pt x="2220" y="8817"/>
                  </a:cubicBezTo>
                  <a:cubicBezTo>
                    <a:pt x="2650" y="10152"/>
                    <a:pt x="3038" y="11498"/>
                    <a:pt x="3323" y="12870"/>
                  </a:cubicBezTo>
                  <a:cubicBezTo>
                    <a:pt x="3509" y="13786"/>
                    <a:pt x="4155" y="15934"/>
                    <a:pt x="3722" y="16817"/>
                  </a:cubicBezTo>
                  <a:lnTo>
                    <a:pt x="4269" y="15699"/>
                  </a:lnTo>
                  <a:cubicBezTo>
                    <a:pt x="4296" y="15368"/>
                    <a:pt x="4315" y="15018"/>
                    <a:pt x="4334" y="14646"/>
                  </a:cubicBezTo>
                  <a:cubicBezTo>
                    <a:pt x="4798" y="4567"/>
                    <a:pt x="2106" y="1080"/>
                    <a:pt x="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4"/>
            <p:cNvSpPr/>
            <p:nvPr/>
          </p:nvSpPr>
          <p:spPr>
            <a:xfrm rot="10800000" flipH="1">
              <a:off x="363389" y="612098"/>
              <a:ext cx="128854" cy="308372"/>
            </a:xfrm>
            <a:custGeom>
              <a:avLst/>
              <a:gdLst/>
              <a:ahLst/>
              <a:cxnLst/>
              <a:rect l="l" t="t" r="r" b="b"/>
              <a:pathLst>
                <a:path w="4695" h="11236" extrusionOk="0">
                  <a:moveTo>
                    <a:pt x="532" y="1"/>
                  </a:moveTo>
                  <a:cubicBezTo>
                    <a:pt x="334" y="43"/>
                    <a:pt x="152" y="115"/>
                    <a:pt x="0" y="233"/>
                  </a:cubicBezTo>
                  <a:cubicBezTo>
                    <a:pt x="23" y="252"/>
                    <a:pt x="46" y="275"/>
                    <a:pt x="69" y="294"/>
                  </a:cubicBezTo>
                  <a:cubicBezTo>
                    <a:pt x="1072" y="1187"/>
                    <a:pt x="1657" y="2354"/>
                    <a:pt x="2159" y="3579"/>
                  </a:cubicBezTo>
                  <a:cubicBezTo>
                    <a:pt x="2745" y="5008"/>
                    <a:pt x="3198" y="6479"/>
                    <a:pt x="3501" y="7981"/>
                  </a:cubicBezTo>
                  <a:cubicBezTo>
                    <a:pt x="2779" y="7471"/>
                    <a:pt x="1931" y="7229"/>
                    <a:pt x="1053" y="7160"/>
                  </a:cubicBezTo>
                  <a:lnTo>
                    <a:pt x="1053" y="7160"/>
                  </a:lnTo>
                  <a:cubicBezTo>
                    <a:pt x="1106" y="7304"/>
                    <a:pt x="1159" y="7453"/>
                    <a:pt x="1209" y="7597"/>
                  </a:cubicBezTo>
                  <a:cubicBezTo>
                    <a:pt x="1980" y="7681"/>
                    <a:pt x="2738" y="7833"/>
                    <a:pt x="3513" y="8118"/>
                  </a:cubicBezTo>
                  <a:cubicBezTo>
                    <a:pt x="3516" y="8119"/>
                    <a:pt x="3518" y="8120"/>
                    <a:pt x="3520" y="8120"/>
                  </a:cubicBezTo>
                  <a:cubicBezTo>
                    <a:pt x="3523" y="8120"/>
                    <a:pt x="3527" y="8118"/>
                    <a:pt x="3532" y="8118"/>
                  </a:cubicBezTo>
                  <a:cubicBezTo>
                    <a:pt x="3730" y="9106"/>
                    <a:pt x="3863" y="10110"/>
                    <a:pt x="3928" y="11121"/>
                  </a:cubicBezTo>
                  <a:cubicBezTo>
                    <a:pt x="3933" y="11197"/>
                    <a:pt x="3992" y="11235"/>
                    <a:pt x="4049" y="11235"/>
                  </a:cubicBezTo>
                  <a:cubicBezTo>
                    <a:pt x="4107" y="11235"/>
                    <a:pt x="4163" y="11197"/>
                    <a:pt x="4163" y="11121"/>
                  </a:cubicBezTo>
                  <a:cubicBezTo>
                    <a:pt x="4182" y="9273"/>
                    <a:pt x="3882" y="7448"/>
                    <a:pt x="3376" y="5677"/>
                  </a:cubicBezTo>
                  <a:cubicBezTo>
                    <a:pt x="3517" y="5122"/>
                    <a:pt x="3931" y="4612"/>
                    <a:pt x="4270" y="4172"/>
                  </a:cubicBezTo>
                  <a:cubicBezTo>
                    <a:pt x="4403" y="3997"/>
                    <a:pt x="4547" y="3833"/>
                    <a:pt x="4695" y="3670"/>
                  </a:cubicBezTo>
                  <a:cubicBezTo>
                    <a:pt x="4665" y="3575"/>
                    <a:pt x="4635" y="3484"/>
                    <a:pt x="4604" y="3388"/>
                  </a:cubicBezTo>
                  <a:cubicBezTo>
                    <a:pt x="4387" y="3616"/>
                    <a:pt x="4186" y="3863"/>
                    <a:pt x="3996" y="4111"/>
                  </a:cubicBezTo>
                  <a:cubicBezTo>
                    <a:pt x="3749" y="4434"/>
                    <a:pt x="3414" y="4830"/>
                    <a:pt x="3247" y="5251"/>
                  </a:cubicBezTo>
                  <a:cubicBezTo>
                    <a:pt x="3003" y="4453"/>
                    <a:pt x="2719" y="3670"/>
                    <a:pt x="2399" y="2902"/>
                  </a:cubicBezTo>
                  <a:cubicBezTo>
                    <a:pt x="2563" y="2214"/>
                    <a:pt x="2696" y="1552"/>
                    <a:pt x="3026" y="906"/>
                  </a:cubicBezTo>
                  <a:cubicBezTo>
                    <a:pt x="3045" y="871"/>
                    <a:pt x="3064" y="838"/>
                    <a:pt x="3080" y="803"/>
                  </a:cubicBezTo>
                  <a:cubicBezTo>
                    <a:pt x="2966" y="701"/>
                    <a:pt x="2844" y="601"/>
                    <a:pt x="2710" y="518"/>
                  </a:cubicBezTo>
                  <a:cubicBezTo>
                    <a:pt x="2410" y="1088"/>
                    <a:pt x="2205" y="1715"/>
                    <a:pt x="2140" y="2316"/>
                  </a:cubicBezTo>
                  <a:cubicBezTo>
                    <a:pt x="1729" y="1461"/>
                    <a:pt x="1194" y="666"/>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4"/>
            <p:cNvSpPr/>
            <p:nvPr/>
          </p:nvSpPr>
          <p:spPr>
            <a:xfrm rot="10800000" flipH="1">
              <a:off x="110017" y="71377"/>
              <a:ext cx="177212" cy="469447"/>
            </a:xfrm>
            <a:custGeom>
              <a:avLst/>
              <a:gdLst/>
              <a:ahLst/>
              <a:cxnLst/>
              <a:rect l="l" t="t" r="r" b="b"/>
              <a:pathLst>
                <a:path w="6457" h="17105" extrusionOk="0">
                  <a:moveTo>
                    <a:pt x="2218" y="0"/>
                  </a:moveTo>
                  <a:cubicBezTo>
                    <a:pt x="2098" y="0"/>
                    <a:pt x="1978" y="12"/>
                    <a:pt x="1860" y="37"/>
                  </a:cubicBezTo>
                  <a:cubicBezTo>
                    <a:pt x="1796" y="53"/>
                    <a:pt x="1731" y="68"/>
                    <a:pt x="1663" y="90"/>
                  </a:cubicBezTo>
                  <a:cubicBezTo>
                    <a:pt x="1" y="631"/>
                    <a:pt x="1594" y="4033"/>
                    <a:pt x="1921" y="4995"/>
                  </a:cubicBezTo>
                  <a:cubicBezTo>
                    <a:pt x="2080" y="5467"/>
                    <a:pt x="2244" y="5942"/>
                    <a:pt x="2392" y="6417"/>
                  </a:cubicBezTo>
                  <a:cubicBezTo>
                    <a:pt x="2442" y="6573"/>
                    <a:pt x="2487" y="6729"/>
                    <a:pt x="2533" y="6888"/>
                  </a:cubicBezTo>
                  <a:cubicBezTo>
                    <a:pt x="2693" y="7436"/>
                    <a:pt x="2822" y="7991"/>
                    <a:pt x="2902" y="8553"/>
                  </a:cubicBezTo>
                  <a:cubicBezTo>
                    <a:pt x="3156" y="10398"/>
                    <a:pt x="2810" y="12329"/>
                    <a:pt x="2540" y="14158"/>
                  </a:cubicBezTo>
                  <a:cubicBezTo>
                    <a:pt x="2434" y="14876"/>
                    <a:pt x="2316" y="15591"/>
                    <a:pt x="2184" y="16306"/>
                  </a:cubicBezTo>
                  <a:cubicBezTo>
                    <a:pt x="2161" y="16435"/>
                    <a:pt x="2142" y="17015"/>
                    <a:pt x="2033" y="17103"/>
                  </a:cubicBezTo>
                  <a:lnTo>
                    <a:pt x="2033" y="17103"/>
                  </a:lnTo>
                  <a:lnTo>
                    <a:pt x="2894" y="16427"/>
                  </a:lnTo>
                  <a:lnTo>
                    <a:pt x="3442" y="16002"/>
                  </a:lnTo>
                  <a:cubicBezTo>
                    <a:pt x="3442" y="16002"/>
                    <a:pt x="5609" y="12900"/>
                    <a:pt x="6262" y="9387"/>
                  </a:cubicBezTo>
                  <a:cubicBezTo>
                    <a:pt x="6290" y="9269"/>
                    <a:pt x="6308" y="9147"/>
                    <a:pt x="6327" y="9025"/>
                  </a:cubicBezTo>
                  <a:cubicBezTo>
                    <a:pt x="6411" y="8481"/>
                    <a:pt x="6457" y="7927"/>
                    <a:pt x="6449" y="7379"/>
                  </a:cubicBezTo>
                  <a:cubicBezTo>
                    <a:pt x="6434" y="5930"/>
                    <a:pt x="6130" y="4542"/>
                    <a:pt x="5651" y="3368"/>
                  </a:cubicBezTo>
                  <a:cubicBezTo>
                    <a:pt x="5609" y="3269"/>
                    <a:pt x="5567" y="3174"/>
                    <a:pt x="5525" y="3075"/>
                  </a:cubicBezTo>
                  <a:cubicBezTo>
                    <a:pt x="4818" y="1494"/>
                    <a:pt x="3791" y="353"/>
                    <a:pt x="2731" y="68"/>
                  </a:cubicBezTo>
                  <a:cubicBezTo>
                    <a:pt x="2663" y="48"/>
                    <a:pt x="2590" y="37"/>
                    <a:pt x="2518" y="26"/>
                  </a:cubicBezTo>
                  <a:cubicBezTo>
                    <a:pt x="2418" y="9"/>
                    <a:pt x="2318" y="0"/>
                    <a:pt x="2218" y="0"/>
                  </a:cubicBezTo>
                  <a:close/>
                  <a:moveTo>
                    <a:pt x="2033" y="17103"/>
                  </a:moveTo>
                  <a:lnTo>
                    <a:pt x="2031" y="17104"/>
                  </a:lnTo>
                  <a:cubicBezTo>
                    <a:pt x="2032" y="17104"/>
                    <a:pt x="2032" y="17103"/>
                    <a:pt x="2033" y="171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4"/>
            <p:cNvSpPr/>
            <p:nvPr/>
          </p:nvSpPr>
          <p:spPr>
            <a:xfrm rot="10800000" flipH="1">
              <a:off x="110017" y="71377"/>
              <a:ext cx="185885" cy="469447"/>
            </a:xfrm>
            <a:custGeom>
              <a:avLst/>
              <a:gdLst/>
              <a:ahLst/>
              <a:cxnLst/>
              <a:rect l="l" t="t" r="r" b="b"/>
              <a:pathLst>
                <a:path w="6773" h="17105" extrusionOk="0">
                  <a:moveTo>
                    <a:pt x="2218" y="0"/>
                  </a:moveTo>
                  <a:cubicBezTo>
                    <a:pt x="2098" y="0"/>
                    <a:pt x="1978" y="12"/>
                    <a:pt x="1860" y="37"/>
                  </a:cubicBezTo>
                  <a:cubicBezTo>
                    <a:pt x="1796" y="53"/>
                    <a:pt x="1731" y="68"/>
                    <a:pt x="1663" y="90"/>
                  </a:cubicBezTo>
                  <a:cubicBezTo>
                    <a:pt x="1" y="631"/>
                    <a:pt x="1594" y="4033"/>
                    <a:pt x="1921" y="4995"/>
                  </a:cubicBezTo>
                  <a:cubicBezTo>
                    <a:pt x="2080" y="5467"/>
                    <a:pt x="2244" y="5942"/>
                    <a:pt x="2392" y="6417"/>
                  </a:cubicBezTo>
                  <a:cubicBezTo>
                    <a:pt x="2442" y="6573"/>
                    <a:pt x="2487" y="6729"/>
                    <a:pt x="2533" y="6888"/>
                  </a:cubicBezTo>
                  <a:cubicBezTo>
                    <a:pt x="2693" y="7436"/>
                    <a:pt x="2822" y="7991"/>
                    <a:pt x="2902" y="8553"/>
                  </a:cubicBezTo>
                  <a:cubicBezTo>
                    <a:pt x="3156" y="10398"/>
                    <a:pt x="2810" y="12329"/>
                    <a:pt x="2540" y="14158"/>
                  </a:cubicBezTo>
                  <a:cubicBezTo>
                    <a:pt x="2434" y="14876"/>
                    <a:pt x="2316" y="15591"/>
                    <a:pt x="2184" y="16306"/>
                  </a:cubicBezTo>
                  <a:cubicBezTo>
                    <a:pt x="2161" y="16435"/>
                    <a:pt x="2142" y="17015"/>
                    <a:pt x="2033" y="17103"/>
                  </a:cubicBezTo>
                  <a:lnTo>
                    <a:pt x="2033" y="17103"/>
                  </a:lnTo>
                  <a:lnTo>
                    <a:pt x="2894" y="16427"/>
                  </a:lnTo>
                  <a:cubicBezTo>
                    <a:pt x="6772" y="8839"/>
                    <a:pt x="3921" y="2429"/>
                    <a:pt x="2518" y="26"/>
                  </a:cubicBezTo>
                  <a:cubicBezTo>
                    <a:pt x="2418" y="9"/>
                    <a:pt x="2318" y="0"/>
                    <a:pt x="2218" y="0"/>
                  </a:cubicBezTo>
                  <a:close/>
                  <a:moveTo>
                    <a:pt x="2033" y="17103"/>
                  </a:moveTo>
                  <a:lnTo>
                    <a:pt x="2031" y="17104"/>
                  </a:lnTo>
                  <a:cubicBezTo>
                    <a:pt x="2032" y="17104"/>
                    <a:pt x="2032" y="17103"/>
                    <a:pt x="2033" y="171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4"/>
            <p:cNvSpPr/>
            <p:nvPr/>
          </p:nvSpPr>
          <p:spPr>
            <a:xfrm rot="10800000" flipH="1">
              <a:off x="161037" y="159063"/>
              <a:ext cx="122652" cy="381787"/>
            </a:xfrm>
            <a:custGeom>
              <a:avLst/>
              <a:gdLst/>
              <a:ahLst/>
              <a:cxnLst/>
              <a:rect l="l" t="t" r="r" b="b"/>
              <a:pathLst>
                <a:path w="4469" h="13911" extrusionOk="0">
                  <a:moveTo>
                    <a:pt x="364" y="1"/>
                  </a:moveTo>
                  <a:cubicBezTo>
                    <a:pt x="243" y="1"/>
                    <a:pt x="121" y="13"/>
                    <a:pt x="1" y="38"/>
                  </a:cubicBezTo>
                  <a:cubicBezTo>
                    <a:pt x="1183" y="1574"/>
                    <a:pt x="1879" y="3365"/>
                    <a:pt x="2381" y="5331"/>
                  </a:cubicBezTo>
                  <a:cubicBezTo>
                    <a:pt x="2567" y="6061"/>
                    <a:pt x="2655" y="6829"/>
                    <a:pt x="2670" y="7605"/>
                  </a:cubicBezTo>
                  <a:cubicBezTo>
                    <a:pt x="2236" y="7114"/>
                    <a:pt x="1525" y="6814"/>
                    <a:pt x="955" y="6578"/>
                  </a:cubicBezTo>
                  <a:cubicBezTo>
                    <a:pt x="815" y="6521"/>
                    <a:pt x="674" y="6468"/>
                    <a:pt x="533" y="6418"/>
                  </a:cubicBezTo>
                  <a:lnTo>
                    <a:pt x="533" y="6418"/>
                  </a:lnTo>
                  <a:cubicBezTo>
                    <a:pt x="583" y="6574"/>
                    <a:pt x="628" y="6730"/>
                    <a:pt x="674" y="6889"/>
                  </a:cubicBezTo>
                  <a:cubicBezTo>
                    <a:pt x="1400" y="7144"/>
                    <a:pt x="2076" y="7513"/>
                    <a:pt x="2674" y="8053"/>
                  </a:cubicBezTo>
                  <a:cubicBezTo>
                    <a:pt x="2647" y="10011"/>
                    <a:pt x="2176" y="12026"/>
                    <a:pt x="1575" y="13787"/>
                  </a:cubicBezTo>
                  <a:cubicBezTo>
                    <a:pt x="1550" y="13855"/>
                    <a:pt x="1617" y="13911"/>
                    <a:pt x="1678" y="13911"/>
                  </a:cubicBezTo>
                  <a:cubicBezTo>
                    <a:pt x="1709" y="13911"/>
                    <a:pt x="1738" y="13897"/>
                    <a:pt x="1753" y="13862"/>
                  </a:cubicBezTo>
                  <a:cubicBezTo>
                    <a:pt x="2210" y="12843"/>
                    <a:pt x="2578" y="11695"/>
                    <a:pt x="2815" y="10509"/>
                  </a:cubicBezTo>
                  <a:cubicBezTo>
                    <a:pt x="3194" y="10068"/>
                    <a:pt x="3776" y="9684"/>
                    <a:pt x="4403" y="9388"/>
                  </a:cubicBezTo>
                  <a:cubicBezTo>
                    <a:pt x="4431" y="9270"/>
                    <a:pt x="4449" y="9148"/>
                    <a:pt x="4468" y="9026"/>
                  </a:cubicBezTo>
                  <a:lnTo>
                    <a:pt x="4468" y="9026"/>
                  </a:lnTo>
                  <a:cubicBezTo>
                    <a:pt x="3963" y="9288"/>
                    <a:pt x="3331" y="9619"/>
                    <a:pt x="2898" y="10053"/>
                  </a:cubicBezTo>
                  <a:cubicBezTo>
                    <a:pt x="3187" y="8349"/>
                    <a:pt x="3199" y="6589"/>
                    <a:pt x="2818" y="5031"/>
                  </a:cubicBezTo>
                  <a:cubicBezTo>
                    <a:pt x="2792" y="4924"/>
                    <a:pt x="2765" y="4813"/>
                    <a:pt x="2734" y="4703"/>
                  </a:cubicBezTo>
                  <a:cubicBezTo>
                    <a:pt x="2871" y="4175"/>
                    <a:pt x="3331" y="3722"/>
                    <a:pt x="3792" y="3369"/>
                  </a:cubicBezTo>
                  <a:cubicBezTo>
                    <a:pt x="3750" y="3270"/>
                    <a:pt x="3708" y="3175"/>
                    <a:pt x="3666" y="3076"/>
                  </a:cubicBezTo>
                  <a:cubicBezTo>
                    <a:pt x="3650" y="3092"/>
                    <a:pt x="3636" y="3102"/>
                    <a:pt x="3620" y="3114"/>
                  </a:cubicBezTo>
                  <a:cubicBezTo>
                    <a:pt x="3320" y="3357"/>
                    <a:pt x="2803" y="3741"/>
                    <a:pt x="2594" y="4167"/>
                  </a:cubicBezTo>
                  <a:cubicBezTo>
                    <a:pt x="2233" y="2810"/>
                    <a:pt x="1711" y="1263"/>
                    <a:pt x="872" y="69"/>
                  </a:cubicBezTo>
                  <a:cubicBezTo>
                    <a:pt x="704" y="24"/>
                    <a:pt x="534" y="1"/>
                    <a:pt x="3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4"/>
            <p:cNvSpPr/>
            <p:nvPr/>
          </p:nvSpPr>
          <p:spPr>
            <a:xfrm rot="10800000" flipH="1">
              <a:off x="-44800" y="-49354"/>
              <a:ext cx="765167" cy="812701"/>
            </a:xfrm>
            <a:custGeom>
              <a:avLst/>
              <a:gdLst/>
              <a:ahLst/>
              <a:cxnLst/>
              <a:rect l="l" t="t" r="r" b="b"/>
              <a:pathLst>
                <a:path w="27880" h="29612" extrusionOk="0">
                  <a:moveTo>
                    <a:pt x="27186" y="1"/>
                  </a:moveTo>
                  <a:cubicBezTo>
                    <a:pt x="27175" y="1"/>
                    <a:pt x="27164" y="1"/>
                    <a:pt x="27153" y="2"/>
                  </a:cubicBezTo>
                  <a:cubicBezTo>
                    <a:pt x="21682" y="200"/>
                    <a:pt x="18948" y="6331"/>
                    <a:pt x="16302" y="12262"/>
                  </a:cubicBezTo>
                  <a:cubicBezTo>
                    <a:pt x="15257" y="14612"/>
                    <a:pt x="14173" y="17038"/>
                    <a:pt x="12957" y="19004"/>
                  </a:cubicBezTo>
                  <a:cubicBezTo>
                    <a:pt x="8888" y="25562"/>
                    <a:pt x="643" y="28243"/>
                    <a:pt x="559" y="28269"/>
                  </a:cubicBezTo>
                  <a:cubicBezTo>
                    <a:pt x="197" y="28383"/>
                    <a:pt x="0" y="28767"/>
                    <a:pt x="114" y="29129"/>
                  </a:cubicBezTo>
                  <a:cubicBezTo>
                    <a:pt x="205" y="29422"/>
                    <a:pt x="475" y="29611"/>
                    <a:pt x="768" y="29611"/>
                  </a:cubicBezTo>
                  <a:cubicBezTo>
                    <a:pt x="836" y="29611"/>
                    <a:pt x="904" y="29599"/>
                    <a:pt x="976" y="29577"/>
                  </a:cubicBezTo>
                  <a:cubicBezTo>
                    <a:pt x="1334" y="29463"/>
                    <a:pt x="9782" y="26725"/>
                    <a:pt x="14124" y="19730"/>
                  </a:cubicBezTo>
                  <a:cubicBezTo>
                    <a:pt x="15390" y="17681"/>
                    <a:pt x="16493" y="15213"/>
                    <a:pt x="17557" y="12825"/>
                  </a:cubicBezTo>
                  <a:cubicBezTo>
                    <a:pt x="20146" y="7024"/>
                    <a:pt x="22591" y="1541"/>
                    <a:pt x="27203" y="1374"/>
                  </a:cubicBezTo>
                  <a:cubicBezTo>
                    <a:pt x="27583" y="1358"/>
                    <a:pt x="27880" y="1044"/>
                    <a:pt x="27864" y="663"/>
                  </a:cubicBezTo>
                  <a:cubicBezTo>
                    <a:pt x="27854" y="294"/>
                    <a:pt x="27535" y="1"/>
                    <a:pt x="27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4"/>
            <p:cNvSpPr/>
            <p:nvPr/>
          </p:nvSpPr>
          <p:spPr>
            <a:xfrm rot="10800000" flipH="1">
              <a:off x="796307" y="61908"/>
              <a:ext cx="937878" cy="1533160"/>
            </a:xfrm>
            <a:custGeom>
              <a:avLst/>
              <a:gdLst/>
              <a:ahLst/>
              <a:cxnLst/>
              <a:rect l="l" t="t" r="r" b="b"/>
              <a:pathLst>
                <a:path w="34173" h="55863" extrusionOk="0">
                  <a:moveTo>
                    <a:pt x="6091" y="1"/>
                  </a:moveTo>
                  <a:cubicBezTo>
                    <a:pt x="1727" y="1"/>
                    <a:pt x="0" y="26052"/>
                    <a:pt x="0" y="26052"/>
                  </a:cubicBezTo>
                  <a:lnTo>
                    <a:pt x="392" y="27706"/>
                  </a:lnTo>
                  <a:lnTo>
                    <a:pt x="601" y="28573"/>
                  </a:lnTo>
                  <a:lnTo>
                    <a:pt x="662" y="28843"/>
                  </a:lnTo>
                  <a:lnTo>
                    <a:pt x="841" y="29588"/>
                  </a:lnTo>
                  <a:lnTo>
                    <a:pt x="913" y="29884"/>
                  </a:lnTo>
                  <a:lnTo>
                    <a:pt x="943" y="30021"/>
                  </a:lnTo>
                  <a:lnTo>
                    <a:pt x="1039" y="30443"/>
                  </a:lnTo>
                  <a:lnTo>
                    <a:pt x="1198" y="31109"/>
                  </a:lnTo>
                  <a:cubicBezTo>
                    <a:pt x="1198" y="31109"/>
                    <a:pt x="6945" y="55863"/>
                    <a:pt x="10819" y="55863"/>
                  </a:cubicBezTo>
                  <a:cubicBezTo>
                    <a:pt x="10856" y="55863"/>
                    <a:pt x="10894" y="55860"/>
                    <a:pt x="10931" y="55856"/>
                  </a:cubicBezTo>
                  <a:cubicBezTo>
                    <a:pt x="14508" y="55415"/>
                    <a:pt x="11482" y="42385"/>
                    <a:pt x="11003" y="40367"/>
                  </a:cubicBezTo>
                  <a:cubicBezTo>
                    <a:pt x="10962" y="40226"/>
                    <a:pt x="10946" y="40135"/>
                    <a:pt x="10939" y="40112"/>
                  </a:cubicBezTo>
                  <a:lnTo>
                    <a:pt x="10939" y="40112"/>
                  </a:lnTo>
                  <a:cubicBezTo>
                    <a:pt x="10973" y="40127"/>
                    <a:pt x="11076" y="40191"/>
                    <a:pt x="11243" y="40298"/>
                  </a:cubicBezTo>
                  <a:cubicBezTo>
                    <a:pt x="13079" y="41427"/>
                    <a:pt x="22530" y="47101"/>
                    <a:pt x="26262" y="47101"/>
                  </a:cubicBezTo>
                  <a:cubicBezTo>
                    <a:pt x="26842" y="47101"/>
                    <a:pt x="27284" y="46964"/>
                    <a:pt x="27538" y="46651"/>
                  </a:cubicBezTo>
                  <a:cubicBezTo>
                    <a:pt x="29248" y="44529"/>
                    <a:pt x="19188" y="37534"/>
                    <a:pt x="15790" y="35253"/>
                  </a:cubicBezTo>
                  <a:cubicBezTo>
                    <a:pt x="15341" y="34967"/>
                    <a:pt x="15014" y="34743"/>
                    <a:pt x="14835" y="34629"/>
                  </a:cubicBezTo>
                  <a:cubicBezTo>
                    <a:pt x="14763" y="34583"/>
                    <a:pt x="14717" y="34550"/>
                    <a:pt x="14698" y="34542"/>
                  </a:cubicBezTo>
                  <a:lnTo>
                    <a:pt x="14698" y="34542"/>
                  </a:lnTo>
                  <a:cubicBezTo>
                    <a:pt x="15047" y="34625"/>
                    <a:pt x="24291" y="36892"/>
                    <a:pt x="29682" y="36892"/>
                  </a:cubicBezTo>
                  <a:cubicBezTo>
                    <a:pt x="31763" y="36892"/>
                    <a:pt x="33270" y="36554"/>
                    <a:pt x="33469" y="35622"/>
                  </a:cubicBezTo>
                  <a:cubicBezTo>
                    <a:pt x="34172" y="32340"/>
                    <a:pt x="16558" y="29299"/>
                    <a:pt x="15356" y="29094"/>
                  </a:cubicBezTo>
                  <a:lnTo>
                    <a:pt x="15349" y="29094"/>
                  </a:lnTo>
                  <a:cubicBezTo>
                    <a:pt x="15307" y="29082"/>
                    <a:pt x="15291" y="29082"/>
                    <a:pt x="15291" y="29082"/>
                  </a:cubicBezTo>
                  <a:cubicBezTo>
                    <a:pt x="15291" y="29082"/>
                    <a:pt x="15319" y="29075"/>
                    <a:pt x="15364" y="29059"/>
                  </a:cubicBezTo>
                  <a:cubicBezTo>
                    <a:pt x="16573" y="28698"/>
                    <a:pt x="32833" y="23756"/>
                    <a:pt x="32020" y="20722"/>
                  </a:cubicBezTo>
                  <a:cubicBezTo>
                    <a:pt x="31815" y="19962"/>
                    <a:pt x="30633" y="19673"/>
                    <a:pt x="28955" y="19673"/>
                  </a:cubicBezTo>
                  <a:cubicBezTo>
                    <a:pt x="23670" y="19673"/>
                    <a:pt x="13475" y="22539"/>
                    <a:pt x="13475" y="22539"/>
                  </a:cubicBezTo>
                  <a:cubicBezTo>
                    <a:pt x="13475" y="22539"/>
                    <a:pt x="13634" y="22375"/>
                    <a:pt x="13908" y="22082"/>
                  </a:cubicBezTo>
                  <a:cubicBezTo>
                    <a:pt x="13908" y="22075"/>
                    <a:pt x="13915" y="22075"/>
                    <a:pt x="13923" y="22064"/>
                  </a:cubicBezTo>
                  <a:cubicBezTo>
                    <a:pt x="16166" y="19695"/>
                    <a:pt x="25842" y="9125"/>
                    <a:pt x="23047" y="6548"/>
                  </a:cubicBezTo>
                  <a:cubicBezTo>
                    <a:pt x="22779" y="6299"/>
                    <a:pt x="22442" y="6185"/>
                    <a:pt x="22049" y="6185"/>
                  </a:cubicBezTo>
                  <a:cubicBezTo>
                    <a:pt x="18251" y="6185"/>
                    <a:pt x="9283" y="16845"/>
                    <a:pt x="7577" y="18920"/>
                  </a:cubicBezTo>
                  <a:cubicBezTo>
                    <a:pt x="7577" y="18927"/>
                    <a:pt x="7570" y="18934"/>
                    <a:pt x="7563" y="18943"/>
                  </a:cubicBezTo>
                  <a:cubicBezTo>
                    <a:pt x="7426" y="19106"/>
                    <a:pt x="7338" y="19216"/>
                    <a:pt x="7304" y="19247"/>
                  </a:cubicBezTo>
                  <a:cubicBezTo>
                    <a:pt x="7315" y="19201"/>
                    <a:pt x="7338" y="19041"/>
                    <a:pt x="7376" y="18802"/>
                  </a:cubicBezTo>
                  <a:cubicBezTo>
                    <a:pt x="7817" y="15855"/>
                    <a:pt x="10041" y="1"/>
                    <a:pt x="60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4"/>
            <p:cNvSpPr/>
            <p:nvPr/>
          </p:nvSpPr>
          <p:spPr>
            <a:xfrm rot="10800000" flipH="1">
              <a:off x="822160" y="61908"/>
              <a:ext cx="372346" cy="709261"/>
            </a:xfrm>
            <a:custGeom>
              <a:avLst/>
              <a:gdLst/>
              <a:ahLst/>
              <a:cxnLst/>
              <a:rect l="l" t="t" r="r" b="b"/>
              <a:pathLst>
                <a:path w="13567" h="25843" extrusionOk="0">
                  <a:moveTo>
                    <a:pt x="1" y="1"/>
                  </a:moveTo>
                  <a:lnTo>
                    <a:pt x="97" y="423"/>
                  </a:lnTo>
                  <a:lnTo>
                    <a:pt x="256" y="1089"/>
                  </a:lnTo>
                  <a:cubicBezTo>
                    <a:pt x="256" y="1089"/>
                    <a:pt x="6003" y="25843"/>
                    <a:pt x="9877" y="25843"/>
                  </a:cubicBezTo>
                  <a:cubicBezTo>
                    <a:pt x="9914" y="25843"/>
                    <a:pt x="9952" y="25840"/>
                    <a:pt x="9989" y="25836"/>
                  </a:cubicBezTo>
                  <a:cubicBezTo>
                    <a:pt x="13566" y="25395"/>
                    <a:pt x="10540" y="12365"/>
                    <a:pt x="10061" y="10347"/>
                  </a:cubicBezTo>
                  <a:cubicBezTo>
                    <a:pt x="9978" y="10046"/>
                    <a:pt x="9153" y="8932"/>
                    <a:pt x="8985" y="8723"/>
                  </a:cubicBezTo>
                  <a:cubicBezTo>
                    <a:pt x="7023" y="6260"/>
                    <a:pt x="4659" y="4093"/>
                    <a:pt x="2355" y="1963"/>
                  </a:cubicBezTo>
                  <a:cubicBezTo>
                    <a:pt x="1609" y="1278"/>
                    <a:pt x="857" y="54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4"/>
            <p:cNvSpPr/>
            <p:nvPr/>
          </p:nvSpPr>
          <p:spPr>
            <a:xfrm rot="10800000" flipH="1">
              <a:off x="807038" y="582567"/>
              <a:ext cx="927147" cy="842754"/>
            </a:xfrm>
            <a:custGeom>
              <a:avLst/>
              <a:gdLst/>
              <a:ahLst/>
              <a:cxnLst/>
              <a:rect l="l" t="t" r="r" b="b"/>
              <a:pathLst>
                <a:path w="33782" h="30707" extrusionOk="0">
                  <a:moveTo>
                    <a:pt x="21658" y="0"/>
                  </a:moveTo>
                  <a:cubicBezTo>
                    <a:pt x="17860" y="0"/>
                    <a:pt x="8892" y="10660"/>
                    <a:pt x="7186" y="12735"/>
                  </a:cubicBezTo>
                  <a:cubicBezTo>
                    <a:pt x="7186" y="12742"/>
                    <a:pt x="7179" y="12749"/>
                    <a:pt x="7172" y="12758"/>
                  </a:cubicBezTo>
                  <a:cubicBezTo>
                    <a:pt x="7035" y="12921"/>
                    <a:pt x="6947" y="13031"/>
                    <a:pt x="6913" y="13062"/>
                  </a:cubicBezTo>
                  <a:cubicBezTo>
                    <a:pt x="6913" y="13061"/>
                    <a:pt x="6913" y="13061"/>
                    <a:pt x="6913" y="13061"/>
                  </a:cubicBezTo>
                  <a:cubicBezTo>
                    <a:pt x="6889" y="13061"/>
                    <a:pt x="964" y="20665"/>
                    <a:pt x="1" y="21965"/>
                  </a:cubicBezTo>
                  <a:lnTo>
                    <a:pt x="210" y="22388"/>
                  </a:lnTo>
                  <a:lnTo>
                    <a:pt x="271" y="22658"/>
                  </a:lnTo>
                  <a:lnTo>
                    <a:pt x="450" y="23403"/>
                  </a:lnTo>
                  <a:lnTo>
                    <a:pt x="522" y="23699"/>
                  </a:lnTo>
                  <a:cubicBezTo>
                    <a:pt x="2233" y="24338"/>
                    <a:pt x="8004" y="26475"/>
                    <a:pt x="14444" y="28444"/>
                  </a:cubicBezTo>
                  <a:cubicBezTo>
                    <a:pt x="14372" y="28398"/>
                    <a:pt x="14326" y="28365"/>
                    <a:pt x="14307" y="28357"/>
                  </a:cubicBezTo>
                  <a:lnTo>
                    <a:pt x="14307" y="28357"/>
                  </a:lnTo>
                  <a:cubicBezTo>
                    <a:pt x="14656" y="28440"/>
                    <a:pt x="23900" y="30707"/>
                    <a:pt x="29291" y="30707"/>
                  </a:cubicBezTo>
                  <a:cubicBezTo>
                    <a:pt x="31372" y="30707"/>
                    <a:pt x="32879" y="30369"/>
                    <a:pt x="33078" y="29437"/>
                  </a:cubicBezTo>
                  <a:cubicBezTo>
                    <a:pt x="33781" y="26155"/>
                    <a:pt x="16167" y="23114"/>
                    <a:pt x="14965" y="22909"/>
                  </a:cubicBezTo>
                  <a:lnTo>
                    <a:pt x="14958" y="22909"/>
                  </a:lnTo>
                  <a:cubicBezTo>
                    <a:pt x="12631" y="22812"/>
                    <a:pt x="10400" y="22779"/>
                    <a:pt x="8439" y="22779"/>
                  </a:cubicBezTo>
                  <a:cubicBezTo>
                    <a:pt x="4224" y="22779"/>
                    <a:pt x="1255" y="22932"/>
                    <a:pt x="1255" y="22932"/>
                  </a:cubicBezTo>
                  <a:cubicBezTo>
                    <a:pt x="5274" y="21730"/>
                    <a:pt x="9597" y="19065"/>
                    <a:pt x="13517" y="15897"/>
                  </a:cubicBezTo>
                  <a:cubicBezTo>
                    <a:pt x="13517" y="15890"/>
                    <a:pt x="13524" y="15890"/>
                    <a:pt x="13532" y="15879"/>
                  </a:cubicBezTo>
                  <a:cubicBezTo>
                    <a:pt x="15775" y="13510"/>
                    <a:pt x="25451" y="2940"/>
                    <a:pt x="22656" y="363"/>
                  </a:cubicBezTo>
                  <a:cubicBezTo>
                    <a:pt x="22388" y="114"/>
                    <a:pt x="22051" y="0"/>
                    <a:pt x="216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4"/>
            <p:cNvSpPr/>
            <p:nvPr/>
          </p:nvSpPr>
          <p:spPr>
            <a:xfrm rot="10800000" flipH="1">
              <a:off x="814448" y="794058"/>
              <a:ext cx="105746" cy="442990"/>
            </a:xfrm>
            <a:custGeom>
              <a:avLst/>
              <a:gdLst/>
              <a:ahLst/>
              <a:cxnLst/>
              <a:rect l="l" t="t" r="r" b="b"/>
              <a:pathLst>
                <a:path w="3853" h="16141" extrusionOk="0">
                  <a:moveTo>
                    <a:pt x="3852" y="0"/>
                  </a:moveTo>
                  <a:cubicBezTo>
                    <a:pt x="1122" y="6023"/>
                    <a:pt x="1" y="15798"/>
                    <a:pt x="282" y="16140"/>
                  </a:cubicBezTo>
                  <a:lnTo>
                    <a:pt x="38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4"/>
            <p:cNvSpPr/>
            <p:nvPr/>
          </p:nvSpPr>
          <p:spPr>
            <a:xfrm rot="10800000" flipH="1">
              <a:off x="796307" y="794058"/>
              <a:ext cx="545030" cy="103138"/>
            </a:xfrm>
            <a:custGeom>
              <a:avLst/>
              <a:gdLst/>
              <a:ahLst/>
              <a:cxnLst/>
              <a:rect l="l" t="t" r="r" b="b"/>
              <a:pathLst>
                <a:path w="19859" h="3758" extrusionOk="0">
                  <a:moveTo>
                    <a:pt x="19858" y="1"/>
                  </a:moveTo>
                  <a:lnTo>
                    <a:pt x="19858" y="1"/>
                  </a:lnTo>
                  <a:cubicBezTo>
                    <a:pt x="13132" y="441"/>
                    <a:pt x="0" y="3757"/>
                    <a:pt x="0" y="3757"/>
                  </a:cubicBezTo>
                  <a:lnTo>
                    <a:pt x="198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4"/>
            <p:cNvSpPr/>
            <p:nvPr/>
          </p:nvSpPr>
          <p:spPr>
            <a:xfrm rot="10800000" flipH="1">
              <a:off x="846092" y="540823"/>
              <a:ext cx="351543" cy="216431"/>
            </a:xfrm>
            <a:custGeom>
              <a:avLst/>
              <a:gdLst/>
              <a:ahLst/>
              <a:cxnLst/>
              <a:rect l="l" t="t" r="r" b="b"/>
              <a:pathLst>
                <a:path w="12809" h="7886" extrusionOk="0">
                  <a:moveTo>
                    <a:pt x="0" y="0"/>
                  </a:moveTo>
                  <a:lnTo>
                    <a:pt x="12808" y="7885"/>
                  </a:lnTo>
                  <a:cubicBezTo>
                    <a:pt x="9360" y="4088"/>
                    <a:pt x="1" y="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4"/>
            <p:cNvSpPr/>
            <p:nvPr/>
          </p:nvSpPr>
          <p:spPr>
            <a:xfrm rot="10800000" flipH="1">
              <a:off x="653346" y="648984"/>
              <a:ext cx="243876" cy="231114"/>
            </a:xfrm>
            <a:custGeom>
              <a:avLst/>
              <a:gdLst/>
              <a:ahLst/>
              <a:cxnLst/>
              <a:rect l="l" t="t" r="r" b="b"/>
              <a:pathLst>
                <a:path w="8886" h="8421" extrusionOk="0">
                  <a:moveTo>
                    <a:pt x="5209" y="1"/>
                  </a:moveTo>
                  <a:cubicBezTo>
                    <a:pt x="5209" y="1"/>
                    <a:pt x="1" y="1297"/>
                    <a:pt x="457" y="5054"/>
                  </a:cubicBezTo>
                  <a:cubicBezTo>
                    <a:pt x="824" y="8051"/>
                    <a:pt x="4484" y="8420"/>
                    <a:pt x="6265" y="8420"/>
                  </a:cubicBezTo>
                  <a:cubicBezTo>
                    <a:pt x="6847" y="8420"/>
                    <a:pt x="7228" y="8381"/>
                    <a:pt x="7228" y="8381"/>
                  </a:cubicBezTo>
                  <a:cubicBezTo>
                    <a:pt x="8886" y="3180"/>
                    <a:pt x="5209" y="1"/>
                    <a:pt x="5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4"/>
            <p:cNvSpPr/>
            <p:nvPr/>
          </p:nvSpPr>
          <p:spPr>
            <a:xfrm rot="10800000" flipH="1">
              <a:off x="902437" y="1439290"/>
              <a:ext cx="23301" cy="44543"/>
            </a:xfrm>
            <a:custGeom>
              <a:avLst/>
              <a:gdLst/>
              <a:ahLst/>
              <a:cxnLst/>
              <a:rect l="l" t="t" r="r" b="b"/>
              <a:pathLst>
                <a:path w="849" h="1623" extrusionOk="0">
                  <a:moveTo>
                    <a:pt x="642" y="0"/>
                  </a:moveTo>
                  <a:cubicBezTo>
                    <a:pt x="588" y="0"/>
                    <a:pt x="533" y="25"/>
                    <a:pt x="498" y="81"/>
                  </a:cubicBezTo>
                  <a:cubicBezTo>
                    <a:pt x="365" y="290"/>
                    <a:pt x="269" y="515"/>
                    <a:pt x="186" y="743"/>
                  </a:cubicBezTo>
                  <a:cubicBezTo>
                    <a:pt x="102" y="966"/>
                    <a:pt x="0" y="1214"/>
                    <a:pt x="27" y="1454"/>
                  </a:cubicBezTo>
                  <a:cubicBezTo>
                    <a:pt x="41" y="1560"/>
                    <a:pt x="120" y="1623"/>
                    <a:pt x="202" y="1623"/>
                  </a:cubicBezTo>
                  <a:cubicBezTo>
                    <a:pt x="255" y="1623"/>
                    <a:pt x="310" y="1597"/>
                    <a:pt x="350" y="1541"/>
                  </a:cubicBezTo>
                  <a:cubicBezTo>
                    <a:pt x="483" y="1359"/>
                    <a:pt x="525" y="1119"/>
                    <a:pt x="593" y="906"/>
                  </a:cubicBezTo>
                  <a:cubicBezTo>
                    <a:pt x="665" y="674"/>
                    <a:pt x="748" y="450"/>
                    <a:pt x="813" y="213"/>
                  </a:cubicBezTo>
                  <a:cubicBezTo>
                    <a:pt x="849" y="89"/>
                    <a:pt x="746" y="0"/>
                    <a:pt x="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4"/>
            <p:cNvSpPr/>
            <p:nvPr/>
          </p:nvSpPr>
          <p:spPr>
            <a:xfrm rot="10800000" flipH="1">
              <a:off x="937703" y="1489570"/>
              <a:ext cx="14217" cy="54588"/>
            </a:xfrm>
            <a:custGeom>
              <a:avLst/>
              <a:gdLst/>
              <a:ahLst/>
              <a:cxnLst/>
              <a:rect l="l" t="t" r="r" b="b"/>
              <a:pathLst>
                <a:path w="518" h="1989" extrusionOk="0">
                  <a:moveTo>
                    <a:pt x="378" y="0"/>
                  </a:moveTo>
                  <a:cubicBezTo>
                    <a:pt x="334" y="0"/>
                    <a:pt x="291" y="30"/>
                    <a:pt x="285" y="89"/>
                  </a:cubicBezTo>
                  <a:cubicBezTo>
                    <a:pt x="244" y="693"/>
                    <a:pt x="65" y="1271"/>
                    <a:pt x="7" y="1869"/>
                  </a:cubicBezTo>
                  <a:cubicBezTo>
                    <a:pt x="1" y="1943"/>
                    <a:pt x="68" y="1989"/>
                    <a:pt x="133" y="1989"/>
                  </a:cubicBezTo>
                  <a:cubicBezTo>
                    <a:pt x="174" y="1989"/>
                    <a:pt x="215" y="1970"/>
                    <a:pt x="235" y="1929"/>
                  </a:cubicBezTo>
                  <a:cubicBezTo>
                    <a:pt x="509" y="1385"/>
                    <a:pt x="517" y="682"/>
                    <a:pt x="472" y="89"/>
                  </a:cubicBezTo>
                  <a:cubicBezTo>
                    <a:pt x="466" y="30"/>
                    <a:pt x="422" y="0"/>
                    <a:pt x="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4"/>
            <p:cNvSpPr/>
            <p:nvPr/>
          </p:nvSpPr>
          <p:spPr>
            <a:xfrm rot="10800000" flipH="1">
              <a:off x="963996" y="1399028"/>
              <a:ext cx="17647" cy="40536"/>
            </a:xfrm>
            <a:custGeom>
              <a:avLst/>
              <a:gdLst/>
              <a:ahLst/>
              <a:cxnLst/>
              <a:rect l="l" t="t" r="r" b="b"/>
              <a:pathLst>
                <a:path w="643" h="1477" extrusionOk="0">
                  <a:moveTo>
                    <a:pt x="450" y="0"/>
                  </a:moveTo>
                  <a:cubicBezTo>
                    <a:pt x="395" y="0"/>
                    <a:pt x="342" y="30"/>
                    <a:pt x="327" y="99"/>
                  </a:cubicBezTo>
                  <a:cubicBezTo>
                    <a:pt x="277" y="316"/>
                    <a:pt x="205" y="529"/>
                    <a:pt x="141" y="737"/>
                  </a:cubicBezTo>
                  <a:cubicBezTo>
                    <a:pt x="79" y="939"/>
                    <a:pt x="0" y="1125"/>
                    <a:pt x="34" y="1334"/>
                  </a:cubicBezTo>
                  <a:cubicBezTo>
                    <a:pt x="46" y="1427"/>
                    <a:pt x="134" y="1477"/>
                    <a:pt x="220" y="1477"/>
                  </a:cubicBezTo>
                  <a:cubicBezTo>
                    <a:pt x="272" y="1477"/>
                    <a:pt x="324" y="1459"/>
                    <a:pt x="358" y="1422"/>
                  </a:cubicBezTo>
                  <a:cubicBezTo>
                    <a:pt x="642" y="1118"/>
                    <a:pt x="597" y="525"/>
                    <a:pt x="593" y="133"/>
                  </a:cubicBezTo>
                  <a:cubicBezTo>
                    <a:pt x="593" y="50"/>
                    <a:pt x="520" y="0"/>
                    <a:pt x="4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4"/>
            <p:cNvSpPr/>
            <p:nvPr/>
          </p:nvSpPr>
          <p:spPr>
            <a:xfrm rot="10800000" flipH="1">
              <a:off x="915857" y="1364805"/>
              <a:ext cx="17675" cy="48687"/>
            </a:xfrm>
            <a:custGeom>
              <a:avLst/>
              <a:gdLst/>
              <a:ahLst/>
              <a:cxnLst/>
              <a:rect l="l" t="t" r="r" b="b"/>
              <a:pathLst>
                <a:path w="644" h="1774" extrusionOk="0">
                  <a:moveTo>
                    <a:pt x="499" y="1"/>
                  </a:moveTo>
                  <a:cubicBezTo>
                    <a:pt x="445" y="1"/>
                    <a:pt x="389" y="36"/>
                    <a:pt x="382" y="103"/>
                  </a:cubicBezTo>
                  <a:cubicBezTo>
                    <a:pt x="351" y="381"/>
                    <a:pt x="268" y="654"/>
                    <a:pt x="191" y="921"/>
                  </a:cubicBezTo>
                  <a:cubicBezTo>
                    <a:pt x="127" y="1149"/>
                    <a:pt x="13" y="1362"/>
                    <a:pt x="5" y="1597"/>
                  </a:cubicBezTo>
                  <a:cubicBezTo>
                    <a:pt x="1" y="1715"/>
                    <a:pt x="88" y="1773"/>
                    <a:pt x="180" y="1773"/>
                  </a:cubicBezTo>
                  <a:cubicBezTo>
                    <a:pt x="242" y="1773"/>
                    <a:pt x="307" y="1746"/>
                    <a:pt x="347" y="1693"/>
                  </a:cubicBezTo>
                  <a:cubicBezTo>
                    <a:pt x="644" y="1278"/>
                    <a:pt x="591" y="586"/>
                    <a:pt x="598" y="103"/>
                  </a:cubicBezTo>
                  <a:cubicBezTo>
                    <a:pt x="600" y="34"/>
                    <a:pt x="551" y="1"/>
                    <a:pt x="4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4"/>
            <p:cNvSpPr/>
            <p:nvPr/>
          </p:nvSpPr>
          <p:spPr>
            <a:xfrm rot="10800000" flipH="1">
              <a:off x="876144" y="1256452"/>
              <a:ext cx="16055" cy="49593"/>
            </a:xfrm>
            <a:custGeom>
              <a:avLst/>
              <a:gdLst/>
              <a:ahLst/>
              <a:cxnLst/>
              <a:rect l="l" t="t" r="r" b="b"/>
              <a:pathLst>
                <a:path w="585" h="1807" extrusionOk="0">
                  <a:moveTo>
                    <a:pt x="382" y="0"/>
                  </a:moveTo>
                  <a:cubicBezTo>
                    <a:pt x="328" y="0"/>
                    <a:pt x="268" y="40"/>
                    <a:pt x="266" y="105"/>
                  </a:cubicBezTo>
                  <a:cubicBezTo>
                    <a:pt x="255" y="428"/>
                    <a:pt x="201" y="751"/>
                    <a:pt x="148" y="1066"/>
                  </a:cubicBezTo>
                  <a:cubicBezTo>
                    <a:pt x="106" y="1302"/>
                    <a:pt x="0" y="1526"/>
                    <a:pt x="148" y="1731"/>
                  </a:cubicBezTo>
                  <a:cubicBezTo>
                    <a:pt x="177" y="1774"/>
                    <a:pt x="228" y="1806"/>
                    <a:pt x="279" y="1806"/>
                  </a:cubicBezTo>
                  <a:cubicBezTo>
                    <a:pt x="302" y="1806"/>
                    <a:pt x="325" y="1800"/>
                    <a:pt x="346" y="1784"/>
                  </a:cubicBezTo>
                  <a:cubicBezTo>
                    <a:pt x="585" y="1621"/>
                    <a:pt x="559" y="1332"/>
                    <a:pt x="562" y="1063"/>
                  </a:cubicBezTo>
                  <a:cubicBezTo>
                    <a:pt x="566" y="731"/>
                    <a:pt x="517" y="405"/>
                    <a:pt x="467" y="74"/>
                  </a:cubicBezTo>
                  <a:cubicBezTo>
                    <a:pt x="461" y="23"/>
                    <a:pt x="423" y="0"/>
                    <a:pt x="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4"/>
            <p:cNvSpPr/>
            <p:nvPr/>
          </p:nvSpPr>
          <p:spPr>
            <a:xfrm rot="10800000" flipH="1">
              <a:off x="942259" y="1249536"/>
              <a:ext cx="19239" cy="45970"/>
            </a:xfrm>
            <a:custGeom>
              <a:avLst/>
              <a:gdLst/>
              <a:ahLst/>
              <a:cxnLst/>
              <a:rect l="l" t="t" r="r" b="b"/>
              <a:pathLst>
                <a:path w="701" h="1675" extrusionOk="0">
                  <a:moveTo>
                    <a:pt x="446" y="1"/>
                  </a:moveTo>
                  <a:cubicBezTo>
                    <a:pt x="351" y="1"/>
                    <a:pt x="252" y="67"/>
                    <a:pt x="248" y="180"/>
                  </a:cubicBezTo>
                  <a:cubicBezTo>
                    <a:pt x="245" y="419"/>
                    <a:pt x="210" y="656"/>
                    <a:pt x="150" y="888"/>
                  </a:cubicBezTo>
                  <a:cubicBezTo>
                    <a:pt x="96" y="1104"/>
                    <a:pt x="1" y="1283"/>
                    <a:pt x="36" y="1507"/>
                  </a:cubicBezTo>
                  <a:cubicBezTo>
                    <a:pt x="56" y="1624"/>
                    <a:pt x="153" y="1675"/>
                    <a:pt x="253" y="1675"/>
                  </a:cubicBezTo>
                  <a:cubicBezTo>
                    <a:pt x="319" y="1675"/>
                    <a:pt x="386" y="1653"/>
                    <a:pt x="434" y="1614"/>
                  </a:cubicBezTo>
                  <a:cubicBezTo>
                    <a:pt x="625" y="1458"/>
                    <a:pt x="655" y="1149"/>
                    <a:pt x="678" y="914"/>
                  </a:cubicBezTo>
                  <a:cubicBezTo>
                    <a:pt x="701" y="648"/>
                    <a:pt x="666" y="389"/>
                    <a:pt x="610" y="131"/>
                  </a:cubicBezTo>
                  <a:cubicBezTo>
                    <a:pt x="590" y="41"/>
                    <a:pt x="519" y="1"/>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4"/>
            <p:cNvSpPr/>
            <p:nvPr/>
          </p:nvSpPr>
          <p:spPr>
            <a:xfrm rot="10800000" flipH="1">
              <a:off x="945717" y="1152957"/>
              <a:ext cx="14738" cy="38999"/>
            </a:xfrm>
            <a:custGeom>
              <a:avLst/>
              <a:gdLst/>
              <a:ahLst/>
              <a:cxnLst/>
              <a:rect l="l" t="t" r="r" b="b"/>
              <a:pathLst>
                <a:path w="537" h="1421" extrusionOk="0">
                  <a:moveTo>
                    <a:pt x="299" y="1"/>
                  </a:moveTo>
                  <a:cubicBezTo>
                    <a:pt x="221" y="1"/>
                    <a:pt x="143" y="52"/>
                    <a:pt x="149" y="149"/>
                  </a:cubicBezTo>
                  <a:cubicBezTo>
                    <a:pt x="161" y="354"/>
                    <a:pt x="152" y="563"/>
                    <a:pt x="115" y="768"/>
                  </a:cubicBezTo>
                  <a:cubicBezTo>
                    <a:pt x="80" y="947"/>
                    <a:pt x="1" y="1110"/>
                    <a:pt x="50" y="1293"/>
                  </a:cubicBezTo>
                  <a:cubicBezTo>
                    <a:pt x="71" y="1378"/>
                    <a:pt x="140" y="1420"/>
                    <a:pt x="214" y="1420"/>
                  </a:cubicBezTo>
                  <a:cubicBezTo>
                    <a:pt x="259" y="1420"/>
                    <a:pt x="305" y="1404"/>
                    <a:pt x="343" y="1372"/>
                  </a:cubicBezTo>
                  <a:cubicBezTo>
                    <a:pt x="506" y="1232"/>
                    <a:pt x="514" y="984"/>
                    <a:pt x="526" y="784"/>
                  </a:cubicBezTo>
                  <a:cubicBezTo>
                    <a:pt x="536" y="551"/>
                    <a:pt x="503" y="331"/>
                    <a:pt x="445" y="107"/>
                  </a:cubicBezTo>
                  <a:cubicBezTo>
                    <a:pt x="426" y="35"/>
                    <a:pt x="362" y="1"/>
                    <a:pt x="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4"/>
            <p:cNvSpPr/>
            <p:nvPr/>
          </p:nvSpPr>
          <p:spPr>
            <a:xfrm rot="10800000" flipH="1">
              <a:off x="871149" y="1183311"/>
              <a:ext cx="18663" cy="45559"/>
            </a:xfrm>
            <a:custGeom>
              <a:avLst/>
              <a:gdLst/>
              <a:ahLst/>
              <a:cxnLst/>
              <a:rect l="l" t="t" r="r" b="b"/>
              <a:pathLst>
                <a:path w="680" h="1660" extrusionOk="0">
                  <a:moveTo>
                    <a:pt x="557" y="1"/>
                  </a:moveTo>
                  <a:cubicBezTo>
                    <a:pt x="510" y="1"/>
                    <a:pt x="466" y="26"/>
                    <a:pt x="456" y="83"/>
                  </a:cubicBezTo>
                  <a:cubicBezTo>
                    <a:pt x="414" y="315"/>
                    <a:pt x="349" y="555"/>
                    <a:pt x="265" y="778"/>
                  </a:cubicBezTo>
                  <a:cubicBezTo>
                    <a:pt x="182" y="999"/>
                    <a:pt x="49" y="1223"/>
                    <a:pt x="14" y="1459"/>
                  </a:cubicBezTo>
                  <a:cubicBezTo>
                    <a:pt x="0" y="1563"/>
                    <a:pt x="80" y="1660"/>
                    <a:pt x="172" y="1660"/>
                  </a:cubicBezTo>
                  <a:cubicBezTo>
                    <a:pt x="208" y="1660"/>
                    <a:pt x="246" y="1645"/>
                    <a:pt x="281" y="1611"/>
                  </a:cubicBezTo>
                  <a:cubicBezTo>
                    <a:pt x="646" y="1250"/>
                    <a:pt x="672" y="592"/>
                    <a:pt x="679" y="109"/>
                  </a:cubicBezTo>
                  <a:cubicBezTo>
                    <a:pt x="679" y="41"/>
                    <a:pt x="617" y="1"/>
                    <a:pt x="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4"/>
            <p:cNvSpPr/>
            <p:nvPr/>
          </p:nvSpPr>
          <p:spPr>
            <a:xfrm rot="10800000" flipH="1">
              <a:off x="937264" y="1070567"/>
              <a:ext cx="14848" cy="41963"/>
            </a:xfrm>
            <a:custGeom>
              <a:avLst/>
              <a:gdLst/>
              <a:ahLst/>
              <a:cxnLst/>
              <a:rect l="l" t="t" r="r" b="b"/>
              <a:pathLst>
                <a:path w="541" h="1529" extrusionOk="0">
                  <a:moveTo>
                    <a:pt x="280" y="0"/>
                  </a:moveTo>
                  <a:cubicBezTo>
                    <a:pt x="211" y="0"/>
                    <a:pt x="137" y="49"/>
                    <a:pt x="137" y="132"/>
                  </a:cubicBezTo>
                  <a:cubicBezTo>
                    <a:pt x="134" y="550"/>
                    <a:pt x="0" y="984"/>
                    <a:pt x="31" y="1398"/>
                  </a:cubicBezTo>
                  <a:cubicBezTo>
                    <a:pt x="38" y="1480"/>
                    <a:pt x="102" y="1529"/>
                    <a:pt x="168" y="1529"/>
                  </a:cubicBezTo>
                  <a:cubicBezTo>
                    <a:pt x="210" y="1529"/>
                    <a:pt x="253" y="1509"/>
                    <a:pt x="282" y="1467"/>
                  </a:cubicBezTo>
                  <a:cubicBezTo>
                    <a:pt x="541" y="1079"/>
                    <a:pt x="483" y="528"/>
                    <a:pt x="400" y="94"/>
                  </a:cubicBezTo>
                  <a:cubicBezTo>
                    <a:pt x="387" y="30"/>
                    <a:pt x="335" y="0"/>
                    <a:pt x="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4"/>
            <p:cNvSpPr/>
            <p:nvPr/>
          </p:nvSpPr>
          <p:spPr>
            <a:xfrm rot="10800000" flipH="1">
              <a:off x="912454" y="1100372"/>
              <a:ext cx="14601" cy="31836"/>
            </a:xfrm>
            <a:custGeom>
              <a:avLst/>
              <a:gdLst/>
              <a:ahLst/>
              <a:cxnLst/>
              <a:rect l="l" t="t" r="r" b="b"/>
              <a:pathLst>
                <a:path w="532" h="1160" extrusionOk="0">
                  <a:moveTo>
                    <a:pt x="415" y="0"/>
                  </a:moveTo>
                  <a:cubicBezTo>
                    <a:pt x="376" y="0"/>
                    <a:pt x="338" y="21"/>
                    <a:pt x="323" y="70"/>
                  </a:cubicBezTo>
                  <a:cubicBezTo>
                    <a:pt x="269" y="234"/>
                    <a:pt x="197" y="393"/>
                    <a:pt x="137" y="557"/>
                  </a:cubicBezTo>
                  <a:cubicBezTo>
                    <a:pt x="83" y="705"/>
                    <a:pt x="0" y="860"/>
                    <a:pt x="15" y="1025"/>
                  </a:cubicBezTo>
                  <a:cubicBezTo>
                    <a:pt x="22" y="1111"/>
                    <a:pt x="85" y="1160"/>
                    <a:pt x="153" y="1160"/>
                  </a:cubicBezTo>
                  <a:cubicBezTo>
                    <a:pt x="197" y="1160"/>
                    <a:pt x="244" y="1139"/>
                    <a:pt x="278" y="1093"/>
                  </a:cubicBezTo>
                  <a:cubicBezTo>
                    <a:pt x="372" y="967"/>
                    <a:pt x="383" y="788"/>
                    <a:pt x="414" y="632"/>
                  </a:cubicBezTo>
                  <a:cubicBezTo>
                    <a:pt x="452" y="465"/>
                    <a:pt x="471" y="290"/>
                    <a:pt x="513" y="123"/>
                  </a:cubicBezTo>
                  <a:cubicBezTo>
                    <a:pt x="531" y="48"/>
                    <a:pt x="473" y="0"/>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4"/>
            <p:cNvSpPr/>
            <p:nvPr/>
          </p:nvSpPr>
          <p:spPr>
            <a:xfrm rot="10800000" flipH="1">
              <a:off x="891513" y="968993"/>
              <a:ext cx="15836" cy="37545"/>
            </a:xfrm>
            <a:custGeom>
              <a:avLst/>
              <a:gdLst/>
              <a:ahLst/>
              <a:cxnLst/>
              <a:rect l="l" t="t" r="r" b="b"/>
              <a:pathLst>
                <a:path w="577" h="1368" extrusionOk="0">
                  <a:moveTo>
                    <a:pt x="391" y="1"/>
                  </a:moveTo>
                  <a:cubicBezTo>
                    <a:pt x="355" y="1"/>
                    <a:pt x="318" y="24"/>
                    <a:pt x="318" y="65"/>
                  </a:cubicBezTo>
                  <a:cubicBezTo>
                    <a:pt x="322" y="263"/>
                    <a:pt x="284" y="475"/>
                    <a:pt x="219" y="661"/>
                  </a:cubicBezTo>
                  <a:cubicBezTo>
                    <a:pt x="158" y="836"/>
                    <a:pt x="41" y="996"/>
                    <a:pt x="14" y="1179"/>
                  </a:cubicBezTo>
                  <a:cubicBezTo>
                    <a:pt x="0" y="1280"/>
                    <a:pt x="75" y="1367"/>
                    <a:pt x="161" y="1367"/>
                  </a:cubicBezTo>
                  <a:cubicBezTo>
                    <a:pt x="194" y="1367"/>
                    <a:pt x="229" y="1354"/>
                    <a:pt x="261" y="1323"/>
                  </a:cubicBezTo>
                  <a:cubicBezTo>
                    <a:pt x="576" y="1023"/>
                    <a:pt x="512" y="433"/>
                    <a:pt x="451" y="50"/>
                  </a:cubicBezTo>
                  <a:cubicBezTo>
                    <a:pt x="446" y="16"/>
                    <a:pt x="41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4"/>
            <p:cNvSpPr/>
            <p:nvPr/>
          </p:nvSpPr>
          <p:spPr>
            <a:xfrm rot="10800000" flipH="1">
              <a:off x="825536" y="1032171"/>
              <a:ext cx="15973" cy="28131"/>
            </a:xfrm>
            <a:custGeom>
              <a:avLst/>
              <a:gdLst/>
              <a:ahLst/>
              <a:cxnLst/>
              <a:rect l="l" t="t" r="r" b="b"/>
              <a:pathLst>
                <a:path w="582" h="1025" extrusionOk="0">
                  <a:moveTo>
                    <a:pt x="424" y="0"/>
                  </a:moveTo>
                  <a:cubicBezTo>
                    <a:pt x="388" y="0"/>
                    <a:pt x="353" y="18"/>
                    <a:pt x="327" y="62"/>
                  </a:cubicBezTo>
                  <a:cubicBezTo>
                    <a:pt x="247" y="195"/>
                    <a:pt x="174" y="328"/>
                    <a:pt x="118" y="472"/>
                  </a:cubicBezTo>
                  <a:cubicBezTo>
                    <a:pt x="68" y="609"/>
                    <a:pt x="0" y="769"/>
                    <a:pt x="49" y="914"/>
                  </a:cubicBezTo>
                  <a:cubicBezTo>
                    <a:pt x="73" y="987"/>
                    <a:pt x="133" y="1025"/>
                    <a:pt x="195" y="1025"/>
                  </a:cubicBezTo>
                  <a:cubicBezTo>
                    <a:pt x="245" y="1025"/>
                    <a:pt x="297" y="1001"/>
                    <a:pt x="330" y="951"/>
                  </a:cubicBezTo>
                  <a:cubicBezTo>
                    <a:pt x="407" y="846"/>
                    <a:pt x="399" y="709"/>
                    <a:pt x="425" y="583"/>
                  </a:cubicBezTo>
                  <a:cubicBezTo>
                    <a:pt x="453" y="450"/>
                    <a:pt x="486" y="316"/>
                    <a:pt x="539" y="191"/>
                  </a:cubicBezTo>
                  <a:cubicBezTo>
                    <a:pt x="582" y="92"/>
                    <a:pt x="504" y="0"/>
                    <a:pt x="424"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4"/>
            <p:cNvSpPr/>
            <p:nvPr/>
          </p:nvSpPr>
          <p:spPr>
            <a:xfrm rot="10800000" flipH="1">
              <a:off x="1181991" y="944320"/>
              <a:ext cx="54259" cy="23630"/>
            </a:xfrm>
            <a:custGeom>
              <a:avLst/>
              <a:gdLst/>
              <a:ahLst/>
              <a:cxnLst/>
              <a:rect l="l" t="t" r="r" b="b"/>
              <a:pathLst>
                <a:path w="1977" h="861" extrusionOk="0">
                  <a:moveTo>
                    <a:pt x="1690" y="1"/>
                  </a:moveTo>
                  <a:cubicBezTo>
                    <a:pt x="1416" y="1"/>
                    <a:pt x="1157" y="118"/>
                    <a:pt x="904" y="222"/>
                  </a:cubicBezTo>
                  <a:cubicBezTo>
                    <a:pt x="631" y="339"/>
                    <a:pt x="349" y="457"/>
                    <a:pt x="102" y="632"/>
                  </a:cubicBezTo>
                  <a:cubicBezTo>
                    <a:pt x="0" y="705"/>
                    <a:pt x="48" y="860"/>
                    <a:pt x="166" y="860"/>
                  </a:cubicBezTo>
                  <a:cubicBezTo>
                    <a:pt x="176" y="860"/>
                    <a:pt x="186" y="859"/>
                    <a:pt x="197" y="857"/>
                  </a:cubicBezTo>
                  <a:cubicBezTo>
                    <a:pt x="513" y="788"/>
                    <a:pt x="817" y="666"/>
                    <a:pt x="1129" y="567"/>
                  </a:cubicBezTo>
                  <a:cubicBezTo>
                    <a:pt x="1391" y="487"/>
                    <a:pt x="1649" y="415"/>
                    <a:pt x="1870" y="244"/>
                  </a:cubicBezTo>
                  <a:cubicBezTo>
                    <a:pt x="1976" y="160"/>
                    <a:pt x="1877" y="13"/>
                    <a:pt x="1771" y="4"/>
                  </a:cubicBezTo>
                  <a:cubicBezTo>
                    <a:pt x="1744" y="2"/>
                    <a:pt x="1717" y="1"/>
                    <a:pt x="1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4"/>
            <p:cNvSpPr/>
            <p:nvPr/>
          </p:nvSpPr>
          <p:spPr>
            <a:xfrm rot="10800000" flipH="1">
              <a:off x="1184269" y="921156"/>
              <a:ext cx="40893" cy="17345"/>
            </a:xfrm>
            <a:custGeom>
              <a:avLst/>
              <a:gdLst/>
              <a:ahLst/>
              <a:cxnLst/>
              <a:rect l="l" t="t" r="r" b="b"/>
              <a:pathLst>
                <a:path w="1490" h="632" extrusionOk="0">
                  <a:moveTo>
                    <a:pt x="1219" y="1"/>
                  </a:moveTo>
                  <a:cubicBezTo>
                    <a:pt x="1208" y="1"/>
                    <a:pt x="1197" y="2"/>
                    <a:pt x="1186" y="4"/>
                  </a:cubicBezTo>
                  <a:cubicBezTo>
                    <a:pt x="1018" y="38"/>
                    <a:pt x="878" y="149"/>
                    <a:pt x="718" y="205"/>
                  </a:cubicBezTo>
                  <a:cubicBezTo>
                    <a:pt x="555" y="270"/>
                    <a:pt x="369" y="312"/>
                    <a:pt x="194" y="331"/>
                  </a:cubicBezTo>
                  <a:cubicBezTo>
                    <a:pt x="57" y="346"/>
                    <a:pt x="0" y="559"/>
                    <a:pt x="160" y="593"/>
                  </a:cubicBezTo>
                  <a:cubicBezTo>
                    <a:pt x="274" y="617"/>
                    <a:pt x="403" y="632"/>
                    <a:pt x="534" y="632"/>
                  </a:cubicBezTo>
                  <a:cubicBezTo>
                    <a:pt x="863" y="632"/>
                    <a:pt x="1211" y="541"/>
                    <a:pt x="1395" y="277"/>
                  </a:cubicBezTo>
                  <a:cubicBezTo>
                    <a:pt x="1490" y="144"/>
                    <a:pt x="1354" y="1"/>
                    <a:pt x="1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4"/>
            <p:cNvSpPr/>
            <p:nvPr/>
          </p:nvSpPr>
          <p:spPr>
            <a:xfrm rot="10800000" flipH="1">
              <a:off x="1331567" y="996548"/>
              <a:ext cx="26677" cy="12295"/>
            </a:xfrm>
            <a:custGeom>
              <a:avLst/>
              <a:gdLst/>
              <a:ahLst/>
              <a:cxnLst/>
              <a:rect l="l" t="t" r="r" b="b"/>
              <a:pathLst>
                <a:path w="972" h="448" extrusionOk="0">
                  <a:moveTo>
                    <a:pt x="726" y="0"/>
                  </a:moveTo>
                  <a:cubicBezTo>
                    <a:pt x="637" y="0"/>
                    <a:pt x="544" y="26"/>
                    <a:pt x="469" y="50"/>
                  </a:cubicBezTo>
                  <a:cubicBezTo>
                    <a:pt x="336" y="92"/>
                    <a:pt x="196" y="145"/>
                    <a:pt x="92" y="236"/>
                  </a:cubicBezTo>
                  <a:cubicBezTo>
                    <a:pt x="1" y="317"/>
                    <a:pt x="86" y="448"/>
                    <a:pt x="189" y="448"/>
                  </a:cubicBezTo>
                  <a:cubicBezTo>
                    <a:pt x="197" y="448"/>
                    <a:pt x="206" y="447"/>
                    <a:pt x="214" y="445"/>
                  </a:cubicBezTo>
                  <a:cubicBezTo>
                    <a:pt x="336" y="419"/>
                    <a:pt x="450" y="366"/>
                    <a:pt x="571" y="339"/>
                  </a:cubicBezTo>
                  <a:cubicBezTo>
                    <a:pt x="689" y="316"/>
                    <a:pt x="807" y="320"/>
                    <a:pt x="906" y="240"/>
                  </a:cubicBezTo>
                  <a:cubicBezTo>
                    <a:pt x="971" y="187"/>
                    <a:pt x="944" y="80"/>
                    <a:pt x="880" y="38"/>
                  </a:cubicBezTo>
                  <a:cubicBezTo>
                    <a:pt x="834" y="10"/>
                    <a:pt x="781" y="0"/>
                    <a:pt x="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4"/>
            <p:cNvSpPr/>
            <p:nvPr/>
          </p:nvSpPr>
          <p:spPr>
            <a:xfrm rot="10800000" flipH="1">
              <a:off x="1328410" y="953953"/>
              <a:ext cx="29284" cy="14052"/>
            </a:xfrm>
            <a:custGeom>
              <a:avLst/>
              <a:gdLst/>
              <a:ahLst/>
              <a:cxnLst/>
              <a:rect l="l" t="t" r="r" b="b"/>
              <a:pathLst>
                <a:path w="1067" h="512" extrusionOk="0">
                  <a:moveTo>
                    <a:pt x="830" y="1"/>
                  </a:moveTo>
                  <a:cubicBezTo>
                    <a:pt x="710" y="1"/>
                    <a:pt x="600" y="68"/>
                    <a:pt x="493" y="113"/>
                  </a:cubicBezTo>
                  <a:cubicBezTo>
                    <a:pt x="363" y="166"/>
                    <a:pt x="242" y="227"/>
                    <a:pt x="120" y="284"/>
                  </a:cubicBezTo>
                  <a:cubicBezTo>
                    <a:pt x="1" y="340"/>
                    <a:pt x="70" y="512"/>
                    <a:pt x="184" y="512"/>
                  </a:cubicBezTo>
                  <a:cubicBezTo>
                    <a:pt x="192" y="512"/>
                    <a:pt x="202" y="511"/>
                    <a:pt x="211" y="508"/>
                  </a:cubicBezTo>
                  <a:cubicBezTo>
                    <a:pt x="348" y="475"/>
                    <a:pt x="481" y="444"/>
                    <a:pt x="614" y="406"/>
                  </a:cubicBezTo>
                  <a:cubicBezTo>
                    <a:pt x="744" y="368"/>
                    <a:pt x="873" y="345"/>
                    <a:pt x="967" y="250"/>
                  </a:cubicBezTo>
                  <a:cubicBezTo>
                    <a:pt x="1067" y="155"/>
                    <a:pt x="987" y="15"/>
                    <a:pt x="865" y="3"/>
                  </a:cubicBezTo>
                  <a:cubicBezTo>
                    <a:pt x="853" y="1"/>
                    <a:pt x="842" y="1"/>
                    <a:pt x="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4"/>
            <p:cNvSpPr/>
            <p:nvPr/>
          </p:nvSpPr>
          <p:spPr>
            <a:xfrm rot="10800000" flipH="1">
              <a:off x="1267043" y="922748"/>
              <a:ext cx="27198" cy="13585"/>
            </a:xfrm>
            <a:custGeom>
              <a:avLst/>
              <a:gdLst/>
              <a:ahLst/>
              <a:cxnLst/>
              <a:rect l="l" t="t" r="r" b="b"/>
              <a:pathLst>
                <a:path w="991" h="495" extrusionOk="0">
                  <a:moveTo>
                    <a:pt x="793" y="1"/>
                  </a:moveTo>
                  <a:cubicBezTo>
                    <a:pt x="693" y="1"/>
                    <a:pt x="612" y="41"/>
                    <a:pt x="512" y="73"/>
                  </a:cubicBezTo>
                  <a:cubicBezTo>
                    <a:pt x="406" y="111"/>
                    <a:pt x="299" y="145"/>
                    <a:pt x="185" y="168"/>
                  </a:cubicBezTo>
                  <a:cubicBezTo>
                    <a:pt x="0" y="202"/>
                    <a:pt x="44" y="495"/>
                    <a:pt x="224" y="495"/>
                  </a:cubicBezTo>
                  <a:cubicBezTo>
                    <a:pt x="225" y="495"/>
                    <a:pt x="226" y="495"/>
                    <a:pt x="227" y="495"/>
                  </a:cubicBezTo>
                  <a:cubicBezTo>
                    <a:pt x="451" y="488"/>
                    <a:pt x="820" y="457"/>
                    <a:pt x="945" y="240"/>
                  </a:cubicBezTo>
                  <a:cubicBezTo>
                    <a:pt x="991" y="161"/>
                    <a:pt x="957" y="19"/>
                    <a:pt x="850" y="5"/>
                  </a:cubicBezTo>
                  <a:cubicBezTo>
                    <a:pt x="830" y="2"/>
                    <a:pt x="812" y="1"/>
                    <a:pt x="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4"/>
            <p:cNvSpPr/>
            <p:nvPr/>
          </p:nvSpPr>
          <p:spPr>
            <a:xfrm rot="10800000" flipH="1">
              <a:off x="1216599" y="835775"/>
              <a:ext cx="52118" cy="15808"/>
            </a:xfrm>
            <a:custGeom>
              <a:avLst/>
              <a:gdLst/>
              <a:ahLst/>
              <a:cxnLst/>
              <a:rect l="l" t="t" r="r" b="b"/>
              <a:pathLst>
                <a:path w="1899" h="576" extrusionOk="0">
                  <a:moveTo>
                    <a:pt x="1723" y="0"/>
                  </a:moveTo>
                  <a:cubicBezTo>
                    <a:pt x="1198" y="11"/>
                    <a:pt x="643" y="221"/>
                    <a:pt x="137" y="350"/>
                  </a:cubicBezTo>
                  <a:cubicBezTo>
                    <a:pt x="0" y="386"/>
                    <a:pt x="48" y="576"/>
                    <a:pt x="177" y="576"/>
                  </a:cubicBezTo>
                  <a:cubicBezTo>
                    <a:pt x="183" y="576"/>
                    <a:pt x="191" y="575"/>
                    <a:pt x="198" y="574"/>
                  </a:cubicBezTo>
                  <a:cubicBezTo>
                    <a:pt x="715" y="479"/>
                    <a:pt x="1300" y="437"/>
                    <a:pt x="1784" y="228"/>
                  </a:cubicBezTo>
                  <a:cubicBezTo>
                    <a:pt x="1898" y="179"/>
                    <a:pt x="1837" y="0"/>
                    <a:pt x="1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4"/>
            <p:cNvSpPr/>
            <p:nvPr/>
          </p:nvSpPr>
          <p:spPr>
            <a:xfrm rot="10800000" flipH="1">
              <a:off x="1135362" y="832591"/>
              <a:ext cx="49236" cy="17702"/>
            </a:xfrm>
            <a:custGeom>
              <a:avLst/>
              <a:gdLst/>
              <a:ahLst/>
              <a:cxnLst/>
              <a:rect l="l" t="t" r="r" b="b"/>
              <a:pathLst>
                <a:path w="1794" h="645" extrusionOk="0">
                  <a:moveTo>
                    <a:pt x="1508" y="1"/>
                  </a:moveTo>
                  <a:cubicBezTo>
                    <a:pt x="1083" y="1"/>
                    <a:pt x="596" y="181"/>
                    <a:pt x="204" y="306"/>
                  </a:cubicBezTo>
                  <a:cubicBezTo>
                    <a:pt x="0" y="371"/>
                    <a:pt x="69" y="644"/>
                    <a:pt x="259" y="644"/>
                  </a:cubicBezTo>
                  <a:cubicBezTo>
                    <a:pt x="271" y="644"/>
                    <a:pt x="283" y="643"/>
                    <a:pt x="296" y="641"/>
                  </a:cubicBezTo>
                  <a:cubicBezTo>
                    <a:pt x="729" y="569"/>
                    <a:pt x="1272" y="504"/>
                    <a:pt x="1656" y="283"/>
                  </a:cubicBezTo>
                  <a:cubicBezTo>
                    <a:pt x="1793" y="208"/>
                    <a:pt x="1728" y="6"/>
                    <a:pt x="1580" y="2"/>
                  </a:cubicBezTo>
                  <a:cubicBezTo>
                    <a:pt x="1556" y="1"/>
                    <a:pt x="1532" y="1"/>
                    <a:pt x="1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4"/>
            <p:cNvSpPr/>
            <p:nvPr/>
          </p:nvSpPr>
          <p:spPr>
            <a:xfrm rot="10800000" flipH="1">
              <a:off x="1386237" y="890665"/>
              <a:ext cx="34636" cy="17482"/>
            </a:xfrm>
            <a:custGeom>
              <a:avLst/>
              <a:gdLst/>
              <a:ahLst/>
              <a:cxnLst/>
              <a:rect l="l" t="t" r="r" b="b"/>
              <a:pathLst>
                <a:path w="1262" h="637" extrusionOk="0">
                  <a:moveTo>
                    <a:pt x="1119" y="1"/>
                  </a:moveTo>
                  <a:cubicBezTo>
                    <a:pt x="1110" y="1"/>
                    <a:pt x="1101" y="2"/>
                    <a:pt x="1092" y="4"/>
                  </a:cubicBezTo>
                  <a:cubicBezTo>
                    <a:pt x="758" y="99"/>
                    <a:pt x="450" y="247"/>
                    <a:pt x="138" y="400"/>
                  </a:cubicBezTo>
                  <a:cubicBezTo>
                    <a:pt x="1" y="465"/>
                    <a:pt x="94" y="636"/>
                    <a:pt x="218" y="636"/>
                  </a:cubicBezTo>
                  <a:cubicBezTo>
                    <a:pt x="225" y="636"/>
                    <a:pt x="231" y="636"/>
                    <a:pt x="237" y="635"/>
                  </a:cubicBezTo>
                  <a:cubicBezTo>
                    <a:pt x="602" y="578"/>
                    <a:pt x="929" y="438"/>
                    <a:pt x="1196" y="179"/>
                  </a:cubicBezTo>
                  <a:cubicBezTo>
                    <a:pt x="1261" y="113"/>
                    <a:pt x="1204" y="1"/>
                    <a:pt x="1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4"/>
            <p:cNvSpPr/>
            <p:nvPr/>
          </p:nvSpPr>
          <p:spPr>
            <a:xfrm rot="10800000" flipH="1">
              <a:off x="1384563" y="917478"/>
              <a:ext cx="32714" cy="17400"/>
            </a:xfrm>
            <a:custGeom>
              <a:avLst/>
              <a:gdLst/>
              <a:ahLst/>
              <a:cxnLst/>
              <a:rect l="l" t="t" r="r" b="b"/>
              <a:pathLst>
                <a:path w="1192" h="634" extrusionOk="0">
                  <a:moveTo>
                    <a:pt x="1001" y="1"/>
                  </a:moveTo>
                  <a:cubicBezTo>
                    <a:pt x="841" y="1"/>
                    <a:pt x="687" y="69"/>
                    <a:pt x="546" y="134"/>
                  </a:cubicBezTo>
                  <a:cubicBezTo>
                    <a:pt x="390" y="203"/>
                    <a:pt x="218" y="263"/>
                    <a:pt x="89" y="377"/>
                  </a:cubicBezTo>
                  <a:cubicBezTo>
                    <a:pt x="1" y="459"/>
                    <a:pt x="63" y="633"/>
                    <a:pt x="184" y="633"/>
                  </a:cubicBezTo>
                  <a:cubicBezTo>
                    <a:pt x="188" y="633"/>
                    <a:pt x="192" y="633"/>
                    <a:pt x="195" y="633"/>
                  </a:cubicBezTo>
                  <a:cubicBezTo>
                    <a:pt x="370" y="617"/>
                    <a:pt x="530" y="541"/>
                    <a:pt x="690" y="477"/>
                  </a:cubicBezTo>
                  <a:cubicBezTo>
                    <a:pt x="838" y="415"/>
                    <a:pt x="1006" y="347"/>
                    <a:pt x="1116" y="226"/>
                  </a:cubicBezTo>
                  <a:cubicBezTo>
                    <a:pt x="1192" y="138"/>
                    <a:pt x="1139" y="5"/>
                    <a:pt x="1025" y="1"/>
                  </a:cubicBezTo>
                  <a:cubicBezTo>
                    <a:pt x="1017" y="1"/>
                    <a:pt x="1009"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44"/>
            <p:cNvSpPr/>
            <p:nvPr/>
          </p:nvSpPr>
          <p:spPr>
            <a:xfrm rot="10800000" flipH="1">
              <a:off x="1439398" y="1004754"/>
              <a:ext cx="48770" cy="17126"/>
            </a:xfrm>
            <a:custGeom>
              <a:avLst/>
              <a:gdLst/>
              <a:ahLst/>
              <a:cxnLst/>
              <a:rect l="l" t="t" r="r" b="b"/>
              <a:pathLst>
                <a:path w="1777" h="624" extrusionOk="0">
                  <a:moveTo>
                    <a:pt x="1615" y="0"/>
                  </a:moveTo>
                  <a:cubicBezTo>
                    <a:pt x="1612" y="0"/>
                    <a:pt x="1610" y="0"/>
                    <a:pt x="1608" y="0"/>
                  </a:cubicBezTo>
                  <a:cubicBezTo>
                    <a:pt x="1110" y="42"/>
                    <a:pt x="657" y="171"/>
                    <a:pt x="186" y="316"/>
                  </a:cubicBezTo>
                  <a:cubicBezTo>
                    <a:pt x="1" y="372"/>
                    <a:pt x="62" y="623"/>
                    <a:pt x="233" y="623"/>
                  </a:cubicBezTo>
                  <a:cubicBezTo>
                    <a:pt x="245" y="623"/>
                    <a:pt x="257" y="622"/>
                    <a:pt x="270" y="620"/>
                  </a:cubicBezTo>
                  <a:cubicBezTo>
                    <a:pt x="752" y="525"/>
                    <a:pt x="1212" y="426"/>
                    <a:pt x="1668" y="228"/>
                  </a:cubicBezTo>
                  <a:cubicBezTo>
                    <a:pt x="1777" y="180"/>
                    <a:pt x="1724" y="0"/>
                    <a:pt x="1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44"/>
            <p:cNvSpPr/>
            <p:nvPr/>
          </p:nvSpPr>
          <p:spPr>
            <a:xfrm rot="10800000" flipH="1">
              <a:off x="1458939" y="981178"/>
              <a:ext cx="38066" cy="16412"/>
            </a:xfrm>
            <a:custGeom>
              <a:avLst/>
              <a:gdLst/>
              <a:ahLst/>
              <a:cxnLst/>
              <a:rect l="l" t="t" r="r" b="b"/>
              <a:pathLst>
                <a:path w="1387" h="598" extrusionOk="0">
                  <a:moveTo>
                    <a:pt x="1152" y="0"/>
                  </a:moveTo>
                  <a:cubicBezTo>
                    <a:pt x="979" y="0"/>
                    <a:pt x="803" y="99"/>
                    <a:pt x="645" y="157"/>
                  </a:cubicBezTo>
                  <a:cubicBezTo>
                    <a:pt x="474" y="221"/>
                    <a:pt x="299" y="282"/>
                    <a:pt x="128" y="358"/>
                  </a:cubicBezTo>
                  <a:cubicBezTo>
                    <a:pt x="0" y="418"/>
                    <a:pt x="81" y="597"/>
                    <a:pt x="203" y="597"/>
                  </a:cubicBezTo>
                  <a:cubicBezTo>
                    <a:pt x="212" y="597"/>
                    <a:pt x="222" y="597"/>
                    <a:pt x="231" y="594"/>
                  </a:cubicBezTo>
                  <a:cubicBezTo>
                    <a:pt x="421" y="556"/>
                    <a:pt x="611" y="495"/>
                    <a:pt x="801" y="442"/>
                  </a:cubicBezTo>
                  <a:cubicBezTo>
                    <a:pt x="972" y="393"/>
                    <a:pt x="1147" y="366"/>
                    <a:pt x="1284" y="252"/>
                  </a:cubicBezTo>
                  <a:cubicBezTo>
                    <a:pt x="1386" y="165"/>
                    <a:pt x="1295" y="9"/>
                    <a:pt x="1181" y="1"/>
                  </a:cubicBezTo>
                  <a:cubicBezTo>
                    <a:pt x="1171" y="1"/>
                    <a:pt x="1162" y="0"/>
                    <a:pt x="1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4"/>
            <p:cNvSpPr/>
            <p:nvPr/>
          </p:nvSpPr>
          <p:spPr>
            <a:xfrm rot="10800000" flipH="1">
              <a:off x="1585982" y="1015100"/>
              <a:ext cx="24426" cy="11774"/>
            </a:xfrm>
            <a:custGeom>
              <a:avLst/>
              <a:gdLst/>
              <a:ahLst/>
              <a:cxnLst/>
              <a:rect l="l" t="t" r="r" b="b"/>
              <a:pathLst>
                <a:path w="890" h="429" extrusionOk="0">
                  <a:moveTo>
                    <a:pt x="689" y="1"/>
                  </a:moveTo>
                  <a:cubicBezTo>
                    <a:pt x="617" y="1"/>
                    <a:pt x="544" y="9"/>
                    <a:pt x="484" y="34"/>
                  </a:cubicBezTo>
                  <a:cubicBezTo>
                    <a:pt x="365" y="87"/>
                    <a:pt x="233" y="129"/>
                    <a:pt x="119" y="201"/>
                  </a:cubicBezTo>
                  <a:cubicBezTo>
                    <a:pt x="0" y="273"/>
                    <a:pt x="70" y="428"/>
                    <a:pt x="190" y="428"/>
                  </a:cubicBezTo>
                  <a:cubicBezTo>
                    <a:pt x="197" y="428"/>
                    <a:pt x="205" y="427"/>
                    <a:pt x="214" y="426"/>
                  </a:cubicBezTo>
                  <a:cubicBezTo>
                    <a:pt x="449" y="391"/>
                    <a:pt x="704" y="304"/>
                    <a:pt x="860" y="121"/>
                  </a:cubicBezTo>
                  <a:cubicBezTo>
                    <a:pt x="890" y="91"/>
                    <a:pt x="886" y="19"/>
                    <a:pt x="833" y="11"/>
                  </a:cubicBezTo>
                  <a:cubicBezTo>
                    <a:pt x="788" y="5"/>
                    <a:pt x="738" y="1"/>
                    <a:pt x="6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4"/>
            <p:cNvSpPr/>
            <p:nvPr/>
          </p:nvSpPr>
          <p:spPr>
            <a:xfrm rot="10800000" flipH="1">
              <a:off x="1545171" y="968005"/>
              <a:ext cx="38231" cy="15589"/>
            </a:xfrm>
            <a:custGeom>
              <a:avLst/>
              <a:gdLst/>
              <a:ahLst/>
              <a:cxnLst/>
              <a:rect l="l" t="t" r="r" b="b"/>
              <a:pathLst>
                <a:path w="1393" h="568" extrusionOk="0">
                  <a:moveTo>
                    <a:pt x="1243" y="0"/>
                  </a:moveTo>
                  <a:cubicBezTo>
                    <a:pt x="866" y="0"/>
                    <a:pt x="482" y="201"/>
                    <a:pt x="134" y="327"/>
                  </a:cubicBezTo>
                  <a:cubicBezTo>
                    <a:pt x="1" y="377"/>
                    <a:pt x="39" y="568"/>
                    <a:pt x="168" y="568"/>
                  </a:cubicBezTo>
                  <a:cubicBezTo>
                    <a:pt x="179" y="568"/>
                    <a:pt x="190" y="566"/>
                    <a:pt x="202" y="563"/>
                  </a:cubicBezTo>
                  <a:cubicBezTo>
                    <a:pt x="564" y="469"/>
                    <a:pt x="1004" y="415"/>
                    <a:pt x="1313" y="190"/>
                  </a:cubicBezTo>
                  <a:cubicBezTo>
                    <a:pt x="1392" y="134"/>
                    <a:pt x="1369" y="4"/>
                    <a:pt x="1263" y="0"/>
                  </a:cubicBezTo>
                  <a:cubicBezTo>
                    <a:pt x="1257" y="0"/>
                    <a:pt x="1250" y="0"/>
                    <a:pt x="1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4"/>
            <p:cNvSpPr/>
            <p:nvPr/>
          </p:nvSpPr>
          <p:spPr>
            <a:xfrm rot="10800000" flipH="1">
              <a:off x="1223076" y="560117"/>
              <a:ext cx="34142" cy="19706"/>
            </a:xfrm>
            <a:custGeom>
              <a:avLst/>
              <a:gdLst/>
              <a:ahLst/>
              <a:cxnLst/>
              <a:rect l="l" t="t" r="r" b="b"/>
              <a:pathLst>
                <a:path w="1244" h="718" extrusionOk="0">
                  <a:moveTo>
                    <a:pt x="112" y="1"/>
                  </a:moveTo>
                  <a:cubicBezTo>
                    <a:pt x="33" y="1"/>
                    <a:pt x="1" y="121"/>
                    <a:pt x="73" y="165"/>
                  </a:cubicBezTo>
                  <a:cubicBezTo>
                    <a:pt x="243" y="276"/>
                    <a:pt x="415" y="390"/>
                    <a:pt x="590" y="493"/>
                  </a:cubicBezTo>
                  <a:cubicBezTo>
                    <a:pt x="745" y="584"/>
                    <a:pt x="897" y="694"/>
                    <a:pt x="1080" y="717"/>
                  </a:cubicBezTo>
                  <a:cubicBezTo>
                    <a:pt x="1085" y="717"/>
                    <a:pt x="1091" y="718"/>
                    <a:pt x="1096" y="718"/>
                  </a:cubicBezTo>
                  <a:cubicBezTo>
                    <a:pt x="1209" y="718"/>
                    <a:pt x="1244" y="558"/>
                    <a:pt x="1175" y="485"/>
                  </a:cubicBezTo>
                  <a:cubicBezTo>
                    <a:pt x="1050" y="348"/>
                    <a:pt x="836" y="288"/>
                    <a:pt x="669" y="215"/>
                  </a:cubicBezTo>
                  <a:cubicBezTo>
                    <a:pt x="494" y="139"/>
                    <a:pt x="316" y="74"/>
                    <a:pt x="141" y="6"/>
                  </a:cubicBezTo>
                  <a:cubicBezTo>
                    <a:pt x="131" y="2"/>
                    <a:pt x="121"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4"/>
            <p:cNvSpPr/>
            <p:nvPr/>
          </p:nvSpPr>
          <p:spPr>
            <a:xfrm rot="10800000" flipH="1">
              <a:off x="1221293" y="526634"/>
              <a:ext cx="29119" cy="17812"/>
            </a:xfrm>
            <a:custGeom>
              <a:avLst/>
              <a:gdLst/>
              <a:ahLst/>
              <a:cxnLst/>
              <a:rect l="l" t="t" r="r" b="b"/>
              <a:pathLst>
                <a:path w="1061" h="649" extrusionOk="0">
                  <a:moveTo>
                    <a:pt x="157" y="0"/>
                  </a:moveTo>
                  <a:cubicBezTo>
                    <a:pt x="72" y="0"/>
                    <a:pt x="1" y="122"/>
                    <a:pt x="76" y="189"/>
                  </a:cubicBezTo>
                  <a:cubicBezTo>
                    <a:pt x="293" y="375"/>
                    <a:pt x="597" y="649"/>
                    <a:pt x="903" y="649"/>
                  </a:cubicBezTo>
                  <a:cubicBezTo>
                    <a:pt x="909" y="649"/>
                    <a:pt x="915" y="649"/>
                    <a:pt x="920" y="648"/>
                  </a:cubicBezTo>
                  <a:cubicBezTo>
                    <a:pt x="1008" y="645"/>
                    <a:pt x="1061" y="534"/>
                    <a:pt x="997" y="470"/>
                  </a:cubicBezTo>
                  <a:cubicBezTo>
                    <a:pt x="898" y="371"/>
                    <a:pt x="738" y="310"/>
                    <a:pt x="613" y="249"/>
                  </a:cubicBezTo>
                  <a:cubicBezTo>
                    <a:pt x="472" y="185"/>
                    <a:pt x="339" y="108"/>
                    <a:pt x="210" y="17"/>
                  </a:cubicBezTo>
                  <a:cubicBezTo>
                    <a:pt x="192" y="5"/>
                    <a:pt x="174" y="0"/>
                    <a:pt x="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4"/>
            <p:cNvSpPr/>
            <p:nvPr/>
          </p:nvSpPr>
          <p:spPr>
            <a:xfrm rot="10800000" flipH="1">
              <a:off x="1152735" y="600461"/>
              <a:ext cx="33236" cy="16659"/>
            </a:xfrm>
            <a:custGeom>
              <a:avLst/>
              <a:gdLst/>
              <a:ahLst/>
              <a:cxnLst/>
              <a:rect l="l" t="t" r="r" b="b"/>
              <a:pathLst>
                <a:path w="1211" h="607" extrusionOk="0">
                  <a:moveTo>
                    <a:pt x="201" y="1"/>
                  </a:moveTo>
                  <a:cubicBezTo>
                    <a:pt x="77" y="1"/>
                    <a:pt x="0" y="178"/>
                    <a:pt x="130" y="259"/>
                  </a:cubicBezTo>
                  <a:cubicBezTo>
                    <a:pt x="270" y="342"/>
                    <a:pt x="419" y="422"/>
                    <a:pt x="567" y="491"/>
                  </a:cubicBezTo>
                  <a:cubicBezTo>
                    <a:pt x="716" y="555"/>
                    <a:pt x="864" y="582"/>
                    <a:pt x="1023" y="605"/>
                  </a:cubicBezTo>
                  <a:cubicBezTo>
                    <a:pt x="1030" y="606"/>
                    <a:pt x="1036" y="606"/>
                    <a:pt x="1042" y="606"/>
                  </a:cubicBezTo>
                  <a:cubicBezTo>
                    <a:pt x="1140" y="606"/>
                    <a:pt x="1211" y="472"/>
                    <a:pt x="1103" y="419"/>
                  </a:cubicBezTo>
                  <a:cubicBezTo>
                    <a:pt x="830" y="278"/>
                    <a:pt x="544" y="164"/>
                    <a:pt x="270" y="19"/>
                  </a:cubicBezTo>
                  <a:cubicBezTo>
                    <a:pt x="247" y="6"/>
                    <a:pt x="223" y="1"/>
                    <a:pt x="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4"/>
            <p:cNvSpPr/>
            <p:nvPr/>
          </p:nvSpPr>
          <p:spPr>
            <a:xfrm rot="10800000" flipH="1">
              <a:off x="1155479" y="480142"/>
              <a:ext cx="40207" cy="22450"/>
            </a:xfrm>
            <a:custGeom>
              <a:avLst/>
              <a:gdLst/>
              <a:ahLst/>
              <a:cxnLst/>
              <a:rect l="l" t="t" r="r" b="b"/>
              <a:pathLst>
                <a:path w="1465" h="818" extrusionOk="0">
                  <a:moveTo>
                    <a:pt x="137" y="1"/>
                  </a:moveTo>
                  <a:cubicBezTo>
                    <a:pt x="55" y="1"/>
                    <a:pt x="0" y="123"/>
                    <a:pt x="91" y="169"/>
                  </a:cubicBezTo>
                  <a:cubicBezTo>
                    <a:pt x="296" y="280"/>
                    <a:pt x="490" y="412"/>
                    <a:pt x="691" y="526"/>
                  </a:cubicBezTo>
                  <a:cubicBezTo>
                    <a:pt x="874" y="629"/>
                    <a:pt x="1064" y="770"/>
                    <a:pt x="1269" y="815"/>
                  </a:cubicBezTo>
                  <a:cubicBezTo>
                    <a:pt x="1277" y="817"/>
                    <a:pt x="1285" y="818"/>
                    <a:pt x="1293" y="818"/>
                  </a:cubicBezTo>
                  <a:cubicBezTo>
                    <a:pt x="1389" y="818"/>
                    <a:pt x="1464" y="695"/>
                    <a:pt x="1383" y="617"/>
                  </a:cubicBezTo>
                  <a:cubicBezTo>
                    <a:pt x="1228" y="477"/>
                    <a:pt x="1007" y="397"/>
                    <a:pt x="821" y="306"/>
                  </a:cubicBezTo>
                  <a:cubicBezTo>
                    <a:pt x="607" y="207"/>
                    <a:pt x="388" y="120"/>
                    <a:pt x="182" y="13"/>
                  </a:cubicBezTo>
                  <a:cubicBezTo>
                    <a:pt x="167" y="5"/>
                    <a:pt x="152"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4"/>
            <p:cNvSpPr/>
            <p:nvPr/>
          </p:nvSpPr>
          <p:spPr>
            <a:xfrm rot="10800000" flipH="1">
              <a:off x="1198266" y="484122"/>
              <a:ext cx="41826" cy="18745"/>
            </a:xfrm>
            <a:custGeom>
              <a:avLst/>
              <a:gdLst/>
              <a:ahLst/>
              <a:cxnLst/>
              <a:rect l="l" t="t" r="r" b="b"/>
              <a:pathLst>
                <a:path w="1524" h="683" extrusionOk="0">
                  <a:moveTo>
                    <a:pt x="143" y="0"/>
                  </a:moveTo>
                  <a:cubicBezTo>
                    <a:pt x="39" y="0"/>
                    <a:pt x="1" y="135"/>
                    <a:pt x="64" y="206"/>
                  </a:cubicBezTo>
                  <a:cubicBezTo>
                    <a:pt x="235" y="392"/>
                    <a:pt x="490" y="483"/>
                    <a:pt x="722" y="567"/>
                  </a:cubicBezTo>
                  <a:cubicBezTo>
                    <a:pt x="865" y="620"/>
                    <a:pt x="1024" y="683"/>
                    <a:pt x="1177" y="683"/>
                  </a:cubicBezTo>
                  <a:cubicBezTo>
                    <a:pt x="1264" y="683"/>
                    <a:pt x="1349" y="662"/>
                    <a:pt x="1429" y="609"/>
                  </a:cubicBezTo>
                  <a:cubicBezTo>
                    <a:pt x="1508" y="551"/>
                    <a:pt x="1524" y="449"/>
                    <a:pt x="1459" y="376"/>
                  </a:cubicBezTo>
                  <a:cubicBezTo>
                    <a:pt x="1300" y="194"/>
                    <a:pt x="1052" y="206"/>
                    <a:pt x="832" y="160"/>
                  </a:cubicBezTo>
                  <a:cubicBezTo>
                    <a:pt x="604" y="114"/>
                    <a:pt x="383" y="19"/>
                    <a:pt x="152" y="0"/>
                  </a:cubicBezTo>
                  <a:cubicBezTo>
                    <a:pt x="149" y="0"/>
                    <a:pt x="146"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4"/>
            <p:cNvSpPr/>
            <p:nvPr/>
          </p:nvSpPr>
          <p:spPr>
            <a:xfrm rot="10800000" flipH="1">
              <a:off x="1292128" y="406425"/>
              <a:ext cx="42622" cy="21050"/>
            </a:xfrm>
            <a:custGeom>
              <a:avLst/>
              <a:gdLst/>
              <a:ahLst/>
              <a:cxnLst/>
              <a:rect l="l" t="t" r="r" b="b"/>
              <a:pathLst>
                <a:path w="1553" h="767" extrusionOk="0">
                  <a:moveTo>
                    <a:pt x="197" y="1"/>
                  </a:moveTo>
                  <a:cubicBezTo>
                    <a:pt x="93" y="1"/>
                    <a:pt x="1" y="143"/>
                    <a:pt x="100" y="222"/>
                  </a:cubicBezTo>
                  <a:cubicBezTo>
                    <a:pt x="290" y="375"/>
                    <a:pt x="480" y="515"/>
                    <a:pt x="705" y="614"/>
                  </a:cubicBezTo>
                  <a:cubicBezTo>
                    <a:pt x="859" y="681"/>
                    <a:pt x="1045" y="766"/>
                    <a:pt x="1219" y="766"/>
                  </a:cubicBezTo>
                  <a:cubicBezTo>
                    <a:pt x="1272" y="766"/>
                    <a:pt x="1324" y="758"/>
                    <a:pt x="1373" y="740"/>
                  </a:cubicBezTo>
                  <a:cubicBezTo>
                    <a:pt x="1526" y="686"/>
                    <a:pt x="1552" y="500"/>
                    <a:pt x="1419" y="409"/>
                  </a:cubicBezTo>
                  <a:cubicBezTo>
                    <a:pt x="1259" y="303"/>
                    <a:pt x="1039" y="310"/>
                    <a:pt x="852" y="261"/>
                  </a:cubicBezTo>
                  <a:cubicBezTo>
                    <a:pt x="647" y="207"/>
                    <a:pt x="438" y="128"/>
                    <a:pt x="256" y="17"/>
                  </a:cubicBezTo>
                  <a:cubicBezTo>
                    <a:pt x="236" y="6"/>
                    <a:pt x="216" y="1"/>
                    <a:pt x="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4"/>
            <p:cNvSpPr/>
            <p:nvPr/>
          </p:nvSpPr>
          <p:spPr>
            <a:xfrm rot="10800000" flipH="1">
              <a:off x="1311751" y="448279"/>
              <a:ext cx="40070" cy="16412"/>
            </a:xfrm>
            <a:custGeom>
              <a:avLst/>
              <a:gdLst/>
              <a:ahLst/>
              <a:cxnLst/>
              <a:rect l="l" t="t" r="r" b="b"/>
              <a:pathLst>
                <a:path w="1460" h="598" extrusionOk="0">
                  <a:moveTo>
                    <a:pt x="142" y="0"/>
                  </a:moveTo>
                  <a:cubicBezTo>
                    <a:pt x="22" y="0"/>
                    <a:pt x="0" y="195"/>
                    <a:pt x="123" y="225"/>
                  </a:cubicBezTo>
                  <a:cubicBezTo>
                    <a:pt x="347" y="278"/>
                    <a:pt x="560" y="347"/>
                    <a:pt x="769" y="434"/>
                  </a:cubicBezTo>
                  <a:cubicBezTo>
                    <a:pt x="948" y="510"/>
                    <a:pt x="1107" y="587"/>
                    <a:pt x="1305" y="598"/>
                  </a:cubicBezTo>
                  <a:cubicBezTo>
                    <a:pt x="1307" y="598"/>
                    <a:pt x="1308" y="598"/>
                    <a:pt x="1310" y="598"/>
                  </a:cubicBezTo>
                  <a:cubicBezTo>
                    <a:pt x="1420" y="598"/>
                    <a:pt x="1460" y="456"/>
                    <a:pt x="1392" y="381"/>
                  </a:cubicBezTo>
                  <a:cubicBezTo>
                    <a:pt x="1107" y="57"/>
                    <a:pt x="556" y="27"/>
                    <a:pt x="153" y="1"/>
                  </a:cubicBezTo>
                  <a:cubicBezTo>
                    <a:pt x="149" y="0"/>
                    <a:pt x="146"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4"/>
            <p:cNvSpPr/>
            <p:nvPr/>
          </p:nvSpPr>
          <p:spPr>
            <a:xfrm rot="10800000" flipH="1">
              <a:off x="1351986" y="474297"/>
              <a:ext cx="38286" cy="19541"/>
            </a:xfrm>
            <a:custGeom>
              <a:avLst/>
              <a:gdLst/>
              <a:ahLst/>
              <a:cxnLst/>
              <a:rect l="l" t="t" r="r" b="b"/>
              <a:pathLst>
                <a:path w="1395" h="712" extrusionOk="0">
                  <a:moveTo>
                    <a:pt x="211" y="1"/>
                  </a:moveTo>
                  <a:cubicBezTo>
                    <a:pt x="111" y="1"/>
                    <a:pt x="0" y="125"/>
                    <a:pt x="108" y="207"/>
                  </a:cubicBezTo>
                  <a:cubicBezTo>
                    <a:pt x="299" y="359"/>
                    <a:pt x="524" y="462"/>
                    <a:pt x="744" y="572"/>
                  </a:cubicBezTo>
                  <a:cubicBezTo>
                    <a:pt x="890" y="647"/>
                    <a:pt x="1005" y="712"/>
                    <a:pt x="1139" y="712"/>
                  </a:cubicBezTo>
                  <a:cubicBezTo>
                    <a:pt x="1196" y="712"/>
                    <a:pt x="1257" y="700"/>
                    <a:pt x="1326" y="671"/>
                  </a:cubicBezTo>
                  <a:cubicBezTo>
                    <a:pt x="1368" y="652"/>
                    <a:pt x="1394" y="584"/>
                    <a:pt x="1379" y="542"/>
                  </a:cubicBezTo>
                  <a:cubicBezTo>
                    <a:pt x="1295" y="326"/>
                    <a:pt x="1147" y="280"/>
                    <a:pt x="942" y="211"/>
                  </a:cubicBezTo>
                  <a:cubicBezTo>
                    <a:pt x="710" y="131"/>
                    <a:pt x="470" y="33"/>
                    <a:pt x="227" y="2"/>
                  </a:cubicBezTo>
                  <a:cubicBezTo>
                    <a:pt x="222" y="1"/>
                    <a:pt x="217"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4"/>
            <p:cNvSpPr/>
            <p:nvPr/>
          </p:nvSpPr>
          <p:spPr>
            <a:xfrm rot="10800000" flipH="1">
              <a:off x="1427844" y="360812"/>
              <a:ext cx="38066" cy="17098"/>
            </a:xfrm>
            <a:custGeom>
              <a:avLst/>
              <a:gdLst/>
              <a:ahLst/>
              <a:cxnLst/>
              <a:rect l="l" t="t" r="r" b="b"/>
              <a:pathLst>
                <a:path w="1387" h="623" extrusionOk="0">
                  <a:moveTo>
                    <a:pt x="174" y="0"/>
                  </a:moveTo>
                  <a:cubicBezTo>
                    <a:pt x="36" y="0"/>
                    <a:pt x="0" y="208"/>
                    <a:pt x="143" y="264"/>
                  </a:cubicBezTo>
                  <a:cubicBezTo>
                    <a:pt x="318" y="333"/>
                    <a:pt x="489" y="405"/>
                    <a:pt x="660" y="473"/>
                  </a:cubicBezTo>
                  <a:cubicBezTo>
                    <a:pt x="814" y="532"/>
                    <a:pt x="975" y="622"/>
                    <a:pt x="1143" y="622"/>
                  </a:cubicBezTo>
                  <a:cubicBezTo>
                    <a:pt x="1149" y="622"/>
                    <a:pt x="1156" y="622"/>
                    <a:pt x="1162" y="622"/>
                  </a:cubicBezTo>
                  <a:cubicBezTo>
                    <a:pt x="1287" y="618"/>
                    <a:pt x="1387" y="447"/>
                    <a:pt x="1273" y="355"/>
                  </a:cubicBezTo>
                  <a:cubicBezTo>
                    <a:pt x="1136" y="238"/>
                    <a:pt x="957" y="211"/>
                    <a:pt x="785" y="162"/>
                  </a:cubicBezTo>
                  <a:cubicBezTo>
                    <a:pt x="596" y="108"/>
                    <a:pt x="406" y="59"/>
                    <a:pt x="215" y="6"/>
                  </a:cubicBezTo>
                  <a:cubicBezTo>
                    <a:pt x="201" y="2"/>
                    <a:pt x="187" y="0"/>
                    <a:pt x="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4"/>
            <p:cNvSpPr/>
            <p:nvPr/>
          </p:nvSpPr>
          <p:spPr>
            <a:xfrm rot="10800000" flipH="1">
              <a:off x="1420626" y="397231"/>
              <a:ext cx="39329" cy="17620"/>
            </a:xfrm>
            <a:custGeom>
              <a:avLst/>
              <a:gdLst/>
              <a:ahLst/>
              <a:cxnLst/>
              <a:rect l="l" t="t" r="r" b="b"/>
              <a:pathLst>
                <a:path w="1433" h="642" extrusionOk="0">
                  <a:moveTo>
                    <a:pt x="227" y="0"/>
                  </a:moveTo>
                  <a:cubicBezTo>
                    <a:pt x="93" y="0"/>
                    <a:pt x="1" y="190"/>
                    <a:pt x="144" y="264"/>
                  </a:cubicBezTo>
                  <a:cubicBezTo>
                    <a:pt x="311" y="352"/>
                    <a:pt x="486" y="413"/>
                    <a:pt x="661" y="485"/>
                  </a:cubicBezTo>
                  <a:cubicBezTo>
                    <a:pt x="832" y="552"/>
                    <a:pt x="1000" y="641"/>
                    <a:pt x="1189" y="641"/>
                  </a:cubicBezTo>
                  <a:cubicBezTo>
                    <a:pt x="1193" y="641"/>
                    <a:pt x="1197" y="641"/>
                    <a:pt x="1201" y="641"/>
                  </a:cubicBezTo>
                  <a:cubicBezTo>
                    <a:pt x="1330" y="637"/>
                    <a:pt x="1433" y="454"/>
                    <a:pt x="1315" y="359"/>
                  </a:cubicBezTo>
                  <a:cubicBezTo>
                    <a:pt x="1171" y="242"/>
                    <a:pt x="1003" y="203"/>
                    <a:pt x="829" y="154"/>
                  </a:cubicBezTo>
                  <a:cubicBezTo>
                    <a:pt x="638" y="101"/>
                    <a:pt x="448" y="36"/>
                    <a:pt x="254" y="2"/>
                  </a:cubicBezTo>
                  <a:cubicBezTo>
                    <a:pt x="245" y="1"/>
                    <a:pt x="236" y="0"/>
                    <a:pt x="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4"/>
            <p:cNvSpPr/>
            <p:nvPr/>
          </p:nvSpPr>
          <p:spPr>
            <a:xfrm rot="10800000" flipH="1">
              <a:off x="1369907" y="396737"/>
              <a:ext cx="26622" cy="17867"/>
            </a:xfrm>
            <a:custGeom>
              <a:avLst/>
              <a:gdLst/>
              <a:ahLst/>
              <a:cxnLst/>
              <a:rect l="l" t="t" r="r" b="b"/>
              <a:pathLst>
                <a:path w="970" h="651" extrusionOk="0">
                  <a:moveTo>
                    <a:pt x="139" y="1"/>
                  </a:moveTo>
                  <a:cubicBezTo>
                    <a:pt x="55" y="1"/>
                    <a:pt x="1" y="127"/>
                    <a:pt x="68" y="187"/>
                  </a:cubicBezTo>
                  <a:cubicBezTo>
                    <a:pt x="182" y="285"/>
                    <a:pt x="285" y="392"/>
                    <a:pt x="410" y="480"/>
                  </a:cubicBezTo>
                  <a:cubicBezTo>
                    <a:pt x="519" y="560"/>
                    <a:pt x="653" y="651"/>
                    <a:pt x="792" y="651"/>
                  </a:cubicBezTo>
                  <a:cubicBezTo>
                    <a:pt x="798" y="651"/>
                    <a:pt x="804" y="651"/>
                    <a:pt x="810" y="650"/>
                  </a:cubicBezTo>
                  <a:cubicBezTo>
                    <a:pt x="920" y="647"/>
                    <a:pt x="969" y="545"/>
                    <a:pt x="927" y="450"/>
                  </a:cubicBezTo>
                  <a:cubicBezTo>
                    <a:pt x="866" y="324"/>
                    <a:pt x="710" y="240"/>
                    <a:pt x="589" y="176"/>
                  </a:cubicBezTo>
                  <a:cubicBezTo>
                    <a:pt x="452" y="108"/>
                    <a:pt x="315" y="62"/>
                    <a:pt x="175" y="8"/>
                  </a:cubicBezTo>
                  <a:cubicBezTo>
                    <a:pt x="162" y="3"/>
                    <a:pt x="151" y="1"/>
                    <a:pt x="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4"/>
            <p:cNvSpPr/>
            <p:nvPr/>
          </p:nvSpPr>
          <p:spPr>
            <a:xfrm rot="10800000" flipH="1">
              <a:off x="942671" y="939627"/>
              <a:ext cx="33675" cy="31315"/>
            </a:xfrm>
            <a:custGeom>
              <a:avLst/>
              <a:gdLst/>
              <a:ahLst/>
              <a:cxnLst/>
              <a:rect l="l" t="t" r="r" b="b"/>
              <a:pathLst>
                <a:path w="1227" h="1141" extrusionOk="0">
                  <a:moveTo>
                    <a:pt x="1071" y="1"/>
                  </a:moveTo>
                  <a:cubicBezTo>
                    <a:pt x="1051" y="1"/>
                    <a:pt x="1030" y="5"/>
                    <a:pt x="1009" y="15"/>
                  </a:cubicBezTo>
                  <a:cubicBezTo>
                    <a:pt x="823" y="94"/>
                    <a:pt x="679" y="311"/>
                    <a:pt x="542" y="456"/>
                  </a:cubicBezTo>
                  <a:cubicBezTo>
                    <a:pt x="386" y="624"/>
                    <a:pt x="230" y="790"/>
                    <a:pt x="74" y="957"/>
                  </a:cubicBezTo>
                  <a:cubicBezTo>
                    <a:pt x="0" y="1037"/>
                    <a:pt x="69" y="1141"/>
                    <a:pt x="152" y="1141"/>
                  </a:cubicBezTo>
                  <a:cubicBezTo>
                    <a:pt x="176" y="1141"/>
                    <a:pt x="202" y="1132"/>
                    <a:pt x="226" y="1110"/>
                  </a:cubicBezTo>
                  <a:cubicBezTo>
                    <a:pt x="397" y="957"/>
                    <a:pt x="564" y="806"/>
                    <a:pt x="731" y="650"/>
                  </a:cubicBezTo>
                  <a:cubicBezTo>
                    <a:pt x="879" y="513"/>
                    <a:pt x="1096" y="368"/>
                    <a:pt x="1180" y="186"/>
                  </a:cubicBezTo>
                  <a:cubicBezTo>
                    <a:pt x="1227" y="89"/>
                    <a:pt x="1161" y="1"/>
                    <a:pt x="1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4"/>
            <p:cNvSpPr/>
            <p:nvPr/>
          </p:nvSpPr>
          <p:spPr>
            <a:xfrm rot="10800000" flipH="1">
              <a:off x="962212" y="921650"/>
              <a:ext cx="23273" cy="18855"/>
            </a:xfrm>
            <a:custGeom>
              <a:avLst/>
              <a:gdLst/>
              <a:ahLst/>
              <a:cxnLst/>
              <a:rect l="l" t="t" r="r" b="b"/>
              <a:pathLst>
                <a:path w="848" h="687" extrusionOk="0">
                  <a:moveTo>
                    <a:pt x="675" y="1"/>
                  </a:moveTo>
                  <a:cubicBezTo>
                    <a:pt x="533" y="1"/>
                    <a:pt x="443" y="159"/>
                    <a:pt x="346" y="248"/>
                  </a:cubicBezTo>
                  <a:cubicBezTo>
                    <a:pt x="251" y="339"/>
                    <a:pt x="133" y="422"/>
                    <a:pt x="58" y="529"/>
                  </a:cubicBezTo>
                  <a:cubicBezTo>
                    <a:pt x="0" y="611"/>
                    <a:pt x="87" y="686"/>
                    <a:pt x="164" y="686"/>
                  </a:cubicBezTo>
                  <a:cubicBezTo>
                    <a:pt x="169" y="686"/>
                    <a:pt x="174" y="686"/>
                    <a:pt x="179" y="685"/>
                  </a:cubicBezTo>
                  <a:cubicBezTo>
                    <a:pt x="312" y="666"/>
                    <a:pt x="453" y="571"/>
                    <a:pt x="555" y="487"/>
                  </a:cubicBezTo>
                  <a:cubicBezTo>
                    <a:pt x="662" y="408"/>
                    <a:pt x="848" y="297"/>
                    <a:pt x="829" y="145"/>
                  </a:cubicBezTo>
                  <a:cubicBezTo>
                    <a:pt x="818" y="66"/>
                    <a:pt x="772" y="5"/>
                    <a:pt x="685" y="1"/>
                  </a:cubicBezTo>
                  <a:cubicBezTo>
                    <a:pt x="681" y="1"/>
                    <a:pt x="678" y="1"/>
                    <a:pt x="6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4"/>
            <p:cNvSpPr/>
            <p:nvPr/>
          </p:nvSpPr>
          <p:spPr>
            <a:xfrm rot="10800000" flipH="1">
              <a:off x="1016498" y="1026353"/>
              <a:ext cx="34745" cy="31726"/>
            </a:xfrm>
            <a:custGeom>
              <a:avLst/>
              <a:gdLst/>
              <a:ahLst/>
              <a:cxnLst/>
              <a:rect l="l" t="t" r="r" b="b"/>
              <a:pathLst>
                <a:path w="1266" h="1156" extrusionOk="0">
                  <a:moveTo>
                    <a:pt x="1015" y="1"/>
                  </a:moveTo>
                  <a:cubicBezTo>
                    <a:pt x="990" y="1"/>
                    <a:pt x="965" y="5"/>
                    <a:pt x="942" y="15"/>
                  </a:cubicBezTo>
                  <a:cubicBezTo>
                    <a:pt x="744" y="103"/>
                    <a:pt x="584" y="293"/>
                    <a:pt x="440" y="449"/>
                  </a:cubicBezTo>
                  <a:cubicBezTo>
                    <a:pt x="300" y="600"/>
                    <a:pt x="125" y="768"/>
                    <a:pt x="37" y="962"/>
                  </a:cubicBezTo>
                  <a:cubicBezTo>
                    <a:pt x="0" y="1044"/>
                    <a:pt x="59" y="1156"/>
                    <a:pt x="145" y="1156"/>
                  </a:cubicBezTo>
                  <a:cubicBezTo>
                    <a:pt x="166" y="1156"/>
                    <a:pt x="189" y="1149"/>
                    <a:pt x="212" y="1133"/>
                  </a:cubicBezTo>
                  <a:cubicBezTo>
                    <a:pt x="391" y="1019"/>
                    <a:pt x="532" y="840"/>
                    <a:pt x="691" y="696"/>
                  </a:cubicBezTo>
                  <a:cubicBezTo>
                    <a:pt x="855" y="551"/>
                    <a:pt x="1049" y="430"/>
                    <a:pt x="1174" y="247"/>
                  </a:cubicBezTo>
                  <a:cubicBezTo>
                    <a:pt x="1266" y="117"/>
                    <a:pt x="1139" y="1"/>
                    <a:pt x="1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4"/>
            <p:cNvSpPr/>
            <p:nvPr/>
          </p:nvSpPr>
          <p:spPr>
            <a:xfrm rot="10800000" flipH="1">
              <a:off x="1024786" y="995807"/>
              <a:ext cx="37545" cy="28872"/>
            </a:xfrm>
            <a:custGeom>
              <a:avLst/>
              <a:gdLst/>
              <a:ahLst/>
              <a:cxnLst/>
              <a:rect l="l" t="t" r="r" b="b"/>
              <a:pathLst>
                <a:path w="1368" h="1052" extrusionOk="0">
                  <a:moveTo>
                    <a:pt x="1201" y="1"/>
                  </a:moveTo>
                  <a:cubicBezTo>
                    <a:pt x="1190" y="1"/>
                    <a:pt x="1180" y="2"/>
                    <a:pt x="1168" y="4"/>
                  </a:cubicBezTo>
                  <a:cubicBezTo>
                    <a:pt x="963" y="34"/>
                    <a:pt x="815" y="227"/>
                    <a:pt x="667" y="353"/>
                  </a:cubicBezTo>
                  <a:cubicBezTo>
                    <a:pt x="492" y="506"/>
                    <a:pt x="314" y="661"/>
                    <a:pt x="123" y="794"/>
                  </a:cubicBezTo>
                  <a:cubicBezTo>
                    <a:pt x="0" y="882"/>
                    <a:pt x="73" y="1051"/>
                    <a:pt x="196" y="1051"/>
                  </a:cubicBezTo>
                  <a:cubicBezTo>
                    <a:pt x="217" y="1051"/>
                    <a:pt x="240" y="1046"/>
                    <a:pt x="264" y="1034"/>
                  </a:cubicBezTo>
                  <a:cubicBezTo>
                    <a:pt x="484" y="920"/>
                    <a:pt x="701" y="809"/>
                    <a:pt x="903" y="661"/>
                  </a:cubicBezTo>
                  <a:cubicBezTo>
                    <a:pt x="1074" y="536"/>
                    <a:pt x="1302" y="403"/>
                    <a:pt x="1347" y="182"/>
                  </a:cubicBezTo>
                  <a:cubicBezTo>
                    <a:pt x="1368" y="76"/>
                    <a:pt x="1296" y="1"/>
                    <a:pt x="1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4"/>
            <p:cNvSpPr/>
            <p:nvPr/>
          </p:nvSpPr>
          <p:spPr>
            <a:xfrm rot="10800000" flipH="1">
              <a:off x="1047264" y="945802"/>
              <a:ext cx="32769" cy="25359"/>
            </a:xfrm>
            <a:custGeom>
              <a:avLst/>
              <a:gdLst/>
              <a:ahLst/>
              <a:cxnLst/>
              <a:rect l="l" t="t" r="r" b="b"/>
              <a:pathLst>
                <a:path w="1194" h="924" extrusionOk="0">
                  <a:moveTo>
                    <a:pt x="975" y="0"/>
                  </a:moveTo>
                  <a:cubicBezTo>
                    <a:pt x="792" y="0"/>
                    <a:pt x="653" y="157"/>
                    <a:pt x="517" y="270"/>
                  </a:cubicBezTo>
                  <a:cubicBezTo>
                    <a:pt x="376" y="392"/>
                    <a:pt x="224" y="509"/>
                    <a:pt x="102" y="654"/>
                  </a:cubicBezTo>
                  <a:cubicBezTo>
                    <a:pt x="1" y="772"/>
                    <a:pt x="91" y="924"/>
                    <a:pt x="221" y="924"/>
                  </a:cubicBezTo>
                  <a:cubicBezTo>
                    <a:pt x="246" y="924"/>
                    <a:pt x="273" y="918"/>
                    <a:pt x="300" y="905"/>
                  </a:cubicBezTo>
                  <a:cubicBezTo>
                    <a:pt x="467" y="825"/>
                    <a:pt x="623" y="715"/>
                    <a:pt x="779" y="612"/>
                  </a:cubicBezTo>
                  <a:cubicBezTo>
                    <a:pt x="928" y="513"/>
                    <a:pt x="1118" y="418"/>
                    <a:pt x="1163" y="239"/>
                  </a:cubicBezTo>
                  <a:cubicBezTo>
                    <a:pt x="1194" y="118"/>
                    <a:pt x="1106" y="4"/>
                    <a:pt x="981" y="0"/>
                  </a:cubicBezTo>
                  <a:cubicBezTo>
                    <a:pt x="979" y="0"/>
                    <a:pt x="977" y="0"/>
                    <a:pt x="9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44"/>
            <p:cNvSpPr/>
            <p:nvPr/>
          </p:nvSpPr>
          <p:spPr>
            <a:xfrm rot="10800000" flipH="1">
              <a:off x="1090380" y="1117525"/>
              <a:ext cx="29174" cy="31040"/>
            </a:xfrm>
            <a:custGeom>
              <a:avLst/>
              <a:gdLst/>
              <a:ahLst/>
              <a:cxnLst/>
              <a:rect l="l" t="t" r="r" b="b"/>
              <a:pathLst>
                <a:path w="1063" h="1131" extrusionOk="0">
                  <a:moveTo>
                    <a:pt x="882" y="0"/>
                  </a:moveTo>
                  <a:cubicBezTo>
                    <a:pt x="877" y="0"/>
                    <a:pt x="871" y="1"/>
                    <a:pt x="866" y="1"/>
                  </a:cubicBezTo>
                  <a:cubicBezTo>
                    <a:pt x="649" y="16"/>
                    <a:pt x="516" y="225"/>
                    <a:pt x="387" y="389"/>
                  </a:cubicBezTo>
                  <a:cubicBezTo>
                    <a:pt x="254" y="556"/>
                    <a:pt x="147" y="731"/>
                    <a:pt x="49" y="924"/>
                  </a:cubicBezTo>
                  <a:cubicBezTo>
                    <a:pt x="0" y="1021"/>
                    <a:pt x="81" y="1130"/>
                    <a:pt x="170" y="1130"/>
                  </a:cubicBezTo>
                  <a:cubicBezTo>
                    <a:pt x="200" y="1130"/>
                    <a:pt x="231" y="1118"/>
                    <a:pt x="258" y="1088"/>
                  </a:cubicBezTo>
                  <a:cubicBezTo>
                    <a:pt x="387" y="944"/>
                    <a:pt x="528" y="803"/>
                    <a:pt x="665" y="666"/>
                  </a:cubicBezTo>
                  <a:cubicBezTo>
                    <a:pt x="790" y="540"/>
                    <a:pt x="1014" y="415"/>
                    <a:pt x="1045" y="236"/>
                  </a:cubicBezTo>
                  <a:cubicBezTo>
                    <a:pt x="1063" y="131"/>
                    <a:pt x="1000" y="0"/>
                    <a:pt x="8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4"/>
            <p:cNvSpPr/>
            <p:nvPr/>
          </p:nvSpPr>
          <p:spPr>
            <a:xfrm rot="10800000" flipH="1">
              <a:off x="1099821" y="1083521"/>
              <a:ext cx="38807" cy="32879"/>
            </a:xfrm>
            <a:custGeom>
              <a:avLst/>
              <a:gdLst/>
              <a:ahLst/>
              <a:cxnLst/>
              <a:rect l="l" t="t" r="r" b="b"/>
              <a:pathLst>
                <a:path w="1414" h="1198" extrusionOk="0">
                  <a:moveTo>
                    <a:pt x="1157" y="0"/>
                  </a:moveTo>
                  <a:cubicBezTo>
                    <a:pt x="1126" y="0"/>
                    <a:pt x="1094" y="7"/>
                    <a:pt x="1066" y="23"/>
                  </a:cubicBezTo>
                  <a:cubicBezTo>
                    <a:pt x="872" y="125"/>
                    <a:pt x="728" y="326"/>
                    <a:pt x="579" y="482"/>
                  </a:cubicBezTo>
                  <a:cubicBezTo>
                    <a:pt x="427" y="646"/>
                    <a:pt x="268" y="817"/>
                    <a:pt x="103" y="965"/>
                  </a:cubicBezTo>
                  <a:cubicBezTo>
                    <a:pt x="1" y="1055"/>
                    <a:pt x="94" y="1197"/>
                    <a:pt x="206" y="1197"/>
                  </a:cubicBezTo>
                  <a:cubicBezTo>
                    <a:pt x="226" y="1197"/>
                    <a:pt x="247" y="1193"/>
                    <a:pt x="268" y="1182"/>
                  </a:cubicBezTo>
                  <a:cubicBezTo>
                    <a:pt x="659" y="973"/>
                    <a:pt x="1198" y="695"/>
                    <a:pt x="1363" y="251"/>
                  </a:cubicBezTo>
                  <a:cubicBezTo>
                    <a:pt x="1414" y="111"/>
                    <a:pt x="1283" y="0"/>
                    <a:pt x="1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4"/>
            <p:cNvSpPr/>
            <p:nvPr/>
          </p:nvSpPr>
          <p:spPr>
            <a:xfrm rot="10800000" flipH="1">
              <a:off x="1188798" y="1229363"/>
              <a:ext cx="36914" cy="28762"/>
            </a:xfrm>
            <a:custGeom>
              <a:avLst/>
              <a:gdLst/>
              <a:ahLst/>
              <a:cxnLst/>
              <a:rect l="l" t="t" r="r" b="b"/>
              <a:pathLst>
                <a:path w="1345" h="1048" extrusionOk="0">
                  <a:moveTo>
                    <a:pt x="1145" y="1"/>
                  </a:moveTo>
                  <a:cubicBezTo>
                    <a:pt x="906" y="1"/>
                    <a:pt x="721" y="168"/>
                    <a:pt x="546" y="316"/>
                  </a:cubicBezTo>
                  <a:cubicBezTo>
                    <a:pt x="360" y="475"/>
                    <a:pt x="204" y="663"/>
                    <a:pt x="63" y="863"/>
                  </a:cubicBezTo>
                  <a:cubicBezTo>
                    <a:pt x="0" y="949"/>
                    <a:pt x="86" y="1048"/>
                    <a:pt x="172" y="1048"/>
                  </a:cubicBezTo>
                  <a:cubicBezTo>
                    <a:pt x="201" y="1048"/>
                    <a:pt x="230" y="1037"/>
                    <a:pt x="253" y="1012"/>
                  </a:cubicBezTo>
                  <a:cubicBezTo>
                    <a:pt x="409" y="845"/>
                    <a:pt x="592" y="693"/>
                    <a:pt x="781" y="571"/>
                  </a:cubicBezTo>
                  <a:cubicBezTo>
                    <a:pt x="964" y="453"/>
                    <a:pt x="1150" y="384"/>
                    <a:pt x="1280" y="210"/>
                  </a:cubicBezTo>
                  <a:cubicBezTo>
                    <a:pt x="1344" y="122"/>
                    <a:pt x="1257" y="5"/>
                    <a:pt x="1162" y="1"/>
                  </a:cubicBezTo>
                  <a:cubicBezTo>
                    <a:pt x="1156" y="1"/>
                    <a:pt x="1150" y="1"/>
                    <a:pt x="1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4"/>
            <p:cNvSpPr/>
            <p:nvPr/>
          </p:nvSpPr>
          <p:spPr>
            <a:xfrm rot="10800000" flipH="1">
              <a:off x="1193738" y="1173897"/>
              <a:ext cx="33126" cy="27253"/>
            </a:xfrm>
            <a:custGeom>
              <a:avLst/>
              <a:gdLst/>
              <a:ahLst/>
              <a:cxnLst/>
              <a:rect l="l" t="t" r="r" b="b"/>
              <a:pathLst>
                <a:path w="1207" h="993" extrusionOk="0">
                  <a:moveTo>
                    <a:pt x="991" y="0"/>
                  </a:moveTo>
                  <a:cubicBezTo>
                    <a:pt x="987" y="0"/>
                    <a:pt x="982" y="1"/>
                    <a:pt x="978" y="1"/>
                  </a:cubicBezTo>
                  <a:cubicBezTo>
                    <a:pt x="754" y="12"/>
                    <a:pt x="655" y="217"/>
                    <a:pt x="506" y="361"/>
                  </a:cubicBezTo>
                  <a:cubicBezTo>
                    <a:pt x="366" y="503"/>
                    <a:pt x="217" y="635"/>
                    <a:pt x="80" y="776"/>
                  </a:cubicBezTo>
                  <a:cubicBezTo>
                    <a:pt x="1" y="864"/>
                    <a:pt x="71" y="992"/>
                    <a:pt x="177" y="992"/>
                  </a:cubicBezTo>
                  <a:cubicBezTo>
                    <a:pt x="187" y="992"/>
                    <a:pt x="196" y="991"/>
                    <a:pt x="206" y="989"/>
                  </a:cubicBezTo>
                  <a:cubicBezTo>
                    <a:pt x="404" y="943"/>
                    <a:pt x="617" y="837"/>
                    <a:pt x="780" y="715"/>
                  </a:cubicBezTo>
                  <a:cubicBezTo>
                    <a:pt x="944" y="598"/>
                    <a:pt x="1206" y="445"/>
                    <a:pt x="1191" y="213"/>
                  </a:cubicBezTo>
                  <a:cubicBezTo>
                    <a:pt x="1184" y="107"/>
                    <a:pt x="1105" y="0"/>
                    <a:pt x="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4"/>
            <p:cNvSpPr/>
            <p:nvPr/>
          </p:nvSpPr>
          <p:spPr>
            <a:xfrm rot="10800000" flipH="1">
              <a:off x="1134127" y="1136243"/>
              <a:ext cx="27308" cy="23630"/>
            </a:xfrm>
            <a:custGeom>
              <a:avLst/>
              <a:gdLst/>
              <a:ahLst/>
              <a:cxnLst/>
              <a:rect l="l" t="t" r="r" b="b"/>
              <a:pathLst>
                <a:path w="995" h="861" extrusionOk="0">
                  <a:moveTo>
                    <a:pt x="845" y="0"/>
                  </a:moveTo>
                  <a:cubicBezTo>
                    <a:pt x="833" y="0"/>
                    <a:pt x="821" y="2"/>
                    <a:pt x="808" y="6"/>
                  </a:cubicBezTo>
                  <a:cubicBezTo>
                    <a:pt x="462" y="124"/>
                    <a:pt x="245" y="375"/>
                    <a:pt x="55" y="679"/>
                  </a:cubicBezTo>
                  <a:cubicBezTo>
                    <a:pt x="1" y="767"/>
                    <a:pt x="82" y="861"/>
                    <a:pt x="168" y="861"/>
                  </a:cubicBezTo>
                  <a:cubicBezTo>
                    <a:pt x="196" y="861"/>
                    <a:pt x="225" y="851"/>
                    <a:pt x="249" y="827"/>
                  </a:cubicBezTo>
                  <a:cubicBezTo>
                    <a:pt x="466" y="610"/>
                    <a:pt x="717" y="436"/>
                    <a:pt x="926" y="208"/>
                  </a:cubicBezTo>
                  <a:cubicBezTo>
                    <a:pt x="994" y="133"/>
                    <a:pt x="943" y="0"/>
                    <a:pt x="8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4"/>
            <p:cNvSpPr/>
            <p:nvPr/>
          </p:nvSpPr>
          <p:spPr>
            <a:xfrm rot="10800000" flipH="1">
              <a:off x="1174334" y="1025502"/>
              <a:ext cx="38670" cy="28351"/>
            </a:xfrm>
            <a:custGeom>
              <a:avLst/>
              <a:gdLst/>
              <a:ahLst/>
              <a:cxnLst/>
              <a:rect l="l" t="t" r="r" b="b"/>
              <a:pathLst>
                <a:path w="1409" h="1033" extrusionOk="0">
                  <a:moveTo>
                    <a:pt x="1215" y="1"/>
                  </a:moveTo>
                  <a:cubicBezTo>
                    <a:pt x="1210" y="1"/>
                    <a:pt x="1204" y="1"/>
                    <a:pt x="1198" y="2"/>
                  </a:cubicBezTo>
                  <a:cubicBezTo>
                    <a:pt x="966" y="25"/>
                    <a:pt x="784" y="211"/>
                    <a:pt x="605" y="348"/>
                  </a:cubicBezTo>
                  <a:cubicBezTo>
                    <a:pt x="419" y="492"/>
                    <a:pt x="229" y="652"/>
                    <a:pt x="77" y="830"/>
                  </a:cubicBezTo>
                  <a:cubicBezTo>
                    <a:pt x="1" y="916"/>
                    <a:pt x="64" y="1032"/>
                    <a:pt x="160" y="1032"/>
                  </a:cubicBezTo>
                  <a:cubicBezTo>
                    <a:pt x="179" y="1032"/>
                    <a:pt x="200" y="1028"/>
                    <a:pt x="222" y="1017"/>
                  </a:cubicBezTo>
                  <a:cubicBezTo>
                    <a:pt x="427" y="911"/>
                    <a:pt x="628" y="778"/>
                    <a:pt x="826" y="652"/>
                  </a:cubicBezTo>
                  <a:cubicBezTo>
                    <a:pt x="1001" y="542"/>
                    <a:pt x="1244" y="446"/>
                    <a:pt x="1350" y="264"/>
                  </a:cubicBezTo>
                  <a:cubicBezTo>
                    <a:pt x="1409" y="162"/>
                    <a:pt x="1341" y="1"/>
                    <a:pt x="1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4"/>
            <p:cNvSpPr/>
            <p:nvPr/>
          </p:nvSpPr>
          <p:spPr>
            <a:xfrm rot="10800000" flipH="1">
              <a:off x="1283620" y="1198927"/>
              <a:ext cx="27912" cy="29284"/>
            </a:xfrm>
            <a:custGeom>
              <a:avLst/>
              <a:gdLst/>
              <a:ahLst/>
              <a:cxnLst/>
              <a:rect l="l" t="t" r="r" b="b"/>
              <a:pathLst>
                <a:path w="1017" h="1067" extrusionOk="0">
                  <a:moveTo>
                    <a:pt x="886" y="0"/>
                  </a:moveTo>
                  <a:cubicBezTo>
                    <a:pt x="875" y="0"/>
                    <a:pt x="863" y="2"/>
                    <a:pt x="851" y="6"/>
                  </a:cubicBezTo>
                  <a:cubicBezTo>
                    <a:pt x="676" y="66"/>
                    <a:pt x="555" y="207"/>
                    <a:pt x="444" y="352"/>
                  </a:cubicBezTo>
                  <a:cubicBezTo>
                    <a:pt x="318" y="508"/>
                    <a:pt x="204" y="671"/>
                    <a:pt x="79" y="831"/>
                  </a:cubicBezTo>
                  <a:cubicBezTo>
                    <a:pt x="0" y="933"/>
                    <a:pt x="80" y="1066"/>
                    <a:pt x="180" y="1066"/>
                  </a:cubicBezTo>
                  <a:cubicBezTo>
                    <a:pt x="210" y="1066"/>
                    <a:pt x="243" y="1054"/>
                    <a:pt x="273" y="1024"/>
                  </a:cubicBezTo>
                  <a:cubicBezTo>
                    <a:pt x="414" y="884"/>
                    <a:pt x="562" y="751"/>
                    <a:pt x="702" y="606"/>
                  </a:cubicBezTo>
                  <a:cubicBezTo>
                    <a:pt x="828" y="477"/>
                    <a:pt x="965" y="344"/>
                    <a:pt x="1003" y="157"/>
                  </a:cubicBezTo>
                  <a:cubicBezTo>
                    <a:pt x="1016" y="85"/>
                    <a:pt x="963" y="0"/>
                    <a:pt x="8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4"/>
            <p:cNvSpPr/>
            <p:nvPr/>
          </p:nvSpPr>
          <p:spPr>
            <a:xfrm rot="10800000" flipH="1">
              <a:off x="1274152" y="1243168"/>
              <a:ext cx="25222" cy="21599"/>
            </a:xfrm>
            <a:custGeom>
              <a:avLst/>
              <a:gdLst/>
              <a:ahLst/>
              <a:cxnLst/>
              <a:rect l="l" t="t" r="r" b="b"/>
              <a:pathLst>
                <a:path w="919" h="787" extrusionOk="0">
                  <a:moveTo>
                    <a:pt x="745" y="1"/>
                  </a:moveTo>
                  <a:cubicBezTo>
                    <a:pt x="737" y="1"/>
                    <a:pt x="729" y="2"/>
                    <a:pt x="721" y="3"/>
                  </a:cubicBezTo>
                  <a:cubicBezTo>
                    <a:pt x="641" y="15"/>
                    <a:pt x="572" y="22"/>
                    <a:pt x="504" y="75"/>
                  </a:cubicBezTo>
                  <a:cubicBezTo>
                    <a:pt x="440" y="121"/>
                    <a:pt x="382" y="178"/>
                    <a:pt x="326" y="231"/>
                  </a:cubicBezTo>
                  <a:cubicBezTo>
                    <a:pt x="215" y="334"/>
                    <a:pt x="93" y="448"/>
                    <a:pt x="36" y="589"/>
                  </a:cubicBezTo>
                  <a:cubicBezTo>
                    <a:pt x="0" y="680"/>
                    <a:pt x="92" y="787"/>
                    <a:pt x="184" y="787"/>
                  </a:cubicBezTo>
                  <a:cubicBezTo>
                    <a:pt x="198" y="787"/>
                    <a:pt x="212" y="784"/>
                    <a:pt x="226" y="779"/>
                  </a:cubicBezTo>
                  <a:cubicBezTo>
                    <a:pt x="367" y="722"/>
                    <a:pt x="485" y="603"/>
                    <a:pt x="599" y="505"/>
                  </a:cubicBezTo>
                  <a:cubicBezTo>
                    <a:pt x="652" y="463"/>
                    <a:pt x="717" y="421"/>
                    <a:pt x="766" y="372"/>
                  </a:cubicBezTo>
                  <a:cubicBezTo>
                    <a:pt x="828" y="315"/>
                    <a:pt x="850" y="235"/>
                    <a:pt x="880" y="159"/>
                  </a:cubicBezTo>
                  <a:cubicBezTo>
                    <a:pt x="918" y="66"/>
                    <a:pt x="826"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4"/>
            <p:cNvSpPr/>
            <p:nvPr/>
          </p:nvSpPr>
          <p:spPr>
            <a:xfrm rot="10800000" flipH="1">
              <a:off x="1289685" y="1311397"/>
              <a:ext cx="26292" cy="18086"/>
            </a:xfrm>
            <a:custGeom>
              <a:avLst/>
              <a:gdLst/>
              <a:ahLst/>
              <a:cxnLst/>
              <a:rect l="l" t="t" r="r" b="b"/>
              <a:pathLst>
                <a:path w="958" h="659" extrusionOk="0">
                  <a:moveTo>
                    <a:pt x="681" y="0"/>
                  </a:moveTo>
                  <a:cubicBezTo>
                    <a:pt x="641" y="0"/>
                    <a:pt x="599" y="15"/>
                    <a:pt x="558" y="50"/>
                  </a:cubicBezTo>
                  <a:cubicBezTo>
                    <a:pt x="402" y="183"/>
                    <a:pt x="250" y="315"/>
                    <a:pt x="94" y="448"/>
                  </a:cubicBezTo>
                  <a:cubicBezTo>
                    <a:pt x="1" y="525"/>
                    <a:pt x="86" y="659"/>
                    <a:pt x="188" y="659"/>
                  </a:cubicBezTo>
                  <a:cubicBezTo>
                    <a:pt x="207" y="659"/>
                    <a:pt x="227" y="654"/>
                    <a:pt x="246" y="643"/>
                  </a:cubicBezTo>
                  <a:cubicBezTo>
                    <a:pt x="421" y="540"/>
                    <a:pt x="599" y="441"/>
                    <a:pt x="778" y="338"/>
                  </a:cubicBezTo>
                  <a:cubicBezTo>
                    <a:pt x="958" y="235"/>
                    <a:pt x="840" y="0"/>
                    <a:pt x="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4"/>
            <p:cNvSpPr/>
            <p:nvPr/>
          </p:nvSpPr>
          <p:spPr>
            <a:xfrm rot="10800000" flipH="1">
              <a:off x="1358435" y="1358575"/>
              <a:ext cx="30272" cy="21078"/>
            </a:xfrm>
            <a:custGeom>
              <a:avLst/>
              <a:gdLst/>
              <a:ahLst/>
              <a:cxnLst/>
              <a:rect l="l" t="t" r="r" b="b"/>
              <a:pathLst>
                <a:path w="1103" h="768" extrusionOk="0">
                  <a:moveTo>
                    <a:pt x="752" y="0"/>
                  </a:moveTo>
                  <a:cubicBezTo>
                    <a:pt x="701" y="0"/>
                    <a:pt x="646" y="19"/>
                    <a:pt x="593" y="64"/>
                  </a:cubicBezTo>
                  <a:cubicBezTo>
                    <a:pt x="489" y="151"/>
                    <a:pt x="384" y="239"/>
                    <a:pt x="284" y="327"/>
                  </a:cubicBezTo>
                  <a:cubicBezTo>
                    <a:pt x="186" y="414"/>
                    <a:pt x="83" y="483"/>
                    <a:pt x="33" y="604"/>
                  </a:cubicBezTo>
                  <a:cubicBezTo>
                    <a:pt x="0" y="682"/>
                    <a:pt x="76" y="767"/>
                    <a:pt x="151" y="767"/>
                  </a:cubicBezTo>
                  <a:cubicBezTo>
                    <a:pt x="152" y="767"/>
                    <a:pt x="154" y="767"/>
                    <a:pt x="155" y="767"/>
                  </a:cubicBezTo>
                  <a:cubicBezTo>
                    <a:pt x="284" y="767"/>
                    <a:pt x="403" y="683"/>
                    <a:pt x="512" y="627"/>
                  </a:cubicBezTo>
                  <a:cubicBezTo>
                    <a:pt x="634" y="562"/>
                    <a:pt x="756" y="493"/>
                    <a:pt x="874" y="429"/>
                  </a:cubicBezTo>
                  <a:cubicBezTo>
                    <a:pt x="1102" y="304"/>
                    <a:pt x="957" y="0"/>
                    <a:pt x="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4"/>
            <p:cNvSpPr/>
            <p:nvPr/>
          </p:nvSpPr>
          <p:spPr>
            <a:xfrm rot="10800000" flipH="1">
              <a:off x="1037109" y="748472"/>
              <a:ext cx="65978" cy="18525"/>
            </a:xfrm>
            <a:custGeom>
              <a:avLst/>
              <a:gdLst/>
              <a:ahLst/>
              <a:cxnLst/>
              <a:rect l="l" t="t" r="r" b="b"/>
              <a:pathLst>
                <a:path w="2404" h="675" extrusionOk="0">
                  <a:moveTo>
                    <a:pt x="179" y="0"/>
                  </a:moveTo>
                  <a:cubicBezTo>
                    <a:pt x="52" y="0"/>
                    <a:pt x="0" y="175"/>
                    <a:pt x="138" y="222"/>
                  </a:cubicBezTo>
                  <a:cubicBezTo>
                    <a:pt x="672" y="401"/>
                    <a:pt x="1352" y="675"/>
                    <a:pt x="1951" y="675"/>
                  </a:cubicBezTo>
                  <a:cubicBezTo>
                    <a:pt x="2039" y="675"/>
                    <a:pt x="2126" y="669"/>
                    <a:pt x="2210" y="656"/>
                  </a:cubicBezTo>
                  <a:cubicBezTo>
                    <a:pt x="2366" y="633"/>
                    <a:pt x="2404" y="366"/>
                    <a:pt x="2256" y="302"/>
                  </a:cubicBezTo>
                  <a:cubicBezTo>
                    <a:pt x="1978" y="180"/>
                    <a:pt x="1689" y="180"/>
                    <a:pt x="1389" y="146"/>
                  </a:cubicBezTo>
                  <a:cubicBezTo>
                    <a:pt x="993" y="100"/>
                    <a:pt x="594" y="54"/>
                    <a:pt x="198" y="1"/>
                  </a:cubicBezTo>
                  <a:cubicBezTo>
                    <a:pt x="192" y="0"/>
                    <a:pt x="185"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4"/>
            <p:cNvSpPr/>
            <p:nvPr/>
          </p:nvSpPr>
          <p:spPr>
            <a:xfrm rot="10800000" flipH="1">
              <a:off x="1023442" y="727614"/>
              <a:ext cx="32413" cy="10786"/>
            </a:xfrm>
            <a:custGeom>
              <a:avLst/>
              <a:gdLst/>
              <a:ahLst/>
              <a:cxnLst/>
              <a:rect l="l" t="t" r="r" b="b"/>
              <a:pathLst>
                <a:path w="1181" h="393" extrusionOk="0">
                  <a:moveTo>
                    <a:pt x="116" y="1"/>
                  </a:moveTo>
                  <a:cubicBezTo>
                    <a:pt x="16" y="1"/>
                    <a:pt x="1" y="166"/>
                    <a:pt x="100" y="191"/>
                  </a:cubicBezTo>
                  <a:cubicBezTo>
                    <a:pt x="363" y="259"/>
                    <a:pt x="684" y="392"/>
                    <a:pt x="969" y="392"/>
                  </a:cubicBezTo>
                  <a:cubicBezTo>
                    <a:pt x="1004" y="392"/>
                    <a:pt x="1039" y="390"/>
                    <a:pt x="1073" y="386"/>
                  </a:cubicBezTo>
                  <a:cubicBezTo>
                    <a:pt x="1176" y="370"/>
                    <a:pt x="1180" y="218"/>
                    <a:pt x="1100" y="168"/>
                  </a:cubicBezTo>
                  <a:cubicBezTo>
                    <a:pt x="959" y="89"/>
                    <a:pt x="796" y="84"/>
                    <a:pt x="636" y="66"/>
                  </a:cubicBezTo>
                  <a:cubicBezTo>
                    <a:pt x="465" y="43"/>
                    <a:pt x="298" y="24"/>
                    <a:pt x="126" y="1"/>
                  </a:cubicBezTo>
                  <a:cubicBezTo>
                    <a:pt x="123" y="1"/>
                    <a:pt x="119" y="1"/>
                    <a:pt x="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4"/>
            <p:cNvSpPr/>
            <p:nvPr/>
          </p:nvSpPr>
          <p:spPr>
            <a:xfrm rot="10800000" flipH="1">
              <a:off x="955844" y="761756"/>
              <a:ext cx="41140" cy="10649"/>
            </a:xfrm>
            <a:custGeom>
              <a:avLst/>
              <a:gdLst/>
              <a:ahLst/>
              <a:cxnLst/>
              <a:rect l="l" t="t" r="r" b="b"/>
              <a:pathLst>
                <a:path w="1499" h="388" extrusionOk="0">
                  <a:moveTo>
                    <a:pt x="169" y="10"/>
                  </a:moveTo>
                  <a:cubicBezTo>
                    <a:pt x="47" y="10"/>
                    <a:pt x="1" y="189"/>
                    <a:pt x="134" y="221"/>
                  </a:cubicBezTo>
                  <a:cubicBezTo>
                    <a:pt x="402" y="289"/>
                    <a:pt x="735" y="388"/>
                    <a:pt x="1040" y="388"/>
                  </a:cubicBezTo>
                  <a:cubicBezTo>
                    <a:pt x="1160" y="388"/>
                    <a:pt x="1275" y="373"/>
                    <a:pt x="1380" y="335"/>
                  </a:cubicBezTo>
                  <a:cubicBezTo>
                    <a:pt x="1487" y="297"/>
                    <a:pt x="1499" y="137"/>
                    <a:pt x="1380" y="103"/>
                  </a:cubicBezTo>
                  <a:cubicBezTo>
                    <a:pt x="1004" y="0"/>
                    <a:pt x="578" y="73"/>
                    <a:pt x="190" y="12"/>
                  </a:cubicBezTo>
                  <a:cubicBezTo>
                    <a:pt x="183" y="11"/>
                    <a:pt x="176" y="10"/>
                    <a:pt x="169"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4"/>
            <p:cNvSpPr/>
            <p:nvPr/>
          </p:nvSpPr>
          <p:spPr>
            <a:xfrm rot="10800000" flipH="1">
              <a:off x="1178616" y="675084"/>
              <a:ext cx="43638" cy="18525"/>
            </a:xfrm>
            <a:custGeom>
              <a:avLst/>
              <a:gdLst/>
              <a:ahLst/>
              <a:cxnLst/>
              <a:rect l="l" t="t" r="r" b="b"/>
              <a:pathLst>
                <a:path w="1590" h="675" extrusionOk="0">
                  <a:moveTo>
                    <a:pt x="176" y="1"/>
                  </a:moveTo>
                  <a:cubicBezTo>
                    <a:pt x="40" y="1"/>
                    <a:pt x="1" y="219"/>
                    <a:pt x="149" y="274"/>
                  </a:cubicBezTo>
                  <a:cubicBezTo>
                    <a:pt x="556" y="430"/>
                    <a:pt x="940" y="628"/>
                    <a:pt x="1380" y="673"/>
                  </a:cubicBezTo>
                  <a:cubicBezTo>
                    <a:pt x="1385" y="674"/>
                    <a:pt x="1389" y="674"/>
                    <a:pt x="1393" y="674"/>
                  </a:cubicBezTo>
                  <a:cubicBezTo>
                    <a:pt x="1456" y="674"/>
                    <a:pt x="1531" y="624"/>
                    <a:pt x="1559" y="570"/>
                  </a:cubicBezTo>
                  <a:cubicBezTo>
                    <a:pt x="1575" y="537"/>
                    <a:pt x="1589" y="506"/>
                    <a:pt x="1586" y="464"/>
                  </a:cubicBezTo>
                  <a:cubicBezTo>
                    <a:pt x="1575" y="373"/>
                    <a:pt x="1529" y="293"/>
                    <a:pt x="1434" y="266"/>
                  </a:cubicBezTo>
                  <a:cubicBezTo>
                    <a:pt x="1038" y="152"/>
                    <a:pt x="617" y="133"/>
                    <a:pt x="221" y="8"/>
                  </a:cubicBezTo>
                  <a:cubicBezTo>
                    <a:pt x="205" y="3"/>
                    <a:pt x="190" y="1"/>
                    <a:pt x="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4"/>
            <p:cNvSpPr/>
            <p:nvPr/>
          </p:nvSpPr>
          <p:spPr>
            <a:xfrm rot="10800000" flipH="1">
              <a:off x="1187069" y="703956"/>
              <a:ext cx="40728" cy="12350"/>
            </a:xfrm>
            <a:custGeom>
              <a:avLst/>
              <a:gdLst/>
              <a:ahLst/>
              <a:cxnLst/>
              <a:rect l="l" t="t" r="r" b="b"/>
              <a:pathLst>
                <a:path w="1484" h="450" extrusionOk="0">
                  <a:moveTo>
                    <a:pt x="464" y="1"/>
                  </a:moveTo>
                  <a:cubicBezTo>
                    <a:pt x="375" y="1"/>
                    <a:pt x="287" y="4"/>
                    <a:pt x="198" y="9"/>
                  </a:cubicBezTo>
                  <a:cubicBezTo>
                    <a:pt x="0" y="21"/>
                    <a:pt x="0" y="299"/>
                    <a:pt x="198" y="314"/>
                  </a:cubicBezTo>
                  <a:cubicBezTo>
                    <a:pt x="415" y="333"/>
                    <a:pt x="632" y="356"/>
                    <a:pt x="844" y="394"/>
                  </a:cubicBezTo>
                  <a:cubicBezTo>
                    <a:pt x="961" y="414"/>
                    <a:pt x="1074" y="449"/>
                    <a:pt x="1187" y="449"/>
                  </a:cubicBezTo>
                  <a:cubicBezTo>
                    <a:pt x="1244" y="449"/>
                    <a:pt x="1301" y="441"/>
                    <a:pt x="1358" y="416"/>
                  </a:cubicBezTo>
                  <a:cubicBezTo>
                    <a:pt x="1449" y="379"/>
                    <a:pt x="1483" y="283"/>
                    <a:pt x="1415" y="204"/>
                  </a:cubicBezTo>
                  <a:cubicBezTo>
                    <a:pt x="1278" y="51"/>
                    <a:pt x="1088" y="44"/>
                    <a:pt x="894" y="25"/>
                  </a:cubicBezTo>
                  <a:cubicBezTo>
                    <a:pt x="750" y="9"/>
                    <a:pt x="607" y="1"/>
                    <a:pt x="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4"/>
            <p:cNvSpPr/>
            <p:nvPr/>
          </p:nvSpPr>
          <p:spPr>
            <a:xfrm rot="10800000" flipH="1">
              <a:off x="1169998" y="761591"/>
              <a:ext cx="41607" cy="14601"/>
            </a:xfrm>
            <a:custGeom>
              <a:avLst/>
              <a:gdLst/>
              <a:ahLst/>
              <a:cxnLst/>
              <a:rect l="l" t="t" r="r" b="b"/>
              <a:pathLst>
                <a:path w="1516" h="532" extrusionOk="0">
                  <a:moveTo>
                    <a:pt x="215" y="1"/>
                  </a:moveTo>
                  <a:cubicBezTo>
                    <a:pt x="35" y="1"/>
                    <a:pt x="1" y="304"/>
                    <a:pt x="185" y="344"/>
                  </a:cubicBezTo>
                  <a:cubicBezTo>
                    <a:pt x="495" y="412"/>
                    <a:pt x="845" y="532"/>
                    <a:pt x="1174" y="532"/>
                  </a:cubicBezTo>
                  <a:cubicBezTo>
                    <a:pt x="1233" y="532"/>
                    <a:pt x="1291" y="528"/>
                    <a:pt x="1349" y="519"/>
                  </a:cubicBezTo>
                  <a:cubicBezTo>
                    <a:pt x="1497" y="496"/>
                    <a:pt x="1516" y="272"/>
                    <a:pt x="1391" y="207"/>
                  </a:cubicBezTo>
                  <a:cubicBezTo>
                    <a:pt x="1059" y="33"/>
                    <a:pt x="596" y="43"/>
                    <a:pt x="231" y="1"/>
                  </a:cubicBezTo>
                  <a:cubicBezTo>
                    <a:pt x="226" y="1"/>
                    <a:pt x="220" y="1"/>
                    <a:pt x="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4"/>
            <p:cNvSpPr/>
            <p:nvPr/>
          </p:nvSpPr>
          <p:spPr>
            <a:xfrm rot="10800000" flipH="1">
              <a:off x="1367163" y="642507"/>
              <a:ext cx="56482" cy="14491"/>
            </a:xfrm>
            <a:custGeom>
              <a:avLst/>
              <a:gdLst/>
              <a:ahLst/>
              <a:cxnLst/>
              <a:rect l="l" t="t" r="r" b="b"/>
              <a:pathLst>
                <a:path w="2058" h="528" extrusionOk="0">
                  <a:moveTo>
                    <a:pt x="191" y="1"/>
                  </a:moveTo>
                  <a:cubicBezTo>
                    <a:pt x="23" y="1"/>
                    <a:pt x="1" y="253"/>
                    <a:pt x="160" y="305"/>
                  </a:cubicBezTo>
                  <a:cubicBezTo>
                    <a:pt x="468" y="400"/>
                    <a:pt x="780" y="449"/>
                    <a:pt x="1103" y="484"/>
                  </a:cubicBezTo>
                  <a:cubicBezTo>
                    <a:pt x="1253" y="501"/>
                    <a:pt x="1410" y="528"/>
                    <a:pt x="1562" y="528"/>
                  </a:cubicBezTo>
                  <a:cubicBezTo>
                    <a:pt x="1699" y="528"/>
                    <a:pt x="1832" y="506"/>
                    <a:pt x="1955" y="438"/>
                  </a:cubicBezTo>
                  <a:cubicBezTo>
                    <a:pt x="2057" y="385"/>
                    <a:pt x="2054" y="233"/>
                    <a:pt x="1955" y="175"/>
                  </a:cubicBezTo>
                  <a:cubicBezTo>
                    <a:pt x="1719" y="38"/>
                    <a:pt x="1434" y="77"/>
                    <a:pt x="1168" y="61"/>
                  </a:cubicBezTo>
                  <a:cubicBezTo>
                    <a:pt x="845" y="50"/>
                    <a:pt x="525" y="12"/>
                    <a:pt x="202" y="1"/>
                  </a:cubicBezTo>
                  <a:cubicBezTo>
                    <a:pt x="198" y="1"/>
                    <a:pt x="195" y="1"/>
                    <a:pt x="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4"/>
            <p:cNvSpPr/>
            <p:nvPr/>
          </p:nvSpPr>
          <p:spPr>
            <a:xfrm rot="10800000" flipH="1">
              <a:off x="1387499" y="674179"/>
              <a:ext cx="39164" cy="9908"/>
            </a:xfrm>
            <a:custGeom>
              <a:avLst/>
              <a:gdLst/>
              <a:ahLst/>
              <a:cxnLst/>
              <a:rect l="l" t="t" r="r" b="b"/>
              <a:pathLst>
                <a:path w="1427" h="361" extrusionOk="0">
                  <a:moveTo>
                    <a:pt x="1054" y="0"/>
                  </a:moveTo>
                  <a:cubicBezTo>
                    <a:pt x="952" y="0"/>
                    <a:pt x="848" y="14"/>
                    <a:pt x="750" y="18"/>
                  </a:cubicBezTo>
                  <a:cubicBezTo>
                    <a:pt x="556" y="30"/>
                    <a:pt x="362" y="41"/>
                    <a:pt x="169" y="49"/>
                  </a:cubicBezTo>
                  <a:cubicBezTo>
                    <a:pt x="1" y="56"/>
                    <a:pt x="1" y="304"/>
                    <a:pt x="169" y="311"/>
                  </a:cubicBezTo>
                  <a:cubicBezTo>
                    <a:pt x="362" y="323"/>
                    <a:pt x="556" y="330"/>
                    <a:pt x="750" y="341"/>
                  </a:cubicBezTo>
                  <a:cubicBezTo>
                    <a:pt x="850" y="346"/>
                    <a:pt x="957" y="360"/>
                    <a:pt x="1061" y="360"/>
                  </a:cubicBezTo>
                  <a:cubicBezTo>
                    <a:pt x="1138" y="360"/>
                    <a:pt x="1215" y="352"/>
                    <a:pt x="1286" y="326"/>
                  </a:cubicBezTo>
                  <a:cubicBezTo>
                    <a:pt x="1427" y="273"/>
                    <a:pt x="1427" y="90"/>
                    <a:pt x="1286" y="37"/>
                  </a:cubicBezTo>
                  <a:cubicBezTo>
                    <a:pt x="1212" y="9"/>
                    <a:pt x="1134" y="0"/>
                    <a:pt x="1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4"/>
            <p:cNvSpPr/>
            <p:nvPr/>
          </p:nvSpPr>
          <p:spPr>
            <a:xfrm rot="10800000" flipH="1">
              <a:off x="1282248" y="715730"/>
              <a:ext cx="41415" cy="11390"/>
            </a:xfrm>
            <a:custGeom>
              <a:avLst/>
              <a:gdLst/>
              <a:ahLst/>
              <a:cxnLst/>
              <a:rect l="l" t="t" r="r" b="b"/>
              <a:pathLst>
                <a:path w="1509" h="415" extrusionOk="0">
                  <a:moveTo>
                    <a:pt x="175" y="1"/>
                  </a:moveTo>
                  <a:cubicBezTo>
                    <a:pt x="37" y="1"/>
                    <a:pt x="1" y="226"/>
                    <a:pt x="145" y="256"/>
                  </a:cubicBezTo>
                  <a:cubicBezTo>
                    <a:pt x="357" y="298"/>
                    <a:pt x="570" y="331"/>
                    <a:pt x="784" y="366"/>
                  </a:cubicBezTo>
                  <a:cubicBezTo>
                    <a:pt x="921" y="385"/>
                    <a:pt x="1059" y="414"/>
                    <a:pt x="1195" y="414"/>
                  </a:cubicBezTo>
                  <a:cubicBezTo>
                    <a:pt x="1247" y="414"/>
                    <a:pt x="1298" y="410"/>
                    <a:pt x="1349" y="400"/>
                  </a:cubicBezTo>
                  <a:cubicBezTo>
                    <a:pt x="1472" y="373"/>
                    <a:pt x="1509" y="172"/>
                    <a:pt x="1388" y="115"/>
                  </a:cubicBezTo>
                  <a:cubicBezTo>
                    <a:pt x="1209" y="35"/>
                    <a:pt x="1023" y="38"/>
                    <a:pt x="829" y="27"/>
                  </a:cubicBezTo>
                  <a:cubicBezTo>
                    <a:pt x="612" y="12"/>
                    <a:pt x="396" y="5"/>
                    <a:pt x="179" y="1"/>
                  </a:cubicBezTo>
                  <a:cubicBezTo>
                    <a:pt x="177" y="1"/>
                    <a:pt x="176" y="1"/>
                    <a:pt x="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4"/>
            <p:cNvSpPr/>
            <p:nvPr/>
          </p:nvSpPr>
          <p:spPr>
            <a:xfrm rot="10800000" flipH="1">
              <a:off x="1270419" y="674426"/>
              <a:ext cx="46272" cy="12433"/>
            </a:xfrm>
            <a:custGeom>
              <a:avLst/>
              <a:gdLst/>
              <a:ahLst/>
              <a:cxnLst/>
              <a:rect l="l" t="t" r="r" b="b"/>
              <a:pathLst>
                <a:path w="1686" h="453" extrusionOk="0">
                  <a:moveTo>
                    <a:pt x="1150" y="1"/>
                  </a:moveTo>
                  <a:cubicBezTo>
                    <a:pt x="1077" y="1"/>
                    <a:pt x="999" y="10"/>
                    <a:pt x="929" y="13"/>
                  </a:cubicBezTo>
                  <a:cubicBezTo>
                    <a:pt x="697" y="17"/>
                    <a:pt x="462" y="20"/>
                    <a:pt x="234" y="51"/>
                  </a:cubicBezTo>
                  <a:cubicBezTo>
                    <a:pt x="1" y="77"/>
                    <a:pt x="1" y="378"/>
                    <a:pt x="234" y="405"/>
                  </a:cubicBezTo>
                  <a:cubicBezTo>
                    <a:pt x="462" y="431"/>
                    <a:pt x="697" y="438"/>
                    <a:pt x="929" y="442"/>
                  </a:cubicBezTo>
                  <a:cubicBezTo>
                    <a:pt x="991" y="445"/>
                    <a:pt x="1066" y="453"/>
                    <a:pt x="1135" y="453"/>
                  </a:cubicBezTo>
                  <a:cubicBezTo>
                    <a:pt x="1167" y="453"/>
                    <a:pt x="1198" y="451"/>
                    <a:pt x="1225" y="447"/>
                  </a:cubicBezTo>
                  <a:cubicBezTo>
                    <a:pt x="1340" y="431"/>
                    <a:pt x="1446" y="378"/>
                    <a:pt x="1560" y="355"/>
                  </a:cubicBezTo>
                  <a:cubicBezTo>
                    <a:pt x="1685" y="324"/>
                    <a:pt x="1685" y="127"/>
                    <a:pt x="1560" y="100"/>
                  </a:cubicBezTo>
                  <a:cubicBezTo>
                    <a:pt x="1446" y="73"/>
                    <a:pt x="1340" y="24"/>
                    <a:pt x="1225" y="5"/>
                  </a:cubicBezTo>
                  <a:cubicBezTo>
                    <a:pt x="1202" y="2"/>
                    <a:pt x="117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4"/>
            <p:cNvSpPr/>
            <p:nvPr/>
          </p:nvSpPr>
          <p:spPr>
            <a:xfrm rot="10800000" flipH="1">
              <a:off x="1555710" y="677554"/>
              <a:ext cx="40536" cy="12762"/>
            </a:xfrm>
            <a:custGeom>
              <a:avLst/>
              <a:gdLst/>
              <a:ahLst/>
              <a:cxnLst/>
              <a:rect l="l" t="t" r="r" b="b"/>
              <a:pathLst>
                <a:path w="1477" h="465" extrusionOk="0">
                  <a:moveTo>
                    <a:pt x="514" y="1"/>
                  </a:moveTo>
                  <a:cubicBezTo>
                    <a:pt x="376" y="1"/>
                    <a:pt x="240" y="11"/>
                    <a:pt x="99" y="36"/>
                  </a:cubicBezTo>
                  <a:cubicBezTo>
                    <a:pt x="1" y="52"/>
                    <a:pt x="4" y="215"/>
                    <a:pt x="99" y="234"/>
                  </a:cubicBezTo>
                  <a:cubicBezTo>
                    <a:pt x="297" y="271"/>
                    <a:pt x="499" y="302"/>
                    <a:pt x="697" y="348"/>
                  </a:cubicBezTo>
                  <a:cubicBezTo>
                    <a:pt x="862" y="386"/>
                    <a:pt x="1034" y="465"/>
                    <a:pt x="1206" y="465"/>
                  </a:cubicBezTo>
                  <a:cubicBezTo>
                    <a:pt x="1224" y="465"/>
                    <a:pt x="1241" y="464"/>
                    <a:pt x="1259" y="462"/>
                  </a:cubicBezTo>
                  <a:cubicBezTo>
                    <a:pt x="1431" y="447"/>
                    <a:pt x="1476" y="257"/>
                    <a:pt x="1343" y="157"/>
                  </a:cubicBezTo>
                  <a:cubicBezTo>
                    <a:pt x="1180" y="36"/>
                    <a:pt x="940" y="29"/>
                    <a:pt x="743" y="10"/>
                  </a:cubicBezTo>
                  <a:cubicBezTo>
                    <a:pt x="666" y="4"/>
                    <a:pt x="590" y="1"/>
                    <a:pt x="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4"/>
            <p:cNvSpPr/>
            <p:nvPr/>
          </p:nvSpPr>
          <p:spPr>
            <a:xfrm rot="10800000" flipH="1">
              <a:off x="1543826" y="654775"/>
              <a:ext cx="46684" cy="10292"/>
            </a:xfrm>
            <a:custGeom>
              <a:avLst/>
              <a:gdLst/>
              <a:ahLst/>
              <a:cxnLst/>
              <a:rect l="l" t="t" r="r" b="b"/>
              <a:pathLst>
                <a:path w="1701" h="375" extrusionOk="0">
                  <a:moveTo>
                    <a:pt x="1210" y="1"/>
                  </a:moveTo>
                  <a:cubicBezTo>
                    <a:pt x="1110" y="1"/>
                    <a:pt x="1008" y="8"/>
                    <a:pt x="909" y="9"/>
                  </a:cubicBezTo>
                  <a:cubicBezTo>
                    <a:pt x="666" y="18"/>
                    <a:pt x="426" y="32"/>
                    <a:pt x="183" y="44"/>
                  </a:cubicBezTo>
                  <a:cubicBezTo>
                    <a:pt x="0" y="55"/>
                    <a:pt x="0" y="321"/>
                    <a:pt x="183" y="329"/>
                  </a:cubicBezTo>
                  <a:cubicBezTo>
                    <a:pt x="426" y="344"/>
                    <a:pt x="666" y="360"/>
                    <a:pt x="909" y="367"/>
                  </a:cubicBezTo>
                  <a:cubicBezTo>
                    <a:pt x="1005" y="369"/>
                    <a:pt x="1102" y="374"/>
                    <a:pt x="1199" y="374"/>
                  </a:cubicBezTo>
                  <a:cubicBezTo>
                    <a:pt x="1325" y="374"/>
                    <a:pt x="1451" y="364"/>
                    <a:pt x="1567" y="321"/>
                  </a:cubicBezTo>
                  <a:cubicBezTo>
                    <a:pt x="1700" y="272"/>
                    <a:pt x="1700" y="104"/>
                    <a:pt x="1567" y="55"/>
                  </a:cubicBezTo>
                  <a:cubicBezTo>
                    <a:pt x="1454" y="11"/>
                    <a:pt x="1333"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4"/>
            <p:cNvSpPr/>
            <p:nvPr/>
          </p:nvSpPr>
          <p:spPr>
            <a:xfrm rot="10800000" flipH="1">
              <a:off x="1462507" y="651509"/>
              <a:ext cx="34389" cy="11115"/>
            </a:xfrm>
            <a:custGeom>
              <a:avLst/>
              <a:gdLst/>
              <a:ahLst/>
              <a:cxnLst/>
              <a:rect l="l" t="t" r="r" b="b"/>
              <a:pathLst>
                <a:path w="1253" h="405" extrusionOk="0">
                  <a:moveTo>
                    <a:pt x="176" y="0"/>
                  </a:moveTo>
                  <a:cubicBezTo>
                    <a:pt x="20" y="0"/>
                    <a:pt x="0" y="233"/>
                    <a:pt x="147" y="282"/>
                  </a:cubicBezTo>
                  <a:cubicBezTo>
                    <a:pt x="337" y="343"/>
                    <a:pt x="565" y="404"/>
                    <a:pt x="784" y="404"/>
                  </a:cubicBezTo>
                  <a:cubicBezTo>
                    <a:pt x="918" y="404"/>
                    <a:pt x="1049" y="381"/>
                    <a:pt x="1165" y="320"/>
                  </a:cubicBezTo>
                  <a:cubicBezTo>
                    <a:pt x="1245" y="278"/>
                    <a:pt x="1252" y="134"/>
                    <a:pt x="1165" y="96"/>
                  </a:cubicBezTo>
                  <a:cubicBezTo>
                    <a:pt x="976" y="12"/>
                    <a:pt x="754" y="1"/>
                    <a:pt x="536" y="1"/>
                  </a:cubicBezTo>
                  <a:cubicBezTo>
                    <a:pt x="460" y="1"/>
                    <a:pt x="386" y="3"/>
                    <a:pt x="313" y="3"/>
                  </a:cubicBezTo>
                  <a:cubicBezTo>
                    <a:pt x="269" y="3"/>
                    <a:pt x="226" y="2"/>
                    <a:pt x="184" y="1"/>
                  </a:cubicBezTo>
                  <a:cubicBezTo>
                    <a:pt x="181" y="1"/>
                    <a:pt x="179" y="0"/>
                    <a:pt x="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4"/>
            <p:cNvSpPr/>
            <p:nvPr/>
          </p:nvSpPr>
          <p:spPr>
            <a:xfrm rot="10800000" flipH="1">
              <a:off x="881880" y="599775"/>
              <a:ext cx="21215" cy="32138"/>
            </a:xfrm>
            <a:custGeom>
              <a:avLst/>
              <a:gdLst/>
              <a:ahLst/>
              <a:cxnLst/>
              <a:rect l="l" t="t" r="r" b="b"/>
              <a:pathLst>
                <a:path w="773" h="1171" extrusionOk="0">
                  <a:moveTo>
                    <a:pt x="219" y="1"/>
                  </a:moveTo>
                  <a:cubicBezTo>
                    <a:pt x="171" y="1"/>
                    <a:pt x="124" y="31"/>
                    <a:pt x="106" y="82"/>
                  </a:cubicBezTo>
                  <a:cubicBezTo>
                    <a:pt x="0" y="421"/>
                    <a:pt x="235" y="1140"/>
                    <a:pt x="639" y="1170"/>
                  </a:cubicBezTo>
                  <a:cubicBezTo>
                    <a:pt x="642" y="1170"/>
                    <a:pt x="646" y="1171"/>
                    <a:pt x="649" y="1171"/>
                  </a:cubicBezTo>
                  <a:cubicBezTo>
                    <a:pt x="717" y="1171"/>
                    <a:pt x="772" y="1102"/>
                    <a:pt x="772" y="1037"/>
                  </a:cubicBezTo>
                  <a:cubicBezTo>
                    <a:pt x="767" y="847"/>
                    <a:pt x="631" y="718"/>
                    <a:pt x="539" y="566"/>
                  </a:cubicBezTo>
                  <a:cubicBezTo>
                    <a:pt x="441" y="402"/>
                    <a:pt x="402" y="216"/>
                    <a:pt x="311" y="56"/>
                  </a:cubicBezTo>
                  <a:cubicBezTo>
                    <a:pt x="290" y="18"/>
                    <a:pt x="254" y="1"/>
                    <a:pt x="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4"/>
            <p:cNvSpPr/>
            <p:nvPr/>
          </p:nvSpPr>
          <p:spPr>
            <a:xfrm rot="10800000" flipH="1">
              <a:off x="903672" y="613717"/>
              <a:ext cx="18498" cy="25332"/>
            </a:xfrm>
            <a:custGeom>
              <a:avLst/>
              <a:gdLst/>
              <a:ahLst/>
              <a:cxnLst/>
              <a:rect l="l" t="t" r="r" b="b"/>
              <a:pathLst>
                <a:path w="674" h="923" extrusionOk="0">
                  <a:moveTo>
                    <a:pt x="172" y="0"/>
                  </a:moveTo>
                  <a:cubicBezTo>
                    <a:pt x="137" y="0"/>
                    <a:pt x="101" y="23"/>
                    <a:pt x="80" y="54"/>
                  </a:cubicBezTo>
                  <a:cubicBezTo>
                    <a:pt x="1" y="183"/>
                    <a:pt x="88" y="384"/>
                    <a:pt x="145" y="510"/>
                  </a:cubicBezTo>
                  <a:cubicBezTo>
                    <a:pt x="213" y="677"/>
                    <a:pt x="282" y="844"/>
                    <a:pt x="457" y="913"/>
                  </a:cubicBezTo>
                  <a:cubicBezTo>
                    <a:pt x="473" y="919"/>
                    <a:pt x="490" y="922"/>
                    <a:pt x="506" y="922"/>
                  </a:cubicBezTo>
                  <a:cubicBezTo>
                    <a:pt x="594" y="922"/>
                    <a:pt x="673" y="833"/>
                    <a:pt x="673" y="746"/>
                  </a:cubicBezTo>
                  <a:cubicBezTo>
                    <a:pt x="673" y="582"/>
                    <a:pt x="548" y="457"/>
                    <a:pt x="468" y="320"/>
                  </a:cubicBezTo>
                  <a:cubicBezTo>
                    <a:pt x="403" y="210"/>
                    <a:pt x="331" y="46"/>
                    <a:pt x="198" y="5"/>
                  </a:cubicBezTo>
                  <a:cubicBezTo>
                    <a:pt x="190" y="2"/>
                    <a:pt x="181" y="0"/>
                    <a:pt x="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4"/>
            <p:cNvSpPr/>
            <p:nvPr/>
          </p:nvSpPr>
          <p:spPr>
            <a:xfrm rot="10800000" flipH="1">
              <a:off x="977581" y="533358"/>
              <a:ext cx="29311" cy="34636"/>
            </a:xfrm>
            <a:custGeom>
              <a:avLst/>
              <a:gdLst/>
              <a:ahLst/>
              <a:cxnLst/>
              <a:rect l="l" t="t" r="r" b="b"/>
              <a:pathLst>
                <a:path w="1068" h="1262" extrusionOk="0">
                  <a:moveTo>
                    <a:pt x="163" y="1"/>
                  </a:moveTo>
                  <a:cubicBezTo>
                    <a:pt x="75" y="1"/>
                    <a:pt x="1" y="130"/>
                    <a:pt x="79" y="203"/>
                  </a:cubicBezTo>
                  <a:cubicBezTo>
                    <a:pt x="246" y="359"/>
                    <a:pt x="368" y="559"/>
                    <a:pt x="490" y="750"/>
                  </a:cubicBezTo>
                  <a:cubicBezTo>
                    <a:pt x="607" y="936"/>
                    <a:pt x="710" y="1089"/>
                    <a:pt x="874" y="1236"/>
                  </a:cubicBezTo>
                  <a:cubicBezTo>
                    <a:pt x="892" y="1253"/>
                    <a:pt x="913" y="1261"/>
                    <a:pt x="934" y="1261"/>
                  </a:cubicBezTo>
                  <a:cubicBezTo>
                    <a:pt x="976" y="1261"/>
                    <a:pt x="1017" y="1227"/>
                    <a:pt x="1022" y="1175"/>
                  </a:cubicBezTo>
                  <a:cubicBezTo>
                    <a:pt x="1067" y="636"/>
                    <a:pt x="623" y="297"/>
                    <a:pt x="220" y="20"/>
                  </a:cubicBezTo>
                  <a:cubicBezTo>
                    <a:pt x="201" y="7"/>
                    <a:pt x="182" y="1"/>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4"/>
            <p:cNvSpPr/>
            <p:nvPr/>
          </p:nvSpPr>
          <p:spPr>
            <a:xfrm rot="10800000" flipH="1">
              <a:off x="935508" y="534813"/>
              <a:ext cx="23685" cy="29256"/>
            </a:xfrm>
            <a:custGeom>
              <a:avLst/>
              <a:gdLst/>
              <a:ahLst/>
              <a:cxnLst/>
              <a:rect l="l" t="t" r="r" b="b"/>
              <a:pathLst>
                <a:path w="863" h="1066" extrusionOk="0">
                  <a:moveTo>
                    <a:pt x="216" y="1"/>
                  </a:moveTo>
                  <a:cubicBezTo>
                    <a:pt x="108" y="1"/>
                    <a:pt x="1" y="97"/>
                    <a:pt x="42" y="216"/>
                  </a:cubicBezTo>
                  <a:cubicBezTo>
                    <a:pt x="99" y="379"/>
                    <a:pt x="175" y="527"/>
                    <a:pt x="259" y="679"/>
                  </a:cubicBezTo>
                  <a:cubicBezTo>
                    <a:pt x="338" y="831"/>
                    <a:pt x="410" y="1009"/>
                    <a:pt x="585" y="1060"/>
                  </a:cubicBezTo>
                  <a:cubicBezTo>
                    <a:pt x="601" y="1064"/>
                    <a:pt x="617" y="1066"/>
                    <a:pt x="633" y="1066"/>
                  </a:cubicBezTo>
                  <a:cubicBezTo>
                    <a:pt x="720" y="1066"/>
                    <a:pt x="809" y="1009"/>
                    <a:pt x="825" y="923"/>
                  </a:cubicBezTo>
                  <a:cubicBezTo>
                    <a:pt x="863" y="732"/>
                    <a:pt x="749" y="603"/>
                    <a:pt x="647" y="455"/>
                  </a:cubicBezTo>
                  <a:cubicBezTo>
                    <a:pt x="547" y="310"/>
                    <a:pt x="449" y="174"/>
                    <a:pt x="331" y="48"/>
                  </a:cubicBezTo>
                  <a:cubicBezTo>
                    <a:pt x="298" y="15"/>
                    <a:pt x="257" y="1"/>
                    <a:pt x="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4"/>
            <p:cNvSpPr/>
            <p:nvPr/>
          </p:nvSpPr>
          <p:spPr>
            <a:xfrm rot="10800000" flipH="1">
              <a:off x="932324" y="457143"/>
              <a:ext cx="20941" cy="27582"/>
            </a:xfrm>
            <a:custGeom>
              <a:avLst/>
              <a:gdLst/>
              <a:ahLst/>
              <a:cxnLst/>
              <a:rect l="l" t="t" r="r" b="b"/>
              <a:pathLst>
                <a:path w="763" h="1005" extrusionOk="0">
                  <a:moveTo>
                    <a:pt x="163" y="1"/>
                  </a:moveTo>
                  <a:cubicBezTo>
                    <a:pt x="79" y="1"/>
                    <a:pt x="1" y="113"/>
                    <a:pt x="40" y="206"/>
                  </a:cubicBezTo>
                  <a:cubicBezTo>
                    <a:pt x="105" y="350"/>
                    <a:pt x="161" y="491"/>
                    <a:pt x="234" y="632"/>
                  </a:cubicBezTo>
                  <a:cubicBezTo>
                    <a:pt x="303" y="761"/>
                    <a:pt x="359" y="924"/>
                    <a:pt x="496" y="985"/>
                  </a:cubicBezTo>
                  <a:cubicBezTo>
                    <a:pt x="526" y="998"/>
                    <a:pt x="556" y="1004"/>
                    <a:pt x="584" y="1004"/>
                  </a:cubicBezTo>
                  <a:cubicBezTo>
                    <a:pt x="672" y="1004"/>
                    <a:pt x="745" y="945"/>
                    <a:pt x="751" y="841"/>
                  </a:cubicBezTo>
                  <a:cubicBezTo>
                    <a:pt x="763" y="678"/>
                    <a:pt x="633" y="545"/>
                    <a:pt x="542" y="419"/>
                  </a:cubicBezTo>
                  <a:cubicBezTo>
                    <a:pt x="451" y="286"/>
                    <a:pt x="348" y="171"/>
                    <a:pt x="249" y="46"/>
                  </a:cubicBezTo>
                  <a:cubicBezTo>
                    <a:pt x="223" y="14"/>
                    <a:pt x="192" y="1"/>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4"/>
            <p:cNvSpPr/>
            <p:nvPr/>
          </p:nvSpPr>
          <p:spPr>
            <a:xfrm rot="10800000" flipH="1">
              <a:off x="940640" y="504596"/>
              <a:ext cx="17318" cy="22038"/>
            </a:xfrm>
            <a:custGeom>
              <a:avLst/>
              <a:gdLst/>
              <a:ahLst/>
              <a:cxnLst/>
              <a:rect l="l" t="t" r="r" b="b"/>
              <a:pathLst>
                <a:path w="631" h="803" extrusionOk="0">
                  <a:moveTo>
                    <a:pt x="115" y="1"/>
                  </a:moveTo>
                  <a:cubicBezTo>
                    <a:pt x="52" y="1"/>
                    <a:pt x="1" y="54"/>
                    <a:pt x="14" y="133"/>
                  </a:cubicBezTo>
                  <a:cubicBezTo>
                    <a:pt x="33" y="270"/>
                    <a:pt x="83" y="380"/>
                    <a:pt x="148" y="501"/>
                  </a:cubicBezTo>
                  <a:cubicBezTo>
                    <a:pt x="205" y="619"/>
                    <a:pt x="254" y="763"/>
                    <a:pt x="395" y="798"/>
                  </a:cubicBezTo>
                  <a:cubicBezTo>
                    <a:pt x="408" y="801"/>
                    <a:pt x="421" y="802"/>
                    <a:pt x="433" y="802"/>
                  </a:cubicBezTo>
                  <a:cubicBezTo>
                    <a:pt x="504" y="802"/>
                    <a:pt x="569" y="759"/>
                    <a:pt x="588" y="687"/>
                  </a:cubicBezTo>
                  <a:cubicBezTo>
                    <a:pt x="630" y="543"/>
                    <a:pt x="528" y="433"/>
                    <a:pt x="451" y="322"/>
                  </a:cubicBezTo>
                  <a:cubicBezTo>
                    <a:pt x="376" y="208"/>
                    <a:pt x="304" y="110"/>
                    <a:pt x="193" y="30"/>
                  </a:cubicBezTo>
                  <a:cubicBezTo>
                    <a:pt x="168" y="10"/>
                    <a:pt x="140" y="1"/>
                    <a:pt x="1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4"/>
            <p:cNvSpPr/>
            <p:nvPr/>
          </p:nvSpPr>
          <p:spPr>
            <a:xfrm rot="10800000" flipH="1">
              <a:off x="1046221" y="443970"/>
              <a:ext cx="22779" cy="42320"/>
            </a:xfrm>
            <a:custGeom>
              <a:avLst/>
              <a:gdLst/>
              <a:ahLst/>
              <a:cxnLst/>
              <a:rect l="l" t="t" r="r" b="b"/>
              <a:pathLst>
                <a:path w="830" h="1542" extrusionOk="0">
                  <a:moveTo>
                    <a:pt x="176" y="0"/>
                  </a:moveTo>
                  <a:cubicBezTo>
                    <a:pt x="90" y="0"/>
                    <a:pt x="0" y="73"/>
                    <a:pt x="38" y="168"/>
                  </a:cubicBezTo>
                  <a:cubicBezTo>
                    <a:pt x="221" y="605"/>
                    <a:pt x="293" y="1146"/>
                    <a:pt x="605" y="1510"/>
                  </a:cubicBezTo>
                  <a:cubicBezTo>
                    <a:pt x="624" y="1532"/>
                    <a:pt x="647" y="1542"/>
                    <a:pt x="670" y="1542"/>
                  </a:cubicBezTo>
                  <a:cubicBezTo>
                    <a:pt x="721" y="1542"/>
                    <a:pt x="771" y="1493"/>
                    <a:pt x="779" y="1437"/>
                  </a:cubicBezTo>
                  <a:cubicBezTo>
                    <a:pt x="829" y="958"/>
                    <a:pt x="505" y="472"/>
                    <a:pt x="289" y="65"/>
                  </a:cubicBezTo>
                  <a:cubicBezTo>
                    <a:pt x="264" y="20"/>
                    <a:pt x="221" y="0"/>
                    <a:pt x="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4"/>
            <p:cNvSpPr/>
            <p:nvPr/>
          </p:nvSpPr>
          <p:spPr>
            <a:xfrm rot="10800000" flipH="1">
              <a:off x="1009362" y="410707"/>
              <a:ext cx="17675" cy="28762"/>
            </a:xfrm>
            <a:custGeom>
              <a:avLst/>
              <a:gdLst/>
              <a:ahLst/>
              <a:cxnLst/>
              <a:rect l="l" t="t" r="r" b="b"/>
              <a:pathLst>
                <a:path w="644" h="1048" extrusionOk="0">
                  <a:moveTo>
                    <a:pt x="199" y="0"/>
                  </a:moveTo>
                  <a:cubicBezTo>
                    <a:pt x="102" y="0"/>
                    <a:pt x="1" y="95"/>
                    <a:pt x="23" y="211"/>
                  </a:cubicBezTo>
                  <a:cubicBezTo>
                    <a:pt x="77" y="484"/>
                    <a:pt x="107" y="819"/>
                    <a:pt x="335" y="1009"/>
                  </a:cubicBezTo>
                  <a:cubicBezTo>
                    <a:pt x="365" y="1034"/>
                    <a:pt x="403" y="1047"/>
                    <a:pt x="441" y="1047"/>
                  </a:cubicBezTo>
                  <a:cubicBezTo>
                    <a:pt x="501" y="1047"/>
                    <a:pt x="559" y="1015"/>
                    <a:pt x="575" y="945"/>
                  </a:cubicBezTo>
                  <a:cubicBezTo>
                    <a:pt x="644" y="637"/>
                    <a:pt x="457" y="352"/>
                    <a:pt x="324" y="82"/>
                  </a:cubicBezTo>
                  <a:cubicBezTo>
                    <a:pt x="295" y="24"/>
                    <a:pt x="248"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4"/>
            <p:cNvSpPr/>
            <p:nvPr/>
          </p:nvSpPr>
          <p:spPr>
            <a:xfrm rot="10800000" flipH="1">
              <a:off x="971817" y="329250"/>
              <a:ext cx="24234" cy="40152"/>
            </a:xfrm>
            <a:custGeom>
              <a:avLst/>
              <a:gdLst/>
              <a:ahLst/>
              <a:cxnLst/>
              <a:rect l="l" t="t" r="r" b="b"/>
              <a:pathLst>
                <a:path w="883" h="1463" extrusionOk="0">
                  <a:moveTo>
                    <a:pt x="176" y="1"/>
                  </a:moveTo>
                  <a:cubicBezTo>
                    <a:pt x="86" y="1"/>
                    <a:pt x="0" y="116"/>
                    <a:pt x="45" y="212"/>
                  </a:cubicBezTo>
                  <a:cubicBezTo>
                    <a:pt x="148" y="418"/>
                    <a:pt x="243" y="628"/>
                    <a:pt x="312" y="844"/>
                  </a:cubicBezTo>
                  <a:cubicBezTo>
                    <a:pt x="373" y="1042"/>
                    <a:pt x="388" y="1247"/>
                    <a:pt x="521" y="1407"/>
                  </a:cubicBezTo>
                  <a:cubicBezTo>
                    <a:pt x="553" y="1445"/>
                    <a:pt x="601" y="1463"/>
                    <a:pt x="652" y="1463"/>
                  </a:cubicBezTo>
                  <a:cubicBezTo>
                    <a:pt x="740" y="1463"/>
                    <a:pt x="834" y="1409"/>
                    <a:pt x="848" y="1319"/>
                  </a:cubicBezTo>
                  <a:cubicBezTo>
                    <a:pt x="882" y="1084"/>
                    <a:pt x="761" y="867"/>
                    <a:pt x="654" y="661"/>
                  </a:cubicBezTo>
                  <a:cubicBezTo>
                    <a:pt x="540" y="445"/>
                    <a:pt x="415" y="240"/>
                    <a:pt x="263" y="45"/>
                  </a:cubicBezTo>
                  <a:cubicBezTo>
                    <a:pt x="237" y="14"/>
                    <a:pt x="206" y="1"/>
                    <a:pt x="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4"/>
            <p:cNvSpPr/>
            <p:nvPr/>
          </p:nvSpPr>
          <p:spPr>
            <a:xfrm rot="10800000" flipH="1">
              <a:off x="1006234" y="352798"/>
              <a:ext cx="16083" cy="29997"/>
            </a:xfrm>
            <a:custGeom>
              <a:avLst/>
              <a:gdLst/>
              <a:ahLst/>
              <a:cxnLst/>
              <a:rect l="l" t="t" r="r" b="b"/>
              <a:pathLst>
                <a:path w="586" h="1093" extrusionOk="0">
                  <a:moveTo>
                    <a:pt x="144" y="1"/>
                  </a:moveTo>
                  <a:cubicBezTo>
                    <a:pt x="77" y="1"/>
                    <a:pt x="12" y="46"/>
                    <a:pt x="9" y="142"/>
                  </a:cubicBezTo>
                  <a:cubicBezTo>
                    <a:pt x="0" y="332"/>
                    <a:pt x="12" y="511"/>
                    <a:pt x="73" y="690"/>
                  </a:cubicBezTo>
                  <a:cubicBezTo>
                    <a:pt x="103" y="773"/>
                    <a:pt x="134" y="860"/>
                    <a:pt x="183" y="937"/>
                  </a:cubicBezTo>
                  <a:cubicBezTo>
                    <a:pt x="237" y="1024"/>
                    <a:pt x="302" y="1047"/>
                    <a:pt x="396" y="1085"/>
                  </a:cubicBezTo>
                  <a:cubicBezTo>
                    <a:pt x="409" y="1090"/>
                    <a:pt x="422" y="1092"/>
                    <a:pt x="436" y="1092"/>
                  </a:cubicBezTo>
                  <a:cubicBezTo>
                    <a:pt x="510" y="1092"/>
                    <a:pt x="585" y="1018"/>
                    <a:pt x="579" y="944"/>
                  </a:cubicBezTo>
                  <a:cubicBezTo>
                    <a:pt x="571" y="788"/>
                    <a:pt x="510" y="705"/>
                    <a:pt x="438" y="568"/>
                  </a:cubicBezTo>
                  <a:cubicBezTo>
                    <a:pt x="370" y="439"/>
                    <a:pt x="316" y="286"/>
                    <a:pt x="297" y="142"/>
                  </a:cubicBezTo>
                  <a:cubicBezTo>
                    <a:pt x="285" y="49"/>
                    <a:pt x="213" y="1"/>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4"/>
            <p:cNvSpPr/>
            <p:nvPr/>
          </p:nvSpPr>
          <p:spPr>
            <a:xfrm rot="10800000" flipH="1">
              <a:off x="1075066" y="268020"/>
              <a:ext cx="24234" cy="32111"/>
            </a:xfrm>
            <a:custGeom>
              <a:avLst/>
              <a:gdLst/>
              <a:ahLst/>
              <a:cxnLst/>
              <a:rect l="l" t="t" r="r" b="b"/>
              <a:pathLst>
                <a:path w="883" h="1170" extrusionOk="0">
                  <a:moveTo>
                    <a:pt x="194" y="0"/>
                  </a:moveTo>
                  <a:cubicBezTo>
                    <a:pt x="98" y="0"/>
                    <a:pt x="0" y="114"/>
                    <a:pt x="63" y="213"/>
                  </a:cubicBezTo>
                  <a:cubicBezTo>
                    <a:pt x="161" y="369"/>
                    <a:pt x="249" y="522"/>
                    <a:pt x="333" y="685"/>
                  </a:cubicBezTo>
                  <a:cubicBezTo>
                    <a:pt x="409" y="829"/>
                    <a:pt x="466" y="1024"/>
                    <a:pt x="599" y="1129"/>
                  </a:cubicBezTo>
                  <a:cubicBezTo>
                    <a:pt x="633" y="1156"/>
                    <a:pt x="676" y="1169"/>
                    <a:pt x="718" y="1169"/>
                  </a:cubicBezTo>
                  <a:cubicBezTo>
                    <a:pt x="802" y="1169"/>
                    <a:pt x="883" y="1116"/>
                    <a:pt x="880" y="1012"/>
                  </a:cubicBezTo>
                  <a:cubicBezTo>
                    <a:pt x="873" y="822"/>
                    <a:pt x="744" y="659"/>
                    <a:pt x="637" y="506"/>
                  </a:cubicBezTo>
                  <a:cubicBezTo>
                    <a:pt x="526" y="346"/>
                    <a:pt x="409" y="194"/>
                    <a:pt x="287" y="46"/>
                  </a:cubicBezTo>
                  <a:cubicBezTo>
                    <a:pt x="261" y="14"/>
                    <a:pt x="228" y="0"/>
                    <a:pt x="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4"/>
            <p:cNvSpPr/>
            <p:nvPr/>
          </p:nvSpPr>
          <p:spPr>
            <a:xfrm rot="10800000" flipH="1">
              <a:off x="1096390" y="294065"/>
              <a:ext cx="24755" cy="33675"/>
            </a:xfrm>
            <a:custGeom>
              <a:avLst/>
              <a:gdLst/>
              <a:ahLst/>
              <a:cxnLst/>
              <a:rect l="l" t="t" r="r" b="b"/>
              <a:pathLst>
                <a:path w="902" h="1227" extrusionOk="0">
                  <a:moveTo>
                    <a:pt x="231" y="0"/>
                  </a:moveTo>
                  <a:cubicBezTo>
                    <a:pt x="138" y="0"/>
                    <a:pt x="38" y="80"/>
                    <a:pt x="31" y="182"/>
                  </a:cubicBezTo>
                  <a:cubicBezTo>
                    <a:pt x="0" y="565"/>
                    <a:pt x="316" y="1219"/>
                    <a:pt x="753" y="1227"/>
                  </a:cubicBezTo>
                  <a:cubicBezTo>
                    <a:pt x="755" y="1227"/>
                    <a:pt x="757" y="1227"/>
                    <a:pt x="760" y="1227"/>
                  </a:cubicBezTo>
                  <a:cubicBezTo>
                    <a:pt x="844" y="1227"/>
                    <a:pt x="901" y="1141"/>
                    <a:pt x="883" y="1060"/>
                  </a:cubicBezTo>
                  <a:cubicBezTo>
                    <a:pt x="844" y="900"/>
                    <a:pt x="704" y="737"/>
                    <a:pt x="609" y="600"/>
                  </a:cubicBezTo>
                  <a:cubicBezTo>
                    <a:pt x="498" y="440"/>
                    <a:pt x="449" y="265"/>
                    <a:pt x="365" y="91"/>
                  </a:cubicBezTo>
                  <a:cubicBezTo>
                    <a:pt x="335" y="27"/>
                    <a:pt x="284"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4"/>
            <p:cNvSpPr/>
            <p:nvPr/>
          </p:nvSpPr>
          <p:spPr>
            <a:xfrm rot="10800000" flipH="1">
              <a:off x="1032306" y="203058"/>
              <a:ext cx="22779" cy="34608"/>
            </a:xfrm>
            <a:custGeom>
              <a:avLst/>
              <a:gdLst/>
              <a:ahLst/>
              <a:cxnLst/>
              <a:rect l="l" t="t" r="r" b="b"/>
              <a:pathLst>
                <a:path w="830" h="1261" extrusionOk="0">
                  <a:moveTo>
                    <a:pt x="171" y="1"/>
                  </a:moveTo>
                  <a:cubicBezTo>
                    <a:pt x="87" y="1"/>
                    <a:pt x="0" y="89"/>
                    <a:pt x="28" y="180"/>
                  </a:cubicBezTo>
                  <a:cubicBezTo>
                    <a:pt x="85" y="374"/>
                    <a:pt x="176" y="568"/>
                    <a:pt x="259" y="755"/>
                  </a:cubicBezTo>
                  <a:cubicBezTo>
                    <a:pt x="340" y="929"/>
                    <a:pt x="404" y="1135"/>
                    <a:pt x="579" y="1238"/>
                  </a:cubicBezTo>
                  <a:cubicBezTo>
                    <a:pt x="605" y="1253"/>
                    <a:pt x="632" y="1260"/>
                    <a:pt x="658" y="1260"/>
                  </a:cubicBezTo>
                  <a:cubicBezTo>
                    <a:pt x="738" y="1260"/>
                    <a:pt x="806" y="1191"/>
                    <a:pt x="815" y="1104"/>
                  </a:cubicBezTo>
                  <a:cubicBezTo>
                    <a:pt x="830" y="906"/>
                    <a:pt x="689" y="724"/>
                    <a:pt x="591" y="561"/>
                  </a:cubicBezTo>
                  <a:cubicBezTo>
                    <a:pt x="488" y="382"/>
                    <a:pt x="385" y="203"/>
                    <a:pt x="259" y="43"/>
                  </a:cubicBezTo>
                  <a:cubicBezTo>
                    <a:pt x="234" y="13"/>
                    <a:pt x="203" y="1"/>
                    <a:pt x="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4"/>
            <p:cNvSpPr/>
            <p:nvPr/>
          </p:nvSpPr>
          <p:spPr>
            <a:xfrm rot="10800000" flipH="1">
              <a:off x="1078139" y="200121"/>
              <a:ext cx="21160" cy="28433"/>
            </a:xfrm>
            <a:custGeom>
              <a:avLst/>
              <a:gdLst/>
              <a:ahLst/>
              <a:cxnLst/>
              <a:rect l="l" t="t" r="r" b="b"/>
              <a:pathLst>
                <a:path w="771" h="1036" extrusionOk="0">
                  <a:moveTo>
                    <a:pt x="149" y="0"/>
                  </a:moveTo>
                  <a:cubicBezTo>
                    <a:pt x="77" y="0"/>
                    <a:pt x="1" y="69"/>
                    <a:pt x="31" y="145"/>
                  </a:cubicBezTo>
                  <a:cubicBezTo>
                    <a:pt x="141" y="423"/>
                    <a:pt x="225" y="811"/>
                    <a:pt x="472" y="1001"/>
                  </a:cubicBezTo>
                  <a:cubicBezTo>
                    <a:pt x="504" y="1025"/>
                    <a:pt x="537" y="1036"/>
                    <a:pt x="568" y="1036"/>
                  </a:cubicBezTo>
                  <a:cubicBezTo>
                    <a:pt x="681" y="1036"/>
                    <a:pt x="771" y="895"/>
                    <a:pt x="753" y="783"/>
                  </a:cubicBezTo>
                  <a:cubicBezTo>
                    <a:pt x="734" y="636"/>
                    <a:pt x="605" y="499"/>
                    <a:pt x="517" y="381"/>
                  </a:cubicBezTo>
                  <a:cubicBezTo>
                    <a:pt x="426" y="259"/>
                    <a:pt x="319" y="149"/>
                    <a:pt x="225" y="35"/>
                  </a:cubicBezTo>
                  <a:cubicBezTo>
                    <a:pt x="204" y="11"/>
                    <a:pt x="177" y="0"/>
                    <a:pt x="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4"/>
            <p:cNvSpPr/>
            <p:nvPr/>
          </p:nvSpPr>
          <p:spPr>
            <a:xfrm rot="10800000" flipH="1">
              <a:off x="1065460" y="131591"/>
              <a:ext cx="20803" cy="30601"/>
            </a:xfrm>
            <a:custGeom>
              <a:avLst/>
              <a:gdLst/>
              <a:ahLst/>
              <a:cxnLst/>
              <a:rect l="l" t="t" r="r" b="b"/>
              <a:pathLst>
                <a:path w="758" h="1115" extrusionOk="0">
                  <a:moveTo>
                    <a:pt x="168" y="0"/>
                  </a:moveTo>
                  <a:cubicBezTo>
                    <a:pt x="86" y="0"/>
                    <a:pt x="1" y="72"/>
                    <a:pt x="37" y="160"/>
                  </a:cubicBezTo>
                  <a:cubicBezTo>
                    <a:pt x="143" y="423"/>
                    <a:pt x="197" y="685"/>
                    <a:pt x="276" y="951"/>
                  </a:cubicBezTo>
                  <a:cubicBezTo>
                    <a:pt x="311" y="1065"/>
                    <a:pt x="399" y="1115"/>
                    <a:pt x="488" y="1115"/>
                  </a:cubicBezTo>
                  <a:cubicBezTo>
                    <a:pt x="621" y="1115"/>
                    <a:pt x="757" y="1003"/>
                    <a:pt x="721" y="829"/>
                  </a:cubicBezTo>
                  <a:cubicBezTo>
                    <a:pt x="660" y="537"/>
                    <a:pt x="458" y="244"/>
                    <a:pt x="253" y="35"/>
                  </a:cubicBezTo>
                  <a:cubicBezTo>
                    <a:pt x="230" y="11"/>
                    <a:pt x="199"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174"/>
        <p:cNvGrpSpPr/>
        <p:nvPr/>
      </p:nvGrpSpPr>
      <p:grpSpPr>
        <a:xfrm>
          <a:off x="0" y="0"/>
          <a:ext cx="0" cy="0"/>
          <a:chOff x="0" y="0"/>
          <a:chExt cx="0" cy="0"/>
        </a:xfrm>
      </p:grpSpPr>
      <p:sp>
        <p:nvSpPr>
          <p:cNvPr id="3175" name="Google Shape;3175;p45"/>
          <p:cNvSpPr txBox="1">
            <a:spLocks noGrp="1"/>
          </p:cNvSpPr>
          <p:nvPr>
            <p:ph type="subTitle" idx="1"/>
          </p:nvPr>
        </p:nvSpPr>
        <p:spPr>
          <a:xfrm>
            <a:off x="720050" y="3787660"/>
            <a:ext cx="2154000" cy="754800"/>
          </a:xfrm>
          <a:prstGeom prst="rect">
            <a:avLst/>
          </a:prstGeom>
        </p:spPr>
        <p:txBody>
          <a:bodyPr spcFirstLastPara="1" wrap="square" lIns="91425" tIns="162000" rIns="91425" bIns="0" anchor="t" anchorCtr="0">
            <a:noAutofit/>
          </a:bodyPr>
          <a:lstStyle/>
          <a:p>
            <a:pPr marL="0" lvl="0" indent="0" algn="ctr" rtl="0">
              <a:spcBef>
                <a:spcPts val="0"/>
              </a:spcBef>
              <a:spcAft>
                <a:spcPts val="1600"/>
              </a:spcAft>
              <a:buNone/>
            </a:pPr>
            <a:r>
              <a:rPr lang="en"/>
              <a:t>Venus has a beautiful name, but it’s very hot</a:t>
            </a:r>
            <a:endParaRPr/>
          </a:p>
        </p:txBody>
      </p:sp>
      <p:sp>
        <p:nvSpPr>
          <p:cNvPr id="3176" name="Google Shape;3176;p45"/>
          <p:cNvSpPr txBox="1">
            <a:spLocks noGrp="1"/>
          </p:cNvSpPr>
          <p:nvPr>
            <p:ph type="subTitle" idx="2"/>
          </p:nvPr>
        </p:nvSpPr>
        <p:spPr>
          <a:xfrm>
            <a:off x="3494960" y="3787660"/>
            <a:ext cx="2154000" cy="754800"/>
          </a:xfrm>
          <a:prstGeom prst="rect">
            <a:avLst/>
          </a:prstGeom>
        </p:spPr>
        <p:txBody>
          <a:bodyPr spcFirstLastPara="1" wrap="square" lIns="91425" tIns="162000" rIns="91425" bIns="0" anchor="t" anchorCtr="0">
            <a:noAutofit/>
          </a:bodyPr>
          <a:lstStyle/>
          <a:p>
            <a:pPr marL="0" lvl="0" indent="0" algn="ctr" rtl="0">
              <a:spcBef>
                <a:spcPts val="0"/>
              </a:spcBef>
              <a:spcAft>
                <a:spcPts val="1600"/>
              </a:spcAft>
              <a:buNone/>
            </a:pPr>
            <a:r>
              <a:rPr lang="en"/>
              <a:t>Neptune is the farthest planet from the Sun</a:t>
            </a:r>
            <a:endParaRPr/>
          </a:p>
        </p:txBody>
      </p:sp>
      <p:sp>
        <p:nvSpPr>
          <p:cNvPr id="3177" name="Google Shape;3177;p45"/>
          <p:cNvSpPr txBox="1">
            <a:spLocks noGrp="1"/>
          </p:cNvSpPr>
          <p:nvPr>
            <p:ph type="subTitle" idx="3"/>
          </p:nvPr>
        </p:nvSpPr>
        <p:spPr>
          <a:xfrm>
            <a:off x="6279600" y="3787660"/>
            <a:ext cx="2154000" cy="754800"/>
          </a:xfrm>
          <a:prstGeom prst="rect">
            <a:avLst/>
          </a:prstGeom>
        </p:spPr>
        <p:txBody>
          <a:bodyPr spcFirstLastPara="1" wrap="square" lIns="91425" tIns="162000" rIns="91425" bIns="0" anchor="t" anchorCtr="0">
            <a:noAutofit/>
          </a:bodyPr>
          <a:lstStyle/>
          <a:p>
            <a:pPr marL="0" lvl="0" indent="0" algn="ctr" rtl="0">
              <a:spcBef>
                <a:spcPts val="0"/>
              </a:spcBef>
              <a:spcAft>
                <a:spcPts val="1600"/>
              </a:spcAft>
              <a:buNone/>
            </a:pPr>
            <a:r>
              <a:rPr lang="en"/>
              <a:t>Jupiter is the biggest one in the Solar System</a:t>
            </a:r>
            <a:endParaRPr/>
          </a:p>
        </p:txBody>
      </p:sp>
      <p:sp>
        <p:nvSpPr>
          <p:cNvPr id="3178" name="Google Shape;3178;p45"/>
          <p:cNvSpPr txBox="1">
            <a:spLocks noGrp="1"/>
          </p:cNvSpPr>
          <p:nvPr>
            <p:ph type="subTitle" idx="4"/>
          </p:nvPr>
        </p:nvSpPr>
        <p:spPr>
          <a:xfrm>
            <a:off x="720050" y="2155112"/>
            <a:ext cx="2154000" cy="754800"/>
          </a:xfrm>
          <a:prstGeom prst="rect">
            <a:avLst/>
          </a:prstGeom>
        </p:spPr>
        <p:txBody>
          <a:bodyPr spcFirstLastPara="1" wrap="square" lIns="91425" tIns="162000" rIns="91425" bIns="0" anchor="t" anchorCtr="0">
            <a:noAutofit/>
          </a:bodyPr>
          <a:lstStyle/>
          <a:p>
            <a:pPr marL="0" lvl="0" indent="0" algn="ctr" rtl="0">
              <a:spcBef>
                <a:spcPts val="0"/>
              </a:spcBef>
              <a:spcAft>
                <a:spcPts val="1600"/>
              </a:spcAft>
              <a:buNone/>
            </a:pPr>
            <a:r>
              <a:rPr lang="en"/>
              <a:t>Despite being red, Mars is actually a cold place</a:t>
            </a:r>
            <a:endParaRPr/>
          </a:p>
        </p:txBody>
      </p:sp>
      <p:sp>
        <p:nvSpPr>
          <p:cNvPr id="3179" name="Google Shape;3179;p45"/>
          <p:cNvSpPr txBox="1">
            <a:spLocks noGrp="1"/>
          </p:cNvSpPr>
          <p:nvPr>
            <p:ph type="subTitle" idx="5"/>
          </p:nvPr>
        </p:nvSpPr>
        <p:spPr>
          <a:xfrm>
            <a:off x="3494960" y="2155112"/>
            <a:ext cx="2154000" cy="754800"/>
          </a:xfrm>
          <a:prstGeom prst="rect">
            <a:avLst/>
          </a:prstGeom>
        </p:spPr>
        <p:txBody>
          <a:bodyPr spcFirstLastPara="1" wrap="square" lIns="91425" tIns="162000" rIns="91425" bIns="0" anchor="t" anchorCtr="0">
            <a:noAutofit/>
          </a:bodyPr>
          <a:lstStyle/>
          <a:p>
            <a:pPr marL="0" lvl="0" indent="0" algn="ctr" rtl="0">
              <a:spcBef>
                <a:spcPts val="0"/>
              </a:spcBef>
              <a:spcAft>
                <a:spcPts val="1600"/>
              </a:spcAft>
              <a:buNone/>
            </a:pPr>
            <a:r>
              <a:rPr lang="en"/>
              <a:t>Mercury is the closest planet to the Sun</a:t>
            </a:r>
            <a:endParaRPr/>
          </a:p>
        </p:txBody>
      </p:sp>
      <p:sp>
        <p:nvSpPr>
          <p:cNvPr id="3180" name="Google Shape;3180;p45"/>
          <p:cNvSpPr txBox="1">
            <a:spLocks noGrp="1"/>
          </p:cNvSpPr>
          <p:nvPr>
            <p:ph type="subTitle" idx="6"/>
          </p:nvPr>
        </p:nvSpPr>
        <p:spPr>
          <a:xfrm>
            <a:off x="6279600" y="2155112"/>
            <a:ext cx="2154000" cy="754800"/>
          </a:xfrm>
          <a:prstGeom prst="rect">
            <a:avLst/>
          </a:prstGeom>
        </p:spPr>
        <p:txBody>
          <a:bodyPr spcFirstLastPara="1" wrap="square" lIns="91425" tIns="162000" rIns="91425" bIns="0" anchor="t" anchorCtr="0">
            <a:noAutofit/>
          </a:bodyPr>
          <a:lstStyle/>
          <a:p>
            <a:pPr marL="0" lvl="0" indent="0" algn="ctr" rtl="0">
              <a:spcBef>
                <a:spcPts val="0"/>
              </a:spcBef>
              <a:spcAft>
                <a:spcPts val="1600"/>
              </a:spcAft>
              <a:buNone/>
            </a:pPr>
            <a:r>
              <a:rPr lang="en"/>
              <a:t>Saturn is composed of hydrogen and helium</a:t>
            </a:r>
            <a:endParaRPr/>
          </a:p>
        </p:txBody>
      </p:sp>
      <p:sp>
        <p:nvSpPr>
          <p:cNvPr id="3181" name="Google Shape;3181;p45"/>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SOMETIMES, REVIEWING </a:t>
            </a:r>
            <a:r>
              <a:rPr lang="en">
                <a:solidFill>
                  <a:schemeClr val="accent1"/>
                </a:solidFill>
              </a:rPr>
              <a:t>CONCEPTS </a:t>
            </a:r>
            <a:r>
              <a:rPr lang="en"/>
              <a:t>IS A GOOD IDEA</a:t>
            </a:r>
            <a:endParaRPr/>
          </a:p>
        </p:txBody>
      </p:sp>
      <p:sp>
        <p:nvSpPr>
          <p:cNvPr id="3182" name="Google Shape;3182;p45"/>
          <p:cNvSpPr txBox="1">
            <a:spLocks noGrp="1"/>
          </p:cNvSpPr>
          <p:nvPr>
            <p:ph type="subTitle" idx="7"/>
          </p:nvPr>
        </p:nvSpPr>
        <p:spPr>
          <a:xfrm>
            <a:off x="720050" y="3305662"/>
            <a:ext cx="2154000" cy="59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D.</a:t>
            </a:r>
            <a:endParaRPr/>
          </a:p>
        </p:txBody>
      </p:sp>
      <p:sp>
        <p:nvSpPr>
          <p:cNvPr id="3183" name="Google Shape;3183;p45"/>
          <p:cNvSpPr txBox="1">
            <a:spLocks noGrp="1"/>
          </p:cNvSpPr>
          <p:nvPr>
            <p:ph type="subTitle" idx="8"/>
          </p:nvPr>
        </p:nvSpPr>
        <p:spPr>
          <a:xfrm>
            <a:off x="3494960" y="3305662"/>
            <a:ext cx="2154000" cy="59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E.</a:t>
            </a:r>
            <a:endParaRPr/>
          </a:p>
        </p:txBody>
      </p:sp>
      <p:sp>
        <p:nvSpPr>
          <p:cNvPr id="3184" name="Google Shape;3184;p45"/>
          <p:cNvSpPr txBox="1">
            <a:spLocks noGrp="1"/>
          </p:cNvSpPr>
          <p:nvPr>
            <p:ph type="subTitle" idx="9"/>
          </p:nvPr>
        </p:nvSpPr>
        <p:spPr>
          <a:xfrm>
            <a:off x="6279600" y="3305662"/>
            <a:ext cx="2154000" cy="59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F.</a:t>
            </a:r>
            <a:endParaRPr/>
          </a:p>
        </p:txBody>
      </p:sp>
      <p:sp>
        <p:nvSpPr>
          <p:cNvPr id="3185" name="Google Shape;3185;p45"/>
          <p:cNvSpPr txBox="1">
            <a:spLocks noGrp="1"/>
          </p:cNvSpPr>
          <p:nvPr>
            <p:ph type="subTitle" idx="13"/>
          </p:nvPr>
        </p:nvSpPr>
        <p:spPr>
          <a:xfrm>
            <a:off x="720050" y="1676626"/>
            <a:ext cx="2154000" cy="59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A.</a:t>
            </a:r>
            <a:endParaRPr/>
          </a:p>
        </p:txBody>
      </p:sp>
      <p:sp>
        <p:nvSpPr>
          <p:cNvPr id="3186" name="Google Shape;3186;p45"/>
          <p:cNvSpPr txBox="1">
            <a:spLocks noGrp="1"/>
          </p:cNvSpPr>
          <p:nvPr>
            <p:ph type="subTitle" idx="14"/>
          </p:nvPr>
        </p:nvSpPr>
        <p:spPr>
          <a:xfrm>
            <a:off x="3494960" y="1676626"/>
            <a:ext cx="2154000" cy="59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B.</a:t>
            </a:r>
            <a:endParaRPr/>
          </a:p>
        </p:txBody>
      </p:sp>
      <p:sp>
        <p:nvSpPr>
          <p:cNvPr id="3187" name="Google Shape;3187;p45"/>
          <p:cNvSpPr txBox="1">
            <a:spLocks noGrp="1"/>
          </p:cNvSpPr>
          <p:nvPr>
            <p:ph type="subTitle" idx="15"/>
          </p:nvPr>
        </p:nvSpPr>
        <p:spPr>
          <a:xfrm>
            <a:off x="6279600" y="1676626"/>
            <a:ext cx="2154000" cy="59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C.</a:t>
            </a:r>
            <a:endParaRPr/>
          </a:p>
        </p:txBody>
      </p:sp>
      <p:sp>
        <p:nvSpPr>
          <p:cNvPr id="3188" name="Google Shape;3188;p45"/>
          <p:cNvSpPr/>
          <p:nvPr/>
        </p:nvSpPr>
        <p:spPr>
          <a:xfrm rot="-9510447">
            <a:off x="7161459" y="1227812"/>
            <a:ext cx="20379" cy="14000"/>
          </a:xfrm>
          <a:custGeom>
            <a:avLst/>
            <a:gdLst/>
            <a:ahLst/>
            <a:cxnLst/>
            <a:rect l="l" t="t" r="r" b="b"/>
            <a:pathLst>
              <a:path w="1135" h="776" extrusionOk="0">
                <a:moveTo>
                  <a:pt x="145" y="1"/>
                </a:moveTo>
                <a:cubicBezTo>
                  <a:pt x="64" y="1"/>
                  <a:pt x="0" y="104"/>
                  <a:pt x="72" y="174"/>
                </a:cubicBezTo>
                <a:cubicBezTo>
                  <a:pt x="206" y="299"/>
                  <a:pt x="335" y="417"/>
                  <a:pt x="483" y="527"/>
                </a:cubicBezTo>
                <a:cubicBezTo>
                  <a:pt x="624" y="634"/>
                  <a:pt x="772" y="759"/>
                  <a:pt x="947" y="775"/>
                </a:cubicBezTo>
                <a:cubicBezTo>
                  <a:pt x="952" y="775"/>
                  <a:pt x="956" y="775"/>
                  <a:pt x="960" y="775"/>
                </a:cubicBezTo>
                <a:cubicBezTo>
                  <a:pt x="1060" y="775"/>
                  <a:pt x="1135" y="638"/>
                  <a:pt x="1076" y="554"/>
                </a:cubicBezTo>
                <a:cubicBezTo>
                  <a:pt x="978" y="417"/>
                  <a:pt x="814" y="353"/>
                  <a:pt x="670" y="273"/>
                </a:cubicBezTo>
                <a:cubicBezTo>
                  <a:pt x="510" y="185"/>
                  <a:pt x="351" y="102"/>
                  <a:pt x="195" y="14"/>
                </a:cubicBezTo>
                <a:cubicBezTo>
                  <a:pt x="178" y="5"/>
                  <a:pt x="161"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9" name="Google Shape;3189;p45"/>
          <p:cNvGrpSpPr/>
          <p:nvPr/>
        </p:nvGrpSpPr>
        <p:grpSpPr>
          <a:xfrm>
            <a:off x="6423545" y="-913293"/>
            <a:ext cx="1718906" cy="2357694"/>
            <a:chOff x="6423545" y="-913293"/>
            <a:chExt cx="1718906" cy="2357694"/>
          </a:xfrm>
        </p:grpSpPr>
        <p:grpSp>
          <p:nvGrpSpPr>
            <p:cNvPr id="3190" name="Google Shape;3190;p45"/>
            <p:cNvGrpSpPr/>
            <p:nvPr/>
          </p:nvGrpSpPr>
          <p:grpSpPr>
            <a:xfrm rot="8812569">
              <a:off x="7047531" y="-296865"/>
              <a:ext cx="727732" cy="1560330"/>
              <a:chOff x="7801383" y="2969578"/>
              <a:chExt cx="1246613" cy="2189622"/>
            </a:xfrm>
          </p:grpSpPr>
          <p:sp>
            <p:nvSpPr>
              <p:cNvPr id="3191" name="Google Shape;3191;p45"/>
              <p:cNvSpPr/>
              <p:nvPr/>
            </p:nvSpPr>
            <p:spPr>
              <a:xfrm>
                <a:off x="8043305" y="3282142"/>
                <a:ext cx="295238" cy="1877058"/>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5"/>
              <p:cNvSpPr/>
              <p:nvPr/>
            </p:nvSpPr>
            <p:spPr>
              <a:xfrm>
                <a:off x="8285183" y="3631993"/>
                <a:ext cx="762813" cy="490017"/>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5"/>
              <p:cNvSpPr/>
              <p:nvPr/>
            </p:nvSpPr>
            <p:spPr>
              <a:xfrm>
                <a:off x="7876222" y="3649178"/>
                <a:ext cx="436695" cy="354304"/>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5"/>
              <p:cNvSpPr/>
              <p:nvPr/>
            </p:nvSpPr>
            <p:spPr>
              <a:xfrm>
                <a:off x="8331483" y="3283953"/>
                <a:ext cx="432851" cy="291792"/>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5"/>
              <p:cNvSpPr/>
              <p:nvPr/>
            </p:nvSpPr>
            <p:spPr>
              <a:xfrm>
                <a:off x="7935819" y="2969622"/>
                <a:ext cx="395698" cy="506848"/>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5"/>
              <p:cNvSpPr/>
              <p:nvPr/>
            </p:nvSpPr>
            <p:spPr>
              <a:xfrm>
                <a:off x="8028240" y="3437739"/>
                <a:ext cx="303279" cy="183204"/>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5"/>
              <p:cNvSpPr/>
              <p:nvPr/>
            </p:nvSpPr>
            <p:spPr>
              <a:xfrm>
                <a:off x="7801383" y="4016214"/>
                <a:ext cx="480474" cy="238779"/>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5"/>
              <p:cNvSpPr/>
              <p:nvPr/>
            </p:nvSpPr>
            <p:spPr>
              <a:xfrm>
                <a:off x="8261327" y="4343843"/>
                <a:ext cx="413634" cy="37679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5"/>
              <p:cNvSpPr/>
              <p:nvPr/>
            </p:nvSpPr>
            <p:spPr>
              <a:xfrm>
                <a:off x="8270295" y="4110889"/>
                <a:ext cx="370340" cy="206707"/>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5"/>
              <p:cNvSpPr/>
              <p:nvPr/>
            </p:nvSpPr>
            <p:spPr>
              <a:xfrm>
                <a:off x="8285183" y="3653287"/>
                <a:ext cx="561938" cy="425959"/>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5"/>
              <p:cNvSpPr/>
              <p:nvPr/>
            </p:nvSpPr>
            <p:spPr>
              <a:xfrm>
                <a:off x="7967804" y="3652182"/>
                <a:ext cx="338709" cy="322761"/>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5"/>
              <p:cNvSpPr/>
              <p:nvPr/>
            </p:nvSpPr>
            <p:spPr>
              <a:xfrm>
                <a:off x="8264640" y="4353606"/>
                <a:ext cx="289495" cy="350372"/>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5"/>
              <p:cNvSpPr/>
              <p:nvPr/>
            </p:nvSpPr>
            <p:spPr>
              <a:xfrm>
                <a:off x="8281826" y="4117339"/>
                <a:ext cx="272531" cy="183646"/>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5"/>
              <p:cNvSpPr/>
              <p:nvPr/>
            </p:nvSpPr>
            <p:spPr>
              <a:xfrm>
                <a:off x="7877150" y="4036404"/>
                <a:ext cx="387525" cy="203835"/>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5"/>
              <p:cNvSpPr/>
              <p:nvPr/>
            </p:nvSpPr>
            <p:spPr>
              <a:xfrm>
                <a:off x="8331483" y="3301006"/>
                <a:ext cx="331950" cy="252828"/>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5"/>
              <p:cNvSpPr/>
              <p:nvPr/>
            </p:nvSpPr>
            <p:spPr>
              <a:xfrm>
                <a:off x="8058680" y="2969578"/>
                <a:ext cx="258438" cy="449506"/>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5"/>
              <p:cNvSpPr/>
              <p:nvPr/>
            </p:nvSpPr>
            <p:spPr>
              <a:xfrm>
                <a:off x="8089295" y="3441671"/>
                <a:ext cx="242225" cy="170481"/>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8" name="Google Shape;3208;p45"/>
            <p:cNvGrpSpPr/>
            <p:nvPr/>
          </p:nvGrpSpPr>
          <p:grpSpPr>
            <a:xfrm>
              <a:off x="6423545" y="-913293"/>
              <a:ext cx="1165673" cy="2357694"/>
              <a:chOff x="6423545" y="-913293"/>
              <a:chExt cx="1165673" cy="2357694"/>
            </a:xfrm>
          </p:grpSpPr>
          <p:grpSp>
            <p:nvGrpSpPr>
              <p:cNvPr id="3209" name="Google Shape;3209;p45"/>
              <p:cNvGrpSpPr/>
              <p:nvPr/>
            </p:nvGrpSpPr>
            <p:grpSpPr>
              <a:xfrm rot="-9899566">
                <a:off x="6821619" y="-874657"/>
                <a:ext cx="539658" cy="1831753"/>
                <a:chOff x="4172480" y="2420689"/>
                <a:chExt cx="806121" cy="2722822"/>
              </a:xfrm>
            </p:grpSpPr>
            <p:sp>
              <p:nvSpPr>
                <p:cNvPr id="3210" name="Google Shape;3210;p45"/>
                <p:cNvSpPr/>
                <p:nvPr/>
              </p:nvSpPr>
              <p:spPr>
                <a:xfrm>
                  <a:off x="4560819" y="2420689"/>
                  <a:ext cx="152276" cy="2722822"/>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5"/>
                <p:cNvSpPr/>
                <p:nvPr/>
              </p:nvSpPr>
              <p:spPr>
                <a:xfrm>
                  <a:off x="4597404" y="2460411"/>
                  <a:ext cx="381197" cy="409963"/>
                </a:xfrm>
                <a:custGeom>
                  <a:avLst/>
                  <a:gdLst/>
                  <a:ahLst/>
                  <a:cxnLst/>
                  <a:rect l="l" t="t" r="r" b="b"/>
                  <a:pathLst>
                    <a:path w="7898" h="8494" extrusionOk="0">
                      <a:moveTo>
                        <a:pt x="7897" y="1"/>
                      </a:moveTo>
                      <a:lnTo>
                        <a:pt x="7897" y="1"/>
                      </a:lnTo>
                      <a:cubicBezTo>
                        <a:pt x="2306" y="672"/>
                        <a:pt x="0" y="8493"/>
                        <a:pt x="0" y="8493"/>
                      </a:cubicBezTo>
                      <a:cubicBezTo>
                        <a:pt x="6247" y="6176"/>
                        <a:pt x="7897" y="1"/>
                        <a:pt x="7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5"/>
                <p:cNvSpPr/>
                <p:nvPr/>
              </p:nvSpPr>
              <p:spPr>
                <a:xfrm>
                  <a:off x="4195406" y="3132837"/>
                  <a:ext cx="433854" cy="372654"/>
                </a:xfrm>
                <a:custGeom>
                  <a:avLst/>
                  <a:gdLst/>
                  <a:ahLst/>
                  <a:cxnLst/>
                  <a:rect l="l" t="t" r="r" b="b"/>
                  <a:pathLst>
                    <a:path w="8989" h="7721" extrusionOk="0">
                      <a:moveTo>
                        <a:pt x="0" y="0"/>
                      </a:moveTo>
                      <a:cubicBezTo>
                        <a:pt x="0" y="0"/>
                        <a:pt x="2360" y="7720"/>
                        <a:pt x="8925" y="7720"/>
                      </a:cubicBezTo>
                      <a:cubicBezTo>
                        <a:pt x="8946" y="7720"/>
                        <a:pt x="8967" y="7720"/>
                        <a:pt x="8989" y="7720"/>
                      </a:cubicBezTo>
                      <a:cubicBezTo>
                        <a:pt x="8989" y="7720"/>
                        <a:pt x="5759" y="5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5"/>
                <p:cNvSpPr/>
                <p:nvPr/>
              </p:nvSpPr>
              <p:spPr>
                <a:xfrm>
                  <a:off x="4617338" y="3043595"/>
                  <a:ext cx="345674" cy="461896"/>
                </a:xfrm>
                <a:custGeom>
                  <a:avLst/>
                  <a:gdLst/>
                  <a:ahLst/>
                  <a:cxnLst/>
                  <a:rect l="l" t="t" r="r" b="b"/>
                  <a:pathLst>
                    <a:path w="7162" h="9570" extrusionOk="0">
                      <a:moveTo>
                        <a:pt x="7162" y="0"/>
                      </a:moveTo>
                      <a:lnTo>
                        <a:pt x="7162" y="0"/>
                      </a:lnTo>
                      <a:cubicBezTo>
                        <a:pt x="482" y="2715"/>
                        <a:pt x="1" y="9569"/>
                        <a:pt x="319" y="9569"/>
                      </a:cubicBezTo>
                      <a:cubicBezTo>
                        <a:pt x="321" y="9569"/>
                        <a:pt x="322" y="9569"/>
                        <a:pt x="323" y="9569"/>
                      </a:cubicBezTo>
                      <a:cubicBezTo>
                        <a:pt x="5893" y="8590"/>
                        <a:pt x="7162" y="0"/>
                        <a:pt x="7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5"/>
                <p:cNvSpPr/>
                <p:nvPr/>
              </p:nvSpPr>
              <p:spPr>
                <a:xfrm>
                  <a:off x="4264184" y="2454861"/>
                  <a:ext cx="342006" cy="409866"/>
                </a:xfrm>
                <a:custGeom>
                  <a:avLst/>
                  <a:gdLst/>
                  <a:ahLst/>
                  <a:cxnLst/>
                  <a:rect l="l" t="t" r="r" b="b"/>
                  <a:pathLst>
                    <a:path w="7086" h="8492" extrusionOk="0">
                      <a:moveTo>
                        <a:pt x="1" y="0"/>
                      </a:moveTo>
                      <a:cubicBezTo>
                        <a:pt x="1" y="0"/>
                        <a:pt x="809" y="7361"/>
                        <a:pt x="7085" y="8492"/>
                      </a:cubicBezTo>
                      <a:cubicBezTo>
                        <a:pt x="7085" y="8492"/>
                        <a:pt x="4921" y="149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5"/>
                <p:cNvSpPr/>
                <p:nvPr/>
              </p:nvSpPr>
              <p:spPr>
                <a:xfrm>
                  <a:off x="4644462" y="3778764"/>
                  <a:ext cx="305083" cy="313433"/>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5"/>
                <p:cNvSpPr/>
                <p:nvPr/>
              </p:nvSpPr>
              <p:spPr>
                <a:xfrm>
                  <a:off x="4250718" y="3704195"/>
                  <a:ext cx="393794" cy="387616"/>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5"/>
                <p:cNvSpPr/>
                <p:nvPr/>
              </p:nvSpPr>
              <p:spPr>
                <a:xfrm>
                  <a:off x="4172480" y="4272369"/>
                  <a:ext cx="470101" cy="344129"/>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5"/>
                <p:cNvSpPr/>
                <p:nvPr/>
              </p:nvSpPr>
              <p:spPr>
                <a:xfrm>
                  <a:off x="4642532" y="4234481"/>
                  <a:ext cx="320480" cy="378542"/>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5"/>
                <p:cNvSpPr/>
                <p:nvPr/>
              </p:nvSpPr>
              <p:spPr>
                <a:xfrm>
                  <a:off x="4250718" y="4811969"/>
                  <a:ext cx="374343" cy="247744"/>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5"/>
                <p:cNvSpPr/>
                <p:nvPr/>
              </p:nvSpPr>
              <p:spPr>
                <a:xfrm>
                  <a:off x="4625012" y="4750383"/>
                  <a:ext cx="296347" cy="309186"/>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5"/>
                <p:cNvSpPr/>
                <p:nvPr/>
              </p:nvSpPr>
              <p:spPr>
                <a:xfrm>
                  <a:off x="4606140" y="2459398"/>
                  <a:ext cx="372461" cy="391043"/>
                </a:xfrm>
                <a:custGeom>
                  <a:avLst/>
                  <a:gdLst/>
                  <a:ahLst/>
                  <a:cxnLst/>
                  <a:rect l="l" t="t" r="r" b="b"/>
                  <a:pathLst>
                    <a:path w="7717" h="8102" extrusionOk="0">
                      <a:moveTo>
                        <a:pt x="7716" y="0"/>
                      </a:moveTo>
                      <a:cubicBezTo>
                        <a:pt x="7568" y="182"/>
                        <a:pt x="7422" y="366"/>
                        <a:pt x="7281" y="548"/>
                      </a:cubicBezTo>
                      <a:cubicBezTo>
                        <a:pt x="7136" y="733"/>
                        <a:pt x="6980" y="907"/>
                        <a:pt x="6831" y="1084"/>
                      </a:cubicBezTo>
                      <a:cubicBezTo>
                        <a:pt x="6535" y="1444"/>
                        <a:pt x="6222" y="1792"/>
                        <a:pt x="5911" y="2137"/>
                      </a:cubicBezTo>
                      <a:cubicBezTo>
                        <a:pt x="5283" y="2825"/>
                        <a:pt x="4638" y="3496"/>
                        <a:pt x="3985" y="4163"/>
                      </a:cubicBezTo>
                      <a:cubicBezTo>
                        <a:pt x="3337" y="4834"/>
                        <a:pt x="2669" y="5483"/>
                        <a:pt x="2005" y="6143"/>
                      </a:cubicBezTo>
                      <a:lnTo>
                        <a:pt x="0" y="8101"/>
                      </a:lnTo>
                      <a:cubicBezTo>
                        <a:pt x="743" y="7532"/>
                        <a:pt x="1451" y="6918"/>
                        <a:pt x="2150" y="6295"/>
                      </a:cubicBezTo>
                      <a:cubicBezTo>
                        <a:pt x="2847" y="5671"/>
                        <a:pt x="3521" y="5022"/>
                        <a:pt x="4181" y="4356"/>
                      </a:cubicBezTo>
                      <a:cubicBezTo>
                        <a:pt x="4830" y="3681"/>
                        <a:pt x="5476" y="2999"/>
                        <a:pt x="6066" y="2274"/>
                      </a:cubicBezTo>
                      <a:cubicBezTo>
                        <a:pt x="6661" y="1549"/>
                        <a:pt x="7234" y="805"/>
                        <a:pt x="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5"/>
                <p:cNvSpPr/>
                <p:nvPr/>
              </p:nvSpPr>
              <p:spPr>
                <a:xfrm>
                  <a:off x="4264184" y="2453606"/>
                  <a:ext cx="323810" cy="390657"/>
                </a:xfrm>
                <a:custGeom>
                  <a:avLst/>
                  <a:gdLst/>
                  <a:ahLst/>
                  <a:cxnLst/>
                  <a:rect l="l" t="t" r="r" b="b"/>
                  <a:pathLst>
                    <a:path w="6709" h="8094" extrusionOk="0">
                      <a:moveTo>
                        <a:pt x="1" y="1"/>
                      </a:moveTo>
                      <a:lnTo>
                        <a:pt x="1" y="1"/>
                      </a:lnTo>
                      <a:cubicBezTo>
                        <a:pt x="399" y="791"/>
                        <a:pt x="853" y="1553"/>
                        <a:pt x="1328" y="2300"/>
                      </a:cubicBezTo>
                      <a:cubicBezTo>
                        <a:pt x="1799" y="3050"/>
                        <a:pt x="2310" y="3772"/>
                        <a:pt x="2851" y="4476"/>
                      </a:cubicBezTo>
                      <a:cubicBezTo>
                        <a:pt x="3390" y="5179"/>
                        <a:pt x="3964" y="5860"/>
                        <a:pt x="4602" y="6481"/>
                      </a:cubicBezTo>
                      <a:cubicBezTo>
                        <a:pt x="5232" y="7097"/>
                        <a:pt x="5910" y="7695"/>
                        <a:pt x="6708" y="8094"/>
                      </a:cubicBezTo>
                      <a:cubicBezTo>
                        <a:pt x="6531" y="7960"/>
                        <a:pt x="6353" y="7829"/>
                        <a:pt x="6175" y="7702"/>
                      </a:cubicBezTo>
                      <a:cubicBezTo>
                        <a:pt x="6005" y="7561"/>
                        <a:pt x="5845" y="7413"/>
                        <a:pt x="5679" y="7267"/>
                      </a:cubicBezTo>
                      <a:cubicBezTo>
                        <a:pt x="5359" y="6966"/>
                        <a:pt x="5040" y="6665"/>
                        <a:pt x="4750" y="6335"/>
                      </a:cubicBezTo>
                      <a:cubicBezTo>
                        <a:pt x="4159" y="5686"/>
                        <a:pt x="3597" y="5008"/>
                        <a:pt x="3068" y="4309"/>
                      </a:cubicBezTo>
                      <a:cubicBezTo>
                        <a:pt x="2528" y="3616"/>
                        <a:pt x="2013" y="2901"/>
                        <a:pt x="1502" y="2183"/>
                      </a:cubicBezTo>
                      <a:cubicBezTo>
                        <a:pt x="1244" y="1825"/>
                        <a:pt x="994" y="1462"/>
                        <a:pt x="747" y="1096"/>
                      </a:cubicBezTo>
                      <a:cubicBezTo>
                        <a:pt x="493" y="734"/>
                        <a:pt x="250" y="36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5"/>
                <p:cNvSpPr/>
                <p:nvPr/>
              </p:nvSpPr>
              <p:spPr>
                <a:xfrm>
                  <a:off x="4195406" y="3131630"/>
                  <a:ext cx="424249" cy="361408"/>
                </a:xfrm>
                <a:custGeom>
                  <a:avLst/>
                  <a:gdLst/>
                  <a:ahLst/>
                  <a:cxnLst/>
                  <a:rect l="l" t="t" r="r" b="b"/>
                  <a:pathLst>
                    <a:path w="8790" h="7488" extrusionOk="0">
                      <a:moveTo>
                        <a:pt x="0" y="0"/>
                      </a:moveTo>
                      <a:lnTo>
                        <a:pt x="0" y="0"/>
                      </a:lnTo>
                      <a:cubicBezTo>
                        <a:pt x="562" y="797"/>
                        <a:pt x="1186" y="1548"/>
                        <a:pt x="1831" y="2277"/>
                      </a:cubicBezTo>
                      <a:cubicBezTo>
                        <a:pt x="2480" y="3006"/>
                        <a:pt x="3162" y="3702"/>
                        <a:pt x="3884" y="4358"/>
                      </a:cubicBezTo>
                      <a:cubicBezTo>
                        <a:pt x="4612" y="5007"/>
                        <a:pt x="5359" y="5642"/>
                        <a:pt x="6179" y="6179"/>
                      </a:cubicBezTo>
                      <a:cubicBezTo>
                        <a:pt x="6995" y="6715"/>
                        <a:pt x="7857" y="7197"/>
                        <a:pt x="8789" y="7487"/>
                      </a:cubicBezTo>
                      <a:cubicBezTo>
                        <a:pt x="8572" y="7379"/>
                        <a:pt x="8354" y="7273"/>
                        <a:pt x="8133" y="7168"/>
                      </a:cubicBezTo>
                      <a:cubicBezTo>
                        <a:pt x="7916" y="7066"/>
                        <a:pt x="7717" y="6925"/>
                        <a:pt x="7506" y="6810"/>
                      </a:cubicBezTo>
                      <a:cubicBezTo>
                        <a:pt x="7292" y="6693"/>
                        <a:pt x="7093" y="6555"/>
                        <a:pt x="6893" y="6421"/>
                      </a:cubicBezTo>
                      <a:cubicBezTo>
                        <a:pt x="6694" y="6283"/>
                        <a:pt x="6490" y="6157"/>
                        <a:pt x="6302" y="6005"/>
                      </a:cubicBezTo>
                      <a:cubicBezTo>
                        <a:pt x="5519" y="5439"/>
                        <a:pt x="4786" y="4804"/>
                        <a:pt x="4069" y="4155"/>
                      </a:cubicBezTo>
                      <a:cubicBezTo>
                        <a:pt x="3347" y="3510"/>
                        <a:pt x="2666" y="2824"/>
                        <a:pt x="1983" y="2132"/>
                      </a:cubicBezTo>
                      <a:cubicBezTo>
                        <a:pt x="1643" y="1788"/>
                        <a:pt x="1313" y="1436"/>
                        <a:pt x="983" y="1077"/>
                      </a:cubicBezTo>
                      <a:cubicBezTo>
                        <a:pt x="649" y="725"/>
                        <a:pt x="327" y="36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5"/>
                <p:cNvSpPr/>
                <p:nvPr/>
              </p:nvSpPr>
              <p:spPr>
                <a:xfrm>
                  <a:off x="4644462" y="3042340"/>
                  <a:ext cx="318549" cy="450699"/>
                </a:xfrm>
                <a:custGeom>
                  <a:avLst/>
                  <a:gdLst/>
                  <a:ahLst/>
                  <a:cxnLst/>
                  <a:rect l="l" t="t" r="r" b="b"/>
                  <a:pathLst>
                    <a:path w="6600" h="9338" extrusionOk="0">
                      <a:moveTo>
                        <a:pt x="6600" y="1"/>
                      </a:moveTo>
                      <a:lnTo>
                        <a:pt x="6600" y="1"/>
                      </a:lnTo>
                      <a:cubicBezTo>
                        <a:pt x="6404" y="443"/>
                        <a:pt x="6263" y="903"/>
                        <a:pt x="6034" y="1328"/>
                      </a:cubicBezTo>
                      <a:cubicBezTo>
                        <a:pt x="5929" y="1545"/>
                        <a:pt x="5842" y="1767"/>
                        <a:pt x="5726" y="1976"/>
                      </a:cubicBezTo>
                      <a:lnTo>
                        <a:pt x="5381" y="2612"/>
                      </a:lnTo>
                      <a:cubicBezTo>
                        <a:pt x="4899" y="3438"/>
                        <a:pt x="4392" y="4254"/>
                        <a:pt x="3815" y="5019"/>
                      </a:cubicBezTo>
                      <a:cubicBezTo>
                        <a:pt x="3246" y="5791"/>
                        <a:pt x="2637" y="6534"/>
                        <a:pt x="2002" y="7256"/>
                      </a:cubicBezTo>
                      <a:cubicBezTo>
                        <a:pt x="1686" y="7619"/>
                        <a:pt x="1360" y="7970"/>
                        <a:pt x="1023" y="8315"/>
                      </a:cubicBezTo>
                      <a:cubicBezTo>
                        <a:pt x="693" y="8670"/>
                        <a:pt x="349" y="9003"/>
                        <a:pt x="1" y="9337"/>
                      </a:cubicBezTo>
                      <a:cubicBezTo>
                        <a:pt x="773" y="8757"/>
                        <a:pt x="1480" y="8094"/>
                        <a:pt x="2158" y="7398"/>
                      </a:cubicBezTo>
                      <a:cubicBezTo>
                        <a:pt x="2832" y="6705"/>
                        <a:pt x="3452" y="5958"/>
                        <a:pt x="4032" y="5182"/>
                      </a:cubicBezTo>
                      <a:cubicBezTo>
                        <a:pt x="4613" y="4402"/>
                        <a:pt x="5120" y="3572"/>
                        <a:pt x="5567" y="2709"/>
                      </a:cubicBezTo>
                      <a:cubicBezTo>
                        <a:pt x="6012" y="1846"/>
                        <a:pt x="6353" y="932"/>
                        <a:pt x="6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5"/>
                <p:cNvSpPr/>
                <p:nvPr/>
              </p:nvSpPr>
              <p:spPr>
                <a:xfrm>
                  <a:off x="4250718" y="3703182"/>
                  <a:ext cx="390126" cy="375936"/>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5"/>
                <p:cNvSpPr/>
                <p:nvPr/>
              </p:nvSpPr>
              <p:spPr>
                <a:xfrm>
                  <a:off x="4644462" y="3767567"/>
                  <a:ext cx="305083" cy="323086"/>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5"/>
                <p:cNvSpPr/>
                <p:nvPr/>
              </p:nvSpPr>
              <p:spPr>
                <a:xfrm>
                  <a:off x="4172480" y="4273672"/>
                  <a:ext cx="463971" cy="327478"/>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5"/>
                <p:cNvSpPr/>
                <p:nvPr/>
              </p:nvSpPr>
              <p:spPr>
                <a:xfrm>
                  <a:off x="4656529" y="4234481"/>
                  <a:ext cx="306483" cy="366669"/>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5"/>
                <p:cNvSpPr/>
                <p:nvPr/>
              </p:nvSpPr>
              <p:spPr>
                <a:xfrm>
                  <a:off x="4250718" y="4811969"/>
                  <a:ext cx="359816" cy="241759"/>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5"/>
                <p:cNvSpPr/>
                <p:nvPr/>
              </p:nvSpPr>
              <p:spPr>
                <a:xfrm>
                  <a:off x="4629066" y="4744784"/>
                  <a:ext cx="269029" cy="308944"/>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1" name="Google Shape;3231;p45"/>
              <p:cNvSpPr/>
              <p:nvPr/>
            </p:nvSpPr>
            <p:spPr>
              <a:xfrm rot="-9510447">
                <a:off x="6774404" y="1025975"/>
                <a:ext cx="414312" cy="328237"/>
              </a:xfrm>
              <a:custGeom>
                <a:avLst/>
                <a:gdLst/>
                <a:ahLst/>
                <a:cxnLst/>
                <a:rect l="l" t="t" r="r" b="b"/>
                <a:pathLst>
                  <a:path w="23075" h="18194" extrusionOk="0">
                    <a:moveTo>
                      <a:pt x="6353" y="1"/>
                    </a:moveTo>
                    <a:cubicBezTo>
                      <a:pt x="5892" y="1"/>
                      <a:pt x="5465" y="121"/>
                      <a:pt x="5083" y="381"/>
                    </a:cubicBezTo>
                    <a:cubicBezTo>
                      <a:pt x="0" y="3836"/>
                      <a:pt x="23075" y="18193"/>
                      <a:pt x="23075" y="18193"/>
                    </a:cubicBezTo>
                    <a:cubicBezTo>
                      <a:pt x="23075" y="18193"/>
                      <a:pt x="12034" y="1"/>
                      <a:pt x="6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5"/>
              <p:cNvSpPr/>
              <p:nvPr/>
            </p:nvSpPr>
            <p:spPr>
              <a:xfrm rot="-9510447">
                <a:off x="7024002" y="1327292"/>
                <a:ext cx="18350" cy="18059"/>
              </a:xfrm>
              <a:custGeom>
                <a:avLst/>
                <a:gdLst/>
                <a:ahLst/>
                <a:cxnLst/>
                <a:rect l="l" t="t" r="r" b="b"/>
                <a:pathLst>
                  <a:path w="1022" h="1001" extrusionOk="0">
                    <a:moveTo>
                      <a:pt x="135" y="1"/>
                    </a:moveTo>
                    <a:cubicBezTo>
                      <a:pt x="61" y="1"/>
                      <a:pt x="1" y="98"/>
                      <a:pt x="62" y="171"/>
                    </a:cubicBezTo>
                    <a:cubicBezTo>
                      <a:pt x="199" y="338"/>
                      <a:pt x="343" y="498"/>
                      <a:pt x="491" y="654"/>
                    </a:cubicBezTo>
                    <a:cubicBezTo>
                      <a:pt x="617" y="787"/>
                      <a:pt x="758" y="928"/>
                      <a:pt x="933" y="996"/>
                    </a:cubicBezTo>
                    <a:cubicBezTo>
                      <a:pt x="940" y="999"/>
                      <a:pt x="947" y="1000"/>
                      <a:pt x="954" y="1000"/>
                    </a:cubicBezTo>
                    <a:cubicBezTo>
                      <a:pt x="998" y="1000"/>
                      <a:pt x="1022" y="941"/>
                      <a:pt x="1005" y="901"/>
                    </a:cubicBezTo>
                    <a:cubicBezTo>
                      <a:pt x="925" y="730"/>
                      <a:pt x="773" y="589"/>
                      <a:pt x="640" y="460"/>
                    </a:cubicBezTo>
                    <a:cubicBezTo>
                      <a:pt x="496" y="319"/>
                      <a:pt x="351" y="175"/>
                      <a:pt x="203" y="31"/>
                    </a:cubicBezTo>
                    <a:cubicBezTo>
                      <a:pt x="181" y="10"/>
                      <a:pt x="157" y="1"/>
                      <a:pt x="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5"/>
              <p:cNvSpPr/>
              <p:nvPr/>
            </p:nvSpPr>
            <p:spPr>
              <a:xfrm rot="-9510447">
                <a:off x="7015154" y="1339265"/>
                <a:ext cx="14795" cy="14054"/>
              </a:xfrm>
              <a:custGeom>
                <a:avLst/>
                <a:gdLst/>
                <a:ahLst/>
                <a:cxnLst/>
                <a:rect l="l" t="t" r="r" b="b"/>
                <a:pathLst>
                  <a:path w="824" h="779" extrusionOk="0">
                    <a:moveTo>
                      <a:pt x="139" y="0"/>
                    </a:moveTo>
                    <a:cubicBezTo>
                      <a:pt x="69" y="0"/>
                      <a:pt x="0" y="80"/>
                      <a:pt x="49" y="151"/>
                    </a:cubicBezTo>
                    <a:cubicBezTo>
                      <a:pt x="144" y="288"/>
                      <a:pt x="246" y="422"/>
                      <a:pt x="364" y="539"/>
                    </a:cubicBezTo>
                    <a:cubicBezTo>
                      <a:pt x="470" y="650"/>
                      <a:pt x="581" y="760"/>
                      <a:pt x="740" y="778"/>
                    </a:cubicBezTo>
                    <a:cubicBezTo>
                      <a:pt x="742" y="778"/>
                      <a:pt x="744" y="779"/>
                      <a:pt x="746" y="779"/>
                    </a:cubicBezTo>
                    <a:cubicBezTo>
                      <a:pt x="789" y="779"/>
                      <a:pt x="824" y="727"/>
                      <a:pt x="809" y="687"/>
                    </a:cubicBezTo>
                    <a:cubicBezTo>
                      <a:pt x="756" y="550"/>
                      <a:pt x="642" y="467"/>
                      <a:pt x="535" y="368"/>
                    </a:cubicBezTo>
                    <a:cubicBezTo>
                      <a:pt x="417" y="262"/>
                      <a:pt x="307" y="148"/>
                      <a:pt x="204" y="30"/>
                    </a:cubicBezTo>
                    <a:cubicBezTo>
                      <a:pt x="185" y="9"/>
                      <a:pt x="162"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5"/>
              <p:cNvSpPr/>
              <p:nvPr/>
            </p:nvSpPr>
            <p:spPr>
              <a:xfrm rot="-9510447">
                <a:off x="7011634" y="1296608"/>
                <a:ext cx="16644" cy="13368"/>
              </a:xfrm>
              <a:custGeom>
                <a:avLst/>
                <a:gdLst/>
                <a:ahLst/>
                <a:cxnLst/>
                <a:rect l="l" t="t" r="r" b="b"/>
                <a:pathLst>
                  <a:path w="927" h="741" extrusionOk="0">
                    <a:moveTo>
                      <a:pt x="122" y="1"/>
                    </a:moveTo>
                    <a:cubicBezTo>
                      <a:pt x="51" y="1"/>
                      <a:pt x="0" y="99"/>
                      <a:pt x="56" y="161"/>
                    </a:cubicBezTo>
                    <a:cubicBezTo>
                      <a:pt x="181" y="294"/>
                      <a:pt x="314" y="419"/>
                      <a:pt x="455" y="538"/>
                    </a:cubicBezTo>
                    <a:cubicBezTo>
                      <a:pt x="551" y="620"/>
                      <a:pt x="664" y="740"/>
                      <a:pt x="794" y="740"/>
                    </a:cubicBezTo>
                    <a:cubicBezTo>
                      <a:pt x="814" y="740"/>
                      <a:pt x="834" y="737"/>
                      <a:pt x="855" y="731"/>
                    </a:cubicBezTo>
                    <a:cubicBezTo>
                      <a:pt x="893" y="720"/>
                      <a:pt x="927" y="682"/>
                      <a:pt x="923" y="640"/>
                    </a:cubicBezTo>
                    <a:cubicBezTo>
                      <a:pt x="911" y="477"/>
                      <a:pt x="748" y="405"/>
                      <a:pt x="623" y="321"/>
                    </a:cubicBezTo>
                    <a:cubicBezTo>
                      <a:pt x="470" y="222"/>
                      <a:pt x="323" y="115"/>
                      <a:pt x="170" y="17"/>
                    </a:cubicBezTo>
                    <a:cubicBezTo>
                      <a:pt x="154" y="6"/>
                      <a:pt x="137"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5"/>
              <p:cNvSpPr/>
              <p:nvPr/>
            </p:nvSpPr>
            <p:spPr>
              <a:xfrm rot="-9510447">
                <a:off x="6996907" y="1308846"/>
                <a:ext cx="18943" cy="15912"/>
              </a:xfrm>
              <a:custGeom>
                <a:avLst/>
                <a:gdLst/>
                <a:ahLst/>
                <a:cxnLst/>
                <a:rect l="l" t="t" r="r" b="b"/>
                <a:pathLst>
                  <a:path w="1055" h="882" extrusionOk="0">
                    <a:moveTo>
                      <a:pt x="112" y="1"/>
                    </a:moveTo>
                    <a:cubicBezTo>
                      <a:pt x="52" y="1"/>
                      <a:pt x="1" y="84"/>
                      <a:pt x="53" y="147"/>
                    </a:cubicBezTo>
                    <a:cubicBezTo>
                      <a:pt x="178" y="303"/>
                      <a:pt x="284" y="467"/>
                      <a:pt x="432" y="604"/>
                    </a:cubicBezTo>
                    <a:cubicBezTo>
                      <a:pt x="558" y="718"/>
                      <a:pt x="714" y="874"/>
                      <a:pt x="888" y="881"/>
                    </a:cubicBezTo>
                    <a:cubicBezTo>
                      <a:pt x="891" y="881"/>
                      <a:pt x="894" y="881"/>
                      <a:pt x="897" y="881"/>
                    </a:cubicBezTo>
                    <a:cubicBezTo>
                      <a:pt x="999" y="881"/>
                      <a:pt x="1055" y="761"/>
                      <a:pt x="1007" y="676"/>
                    </a:cubicBezTo>
                    <a:cubicBezTo>
                      <a:pt x="930" y="539"/>
                      <a:pt x="741" y="463"/>
                      <a:pt x="611" y="372"/>
                    </a:cubicBezTo>
                    <a:cubicBezTo>
                      <a:pt x="463" y="265"/>
                      <a:pt x="295" y="162"/>
                      <a:pt x="170" y="30"/>
                    </a:cubicBezTo>
                    <a:cubicBezTo>
                      <a:pt x="152" y="9"/>
                      <a:pt x="132" y="1"/>
                      <a:pt x="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5"/>
              <p:cNvSpPr/>
              <p:nvPr/>
            </p:nvSpPr>
            <p:spPr>
              <a:xfrm rot="-9510447">
                <a:off x="6977775" y="1318527"/>
                <a:ext cx="23844" cy="15948"/>
              </a:xfrm>
              <a:custGeom>
                <a:avLst/>
                <a:gdLst/>
                <a:ahLst/>
                <a:cxnLst/>
                <a:rect l="l" t="t" r="r" b="b"/>
                <a:pathLst>
                  <a:path w="1328" h="884" extrusionOk="0">
                    <a:moveTo>
                      <a:pt x="121" y="0"/>
                    </a:moveTo>
                    <a:cubicBezTo>
                      <a:pt x="55" y="0"/>
                      <a:pt x="0" y="82"/>
                      <a:pt x="61" y="140"/>
                    </a:cubicBezTo>
                    <a:cubicBezTo>
                      <a:pt x="221" y="295"/>
                      <a:pt x="399" y="444"/>
                      <a:pt x="578" y="577"/>
                    </a:cubicBezTo>
                    <a:cubicBezTo>
                      <a:pt x="734" y="691"/>
                      <a:pt x="920" y="847"/>
                      <a:pt x="1110" y="881"/>
                    </a:cubicBezTo>
                    <a:cubicBezTo>
                      <a:pt x="1121" y="883"/>
                      <a:pt x="1132" y="884"/>
                      <a:pt x="1143" y="884"/>
                    </a:cubicBezTo>
                    <a:cubicBezTo>
                      <a:pt x="1264" y="884"/>
                      <a:pt x="1328" y="750"/>
                      <a:pt x="1247" y="649"/>
                    </a:cubicBezTo>
                    <a:cubicBezTo>
                      <a:pt x="1126" y="500"/>
                      <a:pt x="901" y="405"/>
                      <a:pt x="734" y="314"/>
                    </a:cubicBezTo>
                    <a:cubicBezTo>
                      <a:pt x="544" y="212"/>
                      <a:pt x="354" y="105"/>
                      <a:pt x="160" y="10"/>
                    </a:cubicBezTo>
                    <a:cubicBezTo>
                      <a:pt x="147" y="3"/>
                      <a:pt x="134"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5"/>
              <p:cNvSpPr/>
              <p:nvPr/>
            </p:nvSpPr>
            <p:spPr>
              <a:xfrm rot="-9510447">
                <a:off x="6994598" y="1257324"/>
                <a:ext cx="22875" cy="16273"/>
              </a:xfrm>
              <a:custGeom>
                <a:avLst/>
                <a:gdLst/>
                <a:ahLst/>
                <a:cxnLst/>
                <a:rect l="l" t="t" r="r" b="b"/>
                <a:pathLst>
                  <a:path w="1274" h="902" extrusionOk="0">
                    <a:moveTo>
                      <a:pt x="160" y="1"/>
                    </a:moveTo>
                    <a:cubicBezTo>
                      <a:pt x="74" y="1"/>
                      <a:pt x="1" y="111"/>
                      <a:pt x="80" y="182"/>
                    </a:cubicBezTo>
                    <a:cubicBezTo>
                      <a:pt x="240" y="322"/>
                      <a:pt x="403" y="463"/>
                      <a:pt x="570" y="592"/>
                    </a:cubicBezTo>
                    <a:cubicBezTo>
                      <a:pt x="749" y="725"/>
                      <a:pt x="902" y="866"/>
                      <a:pt x="1122" y="900"/>
                    </a:cubicBezTo>
                    <a:cubicBezTo>
                      <a:pt x="1129" y="901"/>
                      <a:pt x="1136" y="902"/>
                      <a:pt x="1143" y="902"/>
                    </a:cubicBezTo>
                    <a:cubicBezTo>
                      <a:pt x="1217" y="902"/>
                      <a:pt x="1274" y="831"/>
                      <a:pt x="1236" y="756"/>
                    </a:cubicBezTo>
                    <a:cubicBezTo>
                      <a:pt x="1133" y="565"/>
                      <a:pt x="974" y="478"/>
                      <a:pt x="795" y="360"/>
                    </a:cubicBezTo>
                    <a:cubicBezTo>
                      <a:pt x="605" y="235"/>
                      <a:pt x="407" y="124"/>
                      <a:pt x="209" y="14"/>
                    </a:cubicBezTo>
                    <a:cubicBezTo>
                      <a:pt x="193" y="5"/>
                      <a:pt x="176"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5"/>
              <p:cNvSpPr/>
              <p:nvPr/>
            </p:nvSpPr>
            <p:spPr>
              <a:xfrm rot="-9510447">
                <a:off x="6981553" y="1265207"/>
                <a:ext cx="17291" cy="14325"/>
              </a:xfrm>
              <a:custGeom>
                <a:avLst/>
                <a:gdLst/>
                <a:ahLst/>
                <a:cxnLst/>
                <a:rect l="l" t="t" r="r" b="b"/>
                <a:pathLst>
                  <a:path w="963" h="794" extrusionOk="0">
                    <a:moveTo>
                      <a:pt x="185" y="1"/>
                    </a:moveTo>
                    <a:cubicBezTo>
                      <a:pt x="83" y="1"/>
                      <a:pt x="0" y="119"/>
                      <a:pt x="89" y="220"/>
                    </a:cubicBezTo>
                    <a:cubicBezTo>
                      <a:pt x="191" y="338"/>
                      <a:pt x="294" y="452"/>
                      <a:pt x="412" y="558"/>
                    </a:cubicBezTo>
                    <a:cubicBezTo>
                      <a:pt x="517" y="656"/>
                      <a:pt x="633" y="794"/>
                      <a:pt x="790" y="794"/>
                    </a:cubicBezTo>
                    <a:cubicBezTo>
                      <a:pt x="792" y="794"/>
                      <a:pt x="794" y="794"/>
                      <a:pt x="796" y="794"/>
                    </a:cubicBezTo>
                    <a:cubicBezTo>
                      <a:pt x="891" y="790"/>
                      <a:pt x="963" y="699"/>
                      <a:pt x="940" y="604"/>
                    </a:cubicBezTo>
                    <a:cubicBezTo>
                      <a:pt x="902" y="455"/>
                      <a:pt x="750" y="383"/>
                      <a:pt x="636" y="304"/>
                    </a:cubicBezTo>
                    <a:cubicBezTo>
                      <a:pt x="514" y="213"/>
                      <a:pt x="392" y="125"/>
                      <a:pt x="275" y="34"/>
                    </a:cubicBezTo>
                    <a:cubicBezTo>
                      <a:pt x="246" y="11"/>
                      <a:pt x="214"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5"/>
              <p:cNvSpPr/>
              <p:nvPr/>
            </p:nvSpPr>
            <p:spPr>
              <a:xfrm rot="-9510447">
                <a:off x="6952729" y="1271047"/>
                <a:ext cx="24616" cy="18023"/>
              </a:xfrm>
              <a:custGeom>
                <a:avLst/>
                <a:gdLst/>
                <a:ahLst/>
                <a:cxnLst/>
                <a:rect l="l" t="t" r="r" b="b"/>
                <a:pathLst>
                  <a:path w="1371" h="999" extrusionOk="0">
                    <a:moveTo>
                      <a:pt x="152" y="0"/>
                    </a:moveTo>
                    <a:cubicBezTo>
                      <a:pt x="63" y="0"/>
                      <a:pt x="0" y="138"/>
                      <a:pt x="68" y="219"/>
                    </a:cubicBezTo>
                    <a:cubicBezTo>
                      <a:pt x="357" y="561"/>
                      <a:pt x="768" y="986"/>
                      <a:pt x="1247" y="998"/>
                    </a:cubicBezTo>
                    <a:cubicBezTo>
                      <a:pt x="1248" y="998"/>
                      <a:pt x="1249" y="998"/>
                      <a:pt x="1251" y="998"/>
                    </a:cubicBezTo>
                    <a:cubicBezTo>
                      <a:pt x="1314" y="998"/>
                      <a:pt x="1371" y="913"/>
                      <a:pt x="1326" y="858"/>
                    </a:cubicBezTo>
                    <a:cubicBezTo>
                      <a:pt x="1052" y="496"/>
                      <a:pt x="578" y="295"/>
                      <a:pt x="217" y="25"/>
                    </a:cubicBezTo>
                    <a:cubicBezTo>
                      <a:pt x="195" y="7"/>
                      <a:pt x="17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5"/>
              <p:cNvSpPr/>
              <p:nvPr/>
            </p:nvSpPr>
            <p:spPr>
              <a:xfrm rot="-9510447">
                <a:off x="6977007" y="1221997"/>
                <a:ext cx="24060" cy="16381"/>
              </a:xfrm>
              <a:custGeom>
                <a:avLst/>
                <a:gdLst/>
                <a:ahLst/>
                <a:cxnLst/>
                <a:rect l="l" t="t" r="r" b="b"/>
                <a:pathLst>
                  <a:path w="1340" h="908" extrusionOk="0">
                    <a:moveTo>
                      <a:pt x="73" y="0"/>
                    </a:moveTo>
                    <a:cubicBezTo>
                      <a:pt x="34" y="0"/>
                      <a:pt x="0" y="49"/>
                      <a:pt x="24" y="83"/>
                    </a:cubicBezTo>
                    <a:cubicBezTo>
                      <a:pt x="145" y="269"/>
                      <a:pt x="343" y="402"/>
                      <a:pt x="522" y="536"/>
                    </a:cubicBezTo>
                    <a:cubicBezTo>
                      <a:pt x="715" y="683"/>
                      <a:pt x="924" y="843"/>
                      <a:pt x="1168" y="904"/>
                    </a:cubicBezTo>
                    <a:cubicBezTo>
                      <a:pt x="1178" y="907"/>
                      <a:pt x="1187" y="908"/>
                      <a:pt x="1196" y="908"/>
                    </a:cubicBezTo>
                    <a:cubicBezTo>
                      <a:pt x="1286" y="908"/>
                      <a:pt x="1340" y="794"/>
                      <a:pt x="1271" y="722"/>
                    </a:cubicBezTo>
                    <a:cubicBezTo>
                      <a:pt x="1111" y="554"/>
                      <a:pt x="891" y="444"/>
                      <a:pt x="693" y="326"/>
                    </a:cubicBezTo>
                    <a:cubicBezTo>
                      <a:pt x="495" y="212"/>
                      <a:pt x="301" y="68"/>
                      <a:pt x="88" y="3"/>
                    </a:cubicBezTo>
                    <a:cubicBezTo>
                      <a:pt x="83" y="1"/>
                      <a:pt x="78" y="0"/>
                      <a:pt x="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5"/>
              <p:cNvSpPr/>
              <p:nvPr/>
            </p:nvSpPr>
            <p:spPr>
              <a:xfrm rot="-9510447">
                <a:off x="6966339" y="1227821"/>
                <a:ext cx="16788" cy="11131"/>
              </a:xfrm>
              <a:custGeom>
                <a:avLst/>
                <a:gdLst/>
                <a:ahLst/>
                <a:cxnLst/>
                <a:rect l="l" t="t" r="r" b="b"/>
                <a:pathLst>
                  <a:path w="935" h="617" extrusionOk="0">
                    <a:moveTo>
                      <a:pt x="146" y="1"/>
                    </a:moveTo>
                    <a:cubicBezTo>
                      <a:pt x="64" y="1"/>
                      <a:pt x="0" y="105"/>
                      <a:pt x="64" y="188"/>
                    </a:cubicBezTo>
                    <a:cubicBezTo>
                      <a:pt x="168" y="313"/>
                      <a:pt x="285" y="420"/>
                      <a:pt x="426" y="499"/>
                    </a:cubicBezTo>
                    <a:cubicBezTo>
                      <a:pt x="524" y="554"/>
                      <a:pt x="637" y="617"/>
                      <a:pt x="750" y="617"/>
                    </a:cubicBezTo>
                    <a:cubicBezTo>
                      <a:pt x="786" y="617"/>
                      <a:pt x="823" y="610"/>
                      <a:pt x="859" y="595"/>
                    </a:cubicBezTo>
                    <a:cubicBezTo>
                      <a:pt x="935" y="560"/>
                      <a:pt x="928" y="458"/>
                      <a:pt x="882" y="404"/>
                    </a:cubicBezTo>
                    <a:cubicBezTo>
                      <a:pt x="806" y="309"/>
                      <a:pt x="650" y="305"/>
                      <a:pt x="544" y="256"/>
                    </a:cubicBezTo>
                    <a:cubicBezTo>
                      <a:pt x="426" y="199"/>
                      <a:pt x="315" y="123"/>
                      <a:pt x="220" y="32"/>
                    </a:cubicBezTo>
                    <a:cubicBezTo>
                      <a:pt x="196"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5"/>
              <p:cNvSpPr/>
              <p:nvPr/>
            </p:nvSpPr>
            <p:spPr>
              <a:xfrm rot="-9510447">
                <a:off x="6935491" y="1221393"/>
                <a:ext cx="21726" cy="15714"/>
              </a:xfrm>
              <a:custGeom>
                <a:avLst/>
                <a:gdLst/>
                <a:ahLst/>
                <a:cxnLst/>
                <a:rect l="l" t="t" r="r" b="b"/>
                <a:pathLst>
                  <a:path w="1210" h="871" extrusionOk="0">
                    <a:moveTo>
                      <a:pt x="163" y="0"/>
                    </a:moveTo>
                    <a:cubicBezTo>
                      <a:pt x="63" y="0"/>
                      <a:pt x="0" y="146"/>
                      <a:pt x="103" y="213"/>
                    </a:cubicBezTo>
                    <a:cubicBezTo>
                      <a:pt x="403" y="408"/>
                      <a:pt x="662" y="647"/>
                      <a:pt x="954" y="848"/>
                    </a:cubicBezTo>
                    <a:cubicBezTo>
                      <a:pt x="978" y="864"/>
                      <a:pt x="1001" y="871"/>
                      <a:pt x="1024" y="871"/>
                    </a:cubicBezTo>
                    <a:cubicBezTo>
                      <a:pt x="1129" y="871"/>
                      <a:pt x="1209" y="723"/>
                      <a:pt x="1122" y="632"/>
                    </a:cubicBezTo>
                    <a:cubicBezTo>
                      <a:pt x="859" y="366"/>
                      <a:pt x="543" y="195"/>
                      <a:pt x="220" y="16"/>
                    </a:cubicBezTo>
                    <a:cubicBezTo>
                      <a:pt x="201" y="5"/>
                      <a:pt x="181"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5"/>
              <p:cNvSpPr/>
              <p:nvPr/>
            </p:nvSpPr>
            <p:spPr>
              <a:xfrm rot="-9510447">
                <a:off x="6968851" y="1173767"/>
                <a:ext cx="20684" cy="11438"/>
              </a:xfrm>
              <a:custGeom>
                <a:avLst/>
                <a:gdLst/>
                <a:ahLst/>
                <a:cxnLst/>
                <a:rect l="l" t="t" r="r" b="b"/>
                <a:pathLst>
                  <a:path w="1152" h="634" extrusionOk="0">
                    <a:moveTo>
                      <a:pt x="174" y="0"/>
                    </a:moveTo>
                    <a:cubicBezTo>
                      <a:pt x="81" y="0"/>
                      <a:pt x="1" y="111"/>
                      <a:pt x="87" y="188"/>
                    </a:cubicBezTo>
                    <a:cubicBezTo>
                      <a:pt x="340" y="414"/>
                      <a:pt x="674" y="634"/>
                      <a:pt x="1025" y="634"/>
                    </a:cubicBezTo>
                    <a:cubicBezTo>
                      <a:pt x="1028" y="634"/>
                      <a:pt x="1031" y="634"/>
                      <a:pt x="1034" y="633"/>
                    </a:cubicBezTo>
                    <a:cubicBezTo>
                      <a:pt x="1118" y="633"/>
                      <a:pt x="1152" y="516"/>
                      <a:pt x="1076" y="474"/>
                    </a:cubicBezTo>
                    <a:cubicBezTo>
                      <a:pt x="794" y="325"/>
                      <a:pt x="502" y="230"/>
                      <a:pt x="251" y="29"/>
                    </a:cubicBezTo>
                    <a:cubicBezTo>
                      <a:pt x="226" y="9"/>
                      <a:pt x="20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5"/>
              <p:cNvSpPr/>
              <p:nvPr/>
            </p:nvSpPr>
            <p:spPr>
              <a:xfrm rot="-9510447">
                <a:off x="6952126" y="1177241"/>
                <a:ext cx="15926" cy="10482"/>
              </a:xfrm>
              <a:custGeom>
                <a:avLst/>
                <a:gdLst/>
                <a:ahLst/>
                <a:cxnLst/>
                <a:rect l="l" t="t" r="r" b="b"/>
                <a:pathLst>
                  <a:path w="887" h="581" extrusionOk="0">
                    <a:moveTo>
                      <a:pt x="148" y="0"/>
                    </a:moveTo>
                    <a:cubicBezTo>
                      <a:pt x="67" y="0"/>
                      <a:pt x="0" y="101"/>
                      <a:pt x="70" y="180"/>
                    </a:cubicBezTo>
                    <a:cubicBezTo>
                      <a:pt x="158" y="283"/>
                      <a:pt x="257" y="370"/>
                      <a:pt x="363" y="446"/>
                    </a:cubicBezTo>
                    <a:cubicBezTo>
                      <a:pt x="477" y="525"/>
                      <a:pt x="595" y="556"/>
                      <a:pt x="732" y="579"/>
                    </a:cubicBezTo>
                    <a:cubicBezTo>
                      <a:pt x="737" y="580"/>
                      <a:pt x="742" y="580"/>
                      <a:pt x="747" y="580"/>
                    </a:cubicBezTo>
                    <a:cubicBezTo>
                      <a:pt x="830" y="580"/>
                      <a:pt x="887" y="469"/>
                      <a:pt x="800" y="416"/>
                    </a:cubicBezTo>
                    <a:cubicBezTo>
                      <a:pt x="702" y="358"/>
                      <a:pt x="611" y="290"/>
                      <a:pt x="507" y="237"/>
                    </a:cubicBezTo>
                    <a:cubicBezTo>
                      <a:pt x="405" y="180"/>
                      <a:pt x="310" y="111"/>
                      <a:pt x="223" y="32"/>
                    </a:cubicBezTo>
                    <a:cubicBezTo>
                      <a:pt x="199" y="10"/>
                      <a:pt x="173" y="0"/>
                      <a:pt x="1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5"/>
              <p:cNvSpPr/>
              <p:nvPr/>
            </p:nvSpPr>
            <p:spPr>
              <a:xfrm rot="-9510447">
                <a:off x="6931654" y="1182705"/>
                <a:ext cx="18996" cy="12755"/>
              </a:xfrm>
              <a:custGeom>
                <a:avLst/>
                <a:gdLst/>
                <a:ahLst/>
                <a:cxnLst/>
                <a:rect l="l" t="t" r="r" b="b"/>
                <a:pathLst>
                  <a:path w="1058" h="707" extrusionOk="0">
                    <a:moveTo>
                      <a:pt x="132" y="1"/>
                    </a:moveTo>
                    <a:cubicBezTo>
                      <a:pt x="48" y="1"/>
                      <a:pt x="0" y="120"/>
                      <a:pt x="84" y="181"/>
                    </a:cubicBezTo>
                    <a:cubicBezTo>
                      <a:pt x="214" y="280"/>
                      <a:pt x="343" y="378"/>
                      <a:pt x="480" y="469"/>
                    </a:cubicBezTo>
                    <a:cubicBezTo>
                      <a:pt x="605" y="557"/>
                      <a:pt x="726" y="656"/>
                      <a:pt x="875" y="702"/>
                    </a:cubicBezTo>
                    <a:cubicBezTo>
                      <a:pt x="887" y="705"/>
                      <a:pt x="898" y="707"/>
                      <a:pt x="909" y="707"/>
                    </a:cubicBezTo>
                    <a:cubicBezTo>
                      <a:pt x="1006" y="707"/>
                      <a:pt x="1057" y="580"/>
                      <a:pt x="989" y="504"/>
                    </a:cubicBezTo>
                    <a:cubicBezTo>
                      <a:pt x="886" y="390"/>
                      <a:pt x="742" y="321"/>
                      <a:pt x="609" y="246"/>
                    </a:cubicBezTo>
                    <a:cubicBezTo>
                      <a:pt x="468" y="165"/>
                      <a:pt x="324" y="90"/>
                      <a:pt x="179" y="13"/>
                    </a:cubicBezTo>
                    <a:cubicBezTo>
                      <a:pt x="162" y="5"/>
                      <a:pt x="146"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5"/>
              <p:cNvSpPr/>
              <p:nvPr/>
            </p:nvSpPr>
            <p:spPr>
              <a:xfrm rot="-9510447">
                <a:off x="6942218" y="1147906"/>
                <a:ext cx="15603" cy="9201"/>
              </a:xfrm>
              <a:custGeom>
                <a:avLst/>
                <a:gdLst/>
                <a:ahLst/>
                <a:cxnLst/>
                <a:rect l="l" t="t" r="r" b="b"/>
                <a:pathLst>
                  <a:path w="869" h="510" extrusionOk="0">
                    <a:moveTo>
                      <a:pt x="170" y="0"/>
                    </a:moveTo>
                    <a:cubicBezTo>
                      <a:pt x="42" y="0"/>
                      <a:pt x="0" y="164"/>
                      <a:pt x="105" y="243"/>
                    </a:cubicBezTo>
                    <a:cubicBezTo>
                      <a:pt x="203" y="320"/>
                      <a:pt x="333" y="369"/>
                      <a:pt x="443" y="426"/>
                    </a:cubicBezTo>
                    <a:cubicBezTo>
                      <a:pt x="525" y="470"/>
                      <a:pt x="610" y="510"/>
                      <a:pt x="698" y="510"/>
                    </a:cubicBezTo>
                    <a:cubicBezTo>
                      <a:pt x="724" y="510"/>
                      <a:pt x="751" y="506"/>
                      <a:pt x="777" y="499"/>
                    </a:cubicBezTo>
                    <a:cubicBezTo>
                      <a:pt x="846" y="480"/>
                      <a:pt x="868" y="408"/>
                      <a:pt x="838" y="346"/>
                    </a:cubicBezTo>
                    <a:cubicBezTo>
                      <a:pt x="789" y="236"/>
                      <a:pt x="671" y="190"/>
                      <a:pt x="565" y="145"/>
                    </a:cubicBezTo>
                    <a:cubicBezTo>
                      <a:pt x="447" y="95"/>
                      <a:pt x="329" y="31"/>
                      <a:pt x="207" y="4"/>
                    </a:cubicBezTo>
                    <a:cubicBezTo>
                      <a:pt x="194" y="1"/>
                      <a:pt x="182"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5"/>
              <p:cNvSpPr/>
              <p:nvPr/>
            </p:nvSpPr>
            <p:spPr>
              <a:xfrm rot="-9510447">
                <a:off x="6956029" y="1196882"/>
                <a:ext cx="17021" cy="9219"/>
              </a:xfrm>
              <a:custGeom>
                <a:avLst/>
                <a:gdLst/>
                <a:ahLst/>
                <a:cxnLst/>
                <a:rect l="l" t="t" r="r" b="b"/>
                <a:pathLst>
                  <a:path w="948" h="511" extrusionOk="0">
                    <a:moveTo>
                      <a:pt x="106" y="1"/>
                    </a:moveTo>
                    <a:cubicBezTo>
                      <a:pt x="38" y="4"/>
                      <a:pt x="0" y="73"/>
                      <a:pt x="30" y="130"/>
                    </a:cubicBezTo>
                    <a:cubicBezTo>
                      <a:pt x="95" y="244"/>
                      <a:pt x="236" y="308"/>
                      <a:pt x="350" y="366"/>
                    </a:cubicBezTo>
                    <a:cubicBezTo>
                      <a:pt x="483" y="434"/>
                      <a:pt x="620" y="472"/>
                      <a:pt x="764" y="506"/>
                    </a:cubicBezTo>
                    <a:cubicBezTo>
                      <a:pt x="776" y="509"/>
                      <a:pt x="787" y="510"/>
                      <a:pt x="797" y="510"/>
                    </a:cubicBezTo>
                    <a:cubicBezTo>
                      <a:pt x="919" y="510"/>
                      <a:pt x="948" y="335"/>
                      <a:pt x="825" y="285"/>
                    </a:cubicBezTo>
                    <a:cubicBezTo>
                      <a:pt x="699" y="232"/>
                      <a:pt x="578" y="171"/>
                      <a:pt x="453" y="118"/>
                    </a:cubicBezTo>
                    <a:cubicBezTo>
                      <a:pt x="342" y="73"/>
                      <a:pt x="228" y="1"/>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5"/>
              <p:cNvSpPr/>
              <p:nvPr/>
            </p:nvSpPr>
            <p:spPr>
              <a:xfrm rot="-9510447">
                <a:off x="6914466" y="1147549"/>
                <a:ext cx="14202" cy="9923"/>
              </a:xfrm>
              <a:custGeom>
                <a:avLst/>
                <a:gdLst/>
                <a:ahLst/>
                <a:cxnLst/>
                <a:rect l="l" t="t" r="r" b="b"/>
                <a:pathLst>
                  <a:path w="791" h="550" extrusionOk="0">
                    <a:moveTo>
                      <a:pt x="133" y="0"/>
                    </a:moveTo>
                    <a:cubicBezTo>
                      <a:pt x="48" y="0"/>
                      <a:pt x="0" y="119"/>
                      <a:pt x="62" y="184"/>
                    </a:cubicBezTo>
                    <a:cubicBezTo>
                      <a:pt x="146" y="267"/>
                      <a:pt x="256" y="336"/>
                      <a:pt x="351" y="404"/>
                    </a:cubicBezTo>
                    <a:cubicBezTo>
                      <a:pt x="442" y="469"/>
                      <a:pt x="552" y="541"/>
                      <a:pt x="667" y="549"/>
                    </a:cubicBezTo>
                    <a:cubicBezTo>
                      <a:pt x="668" y="549"/>
                      <a:pt x="670" y="549"/>
                      <a:pt x="671" y="549"/>
                    </a:cubicBezTo>
                    <a:cubicBezTo>
                      <a:pt x="751" y="549"/>
                      <a:pt x="791" y="457"/>
                      <a:pt x="758" y="390"/>
                    </a:cubicBezTo>
                    <a:cubicBezTo>
                      <a:pt x="704" y="294"/>
                      <a:pt x="583" y="222"/>
                      <a:pt x="488" y="169"/>
                    </a:cubicBezTo>
                    <a:cubicBezTo>
                      <a:pt x="385" y="111"/>
                      <a:pt x="279" y="47"/>
                      <a:pt x="165" y="5"/>
                    </a:cubicBezTo>
                    <a:cubicBezTo>
                      <a:pt x="154" y="2"/>
                      <a:pt x="143"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5"/>
              <p:cNvSpPr/>
              <p:nvPr/>
            </p:nvSpPr>
            <p:spPr>
              <a:xfrm rot="-9510447">
                <a:off x="6907211" y="1170212"/>
                <a:ext cx="14328" cy="11420"/>
              </a:xfrm>
              <a:custGeom>
                <a:avLst/>
                <a:gdLst/>
                <a:ahLst/>
                <a:cxnLst/>
                <a:rect l="l" t="t" r="r" b="b"/>
                <a:pathLst>
                  <a:path w="798" h="633" extrusionOk="0">
                    <a:moveTo>
                      <a:pt x="155" y="0"/>
                    </a:moveTo>
                    <a:cubicBezTo>
                      <a:pt x="62" y="0"/>
                      <a:pt x="0" y="118"/>
                      <a:pt x="70" y="202"/>
                    </a:cubicBezTo>
                    <a:cubicBezTo>
                      <a:pt x="149" y="297"/>
                      <a:pt x="241" y="389"/>
                      <a:pt x="340" y="465"/>
                    </a:cubicBezTo>
                    <a:cubicBezTo>
                      <a:pt x="386" y="499"/>
                      <a:pt x="442" y="522"/>
                      <a:pt x="492" y="553"/>
                    </a:cubicBezTo>
                    <a:cubicBezTo>
                      <a:pt x="545" y="587"/>
                      <a:pt x="595" y="621"/>
                      <a:pt x="659" y="632"/>
                    </a:cubicBezTo>
                    <a:cubicBezTo>
                      <a:pt x="663" y="633"/>
                      <a:pt x="667" y="633"/>
                      <a:pt x="672" y="633"/>
                    </a:cubicBezTo>
                    <a:cubicBezTo>
                      <a:pt x="730" y="633"/>
                      <a:pt x="798" y="585"/>
                      <a:pt x="770" y="518"/>
                    </a:cubicBezTo>
                    <a:cubicBezTo>
                      <a:pt x="732" y="411"/>
                      <a:pt x="628" y="309"/>
                      <a:pt x="545" y="233"/>
                    </a:cubicBezTo>
                    <a:cubicBezTo>
                      <a:pt x="451" y="146"/>
                      <a:pt x="328" y="74"/>
                      <a:pt x="214" y="16"/>
                    </a:cubicBezTo>
                    <a:cubicBezTo>
                      <a:pt x="194" y="5"/>
                      <a:pt x="174" y="0"/>
                      <a:pt x="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5"/>
              <p:cNvSpPr/>
              <p:nvPr/>
            </p:nvSpPr>
            <p:spPr>
              <a:xfrm rot="-9510447">
                <a:off x="6929211" y="1113953"/>
                <a:ext cx="19786" cy="14144"/>
              </a:xfrm>
              <a:custGeom>
                <a:avLst/>
                <a:gdLst/>
                <a:ahLst/>
                <a:cxnLst/>
                <a:rect l="l" t="t" r="r" b="b"/>
                <a:pathLst>
                  <a:path w="1102" h="784" extrusionOk="0">
                    <a:moveTo>
                      <a:pt x="150" y="1"/>
                    </a:moveTo>
                    <a:cubicBezTo>
                      <a:pt x="73" y="1"/>
                      <a:pt x="0" y="95"/>
                      <a:pt x="75" y="154"/>
                    </a:cubicBezTo>
                    <a:cubicBezTo>
                      <a:pt x="212" y="260"/>
                      <a:pt x="352" y="363"/>
                      <a:pt x="489" y="473"/>
                    </a:cubicBezTo>
                    <a:cubicBezTo>
                      <a:pt x="619" y="583"/>
                      <a:pt x="736" y="701"/>
                      <a:pt x="893" y="773"/>
                    </a:cubicBezTo>
                    <a:cubicBezTo>
                      <a:pt x="908" y="780"/>
                      <a:pt x="925" y="784"/>
                      <a:pt x="941" y="784"/>
                    </a:cubicBezTo>
                    <a:cubicBezTo>
                      <a:pt x="1022" y="784"/>
                      <a:pt x="1102" y="706"/>
                      <a:pt x="1045" y="621"/>
                    </a:cubicBezTo>
                    <a:cubicBezTo>
                      <a:pt x="945" y="477"/>
                      <a:pt x="813" y="389"/>
                      <a:pt x="668" y="290"/>
                    </a:cubicBezTo>
                    <a:cubicBezTo>
                      <a:pt x="512" y="187"/>
                      <a:pt x="357" y="89"/>
                      <a:pt x="189" y="9"/>
                    </a:cubicBezTo>
                    <a:cubicBezTo>
                      <a:pt x="176" y="3"/>
                      <a:pt x="163" y="1"/>
                      <a:pt x="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5"/>
              <p:cNvSpPr/>
              <p:nvPr/>
            </p:nvSpPr>
            <p:spPr>
              <a:xfrm rot="-9510447">
                <a:off x="6909008" y="1111163"/>
                <a:ext cx="18817" cy="12701"/>
              </a:xfrm>
              <a:custGeom>
                <a:avLst/>
                <a:gdLst/>
                <a:ahLst/>
                <a:cxnLst/>
                <a:rect l="l" t="t" r="r" b="b"/>
                <a:pathLst>
                  <a:path w="1048" h="704" extrusionOk="0">
                    <a:moveTo>
                      <a:pt x="138" y="0"/>
                    </a:moveTo>
                    <a:cubicBezTo>
                      <a:pt x="65" y="0"/>
                      <a:pt x="1" y="93"/>
                      <a:pt x="71" y="147"/>
                    </a:cubicBezTo>
                    <a:cubicBezTo>
                      <a:pt x="190" y="246"/>
                      <a:pt x="307" y="349"/>
                      <a:pt x="432" y="444"/>
                    </a:cubicBezTo>
                    <a:cubicBezTo>
                      <a:pt x="573" y="551"/>
                      <a:pt x="699" y="626"/>
                      <a:pt x="862" y="695"/>
                    </a:cubicBezTo>
                    <a:cubicBezTo>
                      <a:pt x="876" y="701"/>
                      <a:pt x="890" y="704"/>
                      <a:pt x="904" y="704"/>
                    </a:cubicBezTo>
                    <a:cubicBezTo>
                      <a:pt x="981" y="704"/>
                      <a:pt x="1047" y="614"/>
                      <a:pt x="976" y="542"/>
                    </a:cubicBezTo>
                    <a:cubicBezTo>
                      <a:pt x="858" y="425"/>
                      <a:pt x="755" y="337"/>
                      <a:pt x="611" y="254"/>
                    </a:cubicBezTo>
                    <a:cubicBezTo>
                      <a:pt x="467" y="166"/>
                      <a:pt x="322" y="90"/>
                      <a:pt x="178" y="10"/>
                    </a:cubicBezTo>
                    <a:cubicBezTo>
                      <a:pt x="165" y="3"/>
                      <a:pt x="151" y="0"/>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5"/>
              <p:cNvSpPr/>
              <p:nvPr/>
            </p:nvSpPr>
            <p:spPr>
              <a:xfrm rot="-9510447">
                <a:off x="6902752" y="1083238"/>
                <a:ext cx="15711" cy="10301"/>
              </a:xfrm>
              <a:custGeom>
                <a:avLst/>
                <a:gdLst/>
                <a:ahLst/>
                <a:cxnLst/>
                <a:rect l="l" t="t" r="r" b="b"/>
                <a:pathLst>
                  <a:path w="875" h="571" extrusionOk="0">
                    <a:moveTo>
                      <a:pt x="161" y="1"/>
                    </a:moveTo>
                    <a:cubicBezTo>
                      <a:pt x="68" y="1"/>
                      <a:pt x="1" y="141"/>
                      <a:pt x="82" y="208"/>
                    </a:cubicBezTo>
                    <a:cubicBezTo>
                      <a:pt x="173" y="285"/>
                      <a:pt x="264" y="353"/>
                      <a:pt x="364" y="418"/>
                    </a:cubicBezTo>
                    <a:cubicBezTo>
                      <a:pt x="470" y="490"/>
                      <a:pt x="557" y="555"/>
                      <a:pt x="687" y="570"/>
                    </a:cubicBezTo>
                    <a:cubicBezTo>
                      <a:pt x="691" y="570"/>
                      <a:pt x="695" y="570"/>
                      <a:pt x="699" y="570"/>
                    </a:cubicBezTo>
                    <a:cubicBezTo>
                      <a:pt x="800" y="570"/>
                      <a:pt x="874" y="429"/>
                      <a:pt x="816" y="350"/>
                    </a:cubicBezTo>
                    <a:cubicBezTo>
                      <a:pt x="736" y="243"/>
                      <a:pt x="638" y="205"/>
                      <a:pt x="524" y="148"/>
                    </a:cubicBezTo>
                    <a:cubicBezTo>
                      <a:pt x="417" y="99"/>
                      <a:pt x="310" y="48"/>
                      <a:pt x="196" y="7"/>
                    </a:cubicBezTo>
                    <a:cubicBezTo>
                      <a:pt x="184" y="3"/>
                      <a:pt x="172" y="1"/>
                      <a:pt x="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5"/>
              <p:cNvSpPr/>
              <p:nvPr/>
            </p:nvSpPr>
            <p:spPr>
              <a:xfrm rot="-9510447">
                <a:off x="6887381" y="1092396"/>
                <a:ext cx="15352" cy="12448"/>
              </a:xfrm>
              <a:custGeom>
                <a:avLst/>
                <a:gdLst/>
                <a:ahLst/>
                <a:cxnLst/>
                <a:rect l="l" t="t" r="r" b="b"/>
                <a:pathLst>
                  <a:path w="855" h="690" extrusionOk="0">
                    <a:moveTo>
                      <a:pt x="128" y="0"/>
                    </a:moveTo>
                    <a:cubicBezTo>
                      <a:pt x="61" y="0"/>
                      <a:pt x="1" y="93"/>
                      <a:pt x="44" y="153"/>
                    </a:cubicBezTo>
                    <a:cubicBezTo>
                      <a:pt x="135" y="279"/>
                      <a:pt x="231" y="393"/>
                      <a:pt x="349" y="495"/>
                    </a:cubicBezTo>
                    <a:cubicBezTo>
                      <a:pt x="448" y="584"/>
                      <a:pt x="579" y="690"/>
                      <a:pt x="723" y="690"/>
                    </a:cubicBezTo>
                    <a:cubicBezTo>
                      <a:pt x="727" y="690"/>
                      <a:pt x="732" y="690"/>
                      <a:pt x="737" y="690"/>
                    </a:cubicBezTo>
                    <a:cubicBezTo>
                      <a:pt x="809" y="686"/>
                      <a:pt x="855" y="621"/>
                      <a:pt x="839" y="553"/>
                    </a:cubicBezTo>
                    <a:cubicBezTo>
                      <a:pt x="813" y="409"/>
                      <a:pt x="672" y="302"/>
                      <a:pt x="558" y="222"/>
                    </a:cubicBezTo>
                    <a:cubicBezTo>
                      <a:pt x="432" y="130"/>
                      <a:pt x="300" y="66"/>
                      <a:pt x="155" y="5"/>
                    </a:cubicBezTo>
                    <a:cubicBezTo>
                      <a:pt x="146" y="2"/>
                      <a:pt x="137" y="0"/>
                      <a:pt x="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5"/>
              <p:cNvSpPr/>
              <p:nvPr/>
            </p:nvSpPr>
            <p:spPr>
              <a:xfrm rot="-9510447">
                <a:off x="6881584" y="1055822"/>
                <a:ext cx="14400" cy="11456"/>
              </a:xfrm>
              <a:custGeom>
                <a:avLst/>
                <a:gdLst/>
                <a:ahLst/>
                <a:cxnLst/>
                <a:rect l="l" t="t" r="r" b="b"/>
                <a:pathLst>
                  <a:path w="802" h="635" extrusionOk="0">
                    <a:moveTo>
                      <a:pt x="151" y="1"/>
                    </a:moveTo>
                    <a:cubicBezTo>
                      <a:pt x="65" y="1"/>
                      <a:pt x="1" y="107"/>
                      <a:pt x="68" y="197"/>
                    </a:cubicBezTo>
                    <a:cubicBezTo>
                      <a:pt x="201" y="364"/>
                      <a:pt x="372" y="585"/>
                      <a:pt x="593" y="630"/>
                    </a:cubicBezTo>
                    <a:cubicBezTo>
                      <a:pt x="605" y="633"/>
                      <a:pt x="616" y="634"/>
                      <a:pt x="627" y="634"/>
                    </a:cubicBezTo>
                    <a:cubicBezTo>
                      <a:pt x="742" y="634"/>
                      <a:pt x="802" y="499"/>
                      <a:pt x="726" y="406"/>
                    </a:cubicBezTo>
                    <a:cubicBezTo>
                      <a:pt x="654" y="322"/>
                      <a:pt x="566" y="276"/>
                      <a:pt x="475" y="216"/>
                    </a:cubicBezTo>
                    <a:cubicBezTo>
                      <a:pt x="391" y="162"/>
                      <a:pt x="307" y="98"/>
                      <a:pt x="231" y="34"/>
                    </a:cubicBezTo>
                    <a:cubicBezTo>
                      <a:pt x="205" y="10"/>
                      <a:pt x="177"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5"/>
              <p:cNvSpPr/>
              <p:nvPr/>
            </p:nvSpPr>
            <p:spPr>
              <a:xfrm rot="-9510447">
                <a:off x="6678637" y="940391"/>
                <a:ext cx="149188" cy="443934"/>
              </a:xfrm>
              <a:custGeom>
                <a:avLst/>
                <a:gdLst/>
                <a:ahLst/>
                <a:cxnLst/>
                <a:rect l="l" t="t" r="r" b="b"/>
                <a:pathLst>
                  <a:path w="8309" h="24607" extrusionOk="0">
                    <a:moveTo>
                      <a:pt x="4010" y="1"/>
                    </a:moveTo>
                    <a:cubicBezTo>
                      <a:pt x="0" y="1"/>
                      <a:pt x="3290" y="24606"/>
                      <a:pt x="3290" y="24606"/>
                    </a:cubicBezTo>
                    <a:cubicBezTo>
                      <a:pt x="3290" y="24606"/>
                      <a:pt x="8308" y="459"/>
                      <a:pt x="4122" y="7"/>
                    </a:cubicBezTo>
                    <a:cubicBezTo>
                      <a:pt x="4084" y="3"/>
                      <a:pt x="4047" y="1"/>
                      <a:pt x="4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5"/>
              <p:cNvSpPr/>
              <p:nvPr/>
            </p:nvSpPr>
            <p:spPr>
              <a:xfrm rot="-9510447">
                <a:off x="6701133" y="1320006"/>
                <a:ext cx="5961" cy="13873"/>
              </a:xfrm>
              <a:custGeom>
                <a:avLst/>
                <a:gdLst/>
                <a:ahLst/>
                <a:cxnLst/>
                <a:rect l="l" t="t" r="r" b="b"/>
                <a:pathLst>
                  <a:path w="332" h="769" extrusionOk="0">
                    <a:moveTo>
                      <a:pt x="166" y="1"/>
                    </a:moveTo>
                    <a:cubicBezTo>
                      <a:pt x="119" y="1"/>
                      <a:pt x="73" y="32"/>
                      <a:pt x="69" y="95"/>
                    </a:cubicBezTo>
                    <a:cubicBezTo>
                      <a:pt x="54" y="281"/>
                      <a:pt x="0" y="509"/>
                      <a:pt x="58" y="688"/>
                    </a:cubicBezTo>
                    <a:cubicBezTo>
                      <a:pt x="75" y="741"/>
                      <a:pt x="120" y="768"/>
                      <a:pt x="166" y="768"/>
                    </a:cubicBezTo>
                    <a:cubicBezTo>
                      <a:pt x="211" y="768"/>
                      <a:pt x="255" y="741"/>
                      <a:pt x="270" y="688"/>
                    </a:cubicBezTo>
                    <a:cubicBezTo>
                      <a:pt x="332" y="509"/>
                      <a:pt x="274" y="281"/>
                      <a:pt x="263" y="95"/>
                    </a:cubicBezTo>
                    <a:cubicBezTo>
                      <a:pt x="259" y="32"/>
                      <a:pt x="213"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5"/>
              <p:cNvSpPr/>
              <p:nvPr/>
            </p:nvSpPr>
            <p:spPr>
              <a:xfrm rot="-9510447">
                <a:off x="6683518" y="1327246"/>
                <a:ext cx="6087" cy="17428"/>
              </a:xfrm>
              <a:custGeom>
                <a:avLst/>
                <a:gdLst/>
                <a:ahLst/>
                <a:cxnLst/>
                <a:rect l="l" t="t" r="r" b="b"/>
                <a:pathLst>
                  <a:path w="339" h="966" extrusionOk="0">
                    <a:moveTo>
                      <a:pt x="235" y="1"/>
                    </a:moveTo>
                    <a:cubicBezTo>
                      <a:pt x="190" y="1"/>
                      <a:pt x="143" y="26"/>
                      <a:pt x="121" y="76"/>
                    </a:cubicBezTo>
                    <a:cubicBezTo>
                      <a:pt x="65" y="213"/>
                      <a:pt x="34" y="346"/>
                      <a:pt x="16" y="494"/>
                    </a:cubicBezTo>
                    <a:cubicBezTo>
                      <a:pt x="0" y="634"/>
                      <a:pt x="49" y="775"/>
                      <a:pt x="102" y="908"/>
                    </a:cubicBezTo>
                    <a:cubicBezTo>
                      <a:pt x="117" y="944"/>
                      <a:pt x="155" y="966"/>
                      <a:pt x="191" y="966"/>
                    </a:cubicBezTo>
                    <a:cubicBezTo>
                      <a:pt x="223" y="966"/>
                      <a:pt x="253" y="948"/>
                      <a:pt x="262" y="908"/>
                    </a:cubicBezTo>
                    <a:cubicBezTo>
                      <a:pt x="293" y="780"/>
                      <a:pt x="335" y="654"/>
                      <a:pt x="335" y="524"/>
                    </a:cubicBezTo>
                    <a:cubicBezTo>
                      <a:pt x="339" y="384"/>
                      <a:pt x="339" y="243"/>
                      <a:pt x="335" y="106"/>
                    </a:cubicBezTo>
                    <a:cubicBezTo>
                      <a:pt x="335" y="35"/>
                      <a:pt x="287" y="1"/>
                      <a:pt x="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5"/>
              <p:cNvSpPr/>
              <p:nvPr/>
            </p:nvSpPr>
            <p:spPr>
              <a:xfrm rot="-9510447">
                <a:off x="6681410" y="1299309"/>
                <a:ext cx="6302" cy="14198"/>
              </a:xfrm>
              <a:custGeom>
                <a:avLst/>
                <a:gdLst/>
                <a:ahLst/>
                <a:cxnLst/>
                <a:rect l="l" t="t" r="r" b="b"/>
                <a:pathLst>
                  <a:path w="351" h="787" extrusionOk="0">
                    <a:moveTo>
                      <a:pt x="175" y="0"/>
                    </a:moveTo>
                    <a:cubicBezTo>
                      <a:pt x="135" y="0"/>
                      <a:pt x="95" y="23"/>
                      <a:pt x="84" y="69"/>
                    </a:cubicBezTo>
                    <a:cubicBezTo>
                      <a:pt x="58" y="176"/>
                      <a:pt x="47" y="282"/>
                      <a:pt x="35" y="396"/>
                    </a:cubicBezTo>
                    <a:cubicBezTo>
                      <a:pt x="24" y="507"/>
                      <a:pt x="1" y="625"/>
                      <a:pt x="61" y="723"/>
                    </a:cubicBezTo>
                    <a:cubicBezTo>
                      <a:pt x="90" y="765"/>
                      <a:pt x="133" y="786"/>
                      <a:pt x="175" y="786"/>
                    </a:cubicBezTo>
                    <a:cubicBezTo>
                      <a:pt x="217" y="786"/>
                      <a:pt x="259" y="765"/>
                      <a:pt x="286" y="723"/>
                    </a:cubicBezTo>
                    <a:cubicBezTo>
                      <a:pt x="350" y="625"/>
                      <a:pt x="324" y="507"/>
                      <a:pt x="316" y="396"/>
                    </a:cubicBezTo>
                    <a:cubicBezTo>
                      <a:pt x="305" y="282"/>
                      <a:pt x="293" y="176"/>
                      <a:pt x="266" y="69"/>
                    </a:cubicBezTo>
                    <a:cubicBezTo>
                      <a:pt x="255" y="23"/>
                      <a:pt x="215"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5"/>
              <p:cNvSpPr/>
              <p:nvPr/>
            </p:nvSpPr>
            <p:spPr>
              <a:xfrm rot="-9510447">
                <a:off x="6703594" y="1280692"/>
                <a:ext cx="5422" cy="17446"/>
              </a:xfrm>
              <a:custGeom>
                <a:avLst/>
                <a:gdLst/>
                <a:ahLst/>
                <a:cxnLst/>
                <a:rect l="l" t="t" r="r" b="b"/>
                <a:pathLst>
                  <a:path w="302" h="967" extrusionOk="0">
                    <a:moveTo>
                      <a:pt x="151" y="1"/>
                    </a:moveTo>
                    <a:cubicBezTo>
                      <a:pt x="114" y="1"/>
                      <a:pt x="77" y="28"/>
                      <a:pt x="69" y="81"/>
                    </a:cubicBezTo>
                    <a:cubicBezTo>
                      <a:pt x="32" y="366"/>
                      <a:pt x="1" y="636"/>
                      <a:pt x="88" y="921"/>
                    </a:cubicBezTo>
                    <a:cubicBezTo>
                      <a:pt x="98" y="951"/>
                      <a:pt x="124" y="966"/>
                      <a:pt x="151" y="966"/>
                    </a:cubicBezTo>
                    <a:cubicBezTo>
                      <a:pt x="178" y="966"/>
                      <a:pt x="205" y="951"/>
                      <a:pt x="214" y="921"/>
                    </a:cubicBezTo>
                    <a:cubicBezTo>
                      <a:pt x="302" y="639"/>
                      <a:pt x="271" y="366"/>
                      <a:pt x="233" y="81"/>
                    </a:cubicBezTo>
                    <a:cubicBezTo>
                      <a:pt x="226" y="28"/>
                      <a:pt x="188"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5"/>
              <p:cNvSpPr/>
              <p:nvPr/>
            </p:nvSpPr>
            <p:spPr>
              <a:xfrm rot="-9510447">
                <a:off x="6722056" y="1267886"/>
                <a:ext cx="8439" cy="20513"/>
              </a:xfrm>
              <a:custGeom>
                <a:avLst/>
                <a:gdLst/>
                <a:ahLst/>
                <a:cxnLst/>
                <a:rect l="l" t="t" r="r" b="b"/>
                <a:pathLst>
                  <a:path w="470" h="1137" extrusionOk="0">
                    <a:moveTo>
                      <a:pt x="215" y="1"/>
                    </a:moveTo>
                    <a:cubicBezTo>
                      <a:pt x="171" y="1"/>
                      <a:pt x="125" y="32"/>
                      <a:pt x="123" y="88"/>
                    </a:cubicBezTo>
                    <a:cubicBezTo>
                      <a:pt x="111" y="270"/>
                      <a:pt x="89" y="453"/>
                      <a:pt x="58" y="631"/>
                    </a:cubicBezTo>
                    <a:cubicBezTo>
                      <a:pt x="28" y="779"/>
                      <a:pt x="1" y="920"/>
                      <a:pt x="43" y="1069"/>
                    </a:cubicBezTo>
                    <a:cubicBezTo>
                      <a:pt x="57" y="1112"/>
                      <a:pt x="96" y="1137"/>
                      <a:pt x="136" y="1137"/>
                    </a:cubicBezTo>
                    <a:cubicBezTo>
                      <a:pt x="159" y="1137"/>
                      <a:pt x="183" y="1128"/>
                      <a:pt x="203" y="1110"/>
                    </a:cubicBezTo>
                    <a:cubicBezTo>
                      <a:pt x="469" y="863"/>
                      <a:pt x="385" y="376"/>
                      <a:pt x="297" y="65"/>
                    </a:cubicBezTo>
                    <a:cubicBezTo>
                      <a:pt x="286" y="21"/>
                      <a:pt x="251"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5"/>
              <p:cNvSpPr/>
              <p:nvPr/>
            </p:nvSpPr>
            <p:spPr>
              <a:xfrm rot="-9510447">
                <a:off x="6721284" y="1246122"/>
                <a:ext cx="6230" cy="15660"/>
              </a:xfrm>
              <a:custGeom>
                <a:avLst/>
                <a:gdLst/>
                <a:ahLst/>
                <a:cxnLst/>
                <a:rect l="l" t="t" r="r" b="b"/>
                <a:pathLst>
                  <a:path w="347" h="868" extrusionOk="0">
                    <a:moveTo>
                      <a:pt x="173" y="1"/>
                    </a:moveTo>
                    <a:cubicBezTo>
                      <a:pt x="132" y="1"/>
                      <a:pt x="90" y="30"/>
                      <a:pt x="84" y="90"/>
                    </a:cubicBezTo>
                    <a:cubicBezTo>
                      <a:pt x="69" y="215"/>
                      <a:pt x="46" y="341"/>
                      <a:pt x="34" y="466"/>
                    </a:cubicBezTo>
                    <a:cubicBezTo>
                      <a:pt x="23" y="583"/>
                      <a:pt x="1" y="697"/>
                      <a:pt x="62" y="804"/>
                    </a:cubicBezTo>
                    <a:cubicBezTo>
                      <a:pt x="86" y="846"/>
                      <a:pt x="130" y="867"/>
                      <a:pt x="173" y="867"/>
                    </a:cubicBezTo>
                    <a:cubicBezTo>
                      <a:pt x="216" y="867"/>
                      <a:pt x="259" y="846"/>
                      <a:pt x="282" y="804"/>
                    </a:cubicBezTo>
                    <a:cubicBezTo>
                      <a:pt x="346" y="697"/>
                      <a:pt x="324" y="583"/>
                      <a:pt x="313" y="466"/>
                    </a:cubicBezTo>
                    <a:cubicBezTo>
                      <a:pt x="301" y="341"/>
                      <a:pt x="278" y="215"/>
                      <a:pt x="262" y="90"/>
                    </a:cubicBezTo>
                    <a:cubicBezTo>
                      <a:pt x="257" y="30"/>
                      <a:pt x="215"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5"/>
              <p:cNvSpPr/>
              <p:nvPr/>
            </p:nvSpPr>
            <p:spPr>
              <a:xfrm rot="-9510447">
                <a:off x="6693256" y="1254825"/>
                <a:ext cx="6374" cy="14415"/>
              </a:xfrm>
              <a:custGeom>
                <a:avLst/>
                <a:gdLst/>
                <a:ahLst/>
                <a:cxnLst/>
                <a:rect l="l" t="t" r="r" b="b"/>
                <a:pathLst>
                  <a:path w="355" h="799" extrusionOk="0">
                    <a:moveTo>
                      <a:pt x="93" y="1"/>
                    </a:moveTo>
                    <a:cubicBezTo>
                      <a:pt x="52" y="1"/>
                      <a:pt x="12" y="28"/>
                      <a:pt x="12" y="85"/>
                    </a:cubicBezTo>
                    <a:cubicBezTo>
                      <a:pt x="8" y="203"/>
                      <a:pt x="1" y="317"/>
                      <a:pt x="4" y="435"/>
                    </a:cubicBezTo>
                    <a:cubicBezTo>
                      <a:pt x="12" y="538"/>
                      <a:pt x="12" y="652"/>
                      <a:pt x="58" y="747"/>
                    </a:cubicBezTo>
                    <a:cubicBezTo>
                      <a:pt x="77" y="781"/>
                      <a:pt x="114" y="798"/>
                      <a:pt x="151" y="798"/>
                    </a:cubicBezTo>
                    <a:cubicBezTo>
                      <a:pt x="188" y="798"/>
                      <a:pt x="225" y="781"/>
                      <a:pt x="244" y="747"/>
                    </a:cubicBezTo>
                    <a:cubicBezTo>
                      <a:pt x="355" y="545"/>
                      <a:pt x="263" y="259"/>
                      <a:pt x="183" y="62"/>
                    </a:cubicBezTo>
                    <a:cubicBezTo>
                      <a:pt x="167" y="22"/>
                      <a:pt x="129" y="1"/>
                      <a:pt x="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5"/>
              <p:cNvSpPr/>
              <p:nvPr/>
            </p:nvSpPr>
            <p:spPr>
              <a:xfrm rot="-9510447">
                <a:off x="6753322" y="1223452"/>
                <a:ext cx="5153" cy="15190"/>
              </a:xfrm>
              <a:custGeom>
                <a:avLst/>
                <a:gdLst/>
                <a:ahLst/>
                <a:cxnLst/>
                <a:rect l="l" t="t" r="r" b="b"/>
                <a:pathLst>
                  <a:path w="287" h="842" extrusionOk="0">
                    <a:moveTo>
                      <a:pt x="85" y="1"/>
                    </a:moveTo>
                    <a:cubicBezTo>
                      <a:pt x="47" y="1"/>
                      <a:pt x="10" y="27"/>
                      <a:pt x="8" y="76"/>
                    </a:cubicBezTo>
                    <a:cubicBezTo>
                      <a:pt x="4" y="312"/>
                      <a:pt x="1" y="563"/>
                      <a:pt x="73" y="791"/>
                    </a:cubicBezTo>
                    <a:cubicBezTo>
                      <a:pt x="82" y="825"/>
                      <a:pt x="110" y="841"/>
                      <a:pt x="139" y="841"/>
                    </a:cubicBezTo>
                    <a:cubicBezTo>
                      <a:pt x="168" y="841"/>
                      <a:pt x="198" y="824"/>
                      <a:pt x="210" y="791"/>
                    </a:cubicBezTo>
                    <a:cubicBezTo>
                      <a:pt x="286" y="548"/>
                      <a:pt x="248" y="290"/>
                      <a:pt x="164" y="58"/>
                    </a:cubicBezTo>
                    <a:cubicBezTo>
                      <a:pt x="150" y="19"/>
                      <a:pt x="117"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5"/>
              <p:cNvSpPr/>
              <p:nvPr/>
            </p:nvSpPr>
            <p:spPr>
              <a:xfrm rot="-9510447">
                <a:off x="6738883" y="1207530"/>
                <a:ext cx="7595" cy="16886"/>
              </a:xfrm>
              <a:custGeom>
                <a:avLst/>
                <a:gdLst/>
                <a:ahLst/>
                <a:cxnLst/>
                <a:rect l="l" t="t" r="r" b="b"/>
                <a:pathLst>
                  <a:path w="423" h="936" extrusionOk="0">
                    <a:moveTo>
                      <a:pt x="212" y="1"/>
                    </a:moveTo>
                    <a:cubicBezTo>
                      <a:pt x="171" y="1"/>
                      <a:pt x="130" y="23"/>
                      <a:pt x="122" y="67"/>
                    </a:cubicBezTo>
                    <a:cubicBezTo>
                      <a:pt x="84" y="318"/>
                      <a:pt x="1" y="645"/>
                      <a:pt x="119" y="884"/>
                    </a:cubicBezTo>
                    <a:cubicBezTo>
                      <a:pt x="137" y="918"/>
                      <a:pt x="175" y="935"/>
                      <a:pt x="213" y="935"/>
                    </a:cubicBezTo>
                    <a:cubicBezTo>
                      <a:pt x="250" y="935"/>
                      <a:pt x="287" y="918"/>
                      <a:pt x="305" y="884"/>
                    </a:cubicBezTo>
                    <a:cubicBezTo>
                      <a:pt x="422" y="645"/>
                      <a:pt x="339" y="318"/>
                      <a:pt x="301" y="67"/>
                    </a:cubicBezTo>
                    <a:cubicBezTo>
                      <a:pt x="293" y="23"/>
                      <a:pt x="253"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5"/>
              <p:cNvSpPr/>
              <p:nvPr/>
            </p:nvSpPr>
            <p:spPr>
              <a:xfrm rot="-9510447">
                <a:off x="6712067" y="1222238"/>
                <a:ext cx="6518" cy="15894"/>
              </a:xfrm>
              <a:custGeom>
                <a:avLst/>
                <a:gdLst/>
                <a:ahLst/>
                <a:cxnLst/>
                <a:rect l="l" t="t" r="r" b="b"/>
                <a:pathLst>
                  <a:path w="363" h="881" extrusionOk="0">
                    <a:moveTo>
                      <a:pt x="182" y="1"/>
                    </a:moveTo>
                    <a:cubicBezTo>
                      <a:pt x="143" y="1"/>
                      <a:pt x="104" y="24"/>
                      <a:pt x="88" y="69"/>
                    </a:cubicBezTo>
                    <a:cubicBezTo>
                      <a:pt x="51" y="187"/>
                      <a:pt x="51" y="324"/>
                      <a:pt x="43" y="446"/>
                    </a:cubicBezTo>
                    <a:cubicBezTo>
                      <a:pt x="32" y="571"/>
                      <a:pt x="1" y="697"/>
                      <a:pt x="66" y="815"/>
                    </a:cubicBezTo>
                    <a:cubicBezTo>
                      <a:pt x="90" y="859"/>
                      <a:pt x="136" y="880"/>
                      <a:pt x="181" y="880"/>
                    </a:cubicBezTo>
                    <a:cubicBezTo>
                      <a:pt x="227" y="880"/>
                      <a:pt x="273" y="859"/>
                      <a:pt x="297" y="815"/>
                    </a:cubicBezTo>
                    <a:cubicBezTo>
                      <a:pt x="362" y="697"/>
                      <a:pt x="332" y="571"/>
                      <a:pt x="320" y="446"/>
                    </a:cubicBezTo>
                    <a:cubicBezTo>
                      <a:pt x="313" y="324"/>
                      <a:pt x="313" y="187"/>
                      <a:pt x="274" y="69"/>
                    </a:cubicBezTo>
                    <a:cubicBezTo>
                      <a:pt x="259" y="24"/>
                      <a:pt x="221"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5"/>
              <p:cNvSpPr/>
              <p:nvPr/>
            </p:nvSpPr>
            <p:spPr>
              <a:xfrm rot="-9510447">
                <a:off x="6730634" y="1168520"/>
                <a:ext cx="8205" cy="18618"/>
              </a:xfrm>
              <a:custGeom>
                <a:avLst/>
                <a:gdLst/>
                <a:ahLst/>
                <a:cxnLst/>
                <a:rect l="l" t="t" r="r" b="b"/>
                <a:pathLst>
                  <a:path w="457" h="1032" extrusionOk="0">
                    <a:moveTo>
                      <a:pt x="213" y="0"/>
                    </a:moveTo>
                    <a:cubicBezTo>
                      <a:pt x="154" y="0"/>
                      <a:pt x="92" y="41"/>
                      <a:pt x="92" y="111"/>
                    </a:cubicBezTo>
                    <a:cubicBezTo>
                      <a:pt x="96" y="270"/>
                      <a:pt x="76" y="419"/>
                      <a:pt x="50" y="575"/>
                    </a:cubicBezTo>
                    <a:cubicBezTo>
                      <a:pt x="27" y="707"/>
                      <a:pt x="1" y="833"/>
                      <a:pt x="43" y="963"/>
                    </a:cubicBezTo>
                    <a:cubicBezTo>
                      <a:pt x="54" y="1009"/>
                      <a:pt x="89" y="1031"/>
                      <a:pt x="128" y="1031"/>
                    </a:cubicBezTo>
                    <a:cubicBezTo>
                      <a:pt x="153" y="1031"/>
                      <a:pt x="180" y="1022"/>
                      <a:pt x="202" y="1004"/>
                    </a:cubicBezTo>
                    <a:cubicBezTo>
                      <a:pt x="457" y="799"/>
                      <a:pt x="381" y="362"/>
                      <a:pt x="316" y="81"/>
                    </a:cubicBezTo>
                    <a:cubicBezTo>
                      <a:pt x="305" y="25"/>
                      <a:pt x="260"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5"/>
              <p:cNvSpPr/>
              <p:nvPr/>
            </p:nvSpPr>
            <p:spPr>
              <a:xfrm rot="-9510447">
                <a:off x="6752128" y="1170303"/>
                <a:ext cx="7451" cy="17139"/>
              </a:xfrm>
              <a:custGeom>
                <a:avLst/>
                <a:gdLst/>
                <a:ahLst/>
                <a:cxnLst/>
                <a:rect l="l" t="t" r="r" b="b"/>
                <a:pathLst>
                  <a:path w="415" h="950" extrusionOk="0">
                    <a:moveTo>
                      <a:pt x="234" y="1"/>
                    </a:moveTo>
                    <a:cubicBezTo>
                      <a:pt x="189" y="1"/>
                      <a:pt x="140" y="34"/>
                      <a:pt x="138" y="86"/>
                    </a:cubicBezTo>
                    <a:cubicBezTo>
                      <a:pt x="126" y="228"/>
                      <a:pt x="103" y="364"/>
                      <a:pt x="73" y="501"/>
                    </a:cubicBezTo>
                    <a:cubicBezTo>
                      <a:pt x="46" y="623"/>
                      <a:pt x="1" y="737"/>
                      <a:pt x="23" y="858"/>
                    </a:cubicBezTo>
                    <a:cubicBezTo>
                      <a:pt x="36" y="916"/>
                      <a:pt x="92" y="950"/>
                      <a:pt x="148" y="950"/>
                    </a:cubicBezTo>
                    <a:cubicBezTo>
                      <a:pt x="179" y="950"/>
                      <a:pt x="210" y="939"/>
                      <a:pt x="232" y="916"/>
                    </a:cubicBezTo>
                    <a:cubicBezTo>
                      <a:pt x="415" y="707"/>
                      <a:pt x="350" y="314"/>
                      <a:pt x="305" y="63"/>
                    </a:cubicBezTo>
                    <a:cubicBezTo>
                      <a:pt x="298" y="20"/>
                      <a:pt x="267" y="1"/>
                      <a:pt x="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5"/>
              <p:cNvSpPr/>
              <p:nvPr/>
            </p:nvSpPr>
            <p:spPr>
              <a:xfrm rot="-9510447">
                <a:off x="6763219" y="1182067"/>
                <a:ext cx="5692" cy="16273"/>
              </a:xfrm>
              <a:custGeom>
                <a:avLst/>
                <a:gdLst/>
                <a:ahLst/>
                <a:cxnLst/>
                <a:rect l="l" t="t" r="r" b="b"/>
                <a:pathLst>
                  <a:path w="317" h="902" extrusionOk="0">
                    <a:moveTo>
                      <a:pt x="117" y="0"/>
                    </a:moveTo>
                    <a:cubicBezTo>
                      <a:pt x="68" y="0"/>
                      <a:pt x="14" y="35"/>
                      <a:pt x="12" y="93"/>
                    </a:cubicBezTo>
                    <a:cubicBezTo>
                      <a:pt x="12" y="227"/>
                      <a:pt x="8" y="360"/>
                      <a:pt x="12" y="493"/>
                    </a:cubicBezTo>
                    <a:cubicBezTo>
                      <a:pt x="15" y="614"/>
                      <a:pt x="1" y="736"/>
                      <a:pt x="61" y="846"/>
                    </a:cubicBezTo>
                    <a:cubicBezTo>
                      <a:pt x="82" y="884"/>
                      <a:pt x="117" y="901"/>
                      <a:pt x="153" y="901"/>
                    </a:cubicBezTo>
                    <a:cubicBezTo>
                      <a:pt x="203" y="901"/>
                      <a:pt x="254" y="869"/>
                      <a:pt x="275" y="816"/>
                    </a:cubicBezTo>
                    <a:cubicBezTo>
                      <a:pt x="317" y="698"/>
                      <a:pt x="275" y="561"/>
                      <a:pt x="259" y="439"/>
                    </a:cubicBezTo>
                    <a:cubicBezTo>
                      <a:pt x="240" y="314"/>
                      <a:pt x="217" y="193"/>
                      <a:pt x="198" y="67"/>
                    </a:cubicBezTo>
                    <a:cubicBezTo>
                      <a:pt x="190" y="21"/>
                      <a:pt x="155"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5"/>
              <p:cNvSpPr/>
              <p:nvPr/>
            </p:nvSpPr>
            <p:spPr>
              <a:xfrm rot="-9510447">
                <a:off x="6779472" y="1143766"/>
                <a:ext cx="6159" cy="13585"/>
              </a:xfrm>
              <a:custGeom>
                <a:avLst/>
                <a:gdLst/>
                <a:ahLst/>
                <a:cxnLst/>
                <a:rect l="l" t="t" r="r" b="b"/>
                <a:pathLst>
                  <a:path w="343" h="753" extrusionOk="0">
                    <a:moveTo>
                      <a:pt x="172" y="1"/>
                    </a:moveTo>
                    <a:cubicBezTo>
                      <a:pt x="124" y="1"/>
                      <a:pt x="77" y="27"/>
                      <a:pt x="65" y="80"/>
                    </a:cubicBezTo>
                    <a:cubicBezTo>
                      <a:pt x="43" y="183"/>
                      <a:pt x="39" y="286"/>
                      <a:pt x="35" y="392"/>
                    </a:cubicBezTo>
                    <a:cubicBezTo>
                      <a:pt x="27" y="491"/>
                      <a:pt x="1" y="609"/>
                      <a:pt x="65" y="692"/>
                    </a:cubicBezTo>
                    <a:cubicBezTo>
                      <a:pt x="94" y="733"/>
                      <a:pt x="132" y="753"/>
                      <a:pt x="170" y="753"/>
                    </a:cubicBezTo>
                    <a:cubicBezTo>
                      <a:pt x="209" y="753"/>
                      <a:pt x="248" y="733"/>
                      <a:pt x="278" y="692"/>
                    </a:cubicBezTo>
                    <a:cubicBezTo>
                      <a:pt x="343" y="609"/>
                      <a:pt x="313" y="491"/>
                      <a:pt x="309" y="392"/>
                    </a:cubicBezTo>
                    <a:cubicBezTo>
                      <a:pt x="301" y="286"/>
                      <a:pt x="301" y="183"/>
                      <a:pt x="278" y="80"/>
                    </a:cubicBezTo>
                    <a:cubicBezTo>
                      <a:pt x="267" y="27"/>
                      <a:pt x="219"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5"/>
              <p:cNvSpPr/>
              <p:nvPr/>
            </p:nvSpPr>
            <p:spPr>
              <a:xfrm rot="-9510447">
                <a:off x="6764301" y="1132095"/>
                <a:ext cx="6643" cy="20458"/>
              </a:xfrm>
              <a:custGeom>
                <a:avLst/>
                <a:gdLst/>
                <a:ahLst/>
                <a:cxnLst/>
                <a:rect l="l" t="t" r="r" b="b"/>
                <a:pathLst>
                  <a:path w="370" h="1134" extrusionOk="0">
                    <a:moveTo>
                      <a:pt x="250" y="0"/>
                    </a:moveTo>
                    <a:cubicBezTo>
                      <a:pt x="213" y="0"/>
                      <a:pt x="177" y="22"/>
                      <a:pt x="164" y="70"/>
                    </a:cubicBezTo>
                    <a:cubicBezTo>
                      <a:pt x="118" y="233"/>
                      <a:pt x="84" y="396"/>
                      <a:pt x="61" y="563"/>
                    </a:cubicBezTo>
                    <a:cubicBezTo>
                      <a:pt x="43" y="723"/>
                      <a:pt x="1" y="887"/>
                      <a:pt x="46" y="1039"/>
                    </a:cubicBezTo>
                    <a:cubicBezTo>
                      <a:pt x="61" y="1098"/>
                      <a:pt x="119" y="1133"/>
                      <a:pt x="176" y="1133"/>
                    </a:cubicBezTo>
                    <a:cubicBezTo>
                      <a:pt x="218" y="1133"/>
                      <a:pt x="259" y="1114"/>
                      <a:pt x="282" y="1070"/>
                    </a:cubicBezTo>
                    <a:cubicBezTo>
                      <a:pt x="354" y="928"/>
                      <a:pt x="347" y="777"/>
                      <a:pt x="357" y="621"/>
                    </a:cubicBezTo>
                    <a:cubicBezTo>
                      <a:pt x="369" y="442"/>
                      <a:pt x="369" y="271"/>
                      <a:pt x="350" y="96"/>
                    </a:cubicBezTo>
                    <a:cubicBezTo>
                      <a:pt x="346" y="36"/>
                      <a:pt x="297" y="0"/>
                      <a:pt x="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5"/>
              <p:cNvSpPr/>
              <p:nvPr/>
            </p:nvSpPr>
            <p:spPr>
              <a:xfrm rot="-9510447">
                <a:off x="6747971" y="1136915"/>
                <a:ext cx="6500" cy="16652"/>
              </a:xfrm>
              <a:custGeom>
                <a:avLst/>
                <a:gdLst/>
                <a:ahLst/>
                <a:cxnLst/>
                <a:rect l="l" t="t" r="r" b="b"/>
                <a:pathLst>
                  <a:path w="362" h="923" extrusionOk="0">
                    <a:moveTo>
                      <a:pt x="269" y="1"/>
                    </a:moveTo>
                    <a:cubicBezTo>
                      <a:pt x="238" y="1"/>
                      <a:pt x="206" y="19"/>
                      <a:pt x="190" y="60"/>
                    </a:cubicBezTo>
                    <a:cubicBezTo>
                      <a:pt x="95" y="315"/>
                      <a:pt x="8" y="588"/>
                      <a:pt x="0" y="862"/>
                    </a:cubicBezTo>
                    <a:cubicBezTo>
                      <a:pt x="0" y="899"/>
                      <a:pt x="31" y="922"/>
                      <a:pt x="63" y="922"/>
                    </a:cubicBezTo>
                    <a:cubicBezTo>
                      <a:pt x="82" y="922"/>
                      <a:pt x="102" y="913"/>
                      <a:pt x="115" y="892"/>
                    </a:cubicBezTo>
                    <a:cubicBezTo>
                      <a:pt x="243" y="653"/>
                      <a:pt x="304" y="371"/>
                      <a:pt x="350" y="102"/>
                    </a:cubicBezTo>
                    <a:cubicBezTo>
                      <a:pt x="361" y="40"/>
                      <a:pt x="316" y="1"/>
                      <a:pt x="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5"/>
              <p:cNvSpPr/>
              <p:nvPr/>
            </p:nvSpPr>
            <p:spPr>
              <a:xfrm rot="-9510447">
                <a:off x="6769590" y="1093914"/>
                <a:ext cx="8080" cy="19322"/>
              </a:xfrm>
              <a:custGeom>
                <a:avLst/>
                <a:gdLst/>
                <a:ahLst/>
                <a:cxnLst/>
                <a:rect l="l" t="t" r="r" b="b"/>
                <a:pathLst>
                  <a:path w="450" h="1071" extrusionOk="0">
                    <a:moveTo>
                      <a:pt x="244" y="1"/>
                    </a:moveTo>
                    <a:cubicBezTo>
                      <a:pt x="186" y="1"/>
                      <a:pt x="124" y="41"/>
                      <a:pt x="126" y="111"/>
                    </a:cubicBezTo>
                    <a:cubicBezTo>
                      <a:pt x="126" y="267"/>
                      <a:pt x="111" y="419"/>
                      <a:pt x="76" y="575"/>
                    </a:cubicBezTo>
                    <a:cubicBezTo>
                      <a:pt x="50" y="712"/>
                      <a:pt x="1" y="830"/>
                      <a:pt x="20" y="971"/>
                    </a:cubicBezTo>
                    <a:cubicBezTo>
                      <a:pt x="29" y="1035"/>
                      <a:pt x="92" y="1071"/>
                      <a:pt x="153" y="1071"/>
                    </a:cubicBezTo>
                    <a:cubicBezTo>
                      <a:pt x="190" y="1071"/>
                      <a:pt x="225" y="1058"/>
                      <a:pt x="248" y="1031"/>
                    </a:cubicBezTo>
                    <a:cubicBezTo>
                      <a:pt x="450" y="803"/>
                      <a:pt x="389" y="359"/>
                      <a:pt x="343" y="81"/>
                    </a:cubicBezTo>
                    <a:cubicBezTo>
                      <a:pt x="334" y="26"/>
                      <a:pt x="291"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5"/>
              <p:cNvSpPr/>
              <p:nvPr/>
            </p:nvSpPr>
            <p:spPr>
              <a:xfrm rot="-9510447">
                <a:off x="6781351" y="1101972"/>
                <a:ext cx="7595" cy="17590"/>
              </a:xfrm>
              <a:custGeom>
                <a:avLst/>
                <a:gdLst/>
                <a:ahLst/>
                <a:cxnLst/>
                <a:rect l="l" t="t" r="r" b="b"/>
                <a:pathLst>
                  <a:path w="423" h="975" extrusionOk="0">
                    <a:moveTo>
                      <a:pt x="240" y="1"/>
                    </a:moveTo>
                    <a:cubicBezTo>
                      <a:pt x="180" y="1"/>
                      <a:pt x="115" y="42"/>
                      <a:pt x="115" y="113"/>
                    </a:cubicBezTo>
                    <a:cubicBezTo>
                      <a:pt x="118" y="253"/>
                      <a:pt x="108" y="390"/>
                      <a:pt x="77" y="527"/>
                    </a:cubicBezTo>
                    <a:cubicBezTo>
                      <a:pt x="50" y="649"/>
                      <a:pt x="1" y="755"/>
                      <a:pt x="20" y="885"/>
                    </a:cubicBezTo>
                    <a:cubicBezTo>
                      <a:pt x="29" y="943"/>
                      <a:pt x="85" y="974"/>
                      <a:pt x="140" y="974"/>
                    </a:cubicBezTo>
                    <a:cubicBezTo>
                      <a:pt x="175" y="974"/>
                      <a:pt x="209" y="962"/>
                      <a:pt x="233" y="938"/>
                    </a:cubicBezTo>
                    <a:cubicBezTo>
                      <a:pt x="422" y="744"/>
                      <a:pt x="373" y="330"/>
                      <a:pt x="339" y="83"/>
                    </a:cubicBezTo>
                    <a:cubicBezTo>
                      <a:pt x="331" y="26"/>
                      <a:pt x="287"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5"/>
              <p:cNvSpPr/>
              <p:nvPr/>
            </p:nvSpPr>
            <p:spPr>
              <a:xfrm rot="-9510447">
                <a:off x="6804023" y="1063643"/>
                <a:ext cx="7864" cy="17590"/>
              </a:xfrm>
              <a:custGeom>
                <a:avLst/>
                <a:gdLst/>
                <a:ahLst/>
                <a:cxnLst/>
                <a:rect l="l" t="t" r="r" b="b"/>
                <a:pathLst>
                  <a:path w="438" h="975" extrusionOk="0">
                    <a:moveTo>
                      <a:pt x="259" y="0"/>
                    </a:moveTo>
                    <a:cubicBezTo>
                      <a:pt x="205" y="0"/>
                      <a:pt x="146" y="38"/>
                      <a:pt x="144" y="103"/>
                    </a:cubicBezTo>
                    <a:cubicBezTo>
                      <a:pt x="144" y="251"/>
                      <a:pt x="122" y="395"/>
                      <a:pt x="84" y="540"/>
                    </a:cubicBezTo>
                    <a:cubicBezTo>
                      <a:pt x="49" y="668"/>
                      <a:pt x="0" y="772"/>
                      <a:pt x="30" y="908"/>
                    </a:cubicBezTo>
                    <a:cubicBezTo>
                      <a:pt x="39" y="949"/>
                      <a:pt x="80" y="974"/>
                      <a:pt x="120" y="974"/>
                    </a:cubicBezTo>
                    <a:cubicBezTo>
                      <a:pt x="137" y="974"/>
                      <a:pt x="153" y="970"/>
                      <a:pt x="167" y="961"/>
                    </a:cubicBezTo>
                    <a:cubicBezTo>
                      <a:pt x="437" y="798"/>
                      <a:pt x="395" y="342"/>
                      <a:pt x="350" y="72"/>
                    </a:cubicBezTo>
                    <a:cubicBezTo>
                      <a:pt x="340" y="22"/>
                      <a:pt x="301" y="0"/>
                      <a:pt x="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5"/>
              <p:cNvSpPr/>
              <p:nvPr/>
            </p:nvSpPr>
            <p:spPr>
              <a:xfrm rot="-9510447">
                <a:off x="6789151" y="1074419"/>
                <a:ext cx="5548" cy="13098"/>
              </a:xfrm>
              <a:custGeom>
                <a:avLst/>
                <a:gdLst/>
                <a:ahLst/>
                <a:cxnLst/>
                <a:rect l="l" t="t" r="r" b="b"/>
                <a:pathLst>
                  <a:path w="309" h="726" extrusionOk="0">
                    <a:moveTo>
                      <a:pt x="180" y="0"/>
                    </a:moveTo>
                    <a:cubicBezTo>
                      <a:pt x="132" y="0"/>
                      <a:pt x="82" y="34"/>
                      <a:pt x="84" y="93"/>
                    </a:cubicBezTo>
                    <a:cubicBezTo>
                      <a:pt x="84" y="188"/>
                      <a:pt x="73" y="283"/>
                      <a:pt x="57" y="379"/>
                    </a:cubicBezTo>
                    <a:cubicBezTo>
                      <a:pt x="42" y="470"/>
                      <a:pt x="1" y="553"/>
                      <a:pt x="31" y="644"/>
                    </a:cubicBezTo>
                    <a:cubicBezTo>
                      <a:pt x="48" y="695"/>
                      <a:pt x="94" y="726"/>
                      <a:pt x="141" y="726"/>
                    </a:cubicBezTo>
                    <a:cubicBezTo>
                      <a:pt x="169" y="726"/>
                      <a:pt x="197" y="716"/>
                      <a:pt x="221" y="694"/>
                    </a:cubicBezTo>
                    <a:cubicBezTo>
                      <a:pt x="301" y="618"/>
                      <a:pt x="301" y="496"/>
                      <a:pt x="305" y="390"/>
                    </a:cubicBezTo>
                    <a:cubicBezTo>
                      <a:pt x="308" y="283"/>
                      <a:pt x="289" y="173"/>
                      <a:pt x="266" y="67"/>
                    </a:cubicBezTo>
                    <a:cubicBezTo>
                      <a:pt x="256" y="21"/>
                      <a:pt x="219"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5"/>
              <p:cNvSpPr/>
              <p:nvPr/>
            </p:nvSpPr>
            <p:spPr>
              <a:xfrm rot="-9510447">
                <a:off x="6477361" y="854804"/>
                <a:ext cx="327068" cy="356850"/>
              </a:xfrm>
              <a:custGeom>
                <a:avLst/>
                <a:gdLst/>
                <a:ahLst/>
                <a:cxnLst/>
                <a:rect l="l" t="t" r="r" b="b"/>
                <a:pathLst>
                  <a:path w="18216" h="19780" extrusionOk="0">
                    <a:moveTo>
                      <a:pt x="16219" y="0"/>
                    </a:moveTo>
                    <a:cubicBezTo>
                      <a:pt x="12976" y="0"/>
                      <a:pt x="0" y="18213"/>
                      <a:pt x="0" y="18213"/>
                    </a:cubicBezTo>
                    <a:lnTo>
                      <a:pt x="0" y="19780"/>
                    </a:lnTo>
                    <a:cubicBezTo>
                      <a:pt x="0" y="19780"/>
                      <a:pt x="18215" y="4519"/>
                      <a:pt x="16851" y="496"/>
                    </a:cubicBezTo>
                    <a:cubicBezTo>
                      <a:pt x="16735" y="156"/>
                      <a:pt x="16519" y="0"/>
                      <a:pt x="16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5"/>
              <p:cNvSpPr/>
              <p:nvPr/>
            </p:nvSpPr>
            <p:spPr>
              <a:xfrm rot="-9510447">
                <a:off x="6724845" y="1012303"/>
                <a:ext cx="9301" cy="13206"/>
              </a:xfrm>
              <a:custGeom>
                <a:avLst/>
                <a:gdLst/>
                <a:ahLst/>
                <a:cxnLst/>
                <a:rect l="l" t="t" r="r" b="b"/>
                <a:pathLst>
                  <a:path w="518" h="732" extrusionOk="0">
                    <a:moveTo>
                      <a:pt x="409" y="1"/>
                    </a:moveTo>
                    <a:cubicBezTo>
                      <a:pt x="372" y="1"/>
                      <a:pt x="333" y="17"/>
                      <a:pt x="312" y="46"/>
                    </a:cubicBezTo>
                    <a:cubicBezTo>
                      <a:pt x="248" y="129"/>
                      <a:pt x="195" y="213"/>
                      <a:pt x="145" y="307"/>
                    </a:cubicBezTo>
                    <a:cubicBezTo>
                      <a:pt x="95" y="399"/>
                      <a:pt x="0" y="486"/>
                      <a:pt x="4" y="593"/>
                    </a:cubicBezTo>
                    <a:cubicBezTo>
                      <a:pt x="4" y="677"/>
                      <a:pt x="62" y="731"/>
                      <a:pt x="141" y="731"/>
                    </a:cubicBezTo>
                    <a:cubicBezTo>
                      <a:pt x="149" y="731"/>
                      <a:pt x="156" y="731"/>
                      <a:pt x="164" y="730"/>
                    </a:cubicBezTo>
                    <a:cubicBezTo>
                      <a:pt x="290" y="711"/>
                      <a:pt x="377" y="558"/>
                      <a:pt x="430" y="456"/>
                    </a:cubicBezTo>
                    <a:cubicBezTo>
                      <a:pt x="498" y="334"/>
                      <a:pt x="518" y="216"/>
                      <a:pt x="506" y="79"/>
                    </a:cubicBezTo>
                    <a:cubicBezTo>
                      <a:pt x="500" y="25"/>
                      <a:pt x="455"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5"/>
              <p:cNvSpPr/>
              <p:nvPr/>
            </p:nvSpPr>
            <p:spPr>
              <a:xfrm rot="-9510447">
                <a:off x="6718055" y="995200"/>
                <a:ext cx="13412" cy="16345"/>
              </a:xfrm>
              <a:custGeom>
                <a:avLst/>
                <a:gdLst/>
                <a:ahLst/>
                <a:cxnLst/>
                <a:rect l="l" t="t" r="r" b="b"/>
                <a:pathLst>
                  <a:path w="747" h="906" extrusionOk="0">
                    <a:moveTo>
                      <a:pt x="637" y="1"/>
                    </a:moveTo>
                    <a:cubicBezTo>
                      <a:pt x="615" y="1"/>
                      <a:pt x="591" y="10"/>
                      <a:pt x="573" y="32"/>
                    </a:cubicBezTo>
                    <a:cubicBezTo>
                      <a:pt x="386" y="260"/>
                      <a:pt x="132" y="481"/>
                      <a:pt x="29" y="762"/>
                    </a:cubicBezTo>
                    <a:cubicBezTo>
                      <a:pt x="0" y="843"/>
                      <a:pt x="67" y="905"/>
                      <a:pt x="138" y="905"/>
                    </a:cubicBezTo>
                    <a:cubicBezTo>
                      <a:pt x="163" y="905"/>
                      <a:pt x="189" y="897"/>
                      <a:pt x="211" y="879"/>
                    </a:cubicBezTo>
                    <a:cubicBezTo>
                      <a:pt x="439" y="690"/>
                      <a:pt x="557" y="374"/>
                      <a:pt x="706" y="123"/>
                    </a:cubicBezTo>
                    <a:cubicBezTo>
                      <a:pt x="746" y="58"/>
                      <a:pt x="694" y="1"/>
                      <a:pt x="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5"/>
              <p:cNvSpPr/>
              <p:nvPr/>
            </p:nvSpPr>
            <p:spPr>
              <a:xfrm rot="-9510447">
                <a:off x="6682714" y="1005208"/>
                <a:ext cx="16357" cy="17355"/>
              </a:xfrm>
              <a:custGeom>
                <a:avLst/>
                <a:gdLst/>
                <a:ahLst/>
                <a:cxnLst/>
                <a:rect l="l" t="t" r="r" b="b"/>
                <a:pathLst>
                  <a:path w="911" h="962" extrusionOk="0">
                    <a:moveTo>
                      <a:pt x="761" y="1"/>
                    </a:moveTo>
                    <a:cubicBezTo>
                      <a:pt x="737" y="1"/>
                      <a:pt x="712" y="10"/>
                      <a:pt x="690" y="31"/>
                    </a:cubicBezTo>
                    <a:cubicBezTo>
                      <a:pt x="569" y="149"/>
                      <a:pt x="451" y="267"/>
                      <a:pt x="337" y="384"/>
                    </a:cubicBezTo>
                    <a:cubicBezTo>
                      <a:pt x="283" y="442"/>
                      <a:pt x="234" y="495"/>
                      <a:pt x="185" y="552"/>
                    </a:cubicBezTo>
                    <a:cubicBezTo>
                      <a:pt x="120" y="624"/>
                      <a:pt x="93" y="697"/>
                      <a:pt x="44" y="777"/>
                    </a:cubicBezTo>
                    <a:cubicBezTo>
                      <a:pt x="0" y="851"/>
                      <a:pt x="59" y="962"/>
                      <a:pt x="139" y="962"/>
                    </a:cubicBezTo>
                    <a:cubicBezTo>
                      <a:pt x="157" y="962"/>
                      <a:pt x="176" y="956"/>
                      <a:pt x="196" y="944"/>
                    </a:cubicBezTo>
                    <a:cubicBezTo>
                      <a:pt x="257" y="898"/>
                      <a:pt x="329" y="872"/>
                      <a:pt x="386" y="818"/>
                    </a:cubicBezTo>
                    <a:cubicBezTo>
                      <a:pt x="451" y="758"/>
                      <a:pt x="508" y="686"/>
                      <a:pt x="561" y="617"/>
                    </a:cubicBezTo>
                    <a:cubicBezTo>
                      <a:pt x="671" y="476"/>
                      <a:pt x="770" y="335"/>
                      <a:pt x="862" y="179"/>
                    </a:cubicBezTo>
                    <a:cubicBezTo>
                      <a:pt x="911" y="98"/>
                      <a:pt x="84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5"/>
              <p:cNvSpPr/>
              <p:nvPr/>
            </p:nvSpPr>
            <p:spPr>
              <a:xfrm rot="-9510447">
                <a:off x="6694016" y="1022256"/>
                <a:ext cx="11545" cy="15082"/>
              </a:xfrm>
              <a:custGeom>
                <a:avLst/>
                <a:gdLst/>
                <a:ahLst/>
                <a:cxnLst/>
                <a:rect l="l" t="t" r="r" b="b"/>
                <a:pathLst>
                  <a:path w="643" h="836" extrusionOk="0">
                    <a:moveTo>
                      <a:pt x="535" y="0"/>
                    </a:moveTo>
                    <a:cubicBezTo>
                      <a:pt x="511" y="0"/>
                      <a:pt x="487" y="12"/>
                      <a:pt x="471" y="42"/>
                    </a:cubicBezTo>
                    <a:cubicBezTo>
                      <a:pt x="406" y="156"/>
                      <a:pt x="334" y="273"/>
                      <a:pt x="250" y="377"/>
                    </a:cubicBezTo>
                    <a:cubicBezTo>
                      <a:pt x="174" y="471"/>
                      <a:pt x="45" y="563"/>
                      <a:pt x="18" y="688"/>
                    </a:cubicBezTo>
                    <a:cubicBezTo>
                      <a:pt x="1" y="760"/>
                      <a:pt x="49" y="836"/>
                      <a:pt x="123" y="836"/>
                    </a:cubicBezTo>
                    <a:cubicBezTo>
                      <a:pt x="131" y="836"/>
                      <a:pt x="139" y="835"/>
                      <a:pt x="148" y="833"/>
                    </a:cubicBezTo>
                    <a:cubicBezTo>
                      <a:pt x="292" y="798"/>
                      <a:pt x="379" y="654"/>
                      <a:pt x="452" y="533"/>
                    </a:cubicBezTo>
                    <a:cubicBezTo>
                      <a:pt x="527" y="399"/>
                      <a:pt x="588" y="262"/>
                      <a:pt x="627" y="114"/>
                    </a:cubicBezTo>
                    <a:cubicBezTo>
                      <a:pt x="642" y="54"/>
                      <a:pt x="587" y="0"/>
                      <a:pt x="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5"/>
              <p:cNvSpPr/>
              <p:nvPr/>
            </p:nvSpPr>
            <p:spPr>
              <a:xfrm rot="-9510447">
                <a:off x="6675910" y="1047124"/>
                <a:ext cx="5602" cy="10193"/>
              </a:xfrm>
              <a:custGeom>
                <a:avLst/>
                <a:gdLst/>
                <a:ahLst/>
                <a:cxnLst/>
                <a:rect l="l" t="t" r="r" b="b"/>
                <a:pathLst>
                  <a:path w="312" h="565" extrusionOk="0">
                    <a:moveTo>
                      <a:pt x="217" y="0"/>
                    </a:moveTo>
                    <a:cubicBezTo>
                      <a:pt x="173" y="0"/>
                      <a:pt x="125" y="30"/>
                      <a:pt x="121" y="80"/>
                    </a:cubicBezTo>
                    <a:cubicBezTo>
                      <a:pt x="113" y="148"/>
                      <a:pt x="95" y="213"/>
                      <a:pt x="72" y="274"/>
                    </a:cubicBezTo>
                    <a:cubicBezTo>
                      <a:pt x="49" y="343"/>
                      <a:pt x="11" y="392"/>
                      <a:pt x="4" y="464"/>
                    </a:cubicBezTo>
                    <a:cubicBezTo>
                      <a:pt x="0" y="517"/>
                      <a:pt x="48" y="564"/>
                      <a:pt x="98" y="564"/>
                    </a:cubicBezTo>
                    <a:cubicBezTo>
                      <a:pt x="112" y="564"/>
                      <a:pt x="127" y="560"/>
                      <a:pt x="140" y="552"/>
                    </a:cubicBezTo>
                    <a:cubicBezTo>
                      <a:pt x="300" y="460"/>
                      <a:pt x="311" y="229"/>
                      <a:pt x="292" y="65"/>
                    </a:cubicBezTo>
                    <a:cubicBezTo>
                      <a:pt x="287" y="20"/>
                      <a:pt x="25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5"/>
              <p:cNvSpPr/>
              <p:nvPr/>
            </p:nvSpPr>
            <p:spPr>
              <a:xfrm rot="-9510447">
                <a:off x="6665220" y="1028409"/>
                <a:ext cx="11994" cy="16417"/>
              </a:xfrm>
              <a:custGeom>
                <a:avLst/>
                <a:gdLst/>
                <a:ahLst/>
                <a:cxnLst/>
                <a:rect l="l" t="t" r="r" b="b"/>
                <a:pathLst>
                  <a:path w="668" h="910" extrusionOk="0">
                    <a:moveTo>
                      <a:pt x="508" y="1"/>
                    </a:moveTo>
                    <a:cubicBezTo>
                      <a:pt x="484" y="1"/>
                      <a:pt x="459" y="10"/>
                      <a:pt x="437" y="33"/>
                    </a:cubicBezTo>
                    <a:cubicBezTo>
                      <a:pt x="255" y="235"/>
                      <a:pt x="0" y="535"/>
                      <a:pt x="38" y="825"/>
                    </a:cubicBezTo>
                    <a:cubicBezTo>
                      <a:pt x="43" y="877"/>
                      <a:pt x="94" y="910"/>
                      <a:pt x="145" y="910"/>
                    </a:cubicBezTo>
                    <a:cubicBezTo>
                      <a:pt x="171" y="910"/>
                      <a:pt x="197" y="901"/>
                      <a:pt x="216" y="881"/>
                    </a:cubicBezTo>
                    <a:cubicBezTo>
                      <a:pt x="311" y="786"/>
                      <a:pt x="338" y="668"/>
                      <a:pt x="399" y="547"/>
                    </a:cubicBezTo>
                    <a:cubicBezTo>
                      <a:pt x="460" y="421"/>
                      <a:pt x="532" y="300"/>
                      <a:pt x="612" y="186"/>
                    </a:cubicBezTo>
                    <a:cubicBezTo>
                      <a:pt x="667" y="104"/>
                      <a:pt x="589" y="1"/>
                      <a:pt x="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5"/>
              <p:cNvSpPr/>
              <p:nvPr/>
            </p:nvSpPr>
            <p:spPr>
              <a:xfrm rot="-9510447">
                <a:off x="6643046" y="1023428"/>
                <a:ext cx="16213" cy="16724"/>
              </a:xfrm>
              <a:custGeom>
                <a:avLst/>
                <a:gdLst/>
                <a:ahLst/>
                <a:cxnLst/>
                <a:rect l="l" t="t" r="r" b="b"/>
                <a:pathLst>
                  <a:path w="903" h="927" extrusionOk="0">
                    <a:moveTo>
                      <a:pt x="766" y="1"/>
                    </a:moveTo>
                    <a:cubicBezTo>
                      <a:pt x="745" y="1"/>
                      <a:pt x="723" y="8"/>
                      <a:pt x="705" y="26"/>
                    </a:cubicBezTo>
                    <a:cubicBezTo>
                      <a:pt x="576" y="151"/>
                      <a:pt x="446" y="272"/>
                      <a:pt x="317" y="395"/>
                    </a:cubicBezTo>
                    <a:cubicBezTo>
                      <a:pt x="199" y="505"/>
                      <a:pt x="78" y="619"/>
                      <a:pt x="29" y="779"/>
                    </a:cubicBezTo>
                    <a:cubicBezTo>
                      <a:pt x="0" y="857"/>
                      <a:pt x="64" y="927"/>
                      <a:pt x="139" y="927"/>
                    </a:cubicBezTo>
                    <a:cubicBezTo>
                      <a:pt x="155" y="927"/>
                      <a:pt x="172" y="923"/>
                      <a:pt x="188" y="916"/>
                    </a:cubicBezTo>
                    <a:cubicBezTo>
                      <a:pt x="336" y="847"/>
                      <a:pt x="439" y="706"/>
                      <a:pt x="530" y="577"/>
                    </a:cubicBezTo>
                    <a:cubicBezTo>
                      <a:pt x="636" y="437"/>
                      <a:pt x="743" y="295"/>
                      <a:pt x="850" y="151"/>
                    </a:cubicBezTo>
                    <a:cubicBezTo>
                      <a:pt x="902" y="84"/>
                      <a:pt x="836" y="1"/>
                      <a:pt x="7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5"/>
              <p:cNvSpPr/>
              <p:nvPr/>
            </p:nvSpPr>
            <p:spPr>
              <a:xfrm rot="-9510447">
                <a:off x="6554524" y="1093439"/>
                <a:ext cx="10091" cy="11907"/>
              </a:xfrm>
              <a:custGeom>
                <a:avLst/>
                <a:gdLst/>
                <a:ahLst/>
                <a:cxnLst/>
                <a:rect l="l" t="t" r="r" b="b"/>
                <a:pathLst>
                  <a:path w="562" h="660" extrusionOk="0">
                    <a:moveTo>
                      <a:pt x="449" y="1"/>
                    </a:moveTo>
                    <a:cubicBezTo>
                      <a:pt x="431" y="1"/>
                      <a:pt x="411" y="8"/>
                      <a:pt x="394" y="26"/>
                    </a:cubicBezTo>
                    <a:cubicBezTo>
                      <a:pt x="313" y="106"/>
                      <a:pt x="241" y="186"/>
                      <a:pt x="169" y="270"/>
                    </a:cubicBezTo>
                    <a:cubicBezTo>
                      <a:pt x="101" y="349"/>
                      <a:pt x="13" y="433"/>
                      <a:pt x="6" y="544"/>
                    </a:cubicBezTo>
                    <a:cubicBezTo>
                      <a:pt x="0" y="618"/>
                      <a:pt x="57" y="659"/>
                      <a:pt x="118" y="659"/>
                    </a:cubicBezTo>
                    <a:cubicBezTo>
                      <a:pt x="135" y="659"/>
                      <a:pt x="153" y="656"/>
                      <a:pt x="169" y="649"/>
                    </a:cubicBezTo>
                    <a:cubicBezTo>
                      <a:pt x="264" y="616"/>
                      <a:pt x="318" y="502"/>
                      <a:pt x="367" y="421"/>
                    </a:cubicBezTo>
                    <a:cubicBezTo>
                      <a:pt x="424" y="330"/>
                      <a:pt x="478" y="239"/>
                      <a:pt x="527" y="144"/>
                    </a:cubicBezTo>
                    <a:cubicBezTo>
                      <a:pt x="562" y="80"/>
                      <a:pt x="510" y="1"/>
                      <a:pt x="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5"/>
              <p:cNvSpPr/>
              <p:nvPr/>
            </p:nvSpPr>
            <p:spPr>
              <a:xfrm rot="-9510447">
                <a:off x="6565123" y="1068788"/>
                <a:ext cx="15352" cy="18618"/>
              </a:xfrm>
              <a:custGeom>
                <a:avLst/>
                <a:gdLst/>
                <a:ahLst/>
                <a:cxnLst/>
                <a:rect l="l" t="t" r="r" b="b"/>
                <a:pathLst>
                  <a:path w="855" h="1032" extrusionOk="0">
                    <a:moveTo>
                      <a:pt x="752" y="0"/>
                    </a:moveTo>
                    <a:cubicBezTo>
                      <a:pt x="734" y="0"/>
                      <a:pt x="716" y="7"/>
                      <a:pt x="701" y="24"/>
                    </a:cubicBezTo>
                    <a:cubicBezTo>
                      <a:pt x="580" y="165"/>
                      <a:pt x="458" y="305"/>
                      <a:pt x="336" y="449"/>
                    </a:cubicBezTo>
                    <a:cubicBezTo>
                      <a:pt x="219" y="583"/>
                      <a:pt x="66" y="723"/>
                      <a:pt x="17" y="898"/>
                    </a:cubicBezTo>
                    <a:cubicBezTo>
                      <a:pt x="0" y="959"/>
                      <a:pt x="43" y="1032"/>
                      <a:pt x="106" y="1032"/>
                    </a:cubicBezTo>
                    <a:cubicBezTo>
                      <a:pt x="114" y="1032"/>
                      <a:pt x="122" y="1030"/>
                      <a:pt x="131" y="1028"/>
                    </a:cubicBezTo>
                    <a:cubicBezTo>
                      <a:pt x="489" y="928"/>
                      <a:pt x="732" y="435"/>
                      <a:pt x="835" y="112"/>
                    </a:cubicBezTo>
                    <a:cubicBezTo>
                      <a:pt x="854" y="58"/>
                      <a:pt x="803"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5"/>
              <p:cNvSpPr/>
              <p:nvPr/>
            </p:nvSpPr>
            <p:spPr>
              <a:xfrm rot="-9510447">
                <a:off x="6555723" y="1053217"/>
                <a:ext cx="20523" cy="21379"/>
              </a:xfrm>
              <a:custGeom>
                <a:avLst/>
                <a:gdLst/>
                <a:ahLst/>
                <a:cxnLst/>
                <a:rect l="l" t="t" r="r" b="b"/>
                <a:pathLst>
                  <a:path w="1143" h="1185" extrusionOk="0">
                    <a:moveTo>
                      <a:pt x="1007" y="1"/>
                    </a:moveTo>
                    <a:cubicBezTo>
                      <a:pt x="988" y="1"/>
                      <a:pt x="969" y="7"/>
                      <a:pt x="953" y="20"/>
                    </a:cubicBezTo>
                    <a:cubicBezTo>
                      <a:pt x="614" y="294"/>
                      <a:pt x="173" y="621"/>
                      <a:pt x="25" y="1043"/>
                    </a:cubicBezTo>
                    <a:cubicBezTo>
                      <a:pt x="0" y="1111"/>
                      <a:pt x="61" y="1185"/>
                      <a:pt x="128" y="1185"/>
                    </a:cubicBezTo>
                    <a:cubicBezTo>
                      <a:pt x="143" y="1185"/>
                      <a:pt x="158" y="1181"/>
                      <a:pt x="173" y="1172"/>
                    </a:cubicBezTo>
                    <a:cubicBezTo>
                      <a:pt x="363" y="1058"/>
                      <a:pt x="496" y="883"/>
                      <a:pt x="633" y="716"/>
                    </a:cubicBezTo>
                    <a:cubicBezTo>
                      <a:pt x="789" y="525"/>
                      <a:pt x="937" y="332"/>
                      <a:pt x="1089" y="142"/>
                    </a:cubicBezTo>
                    <a:cubicBezTo>
                      <a:pt x="1143" y="74"/>
                      <a:pt x="1076" y="1"/>
                      <a:pt x="1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5"/>
              <p:cNvSpPr/>
              <p:nvPr/>
            </p:nvSpPr>
            <p:spPr>
              <a:xfrm rot="-9510447">
                <a:off x="6596607" y="1034799"/>
                <a:ext cx="19553" cy="16002"/>
              </a:xfrm>
              <a:custGeom>
                <a:avLst/>
                <a:gdLst/>
                <a:ahLst/>
                <a:cxnLst/>
                <a:rect l="l" t="t" r="r" b="b"/>
                <a:pathLst>
                  <a:path w="1089" h="887" extrusionOk="0">
                    <a:moveTo>
                      <a:pt x="878" y="0"/>
                    </a:moveTo>
                    <a:cubicBezTo>
                      <a:pt x="847" y="0"/>
                      <a:pt x="815" y="12"/>
                      <a:pt x="788" y="41"/>
                    </a:cubicBezTo>
                    <a:cubicBezTo>
                      <a:pt x="678" y="171"/>
                      <a:pt x="557" y="289"/>
                      <a:pt x="423" y="395"/>
                    </a:cubicBezTo>
                    <a:cubicBezTo>
                      <a:pt x="359" y="448"/>
                      <a:pt x="309" y="513"/>
                      <a:pt x="248" y="562"/>
                    </a:cubicBezTo>
                    <a:cubicBezTo>
                      <a:pt x="176" y="624"/>
                      <a:pt x="111" y="669"/>
                      <a:pt x="50" y="741"/>
                    </a:cubicBezTo>
                    <a:cubicBezTo>
                      <a:pt x="0" y="799"/>
                      <a:pt x="35" y="886"/>
                      <a:pt x="112" y="886"/>
                    </a:cubicBezTo>
                    <a:cubicBezTo>
                      <a:pt x="117" y="886"/>
                      <a:pt x="122" y="886"/>
                      <a:pt x="127" y="885"/>
                    </a:cubicBezTo>
                    <a:cubicBezTo>
                      <a:pt x="503" y="833"/>
                      <a:pt x="796" y="525"/>
                      <a:pt x="1013" y="236"/>
                    </a:cubicBezTo>
                    <a:cubicBezTo>
                      <a:pt x="1089" y="134"/>
                      <a:pt x="983" y="0"/>
                      <a:pt x="8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5"/>
              <p:cNvSpPr/>
              <p:nvPr/>
            </p:nvSpPr>
            <p:spPr>
              <a:xfrm rot="-9510447">
                <a:off x="6611197" y="1058695"/>
                <a:ext cx="16357" cy="14252"/>
              </a:xfrm>
              <a:custGeom>
                <a:avLst/>
                <a:gdLst/>
                <a:ahLst/>
                <a:cxnLst/>
                <a:rect l="l" t="t" r="r" b="b"/>
                <a:pathLst>
                  <a:path w="911" h="790" extrusionOk="0">
                    <a:moveTo>
                      <a:pt x="803" y="1"/>
                    </a:moveTo>
                    <a:cubicBezTo>
                      <a:pt x="784" y="1"/>
                      <a:pt x="765" y="9"/>
                      <a:pt x="746" y="27"/>
                    </a:cubicBezTo>
                    <a:cubicBezTo>
                      <a:pt x="640" y="137"/>
                      <a:pt x="518" y="240"/>
                      <a:pt x="392" y="332"/>
                    </a:cubicBezTo>
                    <a:cubicBezTo>
                      <a:pt x="278" y="419"/>
                      <a:pt x="108" y="483"/>
                      <a:pt x="39" y="616"/>
                    </a:cubicBezTo>
                    <a:cubicBezTo>
                      <a:pt x="1" y="693"/>
                      <a:pt x="36" y="780"/>
                      <a:pt x="127" y="788"/>
                    </a:cubicBezTo>
                    <a:cubicBezTo>
                      <a:pt x="137" y="789"/>
                      <a:pt x="147" y="789"/>
                      <a:pt x="157" y="789"/>
                    </a:cubicBezTo>
                    <a:cubicBezTo>
                      <a:pt x="313" y="789"/>
                      <a:pt x="460" y="655"/>
                      <a:pt x="568" y="551"/>
                    </a:cubicBezTo>
                    <a:cubicBezTo>
                      <a:pt x="697" y="430"/>
                      <a:pt x="792" y="297"/>
                      <a:pt x="880" y="137"/>
                    </a:cubicBezTo>
                    <a:cubicBezTo>
                      <a:pt x="911" y="77"/>
                      <a:pt x="862" y="1"/>
                      <a:pt x="8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5"/>
              <p:cNvSpPr/>
              <p:nvPr/>
            </p:nvSpPr>
            <p:spPr>
              <a:xfrm rot="-9510447">
                <a:off x="6591047" y="1079552"/>
                <a:ext cx="11886" cy="12845"/>
              </a:xfrm>
              <a:custGeom>
                <a:avLst/>
                <a:gdLst/>
                <a:ahLst/>
                <a:cxnLst/>
                <a:rect l="l" t="t" r="r" b="b"/>
                <a:pathLst>
                  <a:path w="662" h="712" extrusionOk="0">
                    <a:moveTo>
                      <a:pt x="541" y="1"/>
                    </a:moveTo>
                    <a:cubicBezTo>
                      <a:pt x="518" y="1"/>
                      <a:pt x="494" y="9"/>
                      <a:pt x="472" y="30"/>
                    </a:cubicBezTo>
                    <a:cubicBezTo>
                      <a:pt x="396" y="106"/>
                      <a:pt x="328" y="193"/>
                      <a:pt x="256" y="277"/>
                    </a:cubicBezTo>
                    <a:cubicBezTo>
                      <a:pt x="225" y="315"/>
                      <a:pt x="187" y="346"/>
                      <a:pt x="156" y="383"/>
                    </a:cubicBezTo>
                    <a:cubicBezTo>
                      <a:pt x="119" y="432"/>
                      <a:pt x="96" y="490"/>
                      <a:pt x="58" y="536"/>
                    </a:cubicBezTo>
                    <a:cubicBezTo>
                      <a:pt x="0" y="612"/>
                      <a:pt x="73" y="711"/>
                      <a:pt x="154" y="711"/>
                    </a:cubicBezTo>
                    <a:cubicBezTo>
                      <a:pt x="170" y="711"/>
                      <a:pt x="186" y="708"/>
                      <a:pt x="202" y="699"/>
                    </a:cubicBezTo>
                    <a:cubicBezTo>
                      <a:pt x="256" y="669"/>
                      <a:pt x="316" y="646"/>
                      <a:pt x="361" y="611"/>
                    </a:cubicBezTo>
                    <a:cubicBezTo>
                      <a:pt x="407" y="574"/>
                      <a:pt x="449" y="520"/>
                      <a:pt x="487" y="471"/>
                    </a:cubicBezTo>
                    <a:cubicBezTo>
                      <a:pt x="559" y="372"/>
                      <a:pt x="624" y="262"/>
                      <a:pt x="647" y="144"/>
                    </a:cubicBezTo>
                    <a:cubicBezTo>
                      <a:pt x="661" y="74"/>
                      <a:pt x="606" y="1"/>
                      <a:pt x="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5"/>
              <p:cNvSpPr/>
              <p:nvPr/>
            </p:nvSpPr>
            <p:spPr>
              <a:xfrm rot="-9510447">
                <a:off x="6649632" y="1045705"/>
                <a:ext cx="13574" cy="15660"/>
              </a:xfrm>
              <a:custGeom>
                <a:avLst/>
                <a:gdLst/>
                <a:ahLst/>
                <a:cxnLst/>
                <a:rect l="l" t="t" r="r" b="b"/>
                <a:pathLst>
                  <a:path w="756" h="868" extrusionOk="0">
                    <a:moveTo>
                      <a:pt x="590" y="0"/>
                    </a:moveTo>
                    <a:cubicBezTo>
                      <a:pt x="553" y="0"/>
                      <a:pt x="517" y="18"/>
                      <a:pt x="495" y="60"/>
                    </a:cubicBezTo>
                    <a:cubicBezTo>
                      <a:pt x="427" y="194"/>
                      <a:pt x="343" y="311"/>
                      <a:pt x="244" y="422"/>
                    </a:cubicBezTo>
                    <a:cubicBezTo>
                      <a:pt x="153" y="520"/>
                      <a:pt x="27" y="604"/>
                      <a:pt x="9" y="745"/>
                    </a:cubicBezTo>
                    <a:cubicBezTo>
                      <a:pt x="1" y="809"/>
                      <a:pt x="62" y="859"/>
                      <a:pt x="115" y="866"/>
                    </a:cubicBezTo>
                    <a:cubicBezTo>
                      <a:pt x="124" y="867"/>
                      <a:pt x="133" y="868"/>
                      <a:pt x="142" y="868"/>
                    </a:cubicBezTo>
                    <a:cubicBezTo>
                      <a:pt x="293" y="868"/>
                      <a:pt x="416" y="719"/>
                      <a:pt x="499" y="611"/>
                    </a:cubicBezTo>
                    <a:cubicBezTo>
                      <a:pt x="602" y="482"/>
                      <a:pt x="674" y="330"/>
                      <a:pt x="727" y="174"/>
                    </a:cubicBezTo>
                    <a:cubicBezTo>
                      <a:pt x="756" y="81"/>
                      <a:pt x="670"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5"/>
              <p:cNvSpPr/>
              <p:nvPr/>
            </p:nvSpPr>
            <p:spPr>
              <a:xfrm rot="-9510447">
                <a:off x="6523390" y="885585"/>
                <a:ext cx="264549" cy="429285"/>
              </a:xfrm>
              <a:custGeom>
                <a:avLst/>
                <a:gdLst/>
                <a:ahLst/>
                <a:cxnLst/>
                <a:rect l="l" t="t" r="r" b="b"/>
                <a:pathLst>
                  <a:path w="14734" h="23795" extrusionOk="0">
                    <a:moveTo>
                      <a:pt x="10465" y="0"/>
                    </a:moveTo>
                    <a:cubicBezTo>
                      <a:pt x="6579" y="0"/>
                      <a:pt x="1" y="22277"/>
                      <a:pt x="1" y="22277"/>
                    </a:cubicBezTo>
                    <a:lnTo>
                      <a:pt x="388" y="23795"/>
                    </a:lnTo>
                    <a:cubicBezTo>
                      <a:pt x="388" y="23795"/>
                      <a:pt x="14733" y="2173"/>
                      <a:pt x="10943" y="123"/>
                    </a:cubicBezTo>
                    <a:cubicBezTo>
                      <a:pt x="10789" y="40"/>
                      <a:pt x="10629" y="0"/>
                      <a:pt x="10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5"/>
              <p:cNvSpPr/>
              <p:nvPr/>
            </p:nvSpPr>
            <p:spPr>
              <a:xfrm rot="-9510447">
                <a:off x="6563584" y="1242314"/>
                <a:ext cx="13233" cy="16237"/>
              </a:xfrm>
              <a:custGeom>
                <a:avLst/>
                <a:gdLst/>
                <a:ahLst/>
                <a:cxnLst/>
                <a:rect l="l" t="t" r="r" b="b"/>
                <a:pathLst>
                  <a:path w="737" h="900" extrusionOk="0">
                    <a:moveTo>
                      <a:pt x="591" y="0"/>
                    </a:moveTo>
                    <a:cubicBezTo>
                      <a:pt x="566" y="0"/>
                      <a:pt x="541" y="11"/>
                      <a:pt x="521" y="36"/>
                    </a:cubicBezTo>
                    <a:cubicBezTo>
                      <a:pt x="475" y="90"/>
                      <a:pt x="429" y="143"/>
                      <a:pt x="384" y="196"/>
                    </a:cubicBezTo>
                    <a:cubicBezTo>
                      <a:pt x="378" y="195"/>
                      <a:pt x="372" y="194"/>
                      <a:pt x="366" y="194"/>
                    </a:cubicBezTo>
                    <a:cubicBezTo>
                      <a:pt x="353" y="194"/>
                      <a:pt x="341" y="198"/>
                      <a:pt x="330" y="211"/>
                    </a:cubicBezTo>
                    <a:cubicBezTo>
                      <a:pt x="284" y="276"/>
                      <a:pt x="243" y="345"/>
                      <a:pt x="198" y="409"/>
                    </a:cubicBezTo>
                    <a:cubicBezTo>
                      <a:pt x="110" y="515"/>
                      <a:pt x="7" y="615"/>
                      <a:pt x="3" y="755"/>
                    </a:cubicBezTo>
                    <a:cubicBezTo>
                      <a:pt x="0" y="850"/>
                      <a:pt x="74" y="899"/>
                      <a:pt x="153" y="899"/>
                    </a:cubicBezTo>
                    <a:cubicBezTo>
                      <a:pt x="178" y="899"/>
                      <a:pt x="204" y="894"/>
                      <a:pt x="228" y="884"/>
                    </a:cubicBezTo>
                    <a:cubicBezTo>
                      <a:pt x="353" y="831"/>
                      <a:pt x="414" y="668"/>
                      <a:pt x="482" y="554"/>
                    </a:cubicBezTo>
                    <a:cubicBezTo>
                      <a:pt x="558" y="428"/>
                      <a:pt x="615" y="291"/>
                      <a:pt x="691" y="166"/>
                    </a:cubicBezTo>
                    <a:cubicBezTo>
                      <a:pt x="737" y="89"/>
                      <a:pt x="664" y="0"/>
                      <a:pt x="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5"/>
              <p:cNvSpPr/>
              <p:nvPr/>
            </p:nvSpPr>
            <p:spPr>
              <a:xfrm rot="-9510447">
                <a:off x="6542766" y="1252890"/>
                <a:ext cx="12335" cy="15389"/>
              </a:xfrm>
              <a:custGeom>
                <a:avLst/>
                <a:gdLst/>
                <a:ahLst/>
                <a:cxnLst/>
                <a:rect l="l" t="t" r="r" b="b"/>
                <a:pathLst>
                  <a:path w="687" h="853" extrusionOk="0">
                    <a:moveTo>
                      <a:pt x="588" y="0"/>
                    </a:moveTo>
                    <a:cubicBezTo>
                      <a:pt x="568" y="0"/>
                      <a:pt x="548" y="9"/>
                      <a:pt x="531" y="29"/>
                    </a:cubicBezTo>
                    <a:cubicBezTo>
                      <a:pt x="340" y="246"/>
                      <a:pt x="154" y="478"/>
                      <a:pt x="29" y="736"/>
                    </a:cubicBezTo>
                    <a:cubicBezTo>
                      <a:pt x="1" y="796"/>
                      <a:pt x="44" y="852"/>
                      <a:pt x="100" y="852"/>
                    </a:cubicBezTo>
                    <a:cubicBezTo>
                      <a:pt x="113" y="852"/>
                      <a:pt x="126" y="849"/>
                      <a:pt x="139" y="843"/>
                    </a:cubicBezTo>
                    <a:cubicBezTo>
                      <a:pt x="424" y="710"/>
                      <a:pt x="618" y="417"/>
                      <a:pt x="675" y="113"/>
                    </a:cubicBezTo>
                    <a:cubicBezTo>
                      <a:pt x="687" y="56"/>
                      <a:pt x="638" y="0"/>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5"/>
              <p:cNvSpPr/>
              <p:nvPr/>
            </p:nvSpPr>
            <p:spPr>
              <a:xfrm rot="-9510447">
                <a:off x="6563292" y="1221707"/>
                <a:ext cx="14544" cy="18203"/>
              </a:xfrm>
              <a:custGeom>
                <a:avLst/>
                <a:gdLst/>
                <a:ahLst/>
                <a:cxnLst/>
                <a:rect l="l" t="t" r="r" b="b"/>
                <a:pathLst>
                  <a:path w="810" h="1009" extrusionOk="0">
                    <a:moveTo>
                      <a:pt x="681" y="1"/>
                    </a:moveTo>
                    <a:cubicBezTo>
                      <a:pt x="652" y="1"/>
                      <a:pt x="623" y="15"/>
                      <a:pt x="602" y="49"/>
                    </a:cubicBezTo>
                    <a:cubicBezTo>
                      <a:pt x="511" y="197"/>
                      <a:pt x="393" y="330"/>
                      <a:pt x="287" y="463"/>
                    </a:cubicBezTo>
                    <a:cubicBezTo>
                      <a:pt x="196" y="580"/>
                      <a:pt x="54" y="687"/>
                      <a:pt x="21" y="836"/>
                    </a:cubicBezTo>
                    <a:cubicBezTo>
                      <a:pt x="1" y="910"/>
                      <a:pt x="63" y="1008"/>
                      <a:pt x="145" y="1008"/>
                    </a:cubicBezTo>
                    <a:cubicBezTo>
                      <a:pt x="159" y="1008"/>
                      <a:pt x="173" y="1005"/>
                      <a:pt x="188" y="999"/>
                    </a:cubicBezTo>
                    <a:cubicBezTo>
                      <a:pt x="344" y="938"/>
                      <a:pt x="428" y="778"/>
                      <a:pt x="519" y="642"/>
                    </a:cubicBezTo>
                    <a:cubicBezTo>
                      <a:pt x="621" y="486"/>
                      <a:pt x="689" y="319"/>
                      <a:pt x="773" y="152"/>
                    </a:cubicBezTo>
                    <a:cubicBezTo>
                      <a:pt x="810" y="73"/>
                      <a:pt x="746" y="1"/>
                      <a:pt x="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5"/>
              <p:cNvSpPr/>
              <p:nvPr/>
            </p:nvSpPr>
            <p:spPr>
              <a:xfrm rot="-9510447">
                <a:off x="6563048" y="1201084"/>
                <a:ext cx="11725" cy="16616"/>
              </a:xfrm>
              <a:custGeom>
                <a:avLst/>
                <a:gdLst/>
                <a:ahLst/>
                <a:cxnLst/>
                <a:rect l="l" t="t" r="r" b="b"/>
                <a:pathLst>
                  <a:path w="653" h="921" extrusionOk="0">
                    <a:moveTo>
                      <a:pt x="620" y="1"/>
                    </a:moveTo>
                    <a:cubicBezTo>
                      <a:pt x="613" y="1"/>
                      <a:pt x="605" y="3"/>
                      <a:pt x="599" y="9"/>
                    </a:cubicBezTo>
                    <a:cubicBezTo>
                      <a:pt x="489" y="120"/>
                      <a:pt x="401" y="241"/>
                      <a:pt x="310" y="367"/>
                    </a:cubicBezTo>
                    <a:cubicBezTo>
                      <a:pt x="219" y="492"/>
                      <a:pt x="63" y="606"/>
                      <a:pt x="25" y="758"/>
                    </a:cubicBezTo>
                    <a:cubicBezTo>
                      <a:pt x="1" y="855"/>
                      <a:pt x="75" y="921"/>
                      <a:pt x="158" y="921"/>
                    </a:cubicBezTo>
                    <a:cubicBezTo>
                      <a:pt x="180" y="921"/>
                      <a:pt x="202" y="917"/>
                      <a:pt x="223" y="907"/>
                    </a:cubicBezTo>
                    <a:cubicBezTo>
                      <a:pt x="371" y="842"/>
                      <a:pt x="458" y="637"/>
                      <a:pt x="531" y="497"/>
                    </a:cubicBezTo>
                    <a:cubicBezTo>
                      <a:pt x="607" y="344"/>
                      <a:pt x="652" y="200"/>
                      <a:pt x="652" y="28"/>
                    </a:cubicBezTo>
                    <a:cubicBezTo>
                      <a:pt x="652" y="13"/>
                      <a:pt x="636"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5"/>
              <p:cNvSpPr/>
              <p:nvPr/>
            </p:nvSpPr>
            <p:spPr>
              <a:xfrm rot="-9510447">
                <a:off x="6593140" y="1210770"/>
                <a:ext cx="12964" cy="20170"/>
              </a:xfrm>
              <a:custGeom>
                <a:avLst/>
                <a:gdLst/>
                <a:ahLst/>
                <a:cxnLst/>
                <a:rect l="l" t="t" r="r" b="b"/>
                <a:pathLst>
                  <a:path w="722" h="1118" extrusionOk="0">
                    <a:moveTo>
                      <a:pt x="605" y="1"/>
                    </a:moveTo>
                    <a:cubicBezTo>
                      <a:pt x="574" y="1"/>
                      <a:pt x="543" y="14"/>
                      <a:pt x="524" y="45"/>
                    </a:cubicBezTo>
                    <a:cubicBezTo>
                      <a:pt x="425" y="205"/>
                      <a:pt x="319" y="365"/>
                      <a:pt x="228" y="532"/>
                    </a:cubicBezTo>
                    <a:cubicBezTo>
                      <a:pt x="144" y="680"/>
                      <a:pt x="33" y="817"/>
                      <a:pt x="10" y="991"/>
                    </a:cubicBezTo>
                    <a:cubicBezTo>
                      <a:pt x="1" y="1077"/>
                      <a:pt x="71" y="1118"/>
                      <a:pt x="142" y="1118"/>
                    </a:cubicBezTo>
                    <a:cubicBezTo>
                      <a:pt x="179" y="1118"/>
                      <a:pt x="215" y="1108"/>
                      <a:pt x="242" y="1087"/>
                    </a:cubicBezTo>
                    <a:cubicBezTo>
                      <a:pt x="375" y="980"/>
                      <a:pt x="447" y="775"/>
                      <a:pt x="516" y="623"/>
                    </a:cubicBezTo>
                    <a:cubicBezTo>
                      <a:pt x="593" y="459"/>
                      <a:pt x="645" y="292"/>
                      <a:pt x="698" y="117"/>
                    </a:cubicBezTo>
                    <a:cubicBezTo>
                      <a:pt x="721" y="50"/>
                      <a:pt x="663" y="1"/>
                      <a:pt x="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5"/>
              <p:cNvSpPr/>
              <p:nvPr/>
            </p:nvSpPr>
            <p:spPr>
              <a:xfrm rot="-9510447">
                <a:off x="6594680" y="1185008"/>
                <a:ext cx="13035" cy="21397"/>
              </a:xfrm>
              <a:custGeom>
                <a:avLst/>
                <a:gdLst/>
                <a:ahLst/>
                <a:cxnLst/>
                <a:rect l="l" t="t" r="r" b="b"/>
                <a:pathLst>
                  <a:path w="726" h="1186" extrusionOk="0">
                    <a:moveTo>
                      <a:pt x="620" y="0"/>
                    </a:moveTo>
                    <a:cubicBezTo>
                      <a:pt x="586" y="0"/>
                      <a:pt x="550" y="15"/>
                      <a:pt x="530" y="47"/>
                    </a:cubicBezTo>
                    <a:cubicBezTo>
                      <a:pt x="423" y="210"/>
                      <a:pt x="343" y="393"/>
                      <a:pt x="244" y="560"/>
                    </a:cubicBezTo>
                    <a:cubicBezTo>
                      <a:pt x="153" y="712"/>
                      <a:pt x="58" y="883"/>
                      <a:pt x="16" y="1058"/>
                    </a:cubicBezTo>
                    <a:cubicBezTo>
                      <a:pt x="1" y="1124"/>
                      <a:pt x="52" y="1186"/>
                      <a:pt x="114" y="1186"/>
                    </a:cubicBezTo>
                    <a:cubicBezTo>
                      <a:pt x="131" y="1186"/>
                      <a:pt x="148" y="1181"/>
                      <a:pt x="165" y="1172"/>
                    </a:cubicBezTo>
                    <a:cubicBezTo>
                      <a:pt x="503" y="974"/>
                      <a:pt x="700" y="480"/>
                      <a:pt x="723" y="100"/>
                    </a:cubicBezTo>
                    <a:cubicBezTo>
                      <a:pt x="725" y="35"/>
                      <a:pt x="673" y="0"/>
                      <a:pt x="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5"/>
              <p:cNvSpPr/>
              <p:nvPr/>
            </p:nvSpPr>
            <p:spPr>
              <a:xfrm rot="-9510447">
                <a:off x="6602117" y="1161970"/>
                <a:ext cx="11276" cy="13422"/>
              </a:xfrm>
              <a:custGeom>
                <a:avLst/>
                <a:gdLst/>
                <a:ahLst/>
                <a:cxnLst/>
                <a:rect l="l" t="t" r="r" b="b"/>
                <a:pathLst>
                  <a:path w="628" h="744" extrusionOk="0">
                    <a:moveTo>
                      <a:pt x="482" y="0"/>
                    </a:moveTo>
                    <a:cubicBezTo>
                      <a:pt x="447" y="0"/>
                      <a:pt x="413" y="12"/>
                      <a:pt x="388" y="36"/>
                    </a:cubicBezTo>
                    <a:cubicBezTo>
                      <a:pt x="313" y="112"/>
                      <a:pt x="255" y="203"/>
                      <a:pt x="187" y="291"/>
                    </a:cubicBezTo>
                    <a:cubicBezTo>
                      <a:pt x="111" y="386"/>
                      <a:pt x="4" y="458"/>
                      <a:pt x="0" y="591"/>
                    </a:cubicBezTo>
                    <a:cubicBezTo>
                      <a:pt x="0" y="675"/>
                      <a:pt x="73" y="743"/>
                      <a:pt x="156" y="743"/>
                    </a:cubicBezTo>
                    <a:cubicBezTo>
                      <a:pt x="158" y="743"/>
                      <a:pt x="160" y="743"/>
                      <a:pt x="162" y="743"/>
                    </a:cubicBezTo>
                    <a:cubicBezTo>
                      <a:pt x="307" y="743"/>
                      <a:pt x="397" y="601"/>
                      <a:pt x="476" y="489"/>
                    </a:cubicBezTo>
                    <a:cubicBezTo>
                      <a:pt x="548" y="382"/>
                      <a:pt x="604" y="261"/>
                      <a:pt x="620" y="131"/>
                    </a:cubicBezTo>
                    <a:cubicBezTo>
                      <a:pt x="628" y="49"/>
                      <a:pt x="554"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5"/>
              <p:cNvSpPr/>
              <p:nvPr/>
            </p:nvSpPr>
            <p:spPr>
              <a:xfrm rot="-9510447">
                <a:off x="6621065" y="1174143"/>
                <a:ext cx="12317" cy="18330"/>
              </a:xfrm>
              <a:custGeom>
                <a:avLst/>
                <a:gdLst/>
                <a:ahLst/>
                <a:cxnLst/>
                <a:rect l="l" t="t" r="r" b="b"/>
                <a:pathLst>
                  <a:path w="686" h="1016" extrusionOk="0">
                    <a:moveTo>
                      <a:pt x="552" y="1"/>
                    </a:moveTo>
                    <a:cubicBezTo>
                      <a:pt x="513" y="1"/>
                      <a:pt x="475" y="23"/>
                      <a:pt x="458" y="71"/>
                    </a:cubicBezTo>
                    <a:cubicBezTo>
                      <a:pt x="412" y="205"/>
                      <a:pt x="348" y="345"/>
                      <a:pt x="275" y="466"/>
                    </a:cubicBezTo>
                    <a:cubicBezTo>
                      <a:pt x="203" y="584"/>
                      <a:pt x="105" y="684"/>
                      <a:pt x="40" y="809"/>
                    </a:cubicBezTo>
                    <a:cubicBezTo>
                      <a:pt x="0" y="891"/>
                      <a:pt x="56" y="1015"/>
                      <a:pt x="149" y="1015"/>
                    </a:cubicBezTo>
                    <a:cubicBezTo>
                      <a:pt x="163" y="1015"/>
                      <a:pt x="177" y="1012"/>
                      <a:pt x="192" y="1007"/>
                    </a:cubicBezTo>
                    <a:cubicBezTo>
                      <a:pt x="534" y="870"/>
                      <a:pt x="686" y="447"/>
                      <a:pt x="656" y="98"/>
                    </a:cubicBezTo>
                    <a:cubicBezTo>
                      <a:pt x="650" y="36"/>
                      <a:pt x="600" y="1"/>
                      <a:pt x="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5"/>
              <p:cNvSpPr/>
              <p:nvPr/>
            </p:nvSpPr>
            <p:spPr>
              <a:xfrm rot="-9510447">
                <a:off x="6623497" y="1195515"/>
                <a:ext cx="11689" cy="15858"/>
              </a:xfrm>
              <a:custGeom>
                <a:avLst/>
                <a:gdLst/>
                <a:ahLst/>
                <a:cxnLst/>
                <a:rect l="l" t="t" r="r" b="b"/>
                <a:pathLst>
                  <a:path w="651" h="879" extrusionOk="0">
                    <a:moveTo>
                      <a:pt x="512" y="1"/>
                    </a:moveTo>
                    <a:cubicBezTo>
                      <a:pt x="478" y="1"/>
                      <a:pt x="446" y="16"/>
                      <a:pt x="428" y="55"/>
                    </a:cubicBezTo>
                    <a:cubicBezTo>
                      <a:pt x="371" y="181"/>
                      <a:pt x="306" y="295"/>
                      <a:pt x="234" y="409"/>
                    </a:cubicBezTo>
                    <a:cubicBezTo>
                      <a:pt x="166" y="519"/>
                      <a:pt x="66" y="610"/>
                      <a:pt x="24" y="735"/>
                    </a:cubicBezTo>
                    <a:cubicBezTo>
                      <a:pt x="1" y="815"/>
                      <a:pt x="70" y="879"/>
                      <a:pt x="142" y="879"/>
                    </a:cubicBezTo>
                    <a:cubicBezTo>
                      <a:pt x="160" y="879"/>
                      <a:pt x="179" y="874"/>
                      <a:pt x="196" y="865"/>
                    </a:cubicBezTo>
                    <a:cubicBezTo>
                      <a:pt x="321" y="800"/>
                      <a:pt x="394" y="660"/>
                      <a:pt x="462" y="542"/>
                    </a:cubicBezTo>
                    <a:cubicBezTo>
                      <a:pt x="535" y="416"/>
                      <a:pt x="584" y="279"/>
                      <a:pt x="626" y="139"/>
                    </a:cubicBezTo>
                    <a:cubicBezTo>
                      <a:pt x="651" y="63"/>
                      <a:pt x="578" y="1"/>
                      <a:pt x="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5"/>
              <p:cNvSpPr/>
              <p:nvPr/>
            </p:nvSpPr>
            <p:spPr>
              <a:xfrm rot="-9510447">
                <a:off x="6654908" y="1146017"/>
                <a:ext cx="14167" cy="17969"/>
              </a:xfrm>
              <a:custGeom>
                <a:avLst/>
                <a:gdLst/>
                <a:ahLst/>
                <a:cxnLst/>
                <a:rect l="l" t="t" r="r" b="b"/>
                <a:pathLst>
                  <a:path w="789" h="996" extrusionOk="0">
                    <a:moveTo>
                      <a:pt x="685" y="0"/>
                    </a:moveTo>
                    <a:cubicBezTo>
                      <a:pt x="647" y="0"/>
                      <a:pt x="606" y="17"/>
                      <a:pt x="584" y="47"/>
                    </a:cubicBezTo>
                    <a:cubicBezTo>
                      <a:pt x="493" y="168"/>
                      <a:pt x="413" y="301"/>
                      <a:pt x="318" y="424"/>
                    </a:cubicBezTo>
                    <a:cubicBezTo>
                      <a:pt x="227" y="549"/>
                      <a:pt x="132" y="659"/>
                      <a:pt x="56" y="796"/>
                    </a:cubicBezTo>
                    <a:cubicBezTo>
                      <a:pt x="0" y="892"/>
                      <a:pt x="78" y="996"/>
                      <a:pt x="171" y="996"/>
                    </a:cubicBezTo>
                    <a:cubicBezTo>
                      <a:pt x="192" y="996"/>
                      <a:pt x="214" y="991"/>
                      <a:pt x="235" y="979"/>
                    </a:cubicBezTo>
                    <a:cubicBezTo>
                      <a:pt x="542" y="803"/>
                      <a:pt x="740" y="442"/>
                      <a:pt x="782" y="100"/>
                    </a:cubicBezTo>
                    <a:cubicBezTo>
                      <a:pt x="789" y="32"/>
                      <a:pt x="739"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5"/>
              <p:cNvSpPr/>
              <p:nvPr/>
            </p:nvSpPr>
            <p:spPr>
              <a:xfrm rot="-9510447">
                <a:off x="6637070" y="1136598"/>
                <a:ext cx="12443" cy="20044"/>
              </a:xfrm>
              <a:custGeom>
                <a:avLst/>
                <a:gdLst/>
                <a:ahLst/>
                <a:cxnLst/>
                <a:rect l="l" t="t" r="r" b="b"/>
                <a:pathLst>
                  <a:path w="693" h="1111" extrusionOk="0">
                    <a:moveTo>
                      <a:pt x="565" y="0"/>
                    </a:moveTo>
                    <a:cubicBezTo>
                      <a:pt x="543" y="0"/>
                      <a:pt x="520" y="9"/>
                      <a:pt x="498" y="29"/>
                    </a:cubicBezTo>
                    <a:cubicBezTo>
                      <a:pt x="362" y="159"/>
                      <a:pt x="286" y="345"/>
                      <a:pt x="195" y="501"/>
                    </a:cubicBezTo>
                    <a:cubicBezTo>
                      <a:pt x="103" y="657"/>
                      <a:pt x="5" y="817"/>
                      <a:pt x="0" y="1003"/>
                    </a:cubicBezTo>
                    <a:cubicBezTo>
                      <a:pt x="0" y="1054"/>
                      <a:pt x="53" y="1111"/>
                      <a:pt x="108" y="1111"/>
                    </a:cubicBezTo>
                    <a:cubicBezTo>
                      <a:pt x="117" y="1111"/>
                      <a:pt x="127" y="1109"/>
                      <a:pt x="137" y="1105"/>
                    </a:cubicBezTo>
                    <a:cubicBezTo>
                      <a:pt x="324" y="1029"/>
                      <a:pt x="434" y="866"/>
                      <a:pt x="514" y="687"/>
                    </a:cubicBezTo>
                    <a:cubicBezTo>
                      <a:pt x="593" y="508"/>
                      <a:pt x="693" y="303"/>
                      <a:pt x="670" y="101"/>
                    </a:cubicBezTo>
                    <a:cubicBezTo>
                      <a:pt x="662" y="44"/>
                      <a:pt x="616"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5"/>
              <p:cNvSpPr/>
              <p:nvPr/>
            </p:nvSpPr>
            <p:spPr>
              <a:xfrm rot="-9510447">
                <a:off x="6673826" y="1110930"/>
                <a:ext cx="11958" cy="17265"/>
              </a:xfrm>
              <a:custGeom>
                <a:avLst/>
                <a:gdLst/>
                <a:ahLst/>
                <a:cxnLst/>
                <a:rect l="l" t="t" r="r" b="b"/>
                <a:pathLst>
                  <a:path w="666" h="957" extrusionOk="0">
                    <a:moveTo>
                      <a:pt x="546" y="0"/>
                    </a:moveTo>
                    <a:cubicBezTo>
                      <a:pt x="514" y="0"/>
                      <a:pt x="481" y="14"/>
                      <a:pt x="459" y="47"/>
                    </a:cubicBezTo>
                    <a:cubicBezTo>
                      <a:pt x="379" y="172"/>
                      <a:pt x="303" y="298"/>
                      <a:pt x="227" y="427"/>
                    </a:cubicBezTo>
                    <a:cubicBezTo>
                      <a:pt x="155" y="545"/>
                      <a:pt x="60" y="659"/>
                      <a:pt x="22" y="796"/>
                    </a:cubicBezTo>
                    <a:cubicBezTo>
                      <a:pt x="1" y="871"/>
                      <a:pt x="70" y="956"/>
                      <a:pt x="145" y="956"/>
                    </a:cubicBezTo>
                    <a:cubicBezTo>
                      <a:pt x="165" y="956"/>
                      <a:pt x="185" y="950"/>
                      <a:pt x="204" y="937"/>
                    </a:cubicBezTo>
                    <a:cubicBezTo>
                      <a:pt x="436" y="761"/>
                      <a:pt x="576" y="400"/>
                      <a:pt x="645" y="126"/>
                    </a:cubicBezTo>
                    <a:cubicBezTo>
                      <a:pt x="665" y="52"/>
                      <a:pt x="607" y="0"/>
                      <a:pt x="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5"/>
              <p:cNvSpPr/>
              <p:nvPr/>
            </p:nvSpPr>
            <p:spPr>
              <a:xfrm rot="-9510447">
                <a:off x="6635703" y="1120831"/>
                <a:ext cx="12694" cy="18492"/>
              </a:xfrm>
              <a:custGeom>
                <a:avLst/>
                <a:gdLst/>
                <a:ahLst/>
                <a:cxnLst/>
                <a:rect l="l" t="t" r="r" b="b"/>
                <a:pathLst>
                  <a:path w="707" h="1025" extrusionOk="0">
                    <a:moveTo>
                      <a:pt x="593" y="1"/>
                    </a:moveTo>
                    <a:cubicBezTo>
                      <a:pt x="565" y="1"/>
                      <a:pt x="537" y="15"/>
                      <a:pt x="519" y="48"/>
                    </a:cubicBezTo>
                    <a:cubicBezTo>
                      <a:pt x="447" y="188"/>
                      <a:pt x="359" y="321"/>
                      <a:pt x="272" y="451"/>
                    </a:cubicBezTo>
                    <a:cubicBezTo>
                      <a:pt x="188" y="572"/>
                      <a:pt x="36" y="686"/>
                      <a:pt x="13" y="835"/>
                    </a:cubicBezTo>
                    <a:cubicBezTo>
                      <a:pt x="1" y="924"/>
                      <a:pt x="59" y="1025"/>
                      <a:pt x="152" y="1025"/>
                    </a:cubicBezTo>
                    <a:cubicBezTo>
                      <a:pt x="166" y="1025"/>
                      <a:pt x="180" y="1023"/>
                      <a:pt x="196" y="1018"/>
                    </a:cubicBezTo>
                    <a:cubicBezTo>
                      <a:pt x="367" y="960"/>
                      <a:pt x="450" y="781"/>
                      <a:pt x="523" y="630"/>
                    </a:cubicBezTo>
                    <a:cubicBezTo>
                      <a:pt x="606" y="466"/>
                      <a:pt x="656" y="302"/>
                      <a:pt x="694" y="120"/>
                    </a:cubicBezTo>
                    <a:cubicBezTo>
                      <a:pt x="707" y="54"/>
                      <a:pt x="649" y="1"/>
                      <a:pt x="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5"/>
              <p:cNvSpPr/>
              <p:nvPr/>
            </p:nvSpPr>
            <p:spPr>
              <a:xfrm rot="-9510447">
                <a:off x="6684155" y="1075589"/>
                <a:ext cx="14059" cy="18907"/>
              </a:xfrm>
              <a:custGeom>
                <a:avLst/>
                <a:gdLst/>
                <a:ahLst/>
                <a:cxnLst/>
                <a:rect l="l" t="t" r="r" b="b"/>
                <a:pathLst>
                  <a:path w="783" h="1048" extrusionOk="0">
                    <a:moveTo>
                      <a:pt x="671" y="1"/>
                    </a:moveTo>
                    <a:cubicBezTo>
                      <a:pt x="643" y="1"/>
                      <a:pt x="616" y="13"/>
                      <a:pt x="599" y="43"/>
                    </a:cubicBezTo>
                    <a:cubicBezTo>
                      <a:pt x="512" y="206"/>
                      <a:pt x="401" y="359"/>
                      <a:pt x="287" y="503"/>
                    </a:cubicBezTo>
                    <a:cubicBezTo>
                      <a:pt x="185" y="632"/>
                      <a:pt x="55" y="743"/>
                      <a:pt x="17" y="906"/>
                    </a:cubicBezTo>
                    <a:cubicBezTo>
                      <a:pt x="0" y="975"/>
                      <a:pt x="50" y="1048"/>
                      <a:pt x="119" y="1048"/>
                    </a:cubicBezTo>
                    <a:cubicBezTo>
                      <a:pt x="129" y="1048"/>
                      <a:pt x="139" y="1046"/>
                      <a:pt x="150" y="1043"/>
                    </a:cubicBezTo>
                    <a:cubicBezTo>
                      <a:pt x="504" y="929"/>
                      <a:pt x="652" y="423"/>
                      <a:pt x="762" y="111"/>
                    </a:cubicBezTo>
                    <a:cubicBezTo>
                      <a:pt x="782" y="49"/>
                      <a:pt x="726" y="1"/>
                      <a:pt x="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5"/>
              <p:cNvSpPr/>
              <p:nvPr/>
            </p:nvSpPr>
            <p:spPr>
              <a:xfrm rot="-9510447">
                <a:off x="6722537" y="1063980"/>
                <a:ext cx="11491" cy="15209"/>
              </a:xfrm>
              <a:custGeom>
                <a:avLst/>
                <a:gdLst/>
                <a:ahLst/>
                <a:cxnLst/>
                <a:rect l="l" t="t" r="r" b="b"/>
                <a:pathLst>
                  <a:path w="640" h="843" extrusionOk="0">
                    <a:moveTo>
                      <a:pt x="532" y="1"/>
                    </a:moveTo>
                    <a:cubicBezTo>
                      <a:pt x="505" y="1"/>
                      <a:pt x="479" y="14"/>
                      <a:pt x="463" y="44"/>
                    </a:cubicBezTo>
                    <a:cubicBezTo>
                      <a:pt x="398" y="169"/>
                      <a:pt x="318" y="288"/>
                      <a:pt x="234" y="397"/>
                    </a:cubicBezTo>
                    <a:cubicBezTo>
                      <a:pt x="154" y="493"/>
                      <a:pt x="52" y="599"/>
                      <a:pt x="17" y="721"/>
                    </a:cubicBezTo>
                    <a:cubicBezTo>
                      <a:pt x="0" y="784"/>
                      <a:pt x="51" y="842"/>
                      <a:pt x="110" y="842"/>
                    </a:cubicBezTo>
                    <a:cubicBezTo>
                      <a:pt x="118" y="842"/>
                      <a:pt x="127" y="841"/>
                      <a:pt x="135" y="839"/>
                    </a:cubicBezTo>
                    <a:cubicBezTo>
                      <a:pt x="424" y="767"/>
                      <a:pt x="561" y="367"/>
                      <a:pt x="622" y="112"/>
                    </a:cubicBezTo>
                    <a:cubicBezTo>
                      <a:pt x="640" y="52"/>
                      <a:pt x="585" y="1"/>
                      <a:pt x="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5"/>
              <p:cNvSpPr/>
              <p:nvPr/>
            </p:nvSpPr>
            <p:spPr>
              <a:xfrm rot="-9510447">
                <a:off x="6696699" y="1099782"/>
                <a:ext cx="14113" cy="17085"/>
              </a:xfrm>
              <a:custGeom>
                <a:avLst/>
                <a:gdLst/>
                <a:ahLst/>
                <a:cxnLst/>
                <a:rect l="l" t="t" r="r" b="b"/>
                <a:pathLst>
                  <a:path w="786" h="947" extrusionOk="0">
                    <a:moveTo>
                      <a:pt x="654" y="0"/>
                    </a:moveTo>
                    <a:cubicBezTo>
                      <a:pt x="620" y="0"/>
                      <a:pt x="586" y="16"/>
                      <a:pt x="563" y="52"/>
                    </a:cubicBezTo>
                    <a:cubicBezTo>
                      <a:pt x="486" y="178"/>
                      <a:pt x="395" y="306"/>
                      <a:pt x="304" y="420"/>
                    </a:cubicBezTo>
                    <a:cubicBezTo>
                      <a:pt x="209" y="534"/>
                      <a:pt x="91" y="622"/>
                      <a:pt x="34" y="763"/>
                    </a:cubicBezTo>
                    <a:cubicBezTo>
                      <a:pt x="1" y="856"/>
                      <a:pt x="90" y="947"/>
                      <a:pt x="180" y="947"/>
                    </a:cubicBezTo>
                    <a:cubicBezTo>
                      <a:pt x="193" y="947"/>
                      <a:pt x="205" y="945"/>
                      <a:pt x="217" y="941"/>
                    </a:cubicBezTo>
                    <a:cubicBezTo>
                      <a:pt x="377" y="896"/>
                      <a:pt x="482" y="736"/>
                      <a:pt x="570" y="599"/>
                    </a:cubicBezTo>
                    <a:cubicBezTo>
                      <a:pt x="669" y="455"/>
                      <a:pt x="726" y="310"/>
                      <a:pt x="768" y="139"/>
                    </a:cubicBezTo>
                    <a:cubicBezTo>
                      <a:pt x="786" y="59"/>
                      <a:pt x="720" y="0"/>
                      <a:pt x="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5"/>
              <p:cNvSpPr/>
              <p:nvPr/>
            </p:nvSpPr>
            <p:spPr>
              <a:xfrm rot="-9510447">
                <a:off x="6691393" y="1120222"/>
                <a:ext cx="14095" cy="19755"/>
              </a:xfrm>
              <a:custGeom>
                <a:avLst/>
                <a:gdLst/>
                <a:ahLst/>
                <a:cxnLst/>
                <a:rect l="l" t="t" r="r" b="b"/>
                <a:pathLst>
                  <a:path w="785" h="1095" extrusionOk="0">
                    <a:moveTo>
                      <a:pt x="640" y="1"/>
                    </a:moveTo>
                    <a:cubicBezTo>
                      <a:pt x="606" y="1"/>
                      <a:pt x="572" y="16"/>
                      <a:pt x="547" y="53"/>
                    </a:cubicBezTo>
                    <a:cubicBezTo>
                      <a:pt x="437" y="209"/>
                      <a:pt x="319" y="360"/>
                      <a:pt x="209" y="516"/>
                    </a:cubicBezTo>
                    <a:cubicBezTo>
                      <a:pt x="106" y="657"/>
                      <a:pt x="49" y="832"/>
                      <a:pt x="11" y="1004"/>
                    </a:cubicBezTo>
                    <a:cubicBezTo>
                      <a:pt x="0" y="1058"/>
                      <a:pt x="40" y="1095"/>
                      <a:pt x="84" y="1095"/>
                    </a:cubicBezTo>
                    <a:cubicBezTo>
                      <a:pt x="102" y="1095"/>
                      <a:pt x="120" y="1089"/>
                      <a:pt x="137" y="1076"/>
                    </a:cubicBezTo>
                    <a:cubicBezTo>
                      <a:pt x="273" y="962"/>
                      <a:pt x="398" y="832"/>
                      <a:pt x="479" y="676"/>
                    </a:cubicBezTo>
                    <a:cubicBezTo>
                      <a:pt x="566" y="505"/>
                      <a:pt x="649" y="334"/>
                      <a:pt x="737" y="163"/>
                    </a:cubicBezTo>
                    <a:cubicBezTo>
                      <a:pt x="784" y="76"/>
                      <a:pt x="714" y="1"/>
                      <a:pt x="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5"/>
              <p:cNvSpPr/>
              <p:nvPr/>
            </p:nvSpPr>
            <p:spPr>
              <a:xfrm rot="-9510447">
                <a:off x="6758299" y="1050100"/>
                <a:ext cx="10791" cy="15209"/>
              </a:xfrm>
              <a:custGeom>
                <a:avLst/>
                <a:gdLst/>
                <a:ahLst/>
                <a:cxnLst/>
                <a:rect l="l" t="t" r="r" b="b"/>
                <a:pathLst>
                  <a:path w="601" h="843" extrusionOk="0">
                    <a:moveTo>
                      <a:pt x="384" y="1"/>
                    </a:moveTo>
                    <a:cubicBezTo>
                      <a:pt x="339" y="1"/>
                      <a:pt x="294" y="24"/>
                      <a:pt x="270" y="65"/>
                    </a:cubicBezTo>
                    <a:cubicBezTo>
                      <a:pt x="228" y="137"/>
                      <a:pt x="225" y="213"/>
                      <a:pt x="205" y="293"/>
                    </a:cubicBezTo>
                    <a:cubicBezTo>
                      <a:pt x="183" y="369"/>
                      <a:pt x="141" y="427"/>
                      <a:pt x="103" y="499"/>
                    </a:cubicBezTo>
                    <a:cubicBezTo>
                      <a:pt x="49" y="601"/>
                      <a:pt x="0" y="818"/>
                      <a:pt x="167" y="841"/>
                    </a:cubicBezTo>
                    <a:cubicBezTo>
                      <a:pt x="177" y="842"/>
                      <a:pt x="187" y="843"/>
                      <a:pt x="197" y="843"/>
                    </a:cubicBezTo>
                    <a:cubicBezTo>
                      <a:pt x="361" y="843"/>
                      <a:pt x="485" y="669"/>
                      <a:pt x="528" y="525"/>
                    </a:cubicBezTo>
                    <a:cubicBezTo>
                      <a:pt x="578" y="369"/>
                      <a:pt x="601" y="160"/>
                      <a:pt x="476" y="39"/>
                    </a:cubicBezTo>
                    <a:cubicBezTo>
                      <a:pt x="450" y="13"/>
                      <a:pt x="417" y="1"/>
                      <a:pt x="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5"/>
              <p:cNvSpPr/>
              <p:nvPr/>
            </p:nvSpPr>
            <p:spPr>
              <a:xfrm rot="-9510447">
                <a:off x="6742896" y="1034629"/>
                <a:ext cx="11850" cy="20458"/>
              </a:xfrm>
              <a:custGeom>
                <a:avLst/>
                <a:gdLst/>
                <a:ahLst/>
                <a:cxnLst/>
                <a:rect l="l" t="t" r="r" b="b"/>
                <a:pathLst>
                  <a:path w="660" h="1134" extrusionOk="0">
                    <a:moveTo>
                      <a:pt x="567" y="1"/>
                    </a:moveTo>
                    <a:cubicBezTo>
                      <a:pt x="526" y="1"/>
                      <a:pt x="483" y="23"/>
                      <a:pt x="469" y="67"/>
                    </a:cubicBezTo>
                    <a:cubicBezTo>
                      <a:pt x="400" y="253"/>
                      <a:pt x="313" y="432"/>
                      <a:pt x="218" y="607"/>
                    </a:cubicBezTo>
                    <a:cubicBezTo>
                      <a:pt x="141" y="736"/>
                      <a:pt x="1" y="880"/>
                      <a:pt x="20" y="1040"/>
                    </a:cubicBezTo>
                    <a:cubicBezTo>
                      <a:pt x="26" y="1097"/>
                      <a:pt x="63" y="1133"/>
                      <a:pt x="118" y="1133"/>
                    </a:cubicBezTo>
                    <a:cubicBezTo>
                      <a:pt x="126" y="1133"/>
                      <a:pt x="133" y="1133"/>
                      <a:pt x="141" y="1131"/>
                    </a:cubicBezTo>
                    <a:cubicBezTo>
                      <a:pt x="332" y="1097"/>
                      <a:pt x="427" y="850"/>
                      <a:pt x="495" y="691"/>
                    </a:cubicBezTo>
                    <a:cubicBezTo>
                      <a:pt x="578" y="496"/>
                      <a:pt x="624" y="298"/>
                      <a:pt x="651" y="89"/>
                    </a:cubicBezTo>
                    <a:cubicBezTo>
                      <a:pt x="659" y="30"/>
                      <a:pt x="615"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5"/>
              <p:cNvSpPr/>
              <p:nvPr/>
            </p:nvSpPr>
            <p:spPr>
              <a:xfrm rot="-9510447">
                <a:off x="6754351" y="997081"/>
                <a:ext cx="229932" cy="419705"/>
              </a:xfrm>
              <a:custGeom>
                <a:avLst/>
                <a:gdLst/>
                <a:ahLst/>
                <a:cxnLst/>
                <a:rect l="l" t="t" r="r" b="b"/>
                <a:pathLst>
                  <a:path w="12806" h="23264" extrusionOk="0">
                    <a:moveTo>
                      <a:pt x="4600" y="0"/>
                    </a:moveTo>
                    <a:cubicBezTo>
                      <a:pt x="4508" y="0"/>
                      <a:pt x="4416" y="12"/>
                      <a:pt x="4323" y="34"/>
                    </a:cubicBezTo>
                    <a:cubicBezTo>
                      <a:pt x="0" y="1098"/>
                      <a:pt x="9072" y="19100"/>
                      <a:pt x="12806" y="23264"/>
                    </a:cubicBezTo>
                    <a:cubicBezTo>
                      <a:pt x="12806" y="23264"/>
                      <a:pt x="8822" y="0"/>
                      <a:pt x="4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5"/>
              <p:cNvSpPr/>
              <p:nvPr/>
            </p:nvSpPr>
            <p:spPr>
              <a:xfrm rot="-9510447">
                <a:off x="6847774" y="1080944"/>
                <a:ext cx="9768" cy="19394"/>
              </a:xfrm>
              <a:custGeom>
                <a:avLst/>
                <a:gdLst/>
                <a:ahLst/>
                <a:cxnLst/>
                <a:rect l="l" t="t" r="r" b="b"/>
                <a:pathLst>
                  <a:path w="544" h="1075" extrusionOk="0">
                    <a:moveTo>
                      <a:pt x="68" y="1"/>
                    </a:moveTo>
                    <a:cubicBezTo>
                      <a:pt x="38" y="1"/>
                      <a:pt x="7" y="27"/>
                      <a:pt x="7" y="58"/>
                    </a:cubicBezTo>
                    <a:cubicBezTo>
                      <a:pt x="0" y="237"/>
                      <a:pt x="30" y="393"/>
                      <a:pt x="76" y="563"/>
                    </a:cubicBezTo>
                    <a:cubicBezTo>
                      <a:pt x="118" y="723"/>
                      <a:pt x="144" y="914"/>
                      <a:pt x="266" y="1031"/>
                    </a:cubicBezTo>
                    <a:cubicBezTo>
                      <a:pt x="299" y="1061"/>
                      <a:pt x="335" y="1074"/>
                      <a:pt x="370" y="1074"/>
                    </a:cubicBezTo>
                    <a:cubicBezTo>
                      <a:pt x="446" y="1074"/>
                      <a:pt x="514" y="1011"/>
                      <a:pt x="525" y="925"/>
                    </a:cubicBezTo>
                    <a:cubicBezTo>
                      <a:pt x="544" y="761"/>
                      <a:pt x="434" y="586"/>
                      <a:pt x="369" y="442"/>
                    </a:cubicBezTo>
                    <a:cubicBezTo>
                      <a:pt x="297" y="286"/>
                      <a:pt x="220" y="149"/>
                      <a:pt x="106" y="19"/>
                    </a:cubicBezTo>
                    <a:cubicBezTo>
                      <a:pt x="95" y="6"/>
                      <a:pt x="81" y="1"/>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5"/>
              <p:cNvSpPr/>
              <p:nvPr/>
            </p:nvSpPr>
            <p:spPr>
              <a:xfrm rot="-9510447">
                <a:off x="6830282" y="1087418"/>
                <a:ext cx="10558" cy="15822"/>
              </a:xfrm>
              <a:custGeom>
                <a:avLst/>
                <a:gdLst/>
                <a:ahLst/>
                <a:cxnLst/>
                <a:rect l="l" t="t" r="r" b="b"/>
                <a:pathLst>
                  <a:path w="588" h="877" extrusionOk="0">
                    <a:moveTo>
                      <a:pt x="139" y="0"/>
                    </a:moveTo>
                    <a:cubicBezTo>
                      <a:pt x="72" y="0"/>
                      <a:pt x="1" y="61"/>
                      <a:pt x="26" y="141"/>
                    </a:cubicBezTo>
                    <a:cubicBezTo>
                      <a:pt x="72" y="281"/>
                      <a:pt x="105" y="426"/>
                      <a:pt x="151" y="571"/>
                    </a:cubicBezTo>
                    <a:cubicBezTo>
                      <a:pt x="193" y="688"/>
                      <a:pt x="227" y="844"/>
                      <a:pt x="372" y="874"/>
                    </a:cubicBezTo>
                    <a:cubicBezTo>
                      <a:pt x="380" y="876"/>
                      <a:pt x="388" y="876"/>
                      <a:pt x="395" y="876"/>
                    </a:cubicBezTo>
                    <a:cubicBezTo>
                      <a:pt x="439" y="876"/>
                      <a:pt x="479" y="857"/>
                      <a:pt x="505" y="818"/>
                    </a:cubicBezTo>
                    <a:cubicBezTo>
                      <a:pt x="588" y="697"/>
                      <a:pt x="505" y="560"/>
                      <a:pt x="444" y="446"/>
                    </a:cubicBezTo>
                    <a:cubicBezTo>
                      <a:pt x="375" y="312"/>
                      <a:pt x="300" y="186"/>
                      <a:pt x="227" y="53"/>
                    </a:cubicBezTo>
                    <a:cubicBezTo>
                      <a:pt x="207" y="16"/>
                      <a:pt x="174"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5"/>
              <p:cNvSpPr/>
              <p:nvPr/>
            </p:nvSpPr>
            <p:spPr>
              <a:xfrm rot="-9510447">
                <a:off x="6818924" y="1114845"/>
                <a:ext cx="7757" cy="14090"/>
              </a:xfrm>
              <a:custGeom>
                <a:avLst/>
                <a:gdLst/>
                <a:ahLst/>
                <a:cxnLst/>
                <a:rect l="l" t="t" r="r" b="b"/>
                <a:pathLst>
                  <a:path w="432" h="781" extrusionOk="0">
                    <a:moveTo>
                      <a:pt x="102" y="0"/>
                    </a:moveTo>
                    <a:cubicBezTo>
                      <a:pt x="51" y="0"/>
                      <a:pt x="1" y="43"/>
                      <a:pt x="17" y="110"/>
                    </a:cubicBezTo>
                    <a:cubicBezTo>
                      <a:pt x="43" y="232"/>
                      <a:pt x="73" y="349"/>
                      <a:pt x="112" y="464"/>
                    </a:cubicBezTo>
                    <a:cubicBezTo>
                      <a:pt x="127" y="516"/>
                      <a:pt x="150" y="574"/>
                      <a:pt x="169" y="623"/>
                    </a:cubicBezTo>
                    <a:cubicBezTo>
                      <a:pt x="196" y="688"/>
                      <a:pt x="226" y="704"/>
                      <a:pt x="275" y="753"/>
                    </a:cubicBezTo>
                    <a:cubicBezTo>
                      <a:pt x="294" y="772"/>
                      <a:pt x="315" y="780"/>
                      <a:pt x="335" y="780"/>
                    </a:cubicBezTo>
                    <a:cubicBezTo>
                      <a:pt x="386" y="780"/>
                      <a:pt x="432" y="726"/>
                      <a:pt x="424" y="665"/>
                    </a:cubicBezTo>
                    <a:cubicBezTo>
                      <a:pt x="415" y="597"/>
                      <a:pt x="420" y="574"/>
                      <a:pt x="389" y="509"/>
                    </a:cubicBezTo>
                    <a:cubicBezTo>
                      <a:pt x="366" y="464"/>
                      <a:pt x="340" y="422"/>
                      <a:pt x="321" y="376"/>
                    </a:cubicBezTo>
                    <a:cubicBezTo>
                      <a:pt x="271" y="274"/>
                      <a:pt x="226" y="171"/>
                      <a:pt x="187" y="65"/>
                    </a:cubicBezTo>
                    <a:cubicBezTo>
                      <a:pt x="172" y="20"/>
                      <a:pt x="137"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5"/>
              <p:cNvSpPr/>
              <p:nvPr/>
            </p:nvSpPr>
            <p:spPr>
              <a:xfrm rot="-9510447">
                <a:off x="6840974" y="1124583"/>
                <a:ext cx="7739" cy="19069"/>
              </a:xfrm>
              <a:custGeom>
                <a:avLst/>
                <a:gdLst/>
                <a:ahLst/>
                <a:cxnLst/>
                <a:rect l="l" t="t" r="r" b="b"/>
                <a:pathLst>
                  <a:path w="431" h="1057" extrusionOk="0">
                    <a:moveTo>
                      <a:pt x="115" y="1"/>
                    </a:moveTo>
                    <a:cubicBezTo>
                      <a:pt x="59" y="1"/>
                      <a:pt x="0" y="38"/>
                      <a:pt x="4" y="104"/>
                    </a:cubicBezTo>
                    <a:cubicBezTo>
                      <a:pt x="23" y="389"/>
                      <a:pt x="13" y="785"/>
                      <a:pt x="206" y="1016"/>
                    </a:cubicBezTo>
                    <a:cubicBezTo>
                      <a:pt x="230" y="1044"/>
                      <a:pt x="259" y="1056"/>
                      <a:pt x="289" y="1056"/>
                    </a:cubicBezTo>
                    <a:cubicBezTo>
                      <a:pt x="356" y="1056"/>
                      <a:pt x="424" y="996"/>
                      <a:pt x="427" y="925"/>
                    </a:cubicBezTo>
                    <a:cubicBezTo>
                      <a:pt x="430" y="781"/>
                      <a:pt x="362" y="648"/>
                      <a:pt x="320" y="511"/>
                    </a:cubicBezTo>
                    <a:cubicBezTo>
                      <a:pt x="274" y="367"/>
                      <a:pt x="237" y="226"/>
                      <a:pt x="210" y="74"/>
                    </a:cubicBezTo>
                    <a:cubicBezTo>
                      <a:pt x="202" y="24"/>
                      <a:pt x="15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5"/>
              <p:cNvSpPr/>
              <p:nvPr/>
            </p:nvSpPr>
            <p:spPr>
              <a:xfrm rot="-9510447">
                <a:off x="6851222" y="1169431"/>
                <a:ext cx="8277" cy="15154"/>
              </a:xfrm>
              <a:custGeom>
                <a:avLst/>
                <a:gdLst/>
                <a:ahLst/>
                <a:cxnLst/>
                <a:rect l="l" t="t" r="r" b="b"/>
                <a:pathLst>
                  <a:path w="461" h="840" extrusionOk="0">
                    <a:moveTo>
                      <a:pt x="114" y="1"/>
                    </a:moveTo>
                    <a:cubicBezTo>
                      <a:pt x="76" y="1"/>
                      <a:pt x="38" y="24"/>
                      <a:pt x="31" y="63"/>
                    </a:cubicBezTo>
                    <a:cubicBezTo>
                      <a:pt x="0" y="188"/>
                      <a:pt x="16" y="302"/>
                      <a:pt x="31" y="428"/>
                    </a:cubicBezTo>
                    <a:cubicBezTo>
                      <a:pt x="50" y="557"/>
                      <a:pt x="46" y="709"/>
                      <a:pt x="153" y="797"/>
                    </a:cubicBezTo>
                    <a:cubicBezTo>
                      <a:pt x="186" y="826"/>
                      <a:pt x="223" y="839"/>
                      <a:pt x="259" y="839"/>
                    </a:cubicBezTo>
                    <a:cubicBezTo>
                      <a:pt x="322" y="839"/>
                      <a:pt x="380" y="798"/>
                      <a:pt x="407" y="728"/>
                    </a:cubicBezTo>
                    <a:cubicBezTo>
                      <a:pt x="461" y="602"/>
                      <a:pt x="384" y="465"/>
                      <a:pt x="339" y="344"/>
                    </a:cubicBezTo>
                    <a:cubicBezTo>
                      <a:pt x="297" y="226"/>
                      <a:pt x="256" y="123"/>
                      <a:pt x="172" y="25"/>
                    </a:cubicBezTo>
                    <a:cubicBezTo>
                      <a:pt x="157" y="8"/>
                      <a:pt x="135"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5"/>
              <p:cNvSpPr/>
              <p:nvPr/>
            </p:nvSpPr>
            <p:spPr>
              <a:xfrm rot="-9510447">
                <a:off x="6833390" y="1171367"/>
                <a:ext cx="11150" cy="19737"/>
              </a:xfrm>
              <a:custGeom>
                <a:avLst/>
                <a:gdLst/>
                <a:ahLst/>
                <a:cxnLst/>
                <a:rect l="l" t="t" r="r" b="b"/>
                <a:pathLst>
                  <a:path w="621" h="1094" extrusionOk="0">
                    <a:moveTo>
                      <a:pt x="186" y="0"/>
                    </a:moveTo>
                    <a:cubicBezTo>
                      <a:pt x="96" y="0"/>
                      <a:pt x="1" y="77"/>
                      <a:pt x="23" y="194"/>
                    </a:cubicBezTo>
                    <a:cubicBezTo>
                      <a:pt x="58" y="361"/>
                      <a:pt x="100" y="524"/>
                      <a:pt x="157" y="680"/>
                    </a:cubicBezTo>
                    <a:cubicBezTo>
                      <a:pt x="210" y="824"/>
                      <a:pt x="256" y="987"/>
                      <a:pt x="388" y="1071"/>
                    </a:cubicBezTo>
                    <a:cubicBezTo>
                      <a:pt x="412" y="1087"/>
                      <a:pt x="438" y="1094"/>
                      <a:pt x="462" y="1094"/>
                    </a:cubicBezTo>
                    <a:cubicBezTo>
                      <a:pt x="540" y="1094"/>
                      <a:pt x="610" y="1025"/>
                      <a:pt x="613" y="942"/>
                    </a:cubicBezTo>
                    <a:cubicBezTo>
                      <a:pt x="621" y="794"/>
                      <a:pt x="518" y="673"/>
                      <a:pt x="465" y="539"/>
                    </a:cubicBezTo>
                    <a:cubicBezTo>
                      <a:pt x="404" y="403"/>
                      <a:pt x="362" y="257"/>
                      <a:pt x="324" y="113"/>
                    </a:cubicBezTo>
                    <a:cubicBezTo>
                      <a:pt x="304" y="34"/>
                      <a:pt x="246"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5"/>
              <p:cNvSpPr/>
              <p:nvPr/>
            </p:nvSpPr>
            <p:spPr>
              <a:xfrm rot="-9510447">
                <a:off x="6814008" y="1193121"/>
                <a:ext cx="9319" cy="15678"/>
              </a:xfrm>
              <a:custGeom>
                <a:avLst/>
                <a:gdLst/>
                <a:ahLst/>
                <a:cxnLst/>
                <a:rect l="l" t="t" r="r" b="b"/>
                <a:pathLst>
                  <a:path w="519" h="869" extrusionOk="0">
                    <a:moveTo>
                      <a:pt x="173" y="0"/>
                    </a:moveTo>
                    <a:cubicBezTo>
                      <a:pt x="87" y="0"/>
                      <a:pt x="0" y="91"/>
                      <a:pt x="56" y="191"/>
                    </a:cubicBezTo>
                    <a:cubicBezTo>
                      <a:pt x="165" y="393"/>
                      <a:pt x="257" y="613"/>
                      <a:pt x="344" y="822"/>
                    </a:cubicBezTo>
                    <a:cubicBezTo>
                      <a:pt x="359" y="855"/>
                      <a:pt x="387" y="869"/>
                      <a:pt x="417" y="869"/>
                    </a:cubicBezTo>
                    <a:cubicBezTo>
                      <a:pt x="466" y="869"/>
                      <a:pt x="518" y="831"/>
                      <a:pt x="516" y="776"/>
                    </a:cubicBezTo>
                    <a:cubicBezTo>
                      <a:pt x="500" y="510"/>
                      <a:pt x="416" y="286"/>
                      <a:pt x="276" y="62"/>
                    </a:cubicBezTo>
                    <a:cubicBezTo>
                      <a:pt x="250" y="18"/>
                      <a:pt x="212"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5"/>
              <p:cNvSpPr/>
              <p:nvPr/>
            </p:nvSpPr>
            <p:spPr>
              <a:xfrm rot="-9510447">
                <a:off x="6817937" y="1234700"/>
                <a:ext cx="10791" cy="18636"/>
              </a:xfrm>
              <a:custGeom>
                <a:avLst/>
                <a:gdLst/>
                <a:ahLst/>
                <a:cxnLst/>
                <a:rect l="l" t="t" r="r" b="b"/>
                <a:pathLst>
                  <a:path w="601" h="1033" extrusionOk="0">
                    <a:moveTo>
                      <a:pt x="163" y="1"/>
                    </a:moveTo>
                    <a:cubicBezTo>
                      <a:pt x="86" y="1"/>
                      <a:pt x="1" y="70"/>
                      <a:pt x="36" y="155"/>
                    </a:cubicBezTo>
                    <a:cubicBezTo>
                      <a:pt x="154" y="434"/>
                      <a:pt x="245" y="776"/>
                      <a:pt x="443" y="1008"/>
                    </a:cubicBezTo>
                    <a:cubicBezTo>
                      <a:pt x="457" y="1025"/>
                      <a:pt x="478" y="1033"/>
                      <a:pt x="500" y="1033"/>
                    </a:cubicBezTo>
                    <a:cubicBezTo>
                      <a:pt x="548" y="1033"/>
                      <a:pt x="600" y="995"/>
                      <a:pt x="594" y="943"/>
                    </a:cubicBezTo>
                    <a:cubicBezTo>
                      <a:pt x="561" y="639"/>
                      <a:pt x="382" y="338"/>
                      <a:pt x="257" y="60"/>
                    </a:cubicBezTo>
                    <a:cubicBezTo>
                      <a:pt x="239" y="19"/>
                      <a:pt x="202"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5"/>
              <p:cNvSpPr/>
              <p:nvPr/>
            </p:nvSpPr>
            <p:spPr>
              <a:xfrm rot="-9510447">
                <a:off x="6845636" y="1209759"/>
                <a:ext cx="9013" cy="15100"/>
              </a:xfrm>
              <a:custGeom>
                <a:avLst/>
                <a:gdLst/>
                <a:ahLst/>
                <a:cxnLst/>
                <a:rect l="l" t="t" r="r" b="b"/>
                <a:pathLst>
                  <a:path w="502" h="837" extrusionOk="0">
                    <a:moveTo>
                      <a:pt x="116" y="0"/>
                    </a:moveTo>
                    <a:cubicBezTo>
                      <a:pt x="57" y="0"/>
                      <a:pt x="0" y="49"/>
                      <a:pt x="12" y="128"/>
                    </a:cubicBezTo>
                    <a:cubicBezTo>
                      <a:pt x="31" y="257"/>
                      <a:pt x="54" y="383"/>
                      <a:pt x="96" y="508"/>
                    </a:cubicBezTo>
                    <a:cubicBezTo>
                      <a:pt x="133" y="622"/>
                      <a:pt x="164" y="763"/>
                      <a:pt x="278" y="820"/>
                    </a:cubicBezTo>
                    <a:cubicBezTo>
                      <a:pt x="299" y="831"/>
                      <a:pt x="325" y="837"/>
                      <a:pt x="350" y="837"/>
                    </a:cubicBezTo>
                    <a:cubicBezTo>
                      <a:pt x="411" y="837"/>
                      <a:pt x="473" y="805"/>
                      <a:pt x="483" y="740"/>
                    </a:cubicBezTo>
                    <a:cubicBezTo>
                      <a:pt x="502" y="607"/>
                      <a:pt x="438" y="527"/>
                      <a:pt x="377" y="413"/>
                    </a:cubicBezTo>
                    <a:cubicBezTo>
                      <a:pt x="319" y="299"/>
                      <a:pt x="263" y="188"/>
                      <a:pt x="217" y="71"/>
                    </a:cubicBezTo>
                    <a:cubicBezTo>
                      <a:pt x="196" y="22"/>
                      <a:pt x="155"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5"/>
              <p:cNvSpPr/>
              <p:nvPr/>
            </p:nvSpPr>
            <p:spPr>
              <a:xfrm rot="-9510447">
                <a:off x="6858257" y="1230527"/>
                <a:ext cx="7182" cy="14270"/>
              </a:xfrm>
              <a:custGeom>
                <a:avLst/>
                <a:gdLst/>
                <a:ahLst/>
                <a:cxnLst/>
                <a:rect l="l" t="t" r="r" b="b"/>
                <a:pathLst>
                  <a:path w="400" h="791" extrusionOk="0">
                    <a:moveTo>
                      <a:pt x="132" y="1"/>
                    </a:moveTo>
                    <a:cubicBezTo>
                      <a:pt x="88" y="1"/>
                      <a:pt x="47" y="24"/>
                      <a:pt x="39" y="77"/>
                    </a:cubicBezTo>
                    <a:cubicBezTo>
                      <a:pt x="4" y="289"/>
                      <a:pt x="1" y="693"/>
                      <a:pt x="240" y="784"/>
                    </a:cubicBezTo>
                    <a:cubicBezTo>
                      <a:pt x="252" y="789"/>
                      <a:pt x="263" y="791"/>
                      <a:pt x="275" y="791"/>
                    </a:cubicBezTo>
                    <a:cubicBezTo>
                      <a:pt x="335" y="791"/>
                      <a:pt x="382" y="728"/>
                      <a:pt x="389" y="670"/>
                    </a:cubicBezTo>
                    <a:cubicBezTo>
                      <a:pt x="400" y="571"/>
                      <a:pt x="324" y="491"/>
                      <a:pt x="290" y="400"/>
                    </a:cubicBezTo>
                    <a:cubicBezTo>
                      <a:pt x="255" y="305"/>
                      <a:pt x="244" y="206"/>
                      <a:pt x="248" y="107"/>
                    </a:cubicBezTo>
                    <a:cubicBezTo>
                      <a:pt x="250" y="40"/>
                      <a:pt x="189"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5"/>
              <p:cNvSpPr/>
              <p:nvPr/>
            </p:nvSpPr>
            <p:spPr>
              <a:xfrm rot="-9510447">
                <a:off x="6846015" y="1253878"/>
                <a:ext cx="12622" cy="16724"/>
              </a:xfrm>
              <a:custGeom>
                <a:avLst/>
                <a:gdLst/>
                <a:ahLst/>
                <a:cxnLst/>
                <a:rect l="l" t="t" r="r" b="b"/>
                <a:pathLst>
                  <a:path w="703" h="927" extrusionOk="0">
                    <a:moveTo>
                      <a:pt x="129" y="1"/>
                    </a:moveTo>
                    <a:cubicBezTo>
                      <a:pt x="65" y="1"/>
                      <a:pt x="0" y="42"/>
                      <a:pt x="6" y="116"/>
                    </a:cubicBezTo>
                    <a:cubicBezTo>
                      <a:pt x="29" y="298"/>
                      <a:pt x="79" y="473"/>
                      <a:pt x="174" y="625"/>
                    </a:cubicBezTo>
                    <a:cubicBezTo>
                      <a:pt x="257" y="754"/>
                      <a:pt x="429" y="895"/>
                      <a:pt x="585" y="925"/>
                    </a:cubicBezTo>
                    <a:cubicBezTo>
                      <a:pt x="590" y="926"/>
                      <a:pt x="595" y="927"/>
                      <a:pt x="599" y="927"/>
                    </a:cubicBezTo>
                    <a:cubicBezTo>
                      <a:pt x="652" y="927"/>
                      <a:pt x="703" y="871"/>
                      <a:pt x="664" y="818"/>
                    </a:cubicBezTo>
                    <a:cubicBezTo>
                      <a:pt x="631" y="765"/>
                      <a:pt x="580" y="723"/>
                      <a:pt x="543" y="674"/>
                    </a:cubicBezTo>
                    <a:cubicBezTo>
                      <a:pt x="494" y="618"/>
                      <a:pt x="459" y="549"/>
                      <a:pt x="413" y="488"/>
                    </a:cubicBezTo>
                    <a:cubicBezTo>
                      <a:pt x="326" y="367"/>
                      <a:pt x="269" y="233"/>
                      <a:pt x="243" y="85"/>
                    </a:cubicBezTo>
                    <a:cubicBezTo>
                      <a:pt x="231" y="27"/>
                      <a:pt x="180"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5"/>
              <p:cNvSpPr/>
              <p:nvPr/>
            </p:nvSpPr>
            <p:spPr>
              <a:xfrm rot="-9510447">
                <a:off x="6831188" y="1269676"/>
                <a:ext cx="9552" cy="16760"/>
              </a:xfrm>
              <a:custGeom>
                <a:avLst/>
                <a:gdLst/>
                <a:ahLst/>
                <a:cxnLst/>
                <a:rect l="l" t="t" r="r" b="b"/>
                <a:pathLst>
                  <a:path w="532" h="929" extrusionOk="0">
                    <a:moveTo>
                      <a:pt x="123" y="1"/>
                    </a:moveTo>
                    <a:cubicBezTo>
                      <a:pt x="61" y="1"/>
                      <a:pt x="0" y="67"/>
                      <a:pt x="37" y="142"/>
                    </a:cubicBezTo>
                    <a:cubicBezTo>
                      <a:pt x="94" y="268"/>
                      <a:pt x="140" y="402"/>
                      <a:pt x="178" y="535"/>
                    </a:cubicBezTo>
                    <a:cubicBezTo>
                      <a:pt x="212" y="649"/>
                      <a:pt x="231" y="781"/>
                      <a:pt x="296" y="881"/>
                    </a:cubicBezTo>
                    <a:cubicBezTo>
                      <a:pt x="315" y="912"/>
                      <a:pt x="351" y="928"/>
                      <a:pt x="386" y="928"/>
                    </a:cubicBezTo>
                    <a:cubicBezTo>
                      <a:pt x="428" y="928"/>
                      <a:pt x="468" y="905"/>
                      <a:pt x="478" y="858"/>
                    </a:cubicBezTo>
                    <a:cubicBezTo>
                      <a:pt x="531" y="584"/>
                      <a:pt x="342" y="272"/>
                      <a:pt x="201" y="48"/>
                    </a:cubicBezTo>
                    <a:cubicBezTo>
                      <a:pt x="181" y="14"/>
                      <a:pt x="152"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5"/>
              <p:cNvSpPr/>
              <p:nvPr/>
            </p:nvSpPr>
            <p:spPr>
              <a:xfrm rot="-9510447">
                <a:off x="6809308" y="1287661"/>
                <a:ext cx="10558" cy="18167"/>
              </a:xfrm>
              <a:custGeom>
                <a:avLst/>
                <a:gdLst/>
                <a:ahLst/>
                <a:cxnLst/>
                <a:rect l="l" t="t" r="r" b="b"/>
                <a:pathLst>
                  <a:path w="588" h="1007" extrusionOk="0">
                    <a:moveTo>
                      <a:pt x="120" y="1"/>
                    </a:moveTo>
                    <a:cubicBezTo>
                      <a:pt x="60" y="1"/>
                      <a:pt x="0" y="53"/>
                      <a:pt x="18" y="128"/>
                    </a:cubicBezTo>
                    <a:cubicBezTo>
                      <a:pt x="98" y="435"/>
                      <a:pt x="151" y="789"/>
                      <a:pt x="424" y="995"/>
                    </a:cubicBezTo>
                    <a:cubicBezTo>
                      <a:pt x="437" y="1003"/>
                      <a:pt x="450" y="1007"/>
                      <a:pt x="463" y="1007"/>
                    </a:cubicBezTo>
                    <a:cubicBezTo>
                      <a:pt x="505" y="1007"/>
                      <a:pt x="540" y="963"/>
                      <a:pt x="546" y="922"/>
                    </a:cubicBezTo>
                    <a:cubicBezTo>
                      <a:pt x="588" y="599"/>
                      <a:pt x="368" y="310"/>
                      <a:pt x="204" y="47"/>
                    </a:cubicBezTo>
                    <a:cubicBezTo>
                      <a:pt x="183" y="15"/>
                      <a:pt x="152"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5"/>
              <p:cNvSpPr/>
              <p:nvPr/>
            </p:nvSpPr>
            <p:spPr>
              <a:xfrm rot="-9510447">
                <a:off x="6854027" y="1308179"/>
                <a:ext cx="7397" cy="15118"/>
              </a:xfrm>
              <a:custGeom>
                <a:avLst/>
                <a:gdLst/>
                <a:ahLst/>
                <a:cxnLst/>
                <a:rect l="l" t="t" r="r" b="b"/>
                <a:pathLst>
                  <a:path w="412" h="838" extrusionOk="0">
                    <a:moveTo>
                      <a:pt x="130" y="0"/>
                    </a:moveTo>
                    <a:cubicBezTo>
                      <a:pt x="66" y="0"/>
                      <a:pt x="1" y="42"/>
                      <a:pt x="9" y="120"/>
                    </a:cubicBezTo>
                    <a:cubicBezTo>
                      <a:pt x="24" y="253"/>
                      <a:pt x="29" y="382"/>
                      <a:pt x="43" y="515"/>
                    </a:cubicBezTo>
                    <a:cubicBezTo>
                      <a:pt x="55" y="633"/>
                      <a:pt x="59" y="766"/>
                      <a:pt x="176" y="823"/>
                    </a:cubicBezTo>
                    <a:cubicBezTo>
                      <a:pt x="195" y="832"/>
                      <a:pt x="216" y="837"/>
                      <a:pt x="236" y="837"/>
                    </a:cubicBezTo>
                    <a:cubicBezTo>
                      <a:pt x="266" y="837"/>
                      <a:pt x="295" y="827"/>
                      <a:pt x="317" y="805"/>
                    </a:cubicBezTo>
                    <a:cubicBezTo>
                      <a:pt x="412" y="709"/>
                      <a:pt x="374" y="591"/>
                      <a:pt x="348" y="473"/>
                    </a:cubicBezTo>
                    <a:cubicBezTo>
                      <a:pt x="317" y="344"/>
                      <a:pt x="280" y="219"/>
                      <a:pt x="249" y="86"/>
                    </a:cubicBezTo>
                    <a:cubicBezTo>
                      <a:pt x="235" y="28"/>
                      <a:pt x="183"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5"/>
              <p:cNvSpPr/>
              <p:nvPr/>
            </p:nvSpPr>
            <p:spPr>
              <a:xfrm rot="-9510447">
                <a:off x="6833278" y="1313834"/>
                <a:ext cx="7990" cy="16183"/>
              </a:xfrm>
              <a:custGeom>
                <a:avLst/>
                <a:gdLst/>
                <a:ahLst/>
                <a:cxnLst/>
                <a:rect l="l" t="t" r="r" b="b"/>
                <a:pathLst>
                  <a:path w="445" h="897" extrusionOk="0">
                    <a:moveTo>
                      <a:pt x="130" y="0"/>
                    </a:moveTo>
                    <a:cubicBezTo>
                      <a:pt x="77" y="0"/>
                      <a:pt x="20" y="39"/>
                      <a:pt x="15" y="104"/>
                    </a:cubicBezTo>
                    <a:cubicBezTo>
                      <a:pt x="0" y="355"/>
                      <a:pt x="11" y="762"/>
                      <a:pt x="285" y="884"/>
                    </a:cubicBezTo>
                    <a:cubicBezTo>
                      <a:pt x="302" y="892"/>
                      <a:pt x="319" y="896"/>
                      <a:pt x="335" y="896"/>
                    </a:cubicBezTo>
                    <a:cubicBezTo>
                      <a:pt x="385" y="896"/>
                      <a:pt x="424" y="859"/>
                      <a:pt x="429" y="804"/>
                    </a:cubicBezTo>
                    <a:cubicBezTo>
                      <a:pt x="445" y="679"/>
                      <a:pt x="388" y="560"/>
                      <a:pt x="342" y="446"/>
                    </a:cubicBezTo>
                    <a:cubicBezTo>
                      <a:pt x="297" y="329"/>
                      <a:pt x="247" y="200"/>
                      <a:pt x="220" y="74"/>
                    </a:cubicBezTo>
                    <a:cubicBezTo>
                      <a:pt x="209" y="23"/>
                      <a:pt x="170"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5"/>
              <p:cNvSpPr/>
              <p:nvPr/>
            </p:nvSpPr>
            <p:spPr>
              <a:xfrm rot="-9510447">
                <a:off x="6809340" y="1340039"/>
                <a:ext cx="9678" cy="15407"/>
              </a:xfrm>
              <a:custGeom>
                <a:avLst/>
                <a:gdLst/>
                <a:ahLst/>
                <a:cxnLst/>
                <a:rect l="l" t="t" r="r" b="b"/>
                <a:pathLst>
                  <a:path w="539" h="854" extrusionOk="0">
                    <a:moveTo>
                      <a:pt x="174" y="1"/>
                    </a:moveTo>
                    <a:cubicBezTo>
                      <a:pt x="90" y="1"/>
                      <a:pt x="1" y="80"/>
                      <a:pt x="29" y="180"/>
                    </a:cubicBezTo>
                    <a:cubicBezTo>
                      <a:pt x="63" y="314"/>
                      <a:pt x="105" y="446"/>
                      <a:pt x="143" y="575"/>
                    </a:cubicBezTo>
                    <a:cubicBezTo>
                      <a:pt x="181" y="701"/>
                      <a:pt x="234" y="796"/>
                      <a:pt x="356" y="849"/>
                    </a:cubicBezTo>
                    <a:cubicBezTo>
                      <a:pt x="364" y="852"/>
                      <a:pt x="373" y="854"/>
                      <a:pt x="383" y="854"/>
                    </a:cubicBezTo>
                    <a:cubicBezTo>
                      <a:pt x="420" y="854"/>
                      <a:pt x="462" y="831"/>
                      <a:pt x="478" y="800"/>
                    </a:cubicBezTo>
                    <a:cubicBezTo>
                      <a:pt x="539" y="679"/>
                      <a:pt x="500" y="565"/>
                      <a:pt x="451" y="446"/>
                    </a:cubicBezTo>
                    <a:cubicBezTo>
                      <a:pt x="397" y="321"/>
                      <a:pt x="344" y="195"/>
                      <a:pt x="283" y="70"/>
                    </a:cubicBezTo>
                    <a:cubicBezTo>
                      <a:pt x="259" y="21"/>
                      <a:pt x="217"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5"/>
              <p:cNvSpPr/>
              <p:nvPr/>
            </p:nvSpPr>
            <p:spPr>
              <a:xfrm rot="-9510447">
                <a:off x="6820620" y="1382980"/>
                <a:ext cx="6625" cy="18312"/>
              </a:xfrm>
              <a:custGeom>
                <a:avLst/>
                <a:gdLst/>
                <a:ahLst/>
                <a:cxnLst/>
                <a:rect l="l" t="t" r="r" b="b"/>
                <a:pathLst>
                  <a:path w="369" h="1015" extrusionOk="0">
                    <a:moveTo>
                      <a:pt x="68" y="0"/>
                    </a:moveTo>
                    <a:cubicBezTo>
                      <a:pt x="33" y="0"/>
                      <a:pt x="1" y="22"/>
                      <a:pt x="7" y="68"/>
                    </a:cubicBezTo>
                    <a:cubicBezTo>
                      <a:pt x="45" y="375"/>
                      <a:pt x="56" y="691"/>
                      <a:pt x="197" y="972"/>
                    </a:cubicBezTo>
                    <a:cubicBezTo>
                      <a:pt x="213" y="1002"/>
                      <a:pt x="240" y="1015"/>
                      <a:pt x="267" y="1015"/>
                    </a:cubicBezTo>
                    <a:cubicBezTo>
                      <a:pt x="313" y="1015"/>
                      <a:pt x="362" y="979"/>
                      <a:pt x="364" y="926"/>
                    </a:cubicBezTo>
                    <a:cubicBezTo>
                      <a:pt x="368" y="619"/>
                      <a:pt x="239" y="337"/>
                      <a:pt x="140" y="48"/>
                    </a:cubicBezTo>
                    <a:cubicBezTo>
                      <a:pt x="129" y="17"/>
                      <a:pt x="98" y="0"/>
                      <a:pt x="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5"/>
              <p:cNvSpPr/>
              <p:nvPr/>
            </p:nvSpPr>
            <p:spPr>
              <a:xfrm rot="-9510447">
                <a:off x="6836024" y="1382949"/>
                <a:ext cx="7451" cy="12178"/>
              </a:xfrm>
              <a:custGeom>
                <a:avLst/>
                <a:gdLst/>
                <a:ahLst/>
                <a:cxnLst/>
                <a:rect l="l" t="t" r="r" b="b"/>
                <a:pathLst>
                  <a:path w="415" h="675" extrusionOk="0">
                    <a:moveTo>
                      <a:pt x="172" y="1"/>
                    </a:moveTo>
                    <a:cubicBezTo>
                      <a:pt x="124" y="1"/>
                      <a:pt x="73" y="28"/>
                      <a:pt x="65" y="78"/>
                    </a:cubicBezTo>
                    <a:cubicBezTo>
                      <a:pt x="34" y="241"/>
                      <a:pt x="0" y="461"/>
                      <a:pt x="99" y="610"/>
                    </a:cubicBezTo>
                    <a:cubicBezTo>
                      <a:pt x="128" y="654"/>
                      <a:pt x="171" y="674"/>
                      <a:pt x="213" y="674"/>
                    </a:cubicBezTo>
                    <a:cubicBezTo>
                      <a:pt x="270" y="674"/>
                      <a:pt x="326" y="638"/>
                      <a:pt x="350" y="575"/>
                    </a:cubicBezTo>
                    <a:cubicBezTo>
                      <a:pt x="414" y="412"/>
                      <a:pt x="323" y="203"/>
                      <a:pt x="258" y="51"/>
                    </a:cubicBezTo>
                    <a:cubicBezTo>
                      <a:pt x="244" y="16"/>
                      <a:pt x="209"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5"/>
              <p:cNvSpPr/>
              <p:nvPr/>
            </p:nvSpPr>
            <p:spPr>
              <a:xfrm rot="-9510447">
                <a:off x="6850921" y="1347239"/>
                <a:ext cx="7056" cy="13603"/>
              </a:xfrm>
              <a:custGeom>
                <a:avLst/>
                <a:gdLst/>
                <a:ahLst/>
                <a:cxnLst/>
                <a:rect l="l" t="t" r="r" b="b"/>
                <a:pathLst>
                  <a:path w="393" h="754" extrusionOk="0">
                    <a:moveTo>
                      <a:pt x="150" y="0"/>
                    </a:moveTo>
                    <a:cubicBezTo>
                      <a:pt x="117" y="0"/>
                      <a:pt x="86" y="18"/>
                      <a:pt x="81" y="59"/>
                    </a:cubicBezTo>
                    <a:cubicBezTo>
                      <a:pt x="54" y="241"/>
                      <a:pt x="1" y="534"/>
                      <a:pt x="111" y="698"/>
                    </a:cubicBezTo>
                    <a:cubicBezTo>
                      <a:pt x="136" y="732"/>
                      <a:pt x="179" y="754"/>
                      <a:pt x="220" y="754"/>
                    </a:cubicBezTo>
                    <a:cubicBezTo>
                      <a:pt x="257" y="754"/>
                      <a:pt x="291" y="737"/>
                      <a:pt x="309" y="698"/>
                    </a:cubicBezTo>
                    <a:cubicBezTo>
                      <a:pt x="392" y="512"/>
                      <a:pt x="301" y="245"/>
                      <a:pt x="241" y="59"/>
                    </a:cubicBezTo>
                    <a:cubicBezTo>
                      <a:pt x="229" y="23"/>
                      <a:pt x="188"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5"/>
              <p:cNvSpPr/>
              <p:nvPr/>
            </p:nvSpPr>
            <p:spPr>
              <a:xfrm rot="-9510447">
                <a:off x="6828568" y="1342839"/>
                <a:ext cx="10198" cy="22497"/>
              </a:xfrm>
              <a:custGeom>
                <a:avLst/>
                <a:gdLst/>
                <a:ahLst/>
                <a:cxnLst/>
                <a:rect l="l" t="t" r="r" b="b"/>
                <a:pathLst>
                  <a:path w="568" h="1247" extrusionOk="0">
                    <a:moveTo>
                      <a:pt x="122" y="1"/>
                    </a:moveTo>
                    <a:cubicBezTo>
                      <a:pt x="74" y="1"/>
                      <a:pt x="27" y="33"/>
                      <a:pt x="23" y="99"/>
                    </a:cubicBezTo>
                    <a:cubicBezTo>
                      <a:pt x="0" y="460"/>
                      <a:pt x="16" y="985"/>
                      <a:pt x="331" y="1224"/>
                    </a:cubicBezTo>
                    <a:cubicBezTo>
                      <a:pt x="352" y="1240"/>
                      <a:pt x="376" y="1247"/>
                      <a:pt x="401" y="1247"/>
                    </a:cubicBezTo>
                    <a:cubicBezTo>
                      <a:pt x="481" y="1247"/>
                      <a:pt x="568" y="1176"/>
                      <a:pt x="559" y="1091"/>
                    </a:cubicBezTo>
                    <a:cubicBezTo>
                      <a:pt x="540" y="928"/>
                      <a:pt x="445" y="802"/>
                      <a:pt x="384" y="651"/>
                    </a:cubicBezTo>
                    <a:cubicBezTo>
                      <a:pt x="316" y="479"/>
                      <a:pt x="251" y="286"/>
                      <a:pt x="228" y="99"/>
                    </a:cubicBezTo>
                    <a:cubicBezTo>
                      <a:pt x="221" y="34"/>
                      <a:pt x="171"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5"/>
              <p:cNvSpPr/>
              <p:nvPr/>
            </p:nvSpPr>
            <p:spPr>
              <a:xfrm rot="-9510447">
                <a:off x="6796409" y="1035651"/>
                <a:ext cx="484965" cy="189574"/>
              </a:xfrm>
              <a:custGeom>
                <a:avLst/>
                <a:gdLst/>
                <a:ahLst/>
                <a:cxnLst/>
                <a:rect l="l" t="t" r="r" b="b"/>
                <a:pathLst>
                  <a:path w="27010" h="10508" extrusionOk="0">
                    <a:moveTo>
                      <a:pt x="4007" y="1"/>
                    </a:moveTo>
                    <a:cubicBezTo>
                      <a:pt x="3262" y="1"/>
                      <a:pt x="2716" y="181"/>
                      <a:pt x="2434" y="588"/>
                    </a:cubicBezTo>
                    <a:cubicBezTo>
                      <a:pt x="0" y="4110"/>
                      <a:pt x="27009" y="10508"/>
                      <a:pt x="27009" y="10508"/>
                    </a:cubicBezTo>
                    <a:cubicBezTo>
                      <a:pt x="27009" y="10508"/>
                      <a:pt x="9698" y="1"/>
                      <a:pt x="4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5"/>
              <p:cNvSpPr/>
              <p:nvPr/>
            </p:nvSpPr>
            <p:spPr>
              <a:xfrm rot="-9510447">
                <a:off x="7153485" y="1240131"/>
                <a:ext cx="17165" cy="11889"/>
              </a:xfrm>
              <a:custGeom>
                <a:avLst/>
                <a:gdLst/>
                <a:ahLst/>
                <a:cxnLst/>
                <a:rect l="l" t="t" r="r" b="b"/>
                <a:pathLst>
                  <a:path w="956" h="659" extrusionOk="0">
                    <a:moveTo>
                      <a:pt x="142" y="1"/>
                    </a:moveTo>
                    <a:cubicBezTo>
                      <a:pt x="53" y="1"/>
                      <a:pt x="1" y="119"/>
                      <a:pt x="66" y="188"/>
                    </a:cubicBezTo>
                    <a:cubicBezTo>
                      <a:pt x="180" y="305"/>
                      <a:pt x="298" y="408"/>
                      <a:pt x="431" y="500"/>
                    </a:cubicBezTo>
                    <a:cubicBezTo>
                      <a:pt x="539" y="569"/>
                      <a:pt x="642" y="658"/>
                      <a:pt x="769" y="658"/>
                    </a:cubicBezTo>
                    <a:cubicBezTo>
                      <a:pt x="793" y="658"/>
                      <a:pt x="819" y="655"/>
                      <a:pt x="845" y="648"/>
                    </a:cubicBezTo>
                    <a:cubicBezTo>
                      <a:pt x="917" y="625"/>
                      <a:pt x="955" y="553"/>
                      <a:pt x="940" y="484"/>
                    </a:cubicBezTo>
                    <a:cubicBezTo>
                      <a:pt x="906" y="321"/>
                      <a:pt x="747" y="260"/>
                      <a:pt x="613" y="188"/>
                    </a:cubicBezTo>
                    <a:cubicBezTo>
                      <a:pt x="473" y="107"/>
                      <a:pt x="328" y="51"/>
                      <a:pt x="172" y="5"/>
                    </a:cubicBezTo>
                    <a:cubicBezTo>
                      <a:pt x="161" y="2"/>
                      <a:pt x="152"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5"/>
              <p:cNvSpPr/>
              <p:nvPr/>
            </p:nvSpPr>
            <p:spPr>
              <a:xfrm rot="-9510447">
                <a:off x="7133926" y="1249769"/>
                <a:ext cx="25406" cy="11673"/>
              </a:xfrm>
              <a:custGeom>
                <a:avLst/>
                <a:gdLst/>
                <a:ahLst/>
                <a:cxnLst/>
                <a:rect l="l" t="t" r="r" b="b"/>
                <a:pathLst>
                  <a:path w="1415" h="647" extrusionOk="0">
                    <a:moveTo>
                      <a:pt x="171" y="0"/>
                    </a:moveTo>
                    <a:cubicBezTo>
                      <a:pt x="44" y="0"/>
                      <a:pt x="0" y="175"/>
                      <a:pt x="133" y="222"/>
                    </a:cubicBezTo>
                    <a:cubicBezTo>
                      <a:pt x="510" y="359"/>
                      <a:pt x="871" y="576"/>
                      <a:pt x="1266" y="644"/>
                    </a:cubicBezTo>
                    <a:cubicBezTo>
                      <a:pt x="1273" y="646"/>
                      <a:pt x="1279" y="646"/>
                      <a:pt x="1285" y="646"/>
                    </a:cubicBezTo>
                    <a:cubicBezTo>
                      <a:pt x="1363" y="646"/>
                      <a:pt x="1414" y="555"/>
                      <a:pt x="1354" y="488"/>
                    </a:cubicBezTo>
                    <a:cubicBezTo>
                      <a:pt x="1061" y="165"/>
                      <a:pt x="609" y="67"/>
                      <a:pt x="194" y="2"/>
                    </a:cubicBezTo>
                    <a:cubicBezTo>
                      <a:pt x="186" y="1"/>
                      <a:pt x="179" y="0"/>
                      <a:pt x="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5"/>
              <p:cNvSpPr/>
              <p:nvPr/>
            </p:nvSpPr>
            <p:spPr>
              <a:xfrm rot="-9510447">
                <a:off x="7123616" y="1186194"/>
                <a:ext cx="18601" cy="9904"/>
              </a:xfrm>
              <a:custGeom>
                <a:avLst/>
                <a:gdLst/>
                <a:ahLst/>
                <a:cxnLst/>
                <a:rect l="l" t="t" r="r" b="b"/>
                <a:pathLst>
                  <a:path w="1036" h="549" extrusionOk="0">
                    <a:moveTo>
                      <a:pt x="134" y="0"/>
                    </a:moveTo>
                    <a:cubicBezTo>
                      <a:pt x="5" y="0"/>
                      <a:pt x="1" y="180"/>
                      <a:pt x="85" y="245"/>
                    </a:cubicBezTo>
                    <a:cubicBezTo>
                      <a:pt x="199" y="332"/>
                      <a:pt x="347" y="385"/>
                      <a:pt x="476" y="447"/>
                    </a:cubicBezTo>
                    <a:cubicBezTo>
                      <a:pt x="602" y="503"/>
                      <a:pt x="731" y="545"/>
                      <a:pt x="868" y="549"/>
                    </a:cubicBezTo>
                    <a:cubicBezTo>
                      <a:pt x="978" y="549"/>
                      <a:pt x="1035" y="408"/>
                      <a:pt x="959" y="332"/>
                    </a:cubicBezTo>
                    <a:cubicBezTo>
                      <a:pt x="853" y="234"/>
                      <a:pt x="720" y="173"/>
                      <a:pt x="583" y="124"/>
                    </a:cubicBezTo>
                    <a:cubicBezTo>
                      <a:pt x="442" y="74"/>
                      <a:pt x="297" y="17"/>
                      <a:pt x="153" y="1"/>
                    </a:cubicBezTo>
                    <a:cubicBezTo>
                      <a:pt x="146" y="0"/>
                      <a:pt x="140"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5"/>
              <p:cNvSpPr/>
              <p:nvPr/>
            </p:nvSpPr>
            <p:spPr>
              <a:xfrm rot="-9510447">
                <a:off x="7102668" y="1193258"/>
                <a:ext cx="23000" cy="12538"/>
              </a:xfrm>
              <a:custGeom>
                <a:avLst/>
                <a:gdLst/>
                <a:ahLst/>
                <a:cxnLst/>
                <a:rect l="l" t="t" r="r" b="b"/>
                <a:pathLst>
                  <a:path w="1281" h="695" extrusionOk="0">
                    <a:moveTo>
                      <a:pt x="174" y="1"/>
                    </a:moveTo>
                    <a:cubicBezTo>
                      <a:pt x="40" y="1"/>
                      <a:pt x="0" y="204"/>
                      <a:pt x="143" y="253"/>
                    </a:cubicBezTo>
                    <a:cubicBezTo>
                      <a:pt x="444" y="363"/>
                      <a:pt x="741" y="522"/>
                      <a:pt x="1022" y="675"/>
                    </a:cubicBezTo>
                    <a:cubicBezTo>
                      <a:pt x="1047" y="688"/>
                      <a:pt x="1072" y="695"/>
                      <a:pt x="1095" y="695"/>
                    </a:cubicBezTo>
                    <a:cubicBezTo>
                      <a:pt x="1216" y="695"/>
                      <a:pt x="1281" y="521"/>
                      <a:pt x="1162" y="431"/>
                    </a:cubicBezTo>
                    <a:cubicBezTo>
                      <a:pt x="873" y="211"/>
                      <a:pt x="562" y="93"/>
                      <a:pt x="211" y="6"/>
                    </a:cubicBezTo>
                    <a:cubicBezTo>
                      <a:pt x="198" y="2"/>
                      <a:pt x="186"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5"/>
              <p:cNvSpPr/>
              <p:nvPr/>
            </p:nvSpPr>
            <p:spPr>
              <a:xfrm rot="-9510447">
                <a:off x="7136989" y="1215247"/>
                <a:ext cx="14526" cy="7415"/>
              </a:xfrm>
              <a:custGeom>
                <a:avLst/>
                <a:gdLst/>
                <a:ahLst/>
                <a:cxnLst/>
                <a:rect l="l" t="t" r="r" b="b"/>
                <a:pathLst>
                  <a:path w="809" h="411" extrusionOk="0">
                    <a:moveTo>
                      <a:pt x="165" y="0"/>
                    </a:moveTo>
                    <a:cubicBezTo>
                      <a:pt x="63" y="0"/>
                      <a:pt x="1" y="153"/>
                      <a:pt x="105" y="206"/>
                    </a:cubicBezTo>
                    <a:cubicBezTo>
                      <a:pt x="270" y="285"/>
                      <a:pt x="452" y="411"/>
                      <a:pt x="638" y="411"/>
                    </a:cubicBezTo>
                    <a:cubicBezTo>
                      <a:pt x="740" y="411"/>
                      <a:pt x="809" y="269"/>
                      <a:pt x="726" y="201"/>
                    </a:cubicBezTo>
                    <a:cubicBezTo>
                      <a:pt x="581" y="76"/>
                      <a:pt x="372" y="50"/>
                      <a:pt x="193" y="4"/>
                    </a:cubicBezTo>
                    <a:cubicBezTo>
                      <a:pt x="184" y="1"/>
                      <a:pt x="174"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5"/>
              <p:cNvSpPr/>
              <p:nvPr/>
            </p:nvSpPr>
            <p:spPr>
              <a:xfrm rot="-9510447">
                <a:off x="7077543" y="1152681"/>
                <a:ext cx="17775" cy="9706"/>
              </a:xfrm>
              <a:custGeom>
                <a:avLst/>
                <a:gdLst/>
                <a:ahLst/>
                <a:cxnLst/>
                <a:rect l="l" t="t" r="r" b="b"/>
                <a:pathLst>
                  <a:path w="990" h="538" extrusionOk="0">
                    <a:moveTo>
                      <a:pt x="116" y="0"/>
                    </a:moveTo>
                    <a:cubicBezTo>
                      <a:pt x="34" y="0"/>
                      <a:pt x="0" y="108"/>
                      <a:pt x="51" y="169"/>
                    </a:cubicBezTo>
                    <a:cubicBezTo>
                      <a:pt x="138" y="287"/>
                      <a:pt x="291" y="370"/>
                      <a:pt x="424" y="431"/>
                    </a:cubicBezTo>
                    <a:cubicBezTo>
                      <a:pt x="522" y="479"/>
                      <a:pt x="645" y="537"/>
                      <a:pt x="760" y="537"/>
                    </a:cubicBezTo>
                    <a:cubicBezTo>
                      <a:pt x="792" y="537"/>
                      <a:pt x="823" y="533"/>
                      <a:pt x="853" y="522"/>
                    </a:cubicBezTo>
                    <a:cubicBezTo>
                      <a:pt x="941" y="492"/>
                      <a:pt x="990" y="374"/>
                      <a:pt x="910" y="301"/>
                    </a:cubicBezTo>
                    <a:cubicBezTo>
                      <a:pt x="812" y="215"/>
                      <a:pt x="663" y="206"/>
                      <a:pt x="534" y="164"/>
                    </a:cubicBezTo>
                    <a:cubicBezTo>
                      <a:pt x="401" y="123"/>
                      <a:pt x="279" y="50"/>
                      <a:pt x="146" y="5"/>
                    </a:cubicBezTo>
                    <a:cubicBezTo>
                      <a:pt x="135" y="2"/>
                      <a:pt x="125"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5"/>
              <p:cNvSpPr/>
              <p:nvPr/>
            </p:nvSpPr>
            <p:spPr>
              <a:xfrm rot="-9510447">
                <a:off x="7059515" y="1164968"/>
                <a:ext cx="19463" cy="8515"/>
              </a:xfrm>
              <a:custGeom>
                <a:avLst/>
                <a:gdLst/>
                <a:ahLst/>
                <a:cxnLst/>
                <a:rect l="l" t="t" r="r" b="b"/>
                <a:pathLst>
                  <a:path w="1084" h="472" extrusionOk="0">
                    <a:moveTo>
                      <a:pt x="216" y="0"/>
                    </a:moveTo>
                    <a:cubicBezTo>
                      <a:pt x="56" y="0"/>
                      <a:pt x="1" y="239"/>
                      <a:pt x="171" y="293"/>
                    </a:cubicBezTo>
                    <a:cubicBezTo>
                      <a:pt x="304" y="331"/>
                      <a:pt x="438" y="369"/>
                      <a:pt x="566" y="407"/>
                    </a:cubicBezTo>
                    <a:cubicBezTo>
                      <a:pt x="662" y="436"/>
                      <a:pt x="756" y="472"/>
                      <a:pt x="852" y="472"/>
                    </a:cubicBezTo>
                    <a:cubicBezTo>
                      <a:pt x="882" y="472"/>
                      <a:pt x="913" y="468"/>
                      <a:pt x="943" y="460"/>
                    </a:cubicBezTo>
                    <a:cubicBezTo>
                      <a:pt x="1042" y="434"/>
                      <a:pt x="1084" y="297"/>
                      <a:pt x="1004" y="225"/>
                    </a:cubicBezTo>
                    <a:cubicBezTo>
                      <a:pt x="908" y="133"/>
                      <a:pt x="783" y="118"/>
                      <a:pt x="654" y="92"/>
                    </a:cubicBezTo>
                    <a:cubicBezTo>
                      <a:pt x="521" y="65"/>
                      <a:pt x="388" y="34"/>
                      <a:pt x="251" y="4"/>
                    </a:cubicBezTo>
                    <a:cubicBezTo>
                      <a:pt x="239" y="1"/>
                      <a:pt x="227"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5"/>
              <p:cNvSpPr/>
              <p:nvPr/>
            </p:nvSpPr>
            <p:spPr>
              <a:xfrm rot="-9510447">
                <a:off x="7079308" y="1197905"/>
                <a:ext cx="14292" cy="7108"/>
              </a:xfrm>
              <a:custGeom>
                <a:avLst/>
                <a:gdLst/>
                <a:ahLst/>
                <a:cxnLst/>
                <a:rect l="l" t="t" r="r" b="b"/>
                <a:pathLst>
                  <a:path w="796" h="394" extrusionOk="0">
                    <a:moveTo>
                      <a:pt x="136" y="0"/>
                    </a:moveTo>
                    <a:cubicBezTo>
                      <a:pt x="23" y="0"/>
                      <a:pt x="1" y="187"/>
                      <a:pt x="115" y="213"/>
                    </a:cubicBezTo>
                    <a:cubicBezTo>
                      <a:pt x="210" y="232"/>
                      <a:pt x="305" y="259"/>
                      <a:pt x="396" y="297"/>
                    </a:cubicBezTo>
                    <a:cubicBezTo>
                      <a:pt x="477" y="329"/>
                      <a:pt x="555" y="393"/>
                      <a:pt x="642" y="393"/>
                    </a:cubicBezTo>
                    <a:cubicBezTo>
                      <a:pt x="649" y="393"/>
                      <a:pt x="656" y="393"/>
                      <a:pt x="663" y="392"/>
                    </a:cubicBezTo>
                    <a:cubicBezTo>
                      <a:pt x="747" y="385"/>
                      <a:pt x="796" y="309"/>
                      <a:pt x="758" y="232"/>
                    </a:cubicBezTo>
                    <a:cubicBezTo>
                      <a:pt x="705" y="134"/>
                      <a:pt x="579" y="104"/>
                      <a:pt x="480" y="69"/>
                    </a:cubicBezTo>
                    <a:cubicBezTo>
                      <a:pt x="370" y="35"/>
                      <a:pt x="256" y="16"/>
                      <a:pt x="145" y="0"/>
                    </a:cubicBezTo>
                    <a:cubicBezTo>
                      <a:pt x="142" y="0"/>
                      <a:pt x="139"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5"/>
              <p:cNvSpPr/>
              <p:nvPr/>
            </p:nvSpPr>
            <p:spPr>
              <a:xfrm rot="-9510447">
                <a:off x="7042734" y="1131640"/>
                <a:ext cx="19445" cy="10103"/>
              </a:xfrm>
              <a:custGeom>
                <a:avLst/>
                <a:gdLst/>
                <a:ahLst/>
                <a:cxnLst/>
                <a:rect l="l" t="t" r="r" b="b"/>
                <a:pathLst>
                  <a:path w="1083" h="560" extrusionOk="0">
                    <a:moveTo>
                      <a:pt x="100" y="0"/>
                    </a:moveTo>
                    <a:cubicBezTo>
                      <a:pt x="32" y="0"/>
                      <a:pt x="1" y="93"/>
                      <a:pt x="49" y="137"/>
                    </a:cubicBezTo>
                    <a:cubicBezTo>
                      <a:pt x="170" y="255"/>
                      <a:pt x="319" y="342"/>
                      <a:pt x="467" y="418"/>
                    </a:cubicBezTo>
                    <a:cubicBezTo>
                      <a:pt x="605" y="489"/>
                      <a:pt x="750" y="560"/>
                      <a:pt x="904" y="560"/>
                    </a:cubicBezTo>
                    <a:cubicBezTo>
                      <a:pt x="915" y="560"/>
                      <a:pt x="927" y="559"/>
                      <a:pt x="939" y="559"/>
                    </a:cubicBezTo>
                    <a:cubicBezTo>
                      <a:pt x="1041" y="551"/>
                      <a:pt x="1083" y="441"/>
                      <a:pt x="1018" y="365"/>
                    </a:cubicBezTo>
                    <a:cubicBezTo>
                      <a:pt x="916" y="232"/>
                      <a:pt x="752" y="171"/>
                      <a:pt x="596" y="118"/>
                    </a:cubicBezTo>
                    <a:cubicBezTo>
                      <a:pt x="437" y="60"/>
                      <a:pt x="273" y="8"/>
                      <a:pt x="105" y="0"/>
                    </a:cubicBezTo>
                    <a:cubicBezTo>
                      <a:pt x="104" y="0"/>
                      <a:pt x="102" y="0"/>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5"/>
              <p:cNvSpPr/>
              <p:nvPr/>
            </p:nvSpPr>
            <p:spPr>
              <a:xfrm rot="-9510447">
                <a:off x="7015629" y="1132632"/>
                <a:ext cx="22031" cy="10301"/>
              </a:xfrm>
              <a:custGeom>
                <a:avLst/>
                <a:gdLst/>
                <a:ahLst/>
                <a:cxnLst/>
                <a:rect l="l" t="t" r="r" b="b"/>
                <a:pathLst>
                  <a:path w="1227" h="571" extrusionOk="0">
                    <a:moveTo>
                      <a:pt x="163" y="0"/>
                    </a:moveTo>
                    <a:cubicBezTo>
                      <a:pt x="57" y="0"/>
                      <a:pt x="1" y="177"/>
                      <a:pt x="112" y="225"/>
                    </a:cubicBezTo>
                    <a:cubicBezTo>
                      <a:pt x="265" y="290"/>
                      <a:pt x="424" y="343"/>
                      <a:pt x="581" y="407"/>
                    </a:cubicBezTo>
                    <a:cubicBezTo>
                      <a:pt x="722" y="467"/>
                      <a:pt x="872" y="571"/>
                      <a:pt x="1029" y="571"/>
                    </a:cubicBezTo>
                    <a:cubicBezTo>
                      <a:pt x="1031" y="571"/>
                      <a:pt x="1034" y="571"/>
                      <a:pt x="1037" y="571"/>
                    </a:cubicBezTo>
                    <a:cubicBezTo>
                      <a:pt x="1135" y="571"/>
                      <a:pt x="1227" y="449"/>
                      <a:pt x="1158" y="362"/>
                    </a:cubicBezTo>
                    <a:cubicBezTo>
                      <a:pt x="1056" y="217"/>
                      <a:pt x="881" y="167"/>
                      <a:pt x="714" y="114"/>
                    </a:cubicBezTo>
                    <a:cubicBezTo>
                      <a:pt x="539" y="53"/>
                      <a:pt x="356" y="11"/>
                      <a:pt x="170" y="0"/>
                    </a:cubicBezTo>
                    <a:cubicBezTo>
                      <a:pt x="168" y="0"/>
                      <a:pt x="166"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5"/>
              <p:cNvSpPr/>
              <p:nvPr/>
            </p:nvSpPr>
            <p:spPr>
              <a:xfrm rot="-9510447">
                <a:off x="7033060" y="1106314"/>
                <a:ext cx="16770" cy="10861"/>
              </a:xfrm>
              <a:custGeom>
                <a:avLst/>
                <a:gdLst/>
                <a:ahLst/>
                <a:cxnLst/>
                <a:rect l="l" t="t" r="r" b="b"/>
                <a:pathLst>
                  <a:path w="934" h="602" extrusionOk="0">
                    <a:moveTo>
                      <a:pt x="121" y="1"/>
                    </a:moveTo>
                    <a:cubicBezTo>
                      <a:pt x="28" y="1"/>
                      <a:pt x="0" y="140"/>
                      <a:pt x="78" y="197"/>
                    </a:cubicBezTo>
                    <a:cubicBezTo>
                      <a:pt x="184" y="277"/>
                      <a:pt x="287" y="361"/>
                      <a:pt x="394" y="441"/>
                    </a:cubicBezTo>
                    <a:cubicBezTo>
                      <a:pt x="492" y="514"/>
                      <a:pt x="602" y="601"/>
                      <a:pt x="729" y="601"/>
                    </a:cubicBezTo>
                    <a:cubicBezTo>
                      <a:pt x="734" y="601"/>
                      <a:pt x="739" y="601"/>
                      <a:pt x="744" y="601"/>
                    </a:cubicBezTo>
                    <a:cubicBezTo>
                      <a:pt x="858" y="592"/>
                      <a:pt x="933" y="475"/>
                      <a:pt x="877" y="368"/>
                    </a:cubicBezTo>
                    <a:cubicBezTo>
                      <a:pt x="808" y="243"/>
                      <a:pt x="668" y="197"/>
                      <a:pt x="542" y="148"/>
                    </a:cubicBezTo>
                    <a:cubicBezTo>
                      <a:pt x="412" y="99"/>
                      <a:pt x="284" y="57"/>
                      <a:pt x="158" y="8"/>
                    </a:cubicBezTo>
                    <a:cubicBezTo>
                      <a:pt x="145" y="3"/>
                      <a:pt x="132"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5"/>
              <p:cNvSpPr/>
              <p:nvPr/>
            </p:nvSpPr>
            <p:spPr>
              <a:xfrm rot="-9510447">
                <a:off x="6997656" y="1095857"/>
                <a:ext cx="23018" cy="7848"/>
              </a:xfrm>
              <a:custGeom>
                <a:avLst/>
                <a:gdLst/>
                <a:ahLst/>
                <a:cxnLst/>
                <a:rect l="l" t="t" r="r" b="b"/>
                <a:pathLst>
                  <a:path w="1282" h="435" extrusionOk="0">
                    <a:moveTo>
                      <a:pt x="275" y="0"/>
                    </a:moveTo>
                    <a:cubicBezTo>
                      <a:pt x="223" y="0"/>
                      <a:pt x="172" y="3"/>
                      <a:pt x="122" y="8"/>
                    </a:cubicBezTo>
                    <a:cubicBezTo>
                      <a:pt x="20" y="19"/>
                      <a:pt x="1" y="149"/>
                      <a:pt x="99" y="191"/>
                    </a:cubicBezTo>
                    <a:cubicBezTo>
                      <a:pt x="282" y="263"/>
                      <a:pt x="487" y="305"/>
                      <a:pt x="677" y="365"/>
                    </a:cubicBezTo>
                    <a:cubicBezTo>
                      <a:pt x="797" y="402"/>
                      <a:pt x="907" y="435"/>
                      <a:pt x="1024" y="435"/>
                    </a:cubicBezTo>
                    <a:cubicBezTo>
                      <a:pt x="1078" y="435"/>
                      <a:pt x="1133" y="428"/>
                      <a:pt x="1191" y="411"/>
                    </a:cubicBezTo>
                    <a:cubicBezTo>
                      <a:pt x="1263" y="388"/>
                      <a:pt x="1282" y="300"/>
                      <a:pt x="1233" y="247"/>
                    </a:cubicBezTo>
                    <a:cubicBezTo>
                      <a:pt x="1099" y="103"/>
                      <a:pt x="936" y="65"/>
                      <a:pt x="745" y="42"/>
                    </a:cubicBezTo>
                    <a:cubicBezTo>
                      <a:pt x="594" y="22"/>
                      <a:pt x="432" y="0"/>
                      <a:pt x="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5"/>
              <p:cNvSpPr/>
              <p:nvPr/>
            </p:nvSpPr>
            <p:spPr>
              <a:xfrm rot="-9510447">
                <a:off x="6976623" y="1070627"/>
                <a:ext cx="23126" cy="9814"/>
              </a:xfrm>
              <a:custGeom>
                <a:avLst/>
                <a:gdLst/>
                <a:ahLst/>
                <a:cxnLst/>
                <a:rect l="l" t="t" r="r" b="b"/>
                <a:pathLst>
                  <a:path w="1288" h="544" extrusionOk="0">
                    <a:moveTo>
                      <a:pt x="299" y="1"/>
                    </a:moveTo>
                    <a:cubicBezTo>
                      <a:pt x="279" y="1"/>
                      <a:pt x="259" y="1"/>
                      <a:pt x="239" y="2"/>
                    </a:cubicBezTo>
                    <a:cubicBezTo>
                      <a:pt x="16" y="6"/>
                      <a:pt x="0" y="291"/>
                      <a:pt x="186" y="367"/>
                    </a:cubicBezTo>
                    <a:cubicBezTo>
                      <a:pt x="411" y="458"/>
                      <a:pt x="662" y="488"/>
                      <a:pt x="897" y="538"/>
                    </a:cubicBezTo>
                    <a:cubicBezTo>
                      <a:pt x="914" y="542"/>
                      <a:pt x="931" y="543"/>
                      <a:pt x="946" y="543"/>
                    </a:cubicBezTo>
                    <a:cubicBezTo>
                      <a:pt x="1199" y="543"/>
                      <a:pt x="1288" y="140"/>
                      <a:pt x="1020" y="97"/>
                    </a:cubicBezTo>
                    <a:cubicBezTo>
                      <a:pt x="784" y="58"/>
                      <a:pt x="539" y="1"/>
                      <a:pt x="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5"/>
              <p:cNvSpPr/>
              <p:nvPr/>
            </p:nvSpPr>
            <p:spPr>
              <a:xfrm rot="-9510447">
                <a:off x="6966172" y="1077214"/>
                <a:ext cx="16662" cy="8569"/>
              </a:xfrm>
              <a:custGeom>
                <a:avLst/>
                <a:gdLst/>
                <a:ahLst/>
                <a:cxnLst/>
                <a:rect l="l" t="t" r="r" b="b"/>
                <a:pathLst>
                  <a:path w="928" h="475" extrusionOk="0">
                    <a:moveTo>
                      <a:pt x="339" y="0"/>
                    </a:moveTo>
                    <a:cubicBezTo>
                      <a:pt x="237" y="0"/>
                      <a:pt x="137" y="21"/>
                      <a:pt x="65" y="93"/>
                    </a:cubicBezTo>
                    <a:cubicBezTo>
                      <a:pt x="1" y="154"/>
                      <a:pt x="15" y="264"/>
                      <a:pt x="92" y="309"/>
                    </a:cubicBezTo>
                    <a:cubicBezTo>
                      <a:pt x="194" y="370"/>
                      <a:pt x="331" y="359"/>
                      <a:pt x="445" y="393"/>
                    </a:cubicBezTo>
                    <a:cubicBezTo>
                      <a:pt x="502" y="412"/>
                      <a:pt x="552" y="443"/>
                      <a:pt x="608" y="462"/>
                    </a:cubicBezTo>
                    <a:cubicBezTo>
                      <a:pt x="638" y="471"/>
                      <a:pt x="665" y="475"/>
                      <a:pt x="693" y="475"/>
                    </a:cubicBezTo>
                    <a:cubicBezTo>
                      <a:pt x="730" y="475"/>
                      <a:pt x="767" y="468"/>
                      <a:pt x="806" y="462"/>
                    </a:cubicBezTo>
                    <a:cubicBezTo>
                      <a:pt x="882" y="446"/>
                      <a:pt x="928" y="355"/>
                      <a:pt x="905" y="283"/>
                    </a:cubicBezTo>
                    <a:cubicBezTo>
                      <a:pt x="856" y="104"/>
                      <a:pt x="700" y="47"/>
                      <a:pt x="529" y="17"/>
                    </a:cubicBezTo>
                    <a:cubicBezTo>
                      <a:pt x="469" y="8"/>
                      <a:pt x="403"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5"/>
              <p:cNvSpPr/>
              <p:nvPr/>
            </p:nvSpPr>
            <p:spPr>
              <a:xfrm rot="-9510447">
                <a:off x="6940117" y="1047342"/>
                <a:ext cx="22659" cy="6819"/>
              </a:xfrm>
              <a:custGeom>
                <a:avLst/>
                <a:gdLst/>
                <a:ahLst/>
                <a:cxnLst/>
                <a:rect l="l" t="t" r="r" b="b"/>
                <a:pathLst>
                  <a:path w="1262" h="378" extrusionOk="0">
                    <a:moveTo>
                      <a:pt x="701" y="1"/>
                    </a:moveTo>
                    <a:cubicBezTo>
                      <a:pt x="511" y="1"/>
                      <a:pt x="313" y="29"/>
                      <a:pt x="156" y="29"/>
                    </a:cubicBezTo>
                    <a:cubicBezTo>
                      <a:pt x="0" y="29"/>
                      <a:pt x="0" y="266"/>
                      <a:pt x="156" y="269"/>
                    </a:cubicBezTo>
                    <a:cubicBezTo>
                      <a:pt x="339" y="277"/>
                      <a:pt x="521" y="311"/>
                      <a:pt x="704" y="341"/>
                    </a:cubicBezTo>
                    <a:cubicBezTo>
                      <a:pt x="794" y="358"/>
                      <a:pt x="884" y="377"/>
                      <a:pt x="974" y="377"/>
                    </a:cubicBezTo>
                    <a:cubicBezTo>
                      <a:pt x="1031" y="377"/>
                      <a:pt x="1087" y="369"/>
                      <a:pt x="1144" y="349"/>
                    </a:cubicBezTo>
                    <a:cubicBezTo>
                      <a:pt x="1255" y="311"/>
                      <a:pt x="1262" y="185"/>
                      <a:pt x="1175" y="121"/>
                    </a:cubicBezTo>
                    <a:cubicBezTo>
                      <a:pt x="1049" y="26"/>
                      <a:pt x="878" y="1"/>
                      <a:pt x="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5"/>
              <p:cNvSpPr/>
              <p:nvPr/>
            </p:nvSpPr>
            <p:spPr>
              <a:xfrm rot="-9510447">
                <a:off x="6729110" y="896008"/>
                <a:ext cx="231638" cy="173446"/>
              </a:xfrm>
              <a:custGeom>
                <a:avLst/>
                <a:gdLst/>
                <a:ahLst/>
                <a:cxnLst/>
                <a:rect l="l" t="t" r="r" b="b"/>
                <a:pathLst>
                  <a:path w="12901" h="9614" extrusionOk="0">
                    <a:moveTo>
                      <a:pt x="8138" y="1"/>
                    </a:moveTo>
                    <a:cubicBezTo>
                      <a:pt x="7119" y="1"/>
                      <a:pt x="6562" y="5074"/>
                      <a:pt x="6562" y="5074"/>
                    </a:cubicBezTo>
                    <a:cubicBezTo>
                      <a:pt x="6562" y="5074"/>
                      <a:pt x="5760" y="987"/>
                      <a:pt x="4825" y="915"/>
                    </a:cubicBezTo>
                    <a:cubicBezTo>
                      <a:pt x="4817" y="915"/>
                      <a:pt x="4810" y="914"/>
                      <a:pt x="4803" y="914"/>
                    </a:cubicBezTo>
                    <a:cubicBezTo>
                      <a:pt x="3919" y="914"/>
                      <a:pt x="5472" y="5291"/>
                      <a:pt x="5472" y="5291"/>
                    </a:cubicBezTo>
                    <a:cubicBezTo>
                      <a:pt x="5472" y="5291"/>
                      <a:pt x="2788" y="1971"/>
                      <a:pt x="1465" y="1971"/>
                    </a:cubicBezTo>
                    <a:cubicBezTo>
                      <a:pt x="1347" y="1971"/>
                      <a:pt x="1239" y="1998"/>
                      <a:pt x="1145" y="2056"/>
                    </a:cubicBezTo>
                    <a:cubicBezTo>
                      <a:pt x="1" y="2763"/>
                      <a:pt x="3456" y="5295"/>
                      <a:pt x="3456" y="5295"/>
                    </a:cubicBezTo>
                    <a:cubicBezTo>
                      <a:pt x="3456" y="5295"/>
                      <a:pt x="4284" y="9614"/>
                      <a:pt x="6772" y="9614"/>
                    </a:cubicBezTo>
                    <a:cubicBezTo>
                      <a:pt x="6830" y="9614"/>
                      <a:pt x="6890" y="9611"/>
                      <a:pt x="6950" y="9607"/>
                    </a:cubicBezTo>
                    <a:cubicBezTo>
                      <a:pt x="9582" y="9389"/>
                      <a:pt x="9582" y="5770"/>
                      <a:pt x="9582" y="5770"/>
                    </a:cubicBezTo>
                    <a:cubicBezTo>
                      <a:pt x="9582" y="5770"/>
                      <a:pt x="12821" y="3462"/>
                      <a:pt x="12893" y="2462"/>
                    </a:cubicBezTo>
                    <a:cubicBezTo>
                      <a:pt x="12901" y="2359"/>
                      <a:pt x="12856" y="2312"/>
                      <a:pt x="12770" y="2312"/>
                    </a:cubicBezTo>
                    <a:cubicBezTo>
                      <a:pt x="12273" y="2312"/>
                      <a:pt x="10397" y="3849"/>
                      <a:pt x="9201" y="4873"/>
                    </a:cubicBezTo>
                    <a:cubicBezTo>
                      <a:pt x="10163" y="3223"/>
                      <a:pt x="11342" y="968"/>
                      <a:pt x="10638" y="915"/>
                    </a:cubicBezTo>
                    <a:cubicBezTo>
                      <a:pt x="10630" y="915"/>
                      <a:pt x="10621" y="914"/>
                      <a:pt x="10613" y="914"/>
                    </a:cubicBezTo>
                    <a:cubicBezTo>
                      <a:pt x="9976" y="914"/>
                      <a:pt x="9082" y="2585"/>
                      <a:pt x="8441" y="4044"/>
                    </a:cubicBezTo>
                    <a:cubicBezTo>
                      <a:pt x="8657" y="2371"/>
                      <a:pt x="8836" y="82"/>
                      <a:pt x="8175" y="3"/>
                    </a:cubicBezTo>
                    <a:cubicBezTo>
                      <a:pt x="8162" y="1"/>
                      <a:pt x="8150" y="1"/>
                      <a:pt x="8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352"/>
        <p:cNvGrpSpPr/>
        <p:nvPr/>
      </p:nvGrpSpPr>
      <p:grpSpPr>
        <a:xfrm>
          <a:off x="0" y="0"/>
          <a:ext cx="0" cy="0"/>
          <a:chOff x="0" y="0"/>
          <a:chExt cx="0" cy="0"/>
        </a:xfrm>
      </p:grpSpPr>
      <p:sp>
        <p:nvSpPr>
          <p:cNvPr id="3353" name="Google Shape;3353;p46"/>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rPr>
              <a:t>A </a:t>
            </a:r>
            <a:r>
              <a:rPr lang="en">
                <a:solidFill>
                  <a:schemeClr val="accent1"/>
                </a:solidFill>
              </a:rPr>
              <a:t>TIMELINE</a:t>
            </a:r>
            <a:r>
              <a:rPr lang="en">
                <a:solidFill>
                  <a:schemeClr val="accent6"/>
                </a:solidFill>
              </a:rPr>
              <a:t> ALWAYS WORKS WELL</a:t>
            </a:r>
            <a:endParaRPr>
              <a:solidFill>
                <a:schemeClr val="accent6"/>
              </a:solidFill>
            </a:endParaRPr>
          </a:p>
        </p:txBody>
      </p:sp>
      <p:sp>
        <p:nvSpPr>
          <p:cNvPr id="3354" name="Google Shape;3354;p46"/>
          <p:cNvSpPr/>
          <p:nvPr/>
        </p:nvSpPr>
        <p:spPr>
          <a:xfrm flipH="1">
            <a:off x="4524717" y="2540175"/>
            <a:ext cx="28200" cy="9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6"/>
          <p:cNvSpPr/>
          <p:nvPr/>
        </p:nvSpPr>
        <p:spPr>
          <a:xfrm>
            <a:off x="6583626" y="2049050"/>
            <a:ext cx="81900" cy="9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56" name="Google Shape;3356;p46"/>
          <p:cNvCxnSpPr>
            <a:stCxn id="3357" idx="3"/>
            <a:endCxn id="3354" idx="1"/>
          </p:cNvCxnSpPr>
          <p:nvPr/>
        </p:nvCxnSpPr>
        <p:spPr>
          <a:xfrm>
            <a:off x="2467317" y="2540475"/>
            <a:ext cx="2085600" cy="490800"/>
          </a:xfrm>
          <a:prstGeom prst="curvedConnector5">
            <a:avLst>
              <a:gd name="adj1" fmla="val 49324"/>
              <a:gd name="adj2" fmla="val -48579"/>
              <a:gd name="adj3" fmla="val 111418"/>
            </a:avLst>
          </a:prstGeom>
          <a:noFill/>
          <a:ln w="19050" cap="flat" cmpd="sng">
            <a:solidFill>
              <a:schemeClr val="accent5"/>
            </a:solidFill>
            <a:prstDash val="solid"/>
            <a:round/>
            <a:headEnd type="none" w="med" len="med"/>
            <a:tailEnd type="none" w="med" len="med"/>
          </a:ln>
        </p:spPr>
      </p:cxnSp>
      <p:cxnSp>
        <p:nvCxnSpPr>
          <p:cNvPr id="3358" name="Google Shape;3358;p46"/>
          <p:cNvCxnSpPr>
            <a:stCxn id="3354" idx="3"/>
            <a:endCxn id="3355" idx="1"/>
          </p:cNvCxnSpPr>
          <p:nvPr/>
        </p:nvCxnSpPr>
        <p:spPr>
          <a:xfrm rot="10800000" flipH="1">
            <a:off x="4524717" y="2540175"/>
            <a:ext cx="2058900" cy="491100"/>
          </a:xfrm>
          <a:prstGeom prst="curvedConnector5">
            <a:avLst>
              <a:gd name="adj1" fmla="val -11566"/>
              <a:gd name="adj2" fmla="val 148488"/>
              <a:gd name="adj3" fmla="val 50685"/>
            </a:avLst>
          </a:prstGeom>
          <a:noFill/>
          <a:ln w="19050" cap="flat" cmpd="sng">
            <a:solidFill>
              <a:schemeClr val="accent5"/>
            </a:solidFill>
            <a:prstDash val="solid"/>
            <a:round/>
            <a:headEnd type="none" w="med" len="med"/>
            <a:tailEnd type="none" w="med" len="med"/>
          </a:ln>
        </p:spPr>
      </p:cxnSp>
      <p:grpSp>
        <p:nvGrpSpPr>
          <p:cNvPr id="3359" name="Google Shape;3359;p46"/>
          <p:cNvGrpSpPr/>
          <p:nvPr/>
        </p:nvGrpSpPr>
        <p:grpSpPr>
          <a:xfrm>
            <a:off x="-1783857" y="2958147"/>
            <a:ext cx="683441" cy="554017"/>
            <a:chOff x="1608418" y="2694788"/>
            <a:chExt cx="683441" cy="554017"/>
          </a:xfrm>
        </p:grpSpPr>
        <p:sp>
          <p:nvSpPr>
            <p:cNvPr id="3360" name="Google Shape;3360;p46"/>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6"/>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6"/>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6"/>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6"/>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5" name="Google Shape;3365;p46"/>
          <p:cNvSpPr/>
          <p:nvPr/>
        </p:nvSpPr>
        <p:spPr>
          <a:xfrm>
            <a:off x="2412176" y="2049050"/>
            <a:ext cx="81900" cy="982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6" name="Google Shape;3366;p46"/>
          <p:cNvGrpSpPr/>
          <p:nvPr/>
        </p:nvGrpSpPr>
        <p:grpSpPr>
          <a:xfrm rot="10800000">
            <a:off x="4215582" y="2968640"/>
            <a:ext cx="646535" cy="524155"/>
            <a:chOff x="4219705" y="1821913"/>
            <a:chExt cx="683441" cy="554017"/>
          </a:xfrm>
        </p:grpSpPr>
        <p:sp>
          <p:nvSpPr>
            <p:cNvPr id="3367" name="Google Shape;3367;p46"/>
            <p:cNvSpPr/>
            <p:nvPr/>
          </p:nvSpPr>
          <p:spPr>
            <a:xfrm rot="-1324817">
              <a:off x="4265173" y="1920166"/>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6"/>
            <p:cNvSpPr/>
            <p:nvPr/>
          </p:nvSpPr>
          <p:spPr>
            <a:xfrm rot="-1324817">
              <a:off x="4368275" y="1975124"/>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6"/>
            <p:cNvSpPr/>
            <p:nvPr/>
          </p:nvSpPr>
          <p:spPr>
            <a:xfrm rot="-1324817">
              <a:off x="4524647" y="1921341"/>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6"/>
            <p:cNvSpPr/>
            <p:nvPr/>
          </p:nvSpPr>
          <p:spPr>
            <a:xfrm rot="-1324817">
              <a:off x="4733608" y="1928514"/>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6"/>
            <p:cNvSpPr/>
            <p:nvPr/>
          </p:nvSpPr>
          <p:spPr>
            <a:xfrm rot="-1324817">
              <a:off x="4525726" y="2274861"/>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2" name="Google Shape;3372;p46"/>
          <p:cNvSpPr txBox="1">
            <a:spLocks noGrp="1"/>
          </p:cNvSpPr>
          <p:nvPr>
            <p:ph type="subTitle" idx="4294967295"/>
          </p:nvPr>
        </p:nvSpPr>
        <p:spPr>
          <a:xfrm>
            <a:off x="1514263" y="2624424"/>
            <a:ext cx="1911300" cy="670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a:t>Despite being red, Mars is actually a cold place</a:t>
            </a:r>
            <a:endParaRPr/>
          </a:p>
        </p:txBody>
      </p:sp>
      <p:sp>
        <p:nvSpPr>
          <p:cNvPr id="3373" name="Google Shape;3373;p46"/>
          <p:cNvSpPr txBox="1">
            <a:spLocks noGrp="1"/>
          </p:cNvSpPr>
          <p:nvPr>
            <p:ph type="subTitle" idx="4294967295"/>
          </p:nvPr>
        </p:nvSpPr>
        <p:spPr>
          <a:xfrm>
            <a:off x="3616350" y="3560025"/>
            <a:ext cx="1911300" cy="670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a:t>Mercury is the closest planet to the Sun and the smallest one</a:t>
            </a:r>
            <a:endParaRPr/>
          </a:p>
        </p:txBody>
      </p:sp>
      <p:sp>
        <p:nvSpPr>
          <p:cNvPr id="3374" name="Google Shape;3374;p46"/>
          <p:cNvSpPr txBox="1">
            <a:spLocks noGrp="1"/>
          </p:cNvSpPr>
          <p:nvPr>
            <p:ph type="subTitle" idx="4294967295"/>
          </p:nvPr>
        </p:nvSpPr>
        <p:spPr>
          <a:xfrm>
            <a:off x="5652136" y="2624424"/>
            <a:ext cx="1911300" cy="6708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a:t>Neptune is the farthest planet from the Sun</a:t>
            </a:r>
            <a:endParaRPr/>
          </a:p>
        </p:txBody>
      </p:sp>
      <p:grpSp>
        <p:nvGrpSpPr>
          <p:cNvPr id="3375" name="Google Shape;3375;p46"/>
          <p:cNvGrpSpPr/>
          <p:nvPr/>
        </p:nvGrpSpPr>
        <p:grpSpPr>
          <a:xfrm>
            <a:off x="2146657" y="2100269"/>
            <a:ext cx="646535" cy="524155"/>
            <a:chOff x="4219705" y="1821913"/>
            <a:chExt cx="683441" cy="554017"/>
          </a:xfrm>
        </p:grpSpPr>
        <p:sp>
          <p:nvSpPr>
            <p:cNvPr id="3376" name="Google Shape;3376;p46"/>
            <p:cNvSpPr/>
            <p:nvPr/>
          </p:nvSpPr>
          <p:spPr>
            <a:xfrm rot="-1324817">
              <a:off x="4265173" y="1920166"/>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6"/>
            <p:cNvSpPr/>
            <p:nvPr/>
          </p:nvSpPr>
          <p:spPr>
            <a:xfrm rot="-1324817">
              <a:off x="4368275" y="1975124"/>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6"/>
            <p:cNvSpPr/>
            <p:nvPr/>
          </p:nvSpPr>
          <p:spPr>
            <a:xfrm rot="-1324817">
              <a:off x="4524647" y="1921341"/>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6"/>
            <p:cNvSpPr/>
            <p:nvPr/>
          </p:nvSpPr>
          <p:spPr>
            <a:xfrm rot="-1324817">
              <a:off x="4733608" y="1928514"/>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6"/>
            <p:cNvSpPr/>
            <p:nvPr/>
          </p:nvSpPr>
          <p:spPr>
            <a:xfrm rot="-1324817">
              <a:off x="4525726" y="2274861"/>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1" name="Google Shape;3381;p46"/>
          <p:cNvGrpSpPr/>
          <p:nvPr/>
        </p:nvGrpSpPr>
        <p:grpSpPr>
          <a:xfrm>
            <a:off x="6284457" y="2100269"/>
            <a:ext cx="646535" cy="524155"/>
            <a:chOff x="4219705" y="1821913"/>
            <a:chExt cx="683441" cy="554017"/>
          </a:xfrm>
        </p:grpSpPr>
        <p:sp>
          <p:nvSpPr>
            <p:cNvPr id="3382" name="Google Shape;3382;p46"/>
            <p:cNvSpPr/>
            <p:nvPr/>
          </p:nvSpPr>
          <p:spPr>
            <a:xfrm rot="-1324817">
              <a:off x="4265173" y="1920166"/>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6"/>
            <p:cNvSpPr/>
            <p:nvPr/>
          </p:nvSpPr>
          <p:spPr>
            <a:xfrm rot="-1324817">
              <a:off x="4368275" y="1975124"/>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6"/>
            <p:cNvSpPr/>
            <p:nvPr/>
          </p:nvSpPr>
          <p:spPr>
            <a:xfrm rot="-1324817">
              <a:off x="4524647" y="1921341"/>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6"/>
            <p:cNvSpPr/>
            <p:nvPr/>
          </p:nvSpPr>
          <p:spPr>
            <a:xfrm rot="-1324817">
              <a:off x="4733608" y="1928514"/>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6"/>
            <p:cNvSpPr/>
            <p:nvPr/>
          </p:nvSpPr>
          <p:spPr>
            <a:xfrm rot="-1324817">
              <a:off x="4525726" y="2274861"/>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7" name="Google Shape;3387;p46"/>
          <p:cNvSpPr txBox="1"/>
          <p:nvPr/>
        </p:nvSpPr>
        <p:spPr>
          <a:xfrm>
            <a:off x="2069638" y="1507550"/>
            <a:ext cx="683400" cy="523200"/>
          </a:xfrm>
          <a:prstGeom prst="rect">
            <a:avLst/>
          </a:prstGeom>
          <a:noFill/>
          <a:ln>
            <a:noFill/>
          </a:ln>
        </p:spPr>
        <p:txBody>
          <a:bodyPr spcFirstLastPara="1" wrap="square" lIns="91425" tIns="36000" rIns="91425" bIns="36000" anchor="t" anchorCtr="0">
            <a:noAutofit/>
          </a:bodyPr>
          <a:lstStyle/>
          <a:p>
            <a:pPr marL="0" lvl="0" indent="0" algn="ctr" rtl="0">
              <a:spcBef>
                <a:spcPts val="0"/>
              </a:spcBef>
              <a:spcAft>
                <a:spcPts val="1600"/>
              </a:spcAft>
              <a:buNone/>
            </a:pPr>
            <a:r>
              <a:rPr lang="en" sz="3000" b="1">
                <a:solidFill>
                  <a:schemeClr val="accent5"/>
                </a:solidFill>
                <a:latin typeface="Tulpen One"/>
                <a:ea typeface="Tulpen One"/>
                <a:cs typeface="Tulpen One"/>
                <a:sym typeface="Tulpen One"/>
              </a:rPr>
              <a:t>01</a:t>
            </a:r>
            <a:endParaRPr sz="3000" b="1">
              <a:solidFill>
                <a:schemeClr val="accent5"/>
              </a:solidFill>
              <a:latin typeface="Tulpen One"/>
              <a:ea typeface="Tulpen One"/>
              <a:cs typeface="Tulpen One"/>
              <a:sym typeface="Tulpen One"/>
            </a:endParaRPr>
          </a:p>
        </p:txBody>
      </p:sp>
      <p:sp>
        <p:nvSpPr>
          <p:cNvPr id="3388" name="Google Shape;3388;p46"/>
          <p:cNvSpPr txBox="1"/>
          <p:nvPr/>
        </p:nvSpPr>
        <p:spPr>
          <a:xfrm>
            <a:off x="4215575" y="1507550"/>
            <a:ext cx="646500" cy="523200"/>
          </a:xfrm>
          <a:prstGeom prst="rect">
            <a:avLst/>
          </a:prstGeom>
          <a:noFill/>
          <a:ln>
            <a:noFill/>
          </a:ln>
        </p:spPr>
        <p:txBody>
          <a:bodyPr spcFirstLastPara="1" wrap="square" lIns="91425" tIns="36000" rIns="91425" bIns="36000" anchor="t" anchorCtr="0">
            <a:noAutofit/>
          </a:bodyPr>
          <a:lstStyle/>
          <a:p>
            <a:pPr marL="0" lvl="0" indent="0" algn="ctr" rtl="0">
              <a:spcBef>
                <a:spcPts val="0"/>
              </a:spcBef>
              <a:spcAft>
                <a:spcPts val="1600"/>
              </a:spcAft>
              <a:buNone/>
            </a:pPr>
            <a:r>
              <a:rPr lang="en" sz="3000" b="1">
                <a:solidFill>
                  <a:schemeClr val="accent5"/>
                </a:solidFill>
                <a:latin typeface="Tulpen One"/>
                <a:ea typeface="Tulpen One"/>
                <a:cs typeface="Tulpen One"/>
                <a:sym typeface="Tulpen One"/>
              </a:rPr>
              <a:t>02</a:t>
            </a:r>
            <a:endParaRPr sz="3000" b="1">
              <a:solidFill>
                <a:schemeClr val="accent5"/>
              </a:solidFill>
              <a:latin typeface="Tulpen One"/>
              <a:ea typeface="Tulpen One"/>
              <a:cs typeface="Tulpen One"/>
              <a:sym typeface="Tulpen One"/>
            </a:endParaRPr>
          </a:p>
        </p:txBody>
      </p:sp>
      <p:sp>
        <p:nvSpPr>
          <p:cNvPr id="3389" name="Google Shape;3389;p46"/>
          <p:cNvSpPr txBox="1"/>
          <p:nvPr/>
        </p:nvSpPr>
        <p:spPr>
          <a:xfrm>
            <a:off x="6284450" y="1507550"/>
            <a:ext cx="646500" cy="523200"/>
          </a:xfrm>
          <a:prstGeom prst="rect">
            <a:avLst/>
          </a:prstGeom>
          <a:noFill/>
          <a:ln>
            <a:noFill/>
          </a:ln>
        </p:spPr>
        <p:txBody>
          <a:bodyPr spcFirstLastPara="1" wrap="square" lIns="91425" tIns="36000" rIns="91425" bIns="36000" anchor="t" anchorCtr="0">
            <a:noAutofit/>
          </a:bodyPr>
          <a:lstStyle/>
          <a:p>
            <a:pPr marL="0" lvl="0" indent="0" algn="ctr" rtl="0">
              <a:spcBef>
                <a:spcPts val="0"/>
              </a:spcBef>
              <a:spcAft>
                <a:spcPts val="1600"/>
              </a:spcAft>
              <a:buNone/>
            </a:pPr>
            <a:r>
              <a:rPr lang="en" sz="3000" b="1">
                <a:solidFill>
                  <a:schemeClr val="accent5"/>
                </a:solidFill>
                <a:latin typeface="Tulpen One"/>
                <a:ea typeface="Tulpen One"/>
                <a:cs typeface="Tulpen One"/>
                <a:sym typeface="Tulpen One"/>
              </a:rPr>
              <a:t>03</a:t>
            </a:r>
            <a:endParaRPr sz="3000" b="1">
              <a:solidFill>
                <a:schemeClr val="accent5"/>
              </a:solidFill>
              <a:latin typeface="Tulpen One"/>
              <a:ea typeface="Tulpen One"/>
              <a:cs typeface="Tulpen One"/>
              <a:sym typeface="Tulpen On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393"/>
        <p:cNvGrpSpPr/>
        <p:nvPr/>
      </p:nvGrpSpPr>
      <p:grpSpPr>
        <a:xfrm>
          <a:off x="0" y="0"/>
          <a:ext cx="0" cy="0"/>
          <a:chOff x="0" y="0"/>
          <a:chExt cx="0" cy="0"/>
        </a:xfrm>
      </p:grpSpPr>
      <p:sp>
        <p:nvSpPr>
          <p:cNvPr id="3394" name="Google Shape;3394;p47"/>
          <p:cNvSpPr txBox="1">
            <a:spLocks noGrp="1"/>
          </p:cNvSpPr>
          <p:nvPr>
            <p:ph type="title"/>
          </p:nvPr>
        </p:nvSpPr>
        <p:spPr>
          <a:xfrm>
            <a:off x="1506125" y="1786700"/>
            <a:ext cx="6231900" cy="156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AWESOME </a:t>
            </a:r>
            <a:r>
              <a:rPr lang="en">
                <a:solidFill>
                  <a:schemeClr val="accent1"/>
                </a:solidFill>
              </a:rPr>
              <a:t>WORDS</a:t>
            </a:r>
            <a:endParaRPr>
              <a:solidFill>
                <a:schemeClr val="accent1"/>
              </a:solidFill>
            </a:endParaRPr>
          </a:p>
        </p:txBody>
      </p:sp>
      <p:grpSp>
        <p:nvGrpSpPr>
          <p:cNvPr id="3395" name="Google Shape;3395;p47"/>
          <p:cNvGrpSpPr/>
          <p:nvPr/>
        </p:nvGrpSpPr>
        <p:grpSpPr>
          <a:xfrm>
            <a:off x="5641752" y="2001492"/>
            <a:ext cx="3529514" cy="3319877"/>
            <a:chOff x="5641752" y="2001492"/>
            <a:chExt cx="3529514" cy="3319877"/>
          </a:xfrm>
        </p:grpSpPr>
        <p:grpSp>
          <p:nvGrpSpPr>
            <p:cNvPr id="3396" name="Google Shape;3396;p47"/>
            <p:cNvGrpSpPr/>
            <p:nvPr/>
          </p:nvGrpSpPr>
          <p:grpSpPr>
            <a:xfrm>
              <a:off x="5641752" y="3267709"/>
              <a:ext cx="1271232" cy="2053659"/>
              <a:chOff x="5641752" y="3267709"/>
              <a:chExt cx="1271232" cy="2053659"/>
            </a:xfrm>
          </p:grpSpPr>
          <p:grpSp>
            <p:nvGrpSpPr>
              <p:cNvPr id="3397" name="Google Shape;3397;p47"/>
              <p:cNvGrpSpPr/>
              <p:nvPr/>
            </p:nvGrpSpPr>
            <p:grpSpPr>
              <a:xfrm rot="-1237639">
                <a:off x="6158877" y="3658876"/>
                <a:ext cx="482503" cy="1629743"/>
                <a:chOff x="4172480" y="2420689"/>
                <a:chExt cx="806121" cy="2722822"/>
              </a:xfrm>
            </p:grpSpPr>
            <p:sp>
              <p:nvSpPr>
                <p:cNvPr id="3398" name="Google Shape;3398;p47"/>
                <p:cNvSpPr/>
                <p:nvPr/>
              </p:nvSpPr>
              <p:spPr>
                <a:xfrm>
                  <a:off x="4560819" y="2420689"/>
                  <a:ext cx="152276" cy="2722822"/>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7"/>
                <p:cNvSpPr/>
                <p:nvPr/>
              </p:nvSpPr>
              <p:spPr>
                <a:xfrm>
                  <a:off x="4597404" y="2460411"/>
                  <a:ext cx="381197" cy="409963"/>
                </a:xfrm>
                <a:custGeom>
                  <a:avLst/>
                  <a:gdLst/>
                  <a:ahLst/>
                  <a:cxnLst/>
                  <a:rect l="l" t="t" r="r" b="b"/>
                  <a:pathLst>
                    <a:path w="7898" h="8494" extrusionOk="0">
                      <a:moveTo>
                        <a:pt x="7897" y="1"/>
                      </a:moveTo>
                      <a:lnTo>
                        <a:pt x="7897" y="1"/>
                      </a:lnTo>
                      <a:cubicBezTo>
                        <a:pt x="2306" y="672"/>
                        <a:pt x="0" y="8493"/>
                        <a:pt x="0" y="8493"/>
                      </a:cubicBezTo>
                      <a:cubicBezTo>
                        <a:pt x="6247" y="6176"/>
                        <a:pt x="7897" y="1"/>
                        <a:pt x="7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7"/>
                <p:cNvSpPr/>
                <p:nvPr/>
              </p:nvSpPr>
              <p:spPr>
                <a:xfrm>
                  <a:off x="4195406" y="3132837"/>
                  <a:ext cx="433854" cy="372654"/>
                </a:xfrm>
                <a:custGeom>
                  <a:avLst/>
                  <a:gdLst/>
                  <a:ahLst/>
                  <a:cxnLst/>
                  <a:rect l="l" t="t" r="r" b="b"/>
                  <a:pathLst>
                    <a:path w="8989" h="7721" extrusionOk="0">
                      <a:moveTo>
                        <a:pt x="0" y="0"/>
                      </a:moveTo>
                      <a:cubicBezTo>
                        <a:pt x="0" y="0"/>
                        <a:pt x="2360" y="7720"/>
                        <a:pt x="8925" y="7720"/>
                      </a:cubicBezTo>
                      <a:cubicBezTo>
                        <a:pt x="8946" y="7720"/>
                        <a:pt x="8967" y="7720"/>
                        <a:pt x="8989" y="7720"/>
                      </a:cubicBezTo>
                      <a:cubicBezTo>
                        <a:pt x="8989" y="7720"/>
                        <a:pt x="5759" y="5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7"/>
                <p:cNvSpPr/>
                <p:nvPr/>
              </p:nvSpPr>
              <p:spPr>
                <a:xfrm>
                  <a:off x="4617338" y="3043595"/>
                  <a:ext cx="345674" cy="461896"/>
                </a:xfrm>
                <a:custGeom>
                  <a:avLst/>
                  <a:gdLst/>
                  <a:ahLst/>
                  <a:cxnLst/>
                  <a:rect l="l" t="t" r="r" b="b"/>
                  <a:pathLst>
                    <a:path w="7162" h="9570" extrusionOk="0">
                      <a:moveTo>
                        <a:pt x="7162" y="0"/>
                      </a:moveTo>
                      <a:lnTo>
                        <a:pt x="7162" y="0"/>
                      </a:lnTo>
                      <a:cubicBezTo>
                        <a:pt x="482" y="2715"/>
                        <a:pt x="1" y="9569"/>
                        <a:pt x="319" y="9569"/>
                      </a:cubicBezTo>
                      <a:cubicBezTo>
                        <a:pt x="321" y="9569"/>
                        <a:pt x="322" y="9569"/>
                        <a:pt x="323" y="9569"/>
                      </a:cubicBezTo>
                      <a:cubicBezTo>
                        <a:pt x="5893" y="8590"/>
                        <a:pt x="7162" y="0"/>
                        <a:pt x="7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7"/>
                <p:cNvSpPr/>
                <p:nvPr/>
              </p:nvSpPr>
              <p:spPr>
                <a:xfrm>
                  <a:off x="4264184" y="2454861"/>
                  <a:ext cx="342006" cy="409866"/>
                </a:xfrm>
                <a:custGeom>
                  <a:avLst/>
                  <a:gdLst/>
                  <a:ahLst/>
                  <a:cxnLst/>
                  <a:rect l="l" t="t" r="r" b="b"/>
                  <a:pathLst>
                    <a:path w="7086" h="8492" extrusionOk="0">
                      <a:moveTo>
                        <a:pt x="1" y="0"/>
                      </a:moveTo>
                      <a:cubicBezTo>
                        <a:pt x="1" y="0"/>
                        <a:pt x="809" y="7361"/>
                        <a:pt x="7085" y="8492"/>
                      </a:cubicBezTo>
                      <a:cubicBezTo>
                        <a:pt x="7085" y="8492"/>
                        <a:pt x="4921" y="149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7"/>
                <p:cNvSpPr/>
                <p:nvPr/>
              </p:nvSpPr>
              <p:spPr>
                <a:xfrm>
                  <a:off x="4644462" y="3778764"/>
                  <a:ext cx="305083" cy="313433"/>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7"/>
                <p:cNvSpPr/>
                <p:nvPr/>
              </p:nvSpPr>
              <p:spPr>
                <a:xfrm>
                  <a:off x="4250718" y="3704195"/>
                  <a:ext cx="393794" cy="387616"/>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7"/>
                <p:cNvSpPr/>
                <p:nvPr/>
              </p:nvSpPr>
              <p:spPr>
                <a:xfrm>
                  <a:off x="4172480" y="4272369"/>
                  <a:ext cx="470101" cy="344129"/>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7"/>
                <p:cNvSpPr/>
                <p:nvPr/>
              </p:nvSpPr>
              <p:spPr>
                <a:xfrm>
                  <a:off x="4642532" y="4234481"/>
                  <a:ext cx="320480" cy="378542"/>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7"/>
                <p:cNvSpPr/>
                <p:nvPr/>
              </p:nvSpPr>
              <p:spPr>
                <a:xfrm>
                  <a:off x="4250718" y="4811969"/>
                  <a:ext cx="374343" cy="247744"/>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7"/>
                <p:cNvSpPr/>
                <p:nvPr/>
              </p:nvSpPr>
              <p:spPr>
                <a:xfrm>
                  <a:off x="4625012" y="4750383"/>
                  <a:ext cx="296347" cy="309186"/>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7"/>
                <p:cNvSpPr/>
                <p:nvPr/>
              </p:nvSpPr>
              <p:spPr>
                <a:xfrm>
                  <a:off x="4606140" y="2459398"/>
                  <a:ext cx="372461" cy="391043"/>
                </a:xfrm>
                <a:custGeom>
                  <a:avLst/>
                  <a:gdLst/>
                  <a:ahLst/>
                  <a:cxnLst/>
                  <a:rect l="l" t="t" r="r" b="b"/>
                  <a:pathLst>
                    <a:path w="7717" h="8102" extrusionOk="0">
                      <a:moveTo>
                        <a:pt x="7716" y="0"/>
                      </a:moveTo>
                      <a:cubicBezTo>
                        <a:pt x="7568" y="182"/>
                        <a:pt x="7422" y="366"/>
                        <a:pt x="7281" y="548"/>
                      </a:cubicBezTo>
                      <a:cubicBezTo>
                        <a:pt x="7136" y="733"/>
                        <a:pt x="6980" y="907"/>
                        <a:pt x="6831" y="1084"/>
                      </a:cubicBezTo>
                      <a:cubicBezTo>
                        <a:pt x="6535" y="1444"/>
                        <a:pt x="6222" y="1792"/>
                        <a:pt x="5911" y="2137"/>
                      </a:cubicBezTo>
                      <a:cubicBezTo>
                        <a:pt x="5283" y="2825"/>
                        <a:pt x="4638" y="3496"/>
                        <a:pt x="3985" y="4163"/>
                      </a:cubicBezTo>
                      <a:cubicBezTo>
                        <a:pt x="3337" y="4834"/>
                        <a:pt x="2669" y="5483"/>
                        <a:pt x="2005" y="6143"/>
                      </a:cubicBezTo>
                      <a:lnTo>
                        <a:pt x="0" y="8101"/>
                      </a:lnTo>
                      <a:cubicBezTo>
                        <a:pt x="743" y="7532"/>
                        <a:pt x="1451" y="6918"/>
                        <a:pt x="2150" y="6295"/>
                      </a:cubicBezTo>
                      <a:cubicBezTo>
                        <a:pt x="2847" y="5671"/>
                        <a:pt x="3521" y="5022"/>
                        <a:pt x="4181" y="4356"/>
                      </a:cubicBezTo>
                      <a:cubicBezTo>
                        <a:pt x="4830" y="3681"/>
                        <a:pt x="5476" y="2999"/>
                        <a:pt x="6066" y="2274"/>
                      </a:cubicBezTo>
                      <a:cubicBezTo>
                        <a:pt x="6661" y="1549"/>
                        <a:pt x="7234" y="805"/>
                        <a:pt x="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7"/>
                <p:cNvSpPr/>
                <p:nvPr/>
              </p:nvSpPr>
              <p:spPr>
                <a:xfrm>
                  <a:off x="4264184" y="2453606"/>
                  <a:ext cx="323810" cy="390657"/>
                </a:xfrm>
                <a:custGeom>
                  <a:avLst/>
                  <a:gdLst/>
                  <a:ahLst/>
                  <a:cxnLst/>
                  <a:rect l="l" t="t" r="r" b="b"/>
                  <a:pathLst>
                    <a:path w="6709" h="8094" extrusionOk="0">
                      <a:moveTo>
                        <a:pt x="1" y="1"/>
                      </a:moveTo>
                      <a:lnTo>
                        <a:pt x="1" y="1"/>
                      </a:lnTo>
                      <a:cubicBezTo>
                        <a:pt x="399" y="791"/>
                        <a:pt x="853" y="1553"/>
                        <a:pt x="1328" y="2300"/>
                      </a:cubicBezTo>
                      <a:cubicBezTo>
                        <a:pt x="1799" y="3050"/>
                        <a:pt x="2310" y="3772"/>
                        <a:pt x="2851" y="4476"/>
                      </a:cubicBezTo>
                      <a:cubicBezTo>
                        <a:pt x="3390" y="5179"/>
                        <a:pt x="3964" y="5860"/>
                        <a:pt x="4602" y="6481"/>
                      </a:cubicBezTo>
                      <a:cubicBezTo>
                        <a:pt x="5232" y="7097"/>
                        <a:pt x="5910" y="7695"/>
                        <a:pt x="6708" y="8094"/>
                      </a:cubicBezTo>
                      <a:cubicBezTo>
                        <a:pt x="6531" y="7960"/>
                        <a:pt x="6353" y="7829"/>
                        <a:pt x="6175" y="7702"/>
                      </a:cubicBezTo>
                      <a:cubicBezTo>
                        <a:pt x="6005" y="7561"/>
                        <a:pt x="5845" y="7413"/>
                        <a:pt x="5679" y="7267"/>
                      </a:cubicBezTo>
                      <a:cubicBezTo>
                        <a:pt x="5359" y="6966"/>
                        <a:pt x="5040" y="6665"/>
                        <a:pt x="4750" y="6335"/>
                      </a:cubicBezTo>
                      <a:cubicBezTo>
                        <a:pt x="4159" y="5686"/>
                        <a:pt x="3597" y="5008"/>
                        <a:pt x="3068" y="4309"/>
                      </a:cubicBezTo>
                      <a:cubicBezTo>
                        <a:pt x="2528" y="3616"/>
                        <a:pt x="2013" y="2901"/>
                        <a:pt x="1502" y="2183"/>
                      </a:cubicBezTo>
                      <a:cubicBezTo>
                        <a:pt x="1244" y="1825"/>
                        <a:pt x="994" y="1462"/>
                        <a:pt x="747" y="1096"/>
                      </a:cubicBezTo>
                      <a:cubicBezTo>
                        <a:pt x="493" y="734"/>
                        <a:pt x="250" y="36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7"/>
                <p:cNvSpPr/>
                <p:nvPr/>
              </p:nvSpPr>
              <p:spPr>
                <a:xfrm>
                  <a:off x="4195406" y="3131630"/>
                  <a:ext cx="424249" cy="361408"/>
                </a:xfrm>
                <a:custGeom>
                  <a:avLst/>
                  <a:gdLst/>
                  <a:ahLst/>
                  <a:cxnLst/>
                  <a:rect l="l" t="t" r="r" b="b"/>
                  <a:pathLst>
                    <a:path w="8790" h="7488" extrusionOk="0">
                      <a:moveTo>
                        <a:pt x="0" y="0"/>
                      </a:moveTo>
                      <a:lnTo>
                        <a:pt x="0" y="0"/>
                      </a:lnTo>
                      <a:cubicBezTo>
                        <a:pt x="562" y="797"/>
                        <a:pt x="1186" y="1548"/>
                        <a:pt x="1831" y="2277"/>
                      </a:cubicBezTo>
                      <a:cubicBezTo>
                        <a:pt x="2480" y="3006"/>
                        <a:pt x="3162" y="3702"/>
                        <a:pt x="3884" y="4358"/>
                      </a:cubicBezTo>
                      <a:cubicBezTo>
                        <a:pt x="4612" y="5007"/>
                        <a:pt x="5359" y="5642"/>
                        <a:pt x="6179" y="6179"/>
                      </a:cubicBezTo>
                      <a:cubicBezTo>
                        <a:pt x="6995" y="6715"/>
                        <a:pt x="7857" y="7197"/>
                        <a:pt x="8789" y="7487"/>
                      </a:cubicBezTo>
                      <a:cubicBezTo>
                        <a:pt x="8572" y="7379"/>
                        <a:pt x="8354" y="7273"/>
                        <a:pt x="8133" y="7168"/>
                      </a:cubicBezTo>
                      <a:cubicBezTo>
                        <a:pt x="7916" y="7066"/>
                        <a:pt x="7717" y="6925"/>
                        <a:pt x="7506" y="6810"/>
                      </a:cubicBezTo>
                      <a:cubicBezTo>
                        <a:pt x="7292" y="6693"/>
                        <a:pt x="7093" y="6555"/>
                        <a:pt x="6893" y="6421"/>
                      </a:cubicBezTo>
                      <a:cubicBezTo>
                        <a:pt x="6694" y="6283"/>
                        <a:pt x="6490" y="6157"/>
                        <a:pt x="6302" y="6005"/>
                      </a:cubicBezTo>
                      <a:cubicBezTo>
                        <a:pt x="5519" y="5439"/>
                        <a:pt x="4786" y="4804"/>
                        <a:pt x="4069" y="4155"/>
                      </a:cubicBezTo>
                      <a:cubicBezTo>
                        <a:pt x="3347" y="3510"/>
                        <a:pt x="2666" y="2824"/>
                        <a:pt x="1983" y="2132"/>
                      </a:cubicBezTo>
                      <a:cubicBezTo>
                        <a:pt x="1643" y="1788"/>
                        <a:pt x="1313" y="1436"/>
                        <a:pt x="983" y="1077"/>
                      </a:cubicBezTo>
                      <a:cubicBezTo>
                        <a:pt x="649" y="725"/>
                        <a:pt x="327" y="36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7"/>
                <p:cNvSpPr/>
                <p:nvPr/>
              </p:nvSpPr>
              <p:spPr>
                <a:xfrm>
                  <a:off x="4644462" y="3042340"/>
                  <a:ext cx="318549" cy="450699"/>
                </a:xfrm>
                <a:custGeom>
                  <a:avLst/>
                  <a:gdLst/>
                  <a:ahLst/>
                  <a:cxnLst/>
                  <a:rect l="l" t="t" r="r" b="b"/>
                  <a:pathLst>
                    <a:path w="6600" h="9338" extrusionOk="0">
                      <a:moveTo>
                        <a:pt x="6600" y="1"/>
                      </a:moveTo>
                      <a:lnTo>
                        <a:pt x="6600" y="1"/>
                      </a:lnTo>
                      <a:cubicBezTo>
                        <a:pt x="6404" y="443"/>
                        <a:pt x="6263" y="903"/>
                        <a:pt x="6034" y="1328"/>
                      </a:cubicBezTo>
                      <a:cubicBezTo>
                        <a:pt x="5929" y="1545"/>
                        <a:pt x="5842" y="1767"/>
                        <a:pt x="5726" y="1976"/>
                      </a:cubicBezTo>
                      <a:lnTo>
                        <a:pt x="5381" y="2612"/>
                      </a:lnTo>
                      <a:cubicBezTo>
                        <a:pt x="4899" y="3438"/>
                        <a:pt x="4392" y="4254"/>
                        <a:pt x="3815" y="5019"/>
                      </a:cubicBezTo>
                      <a:cubicBezTo>
                        <a:pt x="3246" y="5791"/>
                        <a:pt x="2637" y="6534"/>
                        <a:pt x="2002" y="7256"/>
                      </a:cubicBezTo>
                      <a:cubicBezTo>
                        <a:pt x="1686" y="7619"/>
                        <a:pt x="1360" y="7970"/>
                        <a:pt x="1023" y="8315"/>
                      </a:cubicBezTo>
                      <a:cubicBezTo>
                        <a:pt x="693" y="8670"/>
                        <a:pt x="349" y="9003"/>
                        <a:pt x="1" y="9337"/>
                      </a:cubicBezTo>
                      <a:cubicBezTo>
                        <a:pt x="773" y="8757"/>
                        <a:pt x="1480" y="8094"/>
                        <a:pt x="2158" y="7398"/>
                      </a:cubicBezTo>
                      <a:cubicBezTo>
                        <a:pt x="2832" y="6705"/>
                        <a:pt x="3452" y="5958"/>
                        <a:pt x="4032" y="5182"/>
                      </a:cubicBezTo>
                      <a:cubicBezTo>
                        <a:pt x="4613" y="4402"/>
                        <a:pt x="5120" y="3572"/>
                        <a:pt x="5567" y="2709"/>
                      </a:cubicBezTo>
                      <a:cubicBezTo>
                        <a:pt x="6012" y="1846"/>
                        <a:pt x="6353" y="932"/>
                        <a:pt x="6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7"/>
                <p:cNvSpPr/>
                <p:nvPr/>
              </p:nvSpPr>
              <p:spPr>
                <a:xfrm>
                  <a:off x="4250718" y="3703182"/>
                  <a:ext cx="390126" cy="375936"/>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7"/>
                <p:cNvSpPr/>
                <p:nvPr/>
              </p:nvSpPr>
              <p:spPr>
                <a:xfrm>
                  <a:off x="4644462" y="3767567"/>
                  <a:ext cx="305083" cy="323086"/>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7"/>
                <p:cNvSpPr/>
                <p:nvPr/>
              </p:nvSpPr>
              <p:spPr>
                <a:xfrm>
                  <a:off x="4172480" y="4273672"/>
                  <a:ext cx="463971" cy="327478"/>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7"/>
                <p:cNvSpPr/>
                <p:nvPr/>
              </p:nvSpPr>
              <p:spPr>
                <a:xfrm>
                  <a:off x="4656529" y="4234481"/>
                  <a:ext cx="306483" cy="366669"/>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7"/>
                <p:cNvSpPr/>
                <p:nvPr/>
              </p:nvSpPr>
              <p:spPr>
                <a:xfrm>
                  <a:off x="4250718" y="4811969"/>
                  <a:ext cx="359816" cy="241759"/>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7"/>
                <p:cNvSpPr/>
                <p:nvPr/>
              </p:nvSpPr>
              <p:spPr>
                <a:xfrm>
                  <a:off x="4629066" y="4744784"/>
                  <a:ext cx="269029" cy="308944"/>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9" name="Google Shape;3419;p47"/>
              <p:cNvSpPr/>
              <p:nvPr/>
            </p:nvSpPr>
            <p:spPr>
              <a:xfrm rot="-850406">
                <a:off x="5698086" y="3440275"/>
                <a:ext cx="370409" cy="292057"/>
              </a:xfrm>
              <a:custGeom>
                <a:avLst/>
                <a:gdLst/>
                <a:ahLst/>
                <a:cxnLst/>
                <a:rect l="l" t="t" r="r" b="b"/>
                <a:pathLst>
                  <a:path w="23075" h="18194" extrusionOk="0">
                    <a:moveTo>
                      <a:pt x="6353" y="1"/>
                    </a:moveTo>
                    <a:cubicBezTo>
                      <a:pt x="5892" y="1"/>
                      <a:pt x="5465" y="121"/>
                      <a:pt x="5083" y="381"/>
                    </a:cubicBezTo>
                    <a:cubicBezTo>
                      <a:pt x="0" y="3836"/>
                      <a:pt x="23075" y="18193"/>
                      <a:pt x="23075" y="18193"/>
                    </a:cubicBezTo>
                    <a:cubicBezTo>
                      <a:pt x="23075" y="18193"/>
                      <a:pt x="12034" y="1"/>
                      <a:pt x="6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7"/>
              <p:cNvSpPr/>
              <p:nvPr/>
            </p:nvSpPr>
            <p:spPr>
              <a:xfrm rot="-850406">
                <a:off x="5761606" y="3499420"/>
                <a:ext cx="16406" cy="16068"/>
              </a:xfrm>
              <a:custGeom>
                <a:avLst/>
                <a:gdLst/>
                <a:ahLst/>
                <a:cxnLst/>
                <a:rect l="l" t="t" r="r" b="b"/>
                <a:pathLst>
                  <a:path w="1022" h="1001" extrusionOk="0">
                    <a:moveTo>
                      <a:pt x="135" y="1"/>
                    </a:moveTo>
                    <a:cubicBezTo>
                      <a:pt x="61" y="1"/>
                      <a:pt x="1" y="98"/>
                      <a:pt x="62" y="171"/>
                    </a:cubicBezTo>
                    <a:cubicBezTo>
                      <a:pt x="199" y="338"/>
                      <a:pt x="343" y="498"/>
                      <a:pt x="491" y="654"/>
                    </a:cubicBezTo>
                    <a:cubicBezTo>
                      <a:pt x="617" y="787"/>
                      <a:pt x="758" y="928"/>
                      <a:pt x="933" y="996"/>
                    </a:cubicBezTo>
                    <a:cubicBezTo>
                      <a:pt x="940" y="999"/>
                      <a:pt x="947" y="1000"/>
                      <a:pt x="954" y="1000"/>
                    </a:cubicBezTo>
                    <a:cubicBezTo>
                      <a:pt x="998" y="1000"/>
                      <a:pt x="1022" y="941"/>
                      <a:pt x="1005" y="901"/>
                    </a:cubicBezTo>
                    <a:cubicBezTo>
                      <a:pt x="925" y="730"/>
                      <a:pt x="773" y="589"/>
                      <a:pt x="640" y="460"/>
                    </a:cubicBezTo>
                    <a:cubicBezTo>
                      <a:pt x="496" y="319"/>
                      <a:pt x="351" y="175"/>
                      <a:pt x="203" y="31"/>
                    </a:cubicBezTo>
                    <a:cubicBezTo>
                      <a:pt x="181" y="10"/>
                      <a:pt x="157" y="1"/>
                      <a:pt x="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7"/>
              <p:cNvSpPr/>
              <p:nvPr/>
            </p:nvSpPr>
            <p:spPr>
              <a:xfrm rot="-850406">
                <a:off x="5765742" y="3488472"/>
                <a:ext cx="13227" cy="12505"/>
              </a:xfrm>
              <a:custGeom>
                <a:avLst/>
                <a:gdLst/>
                <a:ahLst/>
                <a:cxnLst/>
                <a:rect l="l" t="t" r="r" b="b"/>
                <a:pathLst>
                  <a:path w="824" h="779" extrusionOk="0">
                    <a:moveTo>
                      <a:pt x="139" y="0"/>
                    </a:moveTo>
                    <a:cubicBezTo>
                      <a:pt x="69" y="0"/>
                      <a:pt x="0" y="80"/>
                      <a:pt x="49" y="151"/>
                    </a:cubicBezTo>
                    <a:cubicBezTo>
                      <a:pt x="144" y="288"/>
                      <a:pt x="246" y="422"/>
                      <a:pt x="364" y="539"/>
                    </a:cubicBezTo>
                    <a:cubicBezTo>
                      <a:pt x="470" y="650"/>
                      <a:pt x="581" y="760"/>
                      <a:pt x="740" y="778"/>
                    </a:cubicBezTo>
                    <a:cubicBezTo>
                      <a:pt x="742" y="778"/>
                      <a:pt x="744" y="779"/>
                      <a:pt x="746" y="779"/>
                    </a:cubicBezTo>
                    <a:cubicBezTo>
                      <a:pt x="789" y="779"/>
                      <a:pt x="824" y="727"/>
                      <a:pt x="809" y="687"/>
                    </a:cubicBezTo>
                    <a:cubicBezTo>
                      <a:pt x="756" y="550"/>
                      <a:pt x="642" y="467"/>
                      <a:pt x="535" y="368"/>
                    </a:cubicBezTo>
                    <a:cubicBezTo>
                      <a:pt x="417" y="262"/>
                      <a:pt x="307" y="148"/>
                      <a:pt x="204" y="30"/>
                    </a:cubicBezTo>
                    <a:cubicBezTo>
                      <a:pt x="185" y="9"/>
                      <a:pt x="162"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7"/>
              <p:cNvSpPr/>
              <p:nvPr/>
            </p:nvSpPr>
            <p:spPr>
              <a:xfrm rot="-850406">
                <a:off x="5789137" y="3518505"/>
                <a:ext cx="14881" cy="11895"/>
              </a:xfrm>
              <a:custGeom>
                <a:avLst/>
                <a:gdLst/>
                <a:ahLst/>
                <a:cxnLst/>
                <a:rect l="l" t="t" r="r" b="b"/>
                <a:pathLst>
                  <a:path w="927" h="741" extrusionOk="0">
                    <a:moveTo>
                      <a:pt x="122" y="1"/>
                    </a:moveTo>
                    <a:cubicBezTo>
                      <a:pt x="51" y="1"/>
                      <a:pt x="0" y="99"/>
                      <a:pt x="56" y="161"/>
                    </a:cubicBezTo>
                    <a:cubicBezTo>
                      <a:pt x="181" y="294"/>
                      <a:pt x="314" y="419"/>
                      <a:pt x="455" y="538"/>
                    </a:cubicBezTo>
                    <a:cubicBezTo>
                      <a:pt x="551" y="620"/>
                      <a:pt x="664" y="740"/>
                      <a:pt x="794" y="740"/>
                    </a:cubicBezTo>
                    <a:cubicBezTo>
                      <a:pt x="814" y="740"/>
                      <a:pt x="834" y="737"/>
                      <a:pt x="855" y="731"/>
                    </a:cubicBezTo>
                    <a:cubicBezTo>
                      <a:pt x="893" y="720"/>
                      <a:pt x="927" y="682"/>
                      <a:pt x="923" y="640"/>
                    </a:cubicBezTo>
                    <a:cubicBezTo>
                      <a:pt x="911" y="477"/>
                      <a:pt x="748" y="405"/>
                      <a:pt x="623" y="321"/>
                    </a:cubicBezTo>
                    <a:cubicBezTo>
                      <a:pt x="470" y="222"/>
                      <a:pt x="323" y="115"/>
                      <a:pt x="170" y="17"/>
                    </a:cubicBezTo>
                    <a:cubicBezTo>
                      <a:pt x="154" y="6"/>
                      <a:pt x="137"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7"/>
              <p:cNvSpPr/>
              <p:nvPr/>
            </p:nvSpPr>
            <p:spPr>
              <a:xfrm rot="-850406">
                <a:off x="5790964" y="3500551"/>
                <a:ext cx="16935" cy="14158"/>
              </a:xfrm>
              <a:custGeom>
                <a:avLst/>
                <a:gdLst/>
                <a:ahLst/>
                <a:cxnLst/>
                <a:rect l="l" t="t" r="r" b="b"/>
                <a:pathLst>
                  <a:path w="1055" h="882" extrusionOk="0">
                    <a:moveTo>
                      <a:pt x="112" y="1"/>
                    </a:moveTo>
                    <a:cubicBezTo>
                      <a:pt x="52" y="1"/>
                      <a:pt x="1" y="84"/>
                      <a:pt x="53" y="147"/>
                    </a:cubicBezTo>
                    <a:cubicBezTo>
                      <a:pt x="178" y="303"/>
                      <a:pt x="284" y="467"/>
                      <a:pt x="432" y="604"/>
                    </a:cubicBezTo>
                    <a:cubicBezTo>
                      <a:pt x="558" y="718"/>
                      <a:pt x="714" y="874"/>
                      <a:pt x="888" y="881"/>
                    </a:cubicBezTo>
                    <a:cubicBezTo>
                      <a:pt x="891" y="881"/>
                      <a:pt x="894" y="881"/>
                      <a:pt x="897" y="881"/>
                    </a:cubicBezTo>
                    <a:cubicBezTo>
                      <a:pt x="999" y="881"/>
                      <a:pt x="1055" y="761"/>
                      <a:pt x="1007" y="676"/>
                    </a:cubicBezTo>
                    <a:cubicBezTo>
                      <a:pt x="930" y="539"/>
                      <a:pt x="741" y="463"/>
                      <a:pt x="611" y="372"/>
                    </a:cubicBezTo>
                    <a:cubicBezTo>
                      <a:pt x="463" y="265"/>
                      <a:pt x="295" y="162"/>
                      <a:pt x="170" y="30"/>
                    </a:cubicBezTo>
                    <a:cubicBezTo>
                      <a:pt x="152" y="9"/>
                      <a:pt x="132" y="1"/>
                      <a:pt x="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7"/>
              <p:cNvSpPr/>
              <p:nvPr/>
            </p:nvSpPr>
            <p:spPr>
              <a:xfrm rot="-850406">
                <a:off x="5795864" y="3484854"/>
                <a:ext cx="21318" cy="14190"/>
              </a:xfrm>
              <a:custGeom>
                <a:avLst/>
                <a:gdLst/>
                <a:ahLst/>
                <a:cxnLst/>
                <a:rect l="l" t="t" r="r" b="b"/>
                <a:pathLst>
                  <a:path w="1328" h="884" extrusionOk="0">
                    <a:moveTo>
                      <a:pt x="121" y="0"/>
                    </a:moveTo>
                    <a:cubicBezTo>
                      <a:pt x="55" y="0"/>
                      <a:pt x="0" y="82"/>
                      <a:pt x="61" y="140"/>
                    </a:cubicBezTo>
                    <a:cubicBezTo>
                      <a:pt x="221" y="295"/>
                      <a:pt x="399" y="444"/>
                      <a:pt x="578" y="577"/>
                    </a:cubicBezTo>
                    <a:cubicBezTo>
                      <a:pt x="734" y="691"/>
                      <a:pt x="920" y="847"/>
                      <a:pt x="1110" y="881"/>
                    </a:cubicBezTo>
                    <a:cubicBezTo>
                      <a:pt x="1121" y="883"/>
                      <a:pt x="1132" y="884"/>
                      <a:pt x="1143" y="884"/>
                    </a:cubicBezTo>
                    <a:cubicBezTo>
                      <a:pt x="1264" y="884"/>
                      <a:pt x="1328" y="750"/>
                      <a:pt x="1247" y="649"/>
                    </a:cubicBezTo>
                    <a:cubicBezTo>
                      <a:pt x="1126" y="500"/>
                      <a:pt x="901" y="405"/>
                      <a:pt x="734" y="314"/>
                    </a:cubicBezTo>
                    <a:cubicBezTo>
                      <a:pt x="544" y="212"/>
                      <a:pt x="354" y="105"/>
                      <a:pt x="160" y="10"/>
                    </a:cubicBezTo>
                    <a:cubicBezTo>
                      <a:pt x="147" y="3"/>
                      <a:pt x="134"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7"/>
              <p:cNvSpPr/>
              <p:nvPr/>
            </p:nvSpPr>
            <p:spPr>
              <a:xfrm rot="-850406">
                <a:off x="5816123" y="3537318"/>
                <a:ext cx="20451" cy="14479"/>
              </a:xfrm>
              <a:custGeom>
                <a:avLst/>
                <a:gdLst/>
                <a:ahLst/>
                <a:cxnLst/>
                <a:rect l="l" t="t" r="r" b="b"/>
                <a:pathLst>
                  <a:path w="1274" h="902" extrusionOk="0">
                    <a:moveTo>
                      <a:pt x="160" y="1"/>
                    </a:moveTo>
                    <a:cubicBezTo>
                      <a:pt x="74" y="1"/>
                      <a:pt x="1" y="111"/>
                      <a:pt x="80" y="182"/>
                    </a:cubicBezTo>
                    <a:cubicBezTo>
                      <a:pt x="240" y="322"/>
                      <a:pt x="403" y="463"/>
                      <a:pt x="570" y="592"/>
                    </a:cubicBezTo>
                    <a:cubicBezTo>
                      <a:pt x="749" y="725"/>
                      <a:pt x="902" y="866"/>
                      <a:pt x="1122" y="900"/>
                    </a:cubicBezTo>
                    <a:cubicBezTo>
                      <a:pt x="1129" y="901"/>
                      <a:pt x="1136" y="902"/>
                      <a:pt x="1143" y="902"/>
                    </a:cubicBezTo>
                    <a:cubicBezTo>
                      <a:pt x="1217" y="902"/>
                      <a:pt x="1274" y="831"/>
                      <a:pt x="1236" y="756"/>
                    </a:cubicBezTo>
                    <a:cubicBezTo>
                      <a:pt x="1133" y="565"/>
                      <a:pt x="974" y="478"/>
                      <a:pt x="795" y="360"/>
                    </a:cubicBezTo>
                    <a:cubicBezTo>
                      <a:pt x="605" y="235"/>
                      <a:pt x="407" y="124"/>
                      <a:pt x="209" y="14"/>
                    </a:cubicBezTo>
                    <a:cubicBezTo>
                      <a:pt x="193" y="5"/>
                      <a:pt x="176"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7"/>
              <p:cNvSpPr/>
              <p:nvPr/>
            </p:nvSpPr>
            <p:spPr>
              <a:xfrm rot="-850406">
                <a:off x="5826546" y="3524958"/>
                <a:ext cx="15458" cy="12746"/>
              </a:xfrm>
              <a:custGeom>
                <a:avLst/>
                <a:gdLst/>
                <a:ahLst/>
                <a:cxnLst/>
                <a:rect l="l" t="t" r="r" b="b"/>
                <a:pathLst>
                  <a:path w="963" h="794" extrusionOk="0">
                    <a:moveTo>
                      <a:pt x="185" y="1"/>
                    </a:moveTo>
                    <a:cubicBezTo>
                      <a:pt x="83" y="1"/>
                      <a:pt x="0" y="119"/>
                      <a:pt x="89" y="220"/>
                    </a:cubicBezTo>
                    <a:cubicBezTo>
                      <a:pt x="191" y="338"/>
                      <a:pt x="294" y="452"/>
                      <a:pt x="412" y="558"/>
                    </a:cubicBezTo>
                    <a:cubicBezTo>
                      <a:pt x="517" y="656"/>
                      <a:pt x="633" y="794"/>
                      <a:pt x="790" y="794"/>
                    </a:cubicBezTo>
                    <a:cubicBezTo>
                      <a:pt x="792" y="794"/>
                      <a:pt x="794" y="794"/>
                      <a:pt x="796" y="794"/>
                    </a:cubicBezTo>
                    <a:cubicBezTo>
                      <a:pt x="891" y="790"/>
                      <a:pt x="963" y="699"/>
                      <a:pt x="940" y="604"/>
                    </a:cubicBezTo>
                    <a:cubicBezTo>
                      <a:pt x="902" y="455"/>
                      <a:pt x="750" y="383"/>
                      <a:pt x="636" y="304"/>
                    </a:cubicBezTo>
                    <a:cubicBezTo>
                      <a:pt x="514" y="213"/>
                      <a:pt x="392" y="125"/>
                      <a:pt x="275" y="34"/>
                    </a:cubicBezTo>
                    <a:cubicBezTo>
                      <a:pt x="246" y="11"/>
                      <a:pt x="214"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7"/>
              <p:cNvSpPr/>
              <p:nvPr/>
            </p:nvSpPr>
            <p:spPr>
              <a:xfrm rot="-850406">
                <a:off x="5837571" y="3504676"/>
                <a:ext cx="22008" cy="16036"/>
              </a:xfrm>
              <a:custGeom>
                <a:avLst/>
                <a:gdLst/>
                <a:ahLst/>
                <a:cxnLst/>
                <a:rect l="l" t="t" r="r" b="b"/>
                <a:pathLst>
                  <a:path w="1371" h="999" extrusionOk="0">
                    <a:moveTo>
                      <a:pt x="152" y="0"/>
                    </a:moveTo>
                    <a:cubicBezTo>
                      <a:pt x="63" y="0"/>
                      <a:pt x="0" y="138"/>
                      <a:pt x="68" y="219"/>
                    </a:cubicBezTo>
                    <a:cubicBezTo>
                      <a:pt x="357" y="561"/>
                      <a:pt x="768" y="986"/>
                      <a:pt x="1247" y="998"/>
                    </a:cubicBezTo>
                    <a:cubicBezTo>
                      <a:pt x="1248" y="998"/>
                      <a:pt x="1249" y="998"/>
                      <a:pt x="1251" y="998"/>
                    </a:cubicBezTo>
                    <a:cubicBezTo>
                      <a:pt x="1314" y="998"/>
                      <a:pt x="1371" y="913"/>
                      <a:pt x="1326" y="858"/>
                    </a:cubicBezTo>
                    <a:cubicBezTo>
                      <a:pt x="1052" y="496"/>
                      <a:pt x="578" y="295"/>
                      <a:pt x="217" y="25"/>
                    </a:cubicBezTo>
                    <a:cubicBezTo>
                      <a:pt x="195" y="7"/>
                      <a:pt x="17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7"/>
              <p:cNvSpPr/>
              <p:nvPr/>
            </p:nvSpPr>
            <p:spPr>
              <a:xfrm rot="-850406">
                <a:off x="5846274" y="3553926"/>
                <a:ext cx="21510" cy="14576"/>
              </a:xfrm>
              <a:custGeom>
                <a:avLst/>
                <a:gdLst/>
                <a:ahLst/>
                <a:cxnLst/>
                <a:rect l="l" t="t" r="r" b="b"/>
                <a:pathLst>
                  <a:path w="1340" h="908" extrusionOk="0">
                    <a:moveTo>
                      <a:pt x="73" y="0"/>
                    </a:moveTo>
                    <a:cubicBezTo>
                      <a:pt x="34" y="0"/>
                      <a:pt x="0" y="49"/>
                      <a:pt x="24" y="83"/>
                    </a:cubicBezTo>
                    <a:cubicBezTo>
                      <a:pt x="145" y="269"/>
                      <a:pt x="343" y="402"/>
                      <a:pt x="522" y="536"/>
                    </a:cubicBezTo>
                    <a:cubicBezTo>
                      <a:pt x="715" y="683"/>
                      <a:pt x="924" y="843"/>
                      <a:pt x="1168" y="904"/>
                    </a:cubicBezTo>
                    <a:cubicBezTo>
                      <a:pt x="1178" y="907"/>
                      <a:pt x="1187" y="908"/>
                      <a:pt x="1196" y="908"/>
                    </a:cubicBezTo>
                    <a:cubicBezTo>
                      <a:pt x="1286" y="908"/>
                      <a:pt x="1340" y="794"/>
                      <a:pt x="1271" y="722"/>
                    </a:cubicBezTo>
                    <a:cubicBezTo>
                      <a:pt x="1111" y="554"/>
                      <a:pt x="891" y="444"/>
                      <a:pt x="693" y="326"/>
                    </a:cubicBezTo>
                    <a:cubicBezTo>
                      <a:pt x="495" y="212"/>
                      <a:pt x="301" y="68"/>
                      <a:pt x="88" y="3"/>
                    </a:cubicBezTo>
                    <a:cubicBezTo>
                      <a:pt x="83" y="1"/>
                      <a:pt x="78" y="0"/>
                      <a:pt x="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7"/>
              <p:cNvSpPr/>
              <p:nvPr/>
            </p:nvSpPr>
            <p:spPr>
              <a:xfrm rot="-850406">
                <a:off x="5858263" y="3546513"/>
                <a:ext cx="15009" cy="9904"/>
              </a:xfrm>
              <a:custGeom>
                <a:avLst/>
                <a:gdLst/>
                <a:ahLst/>
                <a:cxnLst/>
                <a:rect l="l" t="t" r="r" b="b"/>
                <a:pathLst>
                  <a:path w="935" h="617" extrusionOk="0">
                    <a:moveTo>
                      <a:pt x="146" y="1"/>
                    </a:moveTo>
                    <a:cubicBezTo>
                      <a:pt x="64" y="1"/>
                      <a:pt x="0" y="105"/>
                      <a:pt x="64" y="188"/>
                    </a:cubicBezTo>
                    <a:cubicBezTo>
                      <a:pt x="168" y="313"/>
                      <a:pt x="285" y="420"/>
                      <a:pt x="426" y="499"/>
                    </a:cubicBezTo>
                    <a:cubicBezTo>
                      <a:pt x="524" y="554"/>
                      <a:pt x="637" y="617"/>
                      <a:pt x="750" y="617"/>
                    </a:cubicBezTo>
                    <a:cubicBezTo>
                      <a:pt x="786" y="617"/>
                      <a:pt x="823" y="610"/>
                      <a:pt x="859" y="595"/>
                    </a:cubicBezTo>
                    <a:cubicBezTo>
                      <a:pt x="935" y="560"/>
                      <a:pt x="928" y="458"/>
                      <a:pt x="882" y="404"/>
                    </a:cubicBezTo>
                    <a:cubicBezTo>
                      <a:pt x="806" y="309"/>
                      <a:pt x="650" y="305"/>
                      <a:pt x="544" y="256"/>
                    </a:cubicBezTo>
                    <a:cubicBezTo>
                      <a:pt x="426" y="199"/>
                      <a:pt x="315" y="123"/>
                      <a:pt x="220" y="32"/>
                    </a:cubicBezTo>
                    <a:cubicBezTo>
                      <a:pt x="196"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7"/>
              <p:cNvSpPr/>
              <p:nvPr/>
            </p:nvSpPr>
            <p:spPr>
              <a:xfrm rot="-850406">
                <a:off x="5878838" y="3532711"/>
                <a:ext cx="19423" cy="13982"/>
              </a:xfrm>
              <a:custGeom>
                <a:avLst/>
                <a:gdLst/>
                <a:ahLst/>
                <a:cxnLst/>
                <a:rect l="l" t="t" r="r" b="b"/>
                <a:pathLst>
                  <a:path w="1210" h="871" extrusionOk="0">
                    <a:moveTo>
                      <a:pt x="163" y="0"/>
                    </a:moveTo>
                    <a:cubicBezTo>
                      <a:pt x="63" y="0"/>
                      <a:pt x="0" y="146"/>
                      <a:pt x="103" y="213"/>
                    </a:cubicBezTo>
                    <a:cubicBezTo>
                      <a:pt x="403" y="408"/>
                      <a:pt x="662" y="647"/>
                      <a:pt x="954" y="848"/>
                    </a:cubicBezTo>
                    <a:cubicBezTo>
                      <a:pt x="978" y="864"/>
                      <a:pt x="1001" y="871"/>
                      <a:pt x="1024" y="871"/>
                    </a:cubicBezTo>
                    <a:cubicBezTo>
                      <a:pt x="1129" y="871"/>
                      <a:pt x="1209" y="723"/>
                      <a:pt x="1122" y="632"/>
                    </a:cubicBezTo>
                    <a:cubicBezTo>
                      <a:pt x="859" y="366"/>
                      <a:pt x="543" y="195"/>
                      <a:pt x="220" y="16"/>
                    </a:cubicBezTo>
                    <a:cubicBezTo>
                      <a:pt x="201" y="5"/>
                      <a:pt x="181"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7"/>
              <p:cNvSpPr/>
              <p:nvPr/>
            </p:nvSpPr>
            <p:spPr>
              <a:xfrm rot="-850406">
                <a:off x="5881274" y="3587651"/>
                <a:ext cx="18492" cy="10177"/>
              </a:xfrm>
              <a:custGeom>
                <a:avLst/>
                <a:gdLst/>
                <a:ahLst/>
                <a:cxnLst/>
                <a:rect l="l" t="t" r="r" b="b"/>
                <a:pathLst>
                  <a:path w="1152" h="634" extrusionOk="0">
                    <a:moveTo>
                      <a:pt x="174" y="0"/>
                    </a:moveTo>
                    <a:cubicBezTo>
                      <a:pt x="81" y="0"/>
                      <a:pt x="1" y="111"/>
                      <a:pt x="87" y="188"/>
                    </a:cubicBezTo>
                    <a:cubicBezTo>
                      <a:pt x="340" y="414"/>
                      <a:pt x="674" y="634"/>
                      <a:pt x="1025" y="634"/>
                    </a:cubicBezTo>
                    <a:cubicBezTo>
                      <a:pt x="1028" y="634"/>
                      <a:pt x="1031" y="634"/>
                      <a:pt x="1034" y="633"/>
                    </a:cubicBezTo>
                    <a:cubicBezTo>
                      <a:pt x="1118" y="633"/>
                      <a:pt x="1152" y="516"/>
                      <a:pt x="1076" y="474"/>
                    </a:cubicBezTo>
                    <a:cubicBezTo>
                      <a:pt x="794" y="325"/>
                      <a:pt x="502" y="230"/>
                      <a:pt x="251" y="29"/>
                    </a:cubicBezTo>
                    <a:cubicBezTo>
                      <a:pt x="226" y="9"/>
                      <a:pt x="20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7"/>
              <p:cNvSpPr/>
              <p:nvPr/>
            </p:nvSpPr>
            <p:spPr>
              <a:xfrm rot="-850406">
                <a:off x="5895735" y="3575979"/>
                <a:ext cx="14238" cy="9326"/>
              </a:xfrm>
              <a:custGeom>
                <a:avLst/>
                <a:gdLst/>
                <a:ahLst/>
                <a:cxnLst/>
                <a:rect l="l" t="t" r="r" b="b"/>
                <a:pathLst>
                  <a:path w="887" h="581" extrusionOk="0">
                    <a:moveTo>
                      <a:pt x="148" y="0"/>
                    </a:moveTo>
                    <a:cubicBezTo>
                      <a:pt x="67" y="0"/>
                      <a:pt x="0" y="101"/>
                      <a:pt x="70" y="180"/>
                    </a:cubicBezTo>
                    <a:cubicBezTo>
                      <a:pt x="158" y="283"/>
                      <a:pt x="257" y="370"/>
                      <a:pt x="363" y="446"/>
                    </a:cubicBezTo>
                    <a:cubicBezTo>
                      <a:pt x="477" y="525"/>
                      <a:pt x="595" y="556"/>
                      <a:pt x="732" y="579"/>
                    </a:cubicBezTo>
                    <a:cubicBezTo>
                      <a:pt x="737" y="580"/>
                      <a:pt x="742" y="580"/>
                      <a:pt x="747" y="580"/>
                    </a:cubicBezTo>
                    <a:cubicBezTo>
                      <a:pt x="830" y="580"/>
                      <a:pt x="887" y="469"/>
                      <a:pt x="800" y="416"/>
                    </a:cubicBezTo>
                    <a:cubicBezTo>
                      <a:pt x="702" y="358"/>
                      <a:pt x="611" y="290"/>
                      <a:pt x="507" y="237"/>
                    </a:cubicBezTo>
                    <a:cubicBezTo>
                      <a:pt x="405" y="180"/>
                      <a:pt x="310" y="111"/>
                      <a:pt x="223" y="32"/>
                    </a:cubicBezTo>
                    <a:cubicBezTo>
                      <a:pt x="199" y="10"/>
                      <a:pt x="173" y="0"/>
                      <a:pt x="1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7"/>
              <p:cNvSpPr/>
              <p:nvPr/>
            </p:nvSpPr>
            <p:spPr>
              <a:xfrm rot="-850406">
                <a:off x="5904703" y="3560353"/>
                <a:ext cx="16983" cy="11349"/>
              </a:xfrm>
              <a:custGeom>
                <a:avLst/>
                <a:gdLst/>
                <a:ahLst/>
                <a:cxnLst/>
                <a:rect l="l" t="t" r="r" b="b"/>
                <a:pathLst>
                  <a:path w="1058" h="707" extrusionOk="0">
                    <a:moveTo>
                      <a:pt x="132" y="1"/>
                    </a:moveTo>
                    <a:cubicBezTo>
                      <a:pt x="48" y="1"/>
                      <a:pt x="0" y="120"/>
                      <a:pt x="84" y="181"/>
                    </a:cubicBezTo>
                    <a:cubicBezTo>
                      <a:pt x="214" y="280"/>
                      <a:pt x="343" y="378"/>
                      <a:pt x="480" y="469"/>
                    </a:cubicBezTo>
                    <a:cubicBezTo>
                      <a:pt x="605" y="557"/>
                      <a:pt x="726" y="656"/>
                      <a:pt x="875" y="702"/>
                    </a:cubicBezTo>
                    <a:cubicBezTo>
                      <a:pt x="887" y="705"/>
                      <a:pt x="898" y="707"/>
                      <a:pt x="909" y="707"/>
                    </a:cubicBezTo>
                    <a:cubicBezTo>
                      <a:pt x="1006" y="707"/>
                      <a:pt x="1057" y="580"/>
                      <a:pt x="989" y="504"/>
                    </a:cubicBezTo>
                    <a:cubicBezTo>
                      <a:pt x="886" y="390"/>
                      <a:pt x="742" y="321"/>
                      <a:pt x="609" y="246"/>
                    </a:cubicBezTo>
                    <a:cubicBezTo>
                      <a:pt x="468" y="165"/>
                      <a:pt x="324" y="90"/>
                      <a:pt x="179" y="13"/>
                    </a:cubicBezTo>
                    <a:cubicBezTo>
                      <a:pt x="162" y="5"/>
                      <a:pt x="146"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7"/>
              <p:cNvSpPr/>
              <p:nvPr/>
            </p:nvSpPr>
            <p:spPr>
              <a:xfrm rot="-850406">
                <a:off x="5918771" y="3592979"/>
                <a:ext cx="13950" cy="8187"/>
              </a:xfrm>
              <a:custGeom>
                <a:avLst/>
                <a:gdLst/>
                <a:ahLst/>
                <a:cxnLst/>
                <a:rect l="l" t="t" r="r" b="b"/>
                <a:pathLst>
                  <a:path w="869" h="510" extrusionOk="0">
                    <a:moveTo>
                      <a:pt x="170" y="0"/>
                    </a:moveTo>
                    <a:cubicBezTo>
                      <a:pt x="42" y="0"/>
                      <a:pt x="0" y="164"/>
                      <a:pt x="105" y="243"/>
                    </a:cubicBezTo>
                    <a:cubicBezTo>
                      <a:pt x="203" y="320"/>
                      <a:pt x="333" y="369"/>
                      <a:pt x="443" y="426"/>
                    </a:cubicBezTo>
                    <a:cubicBezTo>
                      <a:pt x="525" y="470"/>
                      <a:pt x="610" y="510"/>
                      <a:pt x="698" y="510"/>
                    </a:cubicBezTo>
                    <a:cubicBezTo>
                      <a:pt x="724" y="510"/>
                      <a:pt x="751" y="506"/>
                      <a:pt x="777" y="499"/>
                    </a:cubicBezTo>
                    <a:cubicBezTo>
                      <a:pt x="846" y="480"/>
                      <a:pt x="868" y="408"/>
                      <a:pt x="838" y="346"/>
                    </a:cubicBezTo>
                    <a:cubicBezTo>
                      <a:pt x="789" y="236"/>
                      <a:pt x="671" y="190"/>
                      <a:pt x="565" y="145"/>
                    </a:cubicBezTo>
                    <a:cubicBezTo>
                      <a:pt x="447" y="95"/>
                      <a:pt x="329" y="31"/>
                      <a:pt x="207" y="4"/>
                    </a:cubicBezTo>
                    <a:cubicBezTo>
                      <a:pt x="194" y="1"/>
                      <a:pt x="182"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7"/>
              <p:cNvSpPr/>
              <p:nvPr/>
            </p:nvSpPr>
            <p:spPr>
              <a:xfrm rot="-850406">
                <a:off x="5882137" y="3565117"/>
                <a:ext cx="15218" cy="8203"/>
              </a:xfrm>
              <a:custGeom>
                <a:avLst/>
                <a:gdLst/>
                <a:ahLst/>
                <a:cxnLst/>
                <a:rect l="l" t="t" r="r" b="b"/>
                <a:pathLst>
                  <a:path w="948" h="511" extrusionOk="0">
                    <a:moveTo>
                      <a:pt x="106" y="1"/>
                    </a:moveTo>
                    <a:cubicBezTo>
                      <a:pt x="38" y="4"/>
                      <a:pt x="0" y="73"/>
                      <a:pt x="30" y="130"/>
                    </a:cubicBezTo>
                    <a:cubicBezTo>
                      <a:pt x="95" y="244"/>
                      <a:pt x="236" y="308"/>
                      <a:pt x="350" y="366"/>
                    </a:cubicBezTo>
                    <a:cubicBezTo>
                      <a:pt x="483" y="434"/>
                      <a:pt x="620" y="472"/>
                      <a:pt x="764" y="506"/>
                    </a:cubicBezTo>
                    <a:cubicBezTo>
                      <a:pt x="776" y="509"/>
                      <a:pt x="787" y="510"/>
                      <a:pt x="797" y="510"/>
                    </a:cubicBezTo>
                    <a:cubicBezTo>
                      <a:pt x="919" y="510"/>
                      <a:pt x="948" y="335"/>
                      <a:pt x="825" y="285"/>
                    </a:cubicBezTo>
                    <a:cubicBezTo>
                      <a:pt x="699" y="232"/>
                      <a:pt x="578" y="171"/>
                      <a:pt x="453" y="118"/>
                    </a:cubicBezTo>
                    <a:cubicBezTo>
                      <a:pt x="342" y="73"/>
                      <a:pt x="228" y="1"/>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7"/>
              <p:cNvSpPr/>
              <p:nvPr/>
            </p:nvSpPr>
            <p:spPr>
              <a:xfrm rot="-850406">
                <a:off x="5940081" y="3577864"/>
                <a:ext cx="12697" cy="8829"/>
              </a:xfrm>
              <a:custGeom>
                <a:avLst/>
                <a:gdLst/>
                <a:ahLst/>
                <a:cxnLst/>
                <a:rect l="l" t="t" r="r" b="b"/>
                <a:pathLst>
                  <a:path w="791" h="550" extrusionOk="0">
                    <a:moveTo>
                      <a:pt x="133" y="0"/>
                    </a:moveTo>
                    <a:cubicBezTo>
                      <a:pt x="48" y="0"/>
                      <a:pt x="0" y="119"/>
                      <a:pt x="62" y="184"/>
                    </a:cubicBezTo>
                    <a:cubicBezTo>
                      <a:pt x="146" y="267"/>
                      <a:pt x="256" y="336"/>
                      <a:pt x="351" y="404"/>
                    </a:cubicBezTo>
                    <a:cubicBezTo>
                      <a:pt x="442" y="469"/>
                      <a:pt x="552" y="541"/>
                      <a:pt x="667" y="549"/>
                    </a:cubicBezTo>
                    <a:cubicBezTo>
                      <a:pt x="668" y="549"/>
                      <a:pt x="670" y="549"/>
                      <a:pt x="671" y="549"/>
                    </a:cubicBezTo>
                    <a:cubicBezTo>
                      <a:pt x="751" y="549"/>
                      <a:pt x="791" y="457"/>
                      <a:pt x="758" y="390"/>
                    </a:cubicBezTo>
                    <a:cubicBezTo>
                      <a:pt x="704" y="294"/>
                      <a:pt x="583" y="222"/>
                      <a:pt x="488" y="169"/>
                    </a:cubicBezTo>
                    <a:cubicBezTo>
                      <a:pt x="385" y="111"/>
                      <a:pt x="279" y="47"/>
                      <a:pt x="165" y="5"/>
                    </a:cubicBezTo>
                    <a:cubicBezTo>
                      <a:pt x="154" y="2"/>
                      <a:pt x="143"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7"/>
              <p:cNvSpPr/>
              <p:nvPr/>
            </p:nvSpPr>
            <p:spPr>
              <a:xfrm rot="-850406">
                <a:off x="5933094" y="3556539"/>
                <a:ext cx="12810" cy="10161"/>
              </a:xfrm>
              <a:custGeom>
                <a:avLst/>
                <a:gdLst/>
                <a:ahLst/>
                <a:cxnLst/>
                <a:rect l="l" t="t" r="r" b="b"/>
                <a:pathLst>
                  <a:path w="798" h="633" extrusionOk="0">
                    <a:moveTo>
                      <a:pt x="155" y="0"/>
                    </a:moveTo>
                    <a:cubicBezTo>
                      <a:pt x="62" y="0"/>
                      <a:pt x="0" y="118"/>
                      <a:pt x="70" y="202"/>
                    </a:cubicBezTo>
                    <a:cubicBezTo>
                      <a:pt x="149" y="297"/>
                      <a:pt x="241" y="389"/>
                      <a:pt x="340" y="465"/>
                    </a:cubicBezTo>
                    <a:cubicBezTo>
                      <a:pt x="386" y="499"/>
                      <a:pt x="442" y="522"/>
                      <a:pt x="492" y="553"/>
                    </a:cubicBezTo>
                    <a:cubicBezTo>
                      <a:pt x="545" y="587"/>
                      <a:pt x="595" y="621"/>
                      <a:pt x="659" y="632"/>
                    </a:cubicBezTo>
                    <a:cubicBezTo>
                      <a:pt x="663" y="633"/>
                      <a:pt x="667" y="633"/>
                      <a:pt x="672" y="633"/>
                    </a:cubicBezTo>
                    <a:cubicBezTo>
                      <a:pt x="730" y="633"/>
                      <a:pt x="798" y="585"/>
                      <a:pt x="770" y="518"/>
                    </a:cubicBezTo>
                    <a:cubicBezTo>
                      <a:pt x="732" y="411"/>
                      <a:pt x="628" y="309"/>
                      <a:pt x="545" y="233"/>
                    </a:cubicBezTo>
                    <a:cubicBezTo>
                      <a:pt x="451" y="146"/>
                      <a:pt x="328" y="74"/>
                      <a:pt x="214" y="16"/>
                    </a:cubicBezTo>
                    <a:cubicBezTo>
                      <a:pt x="194" y="5"/>
                      <a:pt x="174" y="0"/>
                      <a:pt x="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7"/>
              <p:cNvSpPr/>
              <p:nvPr/>
            </p:nvSpPr>
            <p:spPr>
              <a:xfrm rot="-850406">
                <a:off x="5941189" y="3607858"/>
                <a:ext cx="17690" cy="12585"/>
              </a:xfrm>
              <a:custGeom>
                <a:avLst/>
                <a:gdLst/>
                <a:ahLst/>
                <a:cxnLst/>
                <a:rect l="l" t="t" r="r" b="b"/>
                <a:pathLst>
                  <a:path w="1102" h="784" extrusionOk="0">
                    <a:moveTo>
                      <a:pt x="150" y="1"/>
                    </a:moveTo>
                    <a:cubicBezTo>
                      <a:pt x="73" y="1"/>
                      <a:pt x="0" y="95"/>
                      <a:pt x="75" y="154"/>
                    </a:cubicBezTo>
                    <a:cubicBezTo>
                      <a:pt x="212" y="260"/>
                      <a:pt x="352" y="363"/>
                      <a:pt x="489" y="473"/>
                    </a:cubicBezTo>
                    <a:cubicBezTo>
                      <a:pt x="619" y="583"/>
                      <a:pt x="736" y="701"/>
                      <a:pt x="893" y="773"/>
                    </a:cubicBezTo>
                    <a:cubicBezTo>
                      <a:pt x="908" y="780"/>
                      <a:pt x="925" y="784"/>
                      <a:pt x="941" y="784"/>
                    </a:cubicBezTo>
                    <a:cubicBezTo>
                      <a:pt x="1022" y="784"/>
                      <a:pt x="1102" y="706"/>
                      <a:pt x="1045" y="621"/>
                    </a:cubicBezTo>
                    <a:cubicBezTo>
                      <a:pt x="945" y="477"/>
                      <a:pt x="813" y="389"/>
                      <a:pt x="668" y="290"/>
                    </a:cubicBezTo>
                    <a:cubicBezTo>
                      <a:pt x="512" y="187"/>
                      <a:pt x="357" y="89"/>
                      <a:pt x="189" y="9"/>
                    </a:cubicBezTo>
                    <a:cubicBezTo>
                      <a:pt x="176" y="3"/>
                      <a:pt x="163" y="1"/>
                      <a:pt x="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7"/>
              <p:cNvSpPr/>
              <p:nvPr/>
            </p:nvSpPr>
            <p:spPr>
              <a:xfrm rot="-850406">
                <a:off x="5958488" y="3600283"/>
                <a:ext cx="16823" cy="11301"/>
              </a:xfrm>
              <a:custGeom>
                <a:avLst/>
                <a:gdLst/>
                <a:ahLst/>
                <a:cxnLst/>
                <a:rect l="l" t="t" r="r" b="b"/>
                <a:pathLst>
                  <a:path w="1048" h="704" extrusionOk="0">
                    <a:moveTo>
                      <a:pt x="138" y="0"/>
                    </a:moveTo>
                    <a:cubicBezTo>
                      <a:pt x="65" y="0"/>
                      <a:pt x="1" y="93"/>
                      <a:pt x="71" y="147"/>
                    </a:cubicBezTo>
                    <a:cubicBezTo>
                      <a:pt x="190" y="246"/>
                      <a:pt x="307" y="349"/>
                      <a:pt x="432" y="444"/>
                    </a:cubicBezTo>
                    <a:cubicBezTo>
                      <a:pt x="573" y="551"/>
                      <a:pt x="699" y="626"/>
                      <a:pt x="862" y="695"/>
                    </a:cubicBezTo>
                    <a:cubicBezTo>
                      <a:pt x="876" y="701"/>
                      <a:pt x="890" y="704"/>
                      <a:pt x="904" y="704"/>
                    </a:cubicBezTo>
                    <a:cubicBezTo>
                      <a:pt x="981" y="704"/>
                      <a:pt x="1047" y="614"/>
                      <a:pt x="976" y="542"/>
                    </a:cubicBezTo>
                    <a:cubicBezTo>
                      <a:pt x="858" y="425"/>
                      <a:pt x="755" y="337"/>
                      <a:pt x="611" y="254"/>
                    </a:cubicBezTo>
                    <a:cubicBezTo>
                      <a:pt x="467" y="166"/>
                      <a:pt x="322" y="90"/>
                      <a:pt x="178" y="10"/>
                    </a:cubicBezTo>
                    <a:cubicBezTo>
                      <a:pt x="165" y="3"/>
                      <a:pt x="151" y="0"/>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7"/>
              <p:cNvSpPr/>
              <p:nvPr/>
            </p:nvSpPr>
            <p:spPr>
              <a:xfrm rot="-850406">
                <a:off x="5980682" y="3618340"/>
                <a:ext cx="14046" cy="9166"/>
              </a:xfrm>
              <a:custGeom>
                <a:avLst/>
                <a:gdLst/>
                <a:ahLst/>
                <a:cxnLst/>
                <a:rect l="l" t="t" r="r" b="b"/>
                <a:pathLst>
                  <a:path w="875" h="571" extrusionOk="0">
                    <a:moveTo>
                      <a:pt x="161" y="1"/>
                    </a:moveTo>
                    <a:cubicBezTo>
                      <a:pt x="68" y="1"/>
                      <a:pt x="1" y="141"/>
                      <a:pt x="82" y="208"/>
                    </a:cubicBezTo>
                    <a:cubicBezTo>
                      <a:pt x="173" y="285"/>
                      <a:pt x="264" y="353"/>
                      <a:pt x="364" y="418"/>
                    </a:cubicBezTo>
                    <a:cubicBezTo>
                      <a:pt x="470" y="490"/>
                      <a:pt x="557" y="555"/>
                      <a:pt x="687" y="570"/>
                    </a:cubicBezTo>
                    <a:cubicBezTo>
                      <a:pt x="691" y="570"/>
                      <a:pt x="695" y="570"/>
                      <a:pt x="699" y="570"/>
                    </a:cubicBezTo>
                    <a:cubicBezTo>
                      <a:pt x="800" y="570"/>
                      <a:pt x="874" y="429"/>
                      <a:pt x="816" y="350"/>
                    </a:cubicBezTo>
                    <a:cubicBezTo>
                      <a:pt x="736" y="243"/>
                      <a:pt x="638" y="205"/>
                      <a:pt x="524" y="148"/>
                    </a:cubicBezTo>
                    <a:cubicBezTo>
                      <a:pt x="417" y="99"/>
                      <a:pt x="310" y="48"/>
                      <a:pt x="196" y="7"/>
                    </a:cubicBezTo>
                    <a:cubicBezTo>
                      <a:pt x="184" y="3"/>
                      <a:pt x="172" y="1"/>
                      <a:pt x="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7"/>
              <p:cNvSpPr/>
              <p:nvPr/>
            </p:nvSpPr>
            <p:spPr>
              <a:xfrm rot="-850406">
                <a:off x="5986834" y="3601906"/>
                <a:ext cx="13725" cy="11076"/>
              </a:xfrm>
              <a:custGeom>
                <a:avLst/>
                <a:gdLst/>
                <a:ahLst/>
                <a:cxnLst/>
                <a:rect l="l" t="t" r="r" b="b"/>
                <a:pathLst>
                  <a:path w="855" h="690" extrusionOk="0">
                    <a:moveTo>
                      <a:pt x="128" y="0"/>
                    </a:moveTo>
                    <a:cubicBezTo>
                      <a:pt x="61" y="0"/>
                      <a:pt x="1" y="93"/>
                      <a:pt x="44" y="153"/>
                    </a:cubicBezTo>
                    <a:cubicBezTo>
                      <a:pt x="135" y="279"/>
                      <a:pt x="231" y="393"/>
                      <a:pt x="349" y="495"/>
                    </a:cubicBezTo>
                    <a:cubicBezTo>
                      <a:pt x="448" y="584"/>
                      <a:pt x="579" y="690"/>
                      <a:pt x="723" y="690"/>
                    </a:cubicBezTo>
                    <a:cubicBezTo>
                      <a:pt x="727" y="690"/>
                      <a:pt x="732" y="690"/>
                      <a:pt x="737" y="690"/>
                    </a:cubicBezTo>
                    <a:cubicBezTo>
                      <a:pt x="809" y="686"/>
                      <a:pt x="855" y="621"/>
                      <a:pt x="839" y="553"/>
                    </a:cubicBezTo>
                    <a:cubicBezTo>
                      <a:pt x="813" y="409"/>
                      <a:pt x="672" y="302"/>
                      <a:pt x="558" y="222"/>
                    </a:cubicBezTo>
                    <a:cubicBezTo>
                      <a:pt x="432" y="130"/>
                      <a:pt x="300" y="66"/>
                      <a:pt x="155" y="5"/>
                    </a:cubicBezTo>
                    <a:cubicBezTo>
                      <a:pt x="146" y="2"/>
                      <a:pt x="137" y="0"/>
                      <a:pt x="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7"/>
              <p:cNvSpPr/>
              <p:nvPr/>
            </p:nvSpPr>
            <p:spPr>
              <a:xfrm rot="-850406">
                <a:off x="6011074" y="3625878"/>
                <a:ext cx="12874" cy="10193"/>
              </a:xfrm>
              <a:custGeom>
                <a:avLst/>
                <a:gdLst/>
                <a:ahLst/>
                <a:cxnLst/>
                <a:rect l="l" t="t" r="r" b="b"/>
                <a:pathLst>
                  <a:path w="802" h="635" extrusionOk="0">
                    <a:moveTo>
                      <a:pt x="151" y="1"/>
                    </a:moveTo>
                    <a:cubicBezTo>
                      <a:pt x="65" y="1"/>
                      <a:pt x="1" y="107"/>
                      <a:pt x="68" y="197"/>
                    </a:cubicBezTo>
                    <a:cubicBezTo>
                      <a:pt x="201" y="364"/>
                      <a:pt x="372" y="585"/>
                      <a:pt x="593" y="630"/>
                    </a:cubicBezTo>
                    <a:cubicBezTo>
                      <a:pt x="605" y="633"/>
                      <a:pt x="616" y="634"/>
                      <a:pt x="627" y="634"/>
                    </a:cubicBezTo>
                    <a:cubicBezTo>
                      <a:pt x="742" y="634"/>
                      <a:pt x="802" y="499"/>
                      <a:pt x="726" y="406"/>
                    </a:cubicBezTo>
                    <a:cubicBezTo>
                      <a:pt x="654" y="322"/>
                      <a:pt x="566" y="276"/>
                      <a:pt x="475" y="216"/>
                    </a:cubicBezTo>
                    <a:cubicBezTo>
                      <a:pt x="391" y="162"/>
                      <a:pt x="307" y="98"/>
                      <a:pt x="231" y="34"/>
                    </a:cubicBezTo>
                    <a:cubicBezTo>
                      <a:pt x="205" y="10"/>
                      <a:pt x="177"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7"/>
              <p:cNvSpPr/>
              <p:nvPr/>
            </p:nvSpPr>
            <p:spPr>
              <a:xfrm rot="-850406">
                <a:off x="5997019" y="3290151"/>
                <a:ext cx="133379" cy="395001"/>
              </a:xfrm>
              <a:custGeom>
                <a:avLst/>
                <a:gdLst/>
                <a:ahLst/>
                <a:cxnLst/>
                <a:rect l="l" t="t" r="r" b="b"/>
                <a:pathLst>
                  <a:path w="8309" h="24607" extrusionOk="0">
                    <a:moveTo>
                      <a:pt x="4010" y="1"/>
                    </a:moveTo>
                    <a:cubicBezTo>
                      <a:pt x="0" y="1"/>
                      <a:pt x="3290" y="24606"/>
                      <a:pt x="3290" y="24606"/>
                    </a:cubicBezTo>
                    <a:cubicBezTo>
                      <a:pt x="3290" y="24606"/>
                      <a:pt x="8308" y="459"/>
                      <a:pt x="4122" y="7"/>
                    </a:cubicBezTo>
                    <a:cubicBezTo>
                      <a:pt x="4084" y="3"/>
                      <a:pt x="4047" y="1"/>
                      <a:pt x="4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7"/>
              <p:cNvSpPr/>
              <p:nvPr/>
            </p:nvSpPr>
            <p:spPr>
              <a:xfrm rot="-850406">
                <a:off x="6011269" y="3336996"/>
                <a:ext cx="5329" cy="12344"/>
              </a:xfrm>
              <a:custGeom>
                <a:avLst/>
                <a:gdLst/>
                <a:ahLst/>
                <a:cxnLst/>
                <a:rect l="l" t="t" r="r" b="b"/>
                <a:pathLst>
                  <a:path w="332" h="769" extrusionOk="0">
                    <a:moveTo>
                      <a:pt x="166" y="1"/>
                    </a:moveTo>
                    <a:cubicBezTo>
                      <a:pt x="119" y="1"/>
                      <a:pt x="73" y="32"/>
                      <a:pt x="69" y="95"/>
                    </a:cubicBezTo>
                    <a:cubicBezTo>
                      <a:pt x="54" y="281"/>
                      <a:pt x="0" y="509"/>
                      <a:pt x="58" y="688"/>
                    </a:cubicBezTo>
                    <a:cubicBezTo>
                      <a:pt x="75" y="741"/>
                      <a:pt x="120" y="768"/>
                      <a:pt x="166" y="768"/>
                    </a:cubicBezTo>
                    <a:cubicBezTo>
                      <a:pt x="211" y="768"/>
                      <a:pt x="255" y="741"/>
                      <a:pt x="270" y="688"/>
                    </a:cubicBezTo>
                    <a:cubicBezTo>
                      <a:pt x="332" y="509"/>
                      <a:pt x="274" y="281"/>
                      <a:pt x="263" y="95"/>
                    </a:cubicBezTo>
                    <a:cubicBezTo>
                      <a:pt x="259" y="32"/>
                      <a:pt x="213"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7"/>
              <p:cNvSpPr/>
              <p:nvPr/>
            </p:nvSpPr>
            <p:spPr>
              <a:xfrm rot="-850406">
                <a:off x="6019291" y="3319774"/>
                <a:ext cx="5442" cy="15507"/>
              </a:xfrm>
              <a:custGeom>
                <a:avLst/>
                <a:gdLst/>
                <a:ahLst/>
                <a:cxnLst/>
                <a:rect l="l" t="t" r="r" b="b"/>
                <a:pathLst>
                  <a:path w="339" h="966" extrusionOk="0">
                    <a:moveTo>
                      <a:pt x="235" y="1"/>
                    </a:moveTo>
                    <a:cubicBezTo>
                      <a:pt x="190" y="1"/>
                      <a:pt x="143" y="26"/>
                      <a:pt x="121" y="76"/>
                    </a:cubicBezTo>
                    <a:cubicBezTo>
                      <a:pt x="65" y="213"/>
                      <a:pt x="34" y="346"/>
                      <a:pt x="16" y="494"/>
                    </a:cubicBezTo>
                    <a:cubicBezTo>
                      <a:pt x="0" y="634"/>
                      <a:pt x="49" y="775"/>
                      <a:pt x="102" y="908"/>
                    </a:cubicBezTo>
                    <a:cubicBezTo>
                      <a:pt x="117" y="944"/>
                      <a:pt x="155" y="966"/>
                      <a:pt x="191" y="966"/>
                    </a:cubicBezTo>
                    <a:cubicBezTo>
                      <a:pt x="223" y="966"/>
                      <a:pt x="253" y="948"/>
                      <a:pt x="262" y="908"/>
                    </a:cubicBezTo>
                    <a:cubicBezTo>
                      <a:pt x="293" y="780"/>
                      <a:pt x="335" y="654"/>
                      <a:pt x="335" y="524"/>
                    </a:cubicBezTo>
                    <a:cubicBezTo>
                      <a:pt x="339" y="384"/>
                      <a:pt x="339" y="243"/>
                      <a:pt x="335" y="106"/>
                    </a:cubicBezTo>
                    <a:cubicBezTo>
                      <a:pt x="335" y="35"/>
                      <a:pt x="287" y="1"/>
                      <a:pt x="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7"/>
              <p:cNvSpPr/>
              <p:nvPr/>
            </p:nvSpPr>
            <p:spPr>
              <a:xfrm rot="-850406">
                <a:off x="6035998" y="3341529"/>
                <a:ext cx="5634" cy="12633"/>
              </a:xfrm>
              <a:custGeom>
                <a:avLst/>
                <a:gdLst/>
                <a:ahLst/>
                <a:cxnLst/>
                <a:rect l="l" t="t" r="r" b="b"/>
                <a:pathLst>
                  <a:path w="351" h="787" extrusionOk="0">
                    <a:moveTo>
                      <a:pt x="175" y="0"/>
                    </a:moveTo>
                    <a:cubicBezTo>
                      <a:pt x="135" y="0"/>
                      <a:pt x="95" y="23"/>
                      <a:pt x="84" y="69"/>
                    </a:cubicBezTo>
                    <a:cubicBezTo>
                      <a:pt x="58" y="176"/>
                      <a:pt x="47" y="282"/>
                      <a:pt x="35" y="396"/>
                    </a:cubicBezTo>
                    <a:cubicBezTo>
                      <a:pt x="24" y="507"/>
                      <a:pt x="1" y="625"/>
                      <a:pt x="61" y="723"/>
                    </a:cubicBezTo>
                    <a:cubicBezTo>
                      <a:pt x="90" y="765"/>
                      <a:pt x="133" y="786"/>
                      <a:pt x="175" y="786"/>
                    </a:cubicBezTo>
                    <a:cubicBezTo>
                      <a:pt x="217" y="786"/>
                      <a:pt x="259" y="765"/>
                      <a:pt x="286" y="723"/>
                    </a:cubicBezTo>
                    <a:cubicBezTo>
                      <a:pt x="350" y="625"/>
                      <a:pt x="324" y="507"/>
                      <a:pt x="316" y="396"/>
                    </a:cubicBezTo>
                    <a:cubicBezTo>
                      <a:pt x="305" y="282"/>
                      <a:pt x="293" y="176"/>
                      <a:pt x="266" y="69"/>
                    </a:cubicBezTo>
                    <a:cubicBezTo>
                      <a:pt x="255" y="23"/>
                      <a:pt x="215"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7"/>
              <p:cNvSpPr/>
              <p:nvPr/>
            </p:nvSpPr>
            <p:spPr>
              <a:xfrm rot="-850406">
                <a:off x="6029409" y="3363669"/>
                <a:ext cx="4848" cy="15523"/>
              </a:xfrm>
              <a:custGeom>
                <a:avLst/>
                <a:gdLst/>
                <a:ahLst/>
                <a:cxnLst/>
                <a:rect l="l" t="t" r="r" b="b"/>
                <a:pathLst>
                  <a:path w="302" h="967" extrusionOk="0">
                    <a:moveTo>
                      <a:pt x="151" y="1"/>
                    </a:moveTo>
                    <a:cubicBezTo>
                      <a:pt x="114" y="1"/>
                      <a:pt x="77" y="28"/>
                      <a:pt x="69" y="81"/>
                    </a:cubicBezTo>
                    <a:cubicBezTo>
                      <a:pt x="32" y="366"/>
                      <a:pt x="1" y="636"/>
                      <a:pt x="88" y="921"/>
                    </a:cubicBezTo>
                    <a:cubicBezTo>
                      <a:pt x="98" y="951"/>
                      <a:pt x="124" y="966"/>
                      <a:pt x="151" y="966"/>
                    </a:cubicBezTo>
                    <a:cubicBezTo>
                      <a:pt x="178" y="966"/>
                      <a:pt x="205" y="951"/>
                      <a:pt x="214" y="921"/>
                    </a:cubicBezTo>
                    <a:cubicBezTo>
                      <a:pt x="302" y="639"/>
                      <a:pt x="271" y="366"/>
                      <a:pt x="233" y="81"/>
                    </a:cubicBezTo>
                    <a:cubicBezTo>
                      <a:pt x="226" y="28"/>
                      <a:pt x="188"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7"/>
              <p:cNvSpPr/>
              <p:nvPr/>
            </p:nvSpPr>
            <p:spPr>
              <a:xfrm rot="-850406">
                <a:off x="6019395" y="3380833"/>
                <a:ext cx="7545" cy="18252"/>
              </a:xfrm>
              <a:custGeom>
                <a:avLst/>
                <a:gdLst/>
                <a:ahLst/>
                <a:cxnLst/>
                <a:rect l="l" t="t" r="r" b="b"/>
                <a:pathLst>
                  <a:path w="470" h="1137" extrusionOk="0">
                    <a:moveTo>
                      <a:pt x="215" y="1"/>
                    </a:moveTo>
                    <a:cubicBezTo>
                      <a:pt x="171" y="1"/>
                      <a:pt x="125" y="32"/>
                      <a:pt x="123" y="88"/>
                    </a:cubicBezTo>
                    <a:cubicBezTo>
                      <a:pt x="111" y="270"/>
                      <a:pt x="89" y="453"/>
                      <a:pt x="58" y="631"/>
                    </a:cubicBezTo>
                    <a:cubicBezTo>
                      <a:pt x="28" y="779"/>
                      <a:pt x="1" y="920"/>
                      <a:pt x="43" y="1069"/>
                    </a:cubicBezTo>
                    <a:cubicBezTo>
                      <a:pt x="57" y="1112"/>
                      <a:pt x="96" y="1137"/>
                      <a:pt x="136" y="1137"/>
                    </a:cubicBezTo>
                    <a:cubicBezTo>
                      <a:pt x="159" y="1137"/>
                      <a:pt x="183" y="1128"/>
                      <a:pt x="203" y="1110"/>
                    </a:cubicBezTo>
                    <a:cubicBezTo>
                      <a:pt x="469" y="863"/>
                      <a:pt x="385" y="376"/>
                      <a:pt x="297" y="65"/>
                    </a:cubicBezTo>
                    <a:cubicBezTo>
                      <a:pt x="286" y="21"/>
                      <a:pt x="251"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7"/>
              <p:cNvSpPr/>
              <p:nvPr/>
            </p:nvSpPr>
            <p:spPr>
              <a:xfrm rot="-850406">
                <a:off x="6034311" y="3399500"/>
                <a:ext cx="5570" cy="13933"/>
              </a:xfrm>
              <a:custGeom>
                <a:avLst/>
                <a:gdLst/>
                <a:ahLst/>
                <a:cxnLst/>
                <a:rect l="l" t="t" r="r" b="b"/>
                <a:pathLst>
                  <a:path w="347" h="868" extrusionOk="0">
                    <a:moveTo>
                      <a:pt x="173" y="1"/>
                    </a:moveTo>
                    <a:cubicBezTo>
                      <a:pt x="132" y="1"/>
                      <a:pt x="90" y="30"/>
                      <a:pt x="84" y="90"/>
                    </a:cubicBezTo>
                    <a:cubicBezTo>
                      <a:pt x="69" y="215"/>
                      <a:pt x="46" y="341"/>
                      <a:pt x="34" y="466"/>
                    </a:cubicBezTo>
                    <a:cubicBezTo>
                      <a:pt x="23" y="583"/>
                      <a:pt x="1" y="697"/>
                      <a:pt x="62" y="804"/>
                    </a:cubicBezTo>
                    <a:cubicBezTo>
                      <a:pt x="86" y="846"/>
                      <a:pt x="130" y="867"/>
                      <a:pt x="173" y="867"/>
                    </a:cubicBezTo>
                    <a:cubicBezTo>
                      <a:pt x="216" y="867"/>
                      <a:pt x="259" y="846"/>
                      <a:pt x="282" y="804"/>
                    </a:cubicBezTo>
                    <a:cubicBezTo>
                      <a:pt x="346" y="697"/>
                      <a:pt x="324" y="583"/>
                      <a:pt x="313" y="466"/>
                    </a:cubicBezTo>
                    <a:cubicBezTo>
                      <a:pt x="301" y="341"/>
                      <a:pt x="278" y="215"/>
                      <a:pt x="262" y="90"/>
                    </a:cubicBezTo>
                    <a:cubicBezTo>
                      <a:pt x="257" y="30"/>
                      <a:pt x="215"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7"/>
              <p:cNvSpPr/>
              <p:nvPr/>
            </p:nvSpPr>
            <p:spPr>
              <a:xfrm rot="-850406">
                <a:off x="6050377" y="3379680"/>
                <a:ext cx="5699" cy="12826"/>
              </a:xfrm>
              <a:custGeom>
                <a:avLst/>
                <a:gdLst/>
                <a:ahLst/>
                <a:cxnLst/>
                <a:rect l="l" t="t" r="r" b="b"/>
                <a:pathLst>
                  <a:path w="355" h="799" extrusionOk="0">
                    <a:moveTo>
                      <a:pt x="93" y="1"/>
                    </a:moveTo>
                    <a:cubicBezTo>
                      <a:pt x="52" y="1"/>
                      <a:pt x="12" y="28"/>
                      <a:pt x="12" y="85"/>
                    </a:cubicBezTo>
                    <a:cubicBezTo>
                      <a:pt x="8" y="203"/>
                      <a:pt x="1" y="317"/>
                      <a:pt x="4" y="435"/>
                    </a:cubicBezTo>
                    <a:cubicBezTo>
                      <a:pt x="12" y="538"/>
                      <a:pt x="12" y="652"/>
                      <a:pt x="58" y="747"/>
                    </a:cubicBezTo>
                    <a:cubicBezTo>
                      <a:pt x="77" y="781"/>
                      <a:pt x="114" y="798"/>
                      <a:pt x="151" y="798"/>
                    </a:cubicBezTo>
                    <a:cubicBezTo>
                      <a:pt x="188" y="798"/>
                      <a:pt x="225" y="781"/>
                      <a:pt x="244" y="747"/>
                    </a:cubicBezTo>
                    <a:cubicBezTo>
                      <a:pt x="355" y="545"/>
                      <a:pt x="263" y="259"/>
                      <a:pt x="183" y="62"/>
                    </a:cubicBezTo>
                    <a:cubicBezTo>
                      <a:pt x="167" y="22"/>
                      <a:pt x="129" y="1"/>
                      <a:pt x="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7"/>
              <p:cNvSpPr/>
              <p:nvPr/>
            </p:nvSpPr>
            <p:spPr>
              <a:xfrm rot="-850406">
                <a:off x="6023787" y="3432637"/>
                <a:ext cx="4607" cy="13516"/>
              </a:xfrm>
              <a:custGeom>
                <a:avLst/>
                <a:gdLst/>
                <a:ahLst/>
                <a:cxnLst/>
                <a:rect l="l" t="t" r="r" b="b"/>
                <a:pathLst>
                  <a:path w="287" h="842" extrusionOk="0">
                    <a:moveTo>
                      <a:pt x="85" y="1"/>
                    </a:moveTo>
                    <a:cubicBezTo>
                      <a:pt x="47" y="1"/>
                      <a:pt x="10" y="27"/>
                      <a:pt x="8" y="76"/>
                    </a:cubicBezTo>
                    <a:cubicBezTo>
                      <a:pt x="4" y="312"/>
                      <a:pt x="1" y="563"/>
                      <a:pt x="73" y="791"/>
                    </a:cubicBezTo>
                    <a:cubicBezTo>
                      <a:pt x="82" y="825"/>
                      <a:pt x="110" y="841"/>
                      <a:pt x="139" y="841"/>
                    </a:cubicBezTo>
                    <a:cubicBezTo>
                      <a:pt x="168" y="841"/>
                      <a:pt x="198" y="824"/>
                      <a:pt x="210" y="791"/>
                    </a:cubicBezTo>
                    <a:cubicBezTo>
                      <a:pt x="286" y="548"/>
                      <a:pt x="248" y="290"/>
                      <a:pt x="164" y="58"/>
                    </a:cubicBezTo>
                    <a:cubicBezTo>
                      <a:pt x="150" y="19"/>
                      <a:pt x="117"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7"/>
              <p:cNvSpPr/>
              <p:nvPr/>
            </p:nvSpPr>
            <p:spPr>
              <a:xfrm rot="-850406">
                <a:off x="6040136" y="3435905"/>
                <a:ext cx="6790" cy="15025"/>
              </a:xfrm>
              <a:custGeom>
                <a:avLst/>
                <a:gdLst/>
                <a:ahLst/>
                <a:cxnLst/>
                <a:rect l="l" t="t" r="r" b="b"/>
                <a:pathLst>
                  <a:path w="423" h="936" extrusionOk="0">
                    <a:moveTo>
                      <a:pt x="212" y="1"/>
                    </a:moveTo>
                    <a:cubicBezTo>
                      <a:pt x="171" y="1"/>
                      <a:pt x="130" y="23"/>
                      <a:pt x="122" y="67"/>
                    </a:cubicBezTo>
                    <a:cubicBezTo>
                      <a:pt x="84" y="318"/>
                      <a:pt x="1" y="645"/>
                      <a:pt x="119" y="884"/>
                    </a:cubicBezTo>
                    <a:cubicBezTo>
                      <a:pt x="137" y="918"/>
                      <a:pt x="175" y="935"/>
                      <a:pt x="213" y="935"/>
                    </a:cubicBezTo>
                    <a:cubicBezTo>
                      <a:pt x="250" y="935"/>
                      <a:pt x="287" y="918"/>
                      <a:pt x="305" y="884"/>
                    </a:cubicBezTo>
                    <a:cubicBezTo>
                      <a:pt x="422" y="645"/>
                      <a:pt x="339" y="318"/>
                      <a:pt x="301" y="67"/>
                    </a:cubicBezTo>
                    <a:cubicBezTo>
                      <a:pt x="293" y="23"/>
                      <a:pt x="253"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7"/>
              <p:cNvSpPr/>
              <p:nvPr/>
            </p:nvSpPr>
            <p:spPr>
              <a:xfrm rot="-850406">
                <a:off x="6053124" y="3411855"/>
                <a:ext cx="5827" cy="14142"/>
              </a:xfrm>
              <a:custGeom>
                <a:avLst/>
                <a:gdLst/>
                <a:ahLst/>
                <a:cxnLst/>
                <a:rect l="l" t="t" r="r" b="b"/>
                <a:pathLst>
                  <a:path w="363" h="881" extrusionOk="0">
                    <a:moveTo>
                      <a:pt x="182" y="1"/>
                    </a:moveTo>
                    <a:cubicBezTo>
                      <a:pt x="143" y="1"/>
                      <a:pt x="104" y="24"/>
                      <a:pt x="88" y="69"/>
                    </a:cubicBezTo>
                    <a:cubicBezTo>
                      <a:pt x="51" y="187"/>
                      <a:pt x="51" y="324"/>
                      <a:pt x="43" y="446"/>
                    </a:cubicBezTo>
                    <a:cubicBezTo>
                      <a:pt x="32" y="571"/>
                      <a:pt x="1" y="697"/>
                      <a:pt x="66" y="815"/>
                    </a:cubicBezTo>
                    <a:cubicBezTo>
                      <a:pt x="90" y="859"/>
                      <a:pt x="136" y="880"/>
                      <a:pt x="181" y="880"/>
                    </a:cubicBezTo>
                    <a:cubicBezTo>
                      <a:pt x="227" y="880"/>
                      <a:pt x="273" y="859"/>
                      <a:pt x="297" y="815"/>
                    </a:cubicBezTo>
                    <a:cubicBezTo>
                      <a:pt x="362" y="697"/>
                      <a:pt x="332" y="571"/>
                      <a:pt x="320" y="446"/>
                    </a:cubicBezTo>
                    <a:cubicBezTo>
                      <a:pt x="313" y="324"/>
                      <a:pt x="313" y="187"/>
                      <a:pt x="274" y="69"/>
                    </a:cubicBezTo>
                    <a:cubicBezTo>
                      <a:pt x="259" y="24"/>
                      <a:pt x="221"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7"/>
              <p:cNvSpPr/>
              <p:nvPr/>
            </p:nvSpPr>
            <p:spPr>
              <a:xfrm rot="-850406">
                <a:off x="6065451" y="3458573"/>
                <a:ext cx="7336" cy="16566"/>
              </a:xfrm>
              <a:custGeom>
                <a:avLst/>
                <a:gdLst/>
                <a:ahLst/>
                <a:cxnLst/>
                <a:rect l="l" t="t" r="r" b="b"/>
                <a:pathLst>
                  <a:path w="457" h="1032" extrusionOk="0">
                    <a:moveTo>
                      <a:pt x="213" y="0"/>
                    </a:moveTo>
                    <a:cubicBezTo>
                      <a:pt x="154" y="0"/>
                      <a:pt x="92" y="41"/>
                      <a:pt x="92" y="111"/>
                    </a:cubicBezTo>
                    <a:cubicBezTo>
                      <a:pt x="96" y="270"/>
                      <a:pt x="76" y="419"/>
                      <a:pt x="50" y="575"/>
                    </a:cubicBezTo>
                    <a:cubicBezTo>
                      <a:pt x="27" y="707"/>
                      <a:pt x="1" y="833"/>
                      <a:pt x="43" y="963"/>
                    </a:cubicBezTo>
                    <a:cubicBezTo>
                      <a:pt x="54" y="1009"/>
                      <a:pt x="89" y="1031"/>
                      <a:pt x="128" y="1031"/>
                    </a:cubicBezTo>
                    <a:cubicBezTo>
                      <a:pt x="153" y="1031"/>
                      <a:pt x="180" y="1022"/>
                      <a:pt x="202" y="1004"/>
                    </a:cubicBezTo>
                    <a:cubicBezTo>
                      <a:pt x="457" y="799"/>
                      <a:pt x="381" y="362"/>
                      <a:pt x="316" y="81"/>
                    </a:cubicBezTo>
                    <a:cubicBezTo>
                      <a:pt x="305" y="25"/>
                      <a:pt x="260"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7"/>
              <p:cNvSpPr/>
              <p:nvPr/>
            </p:nvSpPr>
            <p:spPr>
              <a:xfrm rot="-850406">
                <a:off x="6049893" y="3469454"/>
                <a:ext cx="6662" cy="15250"/>
              </a:xfrm>
              <a:custGeom>
                <a:avLst/>
                <a:gdLst/>
                <a:ahLst/>
                <a:cxnLst/>
                <a:rect l="l" t="t" r="r" b="b"/>
                <a:pathLst>
                  <a:path w="415" h="950" extrusionOk="0">
                    <a:moveTo>
                      <a:pt x="234" y="1"/>
                    </a:moveTo>
                    <a:cubicBezTo>
                      <a:pt x="189" y="1"/>
                      <a:pt x="140" y="34"/>
                      <a:pt x="138" y="86"/>
                    </a:cubicBezTo>
                    <a:cubicBezTo>
                      <a:pt x="126" y="228"/>
                      <a:pt x="103" y="364"/>
                      <a:pt x="73" y="501"/>
                    </a:cubicBezTo>
                    <a:cubicBezTo>
                      <a:pt x="46" y="623"/>
                      <a:pt x="1" y="737"/>
                      <a:pt x="23" y="858"/>
                    </a:cubicBezTo>
                    <a:cubicBezTo>
                      <a:pt x="36" y="916"/>
                      <a:pt x="92" y="950"/>
                      <a:pt x="148" y="950"/>
                    </a:cubicBezTo>
                    <a:cubicBezTo>
                      <a:pt x="179" y="950"/>
                      <a:pt x="210" y="939"/>
                      <a:pt x="232" y="916"/>
                    </a:cubicBezTo>
                    <a:cubicBezTo>
                      <a:pt x="415" y="707"/>
                      <a:pt x="350" y="314"/>
                      <a:pt x="305" y="63"/>
                    </a:cubicBezTo>
                    <a:cubicBezTo>
                      <a:pt x="298" y="20"/>
                      <a:pt x="267" y="1"/>
                      <a:pt x="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7"/>
              <p:cNvSpPr/>
              <p:nvPr/>
            </p:nvSpPr>
            <p:spPr>
              <a:xfrm rot="-850406">
                <a:off x="6037369" y="3466959"/>
                <a:ext cx="5089" cy="14479"/>
              </a:xfrm>
              <a:custGeom>
                <a:avLst/>
                <a:gdLst/>
                <a:ahLst/>
                <a:cxnLst/>
                <a:rect l="l" t="t" r="r" b="b"/>
                <a:pathLst>
                  <a:path w="317" h="902" extrusionOk="0">
                    <a:moveTo>
                      <a:pt x="117" y="0"/>
                    </a:moveTo>
                    <a:cubicBezTo>
                      <a:pt x="68" y="0"/>
                      <a:pt x="14" y="35"/>
                      <a:pt x="12" y="93"/>
                    </a:cubicBezTo>
                    <a:cubicBezTo>
                      <a:pt x="12" y="227"/>
                      <a:pt x="8" y="360"/>
                      <a:pt x="12" y="493"/>
                    </a:cubicBezTo>
                    <a:cubicBezTo>
                      <a:pt x="15" y="614"/>
                      <a:pt x="1" y="736"/>
                      <a:pt x="61" y="846"/>
                    </a:cubicBezTo>
                    <a:cubicBezTo>
                      <a:pt x="82" y="884"/>
                      <a:pt x="117" y="901"/>
                      <a:pt x="153" y="901"/>
                    </a:cubicBezTo>
                    <a:cubicBezTo>
                      <a:pt x="203" y="901"/>
                      <a:pt x="254" y="869"/>
                      <a:pt x="275" y="816"/>
                    </a:cubicBezTo>
                    <a:cubicBezTo>
                      <a:pt x="317" y="698"/>
                      <a:pt x="275" y="561"/>
                      <a:pt x="259" y="439"/>
                    </a:cubicBezTo>
                    <a:cubicBezTo>
                      <a:pt x="240" y="314"/>
                      <a:pt x="217" y="193"/>
                      <a:pt x="198" y="67"/>
                    </a:cubicBezTo>
                    <a:cubicBezTo>
                      <a:pt x="190" y="21"/>
                      <a:pt x="155"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7"/>
              <p:cNvSpPr/>
              <p:nvPr/>
            </p:nvSpPr>
            <p:spPr>
              <a:xfrm rot="-850406">
                <a:off x="6045766" y="3505378"/>
                <a:ext cx="5506" cy="12087"/>
              </a:xfrm>
              <a:custGeom>
                <a:avLst/>
                <a:gdLst/>
                <a:ahLst/>
                <a:cxnLst/>
                <a:rect l="l" t="t" r="r" b="b"/>
                <a:pathLst>
                  <a:path w="343" h="753" extrusionOk="0">
                    <a:moveTo>
                      <a:pt x="172" y="1"/>
                    </a:moveTo>
                    <a:cubicBezTo>
                      <a:pt x="124" y="1"/>
                      <a:pt x="77" y="27"/>
                      <a:pt x="65" y="80"/>
                    </a:cubicBezTo>
                    <a:cubicBezTo>
                      <a:pt x="43" y="183"/>
                      <a:pt x="39" y="286"/>
                      <a:pt x="35" y="392"/>
                    </a:cubicBezTo>
                    <a:cubicBezTo>
                      <a:pt x="27" y="491"/>
                      <a:pt x="1" y="609"/>
                      <a:pt x="65" y="692"/>
                    </a:cubicBezTo>
                    <a:cubicBezTo>
                      <a:pt x="94" y="733"/>
                      <a:pt x="132" y="753"/>
                      <a:pt x="170" y="753"/>
                    </a:cubicBezTo>
                    <a:cubicBezTo>
                      <a:pt x="209" y="753"/>
                      <a:pt x="248" y="733"/>
                      <a:pt x="278" y="692"/>
                    </a:cubicBezTo>
                    <a:cubicBezTo>
                      <a:pt x="343" y="609"/>
                      <a:pt x="313" y="491"/>
                      <a:pt x="309" y="392"/>
                    </a:cubicBezTo>
                    <a:cubicBezTo>
                      <a:pt x="301" y="286"/>
                      <a:pt x="301" y="183"/>
                      <a:pt x="278" y="80"/>
                    </a:cubicBezTo>
                    <a:cubicBezTo>
                      <a:pt x="267" y="27"/>
                      <a:pt x="219"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7"/>
              <p:cNvSpPr/>
              <p:nvPr/>
            </p:nvSpPr>
            <p:spPr>
              <a:xfrm rot="-850406">
                <a:off x="6060681" y="3500510"/>
                <a:ext cx="5939" cy="18203"/>
              </a:xfrm>
              <a:custGeom>
                <a:avLst/>
                <a:gdLst/>
                <a:ahLst/>
                <a:cxnLst/>
                <a:rect l="l" t="t" r="r" b="b"/>
                <a:pathLst>
                  <a:path w="370" h="1134" extrusionOk="0">
                    <a:moveTo>
                      <a:pt x="250" y="0"/>
                    </a:moveTo>
                    <a:cubicBezTo>
                      <a:pt x="213" y="0"/>
                      <a:pt x="177" y="22"/>
                      <a:pt x="164" y="70"/>
                    </a:cubicBezTo>
                    <a:cubicBezTo>
                      <a:pt x="118" y="233"/>
                      <a:pt x="84" y="396"/>
                      <a:pt x="61" y="563"/>
                    </a:cubicBezTo>
                    <a:cubicBezTo>
                      <a:pt x="43" y="723"/>
                      <a:pt x="1" y="887"/>
                      <a:pt x="46" y="1039"/>
                    </a:cubicBezTo>
                    <a:cubicBezTo>
                      <a:pt x="61" y="1098"/>
                      <a:pt x="119" y="1133"/>
                      <a:pt x="176" y="1133"/>
                    </a:cubicBezTo>
                    <a:cubicBezTo>
                      <a:pt x="218" y="1133"/>
                      <a:pt x="259" y="1114"/>
                      <a:pt x="282" y="1070"/>
                    </a:cubicBezTo>
                    <a:cubicBezTo>
                      <a:pt x="354" y="928"/>
                      <a:pt x="347" y="777"/>
                      <a:pt x="357" y="621"/>
                    </a:cubicBezTo>
                    <a:cubicBezTo>
                      <a:pt x="369" y="442"/>
                      <a:pt x="369" y="271"/>
                      <a:pt x="350" y="96"/>
                    </a:cubicBezTo>
                    <a:cubicBezTo>
                      <a:pt x="346" y="36"/>
                      <a:pt x="297" y="0"/>
                      <a:pt x="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7"/>
              <p:cNvSpPr/>
              <p:nvPr/>
            </p:nvSpPr>
            <p:spPr>
              <a:xfrm rot="-850406">
                <a:off x="6071155" y="3491570"/>
                <a:ext cx="5811" cy="14816"/>
              </a:xfrm>
              <a:custGeom>
                <a:avLst/>
                <a:gdLst/>
                <a:ahLst/>
                <a:cxnLst/>
                <a:rect l="l" t="t" r="r" b="b"/>
                <a:pathLst>
                  <a:path w="362" h="923" extrusionOk="0">
                    <a:moveTo>
                      <a:pt x="269" y="1"/>
                    </a:moveTo>
                    <a:cubicBezTo>
                      <a:pt x="238" y="1"/>
                      <a:pt x="206" y="19"/>
                      <a:pt x="190" y="60"/>
                    </a:cubicBezTo>
                    <a:cubicBezTo>
                      <a:pt x="95" y="315"/>
                      <a:pt x="8" y="588"/>
                      <a:pt x="0" y="862"/>
                    </a:cubicBezTo>
                    <a:cubicBezTo>
                      <a:pt x="0" y="899"/>
                      <a:pt x="31" y="922"/>
                      <a:pt x="63" y="922"/>
                    </a:cubicBezTo>
                    <a:cubicBezTo>
                      <a:pt x="82" y="922"/>
                      <a:pt x="102" y="913"/>
                      <a:pt x="115" y="892"/>
                    </a:cubicBezTo>
                    <a:cubicBezTo>
                      <a:pt x="243" y="653"/>
                      <a:pt x="304" y="371"/>
                      <a:pt x="350" y="102"/>
                    </a:cubicBezTo>
                    <a:cubicBezTo>
                      <a:pt x="361" y="40"/>
                      <a:pt x="316" y="1"/>
                      <a:pt x="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7"/>
              <p:cNvSpPr/>
              <p:nvPr/>
            </p:nvSpPr>
            <p:spPr>
              <a:xfrm rot="-850406">
                <a:off x="6075797" y="3532144"/>
                <a:ext cx="7224" cy="17192"/>
              </a:xfrm>
              <a:custGeom>
                <a:avLst/>
                <a:gdLst/>
                <a:ahLst/>
                <a:cxnLst/>
                <a:rect l="l" t="t" r="r" b="b"/>
                <a:pathLst>
                  <a:path w="450" h="1071" extrusionOk="0">
                    <a:moveTo>
                      <a:pt x="244" y="1"/>
                    </a:moveTo>
                    <a:cubicBezTo>
                      <a:pt x="186" y="1"/>
                      <a:pt x="124" y="41"/>
                      <a:pt x="126" y="111"/>
                    </a:cubicBezTo>
                    <a:cubicBezTo>
                      <a:pt x="126" y="267"/>
                      <a:pt x="111" y="419"/>
                      <a:pt x="76" y="575"/>
                    </a:cubicBezTo>
                    <a:cubicBezTo>
                      <a:pt x="50" y="712"/>
                      <a:pt x="1" y="830"/>
                      <a:pt x="20" y="971"/>
                    </a:cubicBezTo>
                    <a:cubicBezTo>
                      <a:pt x="29" y="1035"/>
                      <a:pt x="92" y="1071"/>
                      <a:pt x="153" y="1071"/>
                    </a:cubicBezTo>
                    <a:cubicBezTo>
                      <a:pt x="190" y="1071"/>
                      <a:pt x="225" y="1058"/>
                      <a:pt x="248" y="1031"/>
                    </a:cubicBezTo>
                    <a:cubicBezTo>
                      <a:pt x="450" y="803"/>
                      <a:pt x="389" y="359"/>
                      <a:pt x="343" y="81"/>
                    </a:cubicBezTo>
                    <a:cubicBezTo>
                      <a:pt x="334" y="26"/>
                      <a:pt x="291"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7"/>
              <p:cNvSpPr/>
              <p:nvPr/>
            </p:nvSpPr>
            <p:spPr>
              <a:xfrm rot="-850406">
                <a:off x="6063904" y="3533705"/>
                <a:ext cx="6790" cy="15651"/>
              </a:xfrm>
              <a:custGeom>
                <a:avLst/>
                <a:gdLst/>
                <a:ahLst/>
                <a:cxnLst/>
                <a:rect l="l" t="t" r="r" b="b"/>
                <a:pathLst>
                  <a:path w="423" h="975" extrusionOk="0">
                    <a:moveTo>
                      <a:pt x="240" y="1"/>
                    </a:moveTo>
                    <a:cubicBezTo>
                      <a:pt x="180" y="1"/>
                      <a:pt x="115" y="42"/>
                      <a:pt x="115" y="113"/>
                    </a:cubicBezTo>
                    <a:cubicBezTo>
                      <a:pt x="118" y="253"/>
                      <a:pt x="108" y="390"/>
                      <a:pt x="77" y="527"/>
                    </a:cubicBezTo>
                    <a:cubicBezTo>
                      <a:pt x="50" y="649"/>
                      <a:pt x="1" y="755"/>
                      <a:pt x="20" y="885"/>
                    </a:cubicBezTo>
                    <a:cubicBezTo>
                      <a:pt x="29" y="943"/>
                      <a:pt x="85" y="974"/>
                      <a:pt x="140" y="974"/>
                    </a:cubicBezTo>
                    <a:cubicBezTo>
                      <a:pt x="175" y="974"/>
                      <a:pt x="209" y="962"/>
                      <a:pt x="233" y="938"/>
                    </a:cubicBezTo>
                    <a:cubicBezTo>
                      <a:pt x="422" y="744"/>
                      <a:pt x="373" y="330"/>
                      <a:pt x="339" y="83"/>
                    </a:cubicBezTo>
                    <a:cubicBezTo>
                      <a:pt x="331" y="26"/>
                      <a:pt x="287"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7"/>
              <p:cNvSpPr/>
              <p:nvPr/>
            </p:nvSpPr>
            <p:spPr>
              <a:xfrm rot="-850406">
                <a:off x="6067109" y="3573262"/>
                <a:ext cx="7031" cy="15651"/>
              </a:xfrm>
              <a:custGeom>
                <a:avLst/>
                <a:gdLst/>
                <a:ahLst/>
                <a:cxnLst/>
                <a:rect l="l" t="t" r="r" b="b"/>
                <a:pathLst>
                  <a:path w="438" h="975" extrusionOk="0">
                    <a:moveTo>
                      <a:pt x="259" y="0"/>
                    </a:moveTo>
                    <a:cubicBezTo>
                      <a:pt x="205" y="0"/>
                      <a:pt x="146" y="38"/>
                      <a:pt x="144" y="103"/>
                    </a:cubicBezTo>
                    <a:cubicBezTo>
                      <a:pt x="144" y="251"/>
                      <a:pt x="122" y="395"/>
                      <a:pt x="84" y="540"/>
                    </a:cubicBezTo>
                    <a:cubicBezTo>
                      <a:pt x="49" y="668"/>
                      <a:pt x="0" y="772"/>
                      <a:pt x="30" y="908"/>
                    </a:cubicBezTo>
                    <a:cubicBezTo>
                      <a:pt x="39" y="949"/>
                      <a:pt x="80" y="974"/>
                      <a:pt x="120" y="974"/>
                    </a:cubicBezTo>
                    <a:cubicBezTo>
                      <a:pt x="137" y="974"/>
                      <a:pt x="153" y="970"/>
                      <a:pt x="167" y="961"/>
                    </a:cubicBezTo>
                    <a:cubicBezTo>
                      <a:pt x="437" y="798"/>
                      <a:pt x="395" y="342"/>
                      <a:pt x="350" y="72"/>
                    </a:cubicBezTo>
                    <a:cubicBezTo>
                      <a:pt x="340" y="22"/>
                      <a:pt x="301" y="0"/>
                      <a:pt x="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7"/>
              <p:cNvSpPr/>
              <p:nvPr/>
            </p:nvSpPr>
            <p:spPr>
              <a:xfrm rot="-850406">
                <a:off x="6075369" y="3560762"/>
                <a:ext cx="4960" cy="11654"/>
              </a:xfrm>
              <a:custGeom>
                <a:avLst/>
                <a:gdLst/>
                <a:ahLst/>
                <a:cxnLst/>
                <a:rect l="l" t="t" r="r" b="b"/>
                <a:pathLst>
                  <a:path w="309" h="726" extrusionOk="0">
                    <a:moveTo>
                      <a:pt x="180" y="0"/>
                    </a:moveTo>
                    <a:cubicBezTo>
                      <a:pt x="132" y="0"/>
                      <a:pt x="82" y="34"/>
                      <a:pt x="84" y="93"/>
                    </a:cubicBezTo>
                    <a:cubicBezTo>
                      <a:pt x="84" y="188"/>
                      <a:pt x="73" y="283"/>
                      <a:pt x="57" y="379"/>
                    </a:cubicBezTo>
                    <a:cubicBezTo>
                      <a:pt x="42" y="470"/>
                      <a:pt x="1" y="553"/>
                      <a:pt x="31" y="644"/>
                    </a:cubicBezTo>
                    <a:cubicBezTo>
                      <a:pt x="48" y="695"/>
                      <a:pt x="94" y="726"/>
                      <a:pt x="141" y="726"/>
                    </a:cubicBezTo>
                    <a:cubicBezTo>
                      <a:pt x="169" y="726"/>
                      <a:pt x="197" y="716"/>
                      <a:pt x="221" y="694"/>
                    </a:cubicBezTo>
                    <a:cubicBezTo>
                      <a:pt x="301" y="618"/>
                      <a:pt x="301" y="496"/>
                      <a:pt x="305" y="390"/>
                    </a:cubicBezTo>
                    <a:cubicBezTo>
                      <a:pt x="308" y="283"/>
                      <a:pt x="289" y="173"/>
                      <a:pt x="266" y="67"/>
                    </a:cubicBezTo>
                    <a:cubicBezTo>
                      <a:pt x="256" y="21"/>
                      <a:pt x="219"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7"/>
              <p:cNvSpPr/>
              <p:nvPr/>
            </p:nvSpPr>
            <p:spPr>
              <a:xfrm rot="-850406">
                <a:off x="6066250" y="3363820"/>
                <a:ext cx="292410" cy="317516"/>
              </a:xfrm>
              <a:custGeom>
                <a:avLst/>
                <a:gdLst/>
                <a:ahLst/>
                <a:cxnLst/>
                <a:rect l="l" t="t" r="r" b="b"/>
                <a:pathLst>
                  <a:path w="18216" h="19780" extrusionOk="0">
                    <a:moveTo>
                      <a:pt x="16219" y="0"/>
                    </a:moveTo>
                    <a:cubicBezTo>
                      <a:pt x="12976" y="0"/>
                      <a:pt x="0" y="18213"/>
                      <a:pt x="0" y="18213"/>
                    </a:cubicBezTo>
                    <a:lnTo>
                      <a:pt x="0" y="19780"/>
                    </a:lnTo>
                    <a:cubicBezTo>
                      <a:pt x="0" y="19780"/>
                      <a:pt x="18215" y="4519"/>
                      <a:pt x="16851" y="496"/>
                    </a:cubicBezTo>
                    <a:cubicBezTo>
                      <a:pt x="16735" y="156"/>
                      <a:pt x="16519" y="0"/>
                      <a:pt x="16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7"/>
              <p:cNvSpPr/>
              <p:nvPr/>
            </p:nvSpPr>
            <p:spPr>
              <a:xfrm rot="-850406">
                <a:off x="6151318" y="3573113"/>
                <a:ext cx="8315" cy="11750"/>
              </a:xfrm>
              <a:custGeom>
                <a:avLst/>
                <a:gdLst/>
                <a:ahLst/>
                <a:cxnLst/>
                <a:rect l="l" t="t" r="r" b="b"/>
                <a:pathLst>
                  <a:path w="518" h="732" extrusionOk="0">
                    <a:moveTo>
                      <a:pt x="409" y="1"/>
                    </a:moveTo>
                    <a:cubicBezTo>
                      <a:pt x="372" y="1"/>
                      <a:pt x="333" y="17"/>
                      <a:pt x="312" y="46"/>
                    </a:cubicBezTo>
                    <a:cubicBezTo>
                      <a:pt x="248" y="129"/>
                      <a:pt x="195" y="213"/>
                      <a:pt x="145" y="307"/>
                    </a:cubicBezTo>
                    <a:cubicBezTo>
                      <a:pt x="95" y="399"/>
                      <a:pt x="0" y="486"/>
                      <a:pt x="4" y="593"/>
                    </a:cubicBezTo>
                    <a:cubicBezTo>
                      <a:pt x="4" y="677"/>
                      <a:pt x="62" y="731"/>
                      <a:pt x="141" y="731"/>
                    </a:cubicBezTo>
                    <a:cubicBezTo>
                      <a:pt x="149" y="731"/>
                      <a:pt x="156" y="731"/>
                      <a:pt x="164" y="730"/>
                    </a:cubicBezTo>
                    <a:cubicBezTo>
                      <a:pt x="290" y="711"/>
                      <a:pt x="377" y="558"/>
                      <a:pt x="430" y="456"/>
                    </a:cubicBezTo>
                    <a:cubicBezTo>
                      <a:pt x="498" y="334"/>
                      <a:pt x="518" y="216"/>
                      <a:pt x="506" y="79"/>
                    </a:cubicBezTo>
                    <a:cubicBezTo>
                      <a:pt x="500" y="25"/>
                      <a:pt x="455"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7"/>
              <p:cNvSpPr/>
              <p:nvPr/>
            </p:nvSpPr>
            <p:spPr>
              <a:xfrm rot="-850406">
                <a:off x="6160991" y="3580482"/>
                <a:ext cx="11991" cy="14543"/>
              </a:xfrm>
              <a:custGeom>
                <a:avLst/>
                <a:gdLst/>
                <a:ahLst/>
                <a:cxnLst/>
                <a:rect l="l" t="t" r="r" b="b"/>
                <a:pathLst>
                  <a:path w="747" h="906" extrusionOk="0">
                    <a:moveTo>
                      <a:pt x="637" y="1"/>
                    </a:moveTo>
                    <a:cubicBezTo>
                      <a:pt x="615" y="1"/>
                      <a:pt x="591" y="10"/>
                      <a:pt x="573" y="32"/>
                    </a:cubicBezTo>
                    <a:cubicBezTo>
                      <a:pt x="386" y="260"/>
                      <a:pt x="132" y="481"/>
                      <a:pt x="29" y="762"/>
                    </a:cubicBezTo>
                    <a:cubicBezTo>
                      <a:pt x="0" y="843"/>
                      <a:pt x="67" y="905"/>
                      <a:pt x="138" y="905"/>
                    </a:cubicBezTo>
                    <a:cubicBezTo>
                      <a:pt x="163" y="905"/>
                      <a:pt x="189" y="897"/>
                      <a:pt x="211" y="879"/>
                    </a:cubicBezTo>
                    <a:cubicBezTo>
                      <a:pt x="439" y="690"/>
                      <a:pt x="557" y="374"/>
                      <a:pt x="706" y="123"/>
                    </a:cubicBezTo>
                    <a:cubicBezTo>
                      <a:pt x="746" y="58"/>
                      <a:pt x="694" y="1"/>
                      <a:pt x="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7"/>
              <p:cNvSpPr/>
              <p:nvPr/>
            </p:nvSpPr>
            <p:spPr>
              <a:xfrm rot="-850406">
                <a:off x="6178839" y="3554828"/>
                <a:ext cx="14624" cy="15442"/>
              </a:xfrm>
              <a:custGeom>
                <a:avLst/>
                <a:gdLst/>
                <a:ahLst/>
                <a:cxnLst/>
                <a:rect l="l" t="t" r="r" b="b"/>
                <a:pathLst>
                  <a:path w="911" h="962" extrusionOk="0">
                    <a:moveTo>
                      <a:pt x="761" y="1"/>
                    </a:moveTo>
                    <a:cubicBezTo>
                      <a:pt x="737" y="1"/>
                      <a:pt x="712" y="10"/>
                      <a:pt x="690" y="31"/>
                    </a:cubicBezTo>
                    <a:cubicBezTo>
                      <a:pt x="569" y="149"/>
                      <a:pt x="451" y="267"/>
                      <a:pt x="337" y="384"/>
                    </a:cubicBezTo>
                    <a:cubicBezTo>
                      <a:pt x="283" y="442"/>
                      <a:pt x="234" y="495"/>
                      <a:pt x="185" y="552"/>
                    </a:cubicBezTo>
                    <a:cubicBezTo>
                      <a:pt x="120" y="624"/>
                      <a:pt x="93" y="697"/>
                      <a:pt x="44" y="777"/>
                    </a:cubicBezTo>
                    <a:cubicBezTo>
                      <a:pt x="0" y="851"/>
                      <a:pt x="59" y="962"/>
                      <a:pt x="139" y="962"/>
                    </a:cubicBezTo>
                    <a:cubicBezTo>
                      <a:pt x="157" y="962"/>
                      <a:pt x="176" y="956"/>
                      <a:pt x="196" y="944"/>
                    </a:cubicBezTo>
                    <a:cubicBezTo>
                      <a:pt x="257" y="898"/>
                      <a:pt x="329" y="872"/>
                      <a:pt x="386" y="818"/>
                    </a:cubicBezTo>
                    <a:cubicBezTo>
                      <a:pt x="451" y="758"/>
                      <a:pt x="508" y="686"/>
                      <a:pt x="561" y="617"/>
                    </a:cubicBezTo>
                    <a:cubicBezTo>
                      <a:pt x="671" y="476"/>
                      <a:pt x="770" y="335"/>
                      <a:pt x="862" y="179"/>
                    </a:cubicBezTo>
                    <a:cubicBezTo>
                      <a:pt x="911" y="98"/>
                      <a:pt x="84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7"/>
              <p:cNvSpPr/>
              <p:nvPr/>
            </p:nvSpPr>
            <p:spPr>
              <a:xfrm rot="-850406">
                <a:off x="6166257" y="3548964"/>
                <a:ext cx="10322" cy="13420"/>
              </a:xfrm>
              <a:custGeom>
                <a:avLst/>
                <a:gdLst/>
                <a:ahLst/>
                <a:cxnLst/>
                <a:rect l="l" t="t" r="r" b="b"/>
                <a:pathLst>
                  <a:path w="643" h="836" extrusionOk="0">
                    <a:moveTo>
                      <a:pt x="535" y="0"/>
                    </a:moveTo>
                    <a:cubicBezTo>
                      <a:pt x="511" y="0"/>
                      <a:pt x="487" y="12"/>
                      <a:pt x="471" y="42"/>
                    </a:cubicBezTo>
                    <a:cubicBezTo>
                      <a:pt x="406" y="156"/>
                      <a:pt x="334" y="273"/>
                      <a:pt x="250" y="377"/>
                    </a:cubicBezTo>
                    <a:cubicBezTo>
                      <a:pt x="174" y="471"/>
                      <a:pt x="45" y="563"/>
                      <a:pt x="18" y="688"/>
                    </a:cubicBezTo>
                    <a:cubicBezTo>
                      <a:pt x="1" y="760"/>
                      <a:pt x="49" y="836"/>
                      <a:pt x="123" y="836"/>
                    </a:cubicBezTo>
                    <a:cubicBezTo>
                      <a:pt x="131" y="836"/>
                      <a:pt x="139" y="835"/>
                      <a:pt x="148" y="833"/>
                    </a:cubicBezTo>
                    <a:cubicBezTo>
                      <a:pt x="292" y="798"/>
                      <a:pt x="379" y="654"/>
                      <a:pt x="452" y="533"/>
                    </a:cubicBezTo>
                    <a:cubicBezTo>
                      <a:pt x="527" y="399"/>
                      <a:pt x="588" y="262"/>
                      <a:pt x="627" y="114"/>
                    </a:cubicBezTo>
                    <a:cubicBezTo>
                      <a:pt x="642" y="54"/>
                      <a:pt x="587" y="0"/>
                      <a:pt x="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7"/>
              <p:cNvSpPr/>
              <p:nvPr/>
            </p:nvSpPr>
            <p:spPr>
              <a:xfrm rot="-850406">
                <a:off x="6172592" y="3523977"/>
                <a:ext cx="5008" cy="9070"/>
              </a:xfrm>
              <a:custGeom>
                <a:avLst/>
                <a:gdLst/>
                <a:ahLst/>
                <a:cxnLst/>
                <a:rect l="l" t="t" r="r" b="b"/>
                <a:pathLst>
                  <a:path w="312" h="565" extrusionOk="0">
                    <a:moveTo>
                      <a:pt x="217" y="0"/>
                    </a:moveTo>
                    <a:cubicBezTo>
                      <a:pt x="173" y="0"/>
                      <a:pt x="125" y="30"/>
                      <a:pt x="121" y="80"/>
                    </a:cubicBezTo>
                    <a:cubicBezTo>
                      <a:pt x="113" y="148"/>
                      <a:pt x="95" y="213"/>
                      <a:pt x="72" y="274"/>
                    </a:cubicBezTo>
                    <a:cubicBezTo>
                      <a:pt x="49" y="343"/>
                      <a:pt x="11" y="392"/>
                      <a:pt x="4" y="464"/>
                    </a:cubicBezTo>
                    <a:cubicBezTo>
                      <a:pt x="0" y="517"/>
                      <a:pt x="48" y="564"/>
                      <a:pt x="98" y="564"/>
                    </a:cubicBezTo>
                    <a:cubicBezTo>
                      <a:pt x="112" y="564"/>
                      <a:pt x="127" y="560"/>
                      <a:pt x="140" y="552"/>
                    </a:cubicBezTo>
                    <a:cubicBezTo>
                      <a:pt x="300" y="460"/>
                      <a:pt x="311" y="229"/>
                      <a:pt x="292" y="65"/>
                    </a:cubicBezTo>
                    <a:cubicBezTo>
                      <a:pt x="287" y="20"/>
                      <a:pt x="25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7"/>
              <p:cNvSpPr/>
              <p:nvPr/>
            </p:nvSpPr>
            <p:spPr>
              <a:xfrm rot="-850406">
                <a:off x="6183287" y="3528588"/>
                <a:ext cx="10723" cy="14608"/>
              </a:xfrm>
              <a:custGeom>
                <a:avLst/>
                <a:gdLst/>
                <a:ahLst/>
                <a:cxnLst/>
                <a:rect l="l" t="t" r="r" b="b"/>
                <a:pathLst>
                  <a:path w="668" h="910" extrusionOk="0">
                    <a:moveTo>
                      <a:pt x="508" y="1"/>
                    </a:moveTo>
                    <a:cubicBezTo>
                      <a:pt x="484" y="1"/>
                      <a:pt x="459" y="10"/>
                      <a:pt x="437" y="33"/>
                    </a:cubicBezTo>
                    <a:cubicBezTo>
                      <a:pt x="255" y="235"/>
                      <a:pt x="0" y="535"/>
                      <a:pt x="38" y="825"/>
                    </a:cubicBezTo>
                    <a:cubicBezTo>
                      <a:pt x="43" y="877"/>
                      <a:pt x="94" y="910"/>
                      <a:pt x="145" y="910"/>
                    </a:cubicBezTo>
                    <a:cubicBezTo>
                      <a:pt x="171" y="910"/>
                      <a:pt x="197" y="901"/>
                      <a:pt x="216" y="881"/>
                    </a:cubicBezTo>
                    <a:cubicBezTo>
                      <a:pt x="311" y="786"/>
                      <a:pt x="338" y="668"/>
                      <a:pt x="399" y="547"/>
                    </a:cubicBezTo>
                    <a:cubicBezTo>
                      <a:pt x="460" y="421"/>
                      <a:pt x="532" y="300"/>
                      <a:pt x="612" y="186"/>
                    </a:cubicBezTo>
                    <a:cubicBezTo>
                      <a:pt x="667" y="104"/>
                      <a:pt x="589" y="1"/>
                      <a:pt x="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7"/>
              <p:cNvSpPr/>
              <p:nvPr/>
            </p:nvSpPr>
            <p:spPr>
              <a:xfrm rot="-850406">
                <a:off x="6198497" y="3521510"/>
                <a:ext cx="14495" cy="14881"/>
              </a:xfrm>
              <a:custGeom>
                <a:avLst/>
                <a:gdLst/>
                <a:ahLst/>
                <a:cxnLst/>
                <a:rect l="l" t="t" r="r" b="b"/>
                <a:pathLst>
                  <a:path w="903" h="927" extrusionOk="0">
                    <a:moveTo>
                      <a:pt x="766" y="1"/>
                    </a:moveTo>
                    <a:cubicBezTo>
                      <a:pt x="745" y="1"/>
                      <a:pt x="723" y="8"/>
                      <a:pt x="705" y="26"/>
                    </a:cubicBezTo>
                    <a:cubicBezTo>
                      <a:pt x="576" y="151"/>
                      <a:pt x="446" y="272"/>
                      <a:pt x="317" y="395"/>
                    </a:cubicBezTo>
                    <a:cubicBezTo>
                      <a:pt x="199" y="505"/>
                      <a:pt x="78" y="619"/>
                      <a:pt x="29" y="779"/>
                    </a:cubicBezTo>
                    <a:cubicBezTo>
                      <a:pt x="0" y="857"/>
                      <a:pt x="64" y="927"/>
                      <a:pt x="139" y="927"/>
                    </a:cubicBezTo>
                    <a:cubicBezTo>
                      <a:pt x="155" y="927"/>
                      <a:pt x="172" y="923"/>
                      <a:pt x="188" y="916"/>
                    </a:cubicBezTo>
                    <a:cubicBezTo>
                      <a:pt x="336" y="847"/>
                      <a:pt x="439" y="706"/>
                      <a:pt x="530" y="577"/>
                    </a:cubicBezTo>
                    <a:cubicBezTo>
                      <a:pt x="636" y="437"/>
                      <a:pt x="743" y="295"/>
                      <a:pt x="850" y="151"/>
                    </a:cubicBezTo>
                    <a:cubicBezTo>
                      <a:pt x="902" y="84"/>
                      <a:pt x="836" y="1"/>
                      <a:pt x="7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7"/>
              <p:cNvSpPr/>
              <p:nvPr/>
            </p:nvSpPr>
            <p:spPr>
              <a:xfrm rot="-850406">
                <a:off x="6232708" y="3427186"/>
                <a:ext cx="9021" cy="10595"/>
              </a:xfrm>
              <a:custGeom>
                <a:avLst/>
                <a:gdLst/>
                <a:ahLst/>
                <a:cxnLst/>
                <a:rect l="l" t="t" r="r" b="b"/>
                <a:pathLst>
                  <a:path w="562" h="660" extrusionOk="0">
                    <a:moveTo>
                      <a:pt x="449" y="1"/>
                    </a:moveTo>
                    <a:cubicBezTo>
                      <a:pt x="431" y="1"/>
                      <a:pt x="411" y="8"/>
                      <a:pt x="394" y="26"/>
                    </a:cubicBezTo>
                    <a:cubicBezTo>
                      <a:pt x="313" y="106"/>
                      <a:pt x="241" y="186"/>
                      <a:pt x="169" y="270"/>
                    </a:cubicBezTo>
                    <a:cubicBezTo>
                      <a:pt x="101" y="349"/>
                      <a:pt x="13" y="433"/>
                      <a:pt x="6" y="544"/>
                    </a:cubicBezTo>
                    <a:cubicBezTo>
                      <a:pt x="0" y="618"/>
                      <a:pt x="57" y="659"/>
                      <a:pt x="118" y="659"/>
                    </a:cubicBezTo>
                    <a:cubicBezTo>
                      <a:pt x="135" y="659"/>
                      <a:pt x="153" y="656"/>
                      <a:pt x="169" y="649"/>
                    </a:cubicBezTo>
                    <a:cubicBezTo>
                      <a:pt x="264" y="616"/>
                      <a:pt x="318" y="502"/>
                      <a:pt x="367" y="421"/>
                    </a:cubicBezTo>
                    <a:cubicBezTo>
                      <a:pt x="424" y="330"/>
                      <a:pt x="478" y="239"/>
                      <a:pt x="527" y="144"/>
                    </a:cubicBezTo>
                    <a:cubicBezTo>
                      <a:pt x="562" y="80"/>
                      <a:pt x="510" y="1"/>
                      <a:pt x="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7"/>
              <p:cNvSpPr/>
              <p:nvPr/>
            </p:nvSpPr>
            <p:spPr>
              <a:xfrm rot="-850406">
                <a:off x="6231800" y="3446468"/>
                <a:ext cx="13725" cy="16566"/>
              </a:xfrm>
              <a:custGeom>
                <a:avLst/>
                <a:gdLst/>
                <a:ahLst/>
                <a:cxnLst/>
                <a:rect l="l" t="t" r="r" b="b"/>
                <a:pathLst>
                  <a:path w="855" h="1032" extrusionOk="0">
                    <a:moveTo>
                      <a:pt x="752" y="0"/>
                    </a:moveTo>
                    <a:cubicBezTo>
                      <a:pt x="734" y="0"/>
                      <a:pt x="716" y="7"/>
                      <a:pt x="701" y="24"/>
                    </a:cubicBezTo>
                    <a:cubicBezTo>
                      <a:pt x="580" y="165"/>
                      <a:pt x="458" y="305"/>
                      <a:pt x="336" y="449"/>
                    </a:cubicBezTo>
                    <a:cubicBezTo>
                      <a:pt x="219" y="583"/>
                      <a:pt x="66" y="723"/>
                      <a:pt x="17" y="898"/>
                    </a:cubicBezTo>
                    <a:cubicBezTo>
                      <a:pt x="0" y="959"/>
                      <a:pt x="43" y="1032"/>
                      <a:pt x="106" y="1032"/>
                    </a:cubicBezTo>
                    <a:cubicBezTo>
                      <a:pt x="114" y="1032"/>
                      <a:pt x="122" y="1030"/>
                      <a:pt x="131" y="1028"/>
                    </a:cubicBezTo>
                    <a:cubicBezTo>
                      <a:pt x="489" y="928"/>
                      <a:pt x="732" y="435"/>
                      <a:pt x="835" y="112"/>
                    </a:cubicBezTo>
                    <a:cubicBezTo>
                      <a:pt x="854" y="58"/>
                      <a:pt x="803"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7"/>
              <p:cNvSpPr/>
              <p:nvPr/>
            </p:nvSpPr>
            <p:spPr>
              <a:xfrm rot="-850406">
                <a:off x="6241813" y="3451954"/>
                <a:ext cx="18348" cy="19022"/>
              </a:xfrm>
              <a:custGeom>
                <a:avLst/>
                <a:gdLst/>
                <a:ahLst/>
                <a:cxnLst/>
                <a:rect l="l" t="t" r="r" b="b"/>
                <a:pathLst>
                  <a:path w="1143" h="1185" extrusionOk="0">
                    <a:moveTo>
                      <a:pt x="1007" y="1"/>
                    </a:moveTo>
                    <a:cubicBezTo>
                      <a:pt x="988" y="1"/>
                      <a:pt x="969" y="7"/>
                      <a:pt x="953" y="20"/>
                    </a:cubicBezTo>
                    <a:cubicBezTo>
                      <a:pt x="614" y="294"/>
                      <a:pt x="173" y="621"/>
                      <a:pt x="25" y="1043"/>
                    </a:cubicBezTo>
                    <a:cubicBezTo>
                      <a:pt x="0" y="1111"/>
                      <a:pt x="61" y="1185"/>
                      <a:pt x="128" y="1185"/>
                    </a:cubicBezTo>
                    <a:cubicBezTo>
                      <a:pt x="143" y="1185"/>
                      <a:pt x="158" y="1181"/>
                      <a:pt x="173" y="1172"/>
                    </a:cubicBezTo>
                    <a:cubicBezTo>
                      <a:pt x="363" y="1058"/>
                      <a:pt x="496" y="883"/>
                      <a:pt x="633" y="716"/>
                    </a:cubicBezTo>
                    <a:cubicBezTo>
                      <a:pt x="789" y="525"/>
                      <a:pt x="937" y="332"/>
                      <a:pt x="1089" y="142"/>
                    </a:cubicBezTo>
                    <a:cubicBezTo>
                      <a:pt x="1143" y="74"/>
                      <a:pt x="1076" y="1"/>
                      <a:pt x="1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7"/>
              <p:cNvSpPr/>
              <p:nvPr/>
            </p:nvSpPr>
            <p:spPr>
              <a:xfrm rot="-850406">
                <a:off x="6223836" y="3490601"/>
                <a:ext cx="17481" cy="14238"/>
              </a:xfrm>
              <a:custGeom>
                <a:avLst/>
                <a:gdLst/>
                <a:ahLst/>
                <a:cxnLst/>
                <a:rect l="l" t="t" r="r" b="b"/>
                <a:pathLst>
                  <a:path w="1089" h="887" extrusionOk="0">
                    <a:moveTo>
                      <a:pt x="878" y="0"/>
                    </a:moveTo>
                    <a:cubicBezTo>
                      <a:pt x="847" y="0"/>
                      <a:pt x="815" y="12"/>
                      <a:pt x="788" y="41"/>
                    </a:cubicBezTo>
                    <a:cubicBezTo>
                      <a:pt x="678" y="171"/>
                      <a:pt x="557" y="289"/>
                      <a:pt x="423" y="395"/>
                    </a:cubicBezTo>
                    <a:cubicBezTo>
                      <a:pt x="359" y="448"/>
                      <a:pt x="309" y="513"/>
                      <a:pt x="248" y="562"/>
                    </a:cubicBezTo>
                    <a:cubicBezTo>
                      <a:pt x="176" y="624"/>
                      <a:pt x="111" y="669"/>
                      <a:pt x="50" y="741"/>
                    </a:cubicBezTo>
                    <a:cubicBezTo>
                      <a:pt x="0" y="799"/>
                      <a:pt x="35" y="886"/>
                      <a:pt x="112" y="886"/>
                    </a:cubicBezTo>
                    <a:cubicBezTo>
                      <a:pt x="117" y="886"/>
                      <a:pt x="122" y="886"/>
                      <a:pt x="127" y="885"/>
                    </a:cubicBezTo>
                    <a:cubicBezTo>
                      <a:pt x="503" y="833"/>
                      <a:pt x="796" y="525"/>
                      <a:pt x="1013" y="236"/>
                    </a:cubicBezTo>
                    <a:cubicBezTo>
                      <a:pt x="1089" y="134"/>
                      <a:pt x="983" y="0"/>
                      <a:pt x="8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7"/>
              <p:cNvSpPr/>
              <p:nvPr/>
            </p:nvSpPr>
            <p:spPr>
              <a:xfrm rot="-850406">
                <a:off x="6203861" y="3481495"/>
                <a:ext cx="14624" cy="12681"/>
              </a:xfrm>
              <a:custGeom>
                <a:avLst/>
                <a:gdLst/>
                <a:ahLst/>
                <a:cxnLst/>
                <a:rect l="l" t="t" r="r" b="b"/>
                <a:pathLst>
                  <a:path w="911" h="790" extrusionOk="0">
                    <a:moveTo>
                      <a:pt x="803" y="1"/>
                    </a:moveTo>
                    <a:cubicBezTo>
                      <a:pt x="784" y="1"/>
                      <a:pt x="765" y="9"/>
                      <a:pt x="746" y="27"/>
                    </a:cubicBezTo>
                    <a:cubicBezTo>
                      <a:pt x="640" y="137"/>
                      <a:pt x="518" y="240"/>
                      <a:pt x="392" y="332"/>
                    </a:cubicBezTo>
                    <a:cubicBezTo>
                      <a:pt x="278" y="419"/>
                      <a:pt x="108" y="483"/>
                      <a:pt x="39" y="616"/>
                    </a:cubicBezTo>
                    <a:cubicBezTo>
                      <a:pt x="1" y="693"/>
                      <a:pt x="36" y="780"/>
                      <a:pt x="127" y="788"/>
                    </a:cubicBezTo>
                    <a:cubicBezTo>
                      <a:pt x="137" y="789"/>
                      <a:pt x="147" y="789"/>
                      <a:pt x="157" y="789"/>
                    </a:cubicBezTo>
                    <a:cubicBezTo>
                      <a:pt x="313" y="789"/>
                      <a:pt x="460" y="655"/>
                      <a:pt x="568" y="551"/>
                    </a:cubicBezTo>
                    <a:cubicBezTo>
                      <a:pt x="697" y="430"/>
                      <a:pt x="792" y="297"/>
                      <a:pt x="880" y="137"/>
                    </a:cubicBezTo>
                    <a:cubicBezTo>
                      <a:pt x="911" y="77"/>
                      <a:pt x="862" y="1"/>
                      <a:pt x="8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7"/>
              <p:cNvSpPr/>
              <p:nvPr/>
            </p:nvSpPr>
            <p:spPr>
              <a:xfrm rot="-850406">
                <a:off x="6211668" y="3455919"/>
                <a:ext cx="10627" cy="11429"/>
              </a:xfrm>
              <a:custGeom>
                <a:avLst/>
                <a:gdLst/>
                <a:ahLst/>
                <a:cxnLst/>
                <a:rect l="l" t="t" r="r" b="b"/>
                <a:pathLst>
                  <a:path w="662" h="712" extrusionOk="0">
                    <a:moveTo>
                      <a:pt x="541" y="1"/>
                    </a:moveTo>
                    <a:cubicBezTo>
                      <a:pt x="518" y="1"/>
                      <a:pt x="494" y="9"/>
                      <a:pt x="472" y="30"/>
                    </a:cubicBezTo>
                    <a:cubicBezTo>
                      <a:pt x="396" y="106"/>
                      <a:pt x="328" y="193"/>
                      <a:pt x="256" y="277"/>
                    </a:cubicBezTo>
                    <a:cubicBezTo>
                      <a:pt x="225" y="315"/>
                      <a:pt x="187" y="346"/>
                      <a:pt x="156" y="383"/>
                    </a:cubicBezTo>
                    <a:cubicBezTo>
                      <a:pt x="119" y="432"/>
                      <a:pt x="96" y="490"/>
                      <a:pt x="58" y="536"/>
                    </a:cubicBezTo>
                    <a:cubicBezTo>
                      <a:pt x="0" y="612"/>
                      <a:pt x="73" y="711"/>
                      <a:pt x="154" y="711"/>
                    </a:cubicBezTo>
                    <a:cubicBezTo>
                      <a:pt x="170" y="711"/>
                      <a:pt x="186" y="708"/>
                      <a:pt x="202" y="699"/>
                    </a:cubicBezTo>
                    <a:cubicBezTo>
                      <a:pt x="256" y="669"/>
                      <a:pt x="316" y="646"/>
                      <a:pt x="361" y="611"/>
                    </a:cubicBezTo>
                    <a:cubicBezTo>
                      <a:pt x="407" y="574"/>
                      <a:pt x="449" y="520"/>
                      <a:pt x="487" y="471"/>
                    </a:cubicBezTo>
                    <a:cubicBezTo>
                      <a:pt x="559" y="372"/>
                      <a:pt x="624" y="262"/>
                      <a:pt x="647" y="144"/>
                    </a:cubicBezTo>
                    <a:cubicBezTo>
                      <a:pt x="661" y="74"/>
                      <a:pt x="606" y="1"/>
                      <a:pt x="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7"/>
              <p:cNvSpPr/>
              <p:nvPr/>
            </p:nvSpPr>
            <p:spPr>
              <a:xfrm rot="-850406">
                <a:off x="6184554" y="3509007"/>
                <a:ext cx="12136" cy="13933"/>
              </a:xfrm>
              <a:custGeom>
                <a:avLst/>
                <a:gdLst/>
                <a:ahLst/>
                <a:cxnLst/>
                <a:rect l="l" t="t" r="r" b="b"/>
                <a:pathLst>
                  <a:path w="756" h="868" extrusionOk="0">
                    <a:moveTo>
                      <a:pt x="590" y="0"/>
                    </a:moveTo>
                    <a:cubicBezTo>
                      <a:pt x="553" y="0"/>
                      <a:pt x="517" y="18"/>
                      <a:pt x="495" y="60"/>
                    </a:cubicBezTo>
                    <a:cubicBezTo>
                      <a:pt x="427" y="194"/>
                      <a:pt x="343" y="311"/>
                      <a:pt x="244" y="422"/>
                    </a:cubicBezTo>
                    <a:cubicBezTo>
                      <a:pt x="153" y="520"/>
                      <a:pt x="27" y="604"/>
                      <a:pt x="9" y="745"/>
                    </a:cubicBezTo>
                    <a:cubicBezTo>
                      <a:pt x="1" y="809"/>
                      <a:pt x="62" y="859"/>
                      <a:pt x="115" y="866"/>
                    </a:cubicBezTo>
                    <a:cubicBezTo>
                      <a:pt x="124" y="867"/>
                      <a:pt x="133" y="868"/>
                      <a:pt x="142" y="868"/>
                    </a:cubicBezTo>
                    <a:cubicBezTo>
                      <a:pt x="293" y="868"/>
                      <a:pt x="416" y="719"/>
                      <a:pt x="499" y="611"/>
                    </a:cubicBezTo>
                    <a:cubicBezTo>
                      <a:pt x="602" y="482"/>
                      <a:pt x="674" y="330"/>
                      <a:pt x="727" y="174"/>
                    </a:cubicBezTo>
                    <a:cubicBezTo>
                      <a:pt x="756" y="81"/>
                      <a:pt x="670"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7"/>
              <p:cNvSpPr/>
              <p:nvPr/>
            </p:nvSpPr>
            <p:spPr>
              <a:xfrm rot="-850406">
                <a:off x="6048659" y="3290852"/>
                <a:ext cx="236516" cy="381966"/>
              </a:xfrm>
              <a:custGeom>
                <a:avLst/>
                <a:gdLst/>
                <a:ahLst/>
                <a:cxnLst/>
                <a:rect l="l" t="t" r="r" b="b"/>
                <a:pathLst>
                  <a:path w="14734" h="23795" extrusionOk="0">
                    <a:moveTo>
                      <a:pt x="10465" y="0"/>
                    </a:moveTo>
                    <a:cubicBezTo>
                      <a:pt x="6579" y="0"/>
                      <a:pt x="1" y="22277"/>
                      <a:pt x="1" y="22277"/>
                    </a:cubicBezTo>
                    <a:lnTo>
                      <a:pt x="388" y="23795"/>
                    </a:lnTo>
                    <a:cubicBezTo>
                      <a:pt x="388" y="23795"/>
                      <a:pt x="14733" y="2173"/>
                      <a:pt x="10943" y="123"/>
                    </a:cubicBezTo>
                    <a:cubicBezTo>
                      <a:pt x="10789" y="40"/>
                      <a:pt x="10629" y="0"/>
                      <a:pt x="10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7"/>
              <p:cNvSpPr/>
              <p:nvPr/>
            </p:nvSpPr>
            <p:spPr>
              <a:xfrm rot="-850406">
                <a:off x="6145123" y="3321626"/>
                <a:ext cx="11831" cy="14447"/>
              </a:xfrm>
              <a:custGeom>
                <a:avLst/>
                <a:gdLst/>
                <a:ahLst/>
                <a:cxnLst/>
                <a:rect l="l" t="t" r="r" b="b"/>
                <a:pathLst>
                  <a:path w="737" h="900" extrusionOk="0">
                    <a:moveTo>
                      <a:pt x="591" y="0"/>
                    </a:moveTo>
                    <a:cubicBezTo>
                      <a:pt x="566" y="0"/>
                      <a:pt x="541" y="11"/>
                      <a:pt x="521" y="36"/>
                    </a:cubicBezTo>
                    <a:cubicBezTo>
                      <a:pt x="475" y="90"/>
                      <a:pt x="429" y="143"/>
                      <a:pt x="384" y="196"/>
                    </a:cubicBezTo>
                    <a:cubicBezTo>
                      <a:pt x="378" y="195"/>
                      <a:pt x="372" y="194"/>
                      <a:pt x="366" y="194"/>
                    </a:cubicBezTo>
                    <a:cubicBezTo>
                      <a:pt x="353" y="194"/>
                      <a:pt x="341" y="198"/>
                      <a:pt x="330" y="211"/>
                    </a:cubicBezTo>
                    <a:cubicBezTo>
                      <a:pt x="284" y="276"/>
                      <a:pt x="243" y="345"/>
                      <a:pt x="198" y="409"/>
                    </a:cubicBezTo>
                    <a:cubicBezTo>
                      <a:pt x="110" y="515"/>
                      <a:pt x="7" y="615"/>
                      <a:pt x="3" y="755"/>
                    </a:cubicBezTo>
                    <a:cubicBezTo>
                      <a:pt x="0" y="850"/>
                      <a:pt x="74" y="899"/>
                      <a:pt x="153" y="899"/>
                    </a:cubicBezTo>
                    <a:cubicBezTo>
                      <a:pt x="178" y="899"/>
                      <a:pt x="204" y="894"/>
                      <a:pt x="228" y="884"/>
                    </a:cubicBezTo>
                    <a:cubicBezTo>
                      <a:pt x="353" y="831"/>
                      <a:pt x="414" y="668"/>
                      <a:pt x="482" y="554"/>
                    </a:cubicBezTo>
                    <a:cubicBezTo>
                      <a:pt x="558" y="428"/>
                      <a:pt x="615" y="291"/>
                      <a:pt x="691" y="166"/>
                    </a:cubicBezTo>
                    <a:cubicBezTo>
                      <a:pt x="737" y="89"/>
                      <a:pt x="664" y="0"/>
                      <a:pt x="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7"/>
              <p:cNvSpPr/>
              <p:nvPr/>
            </p:nvSpPr>
            <p:spPr>
              <a:xfrm rot="-850406">
                <a:off x="6155714" y="3303610"/>
                <a:ext cx="11028" cy="13693"/>
              </a:xfrm>
              <a:custGeom>
                <a:avLst/>
                <a:gdLst/>
                <a:ahLst/>
                <a:cxnLst/>
                <a:rect l="l" t="t" r="r" b="b"/>
                <a:pathLst>
                  <a:path w="687" h="853" extrusionOk="0">
                    <a:moveTo>
                      <a:pt x="588" y="0"/>
                    </a:moveTo>
                    <a:cubicBezTo>
                      <a:pt x="568" y="0"/>
                      <a:pt x="548" y="9"/>
                      <a:pt x="531" y="29"/>
                    </a:cubicBezTo>
                    <a:cubicBezTo>
                      <a:pt x="340" y="246"/>
                      <a:pt x="154" y="478"/>
                      <a:pt x="29" y="736"/>
                    </a:cubicBezTo>
                    <a:cubicBezTo>
                      <a:pt x="1" y="796"/>
                      <a:pt x="44" y="852"/>
                      <a:pt x="100" y="852"/>
                    </a:cubicBezTo>
                    <a:cubicBezTo>
                      <a:pt x="113" y="852"/>
                      <a:pt x="126" y="849"/>
                      <a:pt x="139" y="843"/>
                    </a:cubicBezTo>
                    <a:cubicBezTo>
                      <a:pt x="424" y="710"/>
                      <a:pt x="618" y="417"/>
                      <a:pt x="675" y="113"/>
                    </a:cubicBezTo>
                    <a:cubicBezTo>
                      <a:pt x="687" y="56"/>
                      <a:pt x="638" y="0"/>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7"/>
              <p:cNvSpPr/>
              <p:nvPr/>
            </p:nvSpPr>
            <p:spPr>
              <a:xfrm rot="-850406">
                <a:off x="6154466" y="3335123"/>
                <a:ext cx="13002" cy="16197"/>
              </a:xfrm>
              <a:custGeom>
                <a:avLst/>
                <a:gdLst/>
                <a:ahLst/>
                <a:cxnLst/>
                <a:rect l="l" t="t" r="r" b="b"/>
                <a:pathLst>
                  <a:path w="810" h="1009" extrusionOk="0">
                    <a:moveTo>
                      <a:pt x="681" y="1"/>
                    </a:moveTo>
                    <a:cubicBezTo>
                      <a:pt x="652" y="1"/>
                      <a:pt x="623" y="15"/>
                      <a:pt x="602" y="49"/>
                    </a:cubicBezTo>
                    <a:cubicBezTo>
                      <a:pt x="511" y="197"/>
                      <a:pt x="393" y="330"/>
                      <a:pt x="287" y="463"/>
                    </a:cubicBezTo>
                    <a:cubicBezTo>
                      <a:pt x="196" y="580"/>
                      <a:pt x="54" y="687"/>
                      <a:pt x="21" y="836"/>
                    </a:cubicBezTo>
                    <a:cubicBezTo>
                      <a:pt x="1" y="910"/>
                      <a:pt x="63" y="1008"/>
                      <a:pt x="145" y="1008"/>
                    </a:cubicBezTo>
                    <a:cubicBezTo>
                      <a:pt x="159" y="1008"/>
                      <a:pt x="173" y="1005"/>
                      <a:pt x="188" y="999"/>
                    </a:cubicBezTo>
                    <a:cubicBezTo>
                      <a:pt x="344" y="938"/>
                      <a:pt x="428" y="778"/>
                      <a:pt x="519" y="642"/>
                    </a:cubicBezTo>
                    <a:cubicBezTo>
                      <a:pt x="621" y="486"/>
                      <a:pt x="689" y="319"/>
                      <a:pt x="773" y="152"/>
                    </a:cubicBezTo>
                    <a:cubicBezTo>
                      <a:pt x="810" y="73"/>
                      <a:pt x="746" y="1"/>
                      <a:pt x="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7"/>
              <p:cNvSpPr/>
              <p:nvPr/>
            </p:nvSpPr>
            <p:spPr>
              <a:xfrm rot="-850406">
                <a:off x="6168052" y="3350448"/>
                <a:ext cx="10482" cy="14784"/>
              </a:xfrm>
              <a:custGeom>
                <a:avLst/>
                <a:gdLst/>
                <a:ahLst/>
                <a:cxnLst/>
                <a:rect l="l" t="t" r="r" b="b"/>
                <a:pathLst>
                  <a:path w="653" h="921" extrusionOk="0">
                    <a:moveTo>
                      <a:pt x="620" y="1"/>
                    </a:moveTo>
                    <a:cubicBezTo>
                      <a:pt x="613" y="1"/>
                      <a:pt x="605" y="3"/>
                      <a:pt x="599" y="9"/>
                    </a:cubicBezTo>
                    <a:cubicBezTo>
                      <a:pt x="489" y="120"/>
                      <a:pt x="401" y="241"/>
                      <a:pt x="310" y="367"/>
                    </a:cubicBezTo>
                    <a:cubicBezTo>
                      <a:pt x="219" y="492"/>
                      <a:pt x="63" y="606"/>
                      <a:pt x="25" y="758"/>
                    </a:cubicBezTo>
                    <a:cubicBezTo>
                      <a:pt x="1" y="855"/>
                      <a:pt x="75" y="921"/>
                      <a:pt x="158" y="921"/>
                    </a:cubicBezTo>
                    <a:cubicBezTo>
                      <a:pt x="180" y="921"/>
                      <a:pt x="202" y="917"/>
                      <a:pt x="223" y="907"/>
                    </a:cubicBezTo>
                    <a:cubicBezTo>
                      <a:pt x="371" y="842"/>
                      <a:pt x="458" y="637"/>
                      <a:pt x="531" y="497"/>
                    </a:cubicBezTo>
                    <a:cubicBezTo>
                      <a:pt x="607" y="344"/>
                      <a:pt x="652" y="200"/>
                      <a:pt x="652" y="28"/>
                    </a:cubicBezTo>
                    <a:cubicBezTo>
                      <a:pt x="652" y="13"/>
                      <a:pt x="636"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7"/>
              <p:cNvSpPr/>
              <p:nvPr/>
            </p:nvSpPr>
            <p:spPr>
              <a:xfrm rot="-850406">
                <a:off x="6139215" y="3356548"/>
                <a:ext cx="11590" cy="17947"/>
              </a:xfrm>
              <a:custGeom>
                <a:avLst/>
                <a:gdLst/>
                <a:ahLst/>
                <a:cxnLst/>
                <a:rect l="l" t="t" r="r" b="b"/>
                <a:pathLst>
                  <a:path w="722" h="1118" extrusionOk="0">
                    <a:moveTo>
                      <a:pt x="605" y="1"/>
                    </a:moveTo>
                    <a:cubicBezTo>
                      <a:pt x="574" y="1"/>
                      <a:pt x="543" y="14"/>
                      <a:pt x="524" y="45"/>
                    </a:cubicBezTo>
                    <a:cubicBezTo>
                      <a:pt x="425" y="205"/>
                      <a:pt x="319" y="365"/>
                      <a:pt x="228" y="532"/>
                    </a:cubicBezTo>
                    <a:cubicBezTo>
                      <a:pt x="144" y="680"/>
                      <a:pt x="33" y="817"/>
                      <a:pt x="10" y="991"/>
                    </a:cubicBezTo>
                    <a:cubicBezTo>
                      <a:pt x="1" y="1077"/>
                      <a:pt x="71" y="1118"/>
                      <a:pt x="142" y="1118"/>
                    </a:cubicBezTo>
                    <a:cubicBezTo>
                      <a:pt x="179" y="1118"/>
                      <a:pt x="215" y="1108"/>
                      <a:pt x="242" y="1087"/>
                    </a:cubicBezTo>
                    <a:cubicBezTo>
                      <a:pt x="375" y="980"/>
                      <a:pt x="447" y="775"/>
                      <a:pt x="516" y="623"/>
                    </a:cubicBezTo>
                    <a:cubicBezTo>
                      <a:pt x="593" y="459"/>
                      <a:pt x="645" y="292"/>
                      <a:pt x="698" y="117"/>
                    </a:cubicBezTo>
                    <a:cubicBezTo>
                      <a:pt x="721" y="50"/>
                      <a:pt x="663" y="1"/>
                      <a:pt x="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7"/>
              <p:cNvSpPr/>
              <p:nvPr/>
            </p:nvSpPr>
            <p:spPr>
              <a:xfrm rot="-850406">
                <a:off x="6151099" y="3374996"/>
                <a:ext cx="11654" cy="19038"/>
              </a:xfrm>
              <a:custGeom>
                <a:avLst/>
                <a:gdLst/>
                <a:ahLst/>
                <a:cxnLst/>
                <a:rect l="l" t="t" r="r" b="b"/>
                <a:pathLst>
                  <a:path w="726" h="1186" extrusionOk="0">
                    <a:moveTo>
                      <a:pt x="620" y="0"/>
                    </a:moveTo>
                    <a:cubicBezTo>
                      <a:pt x="586" y="0"/>
                      <a:pt x="550" y="15"/>
                      <a:pt x="530" y="47"/>
                    </a:cubicBezTo>
                    <a:cubicBezTo>
                      <a:pt x="423" y="210"/>
                      <a:pt x="343" y="393"/>
                      <a:pt x="244" y="560"/>
                    </a:cubicBezTo>
                    <a:cubicBezTo>
                      <a:pt x="153" y="712"/>
                      <a:pt x="58" y="883"/>
                      <a:pt x="16" y="1058"/>
                    </a:cubicBezTo>
                    <a:cubicBezTo>
                      <a:pt x="1" y="1124"/>
                      <a:pt x="52" y="1186"/>
                      <a:pt x="114" y="1186"/>
                    </a:cubicBezTo>
                    <a:cubicBezTo>
                      <a:pt x="131" y="1186"/>
                      <a:pt x="148" y="1181"/>
                      <a:pt x="165" y="1172"/>
                    </a:cubicBezTo>
                    <a:cubicBezTo>
                      <a:pt x="503" y="974"/>
                      <a:pt x="700" y="480"/>
                      <a:pt x="723" y="100"/>
                    </a:cubicBezTo>
                    <a:cubicBezTo>
                      <a:pt x="725" y="35"/>
                      <a:pt x="673" y="0"/>
                      <a:pt x="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7"/>
              <p:cNvSpPr/>
              <p:nvPr/>
            </p:nvSpPr>
            <p:spPr>
              <a:xfrm rot="-850406">
                <a:off x="6161156" y="3401484"/>
                <a:ext cx="10081" cy="11943"/>
              </a:xfrm>
              <a:custGeom>
                <a:avLst/>
                <a:gdLst/>
                <a:ahLst/>
                <a:cxnLst/>
                <a:rect l="l" t="t" r="r" b="b"/>
                <a:pathLst>
                  <a:path w="628" h="744" extrusionOk="0">
                    <a:moveTo>
                      <a:pt x="482" y="0"/>
                    </a:moveTo>
                    <a:cubicBezTo>
                      <a:pt x="447" y="0"/>
                      <a:pt x="413" y="12"/>
                      <a:pt x="388" y="36"/>
                    </a:cubicBezTo>
                    <a:cubicBezTo>
                      <a:pt x="313" y="112"/>
                      <a:pt x="255" y="203"/>
                      <a:pt x="187" y="291"/>
                    </a:cubicBezTo>
                    <a:cubicBezTo>
                      <a:pt x="111" y="386"/>
                      <a:pt x="4" y="458"/>
                      <a:pt x="0" y="591"/>
                    </a:cubicBezTo>
                    <a:cubicBezTo>
                      <a:pt x="0" y="675"/>
                      <a:pt x="73" y="743"/>
                      <a:pt x="156" y="743"/>
                    </a:cubicBezTo>
                    <a:cubicBezTo>
                      <a:pt x="158" y="743"/>
                      <a:pt x="160" y="743"/>
                      <a:pt x="162" y="743"/>
                    </a:cubicBezTo>
                    <a:cubicBezTo>
                      <a:pt x="307" y="743"/>
                      <a:pt x="397" y="601"/>
                      <a:pt x="476" y="489"/>
                    </a:cubicBezTo>
                    <a:cubicBezTo>
                      <a:pt x="548" y="382"/>
                      <a:pt x="604" y="261"/>
                      <a:pt x="620" y="131"/>
                    </a:cubicBezTo>
                    <a:cubicBezTo>
                      <a:pt x="628" y="49"/>
                      <a:pt x="554"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7"/>
              <p:cNvSpPr/>
              <p:nvPr/>
            </p:nvSpPr>
            <p:spPr>
              <a:xfrm rot="-850406">
                <a:off x="6138937" y="3398851"/>
                <a:ext cx="11012" cy="16309"/>
              </a:xfrm>
              <a:custGeom>
                <a:avLst/>
                <a:gdLst/>
                <a:ahLst/>
                <a:cxnLst/>
                <a:rect l="l" t="t" r="r" b="b"/>
                <a:pathLst>
                  <a:path w="686" h="1016" extrusionOk="0">
                    <a:moveTo>
                      <a:pt x="552" y="1"/>
                    </a:moveTo>
                    <a:cubicBezTo>
                      <a:pt x="513" y="1"/>
                      <a:pt x="475" y="23"/>
                      <a:pt x="458" y="71"/>
                    </a:cubicBezTo>
                    <a:cubicBezTo>
                      <a:pt x="412" y="205"/>
                      <a:pt x="348" y="345"/>
                      <a:pt x="275" y="466"/>
                    </a:cubicBezTo>
                    <a:cubicBezTo>
                      <a:pt x="203" y="584"/>
                      <a:pt x="105" y="684"/>
                      <a:pt x="40" y="809"/>
                    </a:cubicBezTo>
                    <a:cubicBezTo>
                      <a:pt x="0" y="891"/>
                      <a:pt x="56" y="1015"/>
                      <a:pt x="149" y="1015"/>
                    </a:cubicBezTo>
                    <a:cubicBezTo>
                      <a:pt x="163" y="1015"/>
                      <a:pt x="177" y="1012"/>
                      <a:pt x="192" y="1007"/>
                    </a:cubicBezTo>
                    <a:cubicBezTo>
                      <a:pt x="534" y="870"/>
                      <a:pt x="686" y="447"/>
                      <a:pt x="656" y="98"/>
                    </a:cubicBezTo>
                    <a:cubicBezTo>
                      <a:pt x="650" y="36"/>
                      <a:pt x="600" y="1"/>
                      <a:pt x="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7"/>
              <p:cNvSpPr/>
              <p:nvPr/>
            </p:nvSpPr>
            <p:spPr>
              <a:xfrm rot="-850406">
                <a:off x="6127220" y="3386499"/>
                <a:ext cx="10450" cy="14110"/>
              </a:xfrm>
              <a:custGeom>
                <a:avLst/>
                <a:gdLst/>
                <a:ahLst/>
                <a:cxnLst/>
                <a:rect l="l" t="t" r="r" b="b"/>
                <a:pathLst>
                  <a:path w="651" h="879" extrusionOk="0">
                    <a:moveTo>
                      <a:pt x="512" y="1"/>
                    </a:moveTo>
                    <a:cubicBezTo>
                      <a:pt x="478" y="1"/>
                      <a:pt x="446" y="16"/>
                      <a:pt x="428" y="55"/>
                    </a:cubicBezTo>
                    <a:cubicBezTo>
                      <a:pt x="371" y="181"/>
                      <a:pt x="306" y="295"/>
                      <a:pt x="234" y="409"/>
                    </a:cubicBezTo>
                    <a:cubicBezTo>
                      <a:pt x="166" y="519"/>
                      <a:pt x="66" y="610"/>
                      <a:pt x="24" y="735"/>
                    </a:cubicBezTo>
                    <a:cubicBezTo>
                      <a:pt x="1" y="815"/>
                      <a:pt x="70" y="879"/>
                      <a:pt x="142" y="879"/>
                    </a:cubicBezTo>
                    <a:cubicBezTo>
                      <a:pt x="160" y="879"/>
                      <a:pt x="179" y="874"/>
                      <a:pt x="196" y="865"/>
                    </a:cubicBezTo>
                    <a:cubicBezTo>
                      <a:pt x="321" y="800"/>
                      <a:pt x="394" y="660"/>
                      <a:pt x="462" y="542"/>
                    </a:cubicBezTo>
                    <a:cubicBezTo>
                      <a:pt x="535" y="416"/>
                      <a:pt x="584" y="279"/>
                      <a:pt x="626" y="139"/>
                    </a:cubicBezTo>
                    <a:cubicBezTo>
                      <a:pt x="651" y="63"/>
                      <a:pt x="578" y="1"/>
                      <a:pt x="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7"/>
              <p:cNvSpPr/>
              <p:nvPr/>
            </p:nvSpPr>
            <p:spPr>
              <a:xfrm rot="-850406">
                <a:off x="6127535" y="3437543"/>
                <a:ext cx="12665" cy="15988"/>
              </a:xfrm>
              <a:custGeom>
                <a:avLst/>
                <a:gdLst/>
                <a:ahLst/>
                <a:cxnLst/>
                <a:rect l="l" t="t" r="r" b="b"/>
                <a:pathLst>
                  <a:path w="789" h="996" extrusionOk="0">
                    <a:moveTo>
                      <a:pt x="685" y="0"/>
                    </a:moveTo>
                    <a:cubicBezTo>
                      <a:pt x="647" y="0"/>
                      <a:pt x="606" y="17"/>
                      <a:pt x="584" y="47"/>
                    </a:cubicBezTo>
                    <a:cubicBezTo>
                      <a:pt x="493" y="168"/>
                      <a:pt x="413" y="301"/>
                      <a:pt x="318" y="424"/>
                    </a:cubicBezTo>
                    <a:cubicBezTo>
                      <a:pt x="227" y="549"/>
                      <a:pt x="132" y="659"/>
                      <a:pt x="56" y="796"/>
                    </a:cubicBezTo>
                    <a:cubicBezTo>
                      <a:pt x="0" y="892"/>
                      <a:pt x="78" y="996"/>
                      <a:pt x="171" y="996"/>
                    </a:cubicBezTo>
                    <a:cubicBezTo>
                      <a:pt x="192" y="996"/>
                      <a:pt x="214" y="991"/>
                      <a:pt x="235" y="979"/>
                    </a:cubicBezTo>
                    <a:cubicBezTo>
                      <a:pt x="542" y="803"/>
                      <a:pt x="740" y="442"/>
                      <a:pt x="782" y="100"/>
                    </a:cubicBezTo>
                    <a:cubicBezTo>
                      <a:pt x="789" y="32"/>
                      <a:pt x="739"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7"/>
              <p:cNvSpPr/>
              <p:nvPr/>
            </p:nvSpPr>
            <p:spPr>
              <a:xfrm rot="-850406">
                <a:off x="6146255" y="3432957"/>
                <a:ext cx="11124" cy="17834"/>
              </a:xfrm>
              <a:custGeom>
                <a:avLst/>
                <a:gdLst/>
                <a:ahLst/>
                <a:cxnLst/>
                <a:rect l="l" t="t" r="r" b="b"/>
                <a:pathLst>
                  <a:path w="693" h="1111" extrusionOk="0">
                    <a:moveTo>
                      <a:pt x="565" y="0"/>
                    </a:moveTo>
                    <a:cubicBezTo>
                      <a:pt x="543" y="0"/>
                      <a:pt x="520" y="9"/>
                      <a:pt x="498" y="29"/>
                    </a:cubicBezTo>
                    <a:cubicBezTo>
                      <a:pt x="362" y="159"/>
                      <a:pt x="286" y="345"/>
                      <a:pt x="195" y="501"/>
                    </a:cubicBezTo>
                    <a:cubicBezTo>
                      <a:pt x="103" y="657"/>
                      <a:pt x="5" y="817"/>
                      <a:pt x="0" y="1003"/>
                    </a:cubicBezTo>
                    <a:cubicBezTo>
                      <a:pt x="0" y="1054"/>
                      <a:pt x="53" y="1111"/>
                      <a:pt x="108" y="1111"/>
                    </a:cubicBezTo>
                    <a:cubicBezTo>
                      <a:pt x="117" y="1111"/>
                      <a:pt x="127" y="1109"/>
                      <a:pt x="137" y="1105"/>
                    </a:cubicBezTo>
                    <a:cubicBezTo>
                      <a:pt x="324" y="1029"/>
                      <a:pt x="434" y="866"/>
                      <a:pt x="514" y="687"/>
                    </a:cubicBezTo>
                    <a:cubicBezTo>
                      <a:pt x="593" y="508"/>
                      <a:pt x="693" y="303"/>
                      <a:pt x="670" y="101"/>
                    </a:cubicBezTo>
                    <a:cubicBezTo>
                      <a:pt x="662" y="44"/>
                      <a:pt x="616"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7"/>
              <p:cNvSpPr/>
              <p:nvPr/>
            </p:nvSpPr>
            <p:spPr>
              <a:xfrm rot="-850406">
                <a:off x="6133977" y="3472729"/>
                <a:ext cx="10691" cy="15362"/>
              </a:xfrm>
              <a:custGeom>
                <a:avLst/>
                <a:gdLst/>
                <a:ahLst/>
                <a:cxnLst/>
                <a:rect l="l" t="t" r="r" b="b"/>
                <a:pathLst>
                  <a:path w="666" h="957" extrusionOk="0">
                    <a:moveTo>
                      <a:pt x="546" y="0"/>
                    </a:moveTo>
                    <a:cubicBezTo>
                      <a:pt x="514" y="0"/>
                      <a:pt x="481" y="14"/>
                      <a:pt x="459" y="47"/>
                    </a:cubicBezTo>
                    <a:cubicBezTo>
                      <a:pt x="379" y="172"/>
                      <a:pt x="303" y="298"/>
                      <a:pt x="227" y="427"/>
                    </a:cubicBezTo>
                    <a:cubicBezTo>
                      <a:pt x="155" y="545"/>
                      <a:pt x="60" y="659"/>
                      <a:pt x="22" y="796"/>
                    </a:cubicBezTo>
                    <a:cubicBezTo>
                      <a:pt x="1" y="871"/>
                      <a:pt x="70" y="956"/>
                      <a:pt x="145" y="956"/>
                    </a:cubicBezTo>
                    <a:cubicBezTo>
                      <a:pt x="165" y="956"/>
                      <a:pt x="185" y="950"/>
                      <a:pt x="204" y="937"/>
                    </a:cubicBezTo>
                    <a:cubicBezTo>
                      <a:pt x="436" y="761"/>
                      <a:pt x="576" y="400"/>
                      <a:pt x="645" y="126"/>
                    </a:cubicBezTo>
                    <a:cubicBezTo>
                      <a:pt x="665" y="52"/>
                      <a:pt x="607" y="0"/>
                      <a:pt x="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7"/>
              <p:cNvSpPr/>
              <p:nvPr/>
            </p:nvSpPr>
            <p:spPr>
              <a:xfrm rot="-850406">
                <a:off x="6155638" y="3444958"/>
                <a:ext cx="11349" cy="16454"/>
              </a:xfrm>
              <a:custGeom>
                <a:avLst/>
                <a:gdLst/>
                <a:ahLst/>
                <a:cxnLst/>
                <a:rect l="l" t="t" r="r" b="b"/>
                <a:pathLst>
                  <a:path w="707" h="1025" extrusionOk="0">
                    <a:moveTo>
                      <a:pt x="593" y="1"/>
                    </a:moveTo>
                    <a:cubicBezTo>
                      <a:pt x="565" y="1"/>
                      <a:pt x="537" y="15"/>
                      <a:pt x="519" y="48"/>
                    </a:cubicBezTo>
                    <a:cubicBezTo>
                      <a:pt x="447" y="188"/>
                      <a:pt x="359" y="321"/>
                      <a:pt x="272" y="451"/>
                    </a:cubicBezTo>
                    <a:cubicBezTo>
                      <a:pt x="188" y="572"/>
                      <a:pt x="36" y="686"/>
                      <a:pt x="13" y="835"/>
                    </a:cubicBezTo>
                    <a:cubicBezTo>
                      <a:pt x="1" y="924"/>
                      <a:pt x="59" y="1025"/>
                      <a:pt x="152" y="1025"/>
                    </a:cubicBezTo>
                    <a:cubicBezTo>
                      <a:pt x="166" y="1025"/>
                      <a:pt x="180" y="1023"/>
                      <a:pt x="196" y="1018"/>
                    </a:cubicBezTo>
                    <a:cubicBezTo>
                      <a:pt x="367" y="960"/>
                      <a:pt x="450" y="781"/>
                      <a:pt x="523" y="630"/>
                    </a:cubicBezTo>
                    <a:cubicBezTo>
                      <a:pt x="606" y="466"/>
                      <a:pt x="656" y="302"/>
                      <a:pt x="694" y="120"/>
                    </a:cubicBezTo>
                    <a:cubicBezTo>
                      <a:pt x="707" y="54"/>
                      <a:pt x="649" y="1"/>
                      <a:pt x="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7"/>
              <p:cNvSpPr/>
              <p:nvPr/>
            </p:nvSpPr>
            <p:spPr>
              <a:xfrm rot="-850406">
                <a:off x="6142695" y="3502863"/>
                <a:ext cx="12569" cy="16823"/>
              </a:xfrm>
              <a:custGeom>
                <a:avLst/>
                <a:gdLst/>
                <a:ahLst/>
                <a:cxnLst/>
                <a:rect l="l" t="t" r="r" b="b"/>
                <a:pathLst>
                  <a:path w="783" h="1048" extrusionOk="0">
                    <a:moveTo>
                      <a:pt x="671" y="1"/>
                    </a:moveTo>
                    <a:cubicBezTo>
                      <a:pt x="643" y="1"/>
                      <a:pt x="616" y="13"/>
                      <a:pt x="599" y="43"/>
                    </a:cubicBezTo>
                    <a:cubicBezTo>
                      <a:pt x="512" y="206"/>
                      <a:pt x="401" y="359"/>
                      <a:pt x="287" y="503"/>
                    </a:cubicBezTo>
                    <a:cubicBezTo>
                      <a:pt x="185" y="632"/>
                      <a:pt x="55" y="743"/>
                      <a:pt x="17" y="906"/>
                    </a:cubicBezTo>
                    <a:cubicBezTo>
                      <a:pt x="0" y="975"/>
                      <a:pt x="50" y="1048"/>
                      <a:pt x="119" y="1048"/>
                    </a:cubicBezTo>
                    <a:cubicBezTo>
                      <a:pt x="129" y="1048"/>
                      <a:pt x="139" y="1046"/>
                      <a:pt x="150" y="1043"/>
                    </a:cubicBezTo>
                    <a:cubicBezTo>
                      <a:pt x="504" y="929"/>
                      <a:pt x="652" y="423"/>
                      <a:pt x="762" y="111"/>
                    </a:cubicBezTo>
                    <a:cubicBezTo>
                      <a:pt x="782" y="49"/>
                      <a:pt x="726" y="1"/>
                      <a:pt x="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7"/>
              <p:cNvSpPr/>
              <p:nvPr/>
            </p:nvSpPr>
            <p:spPr>
              <a:xfrm rot="-850406">
                <a:off x="6123860" y="3533520"/>
                <a:ext cx="10274" cy="13532"/>
              </a:xfrm>
              <a:custGeom>
                <a:avLst/>
                <a:gdLst/>
                <a:ahLst/>
                <a:cxnLst/>
                <a:rect l="l" t="t" r="r" b="b"/>
                <a:pathLst>
                  <a:path w="640" h="843" extrusionOk="0">
                    <a:moveTo>
                      <a:pt x="532" y="1"/>
                    </a:moveTo>
                    <a:cubicBezTo>
                      <a:pt x="505" y="1"/>
                      <a:pt x="479" y="14"/>
                      <a:pt x="463" y="44"/>
                    </a:cubicBezTo>
                    <a:cubicBezTo>
                      <a:pt x="398" y="169"/>
                      <a:pt x="318" y="288"/>
                      <a:pt x="234" y="397"/>
                    </a:cubicBezTo>
                    <a:cubicBezTo>
                      <a:pt x="154" y="493"/>
                      <a:pt x="52" y="599"/>
                      <a:pt x="17" y="721"/>
                    </a:cubicBezTo>
                    <a:cubicBezTo>
                      <a:pt x="0" y="784"/>
                      <a:pt x="51" y="842"/>
                      <a:pt x="110" y="842"/>
                    </a:cubicBezTo>
                    <a:cubicBezTo>
                      <a:pt x="118" y="842"/>
                      <a:pt x="127" y="841"/>
                      <a:pt x="135" y="839"/>
                    </a:cubicBezTo>
                    <a:cubicBezTo>
                      <a:pt x="424" y="767"/>
                      <a:pt x="561" y="367"/>
                      <a:pt x="622" y="112"/>
                    </a:cubicBezTo>
                    <a:cubicBezTo>
                      <a:pt x="640" y="52"/>
                      <a:pt x="585" y="1"/>
                      <a:pt x="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7"/>
              <p:cNvSpPr/>
              <p:nvPr/>
            </p:nvSpPr>
            <p:spPr>
              <a:xfrm rot="-850406">
                <a:off x="6121438" y="3493382"/>
                <a:ext cx="12617" cy="15202"/>
              </a:xfrm>
              <a:custGeom>
                <a:avLst/>
                <a:gdLst/>
                <a:ahLst/>
                <a:cxnLst/>
                <a:rect l="l" t="t" r="r" b="b"/>
                <a:pathLst>
                  <a:path w="786" h="947" extrusionOk="0">
                    <a:moveTo>
                      <a:pt x="654" y="0"/>
                    </a:moveTo>
                    <a:cubicBezTo>
                      <a:pt x="620" y="0"/>
                      <a:pt x="586" y="16"/>
                      <a:pt x="563" y="52"/>
                    </a:cubicBezTo>
                    <a:cubicBezTo>
                      <a:pt x="486" y="178"/>
                      <a:pt x="395" y="306"/>
                      <a:pt x="304" y="420"/>
                    </a:cubicBezTo>
                    <a:cubicBezTo>
                      <a:pt x="209" y="534"/>
                      <a:pt x="91" y="622"/>
                      <a:pt x="34" y="763"/>
                    </a:cubicBezTo>
                    <a:cubicBezTo>
                      <a:pt x="1" y="856"/>
                      <a:pt x="90" y="947"/>
                      <a:pt x="180" y="947"/>
                    </a:cubicBezTo>
                    <a:cubicBezTo>
                      <a:pt x="193" y="947"/>
                      <a:pt x="205" y="945"/>
                      <a:pt x="217" y="941"/>
                    </a:cubicBezTo>
                    <a:cubicBezTo>
                      <a:pt x="377" y="896"/>
                      <a:pt x="482" y="736"/>
                      <a:pt x="570" y="599"/>
                    </a:cubicBezTo>
                    <a:cubicBezTo>
                      <a:pt x="669" y="455"/>
                      <a:pt x="726" y="310"/>
                      <a:pt x="768" y="139"/>
                    </a:cubicBezTo>
                    <a:cubicBezTo>
                      <a:pt x="786" y="59"/>
                      <a:pt x="720" y="0"/>
                      <a:pt x="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7"/>
              <p:cNvSpPr/>
              <p:nvPr/>
            </p:nvSpPr>
            <p:spPr>
              <a:xfrm rot="-850406">
                <a:off x="6114000" y="3473694"/>
                <a:ext cx="12601" cy="17577"/>
              </a:xfrm>
              <a:custGeom>
                <a:avLst/>
                <a:gdLst/>
                <a:ahLst/>
                <a:cxnLst/>
                <a:rect l="l" t="t" r="r" b="b"/>
                <a:pathLst>
                  <a:path w="785" h="1095" extrusionOk="0">
                    <a:moveTo>
                      <a:pt x="640" y="1"/>
                    </a:moveTo>
                    <a:cubicBezTo>
                      <a:pt x="606" y="1"/>
                      <a:pt x="572" y="16"/>
                      <a:pt x="547" y="53"/>
                    </a:cubicBezTo>
                    <a:cubicBezTo>
                      <a:pt x="437" y="209"/>
                      <a:pt x="319" y="360"/>
                      <a:pt x="209" y="516"/>
                    </a:cubicBezTo>
                    <a:cubicBezTo>
                      <a:pt x="106" y="657"/>
                      <a:pt x="49" y="832"/>
                      <a:pt x="11" y="1004"/>
                    </a:cubicBezTo>
                    <a:cubicBezTo>
                      <a:pt x="0" y="1058"/>
                      <a:pt x="40" y="1095"/>
                      <a:pt x="84" y="1095"/>
                    </a:cubicBezTo>
                    <a:cubicBezTo>
                      <a:pt x="102" y="1095"/>
                      <a:pt x="120" y="1089"/>
                      <a:pt x="137" y="1076"/>
                    </a:cubicBezTo>
                    <a:cubicBezTo>
                      <a:pt x="273" y="962"/>
                      <a:pt x="398" y="832"/>
                      <a:pt x="479" y="676"/>
                    </a:cubicBezTo>
                    <a:cubicBezTo>
                      <a:pt x="566" y="505"/>
                      <a:pt x="649" y="334"/>
                      <a:pt x="737" y="163"/>
                    </a:cubicBezTo>
                    <a:cubicBezTo>
                      <a:pt x="784" y="76"/>
                      <a:pt x="714" y="1"/>
                      <a:pt x="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7"/>
              <p:cNvSpPr/>
              <p:nvPr/>
            </p:nvSpPr>
            <p:spPr>
              <a:xfrm rot="-850406">
                <a:off x="6105635" y="3561960"/>
                <a:ext cx="9647" cy="13532"/>
              </a:xfrm>
              <a:custGeom>
                <a:avLst/>
                <a:gdLst/>
                <a:ahLst/>
                <a:cxnLst/>
                <a:rect l="l" t="t" r="r" b="b"/>
                <a:pathLst>
                  <a:path w="601" h="843" extrusionOk="0">
                    <a:moveTo>
                      <a:pt x="384" y="1"/>
                    </a:moveTo>
                    <a:cubicBezTo>
                      <a:pt x="339" y="1"/>
                      <a:pt x="294" y="24"/>
                      <a:pt x="270" y="65"/>
                    </a:cubicBezTo>
                    <a:cubicBezTo>
                      <a:pt x="228" y="137"/>
                      <a:pt x="225" y="213"/>
                      <a:pt x="205" y="293"/>
                    </a:cubicBezTo>
                    <a:cubicBezTo>
                      <a:pt x="183" y="369"/>
                      <a:pt x="141" y="427"/>
                      <a:pt x="103" y="499"/>
                    </a:cubicBezTo>
                    <a:cubicBezTo>
                      <a:pt x="49" y="601"/>
                      <a:pt x="0" y="818"/>
                      <a:pt x="167" y="841"/>
                    </a:cubicBezTo>
                    <a:cubicBezTo>
                      <a:pt x="177" y="842"/>
                      <a:pt x="187" y="843"/>
                      <a:pt x="197" y="843"/>
                    </a:cubicBezTo>
                    <a:cubicBezTo>
                      <a:pt x="361" y="843"/>
                      <a:pt x="485" y="669"/>
                      <a:pt x="528" y="525"/>
                    </a:cubicBezTo>
                    <a:cubicBezTo>
                      <a:pt x="578" y="369"/>
                      <a:pt x="601" y="160"/>
                      <a:pt x="476" y="39"/>
                    </a:cubicBezTo>
                    <a:cubicBezTo>
                      <a:pt x="450" y="13"/>
                      <a:pt x="417" y="1"/>
                      <a:pt x="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7"/>
              <p:cNvSpPr/>
              <p:nvPr/>
            </p:nvSpPr>
            <p:spPr>
              <a:xfrm rot="-850406">
                <a:off x="6122648" y="3561177"/>
                <a:ext cx="10595" cy="18203"/>
              </a:xfrm>
              <a:custGeom>
                <a:avLst/>
                <a:gdLst/>
                <a:ahLst/>
                <a:cxnLst/>
                <a:rect l="l" t="t" r="r" b="b"/>
                <a:pathLst>
                  <a:path w="660" h="1134" extrusionOk="0">
                    <a:moveTo>
                      <a:pt x="567" y="1"/>
                    </a:moveTo>
                    <a:cubicBezTo>
                      <a:pt x="526" y="1"/>
                      <a:pt x="483" y="23"/>
                      <a:pt x="469" y="67"/>
                    </a:cubicBezTo>
                    <a:cubicBezTo>
                      <a:pt x="400" y="253"/>
                      <a:pt x="313" y="432"/>
                      <a:pt x="218" y="607"/>
                    </a:cubicBezTo>
                    <a:cubicBezTo>
                      <a:pt x="141" y="736"/>
                      <a:pt x="1" y="880"/>
                      <a:pt x="20" y="1040"/>
                    </a:cubicBezTo>
                    <a:cubicBezTo>
                      <a:pt x="26" y="1097"/>
                      <a:pt x="63" y="1133"/>
                      <a:pt x="118" y="1133"/>
                    </a:cubicBezTo>
                    <a:cubicBezTo>
                      <a:pt x="126" y="1133"/>
                      <a:pt x="133" y="1133"/>
                      <a:pt x="141" y="1131"/>
                    </a:cubicBezTo>
                    <a:cubicBezTo>
                      <a:pt x="332" y="1097"/>
                      <a:pt x="427" y="850"/>
                      <a:pt x="495" y="691"/>
                    </a:cubicBezTo>
                    <a:cubicBezTo>
                      <a:pt x="578" y="496"/>
                      <a:pt x="624" y="298"/>
                      <a:pt x="651" y="89"/>
                    </a:cubicBezTo>
                    <a:cubicBezTo>
                      <a:pt x="659" y="30"/>
                      <a:pt x="615"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7"/>
              <p:cNvSpPr/>
              <p:nvPr/>
            </p:nvSpPr>
            <p:spPr>
              <a:xfrm rot="-850406">
                <a:off x="5853369" y="3329062"/>
                <a:ext cx="205567" cy="373443"/>
              </a:xfrm>
              <a:custGeom>
                <a:avLst/>
                <a:gdLst/>
                <a:ahLst/>
                <a:cxnLst/>
                <a:rect l="l" t="t" r="r" b="b"/>
                <a:pathLst>
                  <a:path w="12806" h="23264" extrusionOk="0">
                    <a:moveTo>
                      <a:pt x="4600" y="0"/>
                    </a:moveTo>
                    <a:cubicBezTo>
                      <a:pt x="4508" y="0"/>
                      <a:pt x="4416" y="12"/>
                      <a:pt x="4323" y="34"/>
                    </a:cubicBezTo>
                    <a:cubicBezTo>
                      <a:pt x="0" y="1098"/>
                      <a:pt x="9072" y="19100"/>
                      <a:pt x="12806" y="23264"/>
                    </a:cubicBezTo>
                    <a:cubicBezTo>
                      <a:pt x="12806" y="23264"/>
                      <a:pt x="8822" y="0"/>
                      <a:pt x="4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7"/>
              <p:cNvSpPr/>
              <p:nvPr/>
            </p:nvSpPr>
            <p:spPr>
              <a:xfrm rot="-850406">
                <a:off x="6024302" y="3582542"/>
                <a:ext cx="8732" cy="17256"/>
              </a:xfrm>
              <a:custGeom>
                <a:avLst/>
                <a:gdLst/>
                <a:ahLst/>
                <a:cxnLst/>
                <a:rect l="l" t="t" r="r" b="b"/>
                <a:pathLst>
                  <a:path w="544" h="1075" extrusionOk="0">
                    <a:moveTo>
                      <a:pt x="68" y="1"/>
                    </a:moveTo>
                    <a:cubicBezTo>
                      <a:pt x="38" y="1"/>
                      <a:pt x="7" y="27"/>
                      <a:pt x="7" y="58"/>
                    </a:cubicBezTo>
                    <a:cubicBezTo>
                      <a:pt x="0" y="237"/>
                      <a:pt x="30" y="393"/>
                      <a:pt x="76" y="563"/>
                    </a:cubicBezTo>
                    <a:cubicBezTo>
                      <a:pt x="118" y="723"/>
                      <a:pt x="144" y="914"/>
                      <a:pt x="266" y="1031"/>
                    </a:cubicBezTo>
                    <a:cubicBezTo>
                      <a:pt x="299" y="1061"/>
                      <a:pt x="335" y="1074"/>
                      <a:pt x="370" y="1074"/>
                    </a:cubicBezTo>
                    <a:cubicBezTo>
                      <a:pt x="446" y="1074"/>
                      <a:pt x="514" y="1011"/>
                      <a:pt x="525" y="925"/>
                    </a:cubicBezTo>
                    <a:cubicBezTo>
                      <a:pt x="544" y="761"/>
                      <a:pt x="434" y="586"/>
                      <a:pt x="369" y="442"/>
                    </a:cubicBezTo>
                    <a:cubicBezTo>
                      <a:pt x="297" y="286"/>
                      <a:pt x="220" y="149"/>
                      <a:pt x="106" y="19"/>
                    </a:cubicBezTo>
                    <a:cubicBezTo>
                      <a:pt x="95" y="6"/>
                      <a:pt x="81" y="1"/>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7"/>
              <p:cNvSpPr/>
              <p:nvPr/>
            </p:nvSpPr>
            <p:spPr>
              <a:xfrm rot="-850406">
                <a:off x="6033944" y="3571855"/>
                <a:ext cx="9439" cy="14078"/>
              </a:xfrm>
              <a:custGeom>
                <a:avLst/>
                <a:gdLst/>
                <a:ahLst/>
                <a:cxnLst/>
                <a:rect l="l" t="t" r="r" b="b"/>
                <a:pathLst>
                  <a:path w="588" h="877" extrusionOk="0">
                    <a:moveTo>
                      <a:pt x="139" y="0"/>
                    </a:moveTo>
                    <a:cubicBezTo>
                      <a:pt x="72" y="0"/>
                      <a:pt x="1" y="61"/>
                      <a:pt x="26" y="141"/>
                    </a:cubicBezTo>
                    <a:cubicBezTo>
                      <a:pt x="72" y="281"/>
                      <a:pt x="105" y="426"/>
                      <a:pt x="151" y="571"/>
                    </a:cubicBezTo>
                    <a:cubicBezTo>
                      <a:pt x="193" y="688"/>
                      <a:pt x="227" y="844"/>
                      <a:pt x="372" y="874"/>
                    </a:cubicBezTo>
                    <a:cubicBezTo>
                      <a:pt x="380" y="876"/>
                      <a:pt x="388" y="876"/>
                      <a:pt x="395" y="876"/>
                    </a:cubicBezTo>
                    <a:cubicBezTo>
                      <a:pt x="439" y="876"/>
                      <a:pt x="479" y="857"/>
                      <a:pt x="505" y="818"/>
                    </a:cubicBezTo>
                    <a:cubicBezTo>
                      <a:pt x="588" y="697"/>
                      <a:pt x="505" y="560"/>
                      <a:pt x="444" y="446"/>
                    </a:cubicBezTo>
                    <a:cubicBezTo>
                      <a:pt x="375" y="312"/>
                      <a:pt x="300" y="186"/>
                      <a:pt x="227" y="53"/>
                    </a:cubicBezTo>
                    <a:cubicBezTo>
                      <a:pt x="207" y="16"/>
                      <a:pt x="174"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7"/>
              <p:cNvSpPr/>
              <p:nvPr/>
            </p:nvSpPr>
            <p:spPr>
              <a:xfrm rot="-850406">
                <a:off x="6030677" y="3546797"/>
                <a:ext cx="6935" cy="12537"/>
              </a:xfrm>
              <a:custGeom>
                <a:avLst/>
                <a:gdLst/>
                <a:ahLst/>
                <a:cxnLst/>
                <a:rect l="l" t="t" r="r" b="b"/>
                <a:pathLst>
                  <a:path w="432" h="781" extrusionOk="0">
                    <a:moveTo>
                      <a:pt x="102" y="0"/>
                    </a:moveTo>
                    <a:cubicBezTo>
                      <a:pt x="51" y="0"/>
                      <a:pt x="1" y="43"/>
                      <a:pt x="17" y="110"/>
                    </a:cubicBezTo>
                    <a:cubicBezTo>
                      <a:pt x="43" y="232"/>
                      <a:pt x="73" y="349"/>
                      <a:pt x="112" y="464"/>
                    </a:cubicBezTo>
                    <a:cubicBezTo>
                      <a:pt x="127" y="516"/>
                      <a:pt x="150" y="574"/>
                      <a:pt x="169" y="623"/>
                    </a:cubicBezTo>
                    <a:cubicBezTo>
                      <a:pt x="196" y="688"/>
                      <a:pt x="226" y="704"/>
                      <a:pt x="275" y="753"/>
                    </a:cubicBezTo>
                    <a:cubicBezTo>
                      <a:pt x="294" y="772"/>
                      <a:pt x="315" y="780"/>
                      <a:pt x="335" y="780"/>
                    </a:cubicBezTo>
                    <a:cubicBezTo>
                      <a:pt x="386" y="780"/>
                      <a:pt x="432" y="726"/>
                      <a:pt x="424" y="665"/>
                    </a:cubicBezTo>
                    <a:cubicBezTo>
                      <a:pt x="415" y="597"/>
                      <a:pt x="420" y="574"/>
                      <a:pt x="389" y="509"/>
                    </a:cubicBezTo>
                    <a:cubicBezTo>
                      <a:pt x="366" y="464"/>
                      <a:pt x="340" y="422"/>
                      <a:pt x="321" y="376"/>
                    </a:cubicBezTo>
                    <a:cubicBezTo>
                      <a:pt x="271" y="274"/>
                      <a:pt x="226" y="171"/>
                      <a:pt x="187" y="65"/>
                    </a:cubicBezTo>
                    <a:cubicBezTo>
                      <a:pt x="172" y="20"/>
                      <a:pt x="137"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7"/>
              <p:cNvSpPr/>
              <p:nvPr/>
            </p:nvSpPr>
            <p:spPr>
              <a:xfrm rot="-850406">
                <a:off x="6008308" y="3547203"/>
                <a:ext cx="6919" cy="16967"/>
              </a:xfrm>
              <a:custGeom>
                <a:avLst/>
                <a:gdLst/>
                <a:ahLst/>
                <a:cxnLst/>
                <a:rect l="l" t="t" r="r" b="b"/>
                <a:pathLst>
                  <a:path w="431" h="1057" extrusionOk="0">
                    <a:moveTo>
                      <a:pt x="115" y="1"/>
                    </a:moveTo>
                    <a:cubicBezTo>
                      <a:pt x="59" y="1"/>
                      <a:pt x="0" y="38"/>
                      <a:pt x="4" y="104"/>
                    </a:cubicBezTo>
                    <a:cubicBezTo>
                      <a:pt x="23" y="389"/>
                      <a:pt x="13" y="785"/>
                      <a:pt x="206" y="1016"/>
                    </a:cubicBezTo>
                    <a:cubicBezTo>
                      <a:pt x="230" y="1044"/>
                      <a:pt x="259" y="1056"/>
                      <a:pt x="289" y="1056"/>
                    </a:cubicBezTo>
                    <a:cubicBezTo>
                      <a:pt x="356" y="1056"/>
                      <a:pt x="424" y="996"/>
                      <a:pt x="427" y="925"/>
                    </a:cubicBezTo>
                    <a:cubicBezTo>
                      <a:pt x="430" y="781"/>
                      <a:pt x="362" y="648"/>
                      <a:pt x="320" y="511"/>
                    </a:cubicBezTo>
                    <a:cubicBezTo>
                      <a:pt x="274" y="367"/>
                      <a:pt x="237" y="226"/>
                      <a:pt x="210" y="74"/>
                    </a:cubicBezTo>
                    <a:cubicBezTo>
                      <a:pt x="202" y="24"/>
                      <a:pt x="15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7"/>
              <p:cNvSpPr/>
              <p:nvPr/>
            </p:nvSpPr>
            <p:spPr>
              <a:xfrm rot="-850406">
                <a:off x="5978143" y="3523414"/>
                <a:ext cx="7400" cy="13484"/>
              </a:xfrm>
              <a:custGeom>
                <a:avLst/>
                <a:gdLst/>
                <a:ahLst/>
                <a:cxnLst/>
                <a:rect l="l" t="t" r="r" b="b"/>
                <a:pathLst>
                  <a:path w="461" h="840" extrusionOk="0">
                    <a:moveTo>
                      <a:pt x="114" y="1"/>
                    </a:moveTo>
                    <a:cubicBezTo>
                      <a:pt x="76" y="1"/>
                      <a:pt x="38" y="24"/>
                      <a:pt x="31" y="63"/>
                    </a:cubicBezTo>
                    <a:cubicBezTo>
                      <a:pt x="0" y="188"/>
                      <a:pt x="16" y="302"/>
                      <a:pt x="31" y="428"/>
                    </a:cubicBezTo>
                    <a:cubicBezTo>
                      <a:pt x="50" y="557"/>
                      <a:pt x="46" y="709"/>
                      <a:pt x="153" y="797"/>
                    </a:cubicBezTo>
                    <a:cubicBezTo>
                      <a:pt x="186" y="826"/>
                      <a:pt x="223" y="839"/>
                      <a:pt x="259" y="839"/>
                    </a:cubicBezTo>
                    <a:cubicBezTo>
                      <a:pt x="322" y="839"/>
                      <a:pt x="380" y="798"/>
                      <a:pt x="407" y="728"/>
                    </a:cubicBezTo>
                    <a:cubicBezTo>
                      <a:pt x="461" y="602"/>
                      <a:pt x="384" y="465"/>
                      <a:pt x="339" y="344"/>
                    </a:cubicBezTo>
                    <a:cubicBezTo>
                      <a:pt x="297" y="226"/>
                      <a:pt x="256" y="123"/>
                      <a:pt x="172" y="25"/>
                    </a:cubicBezTo>
                    <a:cubicBezTo>
                      <a:pt x="157" y="8"/>
                      <a:pt x="135"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7"/>
              <p:cNvSpPr/>
              <p:nvPr/>
            </p:nvSpPr>
            <p:spPr>
              <a:xfrm rot="-850406">
                <a:off x="5986584" y="3509797"/>
                <a:ext cx="9969" cy="17561"/>
              </a:xfrm>
              <a:custGeom>
                <a:avLst/>
                <a:gdLst/>
                <a:ahLst/>
                <a:cxnLst/>
                <a:rect l="l" t="t" r="r" b="b"/>
                <a:pathLst>
                  <a:path w="621" h="1094" extrusionOk="0">
                    <a:moveTo>
                      <a:pt x="186" y="0"/>
                    </a:moveTo>
                    <a:cubicBezTo>
                      <a:pt x="96" y="0"/>
                      <a:pt x="1" y="77"/>
                      <a:pt x="23" y="194"/>
                    </a:cubicBezTo>
                    <a:cubicBezTo>
                      <a:pt x="58" y="361"/>
                      <a:pt x="100" y="524"/>
                      <a:pt x="157" y="680"/>
                    </a:cubicBezTo>
                    <a:cubicBezTo>
                      <a:pt x="210" y="824"/>
                      <a:pt x="256" y="987"/>
                      <a:pt x="388" y="1071"/>
                    </a:cubicBezTo>
                    <a:cubicBezTo>
                      <a:pt x="412" y="1087"/>
                      <a:pt x="438" y="1094"/>
                      <a:pt x="462" y="1094"/>
                    </a:cubicBezTo>
                    <a:cubicBezTo>
                      <a:pt x="540" y="1094"/>
                      <a:pt x="610" y="1025"/>
                      <a:pt x="613" y="942"/>
                    </a:cubicBezTo>
                    <a:cubicBezTo>
                      <a:pt x="621" y="794"/>
                      <a:pt x="518" y="673"/>
                      <a:pt x="465" y="539"/>
                    </a:cubicBezTo>
                    <a:cubicBezTo>
                      <a:pt x="404" y="403"/>
                      <a:pt x="362" y="257"/>
                      <a:pt x="324" y="113"/>
                    </a:cubicBezTo>
                    <a:cubicBezTo>
                      <a:pt x="304" y="34"/>
                      <a:pt x="246"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7"/>
              <p:cNvSpPr/>
              <p:nvPr/>
            </p:nvSpPr>
            <p:spPr>
              <a:xfrm rot="-850406">
                <a:off x="5991916" y="3486796"/>
                <a:ext cx="8331" cy="13950"/>
              </a:xfrm>
              <a:custGeom>
                <a:avLst/>
                <a:gdLst/>
                <a:ahLst/>
                <a:cxnLst/>
                <a:rect l="l" t="t" r="r" b="b"/>
                <a:pathLst>
                  <a:path w="519" h="869" extrusionOk="0">
                    <a:moveTo>
                      <a:pt x="173" y="0"/>
                    </a:moveTo>
                    <a:cubicBezTo>
                      <a:pt x="87" y="0"/>
                      <a:pt x="0" y="91"/>
                      <a:pt x="56" y="191"/>
                    </a:cubicBezTo>
                    <a:cubicBezTo>
                      <a:pt x="165" y="393"/>
                      <a:pt x="257" y="613"/>
                      <a:pt x="344" y="822"/>
                    </a:cubicBezTo>
                    <a:cubicBezTo>
                      <a:pt x="359" y="855"/>
                      <a:pt x="387" y="869"/>
                      <a:pt x="417" y="869"/>
                    </a:cubicBezTo>
                    <a:cubicBezTo>
                      <a:pt x="466" y="869"/>
                      <a:pt x="518" y="831"/>
                      <a:pt x="516" y="776"/>
                    </a:cubicBezTo>
                    <a:cubicBezTo>
                      <a:pt x="500" y="510"/>
                      <a:pt x="416" y="286"/>
                      <a:pt x="276" y="62"/>
                    </a:cubicBezTo>
                    <a:cubicBezTo>
                      <a:pt x="250" y="18"/>
                      <a:pt x="212"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7"/>
              <p:cNvSpPr/>
              <p:nvPr/>
            </p:nvSpPr>
            <p:spPr>
              <a:xfrm rot="-850406">
                <a:off x="5965501" y="3456785"/>
                <a:ext cx="9647" cy="16582"/>
              </a:xfrm>
              <a:custGeom>
                <a:avLst/>
                <a:gdLst/>
                <a:ahLst/>
                <a:cxnLst/>
                <a:rect l="l" t="t" r="r" b="b"/>
                <a:pathLst>
                  <a:path w="601" h="1033" extrusionOk="0">
                    <a:moveTo>
                      <a:pt x="163" y="1"/>
                    </a:moveTo>
                    <a:cubicBezTo>
                      <a:pt x="86" y="1"/>
                      <a:pt x="1" y="70"/>
                      <a:pt x="36" y="155"/>
                    </a:cubicBezTo>
                    <a:cubicBezTo>
                      <a:pt x="154" y="434"/>
                      <a:pt x="245" y="776"/>
                      <a:pt x="443" y="1008"/>
                    </a:cubicBezTo>
                    <a:cubicBezTo>
                      <a:pt x="457" y="1025"/>
                      <a:pt x="478" y="1033"/>
                      <a:pt x="500" y="1033"/>
                    </a:cubicBezTo>
                    <a:cubicBezTo>
                      <a:pt x="548" y="1033"/>
                      <a:pt x="600" y="995"/>
                      <a:pt x="594" y="943"/>
                    </a:cubicBezTo>
                    <a:cubicBezTo>
                      <a:pt x="561" y="639"/>
                      <a:pt x="382" y="338"/>
                      <a:pt x="257" y="60"/>
                    </a:cubicBezTo>
                    <a:cubicBezTo>
                      <a:pt x="239" y="19"/>
                      <a:pt x="202"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7"/>
              <p:cNvSpPr/>
              <p:nvPr/>
            </p:nvSpPr>
            <p:spPr>
              <a:xfrm rot="-850406">
                <a:off x="5960675" y="3491599"/>
                <a:ext cx="8058" cy="13436"/>
              </a:xfrm>
              <a:custGeom>
                <a:avLst/>
                <a:gdLst/>
                <a:ahLst/>
                <a:cxnLst/>
                <a:rect l="l" t="t" r="r" b="b"/>
                <a:pathLst>
                  <a:path w="502" h="837" extrusionOk="0">
                    <a:moveTo>
                      <a:pt x="116" y="0"/>
                    </a:moveTo>
                    <a:cubicBezTo>
                      <a:pt x="57" y="0"/>
                      <a:pt x="0" y="49"/>
                      <a:pt x="12" y="128"/>
                    </a:cubicBezTo>
                    <a:cubicBezTo>
                      <a:pt x="31" y="257"/>
                      <a:pt x="54" y="383"/>
                      <a:pt x="96" y="508"/>
                    </a:cubicBezTo>
                    <a:cubicBezTo>
                      <a:pt x="133" y="622"/>
                      <a:pt x="164" y="763"/>
                      <a:pt x="278" y="820"/>
                    </a:cubicBezTo>
                    <a:cubicBezTo>
                      <a:pt x="299" y="831"/>
                      <a:pt x="325" y="837"/>
                      <a:pt x="350" y="837"/>
                    </a:cubicBezTo>
                    <a:cubicBezTo>
                      <a:pt x="411" y="837"/>
                      <a:pt x="473" y="805"/>
                      <a:pt x="483" y="740"/>
                    </a:cubicBezTo>
                    <a:cubicBezTo>
                      <a:pt x="502" y="607"/>
                      <a:pt x="438" y="527"/>
                      <a:pt x="377" y="413"/>
                    </a:cubicBezTo>
                    <a:cubicBezTo>
                      <a:pt x="319" y="299"/>
                      <a:pt x="263" y="188"/>
                      <a:pt x="217" y="71"/>
                    </a:cubicBezTo>
                    <a:cubicBezTo>
                      <a:pt x="196" y="22"/>
                      <a:pt x="155"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7"/>
              <p:cNvSpPr/>
              <p:nvPr/>
            </p:nvSpPr>
            <p:spPr>
              <a:xfrm rot="-850406">
                <a:off x="5942412" y="3483344"/>
                <a:ext cx="6421" cy="12697"/>
              </a:xfrm>
              <a:custGeom>
                <a:avLst/>
                <a:gdLst/>
                <a:ahLst/>
                <a:cxnLst/>
                <a:rect l="l" t="t" r="r" b="b"/>
                <a:pathLst>
                  <a:path w="400" h="791" extrusionOk="0">
                    <a:moveTo>
                      <a:pt x="132" y="1"/>
                    </a:moveTo>
                    <a:cubicBezTo>
                      <a:pt x="88" y="1"/>
                      <a:pt x="47" y="24"/>
                      <a:pt x="39" y="77"/>
                    </a:cubicBezTo>
                    <a:cubicBezTo>
                      <a:pt x="4" y="289"/>
                      <a:pt x="1" y="693"/>
                      <a:pt x="240" y="784"/>
                    </a:cubicBezTo>
                    <a:cubicBezTo>
                      <a:pt x="252" y="789"/>
                      <a:pt x="263" y="791"/>
                      <a:pt x="275" y="791"/>
                    </a:cubicBezTo>
                    <a:cubicBezTo>
                      <a:pt x="335" y="791"/>
                      <a:pt x="382" y="728"/>
                      <a:pt x="389" y="670"/>
                    </a:cubicBezTo>
                    <a:cubicBezTo>
                      <a:pt x="400" y="571"/>
                      <a:pt x="324" y="491"/>
                      <a:pt x="290" y="400"/>
                    </a:cubicBezTo>
                    <a:cubicBezTo>
                      <a:pt x="255" y="305"/>
                      <a:pt x="244" y="206"/>
                      <a:pt x="248" y="107"/>
                    </a:cubicBezTo>
                    <a:cubicBezTo>
                      <a:pt x="250" y="40"/>
                      <a:pt x="189"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7"/>
              <p:cNvSpPr/>
              <p:nvPr/>
            </p:nvSpPr>
            <p:spPr>
              <a:xfrm rot="-850406">
                <a:off x="5934136" y="3459539"/>
                <a:ext cx="11285" cy="14881"/>
              </a:xfrm>
              <a:custGeom>
                <a:avLst/>
                <a:gdLst/>
                <a:ahLst/>
                <a:cxnLst/>
                <a:rect l="l" t="t" r="r" b="b"/>
                <a:pathLst>
                  <a:path w="703" h="927" extrusionOk="0">
                    <a:moveTo>
                      <a:pt x="129" y="1"/>
                    </a:moveTo>
                    <a:cubicBezTo>
                      <a:pt x="65" y="1"/>
                      <a:pt x="0" y="42"/>
                      <a:pt x="6" y="116"/>
                    </a:cubicBezTo>
                    <a:cubicBezTo>
                      <a:pt x="29" y="298"/>
                      <a:pt x="79" y="473"/>
                      <a:pt x="174" y="625"/>
                    </a:cubicBezTo>
                    <a:cubicBezTo>
                      <a:pt x="257" y="754"/>
                      <a:pt x="429" y="895"/>
                      <a:pt x="585" y="925"/>
                    </a:cubicBezTo>
                    <a:cubicBezTo>
                      <a:pt x="590" y="926"/>
                      <a:pt x="595" y="927"/>
                      <a:pt x="599" y="927"/>
                    </a:cubicBezTo>
                    <a:cubicBezTo>
                      <a:pt x="652" y="927"/>
                      <a:pt x="703" y="871"/>
                      <a:pt x="664" y="818"/>
                    </a:cubicBezTo>
                    <a:cubicBezTo>
                      <a:pt x="631" y="765"/>
                      <a:pt x="580" y="723"/>
                      <a:pt x="543" y="674"/>
                    </a:cubicBezTo>
                    <a:cubicBezTo>
                      <a:pt x="494" y="618"/>
                      <a:pt x="459" y="549"/>
                      <a:pt x="413" y="488"/>
                    </a:cubicBezTo>
                    <a:cubicBezTo>
                      <a:pt x="326" y="367"/>
                      <a:pt x="269" y="233"/>
                      <a:pt x="243" y="85"/>
                    </a:cubicBezTo>
                    <a:cubicBezTo>
                      <a:pt x="231" y="27"/>
                      <a:pt x="180"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7"/>
              <p:cNvSpPr/>
              <p:nvPr/>
            </p:nvSpPr>
            <p:spPr>
              <a:xfrm rot="-850406">
                <a:off x="5939191" y="3439586"/>
                <a:ext cx="8540" cy="14913"/>
              </a:xfrm>
              <a:custGeom>
                <a:avLst/>
                <a:gdLst/>
                <a:ahLst/>
                <a:cxnLst/>
                <a:rect l="l" t="t" r="r" b="b"/>
                <a:pathLst>
                  <a:path w="532" h="929" extrusionOk="0">
                    <a:moveTo>
                      <a:pt x="123" y="1"/>
                    </a:moveTo>
                    <a:cubicBezTo>
                      <a:pt x="61" y="1"/>
                      <a:pt x="0" y="67"/>
                      <a:pt x="37" y="142"/>
                    </a:cubicBezTo>
                    <a:cubicBezTo>
                      <a:pt x="94" y="268"/>
                      <a:pt x="140" y="402"/>
                      <a:pt x="178" y="535"/>
                    </a:cubicBezTo>
                    <a:cubicBezTo>
                      <a:pt x="212" y="649"/>
                      <a:pt x="231" y="781"/>
                      <a:pt x="296" y="881"/>
                    </a:cubicBezTo>
                    <a:cubicBezTo>
                      <a:pt x="315" y="912"/>
                      <a:pt x="351" y="928"/>
                      <a:pt x="386" y="928"/>
                    </a:cubicBezTo>
                    <a:cubicBezTo>
                      <a:pt x="428" y="928"/>
                      <a:pt x="468" y="905"/>
                      <a:pt x="478" y="858"/>
                    </a:cubicBezTo>
                    <a:cubicBezTo>
                      <a:pt x="531" y="584"/>
                      <a:pt x="342" y="272"/>
                      <a:pt x="201" y="48"/>
                    </a:cubicBezTo>
                    <a:cubicBezTo>
                      <a:pt x="181" y="14"/>
                      <a:pt x="152"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7"/>
              <p:cNvSpPr/>
              <p:nvPr/>
            </p:nvSpPr>
            <p:spPr>
              <a:xfrm rot="-850406">
                <a:off x="5944577" y="3414341"/>
                <a:ext cx="9439" cy="16165"/>
              </a:xfrm>
              <a:custGeom>
                <a:avLst/>
                <a:gdLst/>
                <a:ahLst/>
                <a:cxnLst/>
                <a:rect l="l" t="t" r="r" b="b"/>
                <a:pathLst>
                  <a:path w="588" h="1007" extrusionOk="0">
                    <a:moveTo>
                      <a:pt x="120" y="1"/>
                    </a:moveTo>
                    <a:cubicBezTo>
                      <a:pt x="60" y="1"/>
                      <a:pt x="0" y="53"/>
                      <a:pt x="18" y="128"/>
                    </a:cubicBezTo>
                    <a:cubicBezTo>
                      <a:pt x="98" y="435"/>
                      <a:pt x="151" y="789"/>
                      <a:pt x="424" y="995"/>
                    </a:cubicBezTo>
                    <a:cubicBezTo>
                      <a:pt x="437" y="1003"/>
                      <a:pt x="450" y="1007"/>
                      <a:pt x="463" y="1007"/>
                    </a:cubicBezTo>
                    <a:cubicBezTo>
                      <a:pt x="505" y="1007"/>
                      <a:pt x="540" y="963"/>
                      <a:pt x="546" y="922"/>
                    </a:cubicBezTo>
                    <a:cubicBezTo>
                      <a:pt x="588" y="599"/>
                      <a:pt x="368" y="310"/>
                      <a:pt x="204" y="47"/>
                    </a:cubicBezTo>
                    <a:cubicBezTo>
                      <a:pt x="183" y="15"/>
                      <a:pt x="152"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7"/>
              <p:cNvSpPr/>
              <p:nvPr/>
            </p:nvSpPr>
            <p:spPr>
              <a:xfrm rot="-850406">
                <a:off x="5904759" y="3424396"/>
                <a:ext cx="6614" cy="13452"/>
              </a:xfrm>
              <a:custGeom>
                <a:avLst/>
                <a:gdLst/>
                <a:ahLst/>
                <a:cxnLst/>
                <a:rect l="l" t="t" r="r" b="b"/>
                <a:pathLst>
                  <a:path w="412" h="838" extrusionOk="0">
                    <a:moveTo>
                      <a:pt x="130" y="0"/>
                    </a:moveTo>
                    <a:cubicBezTo>
                      <a:pt x="66" y="0"/>
                      <a:pt x="1" y="42"/>
                      <a:pt x="9" y="120"/>
                    </a:cubicBezTo>
                    <a:cubicBezTo>
                      <a:pt x="24" y="253"/>
                      <a:pt x="29" y="382"/>
                      <a:pt x="43" y="515"/>
                    </a:cubicBezTo>
                    <a:cubicBezTo>
                      <a:pt x="55" y="633"/>
                      <a:pt x="59" y="766"/>
                      <a:pt x="176" y="823"/>
                    </a:cubicBezTo>
                    <a:cubicBezTo>
                      <a:pt x="195" y="832"/>
                      <a:pt x="216" y="837"/>
                      <a:pt x="236" y="837"/>
                    </a:cubicBezTo>
                    <a:cubicBezTo>
                      <a:pt x="266" y="837"/>
                      <a:pt x="295" y="827"/>
                      <a:pt x="317" y="805"/>
                    </a:cubicBezTo>
                    <a:cubicBezTo>
                      <a:pt x="412" y="709"/>
                      <a:pt x="374" y="591"/>
                      <a:pt x="348" y="473"/>
                    </a:cubicBezTo>
                    <a:cubicBezTo>
                      <a:pt x="317" y="344"/>
                      <a:pt x="280" y="219"/>
                      <a:pt x="249" y="86"/>
                    </a:cubicBezTo>
                    <a:cubicBezTo>
                      <a:pt x="235" y="28"/>
                      <a:pt x="183"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7"/>
              <p:cNvSpPr/>
              <p:nvPr/>
            </p:nvSpPr>
            <p:spPr>
              <a:xfrm rot="-850406">
                <a:off x="5916151" y="3408818"/>
                <a:ext cx="7143" cy="14399"/>
              </a:xfrm>
              <a:custGeom>
                <a:avLst/>
                <a:gdLst/>
                <a:ahLst/>
                <a:cxnLst/>
                <a:rect l="l" t="t" r="r" b="b"/>
                <a:pathLst>
                  <a:path w="445" h="897" extrusionOk="0">
                    <a:moveTo>
                      <a:pt x="130" y="0"/>
                    </a:moveTo>
                    <a:cubicBezTo>
                      <a:pt x="77" y="0"/>
                      <a:pt x="20" y="39"/>
                      <a:pt x="15" y="104"/>
                    </a:cubicBezTo>
                    <a:cubicBezTo>
                      <a:pt x="0" y="355"/>
                      <a:pt x="11" y="762"/>
                      <a:pt x="285" y="884"/>
                    </a:cubicBezTo>
                    <a:cubicBezTo>
                      <a:pt x="302" y="892"/>
                      <a:pt x="319" y="896"/>
                      <a:pt x="335" y="896"/>
                    </a:cubicBezTo>
                    <a:cubicBezTo>
                      <a:pt x="385" y="896"/>
                      <a:pt x="424" y="859"/>
                      <a:pt x="429" y="804"/>
                    </a:cubicBezTo>
                    <a:cubicBezTo>
                      <a:pt x="445" y="679"/>
                      <a:pt x="388" y="560"/>
                      <a:pt x="342" y="446"/>
                    </a:cubicBezTo>
                    <a:cubicBezTo>
                      <a:pt x="297" y="329"/>
                      <a:pt x="247" y="200"/>
                      <a:pt x="220" y="74"/>
                    </a:cubicBezTo>
                    <a:cubicBezTo>
                      <a:pt x="209" y="23"/>
                      <a:pt x="170"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7"/>
              <p:cNvSpPr/>
              <p:nvPr/>
            </p:nvSpPr>
            <p:spPr>
              <a:xfrm rot="-850406">
                <a:off x="5918779" y="3378499"/>
                <a:ext cx="8652" cy="13709"/>
              </a:xfrm>
              <a:custGeom>
                <a:avLst/>
                <a:gdLst/>
                <a:ahLst/>
                <a:cxnLst/>
                <a:rect l="l" t="t" r="r" b="b"/>
                <a:pathLst>
                  <a:path w="539" h="854" extrusionOk="0">
                    <a:moveTo>
                      <a:pt x="174" y="1"/>
                    </a:moveTo>
                    <a:cubicBezTo>
                      <a:pt x="90" y="1"/>
                      <a:pt x="1" y="80"/>
                      <a:pt x="29" y="180"/>
                    </a:cubicBezTo>
                    <a:cubicBezTo>
                      <a:pt x="63" y="314"/>
                      <a:pt x="105" y="446"/>
                      <a:pt x="143" y="575"/>
                    </a:cubicBezTo>
                    <a:cubicBezTo>
                      <a:pt x="181" y="701"/>
                      <a:pt x="234" y="796"/>
                      <a:pt x="356" y="849"/>
                    </a:cubicBezTo>
                    <a:cubicBezTo>
                      <a:pt x="364" y="852"/>
                      <a:pt x="373" y="854"/>
                      <a:pt x="383" y="854"/>
                    </a:cubicBezTo>
                    <a:cubicBezTo>
                      <a:pt x="420" y="854"/>
                      <a:pt x="462" y="831"/>
                      <a:pt x="478" y="800"/>
                    </a:cubicBezTo>
                    <a:cubicBezTo>
                      <a:pt x="539" y="679"/>
                      <a:pt x="500" y="565"/>
                      <a:pt x="451" y="446"/>
                    </a:cubicBezTo>
                    <a:cubicBezTo>
                      <a:pt x="397" y="321"/>
                      <a:pt x="344" y="195"/>
                      <a:pt x="283" y="70"/>
                    </a:cubicBezTo>
                    <a:cubicBezTo>
                      <a:pt x="259" y="21"/>
                      <a:pt x="217"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7"/>
              <p:cNvSpPr/>
              <p:nvPr/>
            </p:nvSpPr>
            <p:spPr>
              <a:xfrm rot="-850406">
                <a:off x="5889993" y="3350194"/>
                <a:ext cx="5923" cy="16293"/>
              </a:xfrm>
              <a:custGeom>
                <a:avLst/>
                <a:gdLst/>
                <a:ahLst/>
                <a:cxnLst/>
                <a:rect l="l" t="t" r="r" b="b"/>
                <a:pathLst>
                  <a:path w="369" h="1015" extrusionOk="0">
                    <a:moveTo>
                      <a:pt x="68" y="0"/>
                    </a:moveTo>
                    <a:cubicBezTo>
                      <a:pt x="33" y="0"/>
                      <a:pt x="1" y="22"/>
                      <a:pt x="7" y="68"/>
                    </a:cubicBezTo>
                    <a:cubicBezTo>
                      <a:pt x="45" y="375"/>
                      <a:pt x="56" y="691"/>
                      <a:pt x="197" y="972"/>
                    </a:cubicBezTo>
                    <a:cubicBezTo>
                      <a:pt x="213" y="1002"/>
                      <a:pt x="240" y="1015"/>
                      <a:pt x="267" y="1015"/>
                    </a:cubicBezTo>
                    <a:cubicBezTo>
                      <a:pt x="313" y="1015"/>
                      <a:pt x="362" y="979"/>
                      <a:pt x="364" y="926"/>
                    </a:cubicBezTo>
                    <a:cubicBezTo>
                      <a:pt x="368" y="619"/>
                      <a:pt x="239" y="337"/>
                      <a:pt x="140" y="48"/>
                    </a:cubicBezTo>
                    <a:cubicBezTo>
                      <a:pt x="129" y="17"/>
                      <a:pt x="98" y="0"/>
                      <a:pt x="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7"/>
              <p:cNvSpPr/>
              <p:nvPr/>
            </p:nvSpPr>
            <p:spPr>
              <a:xfrm rot="-850406">
                <a:off x="5879733" y="3363384"/>
                <a:ext cx="6662" cy="10835"/>
              </a:xfrm>
              <a:custGeom>
                <a:avLst/>
                <a:gdLst/>
                <a:ahLst/>
                <a:cxnLst/>
                <a:rect l="l" t="t" r="r" b="b"/>
                <a:pathLst>
                  <a:path w="415" h="675" extrusionOk="0">
                    <a:moveTo>
                      <a:pt x="172" y="1"/>
                    </a:moveTo>
                    <a:cubicBezTo>
                      <a:pt x="124" y="1"/>
                      <a:pt x="73" y="28"/>
                      <a:pt x="65" y="78"/>
                    </a:cubicBezTo>
                    <a:cubicBezTo>
                      <a:pt x="34" y="241"/>
                      <a:pt x="0" y="461"/>
                      <a:pt x="99" y="610"/>
                    </a:cubicBezTo>
                    <a:cubicBezTo>
                      <a:pt x="128" y="654"/>
                      <a:pt x="171" y="674"/>
                      <a:pt x="213" y="674"/>
                    </a:cubicBezTo>
                    <a:cubicBezTo>
                      <a:pt x="270" y="674"/>
                      <a:pt x="326" y="638"/>
                      <a:pt x="350" y="575"/>
                    </a:cubicBezTo>
                    <a:cubicBezTo>
                      <a:pt x="414" y="412"/>
                      <a:pt x="323" y="203"/>
                      <a:pt x="258" y="51"/>
                    </a:cubicBezTo>
                    <a:cubicBezTo>
                      <a:pt x="244" y="16"/>
                      <a:pt x="209"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7"/>
              <p:cNvSpPr/>
              <p:nvPr/>
            </p:nvSpPr>
            <p:spPr>
              <a:xfrm rot="-850406">
                <a:off x="5887399" y="3395685"/>
                <a:ext cx="6309" cy="12103"/>
              </a:xfrm>
              <a:custGeom>
                <a:avLst/>
                <a:gdLst/>
                <a:ahLst/>
                <a:cxnLst/>
                <a:rect l="l" t="t" r="r" b="b"/>
                <a:pathLst>
                  <a:path w="393" h="754" extrusionOk="0">
                    <a:moveTo>
                      <a:pt x="150" y="0"/>
                    </a:moveTo>
                    <a:cubicBezTo>
                      <a:pt x="117" y="0"/>
                      <a:pt x="86" y="18"/>
                      <a:pt x="81" y="59"/>
                    </a:cubicBezTo>
                    <a:cubicBezTo>
                      <a:pt x="54" y="241"/>
                      <a:pt x="1" y="534"/>
                      <a:pt x="111" y="698"/>
                    </a:cubicBezTo>
                    <a:cubicBezTo>
                      <a:pt x="136" y="732"/>
                      <a:pt x="179" y="754"/>
                      <a:pt x="220" y="754"/>
                    </a:cubicBezTo>
                    <a:cubicBezTo>
                      <a:pt x="257" y="754"/>
                      <a:pt x="291" y="737"/>
                      <a:pt x="309" y="698"/>
                    </a:cubicBezTo>
                    <a:cubicBezTo>
                      <a:pt x="392" y="512"/>
                      <a:pt x="301" y="245"/>
                      <a:pt x="241" y="59"/>
                    </a:cubicBezTo>
                    <a:cubicBezTo>
                      <a:pt x="229" y="23"/>
                      <a:pt x="188"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7"/>
              <p:cNvSpPr/>
              <p:nvPr/>
            </p:nvSpPr>
            <p:spPr>
              <a:xfrm rot="-850406">
                <a:off x="5901080" y="3380890"/>
                <a:ext cx="9118" cy="20017"/>
              </a:xfrm>
              <a:custGeom>
                <a:avLst/>
                <a:gdLst/>
                <a:ahLst/>
                <a:cxnLst/>
                <a:rect l="l" t="t" r="r" b="b"/>
                <a:pathLst>
                  <a:path w="568" h="1247" extrusionOk="0">
                    <a:moveTo>
                      <a:pt x="122" y="1"/>
                    </a:moveTo>
                    <a:cubicBezTo>
                      <a:pt x="74" y="1"/>
                      <a:pt x="27" y="33"/>
                      <a:pt x="23" y="99"/>
                    </a:cubicBezTo>
                    <a:cubicBezTo>
                      <a:pt x="0" y="460"/>
                      <a:pt x="16" y="985"/>
                      <a:pt x="331" y="1224"/>
                    </a:cubicBezTo>
                    <a:cubicBezTo>
                      <a:pt x="352" y="1240"/>
                      <a:pt x="376" y="1247"/>
                      <a:pt x="401" y="1247"/>
                    </a:cubicBezTo>
                    <a:cubicBezTo>
                      <a:pt x="481" y="1247"/>
                      <a:pt x="568" y="1176"/>
                      <a:pt x="559" y="1091"/>
                    </a:cubicBezTo>
                    <a:cubicBezTo>
                      <a:pt x="540" y="928"/>
                      <a:pt x="445" y="802"/>
                      <a:pt x="384" y="651"/>
                    </a:cubicBezTo>
                    <a:cubicBezTo>
                      <a:pt x="316" y="479"/>
                      <a:pt x="251" y="286"/>
                      <a:pt x="228" y="99"/>
                    </a:cubicBezTo>
                    <a:cubicBezTo>
                      <a:pt x="221" y="34"/>
                      <a:pt x="171"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7"/>
              <p:cNvSpPr/>
              <p:nvPr/>
            </p:nvSpPr>
            <p:spPr>
              <a:xfrm rot="-850406">
                <a:off x="5655804" y="3574882"/>
                <a:ext cx="433575" cy="168678"/>
              </a:xfrm>
              <a:custGeom>
                <a:avLst/>
                <a:gdLst/>
                <a:ahLst/>
                <a:cxnLst/>
                <a:rect l="l" t="t" r="r" b="b"/>
                <a:pathLst>
                  <a:path w="27010" h="10508" extrusionOk="0">
                    <a:moveTo>
                      <a:pt x="4007" y="1"/>
                    </a:moveTo>
                    <a:cubicBezTo>
                      <a:pt x="3262" y="1"/>
                      <a:pt x="2716" y="181"/>
                      <a:pt x="2434" y="588"/>
                    </a:cubicBezTo>
                    <a:cubicBezTo>
                      <a:pt x="0" y="4110"/>
                      <a:pt x="27009" y="10508"/>
                      <a:pt x="27009" y="10508"/>
                    </a:cubicBezTo>
                    <a:cubicBezTo>
                      <a:pt x="27009" y="10508"/>
                      <a:pt x="9698" y="1"/>
                      <a:pt x="4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7"/>
              <p:cNvSpPr/>
              <p:nvPr/>
            </p:nvSpPr>
            <p:spPr>
              <a:xfrm rot="-850406">
                <a:off x="5712745" y="3646574"/>
                <a:ext cx="18219" cy="12457"/>
              </a:xfrm>
              <a:custGeom>
                <a:avLst/>
                <a:gdLst/>
                <a:ahLst/>
                <a:cxnLst/>
                <a:rect l="l" t="t" r="r" b="b"/>
                <a:pathLst>
                  <a:path w="1135" h="776" extrusionOk="0">
                    <a:moveTo>
                      <a:pt x="145" y="1"/>
                    </a:moveTo>
                    <a:cubicBezTo>
                      <a:pt x="64" y="1"/>
                      <a:pt x="0" y="104"/>
                      <a:pt x="72" y="174"/>
                    </a:cubicBezTo>
                    <a:cubicBezTo>
                      <a:pt x="206" y="299"/>
                      <a:pt x="335" y="417"/>
                      <a:pt x="483" y="527"/>
                    </a:cubicBezTo>
                    <a:cubicBezTo>
                      <a:pt x="624" y="634"/>
                      <a:pt x="772" y="759"/>
                      <a:pt x="947" y="775"/>
                    </a:cubicBezTo>
                    <a:cubicBezTo>
                      <a:pt x="952" y="775"/>
                      <a:pt x="956" y="775"/>
                      <a:pt x="960" y="775"/>
                    </a:cubicBezTo>
                    <a:cubicBezTo>
                      <a:pt x="1060" y="775"/>
                      <a:pt x="1135" y="638"/>
                      <a:pt x="1076" y="554"/>
                    </a:cubicBezTo>
                    <a:cubicBezTo>
                      <a:pt x="978" y="417"/>
                      <a:pt x="814" y="353"/>
                      <a:pt x="670" y="273"/>
                    </a:cubicBezTo>
                    <a:cubicBezTo>
                      <a:pt x="510" y="185"/>
                      <a:pt x="351" y="102"/>
                      <a:pt x="195" y="14"/>
                    </a:cubicBezTo>
                    <a:cubicBezTo>
                      <a:pt x="178" y="5"/>
                      <a:pt x="161"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7"/>
              <p:cNvSpPr/>
              <p:nvPr/>
            </p:nvSpPr>
            <p:spPr>
              <a:xfrm rot="-850406">
                <a:off x="5715297" y="3634392"/>
                <a:ext cx="15346" cy="10579"/>
              </a:xfrm>
              <a:custGeom>
                <a:avLst/>
                <a:gdLst/>
                <a:ahLst/>
                <a:cxnLst/>
                <a:rect l="l" t="t" r="r" b="b"/>
                <a:pathLst>
                  <a:path w="956" h="659" extrusionOk="0">
                    <a:moveTo>
                      <a:pt x="142" y="1"/>
                    </a:moveTo>
                    <a:cubicBezTo>
                      <a:pt x="53" y="1"/>
                      <a:pt x="1" y="119"/>
                      <a:pt x="66" y="188"/>
                    </a:cubicBezTo>
                    <a:cubicBezTo>
                      <a:pt x="180" y="305"/>
                      <a:pt x="298" y="408"/>
                      <a:pt x="431" y="500"/>
                    </a:cubicBezTo>
                    <a:cubicBezTo>
                      <a:pt x="539" y="569"/>
                      <a:pt x="642" y="658"/>
                      <a:pt x="769" y="658"/>
                    </a:cubicBezTo>
                    <a:cubicBezTo>
                      <a:pt x="793" y="658"/>
                      <a:pt x="819" y="655"/>
                      <a:pt x="845" y="648"/>
                    </a:cubicBezTo>
                    <a:cubicBezTo>
                      <a:pt x="917" y="625"/>
                      <a:pt x="955" y="553"/>
                      <a:pt x="940" y="484"/>
                    </a:cubicBezTo>
                    <a:cubicBezTo>
                      <a:pt x="906" y="321"/>
                      <a:pt x="747" y="260"/>
                      <a:pt x="613" y="188"/>
                    </a:cubicBezTo>
                    <a:cubicBezTo>
                      <a:pt x="473" y="107"/>
                      <a:pt x="328" y="51"/>
                      <a:pt x="172" y="5"/>
                    </a:cubicBezTo>
                    <a:cubicBezTo>
                      <a:pt x="161" y="2"/>
                      <a:pt x="152"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7"/>
              <p:cNvSpPr/>
              <p:nvPr/>
            </p:nvSpPr>
            <p:spPr>
              <a:xfrm rot="-850406">
                <a:off x="5717888" y="3619575"/>
                <a:ext cx="22714" cy="10386"/>
              </a:xfrm>
              <a:custGeom>
                <a:avLst/>
                <a:gdLst/>
                <a:ahLst/>
                <a:cxnLst/>
                <a:rect l="l" t="t" r="r" b="b"/>
                <a:pathLst>
                  <a:path w="1415" h="647" extrusionOk="0">
                    <a:moveTo>
                      <a:pt x="171" y="0"/>
                    </a:moveTo>
                    <a:cubicBezTo>
                      <a:pt x="44" y="0"/>
                      <a:pt x="0" y="175"/>
                      <a:pt x="133" y="222"/>
                    </a:cubicBezTo>
                    <a:cubicBezTo>
                      <a:pt x="510" y="359"/>
                      <a:pt x="871" y="576"/>
                      <a:pt x="1266" y="644"/>
                    </a:cubicBezTo>
                    <a:cubicBezTo>
                      <a:pt x="1273" y="646"/>
                      <a:pt x="1279" y="646"/>
                      <a:pt x="1285" y="646"/>
                    </a:cubicBezTo>
                    <a:cubicBezTo>
                      <a:pt x="1363" y="646"/>
                      <a:pt x="1414" y="555"/>
                      <a:pt x="1354" y="488"/>
                    </a:cubicBezTo>
                    <a:cubicBezTo>
                      <a:pt x="1061" y="165"/>
                      <a:pt x="609" y="67"/>
                      <a:pt x="194" y="2"/>
                    </a:cubicBezTo>
                    <a:cubicBezTo>
                      <a:pt x="186" y="1"/>
                      <a:pt x="179" y="0"/>
                      <a:pt x="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7"/>
              <p:cNvSpPr/>
              <p:nvPr/>
            </p:nvSpPr>
            <p:spPr>
              <a:xfrm rot="-850406">
                <a:off x="5764381" y="3659819"/>
                <a:ext cx="16630" cy="8813"/>
              </a:xfrm>
              <a:custGeom>
                <a:avLst/>
                <a:gdLst/>
                <a:ahLst/>
                <a:cxnLst/>
                <a:rect l="l" t="t" r="r" b="b"/>
                <a:pathLst>
                  <a:path w="1036" h="549" extrusionOk="0">
                    <a:moveTo>
                      <a:pt x="134" y="0"/>
                    </a:moveTo>
                    <a:cubicBezTo>
                      <a:pt x="5" y="0"/>
                      <a:pt x="1" y="180"/>
                      <a:pt x="85" y="245"/>
                    </a:cubicBezTo>
                    <a:cubicBezTo>
                      <a:pt x="199" y="332"/>
                      <a:pt x="347" y="385"/>
                      <a:pt x="476" y="447"/>
                    </a:cubicBezTo>
                    <a:cubicBezTo>
                      <a:pt x="602" y="503"/>
                      <a:pt x="731" y="545"/>
                      <a:pt x="868" y="549"/>
                    </a:cubicBezTo>
                    <a:cubicBezTo>
                      <a:pt x="978" y="549"/>
                      <a:pt x="1035" y="408"/>
                      <a:pt x="959" y="332"/>
                    </a:cubicBezTo>
                    <a:cubicBezTo>
                      <a:pt x="853" y="234"/>
                      <a:pt x="720" y="173"/>
                      <a:pt x="583" y="124"/>
                    </a:cubicBezTo>
                    <a:cubicBezTo>
                      <a:pt x="442" y="74"/>
                      <a:pt x="297" y="17"/>
                      <a:pt x="153" y="1"/>
                    </a:cubicBezTo>
                    <a:cubicBezTo>
                      <a:pt x="146" y="0"/>
                      <a:pt x="140"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7"/>
              <p:cNvSpPr/>
              <p:nvPr/>
            </p:nvSpPr>
            <p:spPr>
              <a:xfrm rot="-850406">
                <a:off x="5771693" y="3642844"/>
                <a:ext cx="20563" cy="11156"/>
              </a:xfrm>
              <a:custGeom>
                <a:avLst/>
                <a:gdLst/>
                <a:ahLst/>
                <a:cxnLst/>
                <a:rect l="l" t="t" r="r" b="b"/>
                <a:pathLst>
                  <a:path w="1281" h="695" extrusionOk="0">
                    <a:moveTo>
                      <a:pt x="174" y="1"/>
                    </a:moveTo>
                    <a:cubicBezTo>
                      <a:pt x="40" y="1"/>
                      <a:pt x="0" y="204"/>
                      <a:pt x="143" y="253"/>
                    </a:cubicBezTo>
                    <a:cubicBezTo>
                      <a:pt x="444" y="363"/>
                      <a:pt x="741" y="522"/>
                      <a:pt x="1022" y="675"/>
                    </a:cubicBezTo>
                    <a:cubicBezTo>
                      <a:pt x="1047" y="688"/>
                      <a:pt x="1072" y="695"/>
                      <a:pt x="1095" y="695"/>
                    </a:cubicBezTo>
                    <a:cubicBezTo>
                      <a:pt x="1216" y="695"/>
                      <a:pt x="1281" y="521"/>
                      <a:pt x="1162" y="431"/>
                    </a:cubicBezTo>
                    <a:cubicBezTo>
                      <a:pt x="873" y="211"/>
                      <a:pt x="562" y="93"/>
                      <a:pt x="211" y="6"/>
                    </a:cubicBezTo>
                    <a:cubicBezTo>
                      <a:pt x="198" y="2"/>
                      <a:pt x="186"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7"/>
              <p:cNvSpPr/>
              <p:nvPr/>
            </p:nvSpPr>
            <p:spPr>
              <a:xfrm rot="-850406">
                <a:off x="5743517" y="3646722"/>
                <a:ext cx="12986" cy="6598"/>
              </a:xfrm>
              <a:custGeom>
                <a:avLst/>
                <a:gdLst/>
                <a:ahLst/>
                <a:cxnLst/>
                <a:rect l="l" t="t" r="r" b="b"/>
                <a:pathLst>
                  <a:path w="809" h="411" extrusionOk="0">
                    <a:moveTo>
                      <a:pt x="165" y="0"/>
                    </a:moveTo>
                    <a:cubicBezTo>
                      <a:pt x="63" y="0"/>
                      <a:pt x="1" y="153"/>
                      <a:pt x="105" y="206"/>
                    </a:cubicBezTo>
                    <a:cubicBezTo>
                      <a:pt x="270" y="285"/>
                      <a:pt x="452" y="411"/>
                      <a:pt x="638" y="411"/>
                    </a:cubicBezTo>
                    <a:cubicBezTo>
                      <a:pt x="740" y="411"/>
                      <a:pt x="809" y="269"/>
                      <a:pt x="726" y="201"/>
                    </a:cubicBezTo>
                    <a:cubicBezTo>
                      <a:pt x="581" y="76"/>
                      <a:pt x="372" y="50"/>
                      <a:pt x="193" y="4"/>
                    </a:cubicBezTo>
                    <a:cubicBezTo>
                      <a:pt x="184" y="1"/>
                      <a:pt x="174"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7"/>
              <p:cNvSpPr/>
              <p:nvPr/>
            </p:nvSpPr>
            <p:spPr>
              <a:xfrm rot="-850406">
                <a:off x="5816007" y="3660034"/>
                <a:ext cx="15892" cy="8636"/>
              </a:xfrm>
              <a:custGeom>
                <a:avLst/>
                <a:gdLst/>
                <a:ahLst/>
                <a:cxnLst/>
                <a:rect l="l" t="t" r="r" b="b"/>
                <a:pathLst>
                  <a:path w="990" h="538" extrusionOk="0">
                    <a:moveTo>
                      <a:pt x="116" y="0"/>
                    </a:moveTo>
                    <a:cubicBezTo>
                      <a:pt x="34" y="0"/>
                      <a:pt x="0" y="108"/>
                      <a:pt x="51" y="169"/>
                    </a:cubicBezTo>
                    <a:cubicBezTo>
                      <a:pt x="138" y="287"/>
                      <a:pt x="291" y="370"/>
                      <a:pt x="424" y="431"/>
                    </a:cubicBezTo>
                    <a:cubicBezTo>
                      <a:pt x="522" y="479"/>
                      <a:pt x="645" y="537"/>
                      <a:pt x="760" y="537"/>
                    </a:cubicBezTo>
                    <a:cubicBezTo>
                      <a:pt x="792" y="537"/>
                      <a:pt x="823" y="533"/>
                      <a:pt x="853" y="522"/>
                    </a:cubicBezTo>
                    <a:cubicBezTo>
                      <a:pt x="941" y="492"/>
                      <a:pt x="990" y="374"/>
                      <a:pt x="910" y="301"/>
                    </a:cubicBezTo>
                    <a:cubicBezTo>
                      <a:pt x="812" y="215"/>
                      <a:pt x="663" y="206"/>
                      <a:pt x="534" y="164"/>
                    </a:cubicBezTo>
                    <a:cubicBezTo>
                      <a:pt x="401" y="123"/>
                      <a:pt x="279" y="50"/>
                      <a:pt x="146" y="5"/>
                    </a:cubicBezTo>
                    <a:cubicBezTo>
                      <a:pt x="135" y="2"/>
                      <a:pt x="125"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7"/>
              <p:cNvSpPr/>
              <p:nvPr/>
            </p:nvSpPr>
            <p:spPr>
              <a:xfrm rot="-850406">
                <a:off x="5821674" y="3643181"/>
                <a:ext cx="17401" cy="7577"/>
              </a:xfrm>
              <a:custGeom>
                <a:avLst/>
                <a:gdLst/>
                <a:ahLst/>
                <a:cxnLst/>
                <a:rect l="l" t="t" r="r" b="b"/>
                <a:pathLst>
                  <a:path w="1084" h="472" extrusionOk="0">
                    <a:moveTo>
                      <a:pt x="216" y="0"/>
                    </a:moveTo>
                    <a:cubicBezTo>
                      <a:pt x="56" y="0"/>
                      <a:pt x="1" y="239"/>
                      <a:pt x="171" y="293"/>
                    </a:cubicBezTo>
                    <a:cubicBezTo>
                      <a:pt x="304" y="331"/>
                      <a:pt x="438" y="369"/>
                      <a:pt x="566" y="407"/>
                    </a:cubicBezTo>
                    <a:cubicBezTo>
                      <a:pt x="662" y="436"/>
                      <a:pt x="756" y="472"/>
                      <a:pt x="852" y="472"/>
                    </a:cubicBezTo>
                    <a:cubicBezTo>
                      <a:pt x="882" y="472"/>
                      <a:pt x="913" y="468"/>
                      <a:pt x="943" y="460"/>
                    </a:cubicBezTo>
                    <a:cubicBezTo>
                      <a:pt x="1042" y="434"/>
                      <a:pt x="1084" y="297"/>
                      <a:pt x="1004" y="225"/>
                    </a:cubicBezTo>
                    <a:cubicBezTo>
                      <a:pt x="908" y="133"/>
                      <a:pt x="783" y="118"/>
                      <a:pt x="654" y="92"/>
                    </a:cubicBezTo>
                    <a:cubicBezTo>
                      <a:pt x="521" y="65"/>
                      <a:pt x="388" y="34"/>
                      <a:pt x="251" y="4"/>
                    </a:cubicBezTo>
                    <a:cubicBezTo>
                      <a:pt x="239" y="1"/>
                      <a:pt x="227"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7"/>
              <p:cNvSpPr/>
              <p:nvPr/>
            </p:nvSpPr>
            <p:spPr>
              <a:xfrm rot="-850406">
                <a:off x="5794732" y="3629456"/>
                <a:ext cx="12778" cy="6325"/>
              </a:xfrm>
              <a:custGeom>
                <a:avLst/>
                <a:gdLst/>
                <a:ahLst/>
                <a:cxnLst/>
                <a:rect l="l" t="t" r="r" b="b"/>
                <a:pathLst>
                  <a:path w="796" h="394" extrusionOk="0">
                    <a:moveTo>
                      <a:pt x="136" y="0"/>
                    </a:moveTo>
                    <a:cubicBezTo>
                      <a:pt x="23" y="0"/>
                      <a:pt x="1" y="187"/>
                      <a:pt x="115" y="213"/>
                    </a:cubicBezTo>
                    <a:cubicBezTo>
                      <a:pt x="210" y="232"/>
                      <a:pt x="305" y="259"/>
                      <a:pt x="396" y="297"/>
                    </a:cubicBezTo>
                    <a:cubicBezTo>
                      <a:pt x="477" y="329"/>
                      <a:pt x="555" y="393"/>
                      <a:pt x="642" y="393"/>
                    </a:cubicBezTo>
                    <a:cubicBezTo>
                      <a:pt x="649" y="393"/>
                      <a:pt x="656" y="393"/>
                      <a:pt x="663" y="392"/>
                    </a:cubicBezTo>
                    <a:cubicBezTo>
                      <a:pt x="747" y="385"/>
                      <a:pt x="796" y="309"/>
                      <a:pt x="758" y="232"/>
                    </a:cubicBezTo>
                    <a:cubicBezTo>
                      <a:pt x="705" y="134"/>
                      <a:pt x="579" y="104"/>
                      <a:pt x="480" y="69"/>
                    </a:cubicBezTo>
                    <a:cubicBezTo>
                      <a:pt x="370" y="35"/>
                      <a:pt x="256" y="16"/>
                      <a:pt x="145" y="0"/>
                    </a:cubicBezTo>
                    <a:cubicBezTo>
                      <a:pt x="142" y="0"/>
                      <a:pt x="139"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7"/>
              <p:cNvSpPr/>
              <p:nvPr/>
            </p:nvSpPr>
            <p:spPr>
              <a:xfrm rot="-850406">
                <a:off x="5850788" y="3657259"/>
                <a:ext cx="17385" cy="8989"/>
              </a:xfrm>
              <a:custGeom>
                <a:avLst/>
                <a:gdLst/>
                <a:ahLst/>
                <a:cxnLst/>
                <a:rect l="l" t="t" r="r" b="b"/>
                <a:pathLst>
                  <a:path w="1083" h="560" extrusionOk="0">
                    <a:moveTo>
                      <a:pt x="100" y="0"/>
                    </a:moveTo>
                    <a:cubicBezTo>
                      <a:pt x="32" y="0"/>
                      <a:pt x="1" y="93"/>
                      <a:pt x="49" y="137"/>
                    </a:cubicBezTo>
                    <a:cubicBezTo>
                      <a:pt x="170" y="255"/>
                      <a:pt x="319" y="342"/>
                      <a:pt x="467" y="418"/>
                    </a:cubicBezTo>
                    <a:cubicBezTo>
                      <a:pt x="605" y="489"/>
                      <a:pt x="750" y="560"/>
                      <a:pt x="904" y="560"/>
                    </a:cubicBezTo>
                    <a:cubicBezTo>
                      <a:pt x="915" y="560"/>
                      <a:pt x="927" y="559"/>
                      <a:pt x="939" y="559"/>
                    </a:cubicBezTo>
                    <a:cubicBezTo>
                      <a:pt x="1041" y="551"/>
                      <a:pt x="1083" y="441"/>
                      <a:pt x="1018" y="365"/>
                    </a:cubicBezTo>
                    <a:cubicBezTo>
                      <a:pt x="916" y="232"/>
                      <a:pt x="752" y="171"/>
                      <a:pt x="596" y="118"/>
                    </a:cubicBezTo>
                    <a:cubicBezTo>
                      <a:pt x="437" y="60"/>
                      <a:pt x="273" y="8"/>
                      <a:pt x="105" y="0"/>
                    </a:cubicBezTo>
                    <a:cubicBezTo>
                      <a:pt x="104" y="0"/>
                      <a:pt x="102" y="0"/>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7"/>
              <p:cNvSpPr/>
              <p:nvPr/>
            </p:nvSpPr>
            <p:spPr>
              <a:xfrm rot="-850406">
                <a:off x="5867833" y="3642964"/>
                <a:ext cx="19696" cy="9166"/>
              </a:xfrm>
              <a:custGeom>
                <a:avLst/>
                <a:gdLst/>
                <a:ahLst/>
                <a:cxnLst/>
                <a:rect l="l" t="t" r="r" b="b"/>
                <a:pathLst>
                  <a:path w="1227" h="571" extrusionOk="0">
                    <a:moveTo>
                      <a:pt x="163" y="0"/>
                    </a:moveTo>
                    <a:cubicBezTo>
                      <a:pt x="57" y="0"/>
                      <a:pt x="1" y="177"/>
                      <a:pt x="112" y="225"/>
                    </a:cubicBezTo>
                    <a:cubicBezTo>
                      <a:pt x="265" y="290"/>
                      <a:pt x="424" y="343"/>
                      <a:pt x="581" y="407"/>
                    </a:cubicBezTo>
                    <a:cubicBezTo>
                      <a:pt x="722" y="467"/>
                      <a:pt x="872" y="571"/>
                      <a:pt x="1029" y="571"/>
                    </a:cubicBezTo>
                    <a:cubicBezTo>
                      <a:pt x="1031" y="571"/>
                      <a:pt x="1034" y="571"/>
                      <a:pt x="1037" y="571"/>
                    </a:cubicBezTo>
                    <a:cubicBezTo>
                      <a:pt x="1135" y="571"/>
                      <a:pt x="1227" y="449"/>
                      <a:pt x="1158" y="362"/>
                    </a:cubicBezTo>
                    <a:cubicBezTo>
                      <a:pt x="1056" y="217"/>
                      <a:pt x="881" y="167"/>
                      <a:pt x="714" y="114"/>
                    </a:cubicBezTo>
                    <a:cubicBezTo>
                      <a:pt x="539" y="53"/>
                      <a:pt x="356" y="11"/>
                      <a:pt x="170" y="0"/>
                    </a:cubicBezTo>
                    <a:cubicBezTo>
                      <a:pt x="168" y="0"/>
                      <a:pt x="166"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7"/>
              <p:cNvSpPr/>
              <p:nvPr/>
            </p:nvSpPr>
            <p:spPr>
              <a:xfrm rot="-850406">
                <a:off x="5872948" y="3669227"/>
                <a:ext cx="14993" cy="9664"/>
              </a:xfrm>
              <a:custGeom>
                <a:avLst/>
                <a:gdLst/>
                <a:ahLst/>
                <a:cxnLst/>
                <a:rect l="l" t="t" r="r" b="b"/>
                <a:pathLst>
                  <a:path w="934" h="602" extrusionOk="0">
                    <a:moveTo>
                      <a:pt x="121" y="1"/>
                    </a:moveTo>
                    <a:cubicBezTo>
                      <a:pt x="28" y="1"/>
                      <a:pt x="0" y="140"/>
                      <a:pt x="78" y="197"/>
                    </a:cubicBezTo>
                    <a:cubicBezTo>
                      <a:pt x="184" y="277"/>
                      <a:pt x="287" y="361"/>
                      <a:pt x="394" y="441"/>
                    </a:cubicBezTo>
                    <a:cubicBezTo>
                      <a:pt x="492" y="514"/>
                      <a:pt x="602" y="601"/>
                      <a:pt x="729" y="601"/>
                    </a:cubicBezTo>
                    <a:cubicBezTo>
                      <a:pt x="734" y="601"/>
                      <a:pt x="739" y="601"/>
                      <a:pt x="744" y="601"/>
                    </a:cubicBezTo>
                    <a:cubicBezTo>
                      <a:pt x="858" y="592"/>
                      <a:pt x="933" y="475"/>
                      <a:pt x="877" y="368"/>
                    </a:cubicBezTo>
                    <a:cubicBezTo>
                      <a:pt x="808" y="243"/>
                      <a:pt x="668" y="197"/>
                      <a:pt x="542" y="148"/>
                    </a:cubicBezTo>
                    <a:cubicBezTo>
                      <a:pt x="412" y="99"/>
                      <a:pt x="284" y="57"/>
                      <a:pt x="158" y="8"/>
                    </a:cubicBezTo>
                    <a:cubicBezTo>
                      <a:pt x="145" y="3"/>
                      <a:pt x="132"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7"/>
              <p:cNvSpPr/>
              <p:nvPr/>
            </p:nvSpPr>
            <p:spPr>
              <a:xfrm rot="-850406">
                <a:off x="5899839" y="3662434"/>
                <a:ext cx="20579" cy="6983"/>
              </a:xfrm>
              <a:custGeom>
                <a:avLst/>
                <a:gdLst/>
                <a:ahLst/>
                <a:cxnLst/>
                <a:rect l="l" t="t" r="r" b="b"/>
                <a:pathLst>
                  <a:path w="1282" h="435" extrusionOk="0">
                    <a:moveTo>
                      <a:pt x="275" y="0"/>
                    </a:moveTo>
                    <a:cubicBezTo>
                      <a:pt x="223" y="0"/>
                      <a:pt x="172" y="3"/>
                      <a:pt x="122" y="8"/>
                    </a:cubicBezTo>
                    <a:cubicBezTo>
                      <a:pt x="20" y="19"/>
                      <a:pt x="1" y="149"/>
                      <a:pt x="99" y="191"/>
                    </a:cubicBezTo>
                    <a:cubicBezTo>
                      <a:pt x="282" y="263"/>
                      <a:pt x="487" y="305"/>
                      <a:pt x="677" y="365"/>
                    </a:cubicBezTo>
                    <a:cubicBezTo>
                      <a:pt x="797" y="402"/>
                      <a:pt x="907" y="435"/>
                      <a:pt x="1024" y="435"/>
                    </a:cubicBezTo>
                    <a:cubicBezTo>
                      <a:pt x="1078" y="435"/>
                      <a:pt x="1133" y="428"/>
                      <a:pt x="1191" y="411"/>
                    </a:cubicBezTo>
                    <a:cubicBezTo>
                      <a:pt x="1263" y="388"/>
                      <a:pt x="1282" y="300"/>
                      <a:pt x="1233" y="247"/>
                    </a:cubicBezTo>
                    <a:cubicBezTo>
                      <a:pt x="1099" y="103"/>
                      <a:pt x="936" y="65"/>
                      <a:pt x="745" y="42"/>
                    </a:cubicBezTo>
                    <a:cubicBezTo>
                      <a:pt x="594" y="22"/>
                      <a:pt x="432" y="0"/>
                      <a:pt x="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7"/>
              <p:cNvSpPr/>
              <p:nvPr/>
            </p:nvSpPr>
            <p:spPr>
              <a:xfrm rot="-850406">
                <a:off x="5927638" y="3668177"/>
                <a:ext cx="20675" cy="8732"/>
              </a:xfrm>
              <a:custGeom>
                <a:avLst/>
                <a:gdLst/>
                <a:ahLst/>
                <a:cxnLst/>
                <a:rect l="l" t="t" r="r" b="b"/>
                <a:pathLst>
                  <a:path w="1288" h="544" extrusionOk="0">
                    <a:moveTo>
                      <a:pt x="299" y="1"/>
                    </a:moveTo>
                    <a:cubicBezTo>
                      <a:pt x="279" y="1"/>
                      <a:pt x="259" y="1"/>
                      <a:pt x="239" y="2"/>
                    </a:cubicBezTo>
                    <a:cubicBezTo>
                      <a:pt x="16" y="6"/>
                      <a:pt x="0" y="291"/>
                      <a:pt x="186" y="367"/>
                    </a:cubicBezTo>
                    <a:cubicBezTo>
                      <a:pt x="411" y="458"/>
                      <a:pt x="662" y="488"/>
                      <a:pt x="897" y="538"/>
                    </a:cubicBezTo>
                    <a:cubicBezTo>
                      <a:pt x="914" y="542"/>
                      <a:pt x="931" y="543"/>
                      <a:pt x="946" y="543"/>
                    </a:cubicBezTo>
                    <a:cubicBezTo>
                      <a:pt x="1199" y="543"/>
                      <a:pt x="1288" y="140"/>
                      <a:pt x="1020" y="97"/>
                    </a:cubicBezTo>
                    <a:cubicBezTo>
                      <a:pt x="784" y="58"/>
                      <a:pt x="539" y="1"/>
                      <a:pt x="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7"/>
              <p:cNvSpPr/>
              <p:nvPr/>
            </p:nvSpPr>
            <p:spPr>
              <a:xfrm rot="-850406">
                <a:off x="5937378" y="3657307"/>
                <a:ext cx="14897" cy="7625"/>
              </a:xfrm>
              <a:custGeom>
                <a:avLst/>
                <a:gdLst/>
                <a:ahLst/>
                <a:cxnLst/>
                <a:rect l="l" t="t" r="r" b="b"/>
                <a:pathLst>
                  <a:path w="928" h="475" extrusionOk="0">
                    <a:moveTo>
                      <a:pt x="339" y="0"/>
                    </a:moveTo>
                    <a:cubicBezTo>
                      <a:pt x="237" y="0"/>
                      <a:pt x="137" y="21"/>
                      <a:pt x="65" y="93"/>
                    </a:cubicBezTo>
                    <a:cubicBezTo>
                      <a:pt x="1" y="154"/>
                      <a:pt x="15" y="264"/>
                      <a:pt x="92" y="309"/>
                    </a:cubicBezTo>
                    <a:cubicBezTo>
                      <a:pt x="194" y="370"/>
                      <a:pt x="331" y="359"/>
                      <a:pt x="445" y="393"/>
                    </a:cubicBezTo>
                    <a:cubicBezTo>
                      <a:pt x="502" y="412"/>
                      <a:pt x="552" y="443"/>
                      <a:pt x="608" y="462"/>
                    </a:cubicBezTo>
                    <a:cubicBezTo>
                      <a:pt x="638" y="471"/>
                      <a:pt x="665" y="475"/>
                      <a:pt x="693" y="475"/>
                    </a:cubicBezTo>
                    <a:cubicBezTo>
                      <a:pt x="730" y="475"/>
                      <a:pt x="767" y="468"/>
                      <a:pt x="806" y="462"/>
                    </a:cubicBezTo>
                    <a:cubicBezTo>
                      <a:pt x="882" y="446"/>
                      <a:pt x="928" y="355"/>
                      <a:pt x="905" y="283"/>
                    </a:cubicBezTo>
                    <a:cubicBezTo>
                      <a:pt x="856" y="104"/>
                      <a:pt x="700" y="47"/>
                      <a:pt x="529" y="17"/>
                    </a:cubicBezTo>
                    <a:cubicBezTo>
                      <a:pt x="469" y="8"/>
                      <a:pt x="403"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7"/>
              <p:cNvSpPr/>
              <p:nvPr/>
            </p:nvSpPr>
            <p:spPr>
              <a:xfrm rot="-850406">
                <a:off x="5967431" y="3668321"/>
                <a:ext cx="20258" cy="6068"/>
              </a:xfrm>
              <a:custGeom>
                <a:avLst/>
                <a:gdLst/>
                <a:ahLst/>
                <a:cxnLst/>
                <a:rect l="l" t="t" r="r" b="b"/>
                <a:pathLst>
                  <a:path w="1262" h="378" extrusionOk="0">
                    <a:moveTo>
                      <a:pt x="701" y="1"/>
                    </a:moveTo>
                    <a:cubicBezTo>
                      <a:pt x="511" y="1"/>
                      <a:pt x="313" y="29"/>
                      <a:pt x="156" y="29"/>
                    </a:cubicBezTo>
                    <a:cubicBezTo>
                      <a:pt x="0" y="29"/>
                      <a:pt x="0" y="266"/>
                      <a:pt x="156" y="269"/>
                    </a:cubicBezTo>
                    <a:cubicBezTo>
                      <a:pt x="339" y="277"/>
                      <a:pt x="521" y="311"/>
                      <a:pt x="704" y="341"/>
                    </a:cubicBezTo>
                    <a:cubicBezTo>
                      <a:pt x="794" y="358"/>
                      <a:pt x="884" y="377"/>
                      <a:pt x="974" y="377"/>
                    </a:cubicBezTo>
                    <a:cubicBezTo>
                      <a:pt x="1031" y="377"/>
                      <a:pt x="1087" y="369"/>
                      <a:pt x="1144" y="349"/>
                    </a:cubicBezTo>
                    <a:cubicBezTo>
                      <a:pt x="1255" y="311"/>
                      <a:pt x="1262" y="185"/>
                      <a:pt x="1175" y="121"/>
                    </a:cubicBezTo>
                    <a:cubicBezTo>
                      <a:pt x="1049" y="26"/>
                      <a:pt x="878" y="1"/>
                      <a:pt x="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7"/>
              <p:cNvSpPr/>
              <p:nvPr/>
            </p:nvSpPr>
            <p:spPr>
              <a:xfrm rot="-850406">
                <a:off x="5986792" y="3587978"/>
                <a:ext cx="207092" cy="154328"/>
              </a:xfrm>
              <a:custGeom>
                <a:avLst/>
                <a:gdLst/>
                <a:ahLst/>
                <a:cxnLst/>
                <a:rect l="l" t="t" r="r" b="b"/>
                <a:pathLst>
                  <a:path w="12901" h="9614" extrusionOk="0">
                    <a:moveTo>
                      <a:pt x="8138" y="1"/>
                    </a:moveTo>
                    <a:cubicBezTo>
                      <a:pt x="7119" y="1"/>
                      <a:pt x="6562" y="5074"/>
                      <a:pt x="6562" y="5074"/>
                    </a:cubicBezTo>
                    <a:cubicBezTo>
                      <a:pt x="6562" y="5074"/>
                      <a:pt x="5760" y="987"/>
                      <a:pt x="4825" y="915"/>
                    </a:cubicBezTo>
                    <a:cubicBezTo>
                      <a:pt x="4817" y="915"/>
                      <a:pt x="4810" y="914"/>
                      <a:pt x="4803" y="914"/>
                    </a:cubicBezTo>
                    <a:cubicBezTo>
                      <a:pt x="3919" y="914"/>
                      <a:pt x="5472" y="5291"/>
                      <a:pt x="5472" y="5291"/>
                    </a:cubicBezTo>
                    <a:cubicBezTo>
                      <a:pt x="5472" y="5291"/>
                      <a:pt x="2788" y="1971"/>
                      <a:pt x="1465" y="1971"/>
                    </a:cubicBezTo>
                    <a:cubicBezTo>
                      <a:pt x="1347" y="1971"/>
                      <a:pt x="1239" y="1998"/>
                      <a:pt x="1145" y="2056"/>
                    </a:cubicBezTo>
                    <a:cubicBezTo>
                      <a:pt x="1" y="2763"/>
                      <a:pt x="3456" y="5295"/>
                      <a:pt x="3456" y="5295"/>
                    </a:cubicBezTo>
                    <a:cubicBezTo>
                      <a:pt x="3456" y="5295"/>
                      <a:pt x="4284" y="9614"/>
                      <a:pt x="6772" y="9614"/>
                    </a:cubicBezTo>
                    <a:cubicBezTo>
                      <a:pt x="6830" y="9614"/>
                      <a:pt x="6890" y="9611"/>
                      <a:pt x="6950" y="9607"/>
                    </a:cubicBezTo>
                    <a:cubicBezTo>
                      <a:pt x="9582" y="9389"/>
                      <a:pt x="9582" y="5770"/>
                      <a:pt x="9582" y="5770"/>
                    </a:cubicBezTo>
                    <a:cubicBezTo>
                      <a:pt x="9582" y="5770"/>
                      <a:pt x="12821" y="3462"/>
                      <a:pt x="12893" y="2462"/>
                    </a:cubicBezTo>
                    <a:cubicBezTo>
                      <a:pt x="12901" y="2359"/>
                      <a:pt x="12856" y="2312"/>
                      <a:pt x="12770" y="2312"/>
                    </a:cubicBezTo>
                    <a:cubicBezTo>
                      <a:pt x="12273" y="2312"/>
                      <a:pt x="10397" y="3849"/>
                      <a:pt x="9201" y="4873"/>
                    </a:cubicBezTo>
                    <a:cubicBezTo>
                      <a:pt x="10163" y="3223"/>
                      <a:pt x="11342" y="968"/>
                      <a:pt x="10638" y="915"/>
                    </a:cubicBezTo>
                    <a:cubicBezTo>
                      <a:pt x="10630" y="915"/>
                      <a:pt x="10621" y="914"/>
                      <a:pt x="10613" y="914"/>
                    </a:cubicBezTo>
                    <a:cubicBezTo>
                      <a:pt x="9976" y="914"/>
                      <a:pt x="9082" y="2585"/>
                      <a:pt x="8441" y="4044"/>
                    </a:cubicBezTo>
                    <a:cubicBezTo>
                      <a:pt x="8657" y="2371"/>
                      <a:pt x="8836" y="82"/>
                      <a:pt x="8175" y="3"/>
                    </a:cubicBezTo>
                    <a:cubicBezTo>
                      <a:pt x="8162" y="1"/>
                      <a:pt x="8150" y="1"/>
                      <a:pt x="8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8" name="Google Shape;3538;p47"/>
            <p:cNvGrpSpPr/>
            <p:nvPr/>
          </p:nvGrpSpPr>
          <p:grpSpPr>
            <a:xfrm>
              <a:off x="7729227" y="2001492"/>
              <a:ext cx="1442039" cy="3244870"/>
              <a:chOff x="7729227" y="2001492"/>
              <a:chExt cx="1442039" cy="3244870"/>
            </a:xfrm>
          </p:grpSpPr>
          <p:grpSp>
            <p:nvGrpSpPr>
              <p:cNvPr id="3539" name="Google Shape;3539;p47"/>
              <p:cNvGrpSpPr/>
              <p:nvPr/>
            </p:nvGrpSpPr>
            <p:grpSpPr>
              <a:xfrm rot="508565" flipH="1">
                <a:off x="7912837" y="2657437"/>
                <a:ext cx="754143" cy="2547258"/>
                <a:chOff x="4172480" y="2420689"/>
                <a:chExt cx="806121" cy="2722822"/>
              </a:xfrm>
            </p:grpSpPr>
            <p:sp>
              <p:nvSpPr>
                <p:cNvPr id="3540" name="Google Shape;3540;p47"/>
                <p:cNvSpPr/>
                <p:nvPr/>
              </p:nvSpPr>
              <p:spPr>
                <a:xfrm>
                  <a:off x="4560819" y="2420689"/>
                  <a:ext cx="152276" cy="2722822"/>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7"/>
                <p:cNvSpPr/>
                <p:nvPr/>
              </p:nvSpPr>
              <p:spPr>
                <a:xfrm>
                  <a:off x="4597404" y="2460411"/>
                  <a:ext cx="381197" cy="409963"/>
                </a:xfrm>
                <a:custGeom>
                  <a:avLst/>
                  <a:gdLst/>
                  <a:ahLst/>
                  <a:cxnLst/>
                  <a:rect l="l" t="t" r="r" b="b"/>
                  <a:pathLst>
                    <a:path w="7898" h="8494" extrusionOk="0">
                      <a:moveTo>
                        <a:pt x="7897" y="1"/>
                      </a:moveTo>
                      <a:lnTo>
                        <a:pt x="7897" y="1"/>
                      </a:lnTo>
                      <a:cubicBezTo>
                        <a:pt x="2306" y="672"/>
                        <a:pt x="0" y="8493"/>
                        <a:pt x="0" y="8493"/>
                      </a:cubicBezTo>
                      <a:cubicBezTo>
                        <a:pt x="6247" y="6176"/>
                        <a:pt x="7897" y="1"/>
                        <a:pt x="7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7"/>
                <p:cNvSpPr/>
                <p:nvPr/>
              </p:nvSpPr>
              <p:spPr>
                <a:xfrm>
                  <a:off x="4195406" y="3132837"/>
                  <a:ext cx="433854" cy="372654"/>
                </a:xfrm>
                <a:custGeom>
                  <a:avLst/>
                  <a:gdLst/>
                  <a:ahLst/>
                  <a:cxnLst/>
                  <a:rect l="l" t="t" r="r" b="b"/>
                  <a:pathLst>
                    <a:path w="8989" h="7721" extrusionOk="0">
                      <a:moveTo>
                        <a:pt x="0" y="0"/>
                      </a:moveTo>
                      <a:cubicBezTo>
                        <a:pt x="0" y="0"/>
                        <a:pt x="2360" y="7720"/>
                        <a:pt x="8925" y="7720"/>
                      </a:cubicBezTo>
                      <a:cubicBezTo>
                        <a:pt x="8946" y="7720"/>
                        <a:pt x="8967" y="7720"/>
                        <a:pt x="8989" y="7720"/>
                      </a:cubicBezTo>
                      <a:cubicBezTo>
                        <a:pt x="8989" y="7720"/>
                        <a:pt x="5759" y="5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7"/>
                <p:cNvSpPr/>
                <p:nvPr/>
              </p:nvSpPr>
              <p:spPr>
                <a:xfrm>
                  <a:off x="4617338" y="3043595"/>
                  <a:ext cx="345674" cy="461896"/>
                </a:xfrm>
                <a:custGeom>
                  <a:avLst/>
                  <a:gdLst/>
                  <a:ahLst/>
                  <a:cxnLst/>
                  <a:rect l="l" t="t" r="r" b="b"/>
                  <a:pathLst>
                    <a:path w="7162" h="9570" extrusionOk="0">
                      <a:moveTo>
                        <a:pt x="7162" y="0"/>
                      </a:moveTo>
                      <a:lnTo>
                        <a:pt x="7162" y="0"/>
                      </a:lnTo>
                      <a:cubicBezTo>
                        <a:pt x="482" y="2715"/>
                        <a:pt x="1" y="9569"/>
                        <a:pt x="319" y="9569"/>
                      </a:cubicBezTo>
                      <a:cubicBezTo>
                        <a:pt x="321" y="9569"/>
                        <a:pt x="322" y="9569"/>
                        <a:pt x="323" y="9569"/>
                      </a:cubicBezTo>
                      <a:cubicBezTo>
                        <a:pt x="5893" y="8590"/>
                        <a:pt x="7162" y="0"/>
                        <a:pt x="7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7"/>
                <p:cNvSpPr/>
                <p:nvPr/>
              </p:nvSpPr>
              <p:spPr>
                <a:xfrm>
                  <a:off x="4264184" y="2454861"/>
                  <a:ext cx="342006" cy="409866"/>
                </a:xfrm>
                <a:custGeom>
                  <a:avLst/>
                  <a:gdLst/>
                  <a:ahLst/>
                  <a:cxnLst/>
                  <a:rect l="l" t="t" r="r" b="b"/>
                  <a:pathLst>
                    <a:path w="7086" h="8492" extrusionOk="0">
                      <a:moveTo>
                        <a:pt x="1" y="0"/>
                      </a:moveTo>
                      <a:cubicBezTo>
                        <a:pt x="1" y="0"/>
                        <a:pt x="809" y="7361"/>
                        <a:pt x="7085" y="8492"/>
                      </a:cubicBezTo>
                      <a:cubicBezTo>
                        <a:pt x="7085" y="8492"/>
                        <a:pt x="4921" y="149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7"/>
                <p:cNvSpPr/>
                <p:nvPr/>
              </p:nvSpPr>
              <p:spPr>
                <a:xfrm>
                  <a:off x="4644462" y="3778764"/>
                  <a:ext cx="305083" cy="313433"/>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7"/>
                <p:cNvSpPr/>
                <p:nvPr/>
              </p:nvSpPr>
              <p:spPr>
                <a:xfrm>
                  <a:off x="4250718" y="3704195"/>
                  <a:ext cx="393794" cy="387616"/>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7"/>
                <p:cNvSpPr/>
                <p:nvPr/>
              </p:nvSpPr>
              <p:spPr>
                <a:xfrm>
                  <a:off x="4172480" y="4272369"/>
                  <a:ext cx="470101" cy="344129"/>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7"/>
                <p:cNvSpPr/>
                <p:nvPr/>
              </p:nvSpPr>
              <p:spPr>
                <a:xfrm>
                  <a:off x="4642532" y="4234481"/>
                  <a:ext cx="320480" cy="378542"/>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7"/>
                <p:cNvSpPr/>
                <p:nvPr/>
              </p:nvSpPr>
              <p:spPr>
                <a:xfrm>
                  <a:off x="4250718" y="4811969"/>
                  <a:ext cx="374343" cy="247744"/>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7"/>
                <p:cNvSpPr/>
                <p:nvPr/>
              </p:nvSpPr>
              <p:spPr>
                <a:xfrm>
                  <a:off x="4625012" y="4750383"/>
                  <a:ext cx="296347" cy="309186"/>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7"/>
                <p:cNvSpPr/>
                <p:nvPr/>
              </p:nvSpPr>
              <p:spPr>
                <a:xfrm>
                  <a:off x="4606140" y="2459398"/>
                  <a:ext cx="372461" cy="391043"/>
                </a:xfrm>
                <a:custGeom>
                  <a:avLst/>
                  <a:gdLst/>
                  <a:ahLst/>
                  <a:cxnLst/>
                  <a:rect l="l" t="t" r="r" b="b"/>
                  <a:pathLst>
                    <a:path w="7717" h="8102" extrusionOk="0">
                      <a:moveTo>
                        <a:pt x="7716" y="0"/>
                      </a:moveTo>
                      <a:cubicBezTo>
                        <a:pt x="7568" y="182"/>
                        <a:pt x="7422" y="366"/>
                        <a:pt x="7281" y="548"/>
                      </a:cubicBezTo>
                      <a:cubicBezTo>
                        <a:pt x="7136" y="733"/>
                        <a:pt x="6980" y="907"/>
                        <a:pt x="6831" y="1084"/>
                      </a:cubicBezTo>
                      <a:cubicBezTo>
                        <a:pt x="6535" y="1444"/>
                        <a:pt x="6222" y="1792"/>
                        <a:pt x="5911" y="2137"/>
                      </a:cubicBezTo>
                      <a:cubicBezTo>
                        <a:pt x="5283" y="2825"/>
                        <a:pt x="4638" y="3496"/>
                        <a:pt x="3985" y="4163"/>
                      </a:cubicBezTo>
                      <a:cubicBezTo>
                        <a:pt x="3337" y="4834"/>
                        <a:pt x="2669" y="5483"/>
                        <a:pt x="2005" y="6143"/>
                      </a:cubicBezTo>
                      <a:lnTo>
                        <a:pt x="0" y="8101"/>
                      </a:lnTo>
                      <a:cubicBezTo>
                        <a:pt x="743" y="7532"/>
                        <a:pt x="1451" y="6918"/>
                        <a:pt x="2150" y="6295"/>
                      </a:cubicBezTo>
                      <a:cubicBezTo>
                        <a:pt x="2847" y="5671"/>
                        <a:pt x="3521" y="5022"/>
                        <a:pt x="4181" y="4356"/>
                      </a:cubicBezTo>
                      <a:cubicBezTo>
                        <a:pt x="4830" y="3681"/>
                        <a:pt x="5476" y="2999"/>
                        <a:pt x="6066" y="2274"/>
                      </a:cubicBezTo>
                      <a:cubicBezTo>
                        <a:pt x="6661" y="1549"/>
                        <a:pt x="7234" y="805"/>
                        <a:pt x="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7"/>
                <p:cNvSpPr/>
                <p:nvPr/>
              </p:nvSpPr>
              <p:spPr>
                <a:xfrm>
                  <a:off x="4264184" y="2453606"/>
                  <a:ext cx="323810" cy="390657"/>
                </a:xfrm>
                <a:custGeom>
                  <a:avLst/>
                  <a:gdLst/>
                  <a:ahLst/>
                  <a:cxnLst/>
                  <a:rect l="l" t="t" r="r" b="b"/>
                  <a:pathLst>
                    <a:path w="6709" h="8094" extrusionOk="0">
                      <a:moveTo>
                        <a:pt x="1" y="1"/>
                      </a:moveTo>
                      <a:lnTo>
                        <a:pt x="1" y="1"/>
                      </a:lnTo>
                      <a:cubicBezTo>
                        <a:pt x="399" y="791"/>
                        <a:pt x="853" y="1553"/>
                        <a:pt x="1328" y="2300"/>
                      </a:cubicBezTo>
                      <a:cubicBezTo>
                        <a:pt x="1799" y="3050"/>
                        <a:pt x="2310" y="3772"/>
                        <a:pt x="2851" y="4476"/>
                      </a:cubicBezTo>
                      <a:cubicBezTo>
                        <a:pt x="3390" y="5179"/>
                        <a:pt x="3964" y="5860"/>
                        <a:pt x="4602" y="6481"/>
                      </a:cubicBezTo>
                      <a:cubicBezTo>
                        <a:pt x="5232" y="7097"/>
                        <a:pt x="5910" y="7695"/>
                        <a:pt x="6708" y="8094"/>
                      </a:cubicBezTo>
                      <a:cubicBezTo>
                        <a:pt x="6531" y="7960"/>
                        <a:pt x="6353" y="7829"/>
                        <a:pt x="6175" y="7702"/>
                      </a:cubicBezTo>
                      <a:cubicBezTo>
                        <a:pt x="6005" y="7561"/>
                        <a:pt x="5845" y="7413"/>
                        <a:pt x="5679" y="7267"/>
                      </a:cubicBezTo>
                      <a:cubicBezTo>
                        <a:pt x="5359" y="6966"/>
                        <a:pt x="5040" y="6665"/>
                        <a:pt x="4750" y="6335"/>
                      </a:cubicBezTo>
                      <a:cubicBezTo>
                        <a:pt x="4159" y="5686"/>
                        <a:pt x="3597" y="5008"/>
                        <a:pt x="3068" y="4309"/>
                      </a:cubicBezTo>
                      <a:cubicBezTo>
                        <a:pt x="2528" y="3616"/>
                        <a:pt x="2013" y="2901"/>
                        <a:pt x="1502" y="2183"/>
                      </a:cubicBezTo>
                      <a:cubicBezTo>
                        <a:pt x="1244" y="1825"/>
                        <a:pt x="994" y="1462"/>
                        <a:pt x="747" y="1096"/>
                      </a:cubicBezTo>
                      <a:cubicBezTo>
                        <a:pt x="493" y="734"/>
                        <a:pt x="250" y="36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7"/>
                <p:cNvSpPr/>
                <p:nvPr/>
              </p:nvSpPr>
              <p:spPr>
                <a:xfrm>
                  <a:off x="4195406" y="3131630"/>
                  <a:ext cx="424249" cy="361408"/>
                </a:xfrm>
                <a:custGeom>
                  <a:avLst/>
                  <a:gdLst/>
                  <a:ahLst/>
                  <a:cxnLst/>
                  <a:rect l="l" t="t" r="r" b="b"/>
                  <a:pathLst>
                    <a:path w="8790" h="7488" extrusionOk="0">
                      <a:moveTo>
                        <a:pt x="0" y="0"/>
                      </a:moveTo>
                      <a:lnTo>
                        <a:pt x="0" y="0"/>
                      </a:lnTo>
                      <a:cubicBezTo>
                        <a:pt x="562" y="797"/>
                        <a:pt x="1186" y="1548"/>
                        <a:pt x="1831" y="2277"/>
                      </a:cubicBezTo>
                      <a:cubicBezTo>
                        <a:pt x="2480" y="3006"/>
                        <a:pt x="3162" y="3702"/>
                        <a:pt x="3884" y="4358"/>
                      </a:cubicBezTo>
                      <a:cubicBezTo>
                        <a:pt x="4612" y="5007"/>
                        <a:pt x="5359" y="5642"/>
                        <a:pt x="6179" y="6179"/>
                      </a:cubicBezTo>
                      <a:cubicBezTo>
                        <a:pt x="6995" y="6715"/>
                        <a:pt x="7857" y="7197"/>
                        <a:pt x="8789" y="7487"/>
                      </a:cubicBezTo>
                      <a:cubicBezTo>
                        <a:pt x="8572" y="7379"/>
                        <a:pt x="8354" y="7273"/>
                        <a:pt x="8133" y="7168"/>
                      </a:cubicBezTo>
                      <a:cubicBezTo>
                        <a:pt x="7916" y="7066"/>
                        <a:pt x="7717" y="6925"/>
                        <a:pt x="7506" y="6810"/>
                      </a:cubicBezTo>
                      <a:cubicBezTo>
                        <a:pt x="7292" y="6693"/>
                        <a:pt x="7093" y="6555"/>
                        <a:pt x="6893" y="6421"/>
                      </a:cubicBezTo>
                      <a:cubicBezTo>
                        <a:pt x="6694" y="6283"/>
                        <a:pt x="6490" y="6157"/>
                        <a:pt x="6302" y="6005"/>
                      </a:cubicBezTo>
                      <a:cubicBezTo>
                        <a:pt x="5519" y="5439"/>
                        <a:pt x="4786" y="4804"/>
                        <a:pt x="4069" y="4155"/>
                      </a:cubicBezTo>
                      <a:cubicBezTo>
                        <a:pt x="3347" y="3510"/>
                        <a:pt x="2666" y="2824"/>
                        <a:pt x="1983" y="2132"/>
                      </a:cubicBezTo>
                      <a:cubicBezTo>
                        <a:pt x="1643" y="1788"/>
                        <a:pt x="1313" y="1436"/>
                        <a:pt x="983" y="1077"/>
                      </a:cubicBezTo>
                      <a:cubicBezTo>
                        <a:pt x="649" y="725"/>
                        <a:pt x="327" y="36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7"/>
                <p:cNvSpPr/>
                <p:nvPr/>
              </p:nvSpPr>
              <p:spPr>
                <a:xfrm>
                  <a:off x="4644462" y="3042340"/>
                  <a:ext cx="318549" cy="450699"/>
                </a:xfrm>
                <a:custGeom>
                  <a:avLst/>
                  <a:gdLst/>
                  <a:ahLst/>
                  <a:cxnLst/>
                  <a:rect l="l" t="t" r="r" b="b"/>
                  <a:pathLst>
                    <a:path w="6600" h="9338" extrusionOk="0">
                      <a:moveTo>
                        <a:pt x="6600" y="1"/>
                      </a:moveTo>
                      <a:lnTo>
                        <a:pt x="6600" y="1"/>
                      </a:lnTo>
                      <a:cubicBezTo>
                        <a:pt x="6404" y="443"/>
                        <a:pt x="6263" y="903"/>
                        <a:pt x="6034" y="1328"/>
                      </a:cubicBezTo>
                      <a:cubicBezTo>
                        <a:pt x="5929" y="1545"/>
                        <a:pt x="5842" y="1767"/>
                        <a:pt x="5726" y="1976"/>
                      </a:cubicBezTo>
                      <a:lnTo>
                        <a:pt x="5381" y="2612"/>
                      </a:lnTo>
                      <a:cubicBezTo>
                        <a:pt x="4899" y="3438"/>
                        <a:pt x="4392" y="4254"/>
                        <a:pt x="3815" y="5019"/>
                      </a:cubicBezTo>
                      <a:cubicBezTo>
                        <a:pt x="3246" y="5791"/>
                        <a:pt x="2637" y="6534"/>
                        <a:pt x="2002" y="7256"/>
                      </a:cubicBezTo>
                      <a:cubicBezTo>
                        <a:pt x="1686" y="7619"/>
                        <a:pt x="1360" y="7970"/>
                        <a:pt x="1023" y="8315"/>
                      </a:cubicBezTo>
                      <a:cubicBezTo>
                        <a:pt x="693" y="8670"/>
                        <a:pt x="349" y="9003"/>
                        <a:pt x="1" y="9337"/>
                      </a:cubicBezTo>
                      <a:cubicBezTo>
                        <a:pt x="773" y="8757"/>
                        <a:pt x="1480" y="8094"/>
                        <a:pt x="2158" y="7398"/>
                      </a:cubicBezTo>
                      <a:cubicBezTo>
                        <a:pt x="2832" y="6705"/>
                        <a:pt x="3452" y="5958"/>
                        <a:pt x="4032" y="5182"/>
                      </a:cubicBezTo>
                      <a:cubicBezTo>
                        <a:pt x="4613" y="4402"/>
                        <a:pt x="5120" y="3572"/>
                        <a:pt x="5567" y="2709"/>
                      </a:cubicBezTo>
                      <a:cubicBezTo>
                        <a:pt x="6012" y="1846"/>
                        <a:pt x="6353" y="932"/>
                        <a:pt x="6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7"/>
                <p:cNvSpPr/>
                <p:nvPr/>
              </p:nvSpPr>
              <p:spPr>
                <a:xfrm>
                  <a:off x="4250718" y="3703182"/>
                  <a:ext cx="390126" cy="375936"/>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7"/>
                <p:cNvSpPr/>
                <p:nvPr/>
              </p:nvSpPr>
              <p:spPr>
                <a:xfrm>
                  <a:off x="4644462" y="3767567"/>
                  <a:ext cx="305083" cy="323086"/>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7"/>
                <p:cNvSpPr/>
                <p:nvPr/>
              </p:nvSpPr>
              <p:spPr>
                <a:xfrm>
                  <a:off x="4172480" y="4273672"/>
                  <a:ext cx="463971" cy="327478"/>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7"/>
                <p:cNvSpPr/>
                <p:nvPr/>
              </p:nvSpPr>
              <p:spPr>
                <a:xfrm>
                  <a:off x="4656529" y="4234481"/>
                  <a:ext cx="306483" cy="366669"/>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7"/>
                <p:cNvSpPr/>
                <p:nvPr/>
              </p:nvSpPr>
              <p:spPr>
                <a:xfrm>
                  <a:off x="4250718" y="4811969"/>
                  <a:ext cx="359816" cy="241759"/>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7"/>
                <p:cNvSpPr/>
                <p:nvPr/>
              </p:nvSpPr>
              <p:spPr>
                <a:xfrm>
                  <a:off x="4629066" y="4744784"/>
                  <a:ext cx="269029" cy="308944"/>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1" name="Google Shape;3561;p47"/>
              <p:cNvSpPr/>
              <p:nvPr/>
            </p:nvSpPr>
            <p:spPr>
              <a:xfrm rot="121333" flipH="1">
                <a:off x="8498182" y="2176807"/>
                <a:ext cx="578942" cy="456480"/>
              </a:xfrm>
              <a:custGeom>
                <a:avLst/>
                <a:gdLst/>
                <a:ahLst/>
                <a:cxnLst/>
                <a:rect l="l" t="t" r="r" b="b"/>
                <a:pathLst>
                  <a:path w="23075" h="18194" extrusionOk="0">
                    <a:moveTo>
                      <a:pt x="6353" y="1"/>
                    </a:moveTo>
                    <a:cubicBezTo>
                      <a:pt x="5892" y="1"/>
                      <a:pt x="5465" y="121"/>
                      <a:pt x="5083" y="381"/>
                    </a:cubicBezTo>
                    <a:cubicBezTo>
                      <a:pt x="0" y="3836"/>
                      <a:pt x="23075" y="18193"/>
                      <a:pt x="23075" y="18193"/>
                    </a:cubicBezTo>
                    <a:cubicBezTo>
                      <a:pt x="23075" y="18193"/>
                      <a:pt x="12034" y="1"/>
                      <a:pt x="6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7"/>
              <p:cNvSpPr/>
              <p:nvPr/>
            </p:nvSpPr>
            <p:spPr>
              <a:xfrm rot="121333" flipH="1">
                <a:off x="8922287" y="2234676"/>
                <a:ext cx="25642" cy="25115"/>
              </a:xfrm>
              <a:custGeom>
                <a:avLst/>
                <a:gdLst/>
                <a:ahLst/>
                <a:cxnLst/>
                <a:rect l="l" t="t" r="r" b="b"/>
                <a:pathLst>
                  <a:path w="1022" h="1001" extrusionOk="0">
                    <a:moveTo>
                      <a:pt x="135" y="1"/>
                    </a:moveTo>
                    <a:cubicBezTo>
                      <a:pt x="61" y="1"/>
                      <a:pt x="1" y="98"/>
                      <a:pt x="62" y="171"/>
                    </a:cubicBezTo>
                    <a:cubicBezTo>
                      <a:pt x="199" y="338"/>
                      <a:pt x="343" y="498"/>
                      <a:pt x="491" y="654"/>
                    </a:cubicBezTo>
                    <a:cubicBezTo>
                      <a:pt x="617" y="787"/>
                      <a:pt x="758" y="928"/>
                      <a:pt x="933" y="996"/>
                    </a:cubicBezTo>
                    <a:cubicBezTo>
                      <a:pt x="940" y="999"/>
                      <a:pt x="947" y="1000"/>
                      <a:pt x="954" y="1000"/>
                    </a:cubicBezTo>
                    <a:cubicBezTo>
                      <a:pt x="998" y="1000"/>
                      <a:pt x="1022" y="941"/>
                      <a:pt x="1005" y="901"/>
                    </a:cubicBezTo>
                    <a:cubicBezTo>
                      <a:pt x="925" y="730"/>
                      <a:pt x="773" y="589"/>
                      <a:pt x="640" y="460"/>
                    </a:cubicBezTo>
                    <a:cubicBezTo>
                      <a:pt x="496" y="319"/>
                      <a:pt x="351" y="175"/>
                      <a:pt x="203" y="31"/>
                    </a:cubicBezTo>
                    <a:cubicBezTo>
                      <a:pt x="181" y="10"/>
                      <a:pt x="157" y="1"/>
                      <a:pt x="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7"/>
              <p:cNvSpPr/>
              <p:nvPr/>
            </p:nvSpPr>
            <p:spPr>
              <a:xfrm rot="121333" flipH="1">
                <a:off x="8916691" y="2218848"/>
                <a:ext cx="20674" cy="19545"/>
              </a:xfrm>
              <a:custGeom>
                <a:avLst/>
                <a:gdLst/>
                <a:ahLst/>
                <a:cxnLst/>
                <a:rect l="l" t="t" r="r" b="b"/>
                <a:pathLst>
                  <a:path w="824" h="779" extrusionOk="0">
                    <a:moveTo>
                      <a:pt x="139" y="0"/>
                    </a:moveTo>
                    <a:cubicBezTo>
                      <a:pt x="69" y="0"/>
                      <a:pt x="0" y="80"/>
                      <a:pt x="49" y="151"/>
                    </a:cubicBezTo>
                    <a:cubicBezTo>
                      <a:pt x="144" y="288"/>
                      <a:pt x="246" y="422"/>
                      <a:pt x="364" y="539"/>
                    </a:cubicBezTo>
                    <a:cubicBezTo>
                      <a:pt x="470" y="650"/>
                      <a:pt x="581" y="760"/>
                      <a:pt x="740" y="778"/>
                    </a:cubicBezTo>
                    <a:cubicBezTo>
                      <a:pt x="742" y="778"/>
                      <a:pt x="744" y="779"/>
                      <a:pt x="746" y="779"/>
                    </a:cubicBezTo>
                    <a:cubicBezTo>
                      <a:pt x="789" y="779"/>
                      <a:pt x="824" y="727"/>
                      <a:pt x="809" y="687"/>
                    </a:cubicBezTo>
                    <a:cubicBezTo>
                      <a:pt x="756" y="550"/>
                      <a:pt x="642" y="467"/>
                      <a:pt x="535" y="368"/>
                    </a:cubicBezTo>
                    <a:cubicBezTo>
                      <a:pt x="417" y="262"/>
                      <a:pt x="307" y="148"/>
                      <a:pt x="204" y="30"/>
                    </a:cubicBezTo>
                    <a:cubicBezTo>
                      <a:pt x="185" y="9"/>
                      <a:pt x="162"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7"/>
              <p:cNvSpPr/>
              <p:nvPr/>
            </p:nvSpPr>
            <p:spPr>
              <a:xfrm rot="121333" flipH="1">
                <a:off x="8888170" y="2272716"/>
                <a:ext cx="23258" cy="18591"/>
              </a:xfrm>
              <a:custGeom>
                <a:avLst/>
                <a:gdLst/>
                <a:ahLst/>
                <a:cxnLst/>
                <a:rect l="l" t="t" r="r" b="b"/>
                <a:pathLst>
                  <a:path w="927" h="741" extrusionOk="0">
                    <a:moveTo>
                      <a:pt x="122" y="1"/>
                    </a:moveTo>
                    <a:cubicBezTo>
                      <a:pt x="51" y="1"/>
                      <a:pt x="0" y="99"/>
                      <a:pt x="56" y="161"/>
                    </a:cubicBezTo>
                    <a:cubicBezTo>
                      <a:pt x="181" y="294"/>
                      <a:pt x="314" y="419"/>
                      <a:pt x="455" y="538"/>
                    </a:cubicBezTo>
                    <a:cubicBezTo>
                      <a:pt x="551" y="620"/>
                      <a:pt x="664" y="740"/>
                      <a:pt x="794" y="740"/>
                    </a:cubicBezTo>
                    <a:cubicBezTo>
                      <a:pt x="814" y="740"/>
                      <a:pt x="834" y="737"/>
                      <a:pt x="855" y="731"/>
                    </a:cubicBezTo>
                    <a:cubicBezTo>
                      <a:pt x="893" y="720"/>
                      <a:pt x="927" y="682"/>
                      <a:pt x="923" y="640"/>
                    </a:cubicBezTo>
                    <a:cubicBezTo>
                      <a:pt x="911" y="477"/>
                      <a:pt x="748" y="405"/>
                      <a:pt x="623" y="321"/>
                    </a:cubicBezTo>
                    <a:cubicBezTo>
                      <a:pt x="470" y="222"/>
                      <a:pt x="323" y="115"/>
                      <a:pt x="170" y="17"/>
                    </a:cubicBezTo>
                    <a:cubicBezTo>
                      <a:pt x="154" y="6"/>
                      <a:pt x="137"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7"/>
              <p:cNvSpPr/>
              <p:nvPr/>
            </p:nvSpPr>
            <p:spPr>
              <a:xfrm rot="121333" flipH="1">
                <a:off x="8876669" y="2246183"/>
                <a:ext cx="26469" cy="22129"/>
              </a:xfrm>
              <a:custGeom>
                <a:avLst/>
                <a:gdLst/>
                <a:ahLst/>
                <a:cxnLst/>
                <a:rect l="l" t="t" r="r" b="b"/>
                <a:pathLst>
                  <a:path w="1055" h="882" extrusionOk="0">
                    <a:moveTo>
                      <a:pt x="112" y="1"/>
                    </a:moveTo>
                    <a:cubicBezTo>
                      <a:pt x="52" y="1"/>
                      <a:pt x="1" y="84"/>
                      <a:pt x="53" y="147"/>
                    </a:cubicBezTo>
                    <a:cubicBezTo>
                      <a:pt x="178" y="303"/>
                      <a:pt x="284" y="467"/>
                      <a:pt x="432" y="604"/>
                    </a:cubicBezTo>
                    <a:cubicBezTo>
                      <a:pt x="558" y="718"/>
                      <a:pt x="714" y="874"/>
                      <a:pt x="888" y="881"/>
                    </a:cubicBezTo>
                    <a:cubicBezTo>
                      <a:pt x="891" y="881"/>
                      <a:pt x="894" y="881"/>
                      <a:pt x="897" y="881"/>
                    </a:cubicBezTo>
                    <a:cubicBezTo>
                      <a:pt x="999" y="881"/>
                      <a:pt x="1055" y="761"/>
                      <a:pt x="1007" y="676"/>
                    </a:cubicBezTo>
                    <a:cubicBezTo>
                      <a:pt x="930" y="539"/>
                      <a:pt x="741" y="463"/>
                      <a:pt x="611" y="372"/>
                    </a:cubicBezTo>
                    <a:cubicBezTo>
                      <a:pt x="463" y="265"/>
                      <a:pt x="295" y="162"/>
                      <a:pt x="170" y="30"/>
                    </a:cubicBezTo>
                    <a:cubicBezTo>
                      <a:pt x="152" y="9"/>
                      <a:pt x="132" y="1"/>
                      <a:pt x="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7"/>
              <p:cNvSpPr/>
              <p:nvPr/>
            </p:nvSpPr>
            <p:spPr>
              <a:xfrm rot="121333" flipH="1">
                <a:off x="8857250" y="2224530"/>
                <a:ext cx="33319" cy="22179"/>
              </a:xfrm>
              <a:custGeom>
                <a:avLst/>
                <a:gdLst/>
                <a:ahLst/>
                <a:cxnLst/>
                <a:rect l="l" t="t" r="r" b="b"/>
                <a:pathLst>
                  <a:path w="1328" h="884" extrusionOk="0">
                    <a:moveTo>
                      <a:pt x="121" y="0"/>
                    </a:moveTo>
                    <a:cubicBezTo>
                      <a:pt x="55" y="0"/>
                      <a:pt x="0" y="82"/>
                      <a:pt x="61" y="140"/>
                    </a:cubicBezTo>
                    <a:cubicBezTo>
                      <a:pt x="221" y="295"/>
                      <a:pt x="399" y="444"/>
                      <a:pt x="578" y="577"/>
                    </a:cubicBezTo>
                    <a:cubicBezTo>
                      <a:pt x="734" y="691"/>
                      <a:pt x="920" y="847"/>
                      <a:pt x="1110" y="881"/>
                    </a:cubicBezTo>
                    <a:cubicBezTo>
                      <a:pt x="1121" y="883"/>
                      <a:pt x="1132" y="884"/>
                      <a:pt x="1143" y="884"/>
                    </a:cubicBezTo>
                    <a:cubicBezTo>
                      <a:pt x="1264" y="884"/>
                      <a:pt x="1328" y="750"/>
                      <a:pt x="1247" y="649"/>
                    </a:cubicBezTo>
                    <a:cubicBezTo>
                      <a:pt x="1126" y="500"/>
                      <a:pt x="901" y="405"/>
                      <a:pt x="734" y="314"/>
                    </a:cubicBezTo>
                    <a:cubicBezTo>
                      <a:pt x="544" y="212"/>
                      <a:pt x="354" y="105"/>
                      <a:pt x="160" y="10"/>
                    </a:cubicBezTo>
                    <a:cubicBezTo>
                      <a:pt x="147" y="3"/>
                      <a:pt x="134"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7"/>
              <p:cNvSpPr/>
              <p:nvPr/>
            </p:nvSpPr>
            <p:spPr>
              <a:xfrm rot="121333" flipH="1">
                <a:off x="8844942" y="2311212"/>
                <a:ext cx="31964" cy="22631"/>
              </a:xfrm>
              <a:custGeom>
                <a:avLst/>
                <a:gdLst/>
                <a:ahLst/>
                <a:cxnLst/>
                <a:rect l="l" t="t" r="r" b="b"/>
                <a:pathLst>
                  <a:path w="1274" h="902" extrusionOk="0">
                    <a:moveTo>
                      <a:pt x="160" y="1"/>
                    </a:moveTo>
                    <a:cubicBezTo>
                      <a:pt x="74" y="1"/>
                      <a:pt x="1" y="111"/>
                      <a:pt x="80" y="182"/>
                    </a:cubicBezTo>
                    <a:cubicBezTo>
                      <a:pt x="240" y="322"/>
                      <a:pt x="403" y="463"/>
                      <a:pt x="570" y="592"/>
                    </a:cubicBezTo>
                    <a:cubicBezTo>
                      <a:pt x="749" y="725"/>
                      <a:pt x="902" y="866"/>
                      <a:pt x="1122" y="900"/>
                    </a:cubicBezTo>
                    <a:cubicBezTo>
                      <a:pt x="1129" y="901"/>
                      <a:pt x="1136" y="902"/>
                      <a:pt x="1143" y="902"/>
                    </a:cubicBezTo>
                    <a:cubicBezTo>
                      <a:pt x="1217" y="902"/>
                      <a:pt x="1274" y="831"/>
                      <a:pt x="1236" y="756"/>
                    </a:cubicBezTo>
                    <a:cubicBezTo>
                      <a:pt x="1133" y="565"/>
                      <a:pt x="974" y="478"/>
                      <a:pt x="795" y="360"/>
                    </a:cubicBezTo>
                    <a:cubicBezTo>
                      <a:pt x="605" y="235"/>
                      <a:pt x="407" y="124"/>
                      <a:pt x="209" y="14"/>
                    </a:cubicBezTo>
                    <a:cubicBezTo>
                      <a:pt x="193" y="5"/>
                      <a:pt x="176"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7"/>
              <p:cNvSpPr/>
              <p:nvPr/>
            </p:nvSpPr>
            <p:spPr>
              <a:xfrm rot="121333" flipH="1">
                <a:off x="8832381" y="2294964"/>
                <a:ext cx="24161" cy="19921"/>
              </a:xfrm>
              <a:custGeom>
                <a:avLst/>
                <a:gdLst/>
                <a:ahLst/>
                <a:cxnLst/>
                <a:rect l="l" t="t" r="r" b="b"/>
                <a:pathLst>
                  <a:path w="963" h="794" extrusionOk="0">
                    <a:moveTo>
                      <a:pt x="185" y="1"/>
                    </a:moveTo>
                    <a:cubicBezTo>
                      <a:pt x="83" y="1"/>
                      <a:pt x="0" y="119"/>
                      <a:pt x="89" y="220"/>
                    </a:cubicBezTo>
                    <a:cubicBezTo>
                      <a:pt x="191" y="338"/>
                      <a:pt x="294" y="452"/>
                      <a:pt x="412" y="558"/>
                    </a:cubicBezTo>
                    <a:cubicBezTo>
                      <a:pt x="517" y="656"/>
                      <a:pt x="633" y="794"/>
                      <a:pt x="790" y="794"/>
                    </a:cubicBezTo>
                    <a:cubicBezTo>
                      <a:pt x="792" y="794"/>
                      <a:pt x="794" y="794"/>
                      <a:pt x="796" y="794"/>
                    </a:cubicBezTo>
                    <a:cubicBezTo>
                      <a:pt x="891" y="790"/>
                      <a:pt x="963" y="699"/>
                      <a:pt x="940" y="604"/>
                    </a:cubicBezTo>
                    <a:cubicBezTo>
                      <a:pt x="902" y="455"/>
                      <a:pt x="750" y="383"/>
                      <a:pt x="636" y="304"/>
                    </a:cubicBezTo>
                    <a:cubicBezTo>
                      <a:pt x="514" y="213"/>
                      <a:pt x="392" y="125"/>
                      <a:pt x="275" y="34"/>
                    </a:cubicBezTo>
                    <a:cubicBezTo>
                      <a:pt x="246" y="11"/>
                      <a:pt x="214"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7"/>
              <p:cNvSpPr/>
              <p:nvPr/>
            </p:nvSpPr>
            <p:spPr>
              <a:xfrm rot="121333" flipH="1">
                <a:off x="8799281" y="2268622"/>
                <a:ext cx="34398" cy="25064"/>
              </a:xfrm>
              <a:custGeom>
                <a:avLst/>
                <a:gdLst/>
                <a:ahLst/>
                <a:cxnLst/>
                <a:rect l="l" t="t" r="r" b="b"/>
                <a:pathLst>
                  <a:path w="1371" h="999" extrusionOk="0">
                    <a:moveTo>
                      <a:pt x="152" y="0"/>
                    </a:moveTo>
                    <a:cubicBezTo>
                      <a:pt x="63" y="0"/>
                      <a:pt x="0" y="138"/>
                      <a:pt x="68" y="219"/>
                    </a:cubicBezTo>
                    <a:cubicBezTo>
                      <a:pt x="357" y="561"/>
                      <a:pt x="768" y="986"/>
                      <a:pt x="1247" y="998"/>
                    </a:cubicBezTo>
                    <a:cubicBezTo>
                      <a:pt x="1248" y="998"/>
                      <a:pt x="1249" y="998"/>
                      <a:pt x="1251" y="998"/>
                    </a:cubicBezTo>
                    <a:cubicBezTo>
                      <a:pt x="1314" y="998"/>
                      <a:pt x="1371" y="913"/>
                      <a:pt x="1326" y="858"/>
                    </a:cubicBezTo>
                    <a:cubicBezTo>
                      <a:pt x="1052" y="496"/>
                      <a:pt x="578" y="295"/>
                      <a:pt x="217" y="25"/>
                    </a:cubicBezTo>
                    <a:cubicBezTo>
                      <a:pt x="195" y="7"/>
                      <a:pt x="17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7"/>
              <p:cNvSpPr/>
              <p:nvPr/>
            </p:nvSpPr>
            <p:spPr>
              <a:xfrm rot="121333" flipH="1">
                <a:off x="8802716" y="2346680"/>
                <a:ext cx="33620" cy="22781"/>
              </a:xfrm>
              <a:custGeom>
                <a:avLst/>
                <a:gdLst/>
                <a:ahLst/>
                <a:cxnLst/>
                <a:rect l="l" t="t" r="r" b="b"/>
                <a:pathLst>
                  <a:path w="1340" h="908" extrusionOk="0">
                    <a:moveTo>
                      <a:pt x="73" y="0"/>
                    </a:moveTo>
                    <a:cubicBezTo>
                      <a:pt x="34" y="0"/>
                      <a:pt x="0" y="49"/>
                      <a:pt x="24" y="83"/>
                    </a:cubicBezTo>
                    <a:cubicBezTo>
                      <a:pt x="145" y="269"/>
                      <a:pt x="343" y="402"/>
                      <a:pt x="522" y="536"/>
                    </a:cubicBezTo>
                    <a:cubicBezTo>
                      <a:pt x="715" y="683"/>
                      <a:pt x="924" y="843"/>
                      <a:pt x="1168" y="904"/>
                    </a:cubicBezTo>
                    <a:cubicBezTo>
                      <a:pt x="1178" y="907"/>
                      <a:pt x="1187" y="908"/>
                      <a:pt x="1196" y="908"/>
                    </a:cubicBezTo>
                    <a:cubicBezTo>
                      <a:pt x="1286" y="908"/>
                      <a:pt x="1340" y="794"/>
                      <a:pt x="1271" y="722"/>
                    </a:cubicBezTo>
                    <a:cubicBezTo>
                      <a:pt x="1111" y="554"/>
                      <a:pt x="891" y="444"/>
                      <a:pt x="693" y="326"/>
                    </a:cubicBezTo>
                    <a:cubicBezTo>
                      <a:pt x="495" y="212"/>
                      <a:pt x="301" y="68"/>
                      <a:pt x="88" y="3"/>
                    </a:cubicBezTo>
                    <a:cubicBezTo>
                      <a:pt x="83" y="1"/>
                      <a:pt x="78" y="0"/>
                      <a:pt x="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7"/>
              <p:cNvSpPr/>
              <p:nvPr/>
            </p:nvSpPr>
            <p:spPr>
              <a:xfrm rot="121333" flipH="1">
                <a:off x="8791238" y="2338311"/>
                <a:ext cx="23459" cy="15480"/>
              </a:xfrm>
              <a:custGeom>
                <a:avLst/>
                <a:gdLst/>
                <a:ahLst/>
                <a:cxnLst/>
                <a:rect l="l" t="t" r="r" b="b"/>
                <a:pathLst>
                  <a:path w="935" h="617" extrusionOk="0">
                    <a:moveTo>
                      <a:pt x="146" y="1"/>
                    </a:moveTo>
                    <a:cubicBezTo>
                      <a:pt x="64" y="1"/>
                      <a:pt x="0" y="105"/>
                      <a:pt x="64" y="188"/>
                    </a:cubicBezTo>
                    <a:cubicBezTo>
                      <a:pt x="168" y="313"/>
                      <a:pt x="285" y="420"/>
                      <a:pt x="426" y="499"/>
                    </a:cubicBezTo>
                    <a:cubicBezTo>
                      <a:pt x="524" y="554"/>
                      <a:pt x="637" y="617"/>
                      <a:pt x="750" y="617"/>
                    </a:cubicBezTo>
                    <a:cubicBezTo>
                      <a:pt x="786" y="617"/>
                      <a:pt x="823" y="610"/>
                      <a:pt x="859" y="595"/>
                    </a:cubicBezTo>
                    <a:cubicBezTo>
                      <a:pt x="935" y="560"/>
                      <a:pt x="928" y="458"/>
                      <a:pt x="882" y="404"/>
                    </a:cubicBezTo>
                    <a:cubicBezTo>
                      <a:pt x="806" y="309"/>
                      <a:pt x="650" y="305"/>
                      <a:pt x="544" y="256"/>
                    </a:cubicBezTo>
                    <a:cubicBezTo>
                      <a:pt x="426" y="199"/>
                      <a:pt x="315" y="123"/>
                      <a:pt x="220" y="32"/>
                    </a:cubicBezTo>
                    <a:cubicBezTo>
                      <a:pt x="196"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7"/>
              <p:cNvSpPr/>
              <p:nvPr/>
            </p:nvSpPr>
            <p:spPr>
              <a:xfrm rot="121333" flipH="1">
                <a:off x="8749107" y="2324645"/>
                <a:ext cx="30358" cy="21853"/>
              </a:xfrm>
              <a:custGeom>
                <a:avLst/>
                <a:gdLst/>
                <a:ahLst/>
                <a:cxnLst/>
                <a:rect l="l" t="t" r="r" b="b"/>
                <a:pathLst>
                  <a:path w="1210" h="871" extrusionOk="0">
                    <a:moveTo>
                      <a:pt x="163" y="0"/>
                    </a:moveTo>
                    <a:cubicBezTo>
                      <a:pt x="63" y="0"/>
                      <a:pt x="0" y="146"/>
                      <a:pt x="103" y="213"/>
                    </a:cubicBezTo>
                    <a:cubicBezTo>
                      <a:pt x="403" y="408"/>
                      <a:pt x="662" y="647"/>
                      <a:pt x="954" y="848"/>
                    </a:cubicBezTo>
                    <a:cubicBezTo>
                      <a:pt x="978" y="864"/>
                      <a:pt x="1001" y="871"/>
                      <a:pt x="1024" y="871"/>
                    </a:cubicBezTo>
                    <a:cubicBezTo>
                      <a:pt x="1129" y="871"/>
                      <a:pt x="1209" y="723"/>
                      <a:pt x="1122" y="632"/>
                    </a:cubicBezTo>
                    <a:cubicBezTo>
                      <a:pt x="859" y="366"/>
                      <a:pt x="543" y="195"/>
                      <a:pt x="220" y="16"/>
                    </a:cubicBezTo>
                    <a:cubicBezTo>
                      <a:pt x="201" y="5"/>
                      <a:pt x="181"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7"/>
              <p:cNvSpPr/>
              <p:nvPr/>
            </p:nvSpPr>
            <p:spPr>
              <a:xfrm rot="121333" flipH="1">
                <a:off x="8764272" y="2409306"/>
                <a:ext cx="28903" cy="15907"/>
              </a:xfrm>
              <a:custGeom>
                <a:avLst/>
                <a:gdLst/>
                <a:ahLst/>
                <a:cxnLst/>
                <a:rect l="l" t="t" r="r" b="b"/>
                <a:pathLst>
                  <a:path w="1152" h="634" extrusionOk="0">
                    <a:moveTo>
                      <a:pt x="174" y="0"/>
                    </a:moveTo>
                    <a:cubicBezTo>
                      <a:pt x="81" y="0"/>
                      <a:pt x="1" y="111"/>
                      <a:pt x="87" y="188"/>
                    </a:cubicBezTo>
                    <a:cubicBezTo>
                      <a:pt x="340" y="414"/>
                      <a:pt x="674" y="634"/>
                      <a:pt x="1025" y="634"/>
                    </a:cubicBezTo>
                    <a:cubicBezTo>
                      <a:pt x="1028" y="634"/>
                      <a:pt x="1031" y="634"/>
                      <a:pt x="1034" y="633"/>
                    </a:cubicBezTo>
                    <a:cubicBezTo>
                      <a:pt x="1118" y="633"/>
                      <a:pt x="1152" y="516"/>
                      <a:pt x="1076" y="474"/>
                    </a:cubicBezTo>
                    <a:cubicBezTo>
                      <a:pt x="794" y="325"/>
                      <a:pt x="502" y="230"/>
                      <a:pt x="251" y="29"/>
                    </a:cubicBezTo>
                    <a:cubicBezTo>
                      <a:pt x="226" y="9"/>
                      <a:pt x="20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7"/>
              <p:cNvSpPr/>
              <p:nvPr/>
            </p:nvSpPr>
            <p:spPr>
              <a:xfrm rot="121333" flipH="1">
                <a:off x="8744771" y="2395545"/>
                <a:ext cx="22254" cy="14577"/>
              </a:xfrm>
              <a:custGeom>
                <a:avLst/>
                <a:gdLst/>
                <a:ahLst/>
                <a:cxnLst/>
                <a:rect l="l" t="t" r="r" b="b"/>
                <a:pathLst>
                  <a:path w="887" h="581" extrusionOk="0">
                    <a:moveTo>
                      <a:pt x="148" y="0"/>
                    </a:moveTo>
                    <a:cubicBezTo>
                      <a:pt x="67" y="0"/>
                      <a:pt x="0" y="101"/>
                      <a:pt x="70" y="180"/>
                    </a:cubicBezTo>
                    <a:cubicBezTo>
                      <a:pt x="158" y="283"/>
                      <a:pt x="257" y="370"/>
                      <a:pt x="363" y="446"/>
                    </a:cubicBezTo>
                    <a:cubicBezTo>
                      <a:pt x="477" y="525"/>
                      <a:pt x="595" y="556"/>
                      <a:pt x="732" y="579"/>
                    </a:cubicBezTo>
                    <a:cubicBezTo>
                      <a:pt x="737" y="580"/>
                      <a:pt x="742" y="580"/>
                      <a:pt x="747" y="580"/>
                    </a:cubicBezTo>
                    <a:cubicBezTo>
                      <a:pt x="830" y="580"/>
                      <a:pt x="887" y="469"/>
                      <a:pt x="800" y="416"/>
                    </a:cubicBezTo>
                    <a:cubicBezTo>
                      <a:pt x="702" y="358"/>
                      <a:pt x="611" y="290"/>
                      <a:pt x="507" y="237"/>
                    </a:cubicBezTo>
                    <a:cubicBezTo>
                      <a:pt x="405" y="180"/>
                      <a:pt x="310" y="111"/>
                      <a:pt x="223" y="32"/>
                    </a:cubicBezTo>
                    <a:cubicBezTo>
                      <a:pt x="199" y="10"/>
                      <a:pt x="173" y="0"/>
                      <a:pt x="1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7"/>
              <p:cNvSpPr/>
              <p:nvPr/>
            </p:nvSpPr>
            <p:spPr>
              <a:xfrm rot="121333" flipH="1">
                <a:off x="8722017" y="2375036"/>
                <a:ext cx="26545" cy="17738"/>
              </a:xfrm>
              <a:custGeom>
                <a:avLst/>
                <a:gdLst/>
                <a:ahLst/>
                <a:cxnLst/>
                <a:rect l="l" t="t" r="r" b="b"/>
                <a:pathLst>
                  <a:path w="1058" h="707" extrusionOk="0">
                    <a:moveTo>
                      <a:pt x="132" y="1"/>
                    </a:moveTo>
                    <a:cubicBezTo>
                      <a:pt x="48" y="1"/>
                      <a:pt x="0" y="120"/>
                      <a:pt x="84" y="181"/>
                    </a:cubicBezTo>
                    <a:cubicBezTo>
                      <a:pt x="214" y="280"/>
                      <a:pt x="343" y="378"/>
                      <a:pt x="480" y="469"/>
                    </a:cubicBezTo>
                    <a:cubicBezTo>
                      <a:pt x="605" y="557"/>
                      <a:pt x="726" y="656"/>
                      <a:pt x="875" y="702"/>
                    </a:cubicBezTo>
                    <a:cubicBezTo>
                      <a:pt x="887" y="705"/>
                      <a:pt x="898" y="707"/>
                      <a:pt x="909" y="707"/>
                    </a:cubicBezTo>
                    <a:cubicBezTo>
                      <a:pt x="1006" y="707"/>
                      <a:pt x="1057" y="580"/>
                      <a:pt x="989" y="504"/>
                    </a:cubicBezTo>
                    <a:cubicBezTo>
                      <a:pt x="886" y="390"/>
                      <a:pt x="742" y="321"/>
                      <a:pt x="609" y="246"/>
                    </a:cubicBezTo>
                    <a:cubicBezTo>
                      <a:pt x="468" y="165"/>
                      <a:pt x="324" y="90"/>
                      <a:pt x="179" y="13"/>
                    </a:cubicBezTo>
                    <a:cubicBezTo>
                      <a:pt x="162" y="5"/>
                      <a:pt x="146"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7"/>
              <p:cNvSpPr/>
              <p:nvPr/>
            </p:nvSpPr>
            <p:spPr>
              <a:xfrm rot="121333" flipH="1">
                <a:off x="8715425" y="2429070"/>
                <a:ext cx="21803" cy="12796"/>
              </a:xfrm>
              <a:custGeom>
                <a:avLst/>
                <a:gdLst/>
                <a:ahLst/>
                <a:cxnLst/>
                <a:rect l="l" t="t" r="r" b="b"/>
                <a:pathLst>
                  <a:path w="869" h="510" extrusionOk="0">
                    <a:moveTo>
                      <a:pt x="170" y="0"/>
                    </a:moveTo>
                    <a:cubicBezTo>
                      <a:pt x="42" y="0"/>
                      <a:pt x="0" y="164"/>
                      <a:pt x="105" y="243"/>
                    </a:cubicBezTo>
                    <a:cubicBezTo>
                      <a:pt x="203" y="320"/>
                      <a:pt x="333" y="369"/>
                      <a:pt x="443" y="426"/>
                    </a:cubicBezTo>
                    <a:cubicBezTo>
                      <a:pt x="525" y="470"/>
                      <a:pt x="610" y="510"/>
                      <a:pt x="698" y="510"/>
                    </a:cubicBezTo>
                    <a:cubicBezTo>
                      <a:pt x="724" y="510"/>
                      <a:pt x="751" y="506"/>
                      <a:pt x="777" y="499"/>
                    </a:cubicBezTo>
                    <a:cubicBezTo>
                      <a:pt x="846" y="480"/>
                      <a:pt x="868" y="408"/>
                      <a:pt x="838" y="346"/>
                    </a:cubicBezTo>
                    <a:cubicBezTo>
                      <a:pt x="789" y="236"/>
                      <a:pt x="671" y="190"/>
                      <a:pt x="565" y="145"/>
                    </a:cubicBezTo>
                    <a:cubicBezTo>
                      <a:pt x="447" y="95"/>
                      <a:pt x="329" y="31"/>
                      <a:pt x="207" y="4"/>
                    </a:cubicBezTo>
                    <a:cubicBezTo>
                      <a:pt x="194" y="1"/>
                      <a:pt x="182"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7"/>
              <p:cNvSpPr/>
              <p:nvPr/>
            </p:nvSpPr>
            <p:spPr>
              <a:xfrm rot="121333" flipH="1">
                <a:off x="8760277" y="2374654"/>
                <a:ext cx="23785" cy="12821"/>
              </a:xfrm>
              <a:custGeom>
                <a:avLst/>
                <a:gdLst/>
                <a:ahLst/>
                <a:cxnLst/>
                <a:rect l="l" t="t" r="r" b="b"/>
                <a:pathLst>
                  <a:path w="948" h="511" extrusionOk="0">
                    <a:moveTo>
                      <a:pt x="106" y="1"/>
                    </a:moveTo>
                    <a:cubicBezTo>
                      <a:pt x="38" y="4"/>
                      <a:pt x="0" y="73"/>
                      <a:pt x="30" y="130"/>
                    </a:cubicBezTo>
                    <a:cubicBezTo>
                      <a:pt x="95" y="244"/>
                      <a:pt x="236" y="308"/>
                      <a:pt x="350" y="366"/>
                    </a:cubicBezTo>
                    <a:cubicBezTo>
                      <a:pt x="483" y="434"/>
                      <a:pt x="620" y="472"/>
                      <a:pt x="764" y="506"/>
                    </a:cubicBezTo>
                    <a:cubicBezTo>
                      <a:pt x="776" y="509"/>
                      <a:pt x="787" y="510"/>
                      <a:pt x="797" y="510"/>
                    </a:cubicBezTo>
                    <a:cubicBezTo>
                      <a:pt x="919" y="510"/>
                      <a:pt x="948" y="335"/>
                      <a:pt x="825" y="285"/>
                    </a:cubicBezTo>
                    <a:cubicBezTo>
                      <a:pt x="699" y="232"/>
                      <a:pt x="578" y="171"/>
                      <a:pt x="453" y="118"/>
                    </a:cubicBezTo>
                    <a:cubicBezTo>
                      <a:pt x="342" y="73"/>
                      <a:pt x="228" y="1"/>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7"/>
              <p:cNvSpPr/>
              <p:nvPr/>
            </p:nvSpPr>
            <p:spPr>
              <a:xfrm rot="121333" flipH="1">
                <a:off x="8679931" y="2412770"/>
                <a:ext cx="19846" cy="13799"/>
              </a:xfrm>
              <a:custGeom>
                <a:avLst/>
                <a:gdLst/>
                <a:ahLst/>
                <a:cxnLst/>
                <a:rect l="l" t="t" r="r" b="b"/>
                <a:pathLst>
                  <a:path w="791" h="550" extrusionOk="0">
                    <a:moveTo>
                      <a:pt x="133" y="0"/>
                    </a:moveTo>
                    <a:cubicBezTo>
                      <a:pt x="48" y="0"/>
                      <a:pt x="0" y="119"/>
                      <a:pt x="62" y="184"/>
                    </a:cubicBezTo>
                    <a:cubicBezTo>
                      <a:pt x="146" y="267"/>
                      <a:pt x="256" y="336"/>
                      <a:pt x="351" y="404"/>
                    </a:cubicBezTo>
                    <a:cubicBezTo>
                      <a:pt x="442" y="469"/>
                      <a:pt x="552" y="541"/>
                      <a:pt x="667" y="549"/>
                    </a:cubicBezTo>
                    <a:cubicBezTo>
                      <a:pt x="668" y="549"/>
                      <a:pt x="670" y="549"/>
                      <a:pt x="671" y="549"/>
                    </a:cubicBezTo>
                    <a:cubicBezTo>
                      <a:pt x="751" y="549"/>
                      <a:pt x="791" y="457"/>
                      <a:pt x="758" y="390"/>
                    </a:cubicBezTo>
                    <a:cubicBezTo>
                      <a:pt x="704" y="294"/>
                      <a:pt x="583" y="222"/>
                      <a:pt x="488" y="169"/>
                    </a:cubicBezTo>
                    <a:cubicBezTo>
                      <a:pt x="385" y="111"/>
                      <a:pt x="279" y="47"/>
                      <a:pt x="165" y="5"/>
                    </a:cubicBezTo>
                    <a:cubicBezTo>
                      <a:pt x="154" y="2"/>
                      <a:pt x="143"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7"/>
              <p:cNvSpPr/>
              <p:nvPr/>
            </p:nvSpPr>
            <p:spPr>
              <a:xfrm rot="121333" flipH="1">
                <a:off x="8683637" y="2377883"/>
                <a:ext cx="20021" cy="15882"/>
              </a:xfrm>
              <a:custGeom>
                <a:avLst/>
                <a:gdLst/>
                <a:ahLst/>
                <a:cxnLst/>
                <a:rect l="l" t="t" r="r" b="b"/>
                <a:pathLst>
                  <a:path w="798" h="633" extrusionOk="0">
                    <a:moveTo>
                      <a:pt x="155" y="0"/>
                    </a:moveTo>
                    <a:cubicBezTo>
                      <a:pt x="62" y="0"/>
                      <a:pt x="0" y="118"/>
                      <a:pt x="70" y="202"/>
                    </a:cubicBezTo>
                    <a:cubicBezTo>
                      <a:pt x="149" y="297"/>
                      <a:pt x="241" y="389"/>
                      <a:pt x="340" y="465"/>
                    </a:cubicBezTo>
                    <a:cubicBezTo>
                      <a:pt x="386" y="499"/>
                      <a:pt x="442" y="522"/>
                      <a:pt x="492" y="553"/>
                    </a:cubicBezTo>
                    <a:cubicBezTo>
                      <a:pt x="545" y="587"/>
                      <a:pt x="595" y="621"/>
                      <a:pt x="659" y="632"/>
                    </a:cubicBezTo>
                    <a:cubicBezTo>
                      <a:pt x="663" y="633"/>
                      <a:pt x="667" y="633"/>
                      <a:pt x="672" y="633"/>
                    </a:cubicBezTo>
                    <a:cubicBezTo>
                      <a:pt x="730" y="633"/>
                      <a:pt x="798" y="585"/>
                      <a:pt x="770" y="518"/>
                    </a:cubicBezTo>
                    <a:cubicBezTo>
                      <a:pt x="732" y="411"/>
                      <a:pt x="628" y="309"/>
                      <a:pt x="545" y="233"/>
                    </a:cubicBezTo>
                    <a:cubicBezTo>
                      <a:pt x="451" y="146"/>
                      <a:pt x="328" y="74"/>
                      <a:pt x="214" y="16"/>
                    </a:cubicBezTo>
                    <a:cubicBezTo>
                      <a:pt x="194" y="5"/>
                      <a:pt x="174" y="0"/>
                      <a:pt x="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7"/>
              <p:cNvSpPr/>
              <p:nvPr/>
            </p:nvSpPr>
            <p:spPr>
              <a:xfrm rot="121333" flipH="1">
                <a:off x="8681009" y="2459719"/>
                <a:ext cx="27649" cy="19670"/>
              </a:xfrm>
              <a:custGeom>
                <a:avLst/>
                <a:gdLst/>
                <a:ahLst/>
                <a:cxnLst/>
                <a:rect l="l" t="t" r="r" b="b"/>
                <a:pathLst>
                  <a:path w="1102" h="784" extrusionOk="0">
                    <a:moveTo>
                      <a:pt x="150" y="1"/>
                    </a:moveTo>
                    <a:cubicBezTo>
                      <a:pt x="73" y="1"/>
                      <a:pt x="0" y="95"/>
                      <a:pt x="75" y="154"/>
                    </a:cubicBezTo>
                    <a:cubicBezTo>
                      <a:pt x="212" y="260"/>
                      <a:pt x="352" y="363"/>
                      <a:pt x="489" y="473"/>
                    </a:cubicBezTo>
                    <a:cubicBezTo>
                      <a:pt x="619" y="583"/>
                      <a:pt x="736" y="701"/>
                      <a:pt x="893" y="773"/>
                    </a:cubicBezTo>
                    <a:cubicBezTo>
                      <a:pt x="908" y="780"/>
                      <a:pt x="925" y="784"/>
                      <a:pt x="941" y="784"/>
                    </a:cubicBezTo>
                    <a:cubicBezTo>
                      <a:pt x="1022" y="784"/>
                      <a:pt x="1102" y="706"/>
                      <a:pt x="1045" y="621"/>
                    </a:cubicBezTo>
                    <a:cubicBezTo>
                      <a:pt x="945" y="477"/>
                      <a:pt x="813" y="389"/>
                      <a:pt x="668" y="290"/>
                    </a:cubicBezTo>
                    <a:cubicBezTo>
                      <a:pt x="512" y="187"/>
                      <a:pt x="357" y="89"/>
                      <a:pt x="189" y="9"/>
                    </a:cubicBezTo>
                    <a:cubicBezTo>
                      <a:pt x="176" y="3"/>
                      <a:pt x="163" y="1"/>
                      <a:pt x="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7"/>
              <p:cNvSpPr/>
              <p:nvPr/>
            </p:nvSpPr>
            <p:spPr>
              <a:xfrm rot="121333" flipH="1">
                <a:off x="8653214" y="2453717"/>
                <a:ext cx="26294" cy="17663"/>
              </a:xfrm>
              <a:custGeom>
                <a:avLst/>
                <a:gdLst/>
                <a:ahLst/>
                <a:cxnLst/>
                <a:rect l="l" t="t" r="r" b="b"/>
                <a:pathLst>
                  <a:path w="1048" h="704" extrusionOk="0">
                    <a:moveTo>
                      <a:pt x="138" y="0"/>
                    </a:moveTo>
                    <a:cubicBezTo>
                      <a:pt x="65" y="0"/>
                      <a:pt x="1" y="93"/>
                      <a:pt x="71" y="147"/>
                    </a:cubicBezTo>
                    <a:cubicBezTo>
                      <a:pt x="190" y="246"/>
                      <a:pt x="307" y="349"/>
                      <a:pt x="432" y="444"/>
                    </a:cubicBezTo>
                    <a:cubicBezTo>
                      <a:pt x="573" y="551"/>
                      <a:pt x="699" y="626"/>
                      <a:pt x="862" y="695"/>
                    </a:cubicBezTo>
                    <a:cubicBezTo>
                      <a:pt x="876" y="701"/>
                      <a:pt x="890" y="704"/>
                      <a:pt x="904" y="704"/>
                    </a:cubicBezTo>
                    <a:cubicBezTo>
                      <a:pt x="981" y="704"/>
                      <a:pt x="1047" y="614"/>
                      <a:pt x="976" y="542"/>
                    </a:cubicBezTo>
                    <a:cubicBezTo>
                      <a:pt x="858" y="425"/>
                      <a:pt x="755" y="337"/>
                      <a:pt x="611" y="254"/>
                    </a:cubicBezTo>
                    <a:cubicBezTo>
                      <a:pt x="467" y="166"/>
                      <a:pt x="322" y="90"/>
                      <a:pt x="178" y="10"/>
                    </a:cubicBezTo>
                    <a:cubicBezTo>
                      <a:pt x="165" y="3"/>
                      <a:pt x="151" y="0"/>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7"/>
              <p:cNvSpPr/>
              <p:nvPr/>
            </p:nvSpPr>
            <p:spPr>
              <a:xfrm rot="121333" flipH="1">
                <a:off x="8629183" y="2488189"/>
                <a:ext cx="21953" cy="14326"/>
              </a:xfrm>
              <a:custGeom>
                <a:avLst/>
                <a:gdLst/>
                <a:ahLst/>
                <a:cxnLst/>
                <a:rect l="l" t="t" r="r" b="b"/>
                <a:pathLst>
                  <a:path w="875" h="571" extrusionOk="0">
                    <a:moveTo>
                      <a:pt x="161" y="1"/>
                    </a:moveTo>
                    <a:cubicBezTo>
                      <a:pt x="68" y="1"/>
                      <a:pt x="1" y="141"/>
                      <a:pt x="82" y="208"/>
                    </a:cubicBezTo>
                    <a:cubicBezTo>
                      <a:pt x="173" y="285"/>
                      <a:pt x="264" y="353"/>
                      <a:pt x="364" y="418"/>
                    </a:cubicBezTo>
                    <a:cubicBezTo>
                      <a:pt x="470" y="490"/>
                      <a:pt x="557" y="555"/>
                      <a:pt x="687" y="570"/>
                    </a:cubicBezTo>
                    <a:cubicBezTo>
                      <a:pt x="691" y="570"/>
                      <a:pt x="695" y="570"/>
                      <a:pt x="699" y="570"/>
                    </a:cubicBezTo>
                    <a:cubicBezTo>
                      <a:pt x="800" y="570"/>
                      <a:pt x="874" y="429"/>
                      <a:pt x="816" y="350"/>
                    </a:cubicBezTo>
                    <a:cubicBezTo>
                      <a:pt x="736" y="243"/>
                      <a:pt x="638" y="205"/>
                      <a:pt x="524" y="148"/>
                    </a:cubicBezTo>
                    <a:cubicBezTo>
                      <a:pt x="417" y="99"/>
                      <a:pt x="310" y="48"/>
                      <a:pt x="196" y="7"/>
                    </a:cubicBezTo>
                    <a:cubicBezTo>
                      <a:pt x="184" y="3"/>
                      <a:pt x="172" y="1"/>
                      <a:pt x="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7"/>
              <p:cNvSpPr/>
              <p:nvPr/>
            </p:nvSpPr>
            <p:spPr>
              <a:xfrm rot="121333" flipH="1">
                <a:off x="8615187" y="2465017"/>
                <a:ext cx="21452" cy="17312"/>
              </a:xfrm>
              <a:custGeom>
                <a:avLst/>
                <a:gdLst/>
                <a:ahLst/>
                <a:cxnLst/>
                <a:rect l="l" t="t" r="r" b="b"/>
                <a:pathLst>
                  <a:path w="855" h="690" extrusionOk="0">
                    <a:moveTo>
                      <a:pt x="128" y="0"/>
                    </a:moveTo>
                    <a:cubicBezTo>
                      <a:pt x="61" y="0"/>
                      <a:pt x="1" y="93"/>
                      <a:pt x="44" y="153"/>
                    </a:cubicBezTo>
                    <a:cubicBezTo>
                      <a:pt x="135" y="279"/>
                      <a:pt x="231" y="393"/>
                      <a:pt x="349" y="495"/>
                    </a:cubicBezTo>
                    <a:cubicBezTo>
                      <a:pt x="448" y="584"/>
                      <a:pt x="579" y="690"/>
                      <a:pt x="723" y="690"/>
                    </a:cubicBezTo>
                    <a:cubicBezTo>
                      <a:pt x="727" y="690"/>
                      <a:pt x="732" y="690"/>
                      <a:pt x="737" y="690"/>
                    </a:cubicBezTo>
                    <a:cubicBezTo>
                      <a:pt x="809" y="686"/>
                      <a:pt x="855" y="621"/>
                      <a:pt x="839" y="553"/>
                    </a:cubicBezTo>
                    <a:cubicBezTo>
                      <a:pt x="813" y="409"/>
                      <a:pt x="672" y="302"/>
                      <a:pt x="558" y="222"/>
                    </a:cubicBezTo>
                    <a:cubicBezTo>
                      <a:pt x="432" y="130"/>
                      <a:pt x="300" y="66"/>
                      <a:pt x="155" y="5"/>
                    </a:cubicBezTo>
                    <a:cubicBezTo>
                      <a:pt x="146" y="2"/>
                      <a:pt x="137" y="0"/>
                      <a:pt x="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7"/>
              <p:cNvSpPr/>
              <p:nvPr/>
            </p:nvSpPr>
            <p:spPr>
              <a:xfrm rot="121333" flipH="1">
                <a:off x="8587205" y="2509495"/>
                <a:ext cx="20122" cy="15932"/>
              </a:xfrm>
              <a:custGeom>
                <a:avLst/>
                <a:gdLst/>
                <a:ahLst/>
                <a:cxnLst/>
                <a:rect l="l" t="t" r="r" b="b"/>
                <a:pathLst>
                  <a:path w="802" h="635" extrusionOk="0">
                    <a:moveTo>
                      <a:pt x="151" y="1"/>
                    </a:moveTo>
                    <a:cubicBezTo>
                      <a:pt x="65" y="1"/>
                      <a:pt x="1" y="107"/>
                      <a:pt x="68" y="197"/>
                    </a:cubicBezTo>
                    <a:cubicBezTo>
                      <a:pt x="201" y="364"/>
                      <a:pt x="372" y="585"/>
                      <a:pt x="593" y="630"/>
                    </a:cubicBezTo>
                    <a:cubicBezTo>
                      <a:pt x="605" y="633"/>
                      <a:pt x="616" y="634"/>
                      <a:pt x="627" y="634"/>
                    </a:cubicBezTo>
                    <a:cubicBezTo>
                      <a:pt x="742" y="634"/>
                      <a:pt x="802" y="499"/>
                      <a:pt x="726" y="406"/>
                    </a:cubicBezTo>
                    <a:cubicBezTo>
                      <a:pt x="654" y="322"/>
                      <a:pt x="566" y="276"/>
                      <a:pt x="475" y="216"/>
                    </a:cubicBezTo>
                    <a:cubicBezTo>
                      <a:pt x="391" y="162"/>
                      <a:pt x="307" y="98"/>
                      <a:pt x="231" y="34"/>
                    </a:cubicBezTo>
                    <a:cubicBezTo>
                      <a:pt x="205" y="10"/>
                      <a:pt x="177"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7"/>
              <p:cNvSpPr/>
              <p:nvPr/>
            </p:nvSpPr>
            <p:spPr>
              <a:xfrm rot="121333" flipH="1">
                <a:off x="8375291" y="2004978"/>
                <a:ext cx="208469" cy="617379"/>
              </a:xfrm>
              <a:custGeom>
                <a:avLst/>
                <a:gdLst/>
                <a:ahLst/>
                <a:cxnLst/>
                <a:rect l="l" t="t" r="r" b="b"/>
                <a:pathLst>
                  <a:path w="8309" h="24607" extrusionOk="0">
                    <a:moveTo>
                      <a:pt x="4010" y="1"/>
                    </a:moveTo>
                    <a:cubicBezTo>
                      <a:pt x="0" y="1"/>
                      <a:pt x="3290" y="24606"/>
                      <a:pt x="3290" y="24606"/>
                    </a:cubicBezTo>
                    <a:cubicBezTo>
                      <a:pt x="3290" y="24606"/>
                      <a:pt x="8308" y="459"/>
                      <a:pt x="4122" y="7"/>
                    </a:cubicBezTo>
                    <a:cubicBezTo>
                      <a:pt x="4084" y="3"/>
                      <a:pt x="4047" y="1"/>
                      <a:pt x="4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7"/>
              <p:cNvSpPr/>
              <p:nvPr/>
            </p:nvSpPr>
            <p:spPr>
              <a:xfrm rot="121333" flipH="1">
                <a:off x="8503880" y="2066880"/>
                <a:ext cx="8330" cy="19294"/>
              </a:xfrm>
              <a:custGeom>
                <a:avLst/>
                <a:gdLst/>
                <a:ahLst/>
                <a:cxnLst/>
                <a:rect l="l" t="t" r="r" b="b"/>
                <a:pathLst>
                  <a:path w="332" h="769" extrusionOk="0">
                    <a:moveTo>
                      <a:pt x="166" y="1"/>
                    </a:moveTo>
                    <a:cubicBezTo>
                      <a:pt x="119" y="1"/>
                      <a:pt x="73" y="32"/>
                      <a:pt x="69" y="95"/>
                    </a:cubicBezTo>
                    <a:cubicBezTo>
                      <a:pt x="54" y="281"/>
                      <a:pt x="0" y="509"/>
                      <a:pt x="58" y="688"/>
                    </a:cubicBezTo>
                    <a:cubicBezTo>
                      <a:pt x="75" y="741"/>
                      <a:pt x="120" y="768"/>
                      <a:pt x="166" y="768"/>
                    </a:cubicBezTo>
                    <a:cubicBezTo>
                      <a:pt x="211" y="768"/>
                      <a:pt x="255" y="741"/>
                      <a:pt x="270" y="688"/>
                    </a:cubicBezTo>
                    <a:cubicBezTo>
                      <a:pt x="332" y="509"/>
                      <a:pt x="274" y="281"/>
                      <a:pt x="263" y="95"/>
                    </a:cubicBezTo>
                    <a:cubicBezTo>
                      <a:pt x="259" y="32"/>
                      <a:pt x="213"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7"/>
              <p:cNvSpPr/>
              <p:nvPr/>
            </p:nvSpPr>
            <p:spPr>
              <a:xfrm rot="121333" flipH="1">
                <a:off x="8486304" y="2043167"/>
                <a:ext cx="8505" cy="24237"/>
              </a:xfrm>
              <a:custGeom>
                <a:avLst/>
                <a:gdLst/>
                <a:ahLst/>
                <a:cxnLst/>
                <a:rect l="l" t="t" r="r" b="b"/>
                <a:pathLst>
                  <a:path w="339" h="966" extrusionOk="0">
                    <a:moveTo>
                      <a:pt x="235" y="1"/>
                    </a:moveTo>
                    <a:cubicBezTo>
                      <a:pt x="190" y="1"/>
                      <a:pt x="143" y="26"/>
                      <a:pt x="121" y="76"/>
                    </a:cubicBezTo>
                    <a:cubicBezTo>
                      <a:pt x="65" y="213"/>
                      <a:pt x="34" y="346"/>
                      <a:pt x="16" y="494"/>
                    </a:cubicBezTo>
                    <a:cubicBezTo>
                      <a:pt x="0" y="634"/>
                      <a:pt x="49" y="775"/>
                      <a:pt x="102" y="908"/>
                    </a:cubicBezTo>
                    <a:cubicBezTo>
                      <a:pt x="117" y="944"/>
                      <a:pt x="155" y="966"/>
                      <a:pt x="191" y="966"/>
                    </a:cubicBezTo>
                    <a:cubicBezTo>
                      <a:pt x="223" y="966"/>
                      <a:pt x="253" y="948"/>
                      <a:pt x="262" y="908"/>
                    </a:cubicBezTo>
                    <a:cubicBezTo>
                      <a:pt x="293" y="780"/>
                      <a:pt x="335" y="654"/>
                      <a:pt x="335" y="524"/>
                    </a:cubicBezTo>
                    <a:cubicBezTo>
                      <a:pt x="339" y="384"/>
                      <a:pt x="339" y="243"/>
                      <a:pt x="335" y="106"/>
                    </a:cubicBezTo>
                    <a:cubicBezTo>
                      <a:pt x="335" y="35"/>
                      <a:pt x="287" y="1"/>
                      <a:pt x="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7"/>
              <p:cNvSpPr/>
              <p:nvPr/>
            </p:nvSpPr>
            <p:spPr>
              <a:xfrm rot="121333" flipH="1">
                <a:off x="8467163" y="2081986"/>
                <a:ext cx="8806" cy="19745"/>
              </a:xfrm>
              <a:custGeom>
                <a:avLst/>
                <a:gdLst/>
                <a:ahLst/>
                <a:cxnLst/>
                <a:rect l="l" t="t" r="r" b="b"/>
                <a:pathLst>
                  <a:path w="351" h="787" extrusionOk="0">
                    <a:moveTo>
                      <a:pt x="175" y="0"/>
                    </a:moveTo>
                    <a:cubicBezTo>
                      <a:pt x="135" y="0"/>
                      <a:pt x="95" y="23"/>
                      <a:pt x="84" y="69"/>
                    </a:cubicBezTo>
                    <a:cubicBezTo>
                      <a:pt x="58" y="176"/>
                      <a:pt x="47" y="282"/>
                      <a:pt x="35" y="396"/>
                    </a:cubicBezTo>
                    <a:cubicBezTo>
                      <a:pt x="24" y="507"/>
                      <a:pt x="1" y="625"/>
                      <a:pt x="61" y="723"/>
                    </a:cubicBezTo>
                    <a:cubicBezTo>
                      <a:pt x="90" y="765"/>
                      <a:pt x="133" y="786"/>
                      <a:pt x="175" y="786"/>
                    </a:cubicBezTo>
                    <a:cubicBezTo>
                      <a:pt x="217" y="786"/>
                      <a:pt x="259" y="765"/>
                      <a:pt x="286" y="723"/>
                    </a:cubicBezTo>
                    <a:cubicBezTo>
                      <a:pt x="350" y="625"/>
                      <a:pt x="324" y="507"/>
                      <a:pt x="316" y="396"/>
                    </a:cubicBezTo>
                    <a:cubicBezTo>
                      <a:pt x="305" y="282"/>
                      <a:pt x="293" y="176"/>
                      <a:pt x="266" y="69"/>
                    </a:cubicBezTo>
                    <a:cubicBezTo>
                      <a:pt x="255" y="23"/>
                      <a:pt x="215"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7"/>
              <p:cNvSpPr/>
              <p:nvPr/>
            </p:nvSpPr>
            <p:spPr>
              <a:xfrm rot="121333" flipH="1">
                <a:off x="8486206" y="2113467"/>
                <a:ext cx="7577" cy="24262"/>
              </a:xfrm>
              <a:custGeom>
                <a:avLst/>
                <a:gdLst/>
                <a:ahLst/>
                <a:cxnLst/>
                <a:rect l="l" t="t" r="r" b="b"/>
                <a:pathLst>
                  <a:path w="302" h="967" extrusionOk="0">
                    <a:moveTo>
                      <a:pt x="151" y="1"/>
                    </a:moveTo>
                    <a:cubicBezTo>
                      <a:pt x="114" y="1"/>
                      <a:pt x="77" y="28"/>
                      <a:pt x="69" y="81"/>
                    </a:cubicBezTo>
                    <a:cubicBezTo>
                      <a:pt x="32" y="366"/>
                      <a:pt x="1" y="636"/>
                      <a:pt x="88" y="921"/>
                    </a:cubicBezTo>
                    <a:cubicBezTo>
                      <a:pt x="98" y="951"/>
                      <a:pt x="124" y="966"/>
                      <a:pt x="151" y="966"/>
                    </a:cubicBezTo>
                    <a:cubicBezTo>
                      <a:pt x="178" y="966"/>
                      <a:pt x="205" y="951"/>
                      <a:pt x="214" y="921"/>
                    </a:cubicBezTo>
                    <a:cubicBezTo>
                      <a:pt x="302" y="639"/>
                      <a:pt x="271" y="366"/>
                      <a:pt x="233" y="81"/>
                    </a:cubicBezTo>
                    <a:cubicBezTo>
                      <a:pt x="226" y="28"/>
                      <a:pt x="188"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7"/>
              <p:cNvSpPr/>
              <p:nvPr/>
            </p:nvSpPr>
            <p:spPr>
              <a:xfrm rot="121333" flipH="1">
                <a:off x="8503434" y="2136796"/>
                <a:ext cx="11792" cy="28527"/>
              </a:xfrm>
              <a:custGeom>
                <a:avLst/>
                <a:gdLst/>
                <a:ahLst/>
                <a:cxnLst/>
                <a:rect l="l" t="t" r="r" b="b"/>
                <a:pathLst>
                  <a:path w="470" h="1137" extrusionOk="0">
                    <a:moveTo>
                      <a:pt x="215" y="1"/>
                    </a:moveTo>
                    <a:cubicBezTo>
                      <a:pt x="171" y="1"/>
                      <a:pt x="125" y="32"/>
                      <a:pt x="123" y="88"/>
                    </a:cubicBezTo>
                    <a:cubicBezTo>
                      <a:pt x="111" y="270"/>
                      <a:pt x="89" y="453"/>
                      <a:pt x="58" y="631"/>
                    </a:cubicBezTo>
                    <a:cubicBezTo>
                      <a:pt x="28" y="779"/>
                      <a:pt x="1" y="920"/>
                      <a:pt x="43" y="1069"/>
                    </a:cubicBezTo>
                    <a:cubicBezTo>
                      <a:pt x="57" y="1112"/>
                      <a:pt x="96" y="1137"/>
                      <a:pt x="136" y="1137"/>
                    </a:cubicBezTo>
                    <a:cubicBezTo>
                      <a:pt x="159" y="1137"/>
                      <a:pt x="183" y="1128"/>
                      <a:pt x="203" y="1110"/>
                    </a:cubicBezTo>
                    <a:cubicBezTo>
                      <a:pt x="469" y="863"/>
                      <a:pt x="385" y="376"/>
                      <a:pt x="297" y="65"/>
                    </a:cubicBezTo>
                    <a:cubicBezTo>
                      <a:pt x="286" y="21"/>
                      <a:pt x="251"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7"/>
              <p:cNvSpPr/>
              <p:nvPr/>
            </p:nvSpPr>
            <p:spPr>
              <a:xfrm rot="121333" flipH="1">
                <a:off x="8489125" y="2169975"/>
                <a:ext cx="8706" cy="21778"/>
              </a:xfrm>
              <a:custGeom>
                <a:avLst/>
                <a:gdLst/>
                <a:ahLst/>
                <a:cxnLst/>
                <a:rect l="l" t="t" r="r" b="b"/>
                <a:pathLst>
                  <a:path w="347" h="868" extrusionOk="0">
                    <a:moveTo>
                      <a:pt x="173" y="1"/>
                    </a:moveTo>
                    <a:cubicBezTo>
                      <a:pt x="132" y="1"/>
                      <a:pt x="90" y="30"/>
                      <a:pt x="84" y="90"/>
                    </a:cubicBezTo>
                    <a:cubicBezTo>
                      <a:pt x="69" y="215"/>
                      <a:pt x="46" y="341"/>
                      <a:pt x="34" y="466"/>
                    </a:cubicBezTo>
                    <a:cubicBezTo>
                      <a:pt x="23" y="583"/>
                      <a:pt x="1" y="697"/>
                      <a:pt x="62" y="804"/>
                    </a:cubicBezTo>
                    <a:cubicBezTo>
                      <a:pt x="86" y="846"/>
                      <a:pt x="130" y="867"/>
                      <a:pt x="173" y="867"/>
                    </a:cubicBezTo>
                    <a:cubicBezTo>
                      <a:pt x="216" y="867"/>
                      <a:pt x="259" y="846"/>
                      <a:pt x="282" y="804"/>
                    </a:cubicBezTo>
                    <a:cubicBezTo>
                      <a:pt x="346" y="697"/>
                      <a:pt x="324" y="583"/>
                      <a:pt x="313" y="466"/>
                    </a:cubicBezTo>
                    <a:cubicBezTo>
                      <a:pt x="301" y="341"/>
                      <a:pt x="278" y="215"/>
                      <a:pt x="262" y="90"/>
                    </a:cubicBezTo>
                    <a:cubicBezTo>
                      <a:pt x="257" y="30"/>
                      <a:pt x="215"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7"/>
              <p:cNvSpPr/>
              <p:nvPr/>
            </p:nvSpPr>
            <p:spPr>
              <a:xfrm rot="121333" flipH="1">
                <a:off x="8457676" y="2145018"/>
                <a:ext cx="8907" cy="20047"/>
              </a:xfrm>
              <a:custGeom>
                <a:avLst/>
                <a:gdLst/>
                <a:ahLst/>
                <a:cxnLst/>
                <a:rect l="l" t="t" r="r" b="b"/>
                <a:pathLst>
                  <a:path w="355" h="799" extrusionOk="0">
                    <a:moveTo>
                      <a:pt x="93" y="1"/>
                    </a:moveTo>
                    <a:cubicBezTo>
                      <a:pt x="52" y="1"/>
                      <a:pt x="12" y="28"/>
                      <a:pt x="12" y="85"/>
                    </a:cubicBezTo>
                    <a:cubicBezTo>
                      <a:pt x="8" y="203"/>
                      <a:pt x="1" y="317"/>
                      <a:pt x="4" y="435"/>
                    </a:cubicBezTo>
                    <a:cubicBezTo>
                      <a:pt x="12" y="538"/>
                      <a:pt x="12" y="652"/>
                      <a:pt x="58" y="747"/>
                    </a:cubicBezTo>
                    <a:cubicBezTo>
                      <a:pt x="77" y="781"/>
                      <a:pt x="114" y="798"/>
                      <a:pt x="151" y="798"/>
                    </a:cubicBezTo>
                    <a:cubicBezTo>
                      <a:pt x="188" y="798"/>
                      <a:pt x="225" y="781"/>
                      <a:pt x="244" y="747"/>
                    </a:cubicBezTo>
                    <a:cubicBezTo>
                      <a:pt x="355" y="545"/>
                      <a:pt x="263" y="259"/>
                      <a:pt x="183" y="62"/>
                    </a:cubicBezTo>
                    <a:cubicBezTo>
                      <a:pt x="167" y="22"/>
                      <a:pt x="129" y="1"/>
                      <a:pt x="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7"/>
              <p:cNvSpPr/>
              <p:nvPr/>
            </p:nvSpPr>
            <p:spPr>
              <a:xfrm rot="121333" flipH="1">
                <a:off x="8517527" y="2216994"/>
                <a:ext cx="7201" cy="21125"/>
              </a:xfrm>
              <a:custGeom>
                <a:avLst/>
                <a:gdLst/>
                <a:ahLst/>
                <a:cxnLst/>
                <a:rect l="l" t="t" r="r" b="b"/>
                <a:pathLst>
                  <a:path w="287" h="842" extrusionOk="0">
                    <a:moveTo>
                      <a:pt x="85" y="1"/>
                    </a:moveTo>
                    <a:cubicBezTo>
                      <a:pt x="47" y="1"/>
                      <a:pt x="10" y="27"/>
                      <a:pt x="8" y="76"/>
                    </a:cubicBezTo>
                    <a:cubicBezTo>
                      <a:pt x="4" y="312"/>
                      <a:pt x="1" y="563"/>
                      <a:pt x="73" y="791"/>
                    </a:cubicBezTo>
                    <a:cubicBezTo>
                      <a:pt x="82" y="825"/>
                      <a:pt x="110" y="841"/>
                      <a:pt x="139" y="841"/>
                    </a:cubicBezTo>
                    <a:cubicBezTo>
                      <a:pt x="168" y="841"/>
                      <a:pt x="198" y="824"/>
                      <a:pt x="210" y="791"/>
                    </a:cubicBezTo>
                    <a:cubicBezTo>
                      <a:pt x="286" y="548"/>
                      <a:pt x="248" y="290"/>
                      <a:pt x="164" y="58"/>
                    </a:cubicBezTo>
                    <a:cubicBezTo>
                      <a:pt x="150" y="19"/>
                      <a:pt x="117"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7"/>
              <p:cNvSpPr/>
              <p:nvPr/>
            </p:nvSpPr>
            <p:spPr>
              <a:xfrm rot="121333" flipH="1">
                <a:off x="8490497" y="2227699"/>
                <a:ext cx="10613" cy="23484"/>
              </a:xfrm>
              <a:custGeom>
                <a:avLst/>
                <a:gdLst/>
                <a:ahLst/>
                <a:cxnLst/>
                <a:rect l="l" t="t" r="r" b="b"/>
                <a:pathLst>
                  <a:path w="423" h="936" extrusionOk="0">
                    <a:moveTo>
                      <a:pt x="212" y="1"/>
                    </a:moveTo>
                    <a:cubicBezTo>
                      <a:pt x="171" y="1"/>
                      <a:pt x="130" y="23"/>
                      <a:pt x="122" y="67"/>
                    </a:cubicBezTo>
                    <a:cubicBezTo>
                      <a:pt x="84" y="318"/>
                      <a:pt x="1" y="645"/>
                      <a:pt x="119" y="884"/>
                    </a:cubicBezTo>
                    <a:cubicBezTo>
                      <a:pt x="137" y="918"/>
                      <a:pt x="175" y="935"/>
                      <a:pt x="213" y="935"/>
                    </a:cubicBezTo>
                    <a:cubicBezTo>
                      <a:pt x="250" y="935"/>
                      <a:pt x="287" y="918"/>
                      <a:pt x="305" y="884"/>
                    </a:cubicBezTo>
                    <a:cubicBezTo>
                      <a:pt x="422" y="645"/>
                      <a:pt x="339" y="318"/>
                      <a:pt x="301" y="67"/>
                    </a:cubicBezTo>
                    <a:cubicBezTo>
                      <a:pt x="293" y="23"/>
                      <a:pt x="253"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7"/>
              <p:cNvSpPr/>
              <p:nvPr/>
            </p:nvSpPr>
            <p:spPr>
              <a:xfrm rot="121333" flipH="1">
                <a:off x="8464082" y="2195082"/>
                <a:ext cx="9108" cy="22104"/>
              </a:xfrm>
              <a:custGeom>
                <a:avLst/>
                <a:gdLst/>
                <a:ahLst/>
                <a:cxnLst/>
                <a:rect l="l" t="t" r="r" b="b"/>
                <a:pathLst>
                  <a:path w="363" h="881" extrusionOk="0">
                    <a:moveTo>
                      <a:pt x="182" y="1"/>
                    </a:moveTo>
                    <a:cubicBezTo>
                      <a:pt x="143" y="1"/>
                      <a:pt x="104" y="24"/>
                      <a:pt x="88" y="69"/>
                    </a:cubicBezTo>
                    <a:cubicBezTo>
                      <a:pt x="51" y="187"/>
                      <a:pt x="51" y="324"/>
                      <a:pt x="43" y="446"/>
                    </a:cubicBezTo>
                    <a:cubicBezTo>
                      <a:pt x="32" y="571"/>
                      <a:pt x="1" y="697"/>
                      <a:pt x="66" y="815"/>
                    </a:cubicBezTo>
                    <a:cubicBezTo>
                      <a:pt x="90" y="859"/>
                      <a:pt x="136" y="880"/>
                      <a:pt x="181" y="880"/>
                    </a:cubicBezTo>
                    <a:cubicBezTo>
                      <a:pt x="227" y="880"/>
                      <a:pt x="273" y="859"/>
                      <a:pt x="297" y="815"/>
                    </a:cubicBezTo>
                    <a:cubicBezTo>
                      <a:pt x="362" y="697"/>
                      <a:pt x="332" y="571"/>
                      <a:pt x="320" y="446"/>
                    </a:cubicBezTo>
                    <a:cubicBezTo>
                      <a:pt x="313" y="324"/>
                      <a:pt x="313" y="187"/>
                      <a:pt x="274" y="69"/>
                    </a:cubicBezTo>
                    <a:cubicBezTo>
                      <a:pt x="259" y="24"/>
                      <a:pt x="221"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7"/>
              <p:cNvSpPr/>
              <p:nvPr/>
            </p:nvSpPr>
            <p:spPr>
              <a:xfrm rot="121333" flipH="1">
                <a:off x="8458684" y="2270727"/>
                <a:ext cx="11466" cy="25892"/>
              </a:xfrm>
              <a:custGeom>
                <a:avLst/>
                <a:gdLst/>
                <a:ahLst/>
                <a:cxnLst/>
                <a:rect l="l" t="t" r="r" b="b"/>
                <a:pathLst>
                  <a:path w="457" h="1032" extrusionOk="0">
                    <a:moveTo>
                      <a:pt x="213" y="0"/>
                    </a:moveTo>
                    <a:cubicBezTo>
                      <a:pt x="154" y="0"/>
                      <a:pt x="92" y="41"/>
                      <a:pt x="92" y="111"/>
                    </a:cubicBezTo>
                    <a:cubicBezTo>
                      <a:pt x="96" y="270"/>
                      <a:pt x="76" y="419"/>
                      <a:pt x="50" y="575"/>
                    </a:cubicBezTo>
                    <a:cubicBezTo>
                      <a:pt x="27" y="707"/>
                      <a:pt x="1" y="833"/>
                      <a:pt x="43" y="963"/>
                    </a:cubicBezTo>
                    <a:cubicBezTo>
                      <a:pt x="54" y="1009"/>
                      <a:pt x="89" y="1031"/>
                      <a:pt x="128" y="1031"/>
                    </a:cubicBezTo>
                    <a:cubicBezTo>
                      <a:pt x="153" y="1031"/>
                      <a:pt x="180" y="1022"/>
                      <a:pt x="202" y="1004"/>
                    </a:cubicBezTo>
                    <a:cubicBezTo>
                      <a:pt x="457" y="799"/>
                      <a:pt x="381" y="362"/>
                      <a:pt x="316" y="81"/>
                    </a:cubicBezTo>
                    <a:cubicBezTo>
                      <a:pt x="305" y="25"/>
                      <a:pt x="260"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7"/>
              <p:cNvSpPr/>
              <p:nvPr/>
            </p:nvSpPr>
            <p:spPr>
              <a:xfrm rot="121333" flipH="1">
                <a:off x="8486861" y="2282146"/>
                <a:ext cx="10412" cy="23835"/>
              </a:xfrm>
              <a:custGeom>
                <a:avLst/>
                <a:gdLst/>
                <a:ahLst/>
                <a:cxnLst/>
                <a:rect l="l" t="t" r="r" b="b"/>
                <a:pathLst>
                  <a:path w="415" h="950" extrusionOk="0">
                    <a:moveTo>
                      <a:pt x="234" y="1"/>
                    </a:moveTo>
                    <a:cubicBezTo>
                      <a:pt x="189" y="1"/>
                      <a:pt x="140" y="34"/>
                      <a:pt x="138" y="86"/>
                    </a:cubicBezTo>
                    <a:cubicBezTo>
                      <a:pt x="126" y="228"/>
                      <a:pt x="103" y="364"/>
                      <a:pt x="73" y="501"/>
                    </a:cubicBezTo>
                    <a:cubicBezTo>
                      <a:pt x="46" y="623"/>
                      <a:pt x="1" y="737"/>
                      <a:pt x="23" y="858"/>
                    </a:cubicBezTo>
                    <a:cubicBezTo>
                      <a:pt x="36" y="916"/>
                      <a:pt x="92" y="950"/>
                      <a:pt x="148" y="950"/>
                    </a:cubicBezTo>
                    <a:cubicBezTo>
                      <a:pt x="179" y="950"/>
                      <a:pt x="210" y="939"/>
                      <a:pt x="232" y="916"/>
                    </a:cubicBezTo>
                    <a:cubicBezTo>
                      <a:pt x="415" y="707"/>
                      <a:pt x="350" y="314"/>
                      <a:pt x="305" y="63"/>
                    </a:cubicBezTo>
                    <a:cubicBezTo>
                      <a:pt x="298" y="20"/>
                      <a:pt x="267" y="1"/>
                      <a:pt x="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7"/>
              <p:cNvSpPr/>
              <p:nvPr/>
            </p:nvSpPr>
            <p:spPr>
              <a:xfrm rot="121333" flipH="1">
                <a:off x="8507480" y="2273969"/>
                <a:ext cx="7953" cy="22631"/>
              </a:xfrm>
              <a:custGeom>
                <a:avLst/>
                <a:gdLst/>
                <a:ahLst/>
                <a:cxnLst/>
                <a:rect l="l" t="t" r="r" b="b"/>
                <a:pathLst>
                  <a:path w="317" h="902" extrusionOk="0">
                    <a:moveTo>
                      <a:pt x="117" y="0"/>
                    </a:moveTo>
                    <a:cubicBezTo>
                      <a:pt x="68" y="0"/>
                      <a:pt x="14" y="35"/>
                      <a:pt x="12" y="93"/>
                    </a:cubicBezTo>
                    <a:cubicBezTo>
                      <a:pt x="12" y="227"/>
                      <a:pt x="8" y="360"/>
                      <a:pt x="12" y="493"/>
                    </a:cubicBezTo>
                    <a:cubicBezTo>
                      <a:pt x="15" y="614"/>
                      <a:pt x="1" y="736"/>
                      <a:pt x="61" y="846"/>
                    </a:cubicBezTo>
                    <a:cubicBezTo>
                      <a:pt x="82" y="884"/>
                      <a:pt x="117" y="901"/>
                      <a:pt x="153" y="901"/>
                    </a:cubicBezTo>
                    <a:cubicBezTo>
                      <a:pt x="203" y="901"/>
                      <a:pt x="254" y="869"/>
                      <a:pt x="275" y="816"/>
                    </a:cubicBezTo>
                    <a:cubicBezTo>
                      <a:pt x="317" y="698"/>
                      <a:pt x="275" y="561"/>
                      <a:pt x="259" y="439"/>
                    </a:cubicBezTo>
                    <a:cubicBezTo>
                      <a:pt x="240" y="314"/>
                      <a:pt x="217" y="193"/>
                      <a:pt x="198" y="67"/>
                    </a:cubicBezTo>
                    <a:cubicBezTo>
                      <a:pt x="190" y="21"/>
                      <a:pt x="155"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7"/>
              <p:cNvSpPr/>
              <p:nvPr/>
            </p:nvSpPr>
            <p:spPr>
              <a:xfrm rot="121333" flipH="1">
                <a:off x="8506251" y="2335544"/>
                <a:ext cx="8606" cy="18892"/>
              </a:xfrm>
              <a:custGeom>
                <a:avLst/>
                <a:gdLst/>
                <a:ahLst/>
                <a:cxnLst/>
                <a:rect l="l" t="t" r="r" b="b"/>
                <a:pathLst>
                  <a:path w="343" h="753" extrusionOk="0">
                    <a:moveTo>
                      <a:pt x="172" y="1"/>
                    </a:moveTo>
                    <a:cubicBezTo>
                      <a:pt x="124" y="1"/>
                      <a:pt x="77" y="27"/>
                      <a:pt x="65" y="80"/>
                    </a:cubicBezTo>
                    <a:cubicBezTo>
                      <a:pt x="43" y="183"/>
                      <a:pt x="39" y="286"/>
                      <a:pt x="35" y="392"/>
                    </a:cubicBezTo>
                    <a:cubicBezTo>
                      <a:pt x="27" y="491"/>
                      <a:pt x="1" y="609"/>
                      <a:pt x="65" y="692"/>
                    </a:cubicBezTo>
                    <a:cubicBezTo>
                      <a:pt x="94" y="733"/>
                      <a:pt x="132" y="753"/>
                      <a:pt x="170" y="753"/>
                    </a:cubicBezTo>
                    <a:cubicBezTo>
                      <a:pt x="209" y="753"/>
                      <a:pt x="248" y="733"/>
                      <a:pt x="278" y="692"/>
                    </a:cubicBezTo>
                    <a:cubicBezTo>
                      <a:pt x="343" y="609"/>
                      <a:pt x="313" y="491"/>
                      <a:pt x="309" y="392"/>
                    </a:cubicBezTo>
                    <a:cubicBezTo>
                      <a:pt x="301" y="286"/>
                      <a:pt x="301" y="183"/>
                      <a:pt x="278" y="80"/>
                    </a:cubicBezTo>
                    <a:cubicBezTo>
                      <a:pt x="267" y="27"/>
                      <a:pt x="219"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7"/>
              <p:cNvSpPr/>
              <p:nvPr/>
            </p:nvSpPr>
            <p:spPr>
              <a:xfrm rot="121333" flipH="1">
                <a:off x="8482198" y="2332977"/>
                <a:ext cx="9283" cy="28452"/>
              </a:xfrm>
              <a:custGeom>
                <a:avLst/>
                <a:gdLst/>
                <a:ahLst/>
                <a:cxnLst/>
                <a:rect l="l" t="t" r="r" b="b"/>
                <a:pathLst>
                  <a:path w="370" h="1134" extrusionOk="0">
                    <a:moveTo>
                      <a:pt x="250" y="0"/>
                    </a:moveTo>
                    <a:cubicBezTo>
                      <a:pt x="213" y="0"/>
                      <a:pt x="177" y="22"/>
                      <a:pt x="164" y="70"/>
                    </a:cubicBezTo>
                    <a:cubicBezTo>
                      <a:pt x="118" y="233"/>
                      <a:pt x="84" y="396"/>
                      <a:pt x="61" y="563"/>
                    </a:cubicBezTo>
                    <a:cubicBezTo>
                      <a:pt x="43" y="723"/>
                      <a:pt x="1" y="887"/>
                      <a:pt x="46" y="1039"/>
                    </a:cubicBezTo>
                    <a:cubicBezTo>
                      <a:pt x="61" y="1098"/>
                      <a:pt x="119" y="1133"/>
                      <a:pt x="176" y="1133"/>
                    </a:cubicBezTo>
                    <a:cubicBezTo>
                      <a:pt x="218" y="1133"/>
                      <a:pt x="259" y="1114"/>
                      <a:pt x="282" y="1070"/>
                    </a:cubicBezTo>
                    <a:cubicBezTo>
                      <a:pt x="354" y="928"/>
                      <a:pt x="347" y="777"/>
                      <a:pt x="357" y="621"/>
                    </a:cubicBezTo>
                    <a:cubicBezTo>
                      <a:pt x="369" y="442"/>
                      <a:pt x="369" y="271"/>
                      <a:pt x="350" y="96"/>
                    </a:cubicBezTo>
                    <a:cubicBezTo>
                      <a:pt x="346" y="36"/>
                      <a:pt x="297" y="0"/>
                      <a:pt x="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7"/>
              <p:cNvSpPr/>
              <p:nvPr/>
            </p:nvSpPr>
            <p:spPr>
              <a:xfrm rot="121333" flipH="1">
                <a:off x="8462893" y="2322800"/>
                <a:ext cx="9082" cy="23158"/>
              </a:xfrm>
              <a:custGeom>
                <a:avLst/>
                <a:gdLst/>
                <a:ahLst/>
                <a:cxnLst/>
                <a:rect l="l" t="t" r="r" b="b"/>
                <a:pathLst>
                  <a:path w="362" h="923" extrusionOk="0">
                    <a:moveTo>
                      <a:pt x="269" y="1"/>
                    </a:moveTo>
                    <a:cubicBezTo>
                      <a:pt x="238" y="1"/>
                      <a:pt x="206" y="19"/>
                      <a:pt x="190" y="60"/>
                    </a:cubicBezTo>
                    <a:cubicBezTo>
                      <a:pt x="95" y="315"/>
                      <a:pt x="8" y="588"/>
                      <a:pt x="0" y="862"/>
                    </a:cubicBezTo>
                    <a:cubicBezTo>
                      <a:pt x="0" y="899"/>
                      <a:pt x="31" y="922"/>
                      <a:pt x="63" y="922"/>
                    </a:cubicBezTo>
                    <a:cubicBezTo>
                      <a:pt x="82" y="922"/>
                      <a:pt x="102" y="913"/>
                      <a:pt x="115" y="892"/>
                    </a:cubicBezTo>
                    <a:cubicBezTo>
                      <a:pt x="243" y="653"/>
                      <a:pt x="304" y="371"/>
                      <a:pt x="350" y="102"/>
                    </a:cubicBezTo>
                    <a:cubicBezTo>
                      <a:pt x="361" y="40"/>
                      <a:pt x="316" y="1"/>
                      <a:pt x="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7"/>
              <p:cNvSpPr/>
              <p:nvPr/>
            </p:nvSpPr>
            <p:spPr>
              <a:xfrm rot="121333" flipH="1">
                <a:off x="8467356" y="2386514"/>
                <a:ext cx="11290" cy="26871"/>
              </a:xfrm>
              <a:custGeom>
                <a:avLst/>
                <a:gdLst/>
                <a:ahLst/>
                <a:cxnLst/>
                <a:rect l="l" t="t" r="r" b="b"/>
                <a:pathLst>
                  <a:path w="450" h="1071" extrusionOk="0">
                    <a:moveTo>
                      <a:pt x="244" y="1"/>
                    </a:moveTo>
                    <a:cubicBezTo>
                      <a:pt x="186" y="1"/>
                      <a:pt x="124" y="41"/>
                      <a:pt x="126" y="111"/>
                    </a:cubicBezTo>
                    <a:cubicBezTo>
                      <a:pt x="126" y="267"/>
                      <a:pt x="111" y="419"/>
                      <a:pt x="76" y="575"/>
                    </a:cubicBezTo>
                    <a:cubicBezTo>
                      <a:pt x="50" y="712"/>
                      <a:pt x="1" y="830"/>
                      <a:pt x="20" y="971"/>
                    </a:cubicBezTo>
                    <a:cubicBezTo>
                      <a:pt x="29" y="1035"/>
                      <a:pt x="92" y="1071"/>
                      <a:pt x="153" y="1071"/>
                    </a:cubicBezTo>
                    <a:cubicBezTo>
                      <a:pt x="190" y="1071"/>
                      <a:pt x="225" y="1058"/>
                      <a:pt x="248" y="1031"/>
                    </a:cubicBezTo>
                    <a:cubicBezTo>
                      <a:pt x="450" y="803"/>
                      <a:pt x="389" y="359"/>
                      <a:pt x="343" y="81"/>
                    </a:cubicBezTo>
                    <a:cubicBezTo>
                      <a:pt x="334" y="26"/>
                      <a:pt x="291"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7"/>
              <p:cNvSpPr/>
              <p:nvPr/>
            </p:nvSpPr>
            <p:spPr>
              <a:xfrm rot="121333" flipH="1">
                <a:off x="8486459" y="2384942"/>
                <a:ext cx="10613" cy="24462"/>
              </a:xfrm>
              <a:custGeom>
                <a:avLst/>
                <a:gdLst/>
                <a:ahLst/>
                <a:cxnLst/>
                <a:rect l="l" t="t" r="r" b="b"/>
                <a:pathLst>
                  <a:path w="423" h="975" extrusionOk="0">
                    <a:moveTo>
                      <a:pt x="240" y="1"/>
                    </a:moveTo>
                    <a:cubicBezTo>
                      <a:pt x="180" y="1"/>
                      <a:pt x="115" y="42"/>
                      <a:pt x="115" y="113"/>
                    </a:cubicBezTo>
                    <a:cubicBezTo>
                      <a:pt x="118" y="253"/>
                      <a:pt x="108" y="390"/>
                      <a:pt x="77" y="527"/>
                    </a:cubicBezTo>
                    <a:cubicBezTo>
                      <a:pt x="50" y="649"/>
                      <a:pt x="1" y="755"/>
                      <a:pt x="20" y="885"/>
                    </a:cubicBezTo>
                    <a:cubicBezTo>
                      <a:pt x="29" y="943"/>
                      <a:pt x="85" y="974"/>
                      <a:pt x="140" y="974"/>
                    </a:cubicBezTo>
                    <a:cubicBezTo>
                      <a:pt x="175" y="974"/>
                      <a:pt x="209" y="962"/>
                      <a:pt x="233" y="938"/>
                    </a:cubicBezTo>
                    <a:cubicBezTo>
                      <a:pt x="422" y="744"/>
                      <a:pt x="373" y="330"/>
                      <a:pt x="339" y="83"/>
                    </a:cubicBezTo>
                    <a:cubicBezTo>
                      <a:pt x="331" y="26"/>
                      <a:pt x="287"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7"/>
              <p:cNvSpPr/>
              <p:nvPr/>
            </p:nvSpPr>
            <p:spPr>
              <a:xfrm rot="121333" flipH="1">
                <a:off x="8494203" y="2446478"/>
                <a:ext cx="10989" cy="24462"/>
              </a:xfrm>
              <a:custGeom>
                <a:avLst/>
                <a:gdLst/>
                <a:ahLst/>
                <a:cxnLst/>
                <a:rect l="l" t="t" r="r" b="b"/>
                <a:pathLst>
                  <a:path w="438" h="975" extrusionOk="0">
                    <a:moveTo>
                      <a:pt x="259" y="0"/>
                    </a:moveTo>
                    <a:cubicBezTo>
                      <a:pt x="205" y="0"/>
                      <a:pt x="146" y="38"/>
                      <a:pt x="144" y="103"/>
                    </a:cubicBezTo>
                    <a:cubicBezTo>
                      <a:pt x="144" y="251"/>
                      <a:pt x="122" y="395"/>
                      <a:pt x="84" y="540"/>
                    </a:cubicBezTo>
                    <a:cubicBezTo>
                      <a:pt x="49" y="668"/>
                      <a:pt x="0" y="772"/>
                      <a:pt x="30" y="908"/>
                    </a:cubicBezTo>
                    <a:cubicBezTo>
                      <a:pt x="39" y="949"/>
                      <a:pt x="80" y="974"/>
                      <a:pt x="120" y="974"/>
                    </a:cubicBezTo>
                    <a:cubicBezTo>
                      <a:pt x="137" y="974"/>
                      <a:pt x="153" y="970"/>
                      <a:pt x="167" y="961"/>
                    </a:cubicBezTo>
                    <a:cubicBezTo>
                      <a:pt x="437" y="798"/>
                      <a:pt x="395" y="342"/>
                      <a:pt x="350" y="72"/>
                    </a:cubicBezTo>
                    <a:cubicBezTo>
                      <a:pt x="340" y="22"/>
                      <a:pt x="301" y="0"/>
                      <a:pt x="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7"/>
              <p:cNvSpPr/>
              <p:nvPr/>
            </p:nvSpPr>
            <p:spPr>
              <a:xfrm rot="121333" flipH="1">
                <a:off x="8480013" y="2429826"/>
                <a:ext cx="7753" cy="18215"/>
              </a:xfrm>
              <a:custGeom>
                <a:avLst/>
                <a:gdLst/>
                <a:ahLst/>
                <a:cxnLst/>
                <a:rect l="l" t="t" r="r" b="b"/>
                <a:pathLst>
                  <a:path w="309" h="726" extrusionOk="0">
                    <a:moveTo>
                      <a:pt x="180" y="0"/>
                    </a:moveTo>
                    <a:cubicBezTo>
                      <a:pt x="132" y="0"/>
                      <a:pt x="82" y="34"/>
                      <a:pt x="84" y="93"/>
                    </a:cubicBezTo>
                    <a:cubicBezTo>
                      <a:pt x="84" y="188"/>
                      <a:pt x="73" y="283"/>
                      <a:pt x="57" y="379"/>
                    </a:cubicBezTo>
                    <a:cubicBezTo>
                      <a:pt x="42" y="470"/>
                      <a:pt x="1" y="553"/>
                      <a:pt x="31" y="644"/>
                    </a:cubicBezTo>
                    <a:cubicBezTo>
                      <a:pt x="48" y="695"/>
                      <a:pt x="94" y="726"/>
                      <a:pt x="141" y="726"/>
                    </a:cubicBezTo>
                    <a:cubicBezTo>
                      <a:pt x="169" y="726"/>
                      <a:pt x="197" y="716"/>
                      <a:pt x="221" y="694"/>
                    </a:cubicBezTo>
                    <a:cubicBezTo>
                      <a:pt x="301" y="618"/>
                      <a:pt x="301" y="496"/>
                      <a:pt x="305" y="390"/>
                    </a:cubicBezTo>
                    <a:cubicBezTo>
                      <a:pt x="308" y="283"/>
                      <a:pt x="289" y="173"/>
                      <a:pt x="266" y="67"/>
                    </a:cubicBezTo>
                    <a:cubicBezTo>
                      <a:pt x="256" y="21"/>
                      <a:pt x="219"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7"/>
              <p:cNvSpPr/>
              <p:nvPr/>
            </p:nvSpPr>
            <p:spPr>
              <a:xfrm rot="121333" flipH="1">
                <a:off x="8035221" y="2167836"/>
                <a:ext cx="457032" cy="496272"/>
              </a:xfrm>
              <a:custGeom>
                <a:avLst/>
                <a:gdLst/>
                <a:ahLst/>
                <a:cxnLst/>
                <a:rect l="l" t="t" r="r" b="b"/>
                <a:pathLst>
                  <a:path w="18216" h="19780" extrusionOk="0">
                    <a:moveTo>
                      <a:pt x="16219" y="0"/>
                    </a:moveTo>
                    <a:cubicBezTo>
                      <a:pt x="12976" y="0"/>
                      <a:pt x="0" y="18213"/>
                      <a:pt x="0" y="18213"/>
                    </a:cubicBezTo>
                    <a:lnTo>
                      <a:pt x="0" y="19780"/>
                    </a:lnTo>
                    <a:cubicBezTo>
                      <a:pt x="0" y="19780"/>
                      <a:pt x="18215" y="4519"/>
                      <a:pt x="16851" y="496"/>
                    </a:cubicBezTo>
                    <a:cubicBezTo>
                      <a:pt x="16735" y="156"/>
                      <a:pt x="16519" y="0"/>
                      <a:pt x="16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47"/>
              <p:cNvSpPr/>
              <p:nvPr/>
            </p:nvSpPr>
            <p:spPr>
              <a:xfrm rot="121333" flipH="1">
                <a:off x="8362859" y="2474235"/>
                <a:ext cx="12996" cy="18366"/>
              </a:xfrm>
              <a:custGeom>
                <a:avLst/>
                <a:gdLst/>
                <a:ahLst/>
                <a:cxnLst/>
                <a:rect l="l" t="t" r="r" b="b"/>
                <a:pathLst>
                  <a:path w="518" h="732" extrusionOk="0">
                    <a:moveTo>
                      <a:pt x="409" y="1"/>
                    </a:moveTo>
                    <a:cubicBezTo>
                      <a:pt x="372" y="1"/>
                      <a:pt x="333" y="17"/>
                      <a:pt x="312" y="46"/>
                    </a:cubicBezTo>
                    <a:cubicBezTo>
                      <a:pt x="248" y="129"/>
                      <a:pt x="195" y="213"/>
                      <a:pt x="145" y="307"/>
                    </a:cubicBezTo>
                    <a:cubicBezTo>
                      <a:pt x="95" y="399"/>
                      <a:pt x="0" y="486"/>
                      <a:pt x="4" y="593"/>
                    </a:cubicBezTo>
                    <a:cubicBezTo>
                      <a:pt x="4" y="677"/>
                      <a:pt x="62" y="731"/>
                      <a:pt x="141" y="731"/>
                    </a:cubicBezTo>
                    <a:cubicBezTo>
                      <a:pt x="149" y="731"/>
                      <a:pt x="156" y="731"/>
                      <a:pt x="164" y="730"/>
                    </a:cubicBezTo>
                    <a:cubicBezTo>
                      <a:pt x="290" y="711"/>
                      <a:pt x="377" y="558"/>
                      <a:pt x="430" y="456"/>
                    </a:cubicBezTo>
                    <a:cubicBezTo>
                      <a:pt x="498" y="334"/>
                      <a:pt x="518" y="216"/>
                      <a:pt x="506" y="79"/>
                    </a:cubicBezTo>
                    <a:cubicBezTo>
                      <a:pt x="500" y="25"/>
                      <a:pt x="455"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47"/>
              <p:cNvSpPr/>
              <p:nvPr/>
            </p:nvSpPr>
            <p:spPr>
              <a:xfrm rot="121333" flipH="1">
                <a:off x="8345283" y="2489232"/>
                <a:ext cx="18742" cy="22731"/>
              </a:xfrm>
              <a:custGeom>
                <a:avLst/>
                <a:gdLst/>
                <a:ahLst/>
                <a:cxnLst/>
                <a:rect l="l" t="t" r="r" b="b"/>
                <a:pathLst>
                  <a:path w="747" h="906" extrusionOk="0">
                    <a:moveTo>
                      <a:pt x="637" y="1"/>
                    </a:moveTo>
                    <a:cubicBezTo>
                      <a:pt x="615" y="1"/>
                      <a:pt x="591" y="10"/>
                      <a:pt x="573" y="32"/>
                    </a:cubicBezTo>
                    <a:cubicBezTo>
                      <a:pt x="386" y="260"/>
                      <a:pt x="132" y="481"/>
                      <a:pt x="29" y="762"/>
                    </a:cubicBezTo>
                    <a:cubicBezTo>
                      <a:pt x="0" y="843"/>
                      <a:pt x="67" y="905"/>
                      <a:pt x="138" y="905"/>
                    </a:cubicBezTo>
                    <a:cubicBezTo>
                      <a:pt x="163" y="905"/>
                      <a:pt x="189" y="897"/>
                      <a:pt x="211" y="879"/>
                    </a:cubicBezTo>
                    <a:cubicBezTo>
                      <a:pt x="439" y="690"/>
                      <a:pt x="557" y="374"/>
                      <a:pt x="706" y="123"/>
                    </a:cubicBezTo>
                    <a:cubicBezTo>
                      <a:pt x="746" y="58"/>
                      <a:pt x="694" y="1"/>
                      <a:pt x="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47"/>
              <p:cNvSpPr/>
              <p:nvPr/>
            </p:nvSpPr>
            <p:spPr>
              <a:xfrm rot="121333" flipH="1">
                <a:off x="8305651" y="2456324"/>
                <a:ext cx="22857" cy="24136"/>
              </a:xfrm>
              <a:custGeom>
                <a:avLst/>
                <a:gdLst/>
                <a:ahLst/>
                <a:cxnLst/>
                <a:rect l="l" t="t" r="r" b="b"/>
                <a:pathLst>
                  <a:path w="911" h="962" extrusionOk="0">
                    <a:moveTo>
                      <a:pt x="761" y="1"/>
                    </a:moveTo>
                    <a:cubicBezTo>
                      <a:pt x="737" y="1"/>
                      <a:pt x="712" y="10"/>
                      <a:pt x="690" y="31"/>
                    </a:cubicBezTo>
                    <a:cubicBezTo>
                      <a:pt x="569" y="149"/>
                      <a:pt x="451" y="267"/>
                      <a:pt x="337" y="384"/>
                    </a:cubicBezTo>
                    <a:cubicBezTo>
                      <a:pt x="283" y="442"/>
                      <a:pt x="234" y="495"/>
                      <a:pt x="185" y="552"/>
                    </a:cubicBezTo>
                    <a:cubicBezTo>
                      <a:pt x="120" y="624"/>
                      <a:pt x="93" y="697"/>
                      <a:pt x="44" y="777"/>
                    </a:cubicBezTo>
                    <a:cubicBezTo>
                      <a:pt x="0" y="851"/>
                      <a:pt x="59" y="962"/>
                      <a:pt x="139" y="962"/>
                    </a:cubicBezTo>
                    <a:cubicBezTo>
                      <a:pt x="157" y="962"/>
                      <a:pt x="176" y="956"/>
                      <a:pt x="196" y="944"/>
                    </a:cubicBezTo>
                    <a:cubicBezTo>
                      <a:pt x="257" y="898"/>
                      <a:pt x="329" y="872"/>
                      <a:pt x="386" y="818"/>
                    </a:cubicBezTo>
                    <a:cubicBezTo>
                      <a:pt x="451" y="758"/>
                      <a:pt x="508" y="686"/>
                      <a:pt x="561" y="617"/>
                    </a:cubicBezTo>
                    <a:cubicBezTo>
                      <a:pt x="671" y="476"/>
                      <a:pt x="770" y="335"/>
                      <a:pt x="862" y="179"/>
                    </a:cubicBezTo>
                    <a:cubicBezTo>
                      <a:pt x="911" y="98"/>
                      <a:pt x="84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47"/>
              <p:cNvSpPr/>
              <p:nvPr/>
            </p:nvSpPr>
            <p:spPr>
              <a:xfrm rot="121333" flipH="1">
                <a:off x="8329263" y="2442552"/>
                <a:ext cx="16133" cy="20975"/>
              </a:xfrm>
              <a:custGeom>
                <a:avLst/>
                <a:gdLst/>
                <a:ahLst/>
                <a:cxnLst/>
                <a:rect l="l" t="t" r="r" b="b"/>
                <a:pathLst>
                  <a:path w="643" h="836" extrusionOk="0">
                    <a:moveTo>
                      <a:pt x="535" y="0"/>
                    </a:moveTo>
                    <a:cubicBezTo>
                      <a:pt x="511" y="0"/>
                      <a:pt x="487" y="12"/>
                      <a:pt x="471" y="42"/>
                    </a:cubicBezTo>
                    <a:cubicBezTo>
                      <a:pt x="406" y="156"/>
                      <a:pt x="334" y="273"/>
                      <a:pt x="250" y="377"/>
                    </a:cubicBezTo>
                    <a:cubicBezTo>
                      <a:pt x="174" y="471"/>
                      <a:pt x="45" y="563"/>
                      <a:pt x="18" y="688"/>
                    </a:cubicBezTo>
                    <a:cubicBezTo>
                      <a:pt x="1" y="760"/>
                      <a:pt x="49" y="836"/>
                      <a:pt x="123" y="836"/>
                    </a:cubicBezTo>
                    <a:cubicBezTo>
                      <a:pt x="131" y="836"/>
                      <a:pt x="139" y="835"/>
                      <a:pt x="148" y="833"/>
                    </a:cubicBezTo>
                    <a:cubicBezTo>
                      <a:pt x="292" y="798"/>
                      <a:pt x="379" y="654"/>
                      <a:pt x="452" y="533"/>
                    </a:cubicBezTo>
                    <a:cubicBezTo>
                      <a:pt x="527" y="399"/>
                      <a:pt x="588" y="262"/>
                      <a:pt x="627" y="114"/>
                    </a:cubicBezTo>
                    <a:cubicBezTo>
                      <a:pt x="642" y="54"/>
                      <a:pt x="587" y="0"/>
                      <a:pt x="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47"/>
              <p:cNvSpPr/>
              <p:nvPr/>
            </p:nvSpPr>
            <p:spPr>
              <a:xfrm rot="121333" flipH="1">
                <a:off x="8318858" y="2405658"/>
                <a:ext cx="7828" cy="14176"/>
              </a:xfrm>
              <a:custGeom>
                <a:avLst/>
                <a:gdLst/>
                <a:ahLst/>
                <a:cxnLst/>
                <a:rect l="l" t="t" r="r" b="b"/>
                <a:pathLst>
                  <a:path w="312" h="565" extrusionOk="0">
                    <a:moveTo>
                      <a:pt x="217" y="0"/>
                    </a:moveTo>
                    <a:cubicBezTo>
                      <a:pt x="173" y="0"/>
                      <a:pt x="125" y="30"/>
                      <a:pt x="121" y="80"/>
                    </a:cubicBezTo>
                    <a:cubicBezTo>
                      <a:pt x="113" y="148"/>
                      <a:pt x="95" y="213"/>
                      <a:pt x="72" y="274"/>
                    </a:cubicBezTo>
                    <a:cubicBezTo>
                      <a:pt x="49" y="343"/>
                      <a:pt x="11" y="392"/>
                      <a:pt x="4" y="464"/>
                    </a:cubicBezTo>
                    <a:cubicBezTo>
                      <a:pt x="0" y="517"/>
                      <a:pt x="48" y="564"/>
                      <a:pt x="98" y="564"/>
                    </a:cubicBezTo>
                    <a:cubicBezTo>
                      <a:pt x="112" y="564"/>
                      <a:pt x="127" y="560"/>
                      <a:pt x="140" y="552"/>
                    </a:cubicBezTo>
                    <a:cubicBezTo>
                      <a:pt x="300" y="460"/>
                      <a:pt x="311" y="229"/>
                      <a:pt x="292" y="65"/>
                    </a:cubicBezTo>
                    <a:cubicBezTo>
                      <a:pt x="287" y="20"/>
                      <a:pt x="25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47"/>
              <p:cNvSpPr/>
              <p:nvPr/>
            </p:nvSpPr>
            <p:spPr>
              <a:xfrm rot="121333" flipH="1">
                <a:off x="8296112" y="2417066"/>
                <a:ext cx="16760" cy="22832"/>
              </a:xfrm>
              <a:custGeom>
                <a:avLst/>
                <a:gdLst/>
                <a:ahLst/>
                <a:cxnLst/>
                <a:rect l="l" t="t" r="r" b="b"/>
                <a:pathLst>
                  <a:path w="668" h="910" extrusionOk="0">
                    <a:moveTo>
                      <a:pt x="508" y="1"/>
                    </a:moveTo>
                    <a:cubicBezTo>
                      <a:pt x="484" y="1"/>
                      <a:pt x="459" y="10"/>
                      <a:pt x="437" y="33"/>
                    </a:cubicBezTo>
                    <a:cubicBezTo>
                      <a:pt x="255" y="235"/>
                      <a:pt x="0" y="535"/>
                      <a:pt x="38" y="825"/>
                    </a:cubicBezTo>
                    <a:cubicBezTo>
                      <a:pt x="43" y="877"/>
                      <a:pt x="94" y="910"/>
                      <a:pt x="145" y="910"/>
                    </a:cubicBezTo>
                    <a:cubicBezTo>
                      <a:pt x="171" y="910"/>
                      <a:pt x="197" y="901"/>
                      <a:pt x="216" y="881"/>
                    </a:cubicBezTo>
                    <a:cubicBezTo>
                      <a:pt x="311" y="786"/>
                      <a:pt x="338" y="668"/>
                      <a:pt x="399" y="547"/>
                    </a:cubicBezTo>
                    <a:cubicBezTo>
                      <a:pt x="460" y="421"/>
                      <a:pt x="532" y="300"/>
                      <a:pt x="612" y="186"/>
                    </a:cubicBezTo>
                    <a:cubicBezTo>
                      <a:pt x="667" y="104"/>
                      <a:pt x="589" y="1"/>
                      <a:pt x="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47"/>
              <p:cNvSpPr/>
              <p:nvPr/>
            </p:nvSpPr>
            <p:spPr>
              <a:xfrm rot="121333" flipH="1">
                <a:off x="8264758" y="2411871"/>
                <a:ext cx="22656" cy="23258"/>
              </a:xfrm>
              <a:custGeom>
                <a:avLst/>
                <a:gdLst/>
                <a:ahLst/>
                <a:cxnLst/>
                <a:rect l="l" t="t" r="r" b="b"/>
                <a:pathLst>
                  <a:path w="903" h="927" extrusionOk="0">
                    <a:moveTo>
                      <a:pt x="766" y="1"/>
                    </a:moveTo>
                    <a:cubicBezTo>
                      <a:pt x="745" y="1"/>
                      <a:pt x="723" y="8"/>
                      <a:pt x="705" y="26"/>
                    </a:cubicBezTo>
                    <a:cubicBezTo>
                      <a:pt x="576" y="151"/>
                      <a:pt x="446" y="272"/>
                      <a:pt x="317" y="395"/>
                    </a:cubicBezTo>
                    <a:cubicBezTo>
                      <a:pt x="199" y="505"/>
                      <a:pt x="78" y="619"/>
                      <a:pt x="29" y="779"/>
                    </a:cubicBezTo>
                    <a:cubicBezTo>
                      <a:pt x="0" y="857"/>
                      <a:pt x="64" y="927"/>
                      <a:pt x="139" y="927"/>
                    </a:cubicBezTo>
                    <a:cubicBezTo>
                      <a:pt x="155" y="927"/>
                      <a:pt x="172" y="923"/>
                      <a:pt x="188" y="916"/>
                    </a:cubicBezTo>
                    <a:cubicBezTo>
                      <a:pt x="336" y="847"/>
                      <a:pt x="439" y="706"/>
                      <a:pt x="530" y="577"/>
                    </a:cubicBezTo>
                    <a:cubicBezTo>
                      <a:pt x="636" y="437"/>
                      <a:pt x="743" y="295"/>
                      <a:pt x="850" y="151"/>
                    </a:cubicBezTo>
                    <a:cubicBezTo>
                      <a:pt x="902" y="84"/>
                      <a:pt x="836" y="1"/>
                      <a:pt x="7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47"/>
              <p:cNvSpPr/>
              <p:nvPr/>
            </p:nvSpPr>
            <p:spPr>
              <a:xfrm rot="121333" flipH="1">
                <a:off x="8189207" y="2278177"/>
                <a:ext cx="14100" cy="16559"/>
              </a:xfrm>
              <a:custGeom>
                <a:avLst/>
                <a:gdLst/>
                <a:ahLst/>
                <a:cxnLst/>
                <a:rect l="l" t="t" r="r" b="b"/>
                <a:pathLst>
                  <a:path w="562" h="660" extrusionOk="0">
                    <a:moveTo>
                      <a:pt x="449" y="1"/>
                    </a:moveTo>
                    <a:cubicBezTo>
                      <a:pt x="431" y="1"/>
                      <a:pt x="411" y="8"/>
                      <a:pt x="394" y="26"/>
                    </a:cubicBezTo>
                    <a:cubicBezTo>
                      <a:pt x="313" y="106"/>
                      <a:pt x="241" y="186"/>
                      <a:pt x="169" y="270"/>
                    </a:cubicBezTo>
                    <a:cubicBezTo>
                      <a:pt x="101" y="349"/>
                      <a:pt x="13" y="433"/>
                      <a:pt x="6" y="544"/>
                    </a:cubicBezTo>
                    <a:cubicBezTo>
                      <a:pt x="0" y="618"/>
                      <a:pt x="57" y="659"/>
                      <a:pt x="118" y="659"/>
                    </a:cubicBezTo>
                    <a:cubicBezTo>
                      <a:pt x="135" y="659"/>
                      <a:pt x="153" y="656"/>
                      <a:pt x="169" y="649"/>
                    </a:cubicBezTo>
                    <a:cubicBezTo>
                      <a:pt x="264" y="616"/>
                      <a:pt x="318" y="502"/>
                      <a:pt x="367" y="421"/>
                    </a:cubicBezTo>
                    <a:cubicBezTo>
                      <a:pt x="424" y="330"/>
                      <a:pt x="478" y="239"/>
                      <a:pt x="527" y="144"/>
                    </a:cubicBezTo>
                    <a:cubicBezTo>
                      <a:pt x="562" y="80"/>
                      <a:pt x="510" y="1"/>
                      <a:pt x="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47"/>
              <p:cNvSpPr/>
              <p:nvPr/>
            </p:nvSpPr>
            <p:spPr>
              <a:xfrm rot="121333" flipH="1">
                <a:off x="8190653" y="2308010"/>
                <a:ext cx="21452" cy="25892"/>
              </a:xfrm>
              <a:custGeom>
                <a:avLst/>
                <a:gdLst/>
                <a:ahLst/>
                <a:cxnLst/>
                <a:rect l="l" t="t" r="r" b="b"/>
                <a:pathLst>
                  <a:path w="855" h="1032" extrusionOk="0">
                    <a:moveTo>
                      <a:pt x="752" y="0"/>
                    </a:moveTo>
                    <a:cubicBezTo>
                      <a:pt x="734" y="0"/>
                      <a:pt x="716" y="7"/>
                      <a:pt x="701" y="24"/>
                    </a:cubicBezTo>
                    <a:cubicBezTo>
                      <a:pt x="580" y="165"/>
                      <a:pt x="458" y="305"/>
                      <a:pt x="336" y="449"/>
                    </a:cubicBezTo>
                    <a:cubicBezTo>
                      <a:pt x="219" y="583"/>
                      <a:pt x="66" y="723"/>
                      <a:pt x="17" y="898"/>
                    </a:cubicBezTo>
                    <a:cubicBezTo>
                      <a:pt x="0" y="959"/>
                      <a:pt x="43" y="1032"/>
                      <a:pt x="106" y="1032"/>
                    </a:cubicBezTo>
                    <a:cubicBezTo>
                      <a:pt x="114" y="1032"/>
                      <a:pt x="122" y="1030"/>
                      <a:pt x="131" y="1028"/>
                    </a:cubicBezTo>
                    <a:cubicBezTo>
                      <a:pt x="489" y="928"/>
                      <a:pt x="732" y="435"/>
                      <a:pt x="835" y="112"/>
                    </a:cubicBezTo>
                    <a:cubicBezTo>
                      <a:pt x="854" y="58"/>
                      <a:pt x="803"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47"/>
              <p:cNvSpPr/>
              <p:nvPr/>
            </p:nvSpPr>
            <p:spPr>
              <a:xfrm rot="121333" flipH="1">
                <a:off x="8170417" y="2320403"/>
                <a:ext cx="28677" cy="29731"/>
              </a:xfrm>
              <a:custGeom>
                <a:avLst/>
                <a:gdLst/>
                <a:ahLst/>
                <a:cxnLst/>
                <a:rect l="l" t="t" r="r" b="b"/>
                <a:pathLst>
                  <a:path w="1143" h="1185" extrusionOk="0">
                    <a:moveTo>
                      <a:pt x="1007" y="1"/>
                    </a:moveTo>
                    <a:cubicBezTo>
                      <a:pt x="988" y="1"/>
                      <a:pt x="969" y="7"/>
                      <a:pt x="953" y="20"/>
                    </a:cubicBezTo>
                    <a:cubicBezTo>
                      <a:pt x="614" y="294"/>
                      <a:pt x="173" y="621"/>
                      <a:pt x="25" y="1043"/>
                    </a:cubicBezTo>
                    <a:cubicBezTo>
                      <a:pt x="0" y="1111"/>
                      <a:pt x="61" y="1185"/>
                      <a:pt x="128" y="1185"/>
                    </a:cubicBezTo>
                    <a:cubicBezTo>
                      <a:pt x="143" y="1185"/>
                      <a:pt x="158" y="1181"/>
                      <a:pt x="173" y="1172"/>
                    </a:cubicBezTo>
                    <a:cubicBezTo>
                      <a:pt x="363" y="1058"/>
                      <a:pt x="496" y="883"/>
                      <a:pt x="633" y="716"/>
                    </a:cubicBezTo>
                    <a:cubicBezTo>
                      <a:pt x="789" y="525"/>
                      <a:pt x="937" y="332"/>
                      <a:pt x="1089" y="142"/>
                    </a:cubicBezTo>
                    <a:cubicBezTo>
                      <a:pt x="1143" y="74"/>
                      <a:pt x="1076" y="1"/>
                      <a:pt x="1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47"/>
              <p:cNvSpPr/>
              <p:nvPr/>
            </p:nvSpPr>
            <p:spPr>
              <a:xfrm rot="121333" flipH="1">
                <a:off x="8211152" y="2373482"/>
                <a:ext cx="27323" cy="22254"/>
              </a:xfrm>
              <a:custGeom>
                <a:avLst/>
                <a:gdLst/>
                <a:ahLst/>
                <a:cxnLst/>
                <a:rect l="l" t="t" r="r" b="b"/>
                <a:pathLst>
                  <a:path w="1089" h="887" extrusionOk="0">
                    <a:moveTo>
                      <a:pt x="878" y="0"/>
                    </a:moveTo>
                    <a:cubicBezTo>
                      <a:pt x="847" y="0"/>
                      <a:pt x="815" y="12"/>
                      <a:pt x="788" y="41"/>
                    </a:cubicBezTo>
                    <a:cubicBezTo>
                      <a:pt x="678" y="171"/>
                      <a:pt x="557" y="289"/>
                      <a:pt x="423" y="395"/>
                    </a:cubicBezTo>
                    <a:cubicBezTo>
                      <a:pt x="359" y="448"/>
                      <a:pt x="309" y="513"/>
                      <a:pt x="248" y="562"/>
                    </a:cubicBezTo>
                    <a:cubicBezTo>
                      <a:pt x="176" y="624"/>
                      <a:pt x="111" y="669"/>
                      <a:pt x="50" y="741"/>
                    </a:cubicBezTo>
                    <a:cubicBezTo>
                      <a:pt x="0" y="799"/>
                      <a:pt x="35" y="886"/>
                      <a:pt x="112" y="886"/>
                    </a:cubicBezTo>
                    <a:cubicBezTo>
                      <a:pt x="117" y="886"/>
                      <a:pt x="122" y="886"/>
                      <a:pt x="127" y="885"/>
                    </a:cubicBezTo>
                    <a:cubicBezTo>
                      <a:pt x="503" y="833"/>
                      <a:pt x="796" y="525"/>
                      <a:pt x="1013" y="236"/>
                    </a:cubicBezTo>
                    <a:cubicBezTo>
                      <a:pt x="1089" y="134"/>
                      <a:pt x="983" y="0"/>
                      <a:pt x="8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47"/>
              <p:cNvSpPr/>
              <p:nvPr/>
            </p:nvSpPr>
            <p:spPr>
              <a:xfrm rot="121333" flipH="1">
                <a:off x="8242837" y="2352554"/>
                <a:ext cx="22857" cy="19821"/>
              </a:xfrm>
              <a:custGeom>
                <a:avLst/>
                <a:gdLst/>
                <a:ahLst/>
                <a:cxnLst/>
                <a:rect l="l" t="t" r="r" b="b"/>
                <a:pathLst>
                  <a:path w="911" h="790" extrusionOk="0">
                    <a:moveTo>
                      <a:pt x="803" y="1"/>
                    </a:moveTo>
                    <a:cubicBezTo>
                      <a:pt x="784" y="1"/>
                      <a:pt x="765" y="9"/>
                      <a:pt x="746" y="27"/>
                    </a:cubicBezTo>
                    <a:cubicBezTo>
                      <a:pt x="640" y="137"/>
                      <a:pt x="518" y="240"/>
                      <a:pt x="392" y="332"/>
                    </a:cubicBezTo>
                    <a:cubicBezTo>
                      <a:pt x="278" y="419"/>
                      <a:pt x="108" y="483"/>
                      <a:pt x="39" y="616"/>
                    </a:cubicBezTo>
                    <a:cubicBezTo>
                      <a:pt x="1" y="693"/>
                      <a:pt x="36" y="780"/>
                      <a:pt x="127" y="788"/>
                    </a:cubicBezTo>
                    <a:cubicBezTo>
                      <a:pt x="137" y="789"/>
                      <a:pt x="147" y="789"/>
                      <a:pt x="157" y="789"/>
                    </a:cubicBezTo>
                    <a:cubicBezTo>
                      <a:pt x="313" y="789"/>
                      <a:pt x="460" y="655"/>
                      <a:pt x="568" y="551"/>
                    </a:cubicBezTo>
                    <a:cubicBezTo>
                      <a:pt x="697" y="430"/>
                      <a:pt x="792" y="297"/>
                      <a:pt x="880" y="137"/>
                    </a:cubicBezTo>
                    <a:cubicBezTo>
                      <a:pt x="911" y="77"/>
                      <a:pt x="862" y="1"/>
                      <a:pt x="8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47"/>
              <p:cNvSpPr/>
              <p:nvPr/>
            </p:nvSpPr>
            <p:spPr>
              <a:xfrm rot="121333" flipH="1">
                <a:off x="8228466" y="2315407"/>
                <a:ext cx="16609" cy="17864"/>
              </a:xfrm>
              <a:custGeom>
                <a:avLst/>
                <a:gdLst/>
                <a:ahLst/>
                <a:cxnLst/>
                <a:rect l="l" t="t" r="r" b="b"/>
                <a:pathLst>
                  <a:path w="662" h="712" extrusionOk="0">
                    <a:moveTo>
                      <a:pt x="541" y="1"/>
                    </a:moveTo>
                    <a:cubicBezTo>
                      <a:pt x="518" y="1"/>
                      <a:pt x="494" y="9"/>
                      <a:pt x="472" y="30"/>
                    </a:cubicBezTo>
                    <a:cubicBezTo>
                      <a:pt x="396" y="106"/>
                      <a:pt x="328" y="193"/>
                      <a:pt x="256" y="277"/>
                    </a:cubicBezTo>
                    <a:cubicBezTo>
                      <a:pt x="225" y="315"/>
                      <a:pt x="187" y="346"/>
                      <a:pt x="156" y="383"/>
                    </a:cubicBezTo>
                    <a:cubicBezTo>
                      <a:pt x="119" y="432"/>
                      <a:pt x="96" y="490"/>
                      <a:pt x="58" y="536"/>
                    </a:cubicBezTo>
                    <a:cubicBezTo>
                      <a:pt x="0" y="612"/>
                      <a:pt x="73" y="711"/>
                      <a:pt x="154" y="711"/>
                    </a:cubicBezTo>
                    <a:cubicBezTo>
                      <a:pt x="170" y="711"/>
                      <a:pt x="186" y="708"/>
                      <a:pt x="202" y="699"/>
                    </a:cubicBezTo>
                    <a:cubicBezTo>
                      <a:pt x="256" y="669"/>
                      <a:pt x="316" y="646"/>
                      <a:pt x="361" y="611"/>
                    </a:cubicBezTo>
                    <a:cubicBezTo>
                      <a:pt x="407" y="574"/>
                      <a:pt x="449" y="520"/>
                      <a:pt x="487" y="471"/>
                    </a:cubicBezTo>
                    <a:cubicBezTo>
                      <a:pt x="559" y="372"/>
                      <a:pt x="624" y="262"/>
                      <a:pt x="647" y="144"/>
                    </a:cubicBezTo>
                    <a:cubicBezTo>
                      <a:pt x="661" y="74"/>
                      <a:pt x="606" y="1"/>
                      <a:pt x="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7"/>
              <p:cNvSpPr/>
              <p:nvPr/>
            </p:nvSpPr>
            <p:spPr>
              <a:xfrm rot="121333" flipH="1">
                <a:off x="8285441" y="2387807"/>
                <a:ext cx="18968" cy="21778"/>
              </a:xfrm>
              <a:custGeom>
                <a:avLst/>
                <a:gdLst/>
                <a:ahLst/>
                <a:cxnLst/>
                <a:rect l="l" t="t" r="r" b="b"/>
                <a:pathLst>
                  <a:path w="756" h="868" extrusionOk="0">
                    <a:moveTo>
                      <a:pt x="590" y="0"/>
                    </a:moveTo>
                    <a:cubicBezTo>
                      <a:pt x="553" y="0"/>
                      <a:pt x="517" y="18"/>
                      <a:pt x="495" y="60"/>
                    </a:cubicBezTo>
                    <a:cubicBezTo>
                      <a:pt x="427" y="194"/>
                      <a:pt x="343" y="311"/>
                      <a:pt x="244" y="422"/>
                    </a:cubicBezTo>
                    <a:cubicBezTo>
                      <a:pt x="153" y="520"/>
                      <a:pt x="27" y="604"/>
                      <a:pt x="9" y="745"/>
                    </a:cubicBezTo>
                    <a:cubicBezTo>
                      <a:pt x="1" y="809"/>
                      <a:pt x="62" y="859"/>
                      <a:pt x="115" y="866"/>
                    </a:cubicBezTo>
                    <a:cubicBezTo>
                      <a:pt x="124" y="867"/>
                      <a:pt x="133" y="868"/>
                      <a:pt x="142" y="868"/>
                    </a:cubicBezTo>
                    <a:cubicBezTo>
                      <a:pt x="293" y="868"/>
                      <a:pt x="416" y="719"/>
                      <a:pt x="499" y="611"/>
                    </a:cubicBezTo>
                    <a:cubicBezTo>
                      <a:pt x="602" y="482"/>
                      <a:pt x="674" y="330"/>
                      <a:pt x="727" y="174"/>
                    </a:cubicBezTo>
                    <a:cubicBezTo>
                      <a:pt x="756" y="81"/>
                      <a:pt x="670"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7"/>
              <p:cNvSpPr/>
              <p:nvPr/>
            </p:nvSpPr>
            <p:spPr>
              <a:xfrm rot="121333" flipH="1">
                <a:off x="8135078" y="2040232"/>
                <a:ext cx="369670" cy="597006"/>
              </a:xfrm>
              <a:custGeom>
                <a:avLst/>
                <a:gdLst/>
                <a:ahLst/>
                <a:cxnLst/>
                <a:rect l="l" t="t" r="r" b="b"/>
                <a:pathLst>
                  <a:path w="14734" h="23795" extrusionOk="0">
                    <a:moveTo>
                      <a:pt x="10465" y="0"/>
                    </a:moveTo>
                    <a:cubicBezTo>
                      <a:pt x="6579" y="0"/>
                      <a:pt x="1" y="22277"/>
                      <a:pt x="1" y="22277"/>
                    </a:cubicBezTo>
                    <a:lnTo>
                      <a:pt x="388" y="23795"/>
                    </a:lnTo>
                    <a:cubicBezTo>
                      <a:pt x="388" y="23795"/>
                      <a:pt x="14733" y="2173"/>
                      <a:pt x="10943" y="123"/>
                    </a:cubicBezTo>
                    <a:cubicBezTo>
                      <a:pt x="10789" y="40"/>
                      <a:pt x="10629" y="0"/>
                      <a:pt x="10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7"/>
              <p:cNvSpPr/>
              <p:nvPr/>
            </p:nvSpPr>
            <p:spPr>
              <a:xfrm rot="121333" flipH="1">
                <a:off x="8284598" y="2088465"/>
                <a:ext cx="18491" cy="22581"/>
              </a:xfrm>
              <a:custGeom>
                <a:avLst/>
                <a:gdLst/>
                <a:ahLst/>
                <a:cxnLst/>
                <a:rect l="l" t="t" r="r" b="b"/>
                <a:pathLst>
                  <a:path w="737" h="900" extrusionOk="0">
                    <a:moveTo>
                      <a:pt x="591" y="0"/>
                    </a:moveTo>
                    <a:cubicBezTo>
                      <a:pt x="566" y="0"/>
                      <a:pt x="541" y="11"/>
                      <a:pt x="521" y="36"/>
                    </a:cubicBezTo>
                    <a:cubicBezTo>
                      <a:pt x="475" y="90"/>
                      <a:pt x="429" y="143"/>
                      <a:pt x="384" y="196"/>
                    </a:cubicBezTo>
                    <a:cubicBezTo>
                      <a:pt x="378" y="195"/>
                      <a:pt x="372" y="194"/>
                      <a:pt x="366" y="194"/>
                    </a:cubicBezTo>
                    <a:cubicBezTo>
                      <a:pt x="353" y="194"/>
                      <a:pt x="341" y="198"/>
                      <a:pt x="330" y="211"/>
                    </a:cubicBezTo>
                    <a:cubicBezTo>
                      <a:pt x="284" y="276"/>
                      <a:pt x="243" y="345"/>
                      <a:pt x="198" y="409"/>
                    </a:cubicBezTo>
                    <a:cubicBezTo>
                      <a:pt x="110" y="515"/>
                      <a:pt x="7" y="615"/>
                      <a:pt x="3" y="755"/>
                    </a:cubicBezTo>
                    <a:cubicBezTo>
                      <a:pt x="0" y="850"/>
                      <a:pt x="74" y="899"/>
                      <a:pt x="153" y="899"/>
                    </a:cubicBezTo>
                    <a:cubicBezTo>
                      <a:pt x="178" y="899"/>
                      <a:pt x="204" y="894"/>
                      <a:pt x="228" y="884"/>
                    </a:cubicBezTo>
                    <a:cubicBezTo>
                      <a:pt x="353" y="831"/>
                      <a:pt x="414" y="668"/>
                      <a:pt x="482" y="554"/>
                    </a:cubicBezTo>
                    <a:cubicBezTo>
                      <a:pt x="558" y="428"/>
                      <a:pt x="615" y="291"/>
                      <a:pt x="691" y="166"/>
                    </a:cubicBezTo>
                    <a:cubicBezTo>
                      <a:pt x="737" y="89"/>
                      <a:pt x="664" y="0"/>
                      <a:pt x="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47"/>
              <p:cNvSpPr/>
              <p:nvPr/>
            </p:nvSpPr>
            <p:spPr>
              <a:xfrm rot="121333" flipH="1">
                <a:off x="8263605" y="2064303"/>
                <a:ext cx="17237" cy="21401"/>
              </a:xfrm>
              <a:custGeom>
                <a:avLst/>
                <a:gdLst/>
                <a:ahLst/>
                <a:cxnLst/>
                <a:rect l="l" t="t" r="r" b="b"/>
                <a:pathLst>
                  <a:path w="687" h="853" extrusionOk="0">
                    <a:moveTo>
                      <a:pt x="588" y="0"/>
                    </a:moveTo>
                    <a:cubicBezTo>
                      <a:pt x="568" y="0"/>
                      <a:pt x="548" y="9"/>
                      <a:pt x="531" y="29"/>
                    </a:cubicBezTo>
                    <a:cubicBezTo>
                      <a:pt x="340" y="246"/>
                      <a:pt x="154" y="478"/>
                      <a:pt x="29" y="736"/>
                    </a:cubicBezTo>
                    <a:cubicBezTo>
                      <a:pt x="1" y="796"/>
                      <a:pt x="44" y="852"/>
                      <a:pt x="100" y="852"/>
                    </a:cubicBezTo>
                    <a:cubicBezTo>
                      <a:pt x="113" y="852"/>
                      <a:pt x="126" y="849"/>
                      <a:pt x="139" y="843"/>
                    </a:cubicBezTo>
                    <a:cubicBezTo>
                      <a:pt x="424" y="710"/>
                      <a:pt x="618" y="417"/>
                      <a:pt x="675" y="113"/>
                    </a:cubicBezTo>
                    <a:cubicBezTo>
                      <a:pt x="687" y="56"/>
                      <a:pt x="638" y="0"/>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47"/>
              <p:cNvSpPr/>
              <p:nvPr/>
            </p:nvSpPr>
            <p:spPr>
              <a:xfrm rot="121333" flipH="1">
                <a:off x="8273239" y="2112323"/>
                <a:ext cx="20323" cy="25315"/>
              </a:xfrm>
              <a:custGeom>
                <a:avLst/>
                <a:gdLst/>
                <a:ahLst/>
                <a:cxnLst/>
                <a:rect l="l" t="t" r="r" b="b"/>
                <a:pathLst>
                  <a:path w="810" h="1009" extrusionOk="0">
                    <a:moveTo>
                      <a:pt x="681" y="1"/>
                    </a:moveTo>
                    <a:cubicBezTo>
                      <a:pt x="652" y="1"/>
                      <a:pt x="623" y="15"/>
                      <a:pt x="602" y="49"/>
                    </a:cubicBezTo>
                    <a:cubicBezTo>
                      <a:pt x="511" y="197"/>
                      <a:pt x="393" y="330"/>
                      <a:pt x="287" y="463"/>
                    </a:cubicBezTo>
                    <a:cubicBezTo>
                      <a:pt x="196" y="580"/>
                      <a:pt x="54" y="687"/>
                      <a:pt x="21" y="836"/>
                    </a:cubicBezTo>
                    <a:cubicBezTo>
                      <a:pt x="1" y="910"/>
                      <a:pt x="63" y="1008"/>
                      <a:pt x="145" y="1008"/>
                    </a:cubicBezTo>
                    <a:cubicBezTo>
                      <a:pt x="159" y="1008"/>
                      <a:pt x="173" y="1005"/>
                      <a:pt x="188" y="999"/>
                    </a:cubicBezTo>
                    <a:cubicBezTo>
                      <a:pt x="344" y="938"/>
                      <a:pt x="428" y="778"/>
                      <a:pt x="519" y="642"/>
                    </a:cubicBezTo>
                    <a:cubicBezTo>
                      <a:pt x="621" y="486"/>
                      <a:pt x="689" y="319"/>
                      <a:pt x="773" y="152"/>
                    </a:cubicBezTo>
                    <a:cubicBezTo>
                      <a:pt x="810" y="73"/>
                      <a:pt x="746" y="1"/>
                      <a:pt x="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47"/>
              <p:cNvSpPr/>
              <p:nvPr/>
            </p:nvSpPr>
            <p:spPr>
              <a:xfrm rot="121333" flipH="1">
                <a:off x="8261184" y="2139820"/>
                <a:ext cx="16383" cy="23107"/>
              </a:xfrm>
              <a:custGeom>
                <a:avLst/>
                <a:gdLst/>
                <a:ahLst/>
                <a:cxnLst/>
                <a:rect l="l" t="t" r="r" b="b"/>
                <a:pathLst>
                  <a:path w="653" h="921" extrusionOk="0">
                    <a:moveTo>
                      <a:pt x="620" y="1"/>
                    </a:moveTo>
                    <a:cubicBezTo>
                      <a:pt x="613" y="1"/>
                      <a:pt x="605" y="3"/>
                      <a:pt x="599" y="9"/>
                    </a:cubicBezTo>
                    <a:cubicBezTo>
                      <a:pt x="489" y="120"/>
                      <a:pt x="401" y="241"/>
                      <a:pt x="310" y="367"/>
                    </a:cubicBezTo>
                    <a:cubicBezTo>
                      <a:pt x="219" y="492"/>
                      <a:pt x="63" y="606"/>
                      <a:pt x="25" y="758"/>
                    </a:cubicBezTo>
                    <a:cubicBezTo>
                      <a:pt x="1" y="855"/>
                      <a:pt x="75" y="921"/>
                      <a:pt x="158" y="921"/>
                    </a:cubicBezTo>
                    <a:cubicBezTo>
                      <a:pt x="180" y="921"/>
                      <a:pt x="202" y="917"/>
                      <a:pt x="223" y="907"/>
                    </a:cubicBezTo>
                    <a:cubicBezTo>
                      <a:pt x="371" y="842"/>
                      <a:pt x="458" y="637"/>
                      <a:pt x="531" y="497"/>
                    </a:cubicBezTo>
                    <a:cubicBezTo>
                      <a:pt x="607" y="344"/>
                      <a:pt x="652" y="200"/>
                      <a:pt x="652" y="28"/>
                    </a:cubicBezTo>
                    <a:cubicBezTo>
                      <a:pt x="652" y="13"/>
                      <a:pt x="636"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47"/>
              <p:cNvSpPr/>
              <p:nvPr/>
            </p:nvSpPr>
            <p:spPr>
              <a:xfrm rot="121333" flipH="1">
                <a:off x="8306062" y="2139779"/>
                <a:ext cx="18115" cy="28050"/>
              </a:xfrm>
              <a:custGeom>
                <a:avLst/>
                <a:gdLst/>
                <a:ahLst/>
                <a:cxnLst/>
                <a:rect l="l" t="t" r="r" b="b"/>
                <a:pathLst>
                  <a:path w="722" h="1118" extrusionOk="0">
                    <a:moveTo>
                      <a:pt x="605" y="1"/>
                    </a:moveTo>
                    <a:cubicBezTo>
                      <a:pt x="574" y="1"/>
                      <a:pt x="543" y="14"/>
                      <a:pt x="524" y="45"/>
                    </a:cubicBezTo>
                    <a:cubicBezTo>
                      <a:pt x="425" y="205"/>
                      <a:pt x="319" y="365"/>
                      <a:pt x="228" y="532"/>
                    </a:cubicBezTo>
                    <a:cubicBezTo>
                      <a:pt x="144" y="680"/>
                      <a:pt x="33" y="817"/>
                      <a:pt x="10" y="991"/>
                    </a:cubicBezTo>
                    <a:cubicBezTo>
                      <a:pt x="1" y="1077"/>
                      <a:pt x="71" y="1118"/>
                      <a:pt x="142" y="1118"/>
                    </a:cubicBezTo>
                    <a:cubicBezTo>
                      <a:pt x="179" y="1118"/>
                      <a:pt x="215" y="1108"/>
                      <a:pt x="242" y="1087"/>
                    </a:cubicBezTo>
                    <a:cubicBezTo>
                      <a:pt x="375" y="980"/>
                      <a:pt x="447" y="775"/>
                      <a:pt x="516" y="623"/>
                    </a:cubicBezTo>
                    <a:cubicBezTo>
                      <a:pt x="593" y="459"/>
                      <a:pt x="645" y="292"/>
                      <a:pt x="698" y="117"/>
                    </a:cubicBezTo>
                    <a:cubicBezTo>
                      <a:pt x="721" y="50"/>
                      <a:pt x="663" y="1"/>
                      <a:pt x="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47"/>
              <p:cNvSpPr/>
              <p:nvPr/>
            </p:nvSpPr>
            <p:spPr>
              <a:xfrm rot="121333" flipH="1">
                <a:off x="8294054" y="2171869"/>
                <a:ext cx="18215" cy="29756"/>
              </a:xfrm>
              <a:custGeom>
                <a:avLst/>
                <a:gdLst/>
                <a:ahLst/>
                <a:cxnLst/>
                <a:rect l="l" t="t" r="r" b="b"/>
                <a:pathLst>
                  <a:path w="726" h="1186" extrusionOk="0">
                    <a:moveTo>
                      <a:pt x="620" y="0"/>
                    </a:moveTo>
                    <a:cubicBezTo>
                      <a:pt x="586" y="0"/>
                      <a:pt x="550" y="15"/>
                      <a:pt x="530" y="47"/>
                    </a:cubicBezTo>
                    <a:cubicBezTo>
                      <a:pt x="423" y="210"/>
                      <a:pt x="343" y="393"/>
                      <a:pt x="244" y="560"/>
                    </a:cubicBezTo>
                    <a:cubicBezTo>
                      <a:pt x="153" y="712"/>
                      <a:pt x="58" y="883"/>
                      <a:pt x="16" y="1058"/>
                    </a:cubicBezTo>
                    <a:cubicBezTo>
                      <a:pt x="1" y="1124"/>
                      <a:pt x="52" y="1186"/>
                      <a:pt x="114" y="1186"/>
                    </a:cubicBezTo>
                    <a:cubicBezTo>
                      <a:pt x="131" y="1186"/>
                      <a:pt x="148" y="1181"/>
                      <a:pt x="165" y="1172"/>
                    </a:cubicBezTo>
                    <a:cubicBezTo>
                      <a:pt x="503" y="974"/>
                      <a:pt x="700" y="480"/>
                      <a:pt x="723" y="100"/>
                    </a:cubicBezTo>
                    <a:cubicBezTo>
                      <a:pt x="725" y="35"/>
                      <a:pt x="673" y="0"/>
                      <a:pt x="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47"/>
              <p:cNvSpPr/>
              <p:nvPr/>
            </p:nvSpPr>
            <p:spPr>
              <a:xfrm rot="121333" flipH="1">
                <a:off x="8288666" y="2215516"/>
                <a:ext cx="15756" cy="18667"/>
              </a:xfrm>
              <a:custGeom>
                <a:avLst/>
                <a:gdLst/>
                <a:ahLst/>
                <a:cxnLst/>
                <a:rect l="l" t="t" r="r" b="b"/>
                <a:pathLst>
                  <a:path w="628" h="744" extrusionOk="0">
                    <a:moveTo>
                      <a:pt x="482" y="0"/>
                    </a:moveTo>
                    <a:cubicBezTo>
                      <a:pt x="447" y="0"/>
                      <a:pt x="413" y="12"/>
                      <a:pt x="388" y="36"/>
                    </a:cubicBezTo>
                    <a:cubicBezTo>
                      <a:pt x="313" y="112"/>
                      <a:pt x="255" y="203"/>
                      <a:pt x="187" y="291"/>
                    </a:cubicBezTo>
                    <a:cubicBezTo>
                      <a:pt x="111" y="386"/>
                      <a:pt x="4" y="458"/>
                      <a:pt x="0" y="591"/>
                    </a:cubicBezTo>
                    <a:cubicBezTo>
                      <a:pt x="0" y="675"/>
                      <a:pt x="73" y="743"/>
                      <a:pt x="156" y="743"/>
                    </a:cubicBezTo>
                    <a:cubicBezTo>
                      <a:pt x="158" y="743"/>
                      <a:pt x="160" y="743"/>
                      <a:pt x="162" y="743"/>
                    </a:cubicBezTo>
                    <a:cubicBezTo>
                      <a:pt x="307" y="743"/>
                      <a:pt x="397" y="601"/>
                      <a:pt x="476" y="489"/>
                    </a:cubicBezTo>
                    <a:cubicBezTo>
                      <a:pt x="548" y="382"/>
                      <a:pt x="604" y="261"/>
                      <a:pt x="620" y="131"/>
                    </a:cubicBezTo>
                    <a:cubicBezTo>
                      <a:pt x="628" y="49"/>
                      <a:pt x="554"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47"/>
              <p:cNvSpPr/>
              <p:nvPr/>
            </p:nvSpPr>
            <p:spPr>
              <a:xfrm rot="121333" flipH="1">
                <a:off x="8321028" y="2204259"/>
                <a:ext cx="17211" cy="25491"/>
              </a:xfrm>
              <a:custGeom>
                <a:avLst/>
                <a:gdLst/>
                <a:ahLst/>
                <a:cxnLst/>
                <a:rect l="l" t="t" r="r" b="b"/>
                <a:pathLst>
                  <a:path w="686" h="1016" extrusionOk="0">
                    <a:moveTo>
                      <a:pt x="552" y="1"/>
                    </a:moveTo>
                    <a:cubicBezTo>
                      <a:pt x="513" y="1"/>
                      <a:pt x="475" y="23"/>
                      <a:pt x="458" y="71"/>
                    </a:cubicBezTo>
                    <a:cubicBezTo>
                      <a:pt x="412" y="205"/>
                      <a:pt x="348" y="345"/>
                      <a:pt x="275" y="466"/>
                    </a:cubicBezTo>
                    <a:cubicBezTo>
                      <a:pt x="203" y="584"/>
                      <a:pt x="105" y="684"/>
                      <a:pt x="40" y="809"/>
                    </a:cubicBezTo>
                    <a:cubicBezTo>
                      <a:pt x="0" y="891"/>
                      <a:pt x="56" y="1015"/>
                      <a:pt x="149" y="1015"/>
                    </a:cubicBezTo>
                    <a:cubicBezTo>
                      <a:pt x="163" y="1015"/>
                      <a:pt x="177" y="1012"/>
                      <a:pt x="192" y="1007"/>
                    </a:cubicBezTo>
                    <a:cubicBezTo>
                      <a:pt x="534" y="870"/>
                      <a:pt x="686" y="447"/>
                      <a:pt x="656" y="98"/>
                    </a:cubicBezTo>
                    <a:cubicBezTo>
                      <a:pt x="650" y="36"/>
                      <a:pt x="600" y="1"/>
                      <a:pt x="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47"/>
              <p:cNvSpPr/>
              <p:nvPr/>
            </p:nvSpPr>
            <p:spPr>
              <a:xfrm rot="121333" flipH="1">
                <a:off x="8335374" y="2181477"/>
                <a:ext cx="16333" cy="22054"/>
              </a:xfrm>
              <a:custGeom>
                <a:avLst/>
                <a:gdLst/>
                <a:ahLst/>
                <a:cxnLst/>
                <a:rect l="l" t="t" r="r" b="b"/>
                <a:pathLst>
                  <a:path w="651" h="879" extrusionOk="0">
                    <a:moveTo>
                      <a:pt x="512" y="1"/>
                    </a:moveTo>
                    <a:cubicBezTo>
                      <a:pt x="478" y="1"/>
                      <a:pt x="446" y="16"/>
                      <a:pt x="428" y="55"/>
                    </a:cubicBezTo>
                    <a:cubicBezTo>
                      <a:pt x="371" y="181"/>
                      <a:pt x="306" y="295"/>
                      <a:pt x="234" y="409"/>
                    </a:cubicBezTo>
                    <a:cubicBezTo>
                      <a:pt x="166" y="519"/>
                      <a:pt x="66" y="610"/>
                      <a:pt x="24" y="735"/>
                    </a:cubicBezTo>
                    <a:cubicBezTo>
                      <a:pt x="1" y="815"/>
                      <a:pt x="70" y="879"/>
                      <a:pt x="142" y="879"/>
                    </a:cubicBezTo>
                    <a:cubicBezTo>
                      <a:pt x="160" y="879"/>
                      <a:pt x="179" y="874"/>
                      <a:pt x="196" y="865"/>
                    </a:cubicBezTo>
                    <a:cubicBezTo>
                      <a:pt x="321" y="800"/>
                      <a:pt x="394" y="660"/>
                      <a:pt x="462" y="542"/>
                    </a:cubicBezTo>
                    <a:cubicBezTo>
                      <a:pt x="535" y="416"/>
                      <a:pt x="584" y="279"/>
                      <a:pt x="626" y="139"/>
                    </a:cubicBezTo>
                    <a:cubicBezTo>
                      <a:pt x="651" y="63"/>
                      <a:pt x="578" y="1"/>
                      <a:pt x="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47"/>
              <p:cNvSpPr/>
              <p:nvPr/>
            </p:nvSpPr>
            <p:spPr>
              <a:xfrm rot="121333" flipH="1">
                <a:off x="8348571" y="2259906"/>
                <a:ext cx="19796" cy="24989"/>
              </a:xfrm>
              <a:custGeom>
                <a:avLst/>
                <a:gdLst/>
                <a:ahLst/>
                <a:cxnLst/>
                <a:rect l="l" t="t" r="r" b="b"/>
                <a:pathLst>
                  <a:path w="789" h="996" extrusionOk="0">
                    <a:moveTo>
                      <a:pt x="685" y="0"/>
                    </a:moveTo>
                    <a:cubicBezTo>
                      <a:pt x="647" y="0"/>
                      <a:pt x="606" y="17"/>
                      <a:pt x="584" y="47"/>
                    </a:cubicBezTo>
                    <a:cubicBezTo>
                      <a:pt x="493" y="168"/>
                      <a:pt x="413" y="301"/>
                      <a:pt x="318" y="424"/>
                    </a:cubicBezTo>
                    <a:cubicBezTo>
                      <a:pt x="227" y="549"/>
                      <a:pt x="132" y="659"/>
                      <a:pt x="56" y="796"/>
                    </a:cubicBezTo>
                    <a:cubicBezTo>
                      <a:pt x="0" y="892"/>
                      <a:pt x="78" y="996"/>
                      <a:pt x="171" y="996"/>
                    </a:cubicBezTo>
                    <a:cubicBezTo>
                      <a:pt x="192" y="996"/>
                      <a:pt x="214" y="991"/>
                      <a:pt x="235" y="979"/>
                    </a:cubicBezTo>
                    <a:cubicBezTo>
                      <a:pt x="542" y="803"/>
                      <a:pt x="740" y="442"/>
                      <a:pt x="782" y="100"/>
                    </a:cubicBezTo>
                    <a:cubicBezTo>
                      <a:pt x="789" y="32"/>
                      <a:pt x="739"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47"/>
              <p:cNvSpPr/>
              <p:nvPr/>
            </p:nvSpPr>
            <p:spPr>
              <a:xfrm rot="121333" flipH="1">
                <a:off x="8321145" y="2258771"/>
                <a:ext cx="17387" cy="27875"/>
              </a:xfrm>
              <a:custGeom>
                <a:avLst/>
                <a:gdLst/>
                <a:ahLst/>
                <a:cxnLst/>
                <a:rect l="l" t="t" r="r" b="b"/>
                <a:pathLst>
                  <a:path w="693" h="1111" extrusionOk="0">
                    <a:moveTo>
                      <a:pt x="565" y="0"/>
                    </a:moveTo>
                    <a:cubicBezTo>
                      <a:pt x="543" y="0"/>
                      <a:pt x="520" y="9"/>
                      <a:pt x="498" y="29"/>
                    </a:cubicBezTo>
                    <a:cubicBezTo>
                      <a:pt x="362" y="159"/>
                      <a:pt x="286" y="345"/>
                      <a:pt x="195" y="501"/>
                    </a:cubicBezTo>
                    <a:cubicBezTo>
                      <a:pt x="103" y="657"/>
                      <a:pt x="5" y="817"/>
                      <a:pt x="0" y="1003"/>
                    </a:cubicBezTo>
                    <a:cubicBezTo>
                      <a:pt x="0" y="1054"/>
                      <a:pt x="53" y="1111"/>
                      <a:pt x="108" y="1111"/>
                    </a:cubicBezTo>
                    <a:cubicBezTo>
                      <a:pt x="117" y="1111"/>
                      <a:pt x="127" y="1109"/>
                      <a:pt x="137" y="1105"/>
                    </a:cubicBezTo>
                    <a:cubicBezTo>
                      <a:pt x="324" y="1029"/>
                      <a:pt x="434" y="866"/>
                      <a:pt x="514" y="687"/>
                    </a:cubicBezTo>
                    <a:cubicBezTo>
                      <a:pt x="593" y="508"/>
                      <a:pt x="693" y="303"/>
                      <a:pt x="670" y="101"/>
                    </a:cubicBezTo>
                    <a:cubicBezTo>
                      <a:pt x="662" y="44"/>
                      <a:pt x="616"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47"/>
              <p:cNvSpPr/>
              <p:nvPr/>
            </p:nvSpPr>
            <p:spPr>
              <a:xfrm rot="121333" flipH="1">
                <a:off x="8353253" y="2315474"/>
                <a:ext cx="16710" cy="24011"/>
              </a:xfrm>
              <a:custGeom>
                <a:avLst/>
                <a:gdLst/>
                <a:ahLst/>
                <a:cxnLst/>
                <a:rect l="l" t="t" r="r" b="b"/>
                <a:pathLst>
                  <a:path w="666" h="957" extrusionOk="0">
                    <a:moveTo>
                      <a:pt x="546" y="0"/>
                    </a:moveTo>
                    <a:cubicBezTo>
                      <a:pt x="514" y="0"/>
                      <a:pt x="481" y="14"/>
                      <a:pt x="459" y="47"/>
                    </a:cubicBezTo>
                    <a:cubicBezTo>
                      <a:pt x="379" y="172"/>
                      <a:pt x="303" y="298"/>
                      <a:pt x="227" y="427"/>
                    </a:cubicBezTo>
                    <a:cubicBezTo>
                      <a:pt x="155" y="545"/>
                      <a:pt x="60" y="659"/>
                      <a:pt x="22" y="796"/>
                    </a:cubicBezTo>
                    <a:cubicBezTo>
                      <a:pt x="1" y="871"/>
                      <a:pt x="70" y="956"/>
                      <a:pt x="145" y="956"/>
                    </a:cubicBezTo>
                    <a:cubicBezTo>
                      <a:pt x="165" y="956"/>
                      <a:pt x="185" y="950"/>
                      <a:pt x="204" y="937"/>
                    </a:cubicBezTo>
                    <a:cubicBezTo>
                      <a:pt x="436" y="761"/>
                      <a:pt x="576" y="400"/>
                      <a:pt x="645" y="126"/>
                    </a:cubicBezTo>
                    <a:cubicBezTo>
                      <a:pt x="665" y="52"/>
                      <a:pt x="607" y="0"/>
                      <a:pt x="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7"/>
              <p:cNvSpPr/>
              <p:nvPr/>
            </p:nvSpPr>
            <p:spPr>
              <a:xfrm rot="121333" flipH="1">
                <a:off x="8310181" y="2280256"/>
                <a:ext cx="17738" cy="25717"/>
              </a:xfrm>
              <a:custGeom>
                <a:avLst/>
                <a:gdLst/>
                <a:ahLst/>
                <a:cxnLst/>
                <a:rect l="l" t="t" r="r" b="b"/>
                <a:pathLst>
                  <a:path w="707" h="1025" extrusionOk="0">
                    <a:moveTo>
                      <a:pt x="593" y="1"/>
                    </a:moveTo>
                    <a:cubicBezTo>
                      <a:pt x="565" y="1"/>
                      <a:pt x="537" y="15"/>
                      <a:pt x="519" y="48"/>
                    </a:cubicBezTo>
                    <a:cubicBezTo>
                      <a:pt x="447" y="188"/>
                      <a:pt x="359" y="321"/>
                      <a:pt x="272" y="451"/>
                    </a:cubicBezTo>
                    <a:cubicBezTo>
                      <a:pt x="188" y="572"/>
                      <a:pt x="36" y="686"/>
                      <a:pt x="13" y="835"/>
                    </a:cubicBezTo>
                    <a:cubicBezTo>
                      <a:pt x="1" y="924"/>
                      <a:pt x="59" y="1025"/>
                      <a:pt x="152" y="1025"/>
                    </a:cubicBezTo>
                    <a:cubicBezTo>
                      <a:pt x="166" y="1025"/>
                      <a:pt x="180" y="1023"/>
                      <a:pt x="196" y="1018"/>
                    </a:cubicBezTo>
                    <a:cubicBezTo>
                      <a:pt x="367" y="960"/>
                      <a:pt x="450" y="781"/>
                      <a:pt x="523" y="630"/>
                    </a:cubicBezTo>
                    <a:cubicBezTo>
                      <a:pt x="606" y="466"/>
                      <a:pt x="656" y="302"/>
                      <a:pt x="694" y="120"/>
                    </a:cubicBezTo>
                    <a:cubicBezTo>
                      <a:pt x="707" y="54"/>
                      <a:pt x="649" y="1"/>
                      <a:pt x="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7"/>
              <p:cNvSpPr/>
              <p:nvPr/>
            </p:nvSpPr>
            <p:spPr>
              <a:xfrm rot="121333" flipH="1">
                <a:off x="8347184" y="2364669"/>
                <a:ext cx="19645" cy="26294"/>
              </a:xfrm>
              <a:custGeom>
                <a:avLst/>
                <a:gdLst/>
                <a:ahLst/>
                <a:cxnLst/>
                <a:rect l="l" t="t" r="r" b="b"/>
                <a:pathLst>
                  <a:path w="783" h="1048" extrusionOk="0">
                    <a:moveTo>
                      <a:pt x="671" y="1"/>
                    </a:moveTo>
                    <a:cubicBezTo>
                      <a:pt x="643" y="1"/>
                      <a:pt x="616" y="13"/>
                      <a:pt x="599" y="43"/>
                    </a:cubicBezTo>
                    <a:cubicBezTo>
                      <a:pt x="512" y="206"/>
                      <a:pt x="401" y="359"/>
                      <a:pt x="287" y="503"/>
                    </a:cubicBezTo>
                    <a:cubicBezTo>
                      <a:pt x="185" y="632"/>
                      <a:pt x="55" y="743"/>
                      <a:pt x="17" y="906"/>
                    </a:cubicBezTo>
                    <a:cubicBezTo>
                      <a:pt x="0" y="975"/>
                      <a:pt x="50" y="1048"/>
                      <a:pt x="119" y="1048"/>
                    </a:cubicBezTo>
                    <a:cubicBezTo>
                      <a:pt x="129" y="1048"/>
                      <a:pt x="139" y="1046"/>
                      <a:pt x="150" y="1043"/>
                    </a:cubicBezTo>
                    <a:cubicBezTo>
                      <a:pt x="504" y="929"/>
                      <a:pt x="652" y="423"/>
                      <a:pt x="762" y="111"/>
                    </a:cubicBezTo>
                    <a:cubicBezTo>
                      <a:pt x="782" y="49"/>
                      <a:pt x="726" y="1"/>
                      <a:pt x="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7"/>
              <p:cNvSpPr/>
              <p:nvPr/>
            </p:nvSpPr>
            <p:spPr>
              <a:xfrm rot="121333" flipH="1">
                <a:off x="8389056" y="2404996"/>
                <a:ext cx="16057" cy="21151"/>
              </a:xfrm>
              <a:custGeom>
                <a:avLst/>
                <a:gdLst/>
                <a:ahLst/>
                <a:cxnLst/>
                <a:rect l="l" t="t" r="r" b="b"/>
                <a:pathLst>
                  <a:path w="640" h="843" extrusionOk="0">
                    <a:moveTo>
                      <a:pt x="532" y="1"/>
                    </a:moveTo>
                    <a:cubicBezTo>
                      <a:pt x="505" y="1"/>
                      <a:pt x="479" y="14"/>
                      <a:pt x="463" y="44"/>
                    </a:cubicBezTo>
                    <a:cubicBezTo>
                      <a:pt x="398" y="169"/>
                      <a:pt x="318" y="288"/>
                      <a:pt x="234" y="397"/>
                    </a:cubicBezTo>
                    <a:cubicBezTo>
                      <a:pt x="154" y="493"/>
                      <a:pt x="52" y="599"/>
                      <a:pt x="17" y="721"/>
                    </a:cubicBezTo>
                    <a:cubicBezTo>
                      <a:pt x="0" y="784"/>
                      <a:pt x="51" y="842"/>
                      <a:pt x="110" y="842"/>
                    </a:cubicBezTo>
                    <a:cubicBezTo>
                      <a:pt x="118" y="842"/>
                      <a:pt x="127" y="841"/>
                      <a:pt x="135" y="839"/>
                    </a:cubicBezTo>
                    <a:cubicBezTo>
                      <a:pt x="424" y="767"/>
                      <a:pt x="561" y="367"/>
                      <a:pt x="622" y="112"/>
                    </a:cubicBezTo>
                    <a:cubicBezTo>
                      <a:pt x="640" y="52"/>
                      <a:pt x="585" y="1"/>
                      <a:pt x="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7"/>
              <p:cNvSpPr/>
              <p:nvPr/>
            </p:nvSpPr>
            <p:spPr>
              <a:xfrm rot="121333" flipH="1">
                <a:off x="8376204" y="2343225"/>
                <a:ext cx="19720" cy="23760"/>
              </a:xfrm>
              <a:custGeom>
                <a:avLst/>
                <a:gdLst/>
                <a:ahLst/>
                <a:cxnLst/>
                <a:rect l="l" t="t" r="r" b="b"/>
                <a:pathLst>
                  <a:path w="786" h="947" extrusionOk="0">
                    <a:moveTo>
                      <a:pt x="654" y="0"/>
                    </a:moveTo>
                    <a:cubicBezTo>
                      <a:pt x="620" y="0"/>
                      <a:pt x="586" y="16"/>
                      <a:pt x="563" y="52"/>
                    </a:cubicBezTo>
                    <a:cubicBezTo>
                      <a:pt x="486" y="178"/>
                      <a:pt x="395" y="306"/>
                      <a:pt x="304" y="420"/>
                    </a:cubicBezTo>
                    <a:cubicBezTo>
                      <a:pt x="209" y="534"/>
                      <a:pt x="91" y="622"/>
                      <a:pt x="34" y="763"/>
                    </a:cubicBezTo>
                    <a:cubicBezTo>
                      <a:pt x="1" y="856"/>
                      <a:pt x="90" y="947"/>
                      <a:pt x="180" y="947"/>
                    </a:cubicBezTo>
                    <a:cubicBezTo>
                      <a:pt x="193" y="947"/>
                      <a:pt x="205" y="945"/>
                      <a:pt x="217" y="941"/>
                    </a:cubicBezTo>
                    <a:cubicBezTo>
                      <a:pt x="377" y="896"/>
                      <a:pt x="482" y="736"/>
                      <a:pt x="570" y="599"/>
                    </a:cubicBezTo>
                    <a:cubicBezTo>
                      <a:pt x="669" y="455"/>
                      <a:pt x="726" y="310"/>
                      <a:pt x="768" y="139"/>
                    </a:cubicBezTo>
                    <a:cubicBezTo>
                      <a:pt x="786" y="59"/>
                      <a:pt x="720" y="0"/>
                      <a:pt x="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47"/>
              <p:cNvSpPr/>
              <p:nvPr/>
            </p:nvSpPr>
            <p:spPr>
              <a:xfrm rot="121333" flipH="1">
                <a:off x="8381506" y="2310651"/>
                <a:ext cx="19695" cy="27473"/>
              </a:xfrm>
              <a:custGeom>
                <a:avLst/>
                <a:gdLst/>
                <a:ahLst/>
                <a:cxnLst/>
                <a:rect l="l" t="t" r="r" b="b"/>
                <a:pathLst>
                  <a:path w="785" h="1095" extrusionOk="0">
                    <a:moveTo>
                      <a:pt x="640" y="1"/>
                    </a:moveTo>
                    <a:cubicBezTo>
                      <a:pt x="606" y="1"/>
                      <a:pt x="572" y="16"/>
                      <a:pt x="547" y="53"/>
                    </a:cubicBezTo>
                    <a:cubicBezTo>
                      <a:pt x="437" y="209"/>
                      <a:pt x="319" y="360"/>
                      <a:pt x="209" y="516"/>
                    </a:cubicBezTo>
                    <a:cubicBezTo>
                      <a:pt x="106" y="657"/>
                      <a:pt x="49" y="832"/>
                      <a:pt x="11" y="1004"/>
                    </a:cubicBezTo>
                    <a:cubicBezTo>
                      <a:pt x="0" y="1058"/>
                      <a:pt x="40" y="1095"/>
                      <a:pt x="84" y="1095"/>
                    </a:cubicBezTo>
                    <a:cubicBezTo>
                      <a:pt x="102" y="1095"/>
                      <a:pt x="120" y="1089"/>
                      <a:pt x="137" y="1076"/>
                    </a:cubicBezTo>
                    <a:cubicBezTo>
                      <a:pt x="273" y="962"/>
                      <a:pt x="398" y="832"/>
                      <a:pt x="479" y="676"/>
                    </a:cubicBezTo>
                    <a:cubicBezTo>
                      <a:pt x="566" y="505"/>
                      <a:pt x="649" y="334"/>
                      <a:pt x="737" y="163"/>
                    </a:cubicBezTo>
                    <a:cubicBezTo>
                      <a:pt x="784" y="76"/>
                      <a:pt x="714" y="1"/>
                      <a:pt x="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47"/>
              <p:cNvSpPr/>
              <p:nvPr/>
            </p:nvSpPr>
            <p:spPr>
              <a:xfrm rot="121333" flipH="1">
                <a:off x="8427227" y="2442352"/>
                <a:ext cx="15079" cy="21151"/>
              </a:xfrm>
              <a:custGeom>
                <a:avLst/>
                <a:gdLst/>
                <a:ahLst/>
                <a:cxnLst/>
                <a:rect l="l" t="t" r="r" b="b"/>
                <a:pathLst>
                  <a:path w="601" h="843" extrusionOk="0">
                    <a:moveTo>
                      <a:pt x="384" y="1"/>
                    </a:moveTo>
                    <a:cubicBezTo>
                      <a:pt x="339" y="1"/>
                      <a:pt x="294" y="24"/>
                      <a:pt x="270" y="65"/>
                    </a:cubicBezTo>
                    <a:cubicBezTo>
                      <a:pt x="228" y="137"/>
                      <a:pt x="225" y="213"/>
                      <a:pt x="205" y="293"/>
                    </a:cubicBezTo>
                    <a:cubicBezTo>
                      <a:pt x="183" y="369"/>
                      <a:pt x="141" y="427"/>
                      <a:pt x="103" y="499"/>
                    </a:cubicBezTo>
                    <a:cubicBezTo>
                      <a:pt x="49" y="601"/>
                      <a:pt x="0" y="818"/>
                      <a:pt x="167" y="841"/>
                    </a:cubicBezTo>
                    <a:cubicBezTo>
                      <a:pt x="177" y="842"/>
                      <a:pt x="187" y="843"/>
                      <a:pt x="197" y="843"/>
                    </a:cubicBezTo>
                    <a:cubicBezTo>
                      <a:pt x="361" y="843"/>
                      <a:pt x="485" y="669"/>
                      <a:pt x="528" y="525"/>
                    </a:cubicBezTo>
                    <a:cubicBezTo>
                      <a:pt x="578" y="369"/>
                      <a:pt x="601" y="160"/>
                      <a:pt x="476" y="39"/>
                    </a:cubicBezTo>
                    <a:cubicBezTo>
                      <a:pt x="450" y="13"/>
                      <a:pt x="417" y="1"/>
                      <a:pt x="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7"/>
              <p:cNvSpPr/>
              <p:nvPr/>
            </p:nvSpPr>
            <p:spPr>
              <a:xfrm rot="121333" flipH="1">
                <a:off x="8400279" y="2446827"/>
                <a:ext cx="16559" cy="28452"/>
              </a:xfrm>
              <a:custGeom>
                <a:avLst/>
                <a:gdLst/>
                <a:ahLst/>
                <a:cxnLst/>
                <a:rect l="l" t="t" r="r" b="b"/>
                <a:pathLst>
                  <a:path w="660" h="1134" extrusionOk="0">
                    <a:moveTo>
                      <a:pt x="567" y="1"/>
                    </a:moveTo>
                    <a:cubicBezTo>
                      <a:pt x="526" y="1"/>
                      <a:pt x="483" y="23"/>
                      <a:pt x="469" y="67"/>
                    </a:cubicBezTo>
                    <a:cubicBezTo>
                      <a:pt x="400" y="253"/>
                      <a:pt x="313" y="432"/>
                      <a:pt x="218" y="607"/>
                    </a:cubicBezTo>
                    <a:cubicBezTo>
                      <a:pt x="141" y="736"/>
                      <a:pt x="1" y="880"/>
                      <a:pt x="20" y="1040"/>
                    </a:cubicBezTo>
                    <a:cubicBezTo>
                      <a:pt x="26" y="1097"/>
                      <a:pt x="63" y="1133"/>
                      <a:pt x="118" y="1133"/>
                    </a:cubicBezTo>
                    <a:cubicBezTo>
                      <a:pt x="126" y="1133"/>
                      <a:pt x="133" y="1133"/>
                      <a:pt x="141" y="1131"/>
                    </a:cubicBezTo>
                    <a:cubicBezTo>
                      <a:pt x="332" y="1097"/>
                      <a:pt x="427" y="850"/>
                      <a:pt x="495" y="691"/>
                    </a:cubicBezTo>
                    <a:cubicBezTo>
                      <a:pt x="578" y="496"/>
                      <a:pt x="624" y="298"/>
                      <a:pt x="651" y="89"/>
                    </a:cubicBezTo>
                    <a:cubicBezTo>
                      <a:pt x="659" y="30"/>
                      <a:pt x="615"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47"/>
              <p:cNvSpPr/>
              <p:nvPr/>
            </p:nvSpPr>
            <p:spPr>
              <a:xfrm rot="121333" flipH="1">
                <a:off x="8492474" y="2029424"/>
                <a:ext cx="321297" cy="583684"/>
              </a:xfrm>
              <a:custGeom>
                <a:avLst/>
                <a:gdLst/>
                <a:ahLst/>
                <a:cxnLst/>
                <a:rect l="l" t="t" r="r" b="b"/>
                <a:pathLst>
                  <a:path w="12806" h="23264" extrusionOk="0">
                    <a:moveTo>
                      <a:pt x="4600" y="0"/>
                    </a:moveTo>
                    <a:cubicBezTo>
                      <a:pt x="4508" y="0"/>
                      <a:pt x="4416" y="12"/>
                      <a:pt x="4323" y="34"/>
                    </a:cubicBezTo>
                    <a:cubicBezTo>
                      <a:pt x="0" y="1098"/>
                      <a:pt x="9072" y="19100"/>
                      <a:pt x="12806" y="23264"/>
                    </a:cubicBezTo>
                    <a:cubicBezTo>
                      <a:pt x="12806" y="23264"/>
                      <a:pt x="8822" y="0"/>
                      <a:pt x="4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47"/>
              <p:cNvSpPr/>
              <p:nvPr/>
            </p:nvSpPr>
            <p:spPr>
              <a:xfrm rot="121333" flipH="1">
                <a:off x="8560299" y="2446826"/>
                <a:ext cx="13649" cy="26971"/>
              </a:xfrm>
              <a:custGeom>
                <a:avLst/>
                <a:gdLst/>
                <a:ahLst/>
                <a:cxnLst/>
                <a:rect l="l" t="t" r="r" b="b"/>
                <a:pathLst>
                  <a:path w="544" h="1075" extrusionOk="0">
                    <a:moveTo>
                      <a:pt x="68" y="1"/>
                    </a:moveTo>
                    <a:cubicBezTo>
                      <a:pt x="38" y="1"/>
                      <a:pt x="7" y="27"/>
                      <a:pt x="7" y="58"/>
                    </a:cubicBezTo>
                    <a:cubicBezTo>
                      <a:pt x="0" y="237"/>
                      <a:pt x="30" y="393"/>
                      <a:pt x="76" y="563"/>
                    </a:cubicBezTo>
                    <a:cubicBezTo>
                      <a:pt x="118" y="723"/>
                      <a:pt x="144" y="914"/>
                      <a:pt x="266" y="1031"/>
                    </a:cubicBezTo>
                    <a:cubicBezTo>
                      <a:pt x="299" y="1061"/>
                      <a:pt x="335" y="1074"/>
                      <a:pt x="370" y="1074"/>
                    </a:cubicBezTo>
                    <a:cubicBezTo>
                      <a:pt x="446" y="1074"/>
                      <a:pt x="514" y="1011"/>
                      <a:pt x="525" y="925"/>
                    </a:cubicBezTo>
                    <a:cubicBezTo>
                      <a:pt x="544" y="761"/>
                      <a:pt x="434" y="586"/>
                      <a:pt x="369" y="442"/>
                    </a:cubicBezTo>
                    <a:cubicBezTo>
                      <a:pt x="297" y="286"/>
                      <a:pt x="220" y="149"/>
                      <a:pt x="106" y="19"/>
                    </a:cubicBezTo>
                    <a:cubicBezTo>
                      <a:pt x="95" y="6"/>
                      <a:pt x="81" y="1"/>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47"/>
              <p:cNvSpPr/>
              <p:nvPr/>
            </p:nvSpPr>
            <p:spPr>
              <a:xfrm rot="121333" flipH="1">
                <a:off x="8540435" y="2433842"/>
                <a:ext cx="14753" cy="22004"/>
              </a:xfrm>
              <a:custGeom>
                <a:avLst/>
                <a:gdLst/>
                <a:ahLst/>
                <a:cxnLst/>
                <a:rect l="l" t="t" r="r" b="b"/>
                <a:pathLst>
                  <a:path w="588" h="877" extrusionOk="0">
                    <a:moveTo>
                      <a:pt x="139" y="0"/>
                    </a:moveTo>
                    <a:cubicBezTo>
                      <a:pt x="72" y="0"/>
                      <a:pt x="1" y="61"/>
                      <a:pt x="26" y="141"/>
                    </a:cubicBezTo>
                    <a:cubicBezTo>
                      <a:pt x="72" y="281"/>
                      <a:pt x="105" y="426"/>
                      <a:pt x="151" y="571"/>
                    </a:cubicBezTo>
                    <a:cubicBezTo>
                      <a:pt x="193" y="688"/>
                      <a:pt x="227" y="844"/>
                      <a:pt x="372" y="874"/>
                    </a:cubicBezTo>
                    <a:cubicBezTo>
                      <a:pt x="380" y="876"/>
                      <a:pt x="388" y="876"/>
                      <a:pt x="395" y="876"/>
                    </a:cubicBezTo>
                    <a:cubicBezTo>
                      <a:pt x="439" y="876"/>
                      <a:pt x="479" y="857"/>
                      <a:pt x="505" y="818"/>
                    </a:cubicBezTo>
                    <a:cubicBezTo>
                      <a:pt x="588" y="697"/>
                      <a:pt x="505" y="560"/>
                      <a:pt x="444" y="446"/>
                    </a:cubicBezTo>
                    <a:cubicBezTo>
                      <a:pt x="375" y="312"/>
                      <a:pt x="300" y="186"/>
                      <a:pt x="227" y="53"/>
                    </a:cubicBezTo>
                    <a:cubicBezTo>
                      <a:pt x="207" y="16"/>
                      <a:pt x="174"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47"/>
              <p:cNvSpPr/>
              <p:nvPr/>
            </p:nvSpPr>
            <p:spPr>
              <a:xfrm rot="121333" flipH="1">
                <a:off x="8540800" y="2394093"/>
                <a:ext cx="10839" cy="19595"/>
              </a:xfrm>
              <a:custGeom>
                <a:avLst/>
                <a:gdLst/>
                <a:ahLst/>
                <a:cxnLst/>
                <a:rect l="l" t="t" r="r" b="b"/>
                <a:pathLst>
                  <a:path w="432" h="781" extrusionOk="0">
                    <a:moveTo>
                      <a:pt x="102" y="0"/>
                    </a:moveTo>
                    <a:cubicBezTo>
                      <a:pt x="51" y="0"/>
                      <a:pt x="1" y="43"/>
                      <a:pt x="17" y="110"/>
                    </a:cubicBezTo>
                    <a:cubicBezTo>
                      <a:pt x="43" y="232"/>
                      <a:pt x="73" y="349"/>
                      <a:pt x="112" y="464"/>
                    </a:cubicBezTo>
                    <a:cubicBezTo>
                      <a:pt x="127" y="516"/>
                      <a:pt x="150" y="574"/>
                      <a:pt x="169" y="623"/>
                    </a:cubicBezTo>
                    <a:cubicBezTo>
                      <a:pt x="196" y="688"/>
                      <a:pt x="226" y="704"/>
                      <a:pt x="275" y="753"/>
                    </a:cubicBezTo>
                    <a:cubicBezTo>
                      <a:pt x="294" y="772"/>
                      <a:pt x="315" y="780"/>
                      <a:pt x="335" y="780"/>
                    </a:cubicBezTo>
                    <a:cubicBezTo>
                      <a:pt x="386" y="780"/>
                      <a:pt x="432" y="726"/>
                      <a:pt x="424" y="665"/>
                    </a:cubicBezTo>
                    <a:cubicBezTo>
                      <a:pt x="415" y="597"/>
                      <a:pt x="420" y="574"/>
                      <a:pt x="389" y="509"/>
                    </a:cubicBezTo>
                    <a:cubicBezTo>
                      <a:pt x="366" y="464"/>
                      <a:pt x="340" y="422"/>
                      <a:pt x="321" y="376"/>
                    </a:cubicBezTo>
                    <a:cubicBezTo>
                      <a:pt x="271" y="274"/>
                      <a:pt x="226" y="171"/>
                      <a:pt x="187" y="65"/>
                    </a:cubicBezTo>
                    <a:cubicBezTo>
                      <a:pt x="172" y="20"/>
                      <a:pt x="137"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47"/>
              <p:cNvSpPr/>
              <p:nvPr/>
            </p:nvSpPr>
            <p:spPr>
              <a:xfrm rot="121333" flipH="1">
                <a:off x="8575865" y="2387274"/>
                <a:ext cx="10814" cy="26520"/>
              </a:xfrm>
              <a:custGeom>
                <a:avLst/>
                <a:gdLst/>
                <a:ahLst/>
                <a:cxnLst/>
                <a:rect l="l" t="t" r="r" b="b"/>
                <a:pathLst>
                  <a:path w="431" h="1057" extrusionOk="0">
                    <a:moveTo>
                      <a:pt x="115" y="1"/>
                    </a:moveTo>
                    <a:cubicBezTo>
                      <a:pt x="59" y="1"/>
                      <a:pt x="0" y="38"/>
                      <a:pt x="4" y="104"/>
                    </a:cubicBezTo>
                    <a:cubicBezTo>
                      <a:pt x="23" y="389"/>
                      <a:pt x="13" y="785"/>
                      <a:pt x="206" y="1016"/>
                    </a:cubicBezTo>
                    <a:cubicBezTo>
                      <a:pt x="230" y="1044"/>
                      <a:pt x="259" y="1056"/>
                      <a:pt x="289" y="1056"/>
                    </a:cubicBezTo>
                    <a:cubicBezTo>
                      <a:pt x="356" y="1056"/>
                      <a:pt x="424" y="996"/>
                      <a:pt x="427" y="925"/>
                    </a:cubicBezTo>
                    <a:cubicBezTo>
                      <a:pt x="430" y="781"/>
                      <a:pt x="362" y="648"/>
                      <a:pt x="320" y="511"/>
                    </a:cubicBezTo>
                    <a:cubicBezTo>
                      <a:pt x="274" y="367"/>
                      <a:pt x="237" y="226"/>
                      <a:pt x="210" y="74"/>
                    </a:cubicBezTo>
                    <a:cubicBezTo>
                      <a:pt x="202" y="24"/>
                      <a:pt x="15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47"/>
              <p:cNvSpPr/>
              <p:nvPr/>
            </p:nvSpPr>
            <p:spPr>
              <a:xfrm rot="121333" flipH="1">
                <a:off x="8612813" y="2341142"/>
                <a:ext cx="11566" cy="21075"/>
              </a:xfrm>
              <a:custGeom>
                <a:avLst/>
                <a:gdLst/>
                <a:ahLst/>
                <a:cxnLst/>
                <a:rect l="l" t="t" r="r" b="b"/>
                <a:pathLst>
                  <a:path w="461" h="840" extrusionOk="0">
                    <a:moveTo>
                      <a:pt x="114" y="1"/>
                    </a:moveTo>
                    <a:cubicBezTo>
                      <a:pt x="76" y="1"/>
                      <a:pt x="38" y="24"/>
                      <a:pt x="31" y="63"/>
                    </a:cubicBezTo>
                    <a:cubicBezTo>
                      <a:pt x="0" y="188"/>
                      <a:pt x="16" y="302"/>
                      <a:pt x="31" y="428"/>
                    </a:cubicBezTo>
                    <a:cubicBezTo>
                      <a:pt x="50" y="557"/>
                      <a:pt x="46" y="709"/>
                      <a:pt x="153" y="797"/>
                    </a:cubicBezTo>
                    <a:cubicBezTo>
                      <a:pt x="186" y="826"/>
                      <a:pt x="223" y="839"/>
                      <a:pt x="259" y="839"/>
                    </a:cubicBezTo>
                    <a:cubicBezTo>
                      <a:pt x="322" y="839"/>
                      <a:pt x="380" y="798"/>
                      <a:pt x="407" y="728"/>
                    </a:cubicBezTo>
                    <a:cubicBezTo>
                      <a:pt x="461" y="602"/>
                      <a:pt x="384" y="465"/>
                      <a:pt x="339" y="344"/>
                    </a:cubicBezTo>
                    <a:cubicBezTo>
                      <a:pt x="297" y="226"/>
                      <a:pt x="256" y="123"/>
                      <a:pt x="172" y="25"/>
                    </a:cubicBezTo>
                    <a:cubicBezTo>
                      <a:pt x="157" y="8"/>
                      <a:pt x="135"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7"/>
              <p:cNvSpPr/>
              <p:nvPr/>
            </p:nvSpPr>
            <p:spPr>
              <a:xfrm rot="121333" flipH="1">
                <a:off x="8592137" y="2323463"/>
                <a:ext cx="15581" cy="27448"/>
              </a:xfrm>
              <a:custGeom>
                <a:avLst/>
                <a:gdLst/>
                <a:ahLst/>
                <a:cxnLst/>
                <a:rect l="l" t="t" r="r" b="b"/>
                <a:pathLst>
                  <a:path w="621" h="1094" extrusionOk="0">
                    <a:moveTo>
                      <a:pt x="186" y="0"/>
                    </a:moveTo>
                    <a:cubicBezTo>
                      <a:pt x="96" y="0"/>
                      <a:pt x="1" y="77"/>
                      <a:pt x="23" y="194"/>
                    </a:cubicBezTo>
                    <a:cubicBezTo>
                      <a:pt x="58" y="361"/>
                      <a:pt x="100" y="524"/>
                      <a:pt x="157" y="680"/>
                    </a:cubicBezTo>
                    <a:cubicBezTo>
                      <a:pt x="210" y="824"/>
                      <a:pt x="256" y="987"/>
                      <a:pt x="388" y="1071"/>
                    </a:cubicBezTo>
                    <a:cubicBezTo>
                      <a:pt x="412" y="1087"/>
                      <a:pt x="438" y="1094"/>
                      <a:pt x="462" y="1094"/>
                    </a:cubicBezTo>
                    <a:cubicBezTo>
                      <a:pt x="540" y="1094"/>
                      <a:pt x="610" y="1025"/>
                      <a:pt x="613" y="942"/>
                    </a:cubicBezTo>
                    <a:cubicBezTo>
                      <a:pt x="621" y="794"/>
                      <a:pt x="518" y="673"/>
                      <a:pt x="465" y="539"/>
                    </a:cubicBezTo>
                    <a:cubicBezTo>
                      <a:pt x="404" y="403"/>
                      <a:pt x="362" y="257"/>
                      <a:pt x="324" y="113"/>
                    </a:cubicBezTo>
                    <a:cubicBezTo>
                      <a:pt x="304" y="34"/>
                      <a:pt x="246"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47"/>
              <p:cNvSpPr/>
              <p:nvPr/>
            </p:nvSpPr>
            <p:spPr>
              <a:xfrm rot="121333" flipH="1">
                <a:off x="8578359" y="2289866"/>
                <a:ext cx="13021" cy="21803"/>
              </a:xfrm>
              <a:custGeom>
                <a:avLst/>
                <a:gdLst/>
                <a:ahLst/>
                <a:cxnLst/>
                <a:rect l="l" t="t" r="r" b="b"/>
                <a:pathLst>
                  <a:path w="519" h="869" extrusionOk="0">
                    <a:moveTo>
                      <a:pt x="173" y="0"/>
                    </a:moveTo>
                    <a:cubicBezTo>
                      <a:pt x="87" y="0"/>
                      <a:pt x="0" y="91"/>
                      <a:pt x="56" y="191"/>
                    </a:cubicBezTo>
                    <a:cubicBezTo>
                      <a:pt x="165" y="393"/>
                      <a:pt x="257" y="613"/>
                      <a:pt x="344" y="822"/>
                    </a:cubicBezTo>
                    <a:cubicBezTo>
                      <a:pt x="359" y="855"/>
                      <a:pt x="387" y="869"/>
                      <a:pt x="417" y="869"/>
                    </a:cubicBezTo>
                    <a:cubicBezTo>
                      <a:pt x="466" y="869"/>
                      <a:pt x="518" y="831"/>
                      <a:pt x="516" y="776"/>
                    </a:cubicBezTo>
                    <a:cubicBezTo>
                      <a:pt x="500" y="510"/>
                      <a:pt x="416" y="286"/>
                      <a:pt x="276" y="62"/>
                    </a:cubicBezTo>
                    <a:cubicBezTo>
                      <a:pt x="250" y="18"/>
                      <a:pt x="212"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47"/>
              <p:cNvSpPr/>
              <p:nvPr/>
            </p:nvSpPr>
            <p:spPr>
              <a:xfrm rot="121333" flipH="1">
                <a:off x="8607246" y="2235491"/>
                <a:ext cx="15079" cy="25918"/>
              </a:xfrm>
              <a:custGeom>
                <a:avLst/>
                <a:gdLst/>
                <a:ahLst/>
                <a:cxnLst/>
                <a:rect l="l" t="t" r="r" b="b"/>
                <a:pathLst>
                  <a:path w="601" h="1033" extrusionOk="0">
                    <a:moveTo>
                      <a:pt x="163" y="1"/>
                    </a:moveTo>
                    <a:cubicBezTo>
                      <a:pt x="86" y="1"/>
                      <a:pt x="1" y="70"/>
                      <a:pt x="36" y="155"/>
                    </a:cubicBezTo>
                    <a:cubicBezTo>
                      <a:pt x="154" y="434"/>
                      <a:pt x="245" y="776"/>
                      <a:pt x="443" y="1008"/>
                    </a:cubicBezTo>
                    <a:cubicBezTo>
                      <a:pt x="457" y="1025"/>
                      <a:pt x="478" y="1033"/>
                      <a:pt x="500" y="1033"/>
                    </a:cubicBezTo>
                    <a:cubicBezTo>
                      <a:pt x="548" y="1033"/>
                      <a:pt x="600" y="995"/>
                      <a:pt x="594" y="943"/>
                    </a:cubicBezTo>
                    <a:cubicBezTo>
                      <a:pt x="561" y="639"/>
                      <a:pt x="382" y="338"/>
                      <a:pt x="257" y="60"/>
                    </a:cubicBezTo>
                    <a:cubicBezTo>
                      <a:pt x="239" y="19"/>
                      <a:pt x="202"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47"/>
              <p:cNvSpPr/>
              <p:nvPr/>
            </p:nvSpPr>
            <p:spPr>
              <a:xfrm rot="121333" flipH="1">
                <a:off x="8628011" y="2286892"/>
                <a:ext cx="12595" cy="21000"/>
              </a:xfrm>
              <a:custGeom>
                <a:avLst/>
                <a:gdLst/>
                <a:ahLst/>
                <a:cxnLst/>
                <a:rect l="l" t="t" r="r" b="b"/>
                <a:pathLst>
                  <a:path w="502" h="837" extrusionOk="0">
                    <a:moveTo>
                      <a:pt x="116" y="0"/>
                    </a:moveTo>
                    <a:cubicBezTo>
                      <a:pt x="57" y="0"/>
                      <a:pt x="0" y="49"/>
                      <a:pt x="12" y="128"/>
                    </a:cubicBezTo>
                    <a:cubicBezTo>
                      <a:pt x="31" y="257"/>
                      <a:pt x="54" y="383"/>
                      <a:pt x="96" y="508"/>
                    </a:cubicBezTo>
                    <a:cubicBezTo>
                      <a:pt x="133" y="622"/>
                      <a:pt x="164" y="763"/>
                      <a:pt x="278" y="820"/>
                    </a:cubicBezTo>
                    <a:cubicBezTo>
                      <a:pt x="299" y="831"/>
                      <a:pt x="325" y="837"/>
                      <a:pt x="350" y="837"/>
                    </a:cubicBezTo>
                    <a:cubicBezTo>
                      <a:pt x="411" y="837"/>
                      <a:pt x="473" y="805"/>
                      <a:pt x="483" y="740"/>
                    </a:cubicBezTo>
                    <a:cubicBezTo>
                      <a:pt x="502" y="607"/>
                      <a:pt x="438" y="527"/>
                      <a:pt x="377" y="413"/>
                    </a:cubicBezTo>
                    <a:cubicBezTo>
                      <a:pt x="319" y="299"/>
                      <a:pt x="263" y="188"/>
                      <a:pt x="217" y="71"/>
                    </a:cubicBezTo>
                    <a:cubicBezTo>
                      <a:pt x="196" y="22"/>
                      <a:pt x="155"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47"/>
              <p:cNvSpPr/>
              <p:nvPr/>
            </p:nvSpPr>
            <p:spPr>
              <a:xfrm rot="121333" flipH="1">
                <a:off x="8655610" y="2268013"/>
                <a:ext cx="10036" cy="19846"/>
              </a:xfrm>
              <a:custGeom>
                <a:avLst/>
                <a:gdLst/>
                <a:ahLst/>
                <a:cxnLst/>
                <a:rect l="l" t="t" r="r" b="b"/>
                <a:pathLst>
                  <a:path w="400" h="791" extrusionOk="0">
                    <a:moveTo>
                      <a:pt x="132" y="1"/>
                    </a:moveTo>
                    <a:cubicBezTo>
                      <a:pt x="88" y="1"/>
                      <a:pt x="47" y="24"/>
                      <a:pt x="39" y="77"/>
                    </a:cubicBezTo>
                    <a:cubicBezTo>
                      <a:pt x="4" y="289"/>
                      <a:pt x="1" y="693"/>
                      <a:pt x="240" y="784"/>
                    </a:cubicBezTo>
                    <a:cubicBezTo>
                      <a:pt x="252" y="789"/>
                      <a:pt x="263" y="791"/>
                      <a:pt x="275" y="791"/>
                    </a:cubicBezTo>
                    <a:cubicBezTo>
                      <a:pt x="335" y="791"/>
                      <a:pt x="382" y="728"/>
                      <a:pt x="389" y="670"/>
                    </a:cubicBezTo>
                    <a:cubicBezTo>
                      <a:pt x="400" y="571"/>
                      <a:pt x="324" y="491"/>
                      <a:pt x="290" y="400"/>
                    </a:cubicBezTo>
                    <a:cubicBezTo>
                      <a:pt x="255" y="305"/>
                      <a:pt x="244" y="206"/>
                      <a:pt x="248" y="107"/>
                    </a:cubicBezTo>
                    <a:cubicBezTo>
                      <a:pt x="250" y="40"/>
                      <a:pt x="189"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47"/>
              <p:cNvSpPr/>
              <p:nvPr/>
            </p:nvSpPr>
            <p:spPr>
              <a:xfrm rot="121333" flipH="1">
                <a:off x="8653265" y="2229679"/>
                <a:ext cx="17638" cy="23258"/>
              </a:xfrm>
              <a:custGeom>
                <a:avLst/>
                <a:gdLst/>
                <a:ahLst/>
                <a:cxnLst/>
                <a:rect l="l" t="t" r="r" b="b"/>
                <a:pathLst>
                  <a:path w="703" h="927" extrusionOk="0">
                    <a:moveTo>
                      <a:pt x="129" y="1"/>
                    </a:moveTo>
                    <a:cubicBezTo>
                      <a:pt x="65" y="1"/>
                      <a:pt x="0" y="42"/>
                      <a:pt x="6" y="116"/>
                    </a:cubicBezTo>
                    <a:cubicBezTo>
                      <a:pt x="29" y="298"/>
                      <a:pt x="79" y="473"/>
                      <a:pt x="174" y="625"/>
                    </a:cubicBezTo>
                    <a:cubicBezTo>
                      <a:pt x="257" y="754"/>
                      <a:pt x="429" y="895"/>
                      <a:pt x="585" y="925"/>
                    </a:cubicBezTo>
                    <a:cubicBezTo>
                      <a:pt x="590" y="926"/>
                      <a:pt x="595" y="927"/>
                      <a:pt x="599" y="927"/>
                    </a:cubicBezTo>
                    <a:cubicBezTo>
                      <a:pt x="652" y="927"/>
                      <a:pt x="703" y="871"/>
                      <a:pt x="664" y="818"/>
                    </a:cubicBezTo>
                    <a:cubicBezTo>
                      <a:pt x="631" y="765"/>
                      <a:pt x="580" y="723"/>
                      <a:pt x="543" y="674"/>
                    </a:cubicBezTo>
                    <a:cubicBezTo>
                      <a:pt x="494" y="618"/>
                      <a:pt x="459" y="549"/>
                      <a:pt x="413" y="488"/>
                    </a:cubicBezTo>
                    <a:cubicBezTo>
                      <a:pt x="326" y="367"/>
                      <a:pt x="269" y="233"/>
                      <a:pt x="243" y="85"/>
                    </a:cubicBezTo>
                    <a:cubicBezTo>
                      <a:pt x="231" y="27"/>
                      <a:pt x="180"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47"/>
              <p:cNvSpPr/>
              <p:nvPr/>
            </p:nvSpPr>
            <p:spPr>
              <a:xfrm rot="121333" flipH="1">
                <a:off x="8643225" y="2200403"/>
                <a:ext cx="13348" cy="23308"/>
              </a:xfrm>
              <a:custGeom>
                <a:avLst/>
                <a:gdLst/>
                <a:ahLst/>
                <a:cxnLst/>
                <a:rect l="l" t="t" r="r" b="b"/>
                <a:pathLst>
                  <a:path w="532" h="929" extrusionOk="0">
                    <a:moveTo>
                      <a:pt x="123" y="1"/>
                    </a:moveTo>
                    <a:cubicBezTo>
                      <a:pt x="61" y="1"/>
                      <a:pt x="0" y="67"/>
                      <a:pt x="37" y="142"/>
                    </a:cubicBezTo>
                    <a:cubicBezTo>
                      <a:pt x="94" y="268"/>
                      <a:pt x="140" y="402"/>
                      <a:pt x="178" y="535"/>
                    </a:cubicBezTo>
                    <a:cubicBezTo>
                      <a:pt x="212" y="649"/>
                      <a:pt x="231" y="781"/>
                      <a:pt x="296" y="881"/>
                    </a:cubicBezTo>
                    <a:cubicBezTo>
                      <a:pt x="315" y="912"/>
                      <a:pt x="351" y="928"/>
                      <a:pt x="386" y="928"/>
                    </a:cubicBezTo>
                    <a:cubicBezTo>
                      <a:pt x="428" y="928"/>
                      <a:pt x="468" y="905"/>
                      <a:pt x="478" y="858"/>
                    </a:cubicBezTo>
                    <a:cubicBezTo>
                      <a:pt x="531" y="584"/>
                      <a:pt x="342" y="272"/>
                      <a:pt x="201" y="48"/>
                    </a:cubicBezTo>
                    <a:cubicBezTo>
                      <a:pt x="181" y="14"/>
                      <a:pt x="152"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47"/>
              <p:cNvSpPr/>
              <p:nvPr/>
            </p:nvSpPr>
            <p:spPr>
              <a:xfrm rot="121333" flipH="1">
                <a:off x="8625507" y="2163727"/>
                <a:ext cx="14753" cy="25265"/>
              </a:xfrm>
              <a:custGeom>
                <a:avLst/>
                <a:gdLst/>
                <a:ahLst/>
                <a:cxnLst/>
                <a:rect l="l" t="t" r="r" b="b"/>
                <a:pathLst>
                  <a:path w="588" h="1007" extrusionOk="0">
                    <a:moveTo>
                      <a:pt x="120" y="1"/>
                    </a:moveTo>
                    <a:cubicBezTo>
                      <a:pt x="60" y="1"/>
                      <a:pt x="0" y="53"/>
                      <a:pt x="18" y="128"/>
                    </a:cubicBezTo>
                    <a:cubicBezTo>
                      <a:pt x="98" y="435"/>
                      <a:pt x="151" y="789"/>
                      <a:pt x="424" y="995"/>
                    </a:cubicBezTo>
                    <a:cubicBezTo>
                      <a:pt x="437" y="1003"/>
                      <a:pt x="450" y="1007"/>
                      <a:pt x="463" y="1007"/>
                    </a:cubicBezTo>
                    <a:cubicBezTo>
                      <a:pt x="505" y="1007"/>
                      <a:pt x="540" y="963"/>
                      <a:pt x="546" y="922"/>
                    </a:cubicBezTo>
                    <a:cubicBezTo>
                      <a:pt x="588" y="599"/>
                      <a:pt x="368" y="310"/>
                      <a:pt x="204" y="47"/>
                    </a:cubicBezTo>
                    <a:cubicBezTo>
                      <a:pt x="183" y="15"/>
                      <a:pt x="152"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47"/>
              <p:cNvSpPr/>
              <p:nvPr/>
            </p:nvSpPr>
            <p:spPr>
              <a:xfrm rot="121333" flipH="1">
                <a:off x="8693575" y="2165574"/>
                <a:ext cx="10337" cy="21025"/>
              </a:xfrm>
              <a:custGeom>
                <a:avLst/>
                <a:gdLst/>
                <a:ahLst/>
                <a:cxnLst/>
                <a:rect l="l" t="t" r="r" b="b"/>
                <a:pathLst>
                  <a:path w="412" h="838" extrusionOk="0">
                    <a:moveTo>
                      <a:pt x="130" y="0"/>
                    </a:moveTo>
                    <a:cubicBezTo>
                      <a:pt x="66" y="0"/>
                      <a:pt x="1" y="42"/>
                      <a:pt x="9" y="120"/>
                    </a:cubicBezTo>
                    <a:cubicBezTo>
                      <a:pt x="24" y="253"/>
                      <a:pt x="29" y="382"/>
                      <a:pt x="43" y="515"/>
                    </a:cubicBezTo>
                    <a:cubicBezTo>
                      <a:pt x="55" y="633"/>
                      <a:pt x="59" y="766"/>
                      <a:pt x="176" y="823"/>
                    </a:cubicBezTo>
                    <a:cubicBezTo>
                      <a:pt x="195" y="832"/>
                      <a:pt x="216" y="837"/>
                      <a:pt x="236" y="837"/>
                    </a:cubicBezTo>
                    <a:cubicBezTo>
                      <a:pt x="266" y="837"/>
                      <a:pt x="295" y="827"/>
                      <a:pt x="317" y="805"/>
                    </a:cubicBezTo>
                    <a:cubicBezTo>
                      <a:pt x="412" y="709"/>
                      <a:pt x="374" y="591"/>
                      <a:pt x="348" y="473"/>
                    </a:cubicBezTo>
                    <a:cubicBezTo>
                      <a:pt x="317" y="344"/>
                      <a:pt x="280" y="219"/>
                      <a:pt x="249" y="86"/>
                    </a:cubicBezTo>
                    <a:cubicBezTo>
                      <a:pt x="235" y="28"/>
                      <a:pt x="183"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47"/>
              <p:cNvSpPr/>
              <p:nvPr/>
            </p:nvSpPr>
            <p:spPr>
              <a:xfrm rot="121333" flipH="1">
                <a:off x="8670380" y="2145590"/>
                <a:ext cx="11165" cy="22505"/>
              </a:xfrm>
              <a:custGeom>
                <a:avLst/>
                <a:gdLst/>
                <a:ahLst/>
                <a:cxnLst/>
                <a:rect l="l" t="t" r="r" b="b"/>
                <a:pathLst>
                  <a:path w="445" h="897" extrusionOk="0">
                    <a:moveTo>
                      <a:pt x="130" y="0"/>
                    </a:moveTo>
                    <a:cubicBezTo>
                      <a:pt x="77" y="0"/>
                      <a:pt x="20" y="39"/>
                      <a:pt x="15" y="104"/>
                    </a:cubicBezTo>
                    <a:cubicBezTo>
                      <a:pt x="0" y="355"/>
                      <a:pt x="11" y="762"/>
                      <a:pt x="285" y="884"/>
                    </a:cubicBezTo>
                    <a:cubicBezTo>
                      <a:pt x="302" y="892"/>
                      <a:pt x="319" y="896"/>
                      <a:pt x="335" y="896"/>
                    </a:cubicBezTo>
                    <a:cubicBezTo>
                      <a:pt x="385" y="896"/>
                      <a:pt x="424" y="859"/>
                      <a:pt x="429" y="804"/>
                    </a:cubicBezTo>
                    <a:cubicBezTo>
                      <a:pt x="445" y="679"/>
                      <a:pt x="388" y="560"/>
                      <a:pt x="342" y="446"/>
                    </a:cubicBezTo>
                    <a:cubicBezTo>
                      <a:pt x="297" y="329"/>
                      <a:pt x="247" y="200"/>
                      <a:pt x="220" y="74"/>
                    </a:cubicBezTo>
                    <a:cubicBezTo>
                      <a:pt x="209" y="23"/>
                      <a:pt x="170"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47"/>
              <p:cNvSpPr/>
              <p:nvPr/>
            </p:nvSpPr>
            <p:spPr>
              <a:xfrm rot="121333" flipH="1">
                <a:off x="8653945" y="2100389"/>
                <a:ext cx="13523" cy="21426"/>
              </a:xfrm>
              <a:custGeom>
                <a:avLst/>
                <a:gdLst/>
                <a:ahLst/>
                <a:cxnLst/>
                <a:rect l="l" t="t" r="r" b="b"/>
                <a:pathLst>
                  <a:path w="539" h="854" extrusionOk="0">
                    <a:moveTo>
                      <a:pt x="174" y="1"/>
                    </a:moveTo>
                    <a:cubicBezTo>
                      <a:pt x="90" y="1"/>
                      <a:pt x="1" y="80"/>
                      <a:pt x="29" y="180"/>
                    </a:cubicBezTo>
                    <a:cubicBezTo>
                      <a:pt x="63" y="314"/>
                      <a:pt x="105" y="446"/>
                      <a:pt x="143" y="575"/>
                    </a:cubicBezTo>
                    <a:cubicBezTo>
                      <a:pt x="181" y="701"/>
                      <a:pt x="234" y="796"/>
                      <a:pt x="356" y="849"/>
                    </a:cubicBezTo>
                    <a:cubicBezTo>
                      <a:pt x="364" y="852"/>
                      <a:pt x="373" y="854"/>
                      <a:pt x="383" y="854"/>
                    </a:cubicBezTo>
                    <a:cubicBezTo>
                      <a:pt x="420" y="854"/>
                      <a:pt x="462" y="831"/>
                      <a:pt x="478" y="800"/>
                    </a:cubicBezTo>
                    <a:cubicBezTo>
                      <a:pt x="539" y="679"/>
                      <a:pt x="500" y="565"/>
                      <a:pt x="451" y="446"/>
                    </a:cubicBezTo>
                    <a:cubicBezTo>
                      <a:pt x="397" y="321"/>
                      <a:pt x="344" y="195"/>
                      <a:pt x="283" y="70"/>
                    </a:cubicBezTo>
                    <a:cubicBezTo>
                      <a:pt x="259" y="21"/>
                      <a:pt x="217"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47"/>
              <p:cNvSpPr/>
              <p:nvPr/>
            </p:nvSpPr>
            <p:spPr>
              <a:xfrm rot="121333" flipH="1">
                <a:off x="8693259" y="2047174"/>
                <a:ext cx="9258" cy="25466"/>
              </a:xfrm>
              <a:custGeom>
                <a:avLst/>
                <a:gdLst/>
                <a:ahLst/>
                <a:cxnLst/>
                <a:rect l="l" t="t" r="r" b="b"/>
                <a:pathLst>
                  <a:path w="369" h="1015" extrusionOk="0">
                    <a:moveTo>
                      <a:pt x="68" y="0"/>
                    </a:moveTo>
                    <a:cubicBezTo>
                      <a:pt x="33" y="0"/>
                      <a:pt x="1" y="22"/>
                      <a:pt x="7" y="68"/>
                    </a:cubicBezTo>
                    <a:cubicBezTo>
                      <a:pt x="45" y="375"/>
                      <a:pt x="56" y="691"/>
                      <a:pt x="197" y="972"/>
                    </a:cubicBezTo>
                    <a:cubicBezTo>
                      <a:pt x="213" y="1002"/>
                      <a:pt x="240" y="1015"/>
                      <a:pt x="267" y="1015"/>
                    </a:cubicBezTo>
                    <a:cubicBezTo>
                      <a:pt x="313" y="1015"/>
                      <a:pt x="362" y="979"/>
                      <a:pt x="364" y="926"/>
                    </a:cubicBezTo>
                    <a:cubicBezTo>
                      <a:pt x="368" y="619"/>
                      <a:pt x="239" y="337"/>
                      <a:pt x="140" y="48"/>
                    </a:cubicBezTo>
                    <a:cubicBezTo>
                      <a:pt x="129" y="17"/>
                      <a:pt x="98" y="0"/>
                      <a:pt x="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47"/>
              <p:cNvSpPr/>
              <p:nvPr/>
            </p:nvSpPr>
            <p:spPr>
              <a:xfrm rot="121333" flipH="1">
                <a:off x="8711237" y="2064170"/>
                <a:ext cx="10412" cy="16935"/>
              </a:xfrm>
              <a:custGeom>
                <a:avLst/>
                <a:gdLst/>
                <a:ahLst/>
                <a:cxnLst/>
                <a:rect l="l" t="t" r="r" b="b"/>
                <a:pathLst>
                  <a:path w="415" h="675" extrusionOk="0">
                    <a:moveTo>
                      <a:pt x="172" y="1"/>
                    </a:moveTo>
                    <a:cubicBezTo>
                      <a:pt x="124" y="1"/>
                      <a:pt x="73" y="28"/>
                      <a:pt x="65" y="78"/>
                    </a:cubicBezTo>
                    <a:cubicBezTo>
                      <a:pt x="34" y="241"/>
                      <a:pt x="0" y="461"/>
                      <a:pt x="99" y="610"/>
                    </a:cubicBezTo>
                    <a:cubicBezTo>
                      <a:pt x="128" y="654"/>
                      <a:pt x="171" y="674"/>
                      <a:pt x="213" y="674"/>
                    </a:cubicBezTo>
                    <a:cubicBezTo>
                      <a:pt x="270" y="674"/>
                      <a:pt x="326" y="638"/>
                      <a:pt x="350" y="575"/>
                    </a:cubicBezTo>
                    <a:cubicBezTo>
                      <a:pt x="414" y="412"/>
                      <a:pt x="323" y="203"/>
                      <a:pt x="258" y="51"/>
                    </a:cubicBezTo>
                    <a:cubicBezTo>
                      <a:pt x="244" y="16"/>
                      <a:pt x="209" y="1"/>
                      <a:pt x="172" y="1"/>
                    </a:cubicBezTo>
                    <a:close/>
                  </a:path>
                </a:pathLst>
              </a:custGeom>
              <a:solidFill>
                <a:srgbClr val="FFA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47"/>
              <p:cNvSpPr/>
              <p:nvPr/>
            </p:nvSpPr>
            <p:spPr>
              <a:xfrm rot="121333" flipH="1">
                <a:off x="8710904" y="2115966"/>
                <a:ext cx="9860" cy="18918"/>
              </a:xfrm>
              <a:custGeom>
                <a:avLst/>
                <a:gdLst/>
                <a:ahLst/>
                <a:cxnLst/>
                <a:rect l="l" t="t" r="r" b="b"/>
                <a:pathLst>
                  <a:path w="393" h="754" extrusionOk="0">
                    <a:moveTo>
                      <a:pt x="150" y="0"/>
                    </a:moveTo>
                    <a:cubicBezTo>
                      <a:pt x="117" y="0"/>
                      <a:pt x="86" y="18"/>
                      <a:pt x="81" y="59"/>
                    </a:cubicBezTo>
                    <a:cubicBezTo>
                      <a:pt x="54" y="241"/>
                      <a:pt x="1" y="534"/>
                      <a:pt x="111" y="698"/>
                    </a:cubicBezTo>
                    <a:cubicBezTo>
                      <a:pt x="136" y="732"/>
                      <a:pt x="179" y="754"/>
                      <a:pt x="220" y="754"/>
                    </a:cubicBezTo>
                    <a:cubicBezTo>
                      <a:pt x="257" y="754"/>
                      <a:pt x="291" y="737"/>
                      <a:pt x="309" y="698"/>
                    </a:cubicBezTo>
                    <a:cubicBezTo>
                      <a:pt x="392" y="512"/>
                      <a:pt x="301" y="245"/>
                      <a:pt x="241" y="59"/>
                    </a:cubicBezTo>
                    <a:cubicBezTo>
                      <a:pt x="229" y="23"/>
                      <a:pt x="188"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47"/>
              <p:cNvSpPr/>
              <p:nvPr/>
            </p:nvSpPr>
            <p:spPr>
              <a:xfrm rot="121333" flipH="1">
                <a:off x="8682092" y="2098185"/>
                <a:ext cx="14251" cy="31287"/>
              </a:xfrm>
              <a:custGeom>
                <a:avLst/>
                <a:gdLst/>
                <a:ahLst/>
                <a:cxnLst/>
                <a:rect l="l" t="t" r="r" b="b"/>
                <a:pathLst>
                  <a:path w="568" h="1247" extrusionOk="0">
                    <a:moveTo>
                      <a:pt x="122" y="1"/>
                    </a:moveTo>
                    <a:cubicBezTo>
                      <a:pt x="74" y="1"/>
                      <a:pt x="27" y="33"/>
                      <a:pt x="23" y="99"/>
                    </a:cubicBezTo>
                    <a:cubicBezTo>
                      <a:pt x="0" y="460"/>
                      <a:pt x="16" y="985"/>
                      <a:pt x="331" y="1224"/>
                    </a:cubicBezTo>
                    <a:cubicBezTo>
                      <a:pt x="352" y="1240"/>
                      <a:pt x="376" y="1247"/>
                      <a:pt x="401" y="1247"/>
                    </a:cubicBezTo>
                    <a:cubicBezTo>
                      <a:pt x="481" y="1247"/>
                      <a:pt x="568" y="1176"/>
                      <a:pt x="559" y="1091"/>
                    </a:cubicBezTo>
                    <a:cubicBezTo>
                      <a:pt x="540" y="928"/>
                      <a:pt x="445" y="802"/>
                      <a:pt x="384" y="651"/>
                    </a:cubicBezTo>
                    <a:cubicBezTo>
                      <a:pt x="316" y="479"/>
                      <a:pt x="251" y="286"/>
                      <a:pt x="228" y="99"/>
                    </a:cubicBezTo>
                    <a:cubicBezTo>
                      <a:pt x="221" y="34"/>
                      <a:pt x="171"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47"/>
              <p:cNvSpPr/>
              <p:nvPr/>
            </p:nvSpPr>
            <p:spPr>
              <a:xfrm rot="121333" flipH="1">
                <a:off x="8489157" y="2381122"/>
                <a:ext cx="677669" cy="263641"/>
              </a:xfrm>
              <a:custGeom>
                <a:avLst/>
                <a:gdLst/>
                <a:ahLst/>
                <a:cxnLst/>
                <a:rect l="l" t="t" r="r" b="b"/>
                <a:pathLst>
                  <a:path w="27010" h="10508" extrusionOk="0">
                    <a:moveTo>
                      <a:pt x="4007" y="1"/>
                    </a:moveTo>
                    <a:cubicBezTo>
                      <a:pt x="3262" y="1"/>
                      <a:pt x="2716" y="181"/>
                      <a:pt x="2434" y="588"/>
                    </a:cubicBezTo>
                    <a:cubicBezTo>
                      <a:pt x="0" y="4110"/>
                      <a:pt x="27009" y="10508"/>
                      <a:pt x="27009" y="10508"/>
                    </a:cubicBezTo>
                    <a:cubicBezTo>
                      <a:pt x="27009" y="10508"/>
                      <a:pt x="9698" y="1"/>
                      <a:pt x="4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47"/>
              <p:cNvSpPr/>
              <p:nvPr/>
            </p:nvSpPr>
            <p:spPr>
              <a:xfrm rot="121333" flipH="1">
                <a:off x="9041960" y="2443808"/>
                <a:ext cx="28477" cy="19470"/>
              </a:xfrm>
              <a:custGeom>
                <a:avLst/>
                <a:gdLst/>
                <a:ahLst/>
                <a:cxnLst/>
                <a:rect l="l" t="t" r="r" b="b"/>
                <a:pathLst>
                  <a:path w="1135" h="776" extrusionOk="0">
                    <a:moveTo>
                      <a:pt x="145" y="1"/>
                    </a:moveTo>
                    <a:cubicBezTo>
                      <a:pt x="64" y="1"/>
                      <a:pt x="0" y="104"/>
                      <a:pt x="72" y="174"/>
                    </a:cubicBezTo>
                    <a:cubicBezTo>
                      <a:pt x="206" y="299"/>
                      <a:pt x="335" y="417"/>
                      <a:pt x="483" y="527"/>
                    </a:cubicBezTo>
                    <a:cubicBezTo>
                      <a:pt x="624" y="634"/>
                      <a:pt x="772" y="759"/>
                      <a:pt x="947" y="775"/>
                    </a:cubicBezTo>
                    <a:cubicBezTo>
                      <a:pt x="952" y="775"/>
                      <a:pt x="956" y="775"/>
                      <a:pt x="960" y="775"/>
                    </a:cubicBezTo>
                    <a:cubicBezTo>
                      <a:pt x="1060" y="775"/>
                      <a:pt x="1135" y="638"/>
                      <a:pt x="1076" y="554"/>
                    </a:cubicBezTo>
                    <a:cubicBezTo>
                      <a:pt x="978" y="417"/>
                      <a:pt x="814" y="353"/>
                      <a:pt x="670" y="273"/>
                    </a:cubicBezTo>
                    <a:cubicBezTo>
                      <a:pt x="510" y="185"/>
                      <a:pt x="351" y="102"/>
                      <a:pt x="195" y="14"/>
                    </a:cubicBezTo>
                    <a:cubicBezTo>
                      <a:pt x="178" y="5"/>
                      <a:pt x="161"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47"/>
              <p:cNvSpPr/>
              <p:nvPr/>
            </p:nvSpPr>
            <p:spPr>
              <a:xfrm rot="121333" flipH="1">
                <a:off x="9038185" y="2425594"/>
                <a:ext cx="23986" cy="16534"/>
              </a:xfrm>
              <a:custGeom>
                <a:avLst/>
                <a:gdLst/>
                <a:ahLst/>
                <a:cxnLst/>
                <a:rect l="l" t="t" r="r" b="b"/>
                <a:pathLst>
                  <a:path w="956" h="659" extrusionOk="0">
                    <a:moveTo>
                      <a:pt x="142" y="1"/>
                    </a:moveTo>
                    <a:cubicBezTo>
                      <a:pt x="53" y="1"/>
                      <a:pt x="1" y="119"/>
                      <a:pt x="66" y="188"/>
                    </a:cubicBezTo>
                    <a:cubicBezTo>
                      <a:pt x="180" y="305"/>
                      <a:pt x="298" y="408"/>
                      <a:pt x="431" y="500"/>
                    </a:cubicBezTo>
                    <a:cubicBezTo>
                      <a:pt x="539" y="569"/>
                      <a:pt x="642" y="658"/>
                      <a:pt x="769" y="658"/>
                    </a:cubicBezTo>
                    <a:cubicBezTo>
                      <a:pt x="793" y="658"/>
                      <a:pt x="819" y="655"/>
                      <a:pt x="845" y="648"/>
                    </a:cubicBezTo>
                    <a:cubicBezTo>
                      <a:pt x="917" y="625"/>
                      <a:pt x="955" y="553"/>
                      <a:pt x="940" y="484"/>
                    </a:cubicBezTo>
                    <a:cubicBezTo>
                      <a:pt x="906" y="321"/>
                      <a:pt x="747" y="260"/>
                      <a:pt x="613" y="188"/>
                    </a:cubicBezTo>
                    <a:cubicBezTo>
                      <a:pt x="473" y="107"/>
                      <a:pt x="328" y="51"/>
                      <a:pt x="172" y="5"/>
                    </a:cubicBezTo>
                    <a:cubicBezTo>
                      <a:pt x="161" y="2"/>
                      <a:pt x="152"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47"/>
              <p:cNvSpPr/>
              <p:nvPr/>
            </p:nvSpPr>
            <p:spPr>
              <a:xfrm rot="121333" flipH="1">
                <a:off x="9017932" y="2405023"/>
                <a:ext cx="35502" cy="16233"/>
              </a:xfrm>
              <a:custGeom>
                <a:avLst/>
                <a:gdLst/>
                <a:ahLst/>
                <a:cxnLst/>
                <a:rect l="l" t="t" r="r" b="b"/>
                <a:pathLst>
                  <a:path w="1415" h="647" extrusionOk="0">
                    <a:moveTo>
                      <a:pt x="171" y="0"/>
                    </a:moveTo>
                    <a:cubicBezTo>
                      <a:pt x="44" y="0"/>
                      <a:pt x="0" y="175"/>
                      <a:pt x="133" y="222"/>
                    </a:cubicBezTo>
                    <a:cubicBezTo>
                      <a:pt x="510" y="359"/>
                      <a:pt x="871" y="576"/>
                      <a:pt x="1266" y="644"/>
                    </a:cubicBezTo>
                    <a:cubicBezTo>
                      <a:pt x="1273" y="646"/>
                      <a:pt x="1279" y="646"/>
                      <a:pt x="1285" y="646"/>
                    </a:cubicBezTo>
                    <a:cubicBezTo>
                      <a:pt x="1363" y="646"/>
                      <a:pt x="1414" y="555"/>
                      <a:pt x="1354" y="488"/>
                    </a:cubicBezTo>
                    <a:cubicBezTo>
                      <a:pt x="1061" y="165"/>
                      <a:pt x="609" y="67"/>
                      <a:pt x="194" y="2"/>
                    </a:cubicBezTo>
                    <a:cubicBezTo>
                      <a:pt x="186" y="1"/>
                      <a:pt x="179" y="0"/>
                      <a:pt x="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47"/>
              <p:cNvSpPr/>
              <p:nvPr/>
            </p:nvSpPr>
            <p:spPr>
              <a:xfrm rot="121333" flipH="1">
                <a:off x="8969278" y="2480837"/>
                <a:ext cx="25993" cy="13774"/>
              </a:xfrm>
              <a:custGeom>
                <a:avLst/>
                <a:gdLst/>
                <a:ahLst/>
                <a:cxnLst/>
                <a:rect l="l" t="t" r="r" b="b"/>
                <a:pathLst>
                  <a:path w="1036" h="549" extrusionOk="0">
                    <a:moveTo>
                      <a:pt x="134" y="0"/>
                    </a:moveTo>
                    <a:cubicBezTo>
                      <a:pt x="5" y="0"/>
                      <a:pt x="1" y="180"/>
                      <a:pt x="85" y="245"/>
                    </a:cubicBezTo>
                    <a:cubicBezTo>
                      <a:pt x="199" y="332"/>
                      <a:pt x="347" y="385"/>
                      <a:pt x="476" y="447"/>
                    </a:cubicBezTo>
                    <a:cubicBezTo>
                      <a:pt x="602" y="503"/>
                      <a:pt x="731" y="545"/>
                      <a:pt x="868" y="549"/>
                    </a:cubicBezTo>
                    <a:cubicBezTo>
                      <a:pt x="978" y="549"/>
                      <a:pt x="1035" y="408"/>
                      <a:pt x="959" y="332"/>
                    </a:cubicBezTo>
                    <a:cubicBezTo>
                      <a:pt x="853" y="234"/>
                      <a:pt x="720" y="173"/>
                      <a:pt x="583" y="124"/>
                    </a:cubicBezTo>
                    <a:cubicBezTo>
                      <a:pt x="442" y="74"/>
                      <a:pt x="297" y="17"/>
                      <a:pt x="153" y="1"/>
                    </a:cubicBezTo>
                    <a:cubicBezTo>
                      <a:pt x="146" y="0"/>
                      <a:pt x="140"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47"/>
              <p:cNvSpPr/>
              <p:nvPr/>
            </p:nvSpPr>
            <p:spPr>
              <a:xfrm rot="121333" flipH="1">
                <a:off x="8946828" y="2457911"/>
                <a:ext cx="32140" cy="17437"/>
              </a:xfrm>
              <a:custGeom>
                <a:avLst/>
                <a:gdLst/>
                <a:ahLst/>
                <a:cxnLst/>
                <a:rect l="l" t="t" r="r" b="b"/>
                <a:pathLst>
                  <a:path w="1281" h="695" extrusionOk="0">
                    <a:moveTo>
                      <a:pt x="174" y="1"/>
                    </a:moveTo>
                    <a:cubicBezTo>
                      <a:pt x="40" y="1"/>
                      <a:pt x="0" y="204"/>
                      <a:pt x="143" y="253"/>
                    </a:cubicBezTo>
                    <a:cubicBezTo>
                      <a:pt x="444" y="363"/>
                      <a:pt x="741" y="522"/>
                      <a:pt x="1022" y="675"/>
                    </a:cubicBezTo>
                    <a:cubicBezTo>
                      <a:pt x="1047" y="688"/>
                      <a:pt x="1072" y="695"/>
                      <a:pt x="1095" y="695"/>
                    </a:cubicBezTo>
                    <a:cubicBezTo>
                      <a:pt x="1216" y="695"/>
                      <a:pt x="1281" y="521"/>
                      <a:pt x="1162" y="431"/>
                    </a:cubicBezTo>
                    <a:cubicBezTo>
                      <a:pt x="873" y="211"/>
                      <a:pt x="562" y="93"/>
                      <a:pt x="211" y="6"/>
                    </a:cubicBezTo>
                    <a:cubicBezTo>
                      <a:pt x="198" y="2"/>
                      <a:pt x="186"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47"/>
              <p:cNvSpPr/>
              <p:nvPr/>
            </p:nvSpPr>
            <p:spPr>
              <a:xfrm rot="121333" flipH="1">
                <a:off x="9002114" y="2453400"/>
                <a:ext cx="20297" cy="10312"/>
              </a:xfrm>
              <a:custGeom>
                <a:avLst/>
                <a:gdLst/>
                <a:ahLst/>
                <a:cxnLst/>
                <a:rect l="l" t="t" r="r" b="b"/>
                <a:pathLst>
                  <a:path w="809" h="411" extrusionOk="0">
                    <a:moveTo>
                      <a:pt x="165" y="0"/>
                    </a:moveTo>
                    <a:cubicBezTo>
                      <a:pt x="63" y="0"/>
                      <a:pt x="1" y="153"/>
                      <a:pt x="105" y="206"/>
                    </a:cubicBezTo>
                    <a:cubicBezTo>
                      <a:pt x="270" y="285"/>
                      <a:pt x="452" y="411"/>
                      <a:pt x="638" y="411"/>
                    </a:cubicBezTo>
                    <a:cubicBezTo>
                      <a:pt x="740" y="411"/>
                      <a:pt x="809" y="269"/>
                      <a:pt x="726" y="201"/>
                    </a:cubicBezTo>
                    <a:cubicBezTo>
                      <a:pt x="581" y="76"/>
                      <a:pt x="372" y="50"/>
                      <a:pt x="193" y="4"/>
                    </a:cubicBezTo>
                    <a:cubicBezTo>
                      <a:pt x="184" y="1"/>
                      <a:pt x="174"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47"/>
              <p:cNvSpPr/>
              <p:nvPr/>
            </p:nvSpPr>
            <p:spPr>
              <a:xfrm rot="121333" flipH="1">
                <a:off x="8891577" y="2498032"/>
                <a:ext cx="24839" cy="13498"/>
              </a:xfrm>
              <a:custGeom>
                <a:avLst/>
                <a:gdLst/>
                <a:ahLst/>
                <a:cxnLst/>
                <a:rect l="l" t="t" r="r" b="b"/>
                <a:pathLst>
                  <a:path w="990" h="538" extrusionOk="0">
                    <a:moveTo>
                      <a:pt x="116" y="0"/>
                    </a:moveTo>
                    <a:cubicBezTo>
                      <a:pt x="34" y="0"/>
                      <a:pt x="0" y="108"/>
                      <a:pt x="51" y="169"/>
                    </a:cubicBezTo>
                    <a:cubicBezTo>
                      <a:pt x="138" y="287"/>
                      <a:pt x="291" y="370"/>
                      <a:pt x="424" y="431"/>
                    </a:cubicBezTo>
                    <a:cubicBezTo>
                      <a:pt x="522" y="479"/>
                      <a:pt x="645" y="537"/>
                      <a:pt x="760" y="537"/>
                    </a:cubicBezTo>
                    <a:cubicBezTo>
                      <a:pt x="792" y="537"/>
                      <a:pt x="823" y="533"/>
                      <a:pt x="853" y="522"/>
                    </a:cubicBezTo>
                    <a:cubicBezTo>
                      <a:pt x="941" y="492"/>
                      <a:pt x="990" y="374"/>
                      <a:pt x="910" y="301"/>
                    </a:cubicBezTo>
                    <a:cubicBezTo>
                      <a:pt x="812" y="215"/>
                      <a:pt x="663" y="206"/>
                      <a:pt x="534" y="164"/>
                    </a:cubicBezTo>
                    <a:cubicBezTo>
                      <a:pt x="401" y="123"/>
                      <a:pt x="279" y="50"/>
                      <a:pt x="146" y="5"/>
                    </a:cubicBezTo>
                    <a:cubicBezTo>
                      <a:pt x="135" y="2"/>
                      <a:pt x="125"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47"/>
              <p:cNvSpPr/>
              <p:nvPr/>
            </p:nvSpPr>
            <p:spPr>
              <a:xfrm rot="121333" flipH="1">
                <a:off x="8874868" y="2474411"/>
                <a:ext cx="27197" cy="11842"/>
              </a:xfrm>
              <a:custGeom>
                <a:avLst/>
                <a:gdLst/>
                <a:ahLst/>
                <a:cxnLst/>
                <a:rect l="l" t="t" r="r" b="b"/>
                <a:pathLst>
                  <a:path w="1084" h="472" extrusionOk="0">
                    <a:moveTo>
                      <a:pt x="216" y="0"/>
                    </a:moveTo>
                    <a:cubicBezTo>
                      <a:pt x="56" y="0"/>
                      <a:pt x="1" y="239"/>
                      <a:pt x="171" y="293"/>
                    </a:cubicBezTo>
                    <a:cubicBezTo>
                      <a:pt x="304" y="331"/>
                      <a:pt x="438" y="369"/>
                      <a:pt x="566" y="407"/>
                    </a:cubicBezTo>
                    <a:cubicBezTo>
                      <a:pt x="662" y="436"/>
                      <a:pt x="756" y="472"/>
                      <a:pt x="852" y="472"/>
                    </a:cubicBezTo>
                    <a:cubicBezTo>
                      <a:pt x="882" y="472"/>
                      <a:pt x="913" y="468"/>
                      <a:pt x="943" y="460"/>
                    </a:cubicBezTo>
                    <a:cubicBezTo>
                      <a:pt x="1042" y="434"/>
                      <a:pt x="1084" y="297"/>
                      <a:pt x="1004" y="225"/>
                    </a:cubicBezTo>
                    <a:cubicBezTo>
                      <a:pt x="908" y="133"/>
                      <a:pt x="783" y="118"/>
                      <a:pt x="654" y="92"/>
                    </a:cubicBezTo>
                    <a:cubicBezTo>
                      <a:pt x="521" y="65"/>
                      <a:pt x="388" y="34"/>
                      <a:pt x="251" y="4"/>
                    </a:cubicBezTo>
                    <a:cubicBezTo>
                      <a:pt x="239" y="1"/>
                      <a:pt x="227"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47"/>
              <p:cNvSpPr/>
              <p:nvPr/>
            </p:nvSpPr>
            <p:spPr>
              <a:xfrm rot="121333" flipH="1">
                <a:off x="8918457" y="2443838"/>
                <a:ext cx="19971" cy="9885"/>
              </a:xfrm>
              <a:custGeom>
                <a:avLst/>
                <a:gdLst/>
                <a:ahLst/>
                <a:cxnLst/>
                <a:rect l="l" t="t" r="r" b="b"/>
                <a:pathLst>
                  <a:path w="796" h="394" extrusionOk="0">
                    <a:moveTo>
                      <a:pt x="136" y="0"/>
                    </a:moveTo>
                    <a:cubicBezTo>
                      <a:pt x="23" y="0"/>
                      <a:pt x="1" y="187"/>
                      <a:pt x="115" y="213"/>
                    </a:cubicBezTo>
                    <a:cubicBezTo>
                      <a:pt x="210" y="232"/>
                      <a:pt x="305" y="259"/>
                      <a:pt x="396" y="297"/>
                    </a:cubicBezTo>
                    <a:cubicBezTo>
                      <a:pt x="477" y="329"/>
                      <a:pt x="555" y="393"/>
                      <a:pt x="642" y="393"/>
                    </a:cubicBezTo>
                    <a:cubicBezTo>
                      <a:pt x="649" y="393"/>
                      <a:pt x="656" y="393"/>
                      <a:pt x="663" y="392"/>
                    </a:cubicBezTo>
                    <a:cubicBezTo>
                      <a:pt x="747" y="385"/>
                      <a:pt x="796" y="309"/>
                      <a:pt x="758" y="232"/>
                    </a:cubicBezTo>
                    <a:cubicBezTo>
                      <a:pt x="705" y="134"/>
                      <a:pt x="579" y="104"/>
                      <a:pt x="480" y="69"/>
                    </a:cubicBezTo>
                    <a:cubicBezTo>
                      <a:pt x="370" y="35"/>
                      <a:pt x="256" y="16"/>
                      <a:pt x="145" y="0"/>
                    </a:cubicBezTo>
                    <a:cubicBezTo>
                      <a:pt x="142" y="0"/>
                      <a:pt x="139"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47"/>
              <p:cNvSpPr/>
              <p:nvPr/>
            </p:nvSpPr>
            <p:spPr>
              <a:xfrm rot="121333" flipH="1">
                <a:off x="8835271" y="2505474"/>
                <a:ext cx="27172" cy="14050"/>
              </a:xfrm>
              <a:custGeom>
                <a:avLst/>
                <a:gdLst/>
                <a:ahLst/>
                <a:cxnLst/>
                <a:rect l="l" t="t" r="r" b="b"/>
                <a:pathLst>
                  <a:path w="1083" h="560" extrusionOk="0">
                    <a:moveTo>
                      <a:pt x="100" y="0"/>
                    </a:moveTo>
                    <a:cubicBezTo>
                      <a:pt x="32" y="0"/>
                      <a:pt x="1" y="93"/>
                      <a:pt x="49" y="137"/>
                    </a:cubicBezTo>
                    <a:cubicBezTo>
                      <a:pt x="170" y="255"/>
                      <a:pt x="319" y="342"/>
                      <a:pt x="467" y="418"/>
                    </a:cubicBezTo>
                    <a:cubicBezTo>
                      <a:pt x="605" y="489"/>
                      <a:pt x="750" y="560"/>
                      <a:pt x="904" y="560"/>
                    </a:cubicBezTo>
                    <a:cubicBezTo>
                      <a:pt x="915" y="560"/>
                      <a:pt x="927" y="559"/>
                      <a:pt x="939" y="559"/>
                    </a:cubicBezTo>
                    <a:cubicBezTo>
                      <a:pt x="1041" y="551"/>
                      <a:pt x="1083" y="441"/>
                      <a:pt x="1018" y="365"/>
                    </a:cubicBezTo>
                    <a:cubicBezTo>
                      <a:pt x="916" y="232"/>
                      <a:pt x="752" y="171"/>
                      <a:pt x="596" y="118"/>
                    </a:cubicBezTo>
                    <a:cubicBezTo>
                      <a:pt x="437" y="60"/>
                      <a:pt x="273" y="8"/>
                      <a:pt x="105" y="0"/>
                    </a:cubicBezTo>
                    <a:cubicBezTo>
                      <a:pt x="104" y="0"/>
                      <a:pt x="102" y="0"/>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47"/>
              <p:cNvSpPr/>
              <p:nvPr/>
            </p:nvSpPr>
            <p:spPr>
              <a:xfrm rot="121333" flipH="1">
                <a:off x="8800981" y="2489616"/>
                <a:ext cx="30785" cy="14326"/>
              </a:xfrm>
              <a:custGeom>
                <a:avLst/>
                <a:gdLst/>
                <a:ahLst/>
                <a:cxnLst/>
                <a:rect l="l" t="t" r="r" b="b"/>
                <a:pathLst>
                  <a:path w="1227" h="571" extrusionOk="0">
                    <a:moveTo>
                      <a:pt x="163" y="0"/>
                    </a:moveTo>
                    <a:cubicBezTo>
                      <a:pt x="57" y="0"/>
                      <a:pt x="1" y="177"/>
                      <a:pt x="112" y="225"/>
                    </a:cubicBezTo>
                    <a:cubicBezTo>
                      <a:pt x="265" y="290"/>
                      <a:pt x="424" y="343"/>
                      <a:pt x="581" y="407"/>
                    </a:cubicBezTo>
                    <a:cubicBezTo>
                      <a:pt x="722" y="467"/>
                      <a:pt x="872" y="571"/>
                      <a:pt x="1029" y="571"/>
                    </a:cubicBezTo>
                    <a:cubicBezTo>
                      <a:pt x="1031" y="571"/>
                      <a:pt x="1034" y="571"/>
                      <a:pt x="1037" y="571"/>
                    </a:cubicBezTo>
                    <a:cubicBezTo>
                      <a:pt x="1135" y="571"/>
                      <a:pt x="1227" y="449"/>
                      <a:pt x="1158" y="362"/>
                    </a:cubicBezTo>
                    <a:cubicBezTo>
                      <a:pt x="1056" y="217"/>
                      <a:pt x="881" y="167"/>
                      <a:pt x="714" y="114"/>
                    </a:cubicBezTo>
                    <a:cubicBezTo>
                      <a:pt x="539" y="53"/>
                      <a:pt x="356" y="11"/>
                      <a:pt x="170" y="0"/>
                    </a:cubicBezTo>
                    <a:cubicBezTo>
                      <a:pt x="168" y="0"/>
                      <a:pt x="166"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7"/>
              <p:cNvSpPr/>
              <p:nvPr/>
            </p:nvSpPr>
            <p:spPr>
              <a:xfrm rot="121333" flipH="1">
                <a:off x="8809157" y="2530646"/>
                <a:ext cx="23434" cy="15104"/>
              </a:xfrm>
              <a:custGeom>
                <a:avLst/>
                <a:gdLst/>
                <a:ahLst/>
                <a:cxnLst/>
                <a:rect l="l" t="t" r="r" b="b"/>
                <a:pathLst>
                  <a:path w="934" h="602" extrusionOk="0">
                    <a:moveTo>
                      <a:pt x="121" y="1"/>
                    </a:moveTo>
                    <a:cubicBezTo>
                      <a:pt x="28" y="1"/>
                      <a:pt x="0" y="140"/>
                      <a:pt x="78" y="197"/>
                    </a:cubicBezTo>
                    <a:cubicBezTo>
                      <a:pt x="184" y="277"/>
                      <a:pt x="287" y="361"/>
                      <a:pt x="394" y="441"/>
                    </a:cubicBezTo>
                    <a:cubicBezTo>
                      <a:pt x="492" y="514"/>
                      <a:pt x="602" y="601"/>
                      <a:pt x="729" y="601"/>
                    </a:cubicBezTo>
                    <a:cubicBezTo>
                      <a:pt x="734" y="601"/>
                      <a:pt x="739" y="601"/>
                      <a:pt x="744" y="601"/>
                    </a:cubicBezTo>
                    <a:cubicBezTo>
                      <a:pt x="858" y="592"/>
                      <a:pt x="933" y="475"/>
                      <a:pt x="877" y="368"/>
                    </a:cubicBezTo>
                    <a:cubicBezTo>
                      <a:pt x="808" y="243"/>
                      <a:pt x="668" y="197"/>
                      <a:pt x="542" y="148"/>
                    </a:cubicBezTo>
                    <a:cubicBezTo>
                      <a:pt x="412" y="99"/>
                      <a:pt x="284" y="57"/>
                      <a:pt x="158" y="8"/>
                    </a:cubicBezTo>
                    <a:cubicBezTo>
                      <a:pt x="145" y="3"/>
                      <a:pt x="132"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47"/>
              <p:cNvSpPr/>
              <p:nvPr/>
            </p:nvSpPr>
            <p:spPr>
              <a:xfrm rot="121333" flipH="1">
                <a:off x="8756758" y="2530079"/>
                <a:ext cx="32165" cy="10914"/>
              </a:xfrm>
              <a:custGeom>
                <a:avLst/>
                <a:gdLst/>
                <a:ahLst/>
                <a:cxnLst/>
                <a:rect l="l" t="t" r="r" b="b"/>
                <a:pathLst>
                  <a:path w="1282" h="435" extrusionOk="0">
                    <a:moveTo>
                      <a:pt x="275" y="0"/>
                    </a:moveTo>
                    <a:cubicBezTo>
                      <a:pt x="223" y="0"/>
                      <a:pt x="172" y="3"/>
                      <a:pt x="122" y="8"/>
                    </a:cubicBezTo>
                    <a:cubicBezTo>
                      <a:pt x="20" y="19"/>
                      <a:pt x="1" y="149"/>
                      <a:pt x="99" y="191"/>
                    </a:cubicBezTo>
                    <a:cubicBezTo>
                      <a:pt x="282" y="263"/>
                      <a:pt x="487" y="305"/>
                      <a:pt x="677" y="365"/>
                    </a:cubicBezTo>
                    <a:cubicBezTo>
                      <a:pt x="797" y="402"/>
                      <a:pt x="907" y="435"/>
                      <a:pt x="1024" y="435"/>
                    </a:cubicBezTo>
                    <a:cubicBezTo>
                      <a:pt x="1078" y="435"/>
                      <a:pt x="1133" y="428"/>
                      <a:pt x="1191" y="411"/>
                    </a:cubicBezTo>
                    <a:cubicBezTo>
                      <a:pt x="1263" y="388"/>
                      <a:pt x="1282" y="300"/>
                      <a:pt x="1233" y="247"/>
                    </a:cubicBezTo>
                    <a:cubicBezTo>
                      <a:pt x="1099" y="103"/>
                      <a:pt x="936" y="65"/>
                      <a:pt x="745" y="42"/>
                    </a:cubicBezTo>
                    <a:cubicBezTo>
                      <a:pt x="594" y="22"/>
                      <a:pt x="432" y="0"/>
                      <a:pt x="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7"/>
              <p:cNvSpPr/>
              <p:nvPr/>
            </p:nvSpPr>
            <p:spPr>
              <a:xfrm rot="121333" flipH="1">
                <a:off x="8716311" y="2547985"/>
                <a:ext cx="32315" cy="13649"/>
              </a:xfrm>
              <a:custGeom>
                <a:avLst/>
                <a:gdLst/>
                <a:ahLst/>
                <a:cxnLst/>
                <a:rect l="l" t="t" r="r" b="b"/>
                <a:pathLst>
                  <a:path w="1288" h="544" extrusionOk="0">
                    <a:moveTo>
                      <a:pt x="299" y="1"/>
                    </a:moveTo>
                    <a:cubicBezTo>
                      <a:pt x="279" y="1"/>
                      <a:pt x="259" y="1"/>
                      <a:pt x="239" y="2"/>
                    </a:cubicBezTo>
                    <a:cubicBezTo>
                      <a:pt x="16" y="6"/>
                      <a:pt x="0" y="291"/>
                      <a:pt x="186" y="367"/>
                    </a:cubicBezTo>
                    <a:cubicBezTo>
                      <a:pt x="411" y="458"/>
                      <a:pt x="662" y="488"/>
                      <a:pt x="897" y="538"/>
                    </a:cubicBezTo>
                    <a:cubicBezTo>
                      <a:pt x="914" y="542"/>
                      <a:pt x="931" y="543"/>
                      <a:pt x="946" y="543"/>
                    </a:cubicBezTo>
                    <a:cubicBezTo>
                      <a:pt x="1199" y="543"/>
                      <a:pt x="1288" y="140"/>
                      <a:pt x="1020" y="97"/>
                    </a:cubicBezTo>
                    <a:cubicBezTo>
                      <a:pt x="784" y="58"/>
                      <a:pt x="539" y="1"/>
                      <a:pt x="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7"/>
              <p:cNvSpPr/>
              <p:nvPr/>
            </p:nvSpPr>
            <p:spPr>
              <a:xfrm rot="121333" flipH="1">
                <a:off x="8706602" y="2533649"/>
                <a:ext cx="23283" cy="11918"/>
              </a:xfrm>
              <a:custGeom>
                <a:avLst/>
                <a:gdLst/>
                <a:ahLst/>
                <a:cxnLst/>
                <a:rect l="l" t="t" r="r" b="b"/>
                <a:pathLst>
                  <a:path w="928" h="475" extrusionOk="0">
                    <a:moveTo>
                      <a:pt x="339" y="0"/>
                    </a:moveTo>
                    <a:cubicBezTo>
                      <a:pt x="237" y="0"/>
                      <a:pt x="137" y="21"/>
                      <a:pt x="65" y="93"/>
                    </a:cubicBezTo>
                    <a:cubicBezTo>
                      <a:pt x="1" y="154"/>
                      <a:pt x="15" y="264"/>
                      <a:pt x="92" y="309"/>
                    </a:cubicBezTo>
                    <a:cubicBezTo>
                      <a:pt x="194" y="370"/>
                      <a:pt x="331" y="359"/>
                      <a:pt x="445" y="393"/>
                    </a:cubicBezTo>
                    <a:cubicBezTo>
                      <a:pt x="502" y="412"/>
                      <a:pt x="552" y="443"/>
                      <a:pt x="608" y="462"/>
                    </a:cubicBezTo>
                    <a:cubicBezTo>
                      <a:pt x="638" y="471"/>
                      <a:pt x="665" y="475"/>
                      <a:pt x="693" y="475"/>
                    </a:cubicBezTo>
                    <a:cubicBezTo>
                      <a:pt x="730" y="475"/>
                      <a:pt x="767" y="468"/>
                      <a:pt x="806" y="462"/>
                    </a:cubicBezTo>
                    <a:cubicBezTo>
                      <a:pt x="882" y="446"/>
                      <a:pt x="928" y="355"/>
                      <a:pt x="905" y="283"/>
                    </a:cubicBezTo>
                    <a:cubicBezTo>
                      <a:pt x="856" y="104"/>
                      <a:pt x="700" y="47"/>
                      <a:pt x="529" y="17"/>
                    </a:cubicBezTo>
                    <a:cubicBezTo>
                      <a:pt x="469" y="8"/>
                      <a:pt x="403"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7"/>
              <p:cNvSpPr/>
              <p:nvPr/>
            </p:nvSpPr>
            <p:spPr>
              <a:xfrm rot="121333" flipH="1">
                <a:off x="8655763" y="2561274"/>
                <a:ext cx="31663" cy="9484"/>
              </a:xfrm>
              <a:custGeom>
                <a:avLst/>
                <a:gdLst/>
                <a:ahLst/>
                <a:cxnLst/>
                <a:rect l="l" t="t" r="r" b="b"/>
                <a:pathLst>
                  <a:path w="1262" h="378" extrusionOk="0">
                    <a:moveTo>
                      <a:pt x="701" y="1"/>
                    </a:moveTo>
                    <a:cubicBezTo>
                      <a:pt x="511" y="1"/>
                      <a:pt x="313" y="29"/>
                      <a:pt x="156" y="29"/>
                    </a:cubicBezTo>
                    <a:cubicBezTo>
                      <a:pt x="0" y="29"/>
                      <a:pt x="0" y="266"/>
                      <a:pt x="156" y="269"/>
                    </a:cubicBezTo>
                    <a:cubicBezTo>
                      <a:pt x="339" y="277"/>
                      <a:pt x="521" y="311"/>
                      <a:pt x="704" y="341"/>
                    </a:cubicBezTo>
                    <a:cubicBezTo>
                      <a:pt x="794" y="358"/>
                      <a:pt x="884" y="377"/>
                      <a:pt x="974" y="377"/>
                    </a:cubicBezTo>
                    <a:cubicBezTo>
                      <a:pt x="1031" y="377"/>
                      <a:pt x="1087" y="369"/>
                      <a:pt x="1144" y="349"/>
                    </a:cubicBezTo>
                    <a:cubicBezTo>
                      <a:pt x="1255" y="311"/>
                      <a:pt x="1262" y="185"/>
                      <a:pt x="1175" y="121"/>
                    </a:cubicBezTo>
                    <a:cubicBezTo>
                      <a:pt x="1049" y="26"/>
                      <a:pt x="878" y="1"/>
                      <a:pt x="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7"/>
              <p:cNvSpPr/>
              <p:nvPr/>
            </p:nvSpPr>
            <p:spPr>
              <a:xfrm rot="121333" flipH="1">
                <a:off x="8335391" y="2473020"/>
                <a:ext cx="323680" cy="241211"/>
              </a:xfrm>
              <a:custGeom>
                <a:avLst/>
                <a:gdLst/>
                <a:ahLst/>
                <a:cxnLst/>
                <a:rect l="l" t="t" r="r" b="b"/>
                <a:pathLst>
                  <a:path w="12901" h="9614" extrusionOk="0">
                    <a:moveTo>
                      <a:pt x="8138" y="1"/>
                    </a:moveTo>
                    <a:cubicBezTo>
                      <a:pt x="7119" y="1"/>
                      <a:pt x="6562" y="5074"/>
                      <a:pt x="6562" y="5074"/>
                    </a:cubicBezTo>
                    <a:cubicBezTo>
                      <a:pt x="6562" y="5074"/>
                      <a:pt x="5760" y="987"/>
                      <a:pt x="4825" y="915"/>
                    </a:cubicBezTo>
                    <a:cubicBezTo>
                      <a:pt x="4817" y="915"/>
                      <a:pt x="4810" y="914"/>
                      <a:pt x="4803" y="914"/>
                    </a:cubicBezTo>
                    <a:cubicBezTo>
                      <a:pt x="3919" y="914"/>
                      <a:pt x="5472" y="5291"/>
                      <a:pt x="5472" y="5291"/>
                    </a:cubicBezTo>
                    <a:cubicBezTo>
                      <a:pt x="5472" y="5291"/>
                      <a:pt x="2788" y="1971"/>
                      <a:pt x="1465" y="1971"/>
                    </a:cubicBezTo>
                    <a:cubicBezTo>
                      <a:pt x="1347" y="1971"/>
                      <a:pt x="1239" y="1998"/>
                      <a:pt x="1145" y="2056"/>
                    </a:cubicBezTo>
                    <a:cubicBezTo>
                      <a:pt x="1" y="2763"/>
                      <a:pt x="3456" y="5295"/>
                      <a:pt x="3456" y="5295"/>
                    </a:cubicBezTo>
                    <a:cubicBezTo>
                      <a:pt x="3456" y="5295"/>
                      <a:pt x="4284" y="9614"/>
                      <a:pt x="6772" y="9614"/>
                    </a:cubicBezTo>
                    <a:cubicBezTo>
                      <a:pt x="6830" y="9614"/>
                      <a:pt x="6890" y="9611"/>
                      <a:pt x="6950" y="9607"/>
                    </a:cubicBezTo>
                    <a:cubicBezTo>
                      <a:pt x="9582" y="9389"/>
                      <a:pt x="9582" y="5770"/>
                      <a:pt x="9582" y="5770"/>
                    </a:cubicBezTo>
                    <a:cubicBezTo>
                      <a:pt x="9582" y="5770"/>
                      <a:pt x="12821" y="3462"/>
                      <a:pt x="12893" y="2462"/>
                    </a:cubicBezTo>
                    <a:cubicBezTo>
                      <a:pt x="12901" y="2359"/>
                      <a:pt x="12856" y="2312"/>
                      <a:pt x="12770" y="2312"/>
                    </a:cubicBezTo>
                    <a:cubicBezTo>
                      <a:pt x="12273" y="2312"/>
                      <a:pt x="10397" y="3849"/>
                      <a:pt x="9201" y="4873"/>
                    </a:cubicBezTo>
                    <a:cubicBezTo>
                      <a:pt x="10163" y="3223"/>
                      <a:pt x="11342" y="968"/>
                      <a:pt x="10638" y="915"/>
                    </a:cubicBezTo>
                    <a:cubicBezTo>
                      <a:pt x="10630" y="915"/>
                      <a:pt x="10621" y="914"/>
                      <a:pt x="10613" y="914"/>
                    </a:cubicBezTo>
                    <a:cubicBezTo>
                      <a:pt x="9976" y="914"/>
                      <a:pt x="9082" y="2585"/>
                      <a:pt x="8441" y="4044"/>
                    </a:cubicBezTo>
                    <a:cubicBezTo>
                      <a:pt x="8657" y="2371"/>
                      <a:pt x="8836" y="82"/>
                      <a:pt x="8175" y="3"/>
                    </a:cubicBezTo>
                    <a:cubicBezTo>
                      <a:pt x="8162" y="1"/>
                      <a:pt x="8150" y="1"/>
                      <a:pt x="8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0" name="Google Shape;3680;p47"/>
            <p:cNvGrpSpPr/>
            <p:nvPr/>
          </p:nvGrpSpPr>
          <p:grpSpPr>
            <a:xfrm>
              <a:off x="6325368" y="2308442"/>
              <a:ext cx="1729974" cy="2987462"/>
              <a:chOff x="6325368" y="2308442"/>
              <a:chExt cx="1729974" cy="2987462"/>
            </a:xfrm>
          </p:grpSpPr>
          <p:grpSp>
            <p:nvGrpSpPr>
              <p:cNvPr id="3681" name="Google Shape;3681;p47"/>
              <p:cNvGrpSpPr/>
              <p:nvPr/>
            </p:nvGrpSpPr>
            <p:grpSpPr>
              <a:xfrm flipH="1">
                <a:off x="6503906" y="3049351"/>
                <a:ext cx="1279025" cy="2246552"/>
                <a:chOff x="7801383" y="2969578"/>
                <a:chExt cx="1246613" cy="2189622"/>
              </a:xfrm>
            </p:grpSpPr>
            <p:sp>
              <p:nvSpPr>
                <p:cNvPr id="3682" name="Google Shape;3682;p47"/>
                <p:cNvSpPr/>
                <p:nvPr/>
              </p:nvSpPr>
              <p:spPr>
                <a:xfrm>
                  <a:off x="8043305" y="3282142"/>
                  <a:ext cx="295238" cy="1877058"/>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7"/>
                <p:cNvSpPr/>
                <p:nvPr/>
              </p:nvSpPr>
              <p:spPr>
                <a:xfrm>
                  <a:off x="8285183" y="3631993"/>
                  <a:ext cx="762813" cy="490017"/>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7"/>
                <p:cNvSpPr/>
                <p:nvPr/>
              </p:nvSpPr>
              <p:spPr>
                <a:xfrm>
                  <a:off x="7876222" y="3649178"/>
                  <a:ext cx="436695" cy="354304"/>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47"/>
                <p:cNvSpPr/>
                <p:nvPr/>
              </p:nvSpPr>
              <p:spPr>
                <a:xfrm>
                  <a:off x="8331483" y="3283953"/>
                  <a:ext cx="432851" cy="291792"/>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47"/>
                <p:cNvSpPr/>
                <p:nvPr/>
              </p:nvSpPr>
              <p:spPr>
                <a:xfrm>
                  <a:off x="7935819" y="2969622"/>
                  <a:ext cx="395698" cy="506848"/>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47"/>
                <p:cNvSpPr/>
                <p:nvPr/>
              </p:nvSpPr>
              <p:spPr>
                <a:xfrm>
                  <a:off x="8028240" y="3437739"/>
                  <a:ext cx="303279" cy="183204"/>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47"/>
                <p:cNvSpPr/>
                <p:nvPr/>
              </p:nvSpPr>
              <p:spPr>
                <a:xfrm>
                  <a:off x="7801383" y="4016214"/>
                  <a:ext cx="480474" cy="238779"/>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47"/>
                <p:cNvSpPr/>
                <p:nvPr/>
              </p:nvSpPr>
              <p:spPr>
                <a:xfrm>
                  <a:off x="8261327" y="4343843"/>
                  <a:ext cx="413634" cy="37679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47"/>
                <p:cNvSpPr/>
                <p:nvPr/>
              </p:nvSpPr>
              <p:spPr>
                <a:xfrm>
                  <a:off x="8270295" y="4110889"/>
                  <a:ext cx="370340" cy="206707"/>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47"/>
                <p:cNvSpPr/>
                <p:nvPr/>
              </p:nvSpPr>
              <p:spPr>
                <a:xfrm>
                  <a:off x="8285183" y="3653287"/>
                  <a:ext cx="561938" cy="425959"/>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47"/>
                <p:cNvSpPr/>
                <p:nvPr/>
              </p:nvSpPr>
              <p:spPr>
                <a:xfrm>
                  <a:off x="7967804" y="3652182"/>
                  <a:ext cx="338709" cy="322761"/>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47"/>
                <p:cNvSpPr/>
                <p:nvPr/>
              </p:nvSpPr>
              <p:spPr>
                <a:xfrm>
                  <a:off x="8264640" y="4353606"/>
                  <a:ext cx="289495" cy="350372"/>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47"/>
                <p:cNvSpPr/>
                <p:nvPr/>
              </p:nvSpPr>
              <p:spPr>
                <a:xfrm>
                  <a:off x="8281826" y="4117339"/>
                  <a:ext cx="272531" cy="183646"/>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47"/>
                <p:cNvSpPr/>
                <p:nvPr/>
              </p:nvSpPr>
              <p:spPr>
                <a:xfrm>
                  <a:off x="7877150" y="4036404"/>
                  <a:ext cx="387525" cy="203835"/>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47"/>
                <p:cNvSpPr/>
                <p:nvPr/>
              </p:nvSpPr>
              <p:spPr>
                <a:xfrm>
                  <a:off x="8331483" y="3301006"/>
                  <a:ext cx="331950" cy="252828"/>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47"/>
                <p:cNvSpPr/>
                <p:nvPr/>
              </p:nvSpPr>
              <p:spPr>
                <a:xfrm>
                  <a:off x="8058680" y="2969578"/>
                  <a:ext cx="258438" cy="449506"/>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47"/>
                <p:cNvSpPr/>
                <p:nvPr/>
              </p:nvSpPr>
              <p:spPr>
                <a:xfrm>
                  <a:off x="8089295" y="3441671"/>
                  <a:ext cx="242225" cy="170481"/>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9" name="Google Shape;3699;p47"/>
              <p:cNvSpPr/>
              <p:nvPr/>
            </p:nvSpPr>
            <p:spPr>
              <a:xfrm rot="-1799979" flipH="1">
                <a:off x="6597148" y="3628259"/>
                <a:ext cx="34644" cy="16760"/>
              </a:xfrm>
              <a:custGeom>
                <a:avLst/>
                <a:gdLst/>
                <a:ahLst/>
                <a:cxnLst/>
                <a:rect l="l" t="t" r="r" b="b"/>
                <a:pathLst>
                  <a:path w="769" h="372" extrusionOk="0">
                    <a:moveTo>
                      <a:pt x="156" y="0"/>
                    </a:moveTo>
                    <a:cubicBezTo>
                      <a:pt x="34" y="0"/>
                      <a:pt x="0" y="198"/>
                      <a:pt x="125" y="217"/>
                    </a:cubicBezTo>
                    <a:cubicBezTo>
                      <a:pt x="216" y="236"/>
                      <a:pt x="308" y="259"/>
                      <a:pt x="392" y="293"/>
                    </a:cubicBezTo>
                    <a:cubicBezTo>
                      <a:pt x="462" y="323"/>
                      <a:pt x="530" y="371"/>
                      <a:pt x="603" y="371"/>
                    </a:cubicBezTo>
                    <a:cubicBezTo>
                      <a:pt x="621" y="371"/>
                      <a:pt x="639" y="368"/>
                      <a:pt x="658" y="362"/>
                    </a:cubicBezTo>
                    <a:cubicBezTo>
                      <a:pt x="723" y="343"/>
                      <a:pt x="768" y="278"/>
                      <a:pt x="746" y="209"/>
                    </a:cubicBezTo>
                    <a:cubicBezTo>
                      <a:pt x="684" y="11"/>
                      <a:pt x="330"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47"/>
              <p:cNvSpPr/>
              <p:nvPr/>
            </p:nvSpPr>
            <p:spPr>
              <a:xfrm rot="-1799979" flipH="1">
                <a:off x="6484644" y="2532560"/>
                <a:ext cx="664269" cy="815138"/>
              </a:xfrm>
              <a:custGeom>
                <a:avLst/>
                <a:gdLst/>
                <a:ahLst/>
                <a:cxnLst/>
                <a:rect l="l" t="t" r="r" b="b"/>
                <a:pathLst>
                  <a:path w="14745" h="18093" extrusionOk="0">
                    <a:moveTo>
                      <a:pt x="6241" y="0"/>
                    </a:moveTo>
                    <a:cubicBezTo>
                      <a:pt x="4617" y="0"/>
                      <a:pt x="2764" y="1908"/>
                      <a:pt x="2164" y="3166"/>
                    </a:cubicBezTo>
                    <a:cubicBezTo>
                      <a:pt x="1042" y="5522"/>
                      <a:pt x="840" y="8264"/>
                      <a:pt x="711" y="10834"/>
                    </a:cubicBezTo>
                    <a:cubicBezTo>
                      <a:pt x="632" y="12469"/>
                      <a:pt x="612" y="14119"/>
                      <a:pt x="726" y="15754"/>
                    </a:cubicBezTo>
                    <a:cubicBezTo>
                      <a:pt x="726" y="15754"/>
                      <a:pt x="0" y="17799"/>
                      <a:pt x="1939" y="18043"/>
                    </a:cubicBezTo>
                    <a:cubicBezTo>
                      <a:pt x="2209" y="18077"/>
                      <a:pt x="2478" y="18093"/>
                      <a:pt x="2747" y="18093"/>
                    </a:cubicBezTo>
                    <a:cubicBezTo>
                      <a:pt x="5267" y="18093"/>
                      <a:pt x="7707" y="16668"/>
                      <a:pt x="9638" y="15184"/>
                    </a:cubicBezTo>
                    <a:cubicBezTo>
                      <a:pt x="11779" y="13541"/>
                      <a:pt x="13527" y="11317"/>
                      <a:pt x="14155" y="8655"/>
                    </a:cubicBezTo>
                    <a:cubicBezTo>
                      <a:pt x="14626" y="6663"/>
                      <a:pt x="14745" y="3648"/>
                      <a:pt x="12418" y="2770"/>
                    </a:cubicBezTo>
                    <a:cubicBezTo>
                      <a:pt x="12255" y="2709"/>
                      <a:pt x="11950" y="2642"/>
                      <a:pt x="11542" y="2642"/>
                    </a:cubicBezTo>
                    <a:cubicBezTo>
                      <a:pt x="10793" y="2642"/>
                      <a:pt x="9696" y="2870"/>
                      <a:pt x="8498" y="3792"/>
                    </a:cubicBezTo>
                    <a:cubicBezTo>
                      <a:pt x="8570" y="2854"/>
                      <a:pt x="8433" y="1717"/>
                      <a:pt x="7886" y="930"/>
                    </a:cubicBezTo>
                    <a:cubicBezTo>
                      <a:pt x="7421" y="266"/>
                      <a:pt x="6847" y="0"/>
                      <a:pt x="6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47"/>
              <p:cNvSpPr/>
              <p:nvPr/>
            </p:nvSpPr>
            <p:spPr>
              <a:xfrm rot="-1799979" flipH="1">
                <a:off x="6529989" y="3286229"/>
                <a:ext cx="851409" cy="620195"/>
              </a:xfrm>
              <a:custGeom>
                <a:avLst/>
                <a:gdLst/>
                <a:ahLst/>
                <a:cxnLst/>
                <a:rect l="l" t="t" r="r" b="b"/>
                <a:pathLst>
                  <a:path w="18899" h="13766" extrusionOk="0">
                    <a:moveTo>
                      <a:pt x="4424" y="0"/>
                    </a:moveTo>
                    <a:cubicBezTo>
                      <a:pt x="4372" y="0"/>
                      <a:pt x="4319" y="1"/>
                      <a:pt x="4267" y="1"/>
                    </a:cubicBezTo>
                    <a:cubicBezTo>
                      <a:pt x="2050" y="13"/>
                      <a:pt x="1" y="20"/>
                      <a:pt x="1" y="20"/>
                    </a:cubicBezTo>
                    <a:cubicBezTo>
                      <a:pt x="1" y="20"/>
                      <a:pt x="3624" y="13129"/>
                      <a:pt x="10920" y="13733"/>
                    </a:cubicBezTo>
                    <a:cubicBezTo>
                      <a:pt x="11180" y="13755"/>
                      <a:pt x="11423" y="13765"/>
                      <a:pt x="11651" y="13765"/>
                    </a:cubicBezTo>
                    <a:cubicBezTo>
                      <a:pt x="16959" y="13765"/>
                      <a:pt x="13852" y="8145"/>
                      <a:pt x="13852" y="8145"/>
                    </a:cubicBezTo>
                    <a:lnTo>
                      <a:pt x="13852" y="8145"/>
                    </a:lnTo>
                    <a:cubicBezTo>
                      <a:pt x="13852" y="8145"/>
                      <a:pt x="14347" y="8240"/>
                      <a:pt x="15005" y="8240"/>
                    </a:cubicBezTo>
                    <a:cubicBezTo>
                      <a:pt x="16216" y="8240"/>
                      <a:pt x="17979" y="7918"/>
                      <a:pt x="18236" y="6088"/>
                    </a:cubicBezTo>
                    <a:cubicBezTo>
                      <a:pt x="18899" y="1327"/>
                      <a:pt x="10569" y="0"/>
                      <a:pt x="4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47"/>
              <p:cNvSpPr/>
              <p:nvPr/>
            </p:nvSpPr>
            <p:spPr>
              <a:xfrm rot="-1799979" flipH="1">
                <a:off x="7203821" y="3041283"/>
                <a:ext cx="727340" cy="691648"/>
              </a:xfrm>
              <a:custGeom>
                <a:avLst/>
                <a:gdLst/>
                <a:ahLst/>
                <a:cxnLst/>
                <a:rect l="l" t="t" r="r" b="b"/>
                <a:pathLst>
                  <a:path w="16145" h="15352" extrusionOk="0">
                    <a:moveTo>
                      <a:pt x="12593" y="0"/>
                    </a:moveTo>
                    <a:cubicBezTo>
                      <a:pt x="12287" y="0"/>
                      <a:pt x="12091" y="98"/>
                      <a:pt x="12091" y="98"/>
                    </a:cubicBezTo>
                    <a:cubicBezTo>
                      <a:pt x="10418" y="680"/>
                      <a:pt x="8783" y="1410"/>
                      <a:pt x="7209" y="2216"/>
                    </a:cubicBezTo>
                    <a:cubicBezTo>
                      <a:pt x="7149" y="2246"/>
                      <a:pt x="7084" y="2281"/>
                      <a:pt x="7019" y="2311"/>
                    </a:cubicBezTo>
                    <a:lnTo>
                      <a:pt x="7019" y="2314"/>
                    </a:lnTo>
                    <a:cubicBezTo>
                      <a:pt x="7012" y="2319"/>
                      <a:pt x="7000" y="2323"/>
                      <a:pt x="6986" y="2330"/>
                    </a:cubicBezTo>
                    <a:cubicBezTo>
                      <a:pt x="4659" y="3509"/>
                      <a:pt x="1613" y="4897"/>
                      <a:pt x="716" y="7512"/>
                    </a:cubicBezTo>
                    <a:cubicBezTo>
                      <a:pt x="1" y="9603"/>
                      <a:pt x="853" y="12497"/>
                      <a:pt x="3252" y="13013"/>
                    </a:cubicBezTo>
                    <a:cubicBezTo>
                      <a:pt x="3500" y="13067"/>
                      <a:pt x="3758" y="13092"/>
                      <a:pt x="4020" y="13092"/>
                    </a:cubicBezTo>
                    <a:cubicBezTo>
                      <a:pt x="4787" y="13092"/>
                      <a:pt x="5583" y="12876"/>
                      <a:pt x="6233" y="12516"/>
                    </a:cubicBezTo>
                    <a:cubicBezTo>
                      <a:pt x="6233" y="12516"/>
                      <a:pt x="6653" y="15351"/>
                      <a:pt x="10481" y="15351"/>
                    </a:cubicBezTo>
                    <a:cubicBezTo>
                      <a:pt x="10556" y="15351"/>
                      <a:pt x="10631" y="15350"/>
                      <a:pt x="10708" y="15348"/>
                    </a:cubicBezTo>
                    <a:cubicBezTo>
                      <a:pt x="13924" y="15257"/>
                      <a:pt x="16144" y="10321"/>
                      <a:pt x="15692" y="5554"/>
                    </a:cubicBezTo>
                    <a:cubicBezTo>
                      <a:pt x="15574" y="4345"/>
                      <a:pt x="15285" y="3147"/>
                      <a:pt x="14802" y="2041"/>
                    </a:cubicBezTo>
                    <a:cubicBezTo>
                      <a:pt x="14037" y="311"/>
                      <a:pt x="13139" y="0"/>
                      <a:pt x="12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47"/>
              <p:cNvSpPr/>
              <p:nvPr/>
            </p:nvSpPr>
            <p:spPr>
              <a:xfrm rot="-1799979" flipH="1">
                <a:off x="6947393" y="2492360"/>
                <a:ext cx="913939" cy="665337"/>
              </a:xfrm>
              <a:custGeom>
                <a:avLst/>
                <a:gdLst/>
                <a:ahLst/>
                <a:cxnLst/>
                <a:rect l="l" t="t" r="r" b="b"/>
                <a:pathLst>
                  <a:path w="20287" h="14768" extrusionOk="0">
                    <a:moveTo>
                      <a:pt x="6939" y="1"/>
                    </a:moveTo>
                    <a:cubicBezTo>
                      <a:pt x="6231" y="1"/>
                      <a:pt x="5529" y="120"/>
                      <a:pt x="4847" y="407"/>
                    </a:cubicBezTo>
                    <a:cubicBezTo>
                      <a:pt x="3201" y="1103"/>
                      <a:pt x="2110" y="3346"/>
                      <a:pt x="3185" y="4958"/>
                    </a:cubicBezTo>
                    <a:cubicBezTo>
                      <a:pt x="3185" y="4958"/>
                      <a:pt x="0" y="5068"/>
                      <a:pt x="228" y="8539"/>
                    </a:cubicBezTo>
                    <a:cubicBezTo>
                      <a:pt x="413" y="11354"/>
                      <a:pt x="8241" y="14767"/>
                      <a:pt x="14406" y="14767"/>
                    </a:cubicBezTo>
                    <a:cubicBezTo>
                      <a:pt x="15835" y="14767"/>
                      <a:pt x="17175" y="14584"/>
                      <a:pt x="18310" y="14167"/>
                    </a:cubicBezTo>
                    <a:cubicBezTo>
                      <a:pt x="20287" y="10889"/>
                      <a:pt x="18820" y="10185"/>
                      <a:pt x="18820" y="10185"/>
                    </a:cubicBezTo>
                    <a:cubicBezTo>
                      <a:pt x="18798" y="10175"/>
                      <a:pt x="18779" y="10171"/>
                      <a:pt x="18760" y="10171"/>
                    </a:cubicBezTo>
                    <a:cubicBezTo>
                      <a:pt x="18625" y="10171"/>
                      <a:pt x="18563" y="10408"/>
                      <a:pt x="18492" y="10408"/>
                    </a:cubicBezTo>
                    <a:cubicBezTo>
                      <a:pt x="18474" y="10408"/>
                      <a:pt x="18456" y="10392"/>
                      <a:pt x="18436" y="10353"/>
                    </a:cubicBezTo>
                    <a:cubicBezTo>
                      <a:pt x="17892" y="9285"/>
                      <a:pt x="17036" y="6767"/>
                      <a:pt x="16356" y="5779"/>
                    </a:cubicBezTo>
                    <a:cubicBezTo>
                      <a:pt x="14896" y="3669"/>
                      <a:pt x="12972" y="1699"/>
                      <a:pt x="10520" y="780"/>
                    </a:cubicBezTo>
                    <a:cubicBezTo>
                      <a:pt x="9356" y="342"/>
                      <a:pt x="8139" y="1"/>
                      <a:pt x="6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47"/>
              <p:cNvSpPr/>
              <p:nvPr/>
            </p:nvSpPr>
            <p:spPr>
              <a:xfrm rot="-1799979" flipH="1">
                <a:off x="7743862" y="3180607"/>
                <a:ext cx="32301" cy="29690"/>
              </a:xfrm>
              <a:custGeom>
                <a:avLst/>
                <a:gdLst/>
                <a:ahLst/>
                <a:cxnLst/>
                <a:rect l="l" t="t" r="r" b="b"/>
                <a:pathLst>
                  <a:path w="717" h="659" extrusionOk="0">
                    <a:moveTo>
                      <a:pt x="606" y="0"/>
                    </a:moveTo>
                    <a:cubicBezTo>
                      <a:pt x="600" y="0"/>
                      <a:pt x="593" y="1"/>
                      <a:pt x="587" y="2"/>
                    </a:cubicBezTo>
                    <a:cubicBezTo>
                      <a:pt x="476" y="25"/>
                      <a:pt x="381" y="151"/>
                      <a:pt x="305" y="230"/>
                    </a:cubicBezTo>
                    <a:cubicBezTo>
                      <a:pt x="218" y="325"/>
                      <a:pt x="130" y="421"/>
                      <a:pt x="50" y="523"/>
                    </a:cubicBezTo>
                    <a:cubicBezTo>
                      <a:pt x="1" y="581"/>
                      <a:pt x="49" y="659"/>
                      <a:pt x="107" y="659"/>
                    </a:cubicBezTo>
                    <a:cubicBezTo>
                      <a:pt x="125" y="659"/>
                      <a:pt x="143" y="651"/>
                      <a:pt x="160" y="633"/>
                    </a:cubicBezTo>
                    <a:cubicBezTo>
                      <a:pt x="244" y="546"/>
                      <a:pt x="336" y="458"/>
                      <a:pt x="427" y="379"/>
                    </a:cubicBezTo>
                    <a:cubicBezTo>
                      <a:pt x="506" y="307"/>
                      <a:pt x="643" y="234"/>
                      <a:pt x="685" y="135"/>
                    </a:cubicBezTo>
                    <a:cubicBezTo>
                      <a:pt x="717" y="69"/>
                      <a:pt x="674" y="0"/>
                      <a:pt x="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7"/>
              <p:cNvSpPr/>
              <p:nvPr/>
            </p:nvSpPr>
            <p:spPr>
              <a:xfrm rot="-1799979" flipH="1">
                <a:off x="7745357" y="3216771"/>
                <a:ext cx="26670" cy="25320"/>
              </a:xfrm>
              <a:custGeom>
                <a:avLst/>
                <a:gdLst/>
                <a:ahLst/>
                <a:cxnLst/>
                <a:rect l="l" t="t" r="r" b="b"/>
                <a:pathLst>
                  <a:path w="592" h="562" extrusionOk="0">
                    <a:moveTo>
                      <a:pt x="490" y="0"/>
                    </a:moveTo>
                    <a:cubicBezTo>
                      <a:pt x="482" y="0"/>
                      <a:pt x="475" y="1"/>
                      <a:pt x="467" y="3"/>
                    </a:cubicBezTo>
                    <a:cubicBezTo>
                      <a:pt x="373" y="26"/>
                      <a:pt x="304" y="136"/>
                      <a:pt x="243" y="205"/>
                    </a:cubicBezTo>
                    <a:cubicBezTo>
                      <a:pt x="175" y="285"/>
                      <a:pt x="110" y="361"/>
                      <a:pt x="41" y="441"/>
                    </a:cubicBezTo>
                    <a:cubicBezTo>
                      <a:pt x="1" y="491"/>
                      <a:pt x="35" y="561"/>
                      <a:pt x="89" y="561"/>
                    </a:cubicBezTo>
                    <a:cubicBezTo>
                      <a:pt x="100" y="561"/>
                      <a:pt x="112" y="558"/>
                      <a:pt x="125" y="550"/>
                    </a:cubicBezTo>
                    <a:cubicBezTo>
                      <a:pt x="220" y="494"/>
                      <a:pt x="311" y="433"/>
                      <a:pt x="395" y="357"/>
                    </a:cubicBezTo>
                    <a:cubicBezTo>
                      <a:pt x="475" y="289"/>
                      <a:pt x="578" y="205"/>
                      <a:pt x="589" y="94"/>
                    </a:cubicBezTo>
                    <a:cubicBezTo>
                      <a:pt x="592" y="39"/>
                      <a:pt x="538" y="0"/>
                      <a:pt x="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7"/>
              <p:cNvSpPr/>
              <p:nvPr/>
            </p:nvSpPr>
            <p:spPr>
              <a:xfrm rot="-1799979" flipH="1">
                <a:off x="7628528" y="3173416"/>
                <a:ext cx="32391" cy="21130"/>
              </a:xfrm>
              <a:custGeom>
                <a:avLst/>
                <a:gdLst/>
                <a:ahLst/>
                <a:cxnLst/>
                <a:rect l="l" t="t" r="r" b="b"/>
                <a:pathLst>
                  <a:path w="719" h="469" extrusionOk="0">
                    <a:moveTo>
                      <a:pt x="635" y="1"/>
                    </a:moveTo>
                    <a:cubicBezTo>
                      <a:pt x="418" y="1"/>
                      <a:pt x="206" y="202"/>
                      <a:pt x="57" y="343"/>
                    </a:cubicBezTo>
                    <a:cubicBezTo>
                      <a:pt x="1" y="396"/>
                      <a:pt x="53" y="468"/>
                      <a:pt x="115" y="468"/>
                    </a:cubicBezTo>
                    <a:cubicBezTo>
                      <a:pt x="133" y="468"/>
                      <a:pt x="151" y="462"/>
                      <a:pt x="167" y="449"/>
                    </a:cubicBezTo>
                    <a:cubicBezTo>
                      <a:pt x="251" y="380"/>
                      <a:pt x="343" y="320"/>
                      <a:pt x="438" y="266"/>
                    </a:cubicBezTo>
                    <a:cubicBezTo>
                      <a:pt x="521" y="221"/>
                      <a:pt x="612" y="187"/>
                      <a:pt x="680" y="115"/>
                    </a:cubicBezTo>
                    <a:cubicBezTo>
                      <a:pt x="719" y="73"/>
                      <a:pt x="692" y="1"/>
                      <a:pt x="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7"/>
              <p:cNvSpPr/>
              <p:nvPr/>
            </p:nvSpPr>
            <p:spPr>
              <a:xfrm rot="-1799979" flipH="1">
                <a:off x="7647692" y="3199504"/>
                <a:ext cx="33157" cy="23427"/>
              </a:xfrm>
              <a:custGeom>
                <a:avLst/>
                <a:gdLst/>
                <a:ahLst/>
                <a:cxnLst/>
                <a:rect l="l" t="t" r="r" b="b"/>
                <a:pathLst>
                  <a:path w="736" h="520" extrusionOk="0">
                    <a:moveTo>
                      <a:pt x="586" y="1"/>
                    </a:moveTo>
                    <a:cubicBezTo>
                      <a:pt x="380" y="1"/>
                      <a:pt x="202" y="215"/>
                      <a:pt x="67" y="346"/>
                    </a:cubicBezTo>
                    <a:cubicBezTo>
                      <a:pt x="0" y="416"/>
                      <a:pt x="60" y="520"/>
                      <a:pt x="139" y="520"/>
                    </a:cubicBezTo>
                    <a:cubicBezTo>
                      <a:pt x="155" y="520"/>
                      <a:pt x="172" y="515"/>
                      <a:pt x="188" y="506"/>
                    </a:cubicBezTo>
                    <a:cubicBezTo>
                      <a:pt x="276" y="457"/>
                      <a:pt x="371" y="415"/>
                      <a:pt x="462" y="369"/>
                    </a:cubicBezTo>
                    <a:cubicBezTo>
                      <a:pt x="550" y="327"/>
                      <a:pt x="660" y="290"/>
                      <a:pt x="706" y="194"/>
                    </a:cubicBezTo>
                    <a:cubicBezTo>
                      <a:pt x="736" y="130"/>
                      <a:pt x="717" y="16"/>
                      <a:pt x="630" y="4"/>
                    </a:cubicBezTo>
                    <a:cubicBezTo>
                      <a:pt x="615" y="2"/>
                      <a:pt x="601" y="1"/>
                      <a:pt x="5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47"/>
              <p:cNvSpPr/>
              <p:nvPr/>
            </p:nvSpPr>
            <p:spPr>
              <a:xfrm rot="-1799979" flipH="1">
                <a:off x="7687383" y="3245121"/>
                <a:ext cx="32481" cy="25184"/>
              </a:xfrm>
              <a:custGeom>
                <a:avLst/>
                <a:gdLst/>
                <a:ahLst/>
                <a:cxnLst/>
                <a:rect l="l" t="t" r="r" b="b"/>
                <a:pathLst>
                  <a:path w="721" h="559" extrusionOk="0">
                    <a:moveTo>
                      <a:pt x="605" y="0"/>
                    </a:moveTo>
                    <a:cubicBezTo>
                      <a:pt x="602" y="0"/>
                      <a:pt x="599" y="0"/>
                      <a:pt x="597" y="1"/>
                    </a:cubicBezTo>
                    <a:cubicBezTo>
                      <a:pt x="482" y="16"/>
                      <a:pt x="410" y="96"/>
                      <a:pt x="326" y="168"/>
                    </a:cubicBezTo>
                    <a:cubicBezTo>
                      <a:pt x="239" y="244"/>
                      <a:pt x="151" y="320"/>
                      <a:pt x="65" y="397"/>
                    </a:cubicBezTo>
                    <a:cubicBezTo>
                      <a:pt x="1" y="456"/>
                      <a:pt x="61" y="558"/>
                      <a:pt x="134" y="558"/>
                    </a:cubicBezTo>
                    <a:cubicBezTo>
                      <a:pt x="148" y="558"/>
                      <a:pt x="164" y="554"/>
                      <a:pt x="179" y="544"/>
                    </a:cubicBezTo>
                    <a:cubicBezTo>
                      <a:pt x="274" y="480"/>
                      <a:pt x="372" y="416"/>
                      <a:pt x="467" y="351"/>
                    </a:cubicBezTo>
                    <a:cubicBezTo>
                      <a:pt x="558" y="290"/>
                      <a:pt x="658" y="240"/>
                      <a:pt x="699" y="134"/>
                    </a:cubicBezTo>
                    <a:cubicBezTo>
                      <a:pt x="721" y="79"/>
                      <a:pt x="666"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47"/>
              <p:cNvSpPr/>
              <p:nvPr/>
            </p:nvSpPr>
            <p:spPr>
              <a:xfrm rot="-1799979" flipH="1">
                <a:off x="7689239" y="3310141"/>
                <a:ext cx="32211" cy="28518"/>
              </a:xfrm>
              <a:custGeom>
                <a:avLst/>
                <a:gdLst/>
                <a:ahLst/>
                <a:cxnLst/>
                <a:rect l="l" t="t" r="r" b="b"/>
                <a:pathLst>
                  <a:path w="715" h="633" extrusionOk="0">
                    <a:moveTo>
                      <a:pt x="591" y="1"/>
                    </a:moveTo>
                    <a:cubicBezTo>
                      <a:pt x="580" y="1"/>
                      <a:pt x="568" y="3"/>
                      <a:pt x="555" y="7"/>
                    </a:cubicBezTo>
                    <a:cubicBezTo>
                      <a:pt x="445" y="45"/>
                      <a:pt x="373" y="136"/>
                      <a:pt x="294" y="216"/>
                    </a:cubicBezTo>
                    <a:cubicBezTo>
                      <a:pt x="210" y="300"/>
                      <a:pt x="130" y="387"/>
                      <a:pt x="54" y="478"/>
                    </a:cubicBezTo>
                    <a:cubicBezTo>
                      <a:pt x="1" y="534"/>
                      <a:pt x="47" y="633"/>
                      <a:pt x="113" y="633"/>
                    </a:cubicBezTo>
                    <a:cubicBezTo>
                      <a:pt x="128" y="633"/>
                      <a:pt x="144" y="627"/>
                      <a:pt x="160" y="615"/>
                    </a:cubicBezTo>
                    <a:cubicBezTo>
                      <a:pt x="252" y="547"/>
                      <a:pt x="346" y="482"/>
                      <a:pt x="434" y="410"/>
                    </a:cubicBezTo>
                    <a:cubicBezTo>
                      <a:pt x="522" y="342"/>
                      <a:pt x="636" y="273"/>
                      <a:pt x="681" y="170"/>
                    </a:cubicBezTo>
                    <a:cubicBezTo>
                      <a:pt x="714" y="100"/>
                      <a:pt x="672" y="1"/>
                      <a:pt x="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7"/>
              <p:cNvSpPr/>
              <p:nvPr/>
            </p:nvSpPr>
            <p:spPr>
              <a:xfrm rot="-1799979" flipH="1">
                <a:off x="7676154" y="3379093"/>
                <a:ext cx="31355" cy="29509"/>
              </a:xfrm>
              <a:custGeom>
                <a:avLst/>
                <a:gdLst/>
                <a:ahLst/>
                <a:cxnLst/>
                <a:rect l="l" t="t" r="r" b="b"/>
                <a:pathLst>
                  <a:path w="696" h="655" extrusionOk="0">
                    <a:moveTo>
                      <a:pt x="561" y="0"/>
                    </a:moveTo>
                    <a:cubicBezTo>
                      <a:pt x="552" y="0"/>
                      <a:pt x="543" y="1"/>
                      <a:pt x="535" y="3"/>
                    </a:cubicBezTo>
                    <a:cubicBezTo>
                      <a:pt x="398" y="31"/>
                      <a:pt x="317" y="152"/>
                      <a:pt x="226" y="254"/>
                    </a:cubicBezTo>
                    <a:cubicBezTo>
                      <a:pt x="143" y="350"/>
                      <a:pt x="56" y="452"/>
                      <a:pt x="14" y="574"/>
                    </a:cubicBezTo>
                    <a:cubicBezTo>
                      <a:pt x="0" y="610"/>
                      <a:pt x="35" y="654"/>
                      <a:pt x="74" y="654"/>
                    </a:cubicBezTo>
                    <a:cubicBezTo>
                      <a:pt x="81" y="654"/>
                      <a:pt x="87" y="653"/>
                      <a:pt x="94" y="650"/>
                    </a:cubicBezTo>
                    <a:cubicBezTo>
                      <a:pt x="208" y="601"/>
                      <a:pt x="306" y="513"/>
                      <a:pt x="401" y="429"/>
                    </a:cubicBezTo>
                    <a:cubicBezTo>
                      <a:pt x="454" y="388"/>
                      <a:pt x="505" y="346"/>
                      <a:pt x="557" y="304"/>
                    </a:cubicBezTo>
                    <a:cubicBezTo>
                      <a:pt x="619" y="254"/>
                      <a:pt x="645" y="213"/>
                      <a:pt x="671" y="137"/>
                    </a:cubicBezTo>
                    <a:cubicBezTo>
                      <a:pt x="695" y="63"/>
                      <a:pt x="63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7"/>
              <p:cNvSpPr/>
              <p:nvPr/>
            </p:nvSpPr>
            <p:spPr>
              <a:xfrm rot="-1799979" flipH="1">
                <a:off x="7634831" y="3345614"/>
                <a:ext cx="30950" cy="28563"/>
              </a:xfrm>
              <a:custGeom>
                <a:avLst/>
                <a:gdLst/>
                <a:ahLst/>
                <a:cxnLst/>
                <a:rect l="l" t="t" r="r" b="b"/>
                <a:pathLst>
                  <a:path w="687" h="634" extrusionOk="0">
                    <a:moveTo>
                      <a:pt x="588" y="0"/>
                    </a:moveTo>
                    <a:cubicBezTo>
                      <a:pt x="466" y="8"/>
                      <a:pt x="382" y="95"/>
                      <a:pt x="298" y="179"/>
                    </a:cubicBezTo>
                    <a:cubicBezTo>
                      <a:pt x="211" y="267"/>
                      <a:pt x="135" y="362"/>
                      <a:pt x="56" y="457"/>
                    </a:cubicBezTo>
                    <a:cubicBezTo>
                      <a:pt x="0" y="521"/>
                      <a:pt x="50" y="633"/>
                      <a:pt x="123" y="633"/>
                    </a:cubicBezTo>
                    <a:cubicBezTo>
                      <a:pt x="140" y="633"/>
                      <a:pt x="158" y="627"/>
                      <a:pt x="177" y="613"/>
                    </a:cubicBezTo>
                    <a:cubicBezTo>
                      <a:pt x="279" y="536"/>
                      <a:pt x="382" y="464"/>
                      <a:pt x="477" y="381"/>
                    </a:cubicBezTo>
                    <a:cubicBezTo>
                      <a:pt x="572" y="301"/>
                      <a:pt x="663" y="221"/>
                      <a:pt x="679" y="92"/>
                    </a:cubicBezTo>
                    <a:cubicBezTo>
                      <a:pt x="686" y="46"/>
                      <a:pt x="633" y="0"/>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7"/>
              <p:cNvSpPr/>
              <p:nvPr/>
            </p:nvSpPr>
            <p:spPr>
              <a:xfrm rot="-1799979" flipH="1">
                <a:off x="7556088" y="3172426"/>
                <a:ext cx="28967" cy="17796"/>
              </a:xfrm>
              <a:custGeom>
                <a:avLst/>
                <a:gdLst/>
                <a:ahLst/>
                <a:cxnLst/>
                <a:rect l="l" t="t" r="r" b="b"/>
                <a:pathLst>
                  <a:path w="643" h="395" extrusionOk="0">
                    <a:moveTo>
                      <a:pt x="526" y="1"/>
                    </a:moveTo>
                    <a:cubicBezTo>
                      <a:pt x="445" y="1"/>
                      <a:pt x="374" y="42"/>
                      <a:pt x="304" y="85"/>
                    </a:cubicBezTo>
                    <a:cubicBezTo>
                      <a:pt x="220" y="134"/>
                      <a:pt x="132" y="184"/>
                      <a:pt x="60" y="248"/>
                    </a:cubicBezTo>
                    <a:cubicBezTo>
                      <a:pt x="0" y="308"/>
                      <a:pt x="55" y="394"/>
                      <a:pt x="127" y="394"/>
                    </a:cubicBezTo>
                    <a:cubicBezTo>
                      <a:pt x="132" y="394"/>
                      <a:pt x="138" y="394"/>
                      <a:pt x="144" y="393"/>
                    </a:cubicBezTo>
                    <a:cubicBezTo>
                      <a:pt x="235" y="373"/>
                      <a:pt x="323" y="328"/>
                      <a:pt x="406" y="290"/>
                    </a:cubicBezTo>
                    <a:cubicBezTo>
                      <a:pt x="483" y="252"/>
                      <a:pt x="581" y="210"/>
                      <a:pt x="620" y="131"/>
                    </a:cubicBezTo>
                    <a:cubicBezTo>
                      <a:pt x="642" y="85"/>
                      <a:pt x="627" y="12"/>
                      <a:pt x="569" y="5"/>
                    </a:cubicBezTo>
                    <a:cubicBezTo>
                      <a:pt x="554" y="2"/>
                      <a:pt x="540" y="1"/>
                      <a:pt x="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7"/>
              <p:cNvSpPr/>
              <p:nvPr/>
            </p:nvSpPr>
            <p:spPr>
              <a:xfrm rot="-1799979" flipH="1">
                <a:off x="7794365" y="3339690"/>
                <a:ext cx="28832" cy="30501"/>
              </a:xfrm>
              <a:custGeom>
                <a:avLst/>
                <a:gdLst/>
                <a:ahLst/>
                <a:cxnLst/>
                <a:rect l="l" t="t" r="r" b="b"/>
                <a:pathLst>
                  <a:path w="640" h="677" extrusionOk="0">
                    <a:moveTo>
                      <a:pt x="504" y="1"/>
                    </a:moveTo>
                    <a:cubicBezTo>
                      <a:pt x="481" y="1"/>
                      <a:pt x="457" y="9"/>
                      <a:pt x="437" y="27"/>
                    </a:cubicBezTo>
                    <a:cubicBezTo>
                      <a:pt x="354" y="103"/>
                      <a:pt x="267" y="176"/>
                      <a:pt x="191" y="263"/>
                    </a:cubicBezTo>
                    <a:cubicBezTo>
                      <a:pt x="114" y="343"/>
                      <a:pt x="0" y="431"/>
                      <a:pt x="12" y="548"/>
                    </a:cubicBezTo>
                    <a:cubicBezTo>
                      <a:pt x="15" y="631"/>
                      <a:pt x="70" y="676"/>
                      <a:pt x="143" y="676"/>
                    </a:cubicBezTo>
                    <a:cubicBezTo>
                      <a:pt x="153" y="676"/>
                      <a:pt x="164" y="675"/>
                      <a:pt x="175" y="673"/>
                    </a:cubicBezTo>
                    <a:cubicBezTo>
                      <a:pt x="290" y="659"/>
                      <a:pt x="354" y="522"/>
                      <a:pt x="415" y="434"/>
                    </a:cubicBezTo>
                    <a:cubicBezTo>
                      <a:pt x="483" y="343"/>
                      <a:pt x="533" y="245"/>
                      <a:pt x="593" y="149"/>
                    </a:cubicBezTo>
                    <a:cubicBezTo>
                      <a:pt x="639" y="75"/>
                      <a:pt x="573" y="1"/>
                      <a:pt x="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7"/>
              <p:cNvSpPr/>
              <p:nvPr/>
            </p:nvSpPr>
            <p:spPr>
              <a:xfrm rot="-1799979" flipH="1">
                <a:off x="7802964" y="3313017"/>
                <a:ext cx="22165" cy="19553"/>
              </a:xfrm>
              <a:custGeom>
                <a:avLst/>
                <a:gdLst/>
                <a:ahLst/>
                <a:cxnLst/>
                <a:rect l="l" t="t" r="r" b="b"/>
                <a:pathLst>
                  <a:path w="492" h="434" extrusionOk="0">
                    <a:moveTo>
                      <a:pt x="365" y="1"/>
                    </a:moveTo>
                    <a:cubicBezTo>
                      <a:pt x="344" y="1"/>
                      <a:pt x="323" y="8"/>
                      <a:pt x="305" y="25"/>
                    </a:cubicBezTo>
                    <a:cubicBezTo>
                      <a:pt x="256" y="74"/>
                      <a:pt x="198" y="120"/>
                      <a:pt x="145" y="165"/>
                    </a:cubicBezTo>
                    <a:cubicBezTo>
                      <a:pt x="88" y="211"/>
                      <a:pt x="0" y="260"/>
                      <a:pt x="8" y="340"/>
                    </a:cubicBezTo>
                    <a:cubicBezTo>
                      <a:pt x="12" y="386"/>
                      <a:pt x="35" y="412"/>
                      <a:pt x="77" y="427"/>
                    </a:cubicBezTo>
                    <a:cubicBezTo>
                      <a:pt x="89" y="432"/>
                      <a:pt x="101" y="434"/>
                      <a:pt x="112" y="434"/>
                    </a:cubicBezTo>
                    <a:cubicBezTo>
                      <a:pt x="182" y="434"/>
                      <a:pt x="248" y="363"/>
                      <a:pt x="293" y="318"/>
                    </a:cubicBezTo>
                    <a:cubicBezTo>
                      <a:pt x="351" y="256"/>
                      <a:pt x="396" y="195"/>
                      <a:pt x="445" y="130"/>
                    </a:cubicBezTo>
                    <a:cubicBezTo>
                      <a:pt x="492" y="68"/>
                      <a:pt x="429" y="1"/>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7"/>
              <p:cNvSpPr/>
              <p:nvPr/>
            </p:nvSpPr>
            <p:spPr>
              <a:xfrm rot="-1799979" flipH="1">
                <a:off x="7803355" y="3273199"/>
                <a:ext cx="22435" cy="13786"/>
              </a:xfrm>
              <a:custGeom>
                <a:avLst/>
                <a:gdLst/>
                <a:ahLst/>
                <a:cxnLst/>
                <a:rect l="l" t="t" r="r" b="b"/>
                <a:pathLst>
                  <a:path w="498" h="306" extrusionOk="0">
                    <a:moveTo>
                      <a:pt x="408" y="0"/>
                    </a:moveTo>
                    <a:cubicBezTo>
                      <a:pt x="402" y="0"/>
                      <a:pt x="395" y="1"/>
                      <a:pt x="389" y="4"/>
                    </a:cubicBezTo>
                    <a:cubicBezTo>
                      <a:pt x="339" y="19"/>
                      <a:pt x="286" y="37"/>
                      <a:pt x="236" y="57"/>
                    </a:cubicBezTo>
                    <a:cubicBezTo>
                      <a:pt x="187" y="79"/>
                      <a:pt x="138" y="110"/>
                      <a:pt x="88" y="137"/>
                    </a:cubicBezTo>
                    <a:cubicBezTo>
                      <a:pt x="1" y="185"/>
                      <a:pt x="54" y="305"/>
                      <a:pt x="135" y="305"/>
                    </a:cubicBezTo>
                    <a:cubicBezTo>
                      <a:pt x="149" y="305"/>
                      <a:pt x="164" y="301"/>
                      <a:pt x="180" y="293"/>
                    </a:cubicBezTo>
                    <a:cubicBezTo>
                      <a:pt x="229" y="266"/>
                      <a:pt x="278" y="243"/>
                      <a:pt x="324" y="213"/>
                    </a:cubicBezTo>
                    <a:cubicBezTo>
                      <a:pt x="369" y="179"/>
                      <a:pt x="411" y="144"/>
                      <a:pt x="453" y="110"/>
                    </a:cubicBezTo>
                    <a:cubicBezTo>
                      <a:pt x="497" y="76"/>
                      <a:pt x="460"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7"/>
              <p:cNvSpPr/>
              <p:nvPr/>
            </p:nvSpPr>
            <p:spPr>
              <a:xfrm rot="-1799979" flipH="1">
                <a:off x="7740721" y="3372693"/>
                <a:ext cx="39419" cy="31717"/>
              </a:xfrm>
              <a:custGeom>
                <a:avLst/>
                <a:gdLst/>
                <a:ahLst/>
                <a:cxnLst/>
                <a:rect l="l" t="t" r="r" b="b"/>
                <a:pathLst>
                  <a:path w="875" h="704" extrusionOk="0">
                    <a:moveTo>
                      <a:pt x="776" y="0"/>
                    </a:moveTo>
                    <a:cubicBezTo>
                      <a:pt x="757" y="0"/>
                      <a:pt x="738" y="8"/>
                      <a:pt x="721" y="26"/>
                    </a:cubicBezTo>
                    <a:cubicBezTo>
                      <a:pt x="621" y="126"/>
                      <a:pt x="503" y="228"/>
                      <a:pt x="386" y="308"/>
                    </a:cubicBezTo>
                    <a:cubicBezTo>
                      <a:pt x="329" y="349"/>
                      <a:pt x="287" y="399"/>
                      <a:pt x="233" y="445"/>
                    </a:cubicBezTo>
                    <a:cubicBezTo>
                      <a:pt x="184" y="491"/>
                      <a:pt x="124" y="528"/>
                      <a:pt x="66" y="574"/>
                    </a:cubicBezTo>
                    <a:cubicBezTo>
                      <a:pt x="1" y="625"/>
                      <a:pt x="72" y="704"/>
                      <a:pt x="134" y="704"/>
                    </a:cubicBezTo>
                    <a:cubicBezTo>
                      <a:pt x="137" y="704"/>
                      <a:pt x="139" y="704"/>
                      <a:pt x="142" y="703"/>
                    </a:cubicBezTo>
                    <a:cubicBezTo>
                      <a:pt x="291" y="681"/>
                      <a:pt x="461" y="616"/>
                      <a:pt x="572" y="517"/>
                    </a:cubicBezTo>
                    <a:cubicBezTo>
                      <a:pt x="698" y="399"/>
                      <a:pt x="781" y="277"/>
                      <a:pt x="849" y="126"/>
                    </a:cubicBezTo>
                    <a:cubicBezTo>
                      <a:pt x="875" y="66"/>
                      <a:pt x="829" y="0"/>
                      <a:pt x="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7"/>
              <p:cNvSpPr/>
              <p:nvPr/>
            </p:nvSpPr>
            <p:spPr>
              <a:xfrm rot="-1799979" flipH="1">
                <a:off x="7754774" y="3303019"/>
                <a:ext cx="28922" cy="23247"/>
              </a:xfrm>
              <a:custGeom>
                <a:avLst/>
                <a:gdLst/>
                <a:ahLst/>
                <a:cxnLst/>
                <a:rect l="l" t="t" r="r" b="b"/>
                <a:pathLst>
                  <a:path w="642" h="516" extrusionOk="0">
                    <a:moveTo>
                      <a:pt x="511" y="1"/>
                    </a:moveTo>
                    <a:cubicBezTo>
                      <a:pt x="495" y="1"/>
                      <a:pt x="478" y="4"/>
                      <a:pt x="460" y="12"/>
                    </a:cubicBezTo>
                    <a:cubicBezTo>
                      <a:pt x="369" y="54"/>
                      <a:pt x="297" y="118"/>
                      <a:pt x="221" y="183"/>
                    </a:cubicBezTo>
                    <a:cubicBezTo>
                      <a:pt x="148" y="244"/>
                      <a:pt x="46" y="283"/>
                      <a:pt x="20" y="377"/>
                    </a:cubicBezTo>
                    <a:cubicBezTo>
                      <a:pt x="0" y="430"/>
                      <a:pt x="39" y="495"/>
                      <a:pt x="92" y="511"/>
                    </a:cubicBezTo>
                    <a:cubicBezTo>
                      <a:pt x="106" y="514"/>
                      <a:pt x="119" y="516"/>
                      <a:pt x="133" y="516"/>
                    </a:cubicBezTo>
                    <a:cubicBezTo>
                      <a:pt x="225" y="516"/>
                      <a:pt x="311" y="446"/>
                      <a:pt x="384" y="397"/>
                    </a:cubicBezTo>
                    <a:cubicBezTo>
                      <a:pt x="479" y="332"/>
                      <a:pt x="559" y="263"/>
                      <a:pt x="604" y="157"/>
                    </a:cubicBezTo>
                    <a:cubicBezTo>
                      <a:pt x="642" y="79"/>
                      <a:pt x="587" y="1"/>
                      <a:pt x="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7"/>
              <p:cNvSpPr/>
              <p:nvPr/>
            </p:nvSpPr>
            <p:spPr>
              <a:xfrm rot="-1799979" flipH="1">
                <a:off x="7812552" y="3415352"/>
                <a:ext cx="29959" cy="27482"/>
              </a:xfrm>
              <a:custGeom>
                <a:avLst/>
                <a:gdLst/>
                <a:ahLst/>
                <a:cxnLst/>
                <a:rect l="l" t="t" r="r" b="b"/>
                <a:pathLst>
                  <a:path w="665" h="610" extrusionOk="0">
                    <a:moveTo>
                      <a:pt x="548" y="1"/>
                    </a:moveTo>
                    <a:cubicBezTo>
                      <a:pt x="443" y="1"/>
                      <a:pt x="358" y="111"/>
                      <a:pt x="280" y="182"/>
                    </a:cubicBezTo>
                    <a:cubicBezTo>
                      <a:pt x="235" y="224"/>
                      <a:pt x="185" y="266"/>
                      <a:pt x="143" y="311"/>
                    </a:cubicBezTo>
                    <a:cubicBezTo>
                      <a:pt x="98" y="357"/>
                      <a:pt x="68" y="421"/>
                      <a:pt x="33" y="478"/>
                    </a:cubicBezTo>
                    <a:cubicBezTo>
                      <a:pt x="0" y="527"/>
                      <a:pt x="45" y="609"/>
                      <a:pt x="102" y="609"/>
                    </a:cubicBezTo>
                    <a:cubicBezTo>
                      <a:pt x="111" y="609"/>
                      <a:pt x="120" y="607"/>
                      <a:pt x="129" y="603"/>
                    </a:cubicBezTo>
                    <a:cubicBezTo>
                      <a:pt x="189" y="580"/>
                      <a:pt x="257" y="558"/>
                      <a:pt x="311" y="524"/>
                    </a:cubicBezTo>
                    <a:cubicBezTo>
                      <a:pt x="364" y="486"/>
                      <a:pt x="413" y="429"/>
                      <a:pt x="459" y="380"/>
                    </a:cubicBezTo>
                    <a:cubicBezTo>
                      <a:pt x="524" y="299"/>
                      <a:pt x="664" y="166"/>
                      <a:pt x="626" y="52"/>
                    </a:cubicBezTo>
                    <a:cubicBezTo>
                      <a:pt x="619" y="29"/>
                      <a:pt x="600" y="6"/>
                      <a:pt x="573" y="3"/>
                    </a:cubicBezTo>
                    <a:cubicBezTo>
                      <a:pt x="565" y="1"/>
                      <a:pt x="557"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7"/>
              <p:cNvSpPr/>
              <p:nvPr/>
            </p:nvSpPr>
            <p:spPr>
              <a:xfrm rot="-1799979" flipH="1">
                <a:off x="7804449" y="3441142"/>
                <a:ext cx="26445" cy="27707"/>
              </a:xfrm>
              <a:custGeom>
                <a:avLst/>
                <a:gdLst/>
                <a:ahLst/>
                <a:cxnLst/>
                <a:rect l="l" t="t" r="r" b="b"/>
                <a:pathLst>
                  <a:path w="587" h="615" extrusionOk="0">
                    <a:moveTo>
                      <a:pt x="482" y="1"/>
                    </a:moveTo>
                    <a:cubicBezTo>
                      <a:pt x="454" y="1"/>
                      <a:pt x="425" y="13"/>
                      <a:pt x="407" y="39"/>
                    </a:cubicBezTo>
                    <a:cubicBezTo>
                      <a:pt x="350" y="126"/>
                      <a:pt x="262" y="214"/>
                      <a:pt x="183" y="282"/>
                    </a:cubicBezTo>
                    <a:cubicBezTo>
                      <a:pt x="164" y="298"/>
                      <a:pt x="141" y="313"/>
                      <a:pt x="126" y="328"/>
                    </a:cubicBezTo>
                    <a:cubicBezTo>
                      <a:pt x="126" y="331"/>
                      <a:pt x="99" y="381"/>
                      <a:pt x="95" y="385"/>
                    </a:cubicBezTo>
                    <a:cubicBezTo>
                      <a:pt x="69" y="431"/>
                      <a:pt x="27" y="457"/>
                      <a:pt x="12" y="510"/>
                    </a:cubicBezTo>
                    <a:cubicBezTo>
                      <a:pt x="1" y="568"/>
                      <a:pt x="38" y="605"/>
                      <a:pt x="87" y="613"/>
                    </a:cubicBezTo>
                    <a:cubicBezTo>
                      <a:pt x="93" y="614"/>
                      <a:pt x="99" y="614"/>
                      <a:pt x="104" y="614"/>
                    </a:cubicBezTo>
                    <a:cubicBezTo>
                      <a:pt x="158" y="614"/>
                      <a:pt x="203" y="585"/>
                      <a:pt x="252" y="564"/>
                    </a:cubicBezTo>
                    <a:cubicBezTo>
                      <a:pt x="320" y="533"/>
                      <a:pt x="354" y="496"/>
                      <a:pt x="399" y="438"/>
                    </a:cubicBezTo>
                    <a:cubicBezTo>
                      <a:pt x="480" y="331"/>
                      <a:pt x="521" y="229"/>
                      <a:pt x="566" y="108"/>
                    </a:cubicBezTo>
                    <a:cubicBezTo>
                      <a:pt x="587" y="43"/>
                      <a:pt x="535" y="1"/>
                      <a:pt x="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47"/>
              <p:cNvSpPr/>
              <p:nvPr/>
            </p:nvSpPr>
            <p:spPr>
              <a:xfrm rot="-1799979" flipH="1">
                <a:off x="7701443" y="3440782"/>
                <a:ext cx="27165" cy="24959"/>
              </a:xfrm>
              <a:custGeom>
                <a:avLst/>
                <a:gdLst/>
                <a:ahLst/>
                <a:cxnLst/>
                <a:rect l="l" t="t" r="r" b="b"/>
                <a:pathLst>
                  <a:path w="603" h="554" extrusionOk="0">
                    <a:moveTo>
                      <a:pt x="492" y="0"/>
                    </a:moveTo>
                    <a:cubicBezTo>
                      <a:pt x="483" y="0"/>
                      <a:pt x="474" y="2"/>
                      <a:pt x="464" y="6"/>
                    </a:cubicBezTo>
                    <a:cubicBezTo>
                      <a:pt x="354" y="52"/>
                      <a:pt x="259" y="105"/>
                      <a:pt x="168" y="185"/>
                    </a:cubicBezTo>
                    <a:cubicBezTo>
                      <a:pt x="103" y="246"/>
                      <a:pt x="1" y="383"/>
                      <a:pt x="8" y="478"/>
                    </a:cubicBezTo>
                    <a:cubicBezTo>
                      <a:pt x="8" y="517"/>
                      <a:pt x="39" y="553"/>
                      <a:pt x="79" y="553"/>
                    </a:cubicBezTo>
                    <a:cubicBezTo>
                      <a:pt x="85" y="553"/>
                      <a:pt x="92" y="552"/>
                      <a:pt x="99" y="550"/>
                    </a:cubicBezTo>
                    <a:cubicBezTo>
                      <a:pt x="153" y="531"/>
                      <a:pt x="180" y="497"/>
                      <a:pt x="217" y="462"/>
                    </a:cubicBezTo>
                    <a:cubicBezTo>
                      <a:pt x="252" y="429"/>
                      <a:pt x="294" y="401"/>
                      <a:pt x="328" y="364"/>
                    </a:cubicBezTo>
                    <a:cubicBezTo>
                      <a:pt x="396" y="287"/>
                      <a:pt x="473" y="215"/>
                      <a:pt x="548" y="147"/>
                    </a:cubicBezTo>
                    <a:cubicBezTo>
                      <a:pt x="602" y="100"/>
                      <a:pt x="558" y="0"/>
                      <a:pt x="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7"/>
              <p:cNvSpPr/>
              <p:nvPr/>
            </p:nvSpPr>
            <p:spPr>
              <a:xfrm rot="-1799979" flipH="1">
                <a:off x="7711200" y="3484113"/>
                <a:ext cx="27616" cy="32168"/>
              </a:xfrm>
              <a:custGeom>
                <a:avLst/>
                <a:gdLst/>
                <a:ahLst/>
                <a:cxnLst/>
                <a:rect l="l" t="t" r="r" b="b"/>
                <a:pathLst>
                  <a:path w="613" h="714" extrusionOk="0">
                    <a:moveTo>
                      <a:pt x="482" y="1"/>
                    </a:moveTo>
                    <a:cubicBezTo>
                      <a:pt x="459" y="1"/>
                      <a:pt x="436" y="10"/>
                      <a:pt x="418" y="31"/>
                    </a:cubicBezTo>
                    <a:cubicBezTo>
                      <a:pt x="335" y="126"/>
                      <a:pt x="247" y="214"/>
                      <a:pt x="167" y="312"/>
                    </a:cubicBezTo>
                    <a:cubicBezTo>
                      <a:pt x="95" y="403"/>
                      <a:pt x="15" y="495"/>
                      <a:pt x="4" y="613"/>
                    </a:cubicBezTo>
                    <a:cubicBezTo>
                      <a:pt x="0" y="664"/>
                      <a:pt x="52" y="713"/>
                      <a:pt x="102" y="713"/>
                    </a:cubicBezTo>
                    <a:cubicBezTo>
                      <a:pt x="111" y="713"/>
                      <a:pt x="121" y="712"/>
                      <a:pt x="129" y="708"/>
                    </a:cubicBezTo>
                    <a:cubicBezTo>
                      <a:pt x="240" y="666"/>
                      <a:pt x="304" y="563"/>
                      <a:pt x="369" y="468"/>
                    </a:cubicBezTo>
                    <a:cubicBezTo>
                      <a:pt x="441" y="362"/>
                      <a:pt x="502" y="252"/>
                      <a:pt x="570" y="145"/>
                    </a:cubicBezTo>
                    <a:cubicBezTo>
                      <a:pt x="613" y="77"/>
                      <a:pt x="548" y="1"/>
                      <a:pt x="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7"/>
              <p:cNvSpPr/>
              <p:nvPr/>
            </p:nvSpPr>
            <p:spPr>
              <a:xfrm rot="-1799979" flipH="1">
                <a:off x="7633777" y="3450380"/>
                <a:ext cx="20228" cy="22977"/>
              </a:xfrm>
              <a:custGeom>
                <a:avLst/>
                <a:gdLst/>
                <a:ahLst/>
                <a:cxnLst/>
                <a:rect l="l" t="t" r="r" b="b"/>
                <a:pathLst>
                  <a:path w="449" h="510" extrusionOk="0">
                    <a:moveTo>
                      <a:pt x="346" y="1"/>
                    </a:moveTo>
                    <a:cubicBezTo>
                      <a:pt x="309" y="1"/>
                      <a:pt x="270" y="21"/>
                      <a:pt x="251" y="64"/>
                    </a:cubicBezTo>
                    <a:cubicBezTo>
                      <a:pt x="225" y="133"/>
                      <a:pt x="175" y="182"/>
                      <a:pt x="137" y="243"/>
                    </a:cubicBezTo>
                    <a:cubicBezTo>
                      <a:pt x="100" y="301"/>
                      <a:pt x="31" y="346"/>
                      <a:pt x="12" y="415"/>
                    </a:cubicBezTo>
                    <a:cubicBezTo>
                      <a:pt x="0" y="464"/>
                      <a:pt x="39" y="506"/>
                      <a:pt x="88" y="509"/>
                    </a:cubicBezTo>
                    <a:cubicBezTo>
                      <a:pt x="91" y="510"/>
                      <a:pt x="94" y="510"/>
                      <a:pt x="97" y="510"/>
                    </a:cubicBezTo>
                    <a:cubicBezTo>
                      <a:pt x="178" y="510"/>
                      <a:pt x="265" y="420"/>
                      <a:pt x="316" y="364"/>
                    </a:cubicBezTo>
                    <a:cubicBezTo>
                      <a:pt x="373" y="296"/>
                      <a:pt x="407" y="197"/>
                      <a:pt x="430" y="113"/>
                    </a:cubicBezTo>
                    <a:cubicBezTo>
                      <a:pt x="448" y="42"/>
                      <a:pt x="399"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7"/>
              <p:cNvSpPr/>
              <p:nvPr/>
            </p:nvSpPr>
            <p:spPr>
              <a:xfrm rot="-1799979" flipH="1">
                <a:off x="7608216" y="3407716"/>
                <a:ext cx="20633" cy="21265"/>
              </a:xfrm>
              <a:custGeom>
                <a:avLst/>
                <a:gdLst/>
                <a:ahLst/>
                <a:cxnLst/>
                <a:rect l="l" t="t" r="r" b="b"/>
                <a:pathLst>
                  <a:path w="458" h="472" extrusionOk="0">
                    <a:moveTo>
                      <a:pt x="334" y="1"/>
                    </a:moveTo>
                    <a:cubicBezTo>
                      <a:pt x="313" y="1"/>
                      <a:pt x="292" y="8"/>
                      <a:pt x="274" y="26"/>
                    </a:cubicBezTo>
                    <a:cubicBezTo>
                      <a:pt x="221" y="76"/>
                      <a:pt x="168" y="126"/>
                      <a:pt x="119" y="182"/>
                    </a:cubicBezTo>
                    <a:cubicBezTo>
                      <a:pt x="58" y="243"/>
                      <a:pt x="0" y="300"/>
                      <a:pt x="19" y="396"/>
                    </a:cubicBezTo>
                    <a:cubicBezTo>
                      <a:pt x="28" y="437"/>
                      <a:pt x="77" y="472"/>
                      <a:pt x="119" y="472"/>
                    </a:cubicBezTo>
                    <a:cubicBezTo>
                      <a:pt x="210" y="468"/>
                      <a:pt x="256" y="391"/>
                      <a:pt x="301" y="323"/>
                    </a:cubicBezTo>
                    <a:cubicBezTo>
                      <a:pt x="342" y="263"/>
                      <a:pt x="377" y="198"/>
                      <a:pt x="415" y="137"/>
                    </a:cubicBezTo>
                    <a:cubicBezTo>
                      <a:pt x="458" y="71"/>
                      <a:pt x="398"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7"/>
              <p:cNvSpPr/>
              <p:nvPr/>
            </p:nvSpPr>
            <p:spPr>
              <a:xfrm rot="-1799979" flipH="1">
                <a:off x="7566340" y="3380554"/>
                <a:ext cx="25634" cy="22526"/>
              </a:xfrm>
              <a:custGeom>
                <a:avLst/>
                <a:gdLst/>
                <a:ahLst/>
                <a:cxnLst/>
                <a:rect l="l" t="t" r="r" b="b"/>
                <a:pathLst>
                  <a:path w="569" h="500" extrusionOk="0">
                    <a:moveTo>
                      <a:pt x="435" y="1"/>
                    </a:moveTo>
                    <a:cubicBezTo>
                      <a:pt x="417" y="1"/>
                      <a:pt x="399" y="6"/>
                      <a:pt x="381" y="18"/>
                    </a:cubicBezTo>
                    <a:cubicBezTo>
                      <a:pt x="300" y="64"/>
                      <a:pt x="240" y="117"/>
                      <a:pt x="175" y="178"/>
                    </a:cubicBezTo>
                    <a:cubicBezTo>
                      <a:pt x="118" y="234"/>
                      <a:pt x="19" y="292"/>
                      <a:pt x="8" y="376"/>
                    </a:cubicBezTo>
                    <a:cubicBezTo>
                      <a:pt x="0" y="422"/>
                      <a:pt x="19" y="490"/>
                      <a:pt x="77" y="497"/>
                    </a:cubicBezTo>
                    <a:cubicBezTo>
                      <a:pt x="88" y="499"/>
                      <a:pt x="98" y="499"/>
                      <a:pt x="108" y="499"/>
                    </a:cubicBezTo>
                    <a:cubicBezTo>
                      <a:pt x="150" y="499"/>
                      <a:pt x="184" y="487"/>
                      <a:pt x="221" y="459"/>
                    </a:cubicBezTo>
                    <a:cubicBezTo>
                      <a:pt x="259" y="432"/>
                      <a:pt x="297" y="406"/>
                      <a:pt x="331" y="380"/>
                    </a:cubicBezTo>
                    <a:cubicBezTo>
                      <a:pt x="369" y="349"/>
                      <a:pt x="407" y="326"/>
                      <a:pt x="442" y="288"/>
                    </a:cubicBezTo>
                    <a:cubicBezTo>
                      <a:pt x="476" y="250"/>
                      <a:pt x="502" y="208"/>
                      <a:pt x="525" y="162"/>
                    </a:cubicBezTo>
                    <a:cubicBezTo>
                      <a:pt x="568" y="89"/>
                      <a:pt x="508"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7"/>
              <p:cNvSpPr/>
              <p:nvPr/>
            </p:nvSpPr>
            <p:spPr>
              <a:xfrm rot="-1799979" flipH="1">
                <a:off x="7577229" y="3506287"/>
                <a:ext cx="24913" cy="35141"/>
              </a:xfrm>
              <a:custGeom>
                <a:avLst/>
                <a:gdLst/>
                <a:ahLst/>
                <a:cxnLst/>
                <a:rect l="l" t="t" r="r" b="b"/>
                <a:pathLst>
                  <a:path w="553" h="780" extrusionOk="0">
                    <a:moveTo>
                      <a:pt x="459" y="0"/>
                    </a:moveTo>
                    <a:cubicBezTo>
                      <a:pt x="439" y="0"/>
                      <a:pt x="420" y="7"/>
                      <a:pt x="406" y="23"/>
                    </a:cubicBezTo>
                    <a:cubicBezTo>
                      <a:pt x="322" y="119"/>
                      <a:pt x="250" y="225"/>
                      <a:pt x="185" y="336"/>
                    </a:cubicBezTo>
                    <a:cubicBezTo>
                      <a:pt x="155" y="393"/>
                      <a:pt x="136" y="453"/>
                      <a:pt x="106" y="507"/>
                    </a:cubicBezTo>
                    <a:cubicBezTo>
                      <a:pt x="71" y="564"/>
                      <a:pt x="38" y="613"/>
                      <a:pt x="18" y="678"/>
                    </a:cubicBezTo>
                    <a:cubicBezTo>
                      <a:pt x="1" y="734"/>
                      <a:pt x="48" y="780"/>
                      <a:pt x="101" y="780"/>
                    </a:cubicBezTo>
                    <a:cubicBezTo>
                      <a:pt x="115" y="780"/>
                      <a:pt x="130" y="776"/>
                      <a:pt x="143" y="769"/>
                    </a:cubicBezTo>
                    <a:cubicBezTo>
                      <a:pt x="201" y="742"/>
                      <a:pt x="243" y="693"/>
                      <a:pt x="284" y="648"/>
                    </a:cubicBezTo>
                    <a:cubicBezTo>
                      <a:pt x="334" y="590"/>
                      <a:pt x="394" y="541"/>
                      <a:pt x="429" y="476"/>
                    </a:cubicBezTo>
                    <a:cubicBezTo>
                      <a:pt x="501" y="358"/>
                      <a:pt x="543" y="221"/>
                      <a:pt x="550" y="85"/>
                    </a:cubicBezTo>
                    <a:cubicBezTo>
                      <a:pt x="553" y="37"/>
                      <a:pt x="504" y="0"/>
                      <a:pt x="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7"/>
              <p:cNvSpPr/>
              <p:nvPr/>
            </p:nvSpPr>
            <p:spPr>
              <a:xfrm rot="-1799979" flipH="1">
                <a:off x="7644772" y="3532459"/>
                <a:ext cx="28427" cy="42665"/>
              </a:xfrm>
              <a:custGeom>
                <a:avLst/>
                <a:gdLst/>
                <a:ahLst/>
                <a:cxnLst/>
                <a:rect l="l" t="t" r="r" b="b"/>
                <a:pathLst>
                  <a:path w="631" h="947" extrusionOk="0">
                    <a:moveTo>
                      <a:pt x="559" y="1"/>
                    </a:moveTo>
                    <a:cubicBezTo>
                      <a:pt x="541" y="1"/>
                      <a:pt x="523" y="9"/>
                      <a:pt x="510" y="29"/>
                    </a:cubicBezTo>
                    <a:cubicBezTo>
                      <a:pt x="419" y="166"/>
                      <a:pt x="335" y="306"/>
                      <a:pt x="247" y="447"/>
                    </a:cubicBezTo>
                    <a:cubicBezTo>
                      <a:pt x="168" y="576"/>
                      <a:pt x="73" y="694"/>
                      <a:pt x="19" y="838"/>
                    </a:cubicBezTo>
                    <a:cubicBezTo>
                      <a:pt x="1" y="890"/>
                      <a:pt x="53" y="946"/>
                      <a:pt x="104" y="946"/>
                    </a:cubicBezTo>
                    <a:cubicBezTo>
                      <a:pt x="117" y="946"/>
                      <a:pt x="130" y="942"/>
                      <a:pt x="141" y="934"/>
                    </a:cubicBezTo>
                    <a:cubicBezTo>
                      <a:pt x="396" y="743"/>
                      <a:pt x="552" y="378"/>
                      <a:pt x="620" y="78"/>
                    </a:cubicBezTo>
                    <a:cubicBezTo>
                      <a:pt x="630" y="33"/>
                      <a:pt x="595" y="1"/>
                      <a:pt x="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7"/>
              <p:cNvSpPr/>
              <p:nvPr/>
            </p:nvSpPr>
            <p:spPr>
              <a:xfrm rot="-1799979" flipH="1">
                <a:off x="7673977" y="3583720"/>
                <a:ext cx="30815" cy="42485"/>
              </a:xfrm>
              <a:custGeom>
                <a:avLst/>
                <a:gdLst/>
                <a:ahLst/>
                <a:cxnLst/>
                <a:rect l="l" t="t" r="r" b="b"/>
                <a:pathLst>
                  <a:path w="684" h="943" extrusionOk="0">
                    <a:moveTo>
                      <a:pt x="636" y="1"/>
                    </a:moveTo>
                    <a:cubicBezTo>
                      <a:pt x="623" y="1"/>
                      <a:pt x="609" y="7"/>
                      <a:pt x="599" y="22"/>
                    </a:cubicBezTo>
                    <a:cubicBezTo>
                      <a:pt x="496" y="162"/>
                      <a:pt x="397" y="310"/>
                      <a:pt x="290" y="447"/>
                    </a:cubicBezTo>
                    <a:cubicBezTo>
                      <a:pt x="199" y="569"/>
                      <a:pt x="70" y="675"/>
                      <a:pt x="20" y="824"/>
                    </a:cubicBezTo>
                    <a:cubicBezTo>
                      <a:pt x="0" y="880"/>
                      <a:pt x="50" y="942"/>
                      <a:pt x="105" y="942"/>
                    </a:cubicBezTo>
                    <a:cubicBezTo>
                      <a:pt x="114" y="942"/>
                      <a:pt x="122" y="941"/>
                      <a:pt x="131" y="938"/>
                    </a:cubicBezTo>
                    <a:cubicBezTo>
                      <a:pt x="298" y="880"/>
                      <a:pt x="401" y="721"/>
                      <a:pt x="488" y="580"/>
                    </a:cubicBezTo>
                    <a:cubicBezTo>
                      <a:pt x="595" y="410"/>
                      <a:pt x="652" y="254"/>
                      <a:pt x="678" y="56"/>
                    </a:cubicBezTo>
                    <a:cubicBezTo>
                      <a:pt x="683" y="23"/>
                      <a:pt x="661" y="1"/>
                      <a:pt x="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7"/>
              <p:cNvSpPr/>
              <p:nvPr/>
            </p:nvSpPr>
            <p:spPr>
              <a:xfrm rot="-1799979" flipH="1">
                <a:off x="7605727" y="3594502"/>
                <a:ext cx="28157" cy="35141"/>
              </a:xfrm>
              <a:custGeom>
                <a:avLst/>
                <a:gdLst/>
                <a:ahLst/>
                <a:cxnLst/>
                <a:rect l="l" t="t" r="r" b="b"/>
                <a:pathLst>
                  <a:path w="625" h="780" extrusionOk="0">
                    <a:moveTo>
                      <a:pt x="510" y="1"/>
                    </a:moveTo>
                    <a:cubicBezTo>
                      <a:pt x="488" y="1"/>
                      <a:pt x="466" y="9"/>
                      <a:pt x="449" y="28"/>
                    </a:cubicBezTo>
                    <a:cubicBezTo>
                      <a:pt x="362" y="127"/>
                      <a:pt x="274" y="229"/>
                      <a:pt x="186" y="332"/>
                    </a:cubicBezTo>
                    <a:cubicBezTo>
                      <a:pt x="103" y="431"/>
                      <a:pt x="8" y="534"/>
                      <a:pt x="4" y="667"/>
                    </a:cubicBezTo>
                    <a:cubicBezTo>
                      <a:pt x="1" y="733"/>
                      <a:pt x="58" y="779"/>
                      <a:pt x="121" y="779"/>
                    </a:cubicBezTo>
                    <a:cubicBezTo>
                      <a:pt x="130" y="779"/>
                      <a:pt x="139" y="778"/>
                      <a:pt x="148" y="776"/>
                    </a:cubicBezTo>
                    <a:cubicBezTo>
                      <a:pt x="281" y="743"/>
                      <a:pt x="365" y="610"/>
                      <a:pt x="430" y="495"/>
                    </a:cubicBezTo>
                    <a:cubicBezTo>
                      <a:pt x="506" y="374"/>
                      <a:pt x="555" y="252"/>
                      <a:pt x="604" y="115"/>
                    </a:cubicBezTo>
                    <a:cubicBezTo>
                      <a:pt x="624" y="55"/>
                      <a:pt x="566" y="1"/>
                      <a:pt x="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7"/>
              <p:cNvSpPr/>
              <p:nvPr/>
            </p:nvSpPr>
            <p:spPr>
              <a:xfrm rot="-1799979" flipH="1">
                <a:off x="7558655" y="3556536"/>
                <a:ext cx="25273" cy="23563"/>
              </a:xfrm>
              <a:custGeom>
                <a:avLst/>
                <a:gdLst/>
                <a:ahLst/>
                <a:cxnLst/>
                <a:rect l="l" t="t" r="r" b="b"/>
                <a:pathLst>
                  <a:path w="561" h="523" extrusionOk="0">
                    <a:moveTo>
                      <a:pt x="409" y="0"/>
                    </a:moveTo>
                    <a:cubicBezTo>
                      <a:pt x="384" y="0"/>
                      <a:pt x="359" y="9"/>
                      <a:pt x="339" y="28"/>
                    </a:cubicBezTo>
                    <a:cubicBezTo>
                      <a:pt x="228" y="130"/>
                      <a:pt x="0" y="276"/>
                      <a:pt x="39" y="450"/>
                    </a:cubicBezTo>
                    <a:cubicBezTo>
                      <a:pt x="50" y="495"/>
                      <a:pt x="92" y="518"/>
                      <a:pt x="134" y="522"/>
                    </a:cubicBezTo>
                    <a:cubicBezTo>
                      <a:pt x="137" y="522"/>
                      <a:pt x="141" y="522"/>
                      <a:pt x="145" y="522"/>
                    </a:cubicBezTo>
                    <a:cubicBezTo>
                      <a:pt x="232" y="522"/>
                      <a:pt x="310" y="433"/>
                      <a:pt x="358" y="370"/>
                    </a:cubicBezTo>
                    <a:cubicBezTo>
                      <a:pt x="407" y="298"/>
                      <a:pt x="457" y="225"/>
                      <a:pt x="506" y="157"/>
                    </a:cubicBezTo>
                    <a:cubicBezTo>
                      <a:pt x="560" y="80"/>
                      <a:pt x="485" y="0"/>
                      <a:pt x="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7"/>
              <p:cNvSpPr/>
              <p:nvPr/>
            </p:nvSpPr>
            <p:spPr>
              <a:xfrm rot="-1799979" flipH="1">
                <a:off x="7603895" y="3673279"/>
                <a:ext cx="23291" cy="30411"/>
              </a:xfrm>
              <a:custGeom>
                <a:avLst/>
                <a:gdLst/>
                <a:ahLst/>
                <a:cxnLst/>
                <a:rect l="l" t="t" r="r" b="b"/>
                <a:pathLst>
                  <a:path w="517" h="675" extrusionOk="0">
                    <a:moveTo>
                      <a:pt x="400" y="0"/>
                    </a:moveTo>
                    <a:cubicBezTo>
                      <a:pt x="371" y="0"/>
                      <a:pt x="343" y="13"/>
                      <a:pt x="328" y="44"/>
                    </a:cubicBezTo>
                    <a:cubicBezTo>
                      <a:pt x="248" y="204"/>
                      <a:pt x="1" y="470"/>
                      <a:pt x="153" y="648"/>
                    </a:cubicBezTo>
                    <a:cubicBezTo>
                      <a:pt x="170" y="665"/>
                      <a:pt x="195" y="674"/>
                      <a:pt x="220" y="674"/>
                    </a:cubicBezTo>
                    <a:cubicBezTo>
                      <a:pt x="228" y="674"/>
                      <a:pt x="237" y="673"/>
                      <a:pt x="244" y="671"/>
                    </a:cubicBezTo>
                    <a:cubicBezTo>
                      <a:pt x="355" y="641"/>
                      <a:pt x="378" y="534"/>
                      <a:pt x="404" y="439"/>
                    </a:cubicBezTo>
                    <a:cubicBezTo>
                      <a:pt x="434" y="334"/>
                      <a:pt x="450" y="215"/>
                      <a:pt x="492" y="113"/>
                    </a:cubicBezTo>
                    <a:cubicBezTo>
                      <a:pt x="517" y="50"/>
                      <a:pt x="457" y="0"/>
                      <a:pt x="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7"/>
              <p:cNvSpPr/>
              <p:nvPr/>
            </p:nvSpPr>
            <p:spPr>
              <a:xfrm rot="-1799979" flipH="1">
                <a:off x="7559393" y="3690838"/>
                <a:ext cx="15813" cy="32528"/>
              </a:xfrm>
              <a:custGeom>
                <a:avLst/>
                <a:gdLst/>
                <a:ahLst/>
                <a:cxnLst/>
                <a:rect l="l" t="t" r="r" b="b"/>
                <a:pathLst>
                  <a:path w="351" h="722" extrusionOk="0">
                    <a:moveTo>
                      <a:pt x="201" y="0"/>
                    </a:moveTo>
                    <a:cubicBezTo>
                      <a:pt x="154" y="0"/>
                      <a:pt x="107" y="27"/>
                      <a:pt x="88" y="82"/>
                    </a:cubicBezTo>
                    <a:cubicBezTo>
                      <a:pt x="54" y="184"/>
                      <a:pt x="28" y="279"/>
                      <a:pt x="19" y="386"/>
                    </a:cubicBezTo>
                    <a:cubicBezTo>
                      <a:pt x="8" y="489"/>
                      <a:pt x="0" y="607"/>
                      <a:pt x="84" y="682"/>
                    </a:cubicBezTo>
                    <a:cubicBezTo>
                      <a:pt x="110" y="707"/>
                      <a:pt x="148" y="721"/>
                      <a:pt x="185" y="721"/>
                    </a:cubicBezTo>
                    <a:cubicBezTo>
                      <a:pt x="218" y="721"/>
                      <a:pt x="251" y="710"/>
                      <a:pt x="274" y="682"/>
                    </a:cubicBezTo>
                    <a:cubicBezTo>
                      <a:pt x="351" y="595"/>
                      <a:pt x="335" y="512"/>
                      <a:pt x="331" y="405"/>
                    </a:cubicBezTo>
                    <a:cubicBezTo>
                      <a:pt x="328" y="306"/>
                      <a:pt x="316" y="211"/>
                      <a:pt x="316" y="112"/>
                    </a:cubicBezTo>
                    <a:cubicBezTo>
                      <a:pt x="314" y="39"/>
                      <a:pt x="258"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7"/>
              <p:cNvSpPr/>
              <p:nvPr/>
            </p:nvSpPr>
            <p:spPr>
              <a:xfrm rot="-1799979" flipH="1">
                <a:off x="7493467" y="3691945"/>
                <a:ext cx="13380" cy="31267"/>
              </a:xfrm>
              <a:custGeom>
                <a:avLst/>
                <a:gdLst/>
                <a:ahLst/>
                <a:cxnLst/>
                <a:rect l="l" t="t" r="r" b="b"/>
                <a:pathLst>
                  <a:path w="297" h="694" extrusionOk="0">
                    <a:moveTo>
                      <a:pt x="151" y="1"/>
                    </a:moveTo>
                    <a:cubicBezTo>
                      <a:pt x="111" y="1"/>
                      <a:pt x="71" y="22"/>
                      <a:pt x="65" y="66"/>
                    </a:cubicBezTo>
                    <a:cubicBezTo>
                      <a:pt x="50" y="173"/>
                      <a:pt x="28" y="279"/>
                      <a:pt x="16" y="390"/>
                    </a:cubicBezTo>
                    <a:cubicBezTo>
                      <a:pt x="5" y="496"/>
                      <a:pt x="0" y="599"/>
                      <a:pt x="92" y="671"/>
                    </a:cubicBezTo>
                    <a:cubicBezTo>
                      <a:pt x="111" y="686"/>
                      <a:pt x="131" y="693"/>
                      <a:pt x="151" y="693"/>
                    </a:cubicBezTo>
                    <a:cubicBezTo>
                      <a:pt x="171" y="693"/>
                      <a:pt x="191" y="686"/>
                      <a:pt x="210" y="671"/>
                    </a:cubicBezTo>
                    <a:cubicBezTo>
                      <a:pt x="297" y="599"/>
                      <a:pt x="293" y="496"/>
                      <a:pt x="282" y="390"/>
                    </a:cubicBezTo>
                    <a:cubicBezTo>
                      <a:pt x="270" y="279"/>
                      <a:pt x="251" y="173"/>
                      <a:pt x="237" y="66"/>
                    </a:cubicBezTo>
                    <a:cubicBezTo>
                      <a:pt x="231" y="22"/>
                      <a:pt x="191"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7"/>
              <p:cNvSpPr/>
              <p:nvPr/>
            </p:nvSpPr>
            <p:spPr>
              <a:xfrm rot="-1799979" flipH="1">
                <a:off x="7441954" y="3670660"/>
                <a:ext cx="20228" cy="33384"/>
              </a:xfrm>
              <a:custGeom>
                <a:avLst/>
                <a:gdLst/>
                <a:ahLst/>
                <a:cxnLst/>
                <a:rect l="l" t="t" r="r" b="b"/>
                <a:pathLst>
                  <a:path w="449" h="741" extrusionOk="0">
                    <a:moveTo>
                      <a:pt x="316" y="1"/>
                    </a:moveTo>
                    <a:cubicBezTo>
                      <a:pt x="282" y="1"/>
                      <a:pt x="250" y="18"/>
                      <a:pt x="232" y="58"/>
                    </a:cubicBezTo>
                    <a:cubicBezTo>
                      <a:pt x="175" y="176"/>
                      <a:pt x="118" y="294"/>
                      <a:pt x="57" y="411"/>
                    </a:cubicBezTo>
                    <a:cubicBezTo>
                      <a:pt x="15" y="503"/>
                      <a:pt x="0" y="697"/>
                      <a:pt x="122" y="734"/>
                    </a:cubicBezTo>
                    <a:cubicBezTo>
                      <a:pt x="135" y="738"/>
                      <a:pt x="148" y="740"/>
                      <a:pt x="161" y="740"/>
                    </a:cubicBezTo>
                    <a:cubicBezTo>
                      <a:pt x="271" y="740"/>
                      <a:pt x="368" y="603"/>
                      <a:pt x="392" y="515"/>
                    </a:cubicBezTo>
                    <a:cubicBezTo>
                      <a:pt x="430" y="385"/>
                      <a:pt x="448" y="248"/>
                      <a:pt x="441" y="115"/>
                    </a:cubicBezTo>
                    <a:cubicBezTo>
                      <a:pt x="436" y="50"/>
                      <a:pt x="374" y="1"/>
                      <a:pt x="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7"/>
              <p:cNvSpPr/>
              <p:nvPr/>
            </p:nvSpPr>
            <p:spPr>
              <a:xfrm rot="-1799979" flipH="1">
                <a:off x="7467313" y="3600567"/>
                <a:ext cx="15948" cy="32258"/>
              </a:xfrm>
              <a:custGeom>
                <a:avLst/>
                <a:gdLst/>
                <a:ahLst/>
                <a:cxnLst/>
                <a:rect l="l" t="t" r="r" b="b"/>
                <a:pathLst>
                  <a:path w="354" h="716" extrusionOk="0">
                    <a:moveTo>
                      <a:pt x="240" y="1"/>
                    </a:moveTo>
                    <a:cubicBezTo>
                      <a:pt x="198" y="1"/>
                      <a:pt x="153" y="30"/>
                      <a:pt x="153" y="81"/>
                    </a:cubicBezTo>
                    <a:cubicBezTo>
                      <a:pt x="149" y="188"/>
                      <a:pt x="115" y="290"/>
                      <a:pt x="77" y="389"/>
                    </a:cubicBezTo>
                    <a:cubicBezTo>
                      <a:pt x="50" y="469"/>
                      <a:pt x="4" y="568"/>
                      <a:pt x="1" y="655"/>
                    </a:cubicBezTo>
                    <a:cubicBezTo>
                      <a:pt x="1" y="691"/>
                      <a:pt x="31" y="715"/>
                      <a:pt x="63" y="715"/>
                    </a:cubicBezTo>
                    <a:cubicBezTo>
                      <a:pt x="69" y="715"/>
                      <a:pt x="74" y="715"/>
                      <a:pt x="80" y="713"/>
                    </a:cubicBezTo>
                    <a:cubicBezTo>
                      <a:pt x="187" y="685"/>
                      <a:pt x="282" y="553"/>
                      <a:pt x="313" y="450"/>
                    </a:cubicBezTo>
                    <a:cubicBezTo>
                      <a:pt x="354" y="320"/>
                      <a:pt x="343" y="192"/>
                      <a:pt x="313" y="59"/>
                    </a:cubicBezTo>
                    <a:cubicBezTo>
                      <a:pt x="304" y="19"/>
                      <a:pt x="273"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7"/>
              <p:cNvSpPr/>
              <p:nvPr/>
            </p:nvSpPr>
            <p:spPr>
              <a:xfrm rot="-1799979" flipH="1">
                <a:off x="7522708" y="3619397"/>
                <a:ext cx="21624" cy="38475"/>
              </a:xfrm>
              <a:custGeom>
                <a:avLst/>
                <a:gdLst/>
                <a:ahLst/>
                <a:cxnLst/>
                <a:rect l="l" t="t" r="r" b="b"/>
                <a:pathLst>
                  <a:path w="480" h="854" extrusionOk="0">
                    <a:moveTo>
                      <a:pt x="258" y="1"/>
                    </a:moveTo>
                    <a:cubicBezTo>
                      <a:pt x="216" y="1"/>
                      <a:pt x="172" y="29"/>
                      <a:pt x="172" y="79"/>
                    </a:cubicBezTo>
                    <a:cubicBezTo>
                      <a:pt x="172" y="211"/>
                      <a:pt x="130" y="353"/>
                      <a:pt x="92" y="478"/>
                    </a:cubicBezTo>
                    <a:cubicBezTo>
                      <a:pt x="57" y="592"/>
                      <a:pt x="1" y="695"/>
                      <a:pt x="73" y="804"/>
                    </a:cubicBezTo>
                    <a:cubicBezTo>
                      <a:pt x="92" y="833"/>
                      <a:pt x="126" y="853"/>
                      <a:pt x="162" y="853"/>
                    </a:cubicBezTo>
                    <a:cubicBezTo>
                      <a:pt x="170" y="853"/>
                      <a:pt x="179" y="852"/>
                      <a:pt x="187" y="850"/>
                    </a:cubicBezTo>
                    <a:cubicBezTo>
                      <a:pt x="480" y="759"/>
                      <a:pt x="362" y="272"/>
                      <a:pt x="328" y="56"/>
                    </a:cubicBezTo>
                    <a:cubicBezTo>
                      <a:pt x="321" y="18"/>
                      <a:pt x="290" y="1"/>
                      <a:pt x="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7"/>
              <p:cNvSpPr/>
              <p:nvPr/>
            </p:nvSpPr>
            <p:spPr>
              <a:xfrm rot="-1799979" flipH="1">
                <a:off x="7442563" y="3545904"/>
                <a:ext cx="24102" cy="33474"/>
              </a:xfrm>
              <a:custGeom>
                <a:avLst/>
                <a:gdLst/>
                <a:ahLst/>
                <a:cxnLst/>
                <a:rect l="l" t="t" r="r" b="b"/>
                <a:pathLst>
                  <a:path w="535" h="743" extrusionOk="0">
                    <a:moveTo>
                      <a:pt x="420" y="0"/>
                    </a:moveTo>
                    <a:cubicBezTo>
                      <a:pt x="391" y="0"/>
                      <a:pt x="363" y="13"/>
                      <a:pt x="347" y="44"/>
                    </a:cubicBezTo>
                    <a:cubicBezTo>
                      <a:pt x="241" y="230"/>
                      <a:pt x="1" y="458"/>
                      <a:pt x="62" y="690"/>
                    </a:cubicBezTo>
                    <a:cubicBezTo>
                      <a:pt x="71" y="722"/>
                      <a:pt x="102" y="743"/>
                      <a:pt x="136" y="743"/>
                    </a:cubicBezTo>
                    <a:cubicBezTo>
                      <a:pt x="143" y="743"/>
                      <a:pt x="150" y="742"/>
                      <a:pt x="157" y="740"/>
                    </a:cubicBezTo>
                    <a:cubicBezTo>
                      <a:pt x="404" y="679"/>
                      <a:pt x="457" y="321"/>
                      <a:pt x="515" y="116"/>
                    </a:cubicBezTo>
                    <a:cubicBezTo>
                      <a:pt x="535" y="51"/>
                      <a:pt x="476" y="0"/>
                      <a:pt x="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7"/>
              <p:cNvSpPr/>
              <p:nvPr/>
            </p:nvSpPr>
            <p:spPr>
              <a:xfrm rot="-1799979" flipH="1">
                <a:off x="7474957" y="3526148"/>
                <a:ext cx="19552" cy="29104"/>
              </a:xfrm>
              <a:custGeom>
                <a:avLst/>
                <a:gdLst/>
                <a:ahLst/>
                <a:cxnLst/>
                <a:rect l="l" t="t" r="r" b="b"/>
                <a:pathLst>
                  <a:path w="434" h="646" extrusionOk="0">
                    <a:moveTo>
                      <a:pt x="329" y="0"/>
                    </a:moveTo>
                    <a:cubicBezTo>
                      <a:pt x="305" y="0"/>
                      <a:pt x="279" y="12"/>
                      <a:pt x="260" y="41"/>
                    </a:cubicBezTo>
                    <a:cubicBezTo>
                      <a:pt x="203" y="118"/>
                      <a:pt x="146" y="201"/>
                      <a:pt x="104" y="285"/>
                    </a:cubicBezTo>
                    <a:cubicBezTo>
                      <a:pt x="66" y="369"/>
                      <a:pt x="1" y="467"/>
                      <a:pt x="39" y="558"/>
                    </a:cubicBezTo>
                    <a:cubicBezTo>
                      <a:pt x="56" y="603"/>
                      <a:pt x="103" y="646"/>
                      <a:pt x="153" y="646"/>
                    </a:cubicBezTo>
                    <a:cubicBezTo>
                      <a:pt x="171" y="646"/>
                      <a:pt x="189" y="640"/>
                      <a:pt x="206" y="627"/>
                    </a:cubicBezTo>
                    <a:cubicBezTo>
                      <a:pt x="290" y="562"/>
                      <a:pt x="290" y="486"/>
                      <a:pt x="317" y="391"/>
                    </a:cubicBezTo>
                    <a:cubicBezTo>
                      <a:pt x="343" y="300"/>
                      <a:pt x="366" y="213"/>
                      <a:pt x="404" y="125"/>
                    </a:cubicBezTo>
                    <a:cubicBezTo>
                      <a:pt x="433" y="57"/>
                      <a:pt x="383" y="0"/>
                      <a:pt x="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7"/>
              <p:cNvSpPr/>
              <p:nvPr/>
            </p:nvSpPr>
            <p:spPr>
              <a:xfrm rot="-1799979" flipH="1">
                <a:off x="7364565" y="3499223"/>
                <a:ext cx="13605" cy="33339"/>
              </a:xfrm>
              <a:custGeom>
                <a:avLst/>
                <a:gdLst/>
                <a:ahLst/>
                <a:cxnLst/>
                <a:rect l="l" t="t" r="r" b="b"/>
                <a:pathLst>
                  <a:path w="302" h="740" extrusionOk="0">
                    <a:moveTo>
                      <a:pt x="153" y="0"/>
                    </a:moveTo>
                    <a:cubicBezTo>
                      <a:pt x="105" y="0"/>
                      <a:pt x="58" y="33"/>
                      <a:pt x="54" y="98"/>
                    </a:cubicBezTo>
                    <a:cubicBezTo>
                      <a:pt x="42" y="306"/>
                      <a:pt x="1" y="508"/>
                      <a:pt x="92" y="705"/>
                    </a:cubicBezTo>
                    <a:cubicBezTo>
                      <a:pt x="101" y="728"/>
                      <a:pt x="127" y="739"/>
                      <a:pt x="153" y="739"/>
                    </a:cubicBezTo>
                    <a:cubicBezTo>
                      <a:pt x="178" y="739"/>
                      <a:pt x="204" y="728"/>
                      <a:pt x="214" y="705"/>
                    </a:cubicBezTo>
                    <a:cubicBezTo>
                      <a:pt x="301" y="508"/>
                      <a:pt x="263" y="306"/>
                      <a:pt x="252" y="98"/>
                    </a:cubicBezTo>
                    <a:cubicBezTo>
                      <a:pt x="248" y="33"/>
                      <a:pt x="20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7"/>
              <p:cNvSpPr/>
              <p:nvPr/>
            </p:nvSpPr>
            <p:spPr>
              <a:xfrm rot="-1799979" flipH="1">
                <a:off x="7386378" y="3582100"/>
                <a:ext cx="14146" cy="33474"/>
              </a:xfrm>
              <a:custGeom>
                <a:avLst/>
                <a:gdLst/>
                <a:ahLst/>
                <a:cxnLst/>
                <a:rect l="l" t="t" r="r" b="b"/>
                <a:pathLst>
                  <a:path w="314" h="743" extrusionOk="0">
                    <a:moveTo>
                      <a:pt x="174" y="1"/>
                    </a:moveTo>
                    <a:cubicBezTo>
                      <a:pt x="145" y="1"/>
                      <a:pt x="118" y="16"/>
                      <a:pt x="111" y="53"/>
                    </a:cubicBezTo>
                    <a:cubicBezTo>
                      <a:pt x="92" y="164"/>
                      <a:pt x="58" y="271"/>
                      <a:pt x="43" y="381"/>
                    </a:cubicBezTo>
                    <a:cubicBezTo>
                      <a:pt x="27" y="487"/>
                      <a:pt x="1" y="582"/>
                      <a:pt x="50" y="685"/>
                    </a:cubicBezTo>
                    <a:cubicBezTo>
                      <a:pt x="70" y="725"/>
                      <a:pt x="108" y="742"/>
                      <a:pt x="147" y="742"/>
                    </a:cubicBezTo>
                    <a:cubicBezTo>
                      <a:pt x="190" y="742"/>
                      <a:pt x="235" y="721"/>
                      <a:pt x="259" y="685"/>
                    </a:cubicBezTo>
                    <a:cubicBezTo>
                      <a:pt x="313" y="594"/>
                      <a:pt x="294" y="495"/>
                      <a:pt x="290" y="392"/>
                    </a:cubicBezTo>
                    <a:cubicBezTo>
                      <a:pt x="290" y="285"/>
                      <a:pt x="267" y="183"/>
                      <a:pt x="259" y="76"/>
                    </a:cubicBezTo>
                    <a:cubicBezTo>
                      <a:pt x="257" y="30"/>
                      <a:pt x="21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7"/>
              <p:cNvSpPr/>
              <p:nvPr/>
            </p:nvSpPr>
            <p:spPr>
              <a:xfrm rot="-1799979" flipH="1">
                <a:off x="7341811" y="3596520"/>
                <a:ext cx="16488" cy="29825"/>
              </a:xfrm>
              <a:custGeom>
                <a:avLst/>
                <a:gdLst/>
                <a:ahLst/>
                <a:cxnLst/>
                <a:rect l="l" t="t" r="r" b="b"/>
                <a:pathLst>
                  <a:path w="366" h="662" extrusionOk="0">
                    <a:moveTo>
                      <a:pt x="184" y="1"/>
                    </a:moveTo>
                    <a:cubicBezTo>
                      <a:pt x="154" y="1"/>
                      <a:pt x="123" y="19"/>
                      <a:pt x="110" y="55"/>
                    </a:cubicBezTo>
                    <a:cubicBezTo>
                      <a:pt x="76" y="147"/>
                      <a:pt x="53" y="238"/>
                      <a:pt x="41" y="333"/>
                    </a:cubicBezTo>
                    <a:cubicBezTo>
                      <a:pt x="27" y="443"/>
                      <a:pt x="0" y="534"/>
                      <a:pt x="87" y="621"/>
                    </a:cubicBezTo>
                    <a:cubicBezTo>
                      <a:pt x="112" y="648"/>
                      <a:pt x="147" y="661"/>
                      <a:pt x="183" y="661"/>
                    </a:cubicBezTo>
                    <a:cubicBezTo>
                      <a:pt x="219" y="661"/>
                      <a:pt x="255" y="648"/>
                      <a:pt x="281" y="621"/>
                    </a:cubicBezTo>
                    <a:cubicBezTo>
                      <a:pt x="365" y="534"/>
                      <a:pt x="342" y="443"/>
                      <a:pt x="327" y="333"/>
                    </a:cubicBezTo>
                    <a:cubicBezTo>
                      <a:pt x="315" y="238"/>
                      <a:pt x="292" y="147"/>
                      <a:pt x="258" y="55"/>
                    </a:cubicBezTo>
                    <a:cubicBezTo>
                      <a:pt x="245" y="19"/>
                      <a:pt x="21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7"/>
              <p:cNvSpPr/>
              <p:nvPr/>
            </p:nvSpPr>
            <p:spPr>
              <a:xfrm rot="-1799979" flipH="1">
                <a:off x="7276331" y="3530645"/>
                <a:ext cx="19552" cy="33204"/>
              </a:xfrm>
              <a:custGeom>
                <a:avLst/>
                <a:gdLst/>
                <a:ahLst/>
                <a:cxnLst/>
                <a:rect l="l" t="t" r="r" b="b"/>
                <a:pathLst>
                  <a:path w="434" h="737" extrusionOk="0">
                    <a:moveTo>
                      <a:pt x="99" y="1"/>
                    </a:moveTo>
                    <a:cubicBezTo>
                      <a:pt x="50" y="1"/>
                      <a:pt x="0" y="33"/>
                      <a:pt x="7" y="89"/>
                    </a:cubicBezTo>
                    <a:cubicBezTo>
                      <a:pt x="23" y="192"/>
                      <a:pt x="19" y="303"/>
                      <a:pt x="19" y="405"/>
                    </a:cubicBezTo>
                    <a:cubicBezTo>
                      <a:pt x="19" y="519"/>
                      <a:pt x="7" y="610"/>
                      <a:pt x="87" y="701"/>
                    </a:cubicBezTo>
                    <a:cubicBezTo>
                      <a:pt x="108" y="726"/>
                      <a:pt x="140" y="737"/>
                      <a:pt x="172" y="737"/>
                    </a:cubicBezTo>
                    <a:cubicBezTo>
                      <a:pt x="206" y="737"/>
                      <a:pt x="240" y="725"/>
                      <a:pt x="262" y="701"/>
                    </a:cubicBezTo>
                    <a:cubicBezTo>
                      <a:pt x="433" y="526"/>
                      <a:pt x="274" y="219"/>
                      <a:pt x="179" y="44"/>
                    </a:cubicBezTo>
                    <a:cubicBezTo>
                      <a:pt x="162" y="14"/>
                      <a:pt x="131" y="1"/>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7"/>
              <p:cNvSpPr/>
              <p:nvPr/>
            </p:nvSpPr>
            <p:spPr>
              <a:xfrm rot="-1799979" flipH="1">
                <a:off x="7289388" y="3481886"/>
                <a:ext cx="12749" cy="33789"/>
              </a:xfrm>
              <a:custGeom>
                <a:avLst/>
                <a:gdLst/>
                <a:ahLst/>
                <a:cxnLst/>
                <a:rect l="l" t="t" r="r" b="b"/>
                <a:pathLst>
                  <a:path w="283" h="750" extrusionOk="0">
                    <a:moveTo>
                      <a:pt x="187" y="0"/>
                    </a:moveTo>
                    <a:cubicBezTo>
                      <a:pt x="148" y="0"/>
                      <a:pt x="105" y="30"/>
                      <a:pt x="100" y="76"/>
                    </a:cubicBezTo>
                    <a:cubicBezTo>
                      <a:pt x="88" y="183"/>
                      <a:pt x="74" y="293"/>
                      <a:pt x="55" y="399"/>
                    </a:cubicBezTo>
                    <a:cubicBezTo>
                      <a:pt x="36" y="495"/>
                      <a:pt x="1" y="578"/>
                      <a:pt x="28" y="677"/>
                    </a:cubicBezTo>
                    <a:cubicBezTo>
                      <a:pt x="40" y="726"/>
                      <a:pt x="79" y="749"/>
                      <a:pt x="120" y="749"/>
                    </a:cubicBezTo>
                    <a:cubicBezTo>
                      <a:pt x="156" y="749"/>
                      <a:pt x="193" y="732"/>
                      <a:pt x="218" y="700"/>
                    </a:cubicBezTo>
                    <a:cubicBezTo>
                      <a:pt x="283" y="616"/>
                      <a:pt x="271" y="487"/>
                      <a:pt x="275" y="385"/>
                    </a:cubicBezTo>
                    <a:cubicBezTo>
                      <a:pt x="279" y="274"/>
                      <a:pt x="264" y="164"/>
                      <a:pt x="248" y="53"/>
                    </a:cubicBezTo>
                    <a:cubicBezTo>
                      <a:pt x="242" y="16"/>
                      <a:pt x="216" y="0"/>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7"/>
              <p:cNvSpPr/>
              <p:nvPr/>
            </p:nvSpPr>
            <p:spPr>
              <a:xfrm rot="-1799979" flipH="1">
                <a:off x="7239372" y="3439187"/>
                <a:ext cx="16353" cy="25139"/>
              </a:xfrm>
              <a:custGeom>
                <a:avLst/>
                <a:gdLst/>
                <a:ahLst/>
                <a:cxnLst/>
                <a:rect l="l" t="t" r="r" b="b"/>
                <a:pathLst>
                  <a:path w="363" h="558" extrusionOk="0">
                    <a:moveTo>
                      <a:pt x="147" y="0"/>
                    </a:moveTo>
                    <a:cubicBezTo>
                      <a:pt x="118" y="0"/>
                      <a:pt x="90" y="16"/>
                      <a:pt x="85" y="54"/>
                    </a:cubicBezTo>
                    <a:cubicBezTo>
                      <a:pt x="62" y="199"/>
                      <a:pt x="1" y="401"/>
                      <a:pt x="108" y="526"/>
                    </a:cubicBezTo>
                    <a:cubicBezTo>
                      <a:pt x="128" y="547"/>
                      <a:pt x="155" y="557"/>
                      <a:pt x="182" y="557"/>
                    </a:cubicBezTo>
                    <a:cubicBezTo>
                      <a:pt x="222" y="557"/>
                      <a:pt x="262" y="537"/>
                      <a:pt x="283" y="503"/>
                    </a:cubicBezTo>
                    <a:cubicBezTo>
                      <a:pt x="362" y="373"/>
                      <a:pt x="271" y="184"/>
                      <a:pt x="225" y="54"/>
                    </a:cubicBezTo>
                    <a:cubicBezTo>
                      <a:pt x="215" y="20"/>
                      <a:pt x="180" y="0"/>
                      <a:pt x="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7"/>
              <p:cNvSpPr/>
              <p:nvPr/>
            </p:nvSpPr>
            <p:spPr>
              <a:xfrm rot="-1799979" flipH="1">
                <a:off x="7240312" y="3386557"/>
                <a:ext cx="16804" cy="31357"/>
              </a:xfrm>
              <a:custGeom>
                <a:avLst/>
                <a:gdLst/>
                <a:ahLst/>
                <a:cxnLst/>
                <a:rect l="l" t="t" r="r" b="b"/>
                <a:pathLst>
                  <a:path w="373" h="696" extrusionOk="0">
                    <a:moveTo>
                      <a:pt x="188" y="1"/>
                    </a:moveTo>
                    <a:cubicBezTo>
                      <a:pt x="163" y="1"/>
                      <a:pt x="137" y="15"/>
                      <a:pt x="130" y="44"/>
                    </a:cubicBezTo>
                    <a:cubicBezTo>
                      <a:pt x="81" y="249"/>
                      <a:pt x="0" y="496"/>
                      <a:pt x="141" y="679"/>
                    </a:cubicBezTo>
                    <a:cubicBezTo>
                      <a:pt x="150" y="690"/>
                      <a:pt x="168" y="696"/>
                      <a:pt x="186" y="696"/>
                    </a:cubicBezTo>
                    <a:cubicBezTo>
                      <a:pt x="204" y="696"/>
                      <a:pt x="222" y="690"/>
                      <a:pt x="232" y="679"/>
                    </a:cubicBezTo>
                    <a:cubicBezTo>
                      <a:pt x="373" y="496"/>
                      <a:pt x="293" y="249"/>
                      <a:pt x="244" y="44"/>
                    </a:cubicBezTo>
                    <a:cubicBezTo>
                      <a:pt x="238" y="15"/>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7"/>
              <p:cNvSpPr/>
              <p:nvPr/>
            </p:nvSpPr>
            <p:spPr>
              <a:xfrm rot="-1799979" flipH="1">
                <a:off x="7293342" y="3393874"/>
                <a:ext cx="14777" cy="40052"/>
              </a:xfrm>
              <a:custGeom>
                <a:avLst/>
                <a:gdLst/>
                <a:ahLst/>
                <a:cxnLst/>
                <a:rect l="l" t="t" r="r" b="b"/>
                <a:pathLst>
                  <a:path w="328" h="889" extrusionOk="0">
                    <a:moveTo>
                      <a:pt x="164" y="1"/>
                    </a:moveTo>
                    <a:cubicBezTo>
                      <a:pt x="143" y="1"/>
                      <a:pt x="122" y="13"/>
                      <a:pt x="115" y="38"/>
                    </a:cubicBezTo>
                    <a:cubicBezTo>
                      <a:pt x="73" y="160"/>
                      <a:pt x="62" y="289"/>
                      <a:pt x="46" y="415"/>
                    </a:cubicBezTo>
                    <a:cubicBezTo>
                      <a:pt x="31" y="540"/>
                      <a:pt x="1" y="688"/>
                      <a:pt x="50" y="806"/>
                    </a:cubicBezTo>
                    <a:cubicBezTo>
                      <a:pt x="73" y="861"/>
                      <a:pt x="118" y="889"/>
                      <a:pt x="164" y="889"/>
                    </a:cubicBezTo>
                    <a:cubicBezTo>
                      <a:pt x="210" y="889"/>
                      <a:pt x="255" y="861"/>
                      <a:pt x="278" y="806"/>
                    </a:cubicBezTo>
                    <a:cubicBezTo>
                      <a:pt x="327" y="688"/>
                      <a:pt x="297" y="540"/>
                      <a:pt x="282" y="415"/>
                    </a:cubicBezTo>
                    <a:cubicBezTo>
                      <a:pt x="267" y="289"/>
                      <a:pt x="255" y="160"/>
                      <a:pt x="213" y="38"/>
                    </a:cubicBezTo>
                    <a:cubicBezTo>
                      <a:pt x="206" y="13"/>
                      <a:pt x="185"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7"/>
              <p:cNvSpPr/>
              <p:nvPr/>
            </p:nvSpPr>
            <p:spPr>
              <a:xfrm rot="-1799979" flipH="1">
                <a:off x="7351667" y="3456938"/>
                <a:ext cx="14326" cy="27978"/>
              </a:xfrm>
              <a:custGeom>
                <a:avLst/>
                <a:gdLst/>
                <a:ahLst/>
                <a:cxnLst/>
                <a:rect l="l" t="t" r="r" b="b"/>
                <a:pathLst>
                  <a:path w="318" h="621" extrusionOk="0">
                    <a:moveTo>
                      <a:pt x="239" y="1"/>
                    </a:moveTo>
                    <a:cubicBezTo>
                      <a:pt x="216" y="1"/>
                      <a:pt x="195" y="11"/>
                      <a:pt x="187" y="33"/>
                    </a:cubicBezTo>
                    <a:cubicBezTo>
                      <a:pt x="148" y="117"/>
                      <a:pt x="111" y="197"/>
                      <a:pt x="80" y="284"/>
                    </a:cubicBezTo>
                    <a:cubicBezTo>
                      <a:pt x="46" y="372"/>
                      <a:pt x="1" y="452"/>
                      <a:pt x="27" y="547"/>
                    </a:cubicBezTo>
                    <a:cubicBezTo>
                      <a:pt x="39" y="593"/>
                      <a:pt x="84" y="620"/>
                      <a:pt x="129" y="620"/>
                    </a:cubicBezTo>
                    <a:cubicBezTo>
                      <a:pt x="154" y="620"/>
                      <a:pt x="179" y="612"/>
                      <a:pt x="199" y="593"/>
                    </a:cubicBezTo>
                    <a:cubicBezTo>
                      <a:pt x="267" y="524"/>
                      <a:pt x="267" y="429"/>
                      <a:pt x="282" y="338"/>
                    </a:cubicBezTo>
                    <a:cubicBezTo>
                      <a:pt x="297" y="250"/>
                      <a:pt x="301" y="159"/>
                      <a:pt x="313" y="68"/>
                    </a:cubicBezTo>
                    <a:cubicBezTo>
                      <a:pt x="317" y="28"/>
                      <a:pt x="276"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7"/>
              <p:cNvSpPr/>
              <p:nvPr/>
            </p:nvSpPr>
            <p:spPr>
              <a:xfrm rot="-1799979" flipH="1">
                <a:off x="7524841" y="3056581"/>
                <a:ext cx="51988" cy="17210"/>
              </a:xfrm>
              <a:custGeom>
                <a:avLst/>
                <a:gdLst/>
                <a:ahLst/>
                <a:cxnLst/>
                <a:rect l="l" t="t" r="r" b="b"/>
                <a:pathLst>
                  <a:path w="1154" h="382" extrusionOk="0">
                    <a:moveTo>
                      <a:pt x="467" y="0"/>
                    </a:moveTo>
                    <a:cubicBezTo>
                      <a:pt x="337" y="0"/>
                      <a:pt x="207" y="11"/>
                      <a:pt x="92" y="16"/>
                    </a:cubicBezTo>
                    <a:cubicBezTo>
                      <a:pt x="1" y="24"/>
                      <a:pt x="5" y="146"/>
                      <a:pt x="92" y="158"/>
                    </a:cubicBezTo>
                    <a:cubicBezTo>
                      <a:pt x="252" y="180"/>
                      <a:pt x="404" y="230"/>
                      <a:pt x="560" y="275"/>
                    </a:cubicBezTo>
                    <a:cubicBezTo>
                      <a:pt x="689" y="316"/>
                      <a:pt x="814" y="381"/>
                      <a:pt x="950" y="381"/>
                    </a:cubicBezTo>
                    <a:cubicBezTo>
                      <a:pt x="954" y="381"/>
                      <a:pt x="959" y="381"/>
                      <a:pt x="963" y="381"/>
                    </a:cubicBezTo>
                    <a:cubicBezTo>
                      <a:pt x="1066" y="381"/>
                      <a:pt x="1153" y="230"/>
                      <a:pt x="1055" y="153"/>
                    </a:cubicBezTo>
                    <a:cubicBezTo>
                      <a:pt x="896" y="28"/>
                      <a:pt x="681" y="0"/>
                      <a:pt x="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7"/>
              <p:cNvSpPr/>
              <p:nvPr/>
            </p:nvSpPr>
            <p:spPr>
              <a:xfrm rot="-1799979" flipH="1">
                <a:off x="7456814" y="3104101"/>
                <a:ext cx="38788" cy="13336"/>
              </a:xfrm>
              <a:custGeom>
                <a:avLst/>
                <a:gdLst/>
                <a:ahLst/>
                <a:cxnLst/>
                <a:rect l="l" t="t" r="r" b="b"/>
                <a:pathLst>
                  <a:path w="861" h="296" extrusionOk="0">
                    <a:moveTo>
                      <a:pt x="153" y="0"/>
                    </a:moveTo>
                    <a:cubicBezTo>
                      <a:pt x="42" y="0"/>
                      <a:pt x="1" y="156"/>
                      <a:pt x="119" y="195"/>
                    </a:cubicBezTo>
                    <a:cubicBezTo>
                      <a:pt x="268" y="244"/>
                      <a:pt x="433" y="295"/>
                      <a:pt x="594" y="295"/>
                    </a:cubicBezTo>
                    <a:cubicBezTo>
                      <a:pt x="623" y="295"/>
                      <a:pt x="651" y="294"/>
                      <a:pt x="678" y="290"/>
                    </a:cubicBezTo>
                    <a:cubicBezTo>
                      <a:pt x="853" y="267"/>
                      <a:pt x="861" y="28"/>
                      <a:pt x="678" y="13"/>
                    </a:cubicBezTo>
                    <a:cubicBezTo>
                      <a:pt x="638" y="9"/>
                      <a:pt x="597" y="8"/>
                      <a:pt x="556" y="8"/>
                    </a:cubicBezTo>
                    <a:cubicBezTo>
                      <a:pt x="484" y="8"/>
                      <a:pt x="412" y="12"/>
                      <a:pt x="341" y="12"/>
                    </a:cubicBezTo>
                    <a:cubicBezTo>
                      <a:pt x="284" y="12"/>
                      <a:pt x="228" y="9"/>
                      <a:pt x="172" y="2"/>
                    </a:cubicBezTo>
                    <a:cubicBezTo>
                      <a:pt x="165" y="1"/>
                      <a:pt x="15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47"/>
              <p:cNvSpPr/>
              <p:nvPr/>
            </p:nvSpPr>
            <p:spPr>
              <a:xfrm rot="-1799979" flipH="1">
                <a:off x="7473253" y="3051130"/>
                <a:ext cx="45951" cy="14642"/>
              </a:xfrm>
              <a:custGeom>
                <a:avLst/>
                <a:gdLst/>
                <a:ahLst/>
                <a:cxnLst/>
                <a:rect l="l" t="t" r="r" b="b"/>
                <a:pathLst>
                  <a:path w="1020" h="325" extrusionOk="0">
                    <a:moveTo>
                      <a:pt x="224" y="1"/>
                    </a:moveTo>
                    <a:cubicBezTo>
                      <a:pt x="206" y="1"/>
                      <a:pt x="189" y="1"/>
                      <a:pt x="172" y="1"/>
                    </a:cubicBezTo>
                    <a:cubicBezTo>
                      <a:pt x="35" y="5"/>
                      <a:pt x="1" y="210"/>
                      <a:pt x="138" y="244"/>
                    </a:cubicBezTo>
                    <a:cubicBezTo>
                      <a:pt x="267" y="279"/>
                      <a:pt x="408" y="298"/>
                      <a:pt x="541" y="309"/>
                    </a:cubicBezTo>
                    <a:cubicBezTo>
                      <a:pt x="608" y="315"/>
                      <a:pt x="682" y="324"/>
                      <a:pt x="753" y="324"/>
                    </a:cubicBezTo>
                    <a:cubicBezTo>
                      <a:pt x="810" y="324"/>
                      <a:pt x="866" y="319"/>
                      <a:pt x="917" y="302"/>
                    </a:cubicBezTo>
                    <a:cubicBezTo>
                      <a:pt x="1001" y="279"/>
                      <a:pt x="1020" y="165"/>
                      <a:pt x="943" y="119"/>
                    </a:cubicBezTo>
                    <a:cubicBezTo>
                      <a:pt x="837" y="58"/>
                      <a:pt x="701" y="43"/>
                      <a:pt x="578" y="28"/>
                    </a:cubicBezTo>
                    <a:cubicBezTo>
                      <a:pt x="463" y="11"/>
                      <a:pt x="341" y="1"/>
                      <a:pt x="2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47"/>
              <p:cNvSpPr/>
              <p:nvPr/>
            </p:nvSpPr>
            <p:spPr>
              <a:xfrm rot="-1799979" flipH="1">
                <a:off x="7391036" y="3126871"/>
                <a:ext cx="36130" cy="13291"/>
              </a:xfrm>
              <a:custGeom>
                <a:avLst/>
                <a:gdLst/>
                <a:ahLst/>
                <a:cxnLst/>
                <a:rect l="l" t="t" r="r" b="b"/>
                <a:pathLst>
                  <a:path w="802" h="295" extrusionOk="0">
                    <a:moveTo>
                      <a:pt x="497" y="1"/>
                    </a:moveTo>
                    <a:cubicBezTo>
                      <a:pt x="375" y="1"/>
                      <a:pt x="245" y="23"/>
                      <a:pt x="133" y="23"/>
                    </a:cubicBezTo>
                    <a:cubicBezTo>
                      <a:pt x="128" y="23"/>
                      <a:pt x="123" y="23"/>
                      <a:pt x="117" y="23"/>
                    </a:cubicBezTo>
                    <a:cubicBezTo>
                      <a:pt x="116" y="23"/>
                      <a:pt x="115" y="23"/>
                      <a:pt x="114" y="23"/>
                    </a:cubicBezTo>
                    <a:cubicBezTo>
                      <a:pt x="26" y="23"/>
                      <a:pt x="1" y="172"/>
                      <a:pt x="95" y="187"/>
                    </a:cubicBezTo>
                    <a:cubicBezTo>
                      <a:pt x="259" y="216"/>
                      <a:pt x="440" y="294"/>
                      <a:pt x="612" y="294"/>
                    </a:cubicBezTo>
                    <a:cubicBezTo>
                      <a:pt x="643" y="294"/>
                      <a:pt x="673" y="292"/>
                      <a:pt x="703" y="286"/>
                    </a:cubicBezTo>
                    <a:cubicBezTo>
                      <a:pt x="749" y="278"/>
                      <a:pt x="783" y="237"/>
                      <a:pt x="795" y="195"/>
                    </a:cubicBezTo>
                    <a:cubicBezTo>
                      <a:pt x="802" y="172"/>
                      <a:pt x="798" y="149"/>
                      <a:pt x="795" y="126"/>
                    </a:cubicBezTo>
                    <a:cubicBezTo>
                      <a:pt x="790" y="77"/>
                      <a:pt x="744" y="50"/>
                      <a:pt x="703" y="35"/>
                    </a:cubicBezTo>
                    <a:cubicBezTo>
                      <a:pt x="641" y="9"/>
                      <a:pt x="570" y="1"/>
                      <a:pt x="4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47"/>
              <p:cNvSpPr/>
              <p:nvPr/>
            </p:nvSpPr>
            <p:spPr>
              <a:xfrm rot="-1799979" flipH="1">
                <a:off x="7600459" y="2988579"/>
                <a:ext cx="29688" cy="11353"/>
              </a:xfrm>
              <a:custGeom>
                <a:avLst/>
                <a:gdLst/>
                <a:ahLst/>
                <a:cxnLst/>
                <a:rect l="l" t="t" r="r" b="b"/>
                <a:pathLst>
                  <a:path w="659" h="252" extrusionOk="0">
                    <a:moveTo>
                      <a:pt x="408" y="0"/>
                    </a:moveTo>
                    <a:cubicBezTo>
                      <a:pt x="315" y="0"/>
                      <a:pt x="218" y="18"/>
                      <a:pt x="130" y="25"/>
                    </a:cubicBezTo>
                    <a:cubicBezTo>
                      <a:pt x="0" y="37"/>
                      <a:pt x="0" y="216"/>
                      <a:pt x="130" y="227"/>
                    </a:cubicBezTo>
                    <a:cubicBezTo>
                      <a:pt x="218" y="235"/>
                      <a:pt x="314" y="252"/>
                      <a:pt x="407" y="252"/>
                    </a:cubicBezTo>
                    <a:cubicBezTo>
                      <a:pt x="455" y="252"/>
                      <a:pt x="503" y="247"/>
                      <a:pt x="548" y="234"/>
                    </a:cubicBezTo>
                    <a:cubicBezTo>
                      <a:pt x="658" y="208"/>
                      <a:pt x="658" y="44"/>
                      <a:pt x="548" y="18"/>
                    </a:cubicBezTo>
                    <a:cubicBezTo>
                      <a:pt x="503" y="5"/>
                      <a:pt x="456"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47"/>
              <p:cNvSpPr/>
              <p:nvPr/>
            </p:nvSpPr>
            <p:spPr>
              <a:xfrm rot="-1799979" flipH="1">
                <a:off x="7586181" y="2964137"/>
                <a:ext cx="451" cy="225"/>
              </a:xfrm>
              <a:custGeom>
                <a:avLst/>
                <a:gdLst/>
                <a:ahLst/>
                <a:cxnLst/>
                <a:rect l="l" t="t" r="r" b="b"/>
                <a:pathLst>
                  <a:path w="10" h="5" extrusionOk="0">
                    <a:moveTo>
                      <a:pt x="5" y="1"/>
                    </a:moveTo>
                    <a:cubicBezTo>
                      <a:pt x="1" y="1"/>
                      <a:pt x="1" y="4"/>
                      <a:pt x="5" y="4"/>
                    </a:cubicBezTo>
                    <a:cubicBezTo>
                      <a:pt x="9" y="4"/>
                      <a:pt x="9" y="1"/>
                      <a:pt x="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47"/>
              <p:cNvSpPr/>
              <p:nvPr/>
            </p:nvSpPr>
            <p:spPr>
              <a:xfrm rot="-1799979" flipH="1">
                <a:off x="7638939" y="2911028"/>
                <a:ext cx="37527" cy="12570"/>
              </a:xfrm>
              <a:custGeom>
                <a:avLst/>
                <a:gdLst/>
                <a:ahLst/>
                <a:cxnLst/>
                <a:rect l="l" t="t" r="r" b="b"/>
                <a:pathLst>
                  <a:path w="833" h="279" extrusionOk="0">
                    <a:moveTo>
                      <a:pt x="125" y="1"/>
                    </a:moveTo>
                    <a:cubicBezTo>
                      <a:pt x="35" y="1"/>
                      <a:pt x="0" y="125"/>
                      <a:pt x="96" y="154"/>
                    </a:cubicBezTo>
                    <a:cubicBezTo>
                      <a:pt x="232" y="199"/>
                      <a:pt x="430" y="278"/>
                      <a:pt x="598" y="278"/>
                    </a:cubicBezTo>
                    <a:cubicBezTo>
                      <a:pt x="659" y="278"/>
                      <a:pt x="716" y="268"/>
                      <a:pt x="765" y="242"/>
                    </a:cubicBezTo>
                    <a:cubicBezTo>
                      <a:pt x="833" y="203"/>
                      <a:pt x="829" y="105"/>
                      <a:pt x="765" y="66"/>
                    </a:cubicBezTo>
                    <a:cubicBezTo>
                      <a:pt x="700" y="28"/>
                      <a:pt x="624" y="24"/>
                      <a:pt x="549" y="24"/>
                    </a:cubicBezTo>
                    <a:cubicBezTo>
                      <a:pt x="527" y="24"/>
                      <a:pt x="505" y="24"/>
                      <a:pt x="483" y="24"/>
                    </a:cubicBezTo>
                    <a:cubicBezTo>
                      <a:pt x="365" y="21"/>
                      <a:pt x="255" y="21"/>
                      <a:pt x="137" y="2"/>
                    </a:cubicBezTo>
                    <a:cubicBezTo>
                      <a:pt x="133" y="1"/>
                      <a:pt x="129"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47"/>
              <p:cNvSpPr/>
              <p:nvPr/>
            </p:nvSpPr>
            <p:spPr>
              <a:xfrm rot="-1799979" flipH="1">
                <a:off x="7585293" y="2889068"/>
                <a:ext cx="41176" cy="17796"/>
              </a:xfrm>
              <a:custGeom>
                <a:avLst/>
                <a:gdLst/>
                <a:ahLst/>
                <a:cxnLst/>
                <a:rect l="l" t="t" r="r" b="b"/>
                <a:pathLst>
                  <a:path w="914" h="395" extrusionOk="0">
                    <a:moveTo>
                      <a:pt x="190" y="1"/>
                    </a:moveTo>
                    <a:cubicBezTo>
                      <a:pt x="160" y="1"/>
                      <a:pt x="130" y="3"/>
                      <a:pt x="99" y="7"/>
                    </a:cubicBezTo>
                    <a:cubicBezTo>
                      <a:pt x="1" y="22"/>
                      <a:pt x="12" y="148"/>
                      <a:pt x="73" y="190"/>
                    </a:cubicBezTo>
                    <a:cubicBezTo>
                      <a:pt x="176" y="266"/>
                      <a:pt x="305" y="292"/>
                      <a:pt x="419" y="327"/>
                    </a:cubicBezTo>
                    <a:cubicBezTo>
                      <a:pt x="507" y="355"/>
                      <a:pt x="598" y="394"/>
                      <a:pt x="691" y="394"/>
                    </a:cubicBezTo>
                    <a:cubicBezTo>
                      <a:pt x="722" y="394"/>
                      <a:pt x="753" y="390"/>
                      <a:pt x="784" y="380"/>
                    </a:cubicBezTo>
                    <a:cubicBezTo>
                      <a:pt x="875" y="353"/>
                      <a:pt x="913" y="236"/>
                      <a:pt x="841" y="163"/>
                    </a:cubicBezTo>
                    <a:cubicBezTo>
                      <a:pt x="746" y="64"/>
                      <a:pt x="605" y="60"/>
                      <a:pt x="476" y="37"/>
                    </a:cubicBezTo>
                    <a:cubicBezTo>
                      <a:pt x="381" y="20"/>
                      <a:pt x="286"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47"/>
              <p:cNvSpPr/>
              <p:nvPr/>
            </p:nvSpPr>
            <p:spPr>
              <a:xfrm rot="-1799979" flipH="1">
                <a:off x="7542149" y="2768349"/>
                <a:ext cx="35860" cy="18562"/>
              </a:xfrm>
              <a:custGeom>
                <a:avLst/>
                <a:gdLst/>
                <a:ahLst/>
                <a:cxnLst/>
                <a:rect l="l" t="t" r="r" b="b"/>
                <a:pathLst>
                  <a:path w="796" h="412" extrusionOk="0">
                    <a:moveTo>
                      <a:pt x="124" y="0"/>
                    </a:moveTo>
                    <a:cubicBezTo>
                      <a:pt x="57" y="0"/>
                      <a:pt x="1" y="80"/>
                      <a:pt x="62" y="137"/>
                    </a:cubicBezTo>
                    <a:cubicBezTo>
                      <a:pt x="230" y="293"/>
                      <a:pt x="423" y="392"/>
                      <a:pt x="655" y="411"/>
                    </a:cubicBezTo>
                    <a:cubicBezTo>
                      <a:pt x="657" y="411"/>
                      <a:pt x="660" y="411"/>
                      <a:pt x="662" y="411"/>
                    </a:cubicBezTo>
                    <a:cubicBezTo>
                      <a:pt x="706" y="411"/>
                      <a:pt x="747" y="383"/>
                      <a:pt x="769" y="346"/>
                    </a:cubicBezTo>
                    <a:cubicBezTo>
                      <a:pt x="795" y="301"/>
                      <a:pt x="795" y="255"/>
                      <a:pt x="769" y="209"/>
                    </a:cubicBezTo>
                    <a:cubicBezTo>
                      <a:pt x="727" y="146"/>
                      <a:pt x="667" y="149"/>
                      <a:pt x="595" y="137"/>
                    </a:cubicBezTo>
                    <a:cubicBezTo>
                      <a:pt x="446" y="115"/>
                      <a:pt x="298" y="73"/>
                      <a:pt x="161" y="9"/>
                    </a:cubicBezTo>
                    <a:cubicBezTo>
                      <a:pt x="149" y="3"/>
                      <a:pt x="136" y="0"/>
                      <a:pt x="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47"/>
              <p:cNvSpPr/>
              <p:nvPr/>
            </p:nvSpPr>
            <p:spPr>
              <a:xfrm rot="-1799979" flipH="1">
                <a:off x="7572140" y="2791905"/>
                <a:ext cx="40140" cy="18156"/>
              </a:xfrm>
              <a:custGeom>
                <a:avLst/>
                <a:gdLst/>
                <a:ahLst/>
                <a:cxnLst/>
                <a:rect l="l" t="t" r="r" b="b"/>
                <a:pathLst>
                  <a:path w="891" h="403" extrusionOk="0">
                    <a:moveTo>
                      <a:pt x="126" y="0"/>
                    </a:moveTo>
                    <a:cubicBezTo>
                      <a:pt x="43" y="0"/>
                      <a:pt x="1" y="123"/>
                      <a:pt x="80" y="171"/>
                    </a:cubicBezTo>
                    <a:cubicBezTo>
                      <a:pt x="210" y="244"/>
                      <a:pt x="339" y="301"/>
                      <a:pt x="476" y="347"/>
                    </a:cubicBezTo>
                    <a:cubicBezTo>
                      <a:pt x="550" y="374"/>
                      <a:pt x="636" y="403"/>
                      <a:pt x="717" y="403"/>
                    </a:cubicBezTo>
                    <a:cubicBezTo>
                      <a:pt x="760" y="403"/>
                      <a:pt x="802" y="394"/>
                      <a:pt x="841" y="373"/>
                    </a:cubicBezTo>
                    <a:cubicBezTo>
                      <a:pt x="890" y="350"/>
                      <a:pt x="887" y="289"/>
                      <a:pt x="856" y="252"/>
                    </a:cubicBezTo>
                    <a:cubicBezTo>
                      <a:pt x="787" y="164"/>
                      <a:pt x="647" y="145"/>
                      <a:pt x="540" y="118"/>
                    </a:cubicBezTo>
                    <a:cubicBezTo>
                      <a:pt x="411" y="84"/>
                      <a:pt x="282" y="43"/>
                      <a:pt x="152" y="4"/>
                    </a:cubicBezTo>
                    <a:cubicBezTo>
                      <a:pt x="143" y="2"/>
                      <a:pt x="134"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47"/>
              <p:cNvSpPr/>
              <p:nvPr/>
            </p:nvSpPr>
            <p:spPr>
              <a:xfrm rot="-1799979" flipH="1">
                <a:off x="7620441" y="2815585"/>
                <a:ext cx="43654" cy="19328"/>
              </a:xfrm>
              <a:custGeom>
                <a:avLst/>
                <a:gdLst/>
                <a:ahLst/>
                <a:cxnLst/>
                <a:rect l="l" t="t" r="r" b="b"/>
                <a:pathLst>
                  <a:path w="969" h="429" extrusionOk="0">
                    <a:moveTo>
                      <a:pt x="134" y="1"/>
                    </a:moveTo>
                    <a:cubicBezTo>
                      <a:pt x="44" y="1"/>
                      <a:pt x="1" y="138"/>
                      <a:pt x="90" y="189"/>
                    </a:cubicBezTo>
                    <a:cubicBezTo>
                      <a:pt x="257" y="284"/>
                      <a:pt x="518" y="429"/>
                      <a:pt x="739" y="429"/>
                    </a:cubicBezTo>
                    <a:cubicBezTo>
                      <a:pt x="783" y="429"/>
                      <a:pt x="826" y="423"/>
                      <a:pt x="866" y="410"/>
                    </a:cubicBezTo>
                    <a:cubicBezTo>
                      <a:pt x="957" y="380"/>
                      <a:pt x="968" y="261"/>
                      <a:pt x="892" y="208"/>
                    </a:cubicBezTo>
                    <a:cubicBezTo>
                      <a:pt x="786" y="136"/>
                      <a:pt x="656" y="140"/>
                      <a:pt x="535" y="113"/>
                    </a:cubicBezTo>
                    <a:cubicBezTo>
                      <a:pt x="410" y="83"/>
                      <a:pt x="287" y="48"/>
                      <a:pt x="166" y="6"/>
                    </a:cubicBezTo>
                    <a:cubicBezTo>
                      <a:pt x="155" y="3"/>
                      <a:pt x="144"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47"/>
              <p:cNvSpPr/>
              <p:nvPr/>
            </p:nvSpPr>
            <p:spPr>
              <a:xfrm rot="-1799979" flipH="1">
                <a:off x="7486511" y="2759211"/>
                <a:ext cx="31040" cy="17300"/>
              </a:xfrm>
              <a:custGeom>
                <a:avLst/>
                <a:gdLst/>
                <a:ahLst/>
                <a:cxnLst/>
                <a:rect l="l" t="t" r="r" b="b"/>
                <a:pathLst>
                  <a:path w="689" h="384" extrusionOk="0">
                    <a:moveTo>
                      <a:pt x="85" y="1"/>
                    </a:moveTo>
                    <a:cubicBezTo>
                      <a:pt x="13" y="1"/>
                      <a:pt x="1" y="89"/>
                      <a:pt x="50" y="123"/>
                    </a:cubicBezTo>
                    <a:cubicBezTo>
                      <a:pt x="182" y="223"/>
                      <a:pt x="368" y="383"/>
                      <a:pt x="549" y="383"/>
                    </a:cubicBezTo>
                    <a:cubicBezTo>
                      <a:pt x="560" y="383"/>
                      <a:pt x="572" y="383"/>
                      <a:pt x="583" y="381"/>
                    </a:cubicBezTo>
                    <a:cubicBezTo>
                      <a:pt x="655" y="374"/>
                      <a:pt x="689" y="313"/>
                      <a:pt x="662" y="245"/>
                    </a:cubicBezTo>
                    <a:cubicBezTo>
                      <a:pt x="617" y="146"/>
                      <a:pt x="503" y="89"/>
                      <a:pt x="408" y="55"/>
                    </a:cubicBezTo>
                    <a:cubicBezTo>
                      <a:pt x="297" y="16"/>
                      <a:pt x="195"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47"/>
              <p:cNvSpPr/>
              <p:nvPr/>
            </p:nvSpPr>
            <p:spPr>
              <a:xfrm rot="-1799979" flipH="1">
                <a:off x="7520711" y="2682547"/>
                <a:ext cx="30724" cy="16715"/>
              </a:xfrm>
              <a:custGeom>
                <a:avLst/>
                <a:gdLst/>
                <a:ahLst/>
                <a:cxnLst/>
                <a:rect l="l" t="t" r="r" b="b"/>
                <a:pathLst>
                  <a:path w="682" h="371" extrusionOk="0">
                    <a:moveTo>
                      <a:pt x="127" y="0"/>
                    </a:moveTo>
                    <a:cubicBezTo>
                      <a:pt x="56" y="0"/>
                      <a:pt x="1" y="102"/>
                      <a:pt x="81" y="138"/>
                    </a:cubicBezTo>
                    <a:cubicBezTo>
                      <a:pt x="164" y="173"/>
                      <a:pt x="244" y="214"/>
                      <a:pt x="323" y="256"/>
                    </a:cubicBezTo>
                    <a:cubicBezTo>
                      <a:pt x="404" y="302"/>
                      <a:pt x="472" y="371"/>
                      <a:pt x="563" y="371"/>
                    </a:cubicBezTo>
                    <a:cubicBezTo>
                      <a:pt x="643" y="371"/>
                      <a:pt x="681" y="290"/>
                      <a:pt x="651" y="225"/>
                    </a:cubicBezTo>
                    <a:cubicBezTo>
                      <a:pt x="605" y="142"/>
                      <a:pt x="499" y="111"/>
                      <a:pt x="415" y="81"/>
                    </a:cubicBezTo>
                    <a:cubicBezTo>
                      <a:pt x="323" y="43"/>
                      <a:pt x="232" y="20"/>
                      <a:pt x="137" y="1"/>
                    </a:cubicBezTo>
                    <a:cubicBezTo>
                      <a:pt x="134" y="0"/>
                      <a:pt x="130" y="0"/>
                      <a:pt x="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47"/>
              <p:cNvSpPr/>
              <p:nvPr/>
            </p:nvSpPr>
            <p:spPr>
              <a:xfrm rot="-1799979" flipH="1">
                <a:off x="7567196" y="2665774"/>
                <a:ext cx="39644" cy="20048"/>
              </a:xfrm>
              <a:custGeom>
                <a:avLst/>
                <a:gdLst/>
                <a:ahLst/>
                <a:cxnLst/>
                <a:rect l="l" t="t" r="r" b="b"/>
                <a:pathLst>
                  <a:path w="880" h="445" extrusionOk="0">
                    <a:moveTo>
                      <a:pt x="89" y="1"/>
                    </a:moveTo>
                    <a:cubicBezTo>
                      <a:pt x="31" y="1"/>
                      <a:pt x="1" y="90"/>
                      <a:pt x="60" y="121"/>
                    </a:cubicBezTo>
                    <a:cubicBezTo>
                      <a:pt x="281" y="247"/>
                      <a:pt x="532" y="425"/>
                      <a:pt x="794" y="444"/>
                    </a:cubicBezTo>
                    <a:cubicBezTo>
                      <a:pt x="796" y="444"/>
                      <a:pt x="799" y="444"/>
                      <a:pt x="802" y="444"/>
                    </a:cubicBezTo>
                    <a:cubicBezTo>
                      <a:pt x="854" y="444"/>
                      <a:pt x="880" y="366"/>
                      <a:pt x="843" y="330"/>
                    </a:cubicBezTo>
                    <a:cubicBezTo>
                      <a:pt x="653" y="151"/>
                      <a:pt x="349" y="82"/>
                      <a:pt x="106" y="3"/>
                    </a:cubicBezTo>
                    <a:cubicBezTo>
                      <a:pt x="100" y="1"/>
                      <a:pt x="94" y="1"/>
                      <a:pt x="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47"/>
              <p:cNvSpPr/>
              <p:nvPr/>
            </p:nvSpPr>
            <p:spPr>
              <a:xfrm rot="-1799979" flipH="1">
                <a:off x="7619034" y="2679027"/>
                <a:ext cx="33382" cy="18922"/>
              </a:xfrm>
              <a:custGeom>
                <a:avLst/>
                <a:gdLst/>
                <a:ahLst/>
                <a:cxnLst/>
                <a:rect l="l" t="t" r="r" b="b"/>
                <a:pathLst>
                  <a:path w="741" h="420" extrusionOk="0">
                    <a:moveTo>
                      <a:pt x="87" y="1"/>
                    </a:moveTo>
                    <a:cubicBezTo>
                      <a:pt x="25" y="1"/>
                      <a:pt x="0" y="85"/>
                      <a:pt x="41" y="122"/>
                    </a:cubicBezTo>
                    <a:cubicBezTo>
                      <a:pt x="117" y="206"/>
                      <a:pt x="219" y="255"/>
                      <a:pt x="314" y="312"/>
                    </a:cubicBezTo>
                    <a:cubicBezTo>
                      <a:pt x="405" y="359"/>
                      <a:pt x="502" y="419"/>
                      <a:pt x="605" y="419"/>
                    </a:cubicBezTo>
                    <a:cubicBezTo>
                      <a:pt x="611" y="419"/>
                      <a:pt x="617" y="419"/>
                      <a:pt x="623" y="419"/>
                    </a:cubicBezTo>
                    <a:cubicBezTo>
                      <a:pt x="684" y="419"/>
                      <a:pt x="740" y="343"/>
                      <a:pt x="699" y="285"/>
                    </a:cubicBezTo>
                    <a:cubicBezTo>
                      <a:pt x="630" y="194"/>
                      <a:pt x="528" y="152"/>
                      <a:pt x="425" y="107"/>
                    </a:cubicBezTo>
                    <a:cubicBezTo>
                      <a:pt x="314" y="61"/>
                      <a:pt x="209" y="12"/>
                      <a:pt x="91" y="1"/>
                    </a:cubicBezTo>
                    <a:cubicBezTo>
                      <a:pt x="89" y="1"/>
                      <a:pt x="88" y="1"/>
                      <a:pt x="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47"/>
              <p:cNvSpPr/>
              <p:nvPr/>
            </p:nvSpPr>
            <p:spPr>
              <a:xfrm rot="-1799979" flipH="1">
                <a:off x="7602582" y="2744264"/>
                <a:ext cx="28832" cy="17030"/>
              </a:xfrm>
              <a:custGeom>
                <a:avLst/>
                <a:gdLst/>
                <a:ahLst/>
                <a:cxnLst/>
                <a:rect l="l" t="t" r="r" b="b"/>
                <a:pathLst>
                  <a:path w="640" h="378" extrusionOk="0">
                    <a:moveTo>
                      <a:pt x="125" y="1"/>
                    </a:moveTo>
                    <a:cubicBezTo>
                      <a:pt x="121" y="1"/>
                      <a:pt x="118" y="1"/>
                      <a:pt x="115" y="1"/>
                    </a:cubicBezTo>
                    <a:cubicBezTo>
                      <a:pt x="34" y="5"/>
                      <a:pt x="1" y="92"/>
                      <a:pt x="54" y="153"/>
                    </a:cubicBezTo>
                    <a:cubicBezTo>
                      <a:pt x="107" y="217"/>
                      <a:pt x="206" y="256"/>
                      <a:pt x="282" y="294"/>
                    </a:cubicBezTo>
                    <a:cubicBezTo>
                      <a:pt x="347" y="331"/>
                      <a:pt x="417" y="378"/>
                      <a:pt x="490" y="378"/>
                    </a:cubicBezTo>
                    <a:cubicBezTo>
                      <a:pt x="507" y="378"/>
                      <a:pt x="524" y="375"/>
                      <a:pt x="541" y="370"/>
                    </a:cubicBezTo>
                    <a:cubicBezTo>
                      <a:pt x="613" y="347"/>
                      <a:pt x="639" y="275"/>
                      <a:pt x="609" y="210"/>
                    </a:cubicBezTo>
                    <a:cubicBezTo>
                      <a:pt x="567" y="122"/>
                      <a:pt x="457" y="100"/>
                      <a:pt x="373" y="69"/>
                    </a:cubicBezTo>
                    <a:cubicBezTo>
                      <a:pt x="297" y="44"/>
                      <a:pt x="209"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47"/>
              <p:cNvSpPr/>
              <p:nvPr/>
            </p:nvSpPr>
            <p:spPr>
              <a:xfrm rot="-1799979" flipH="1">
                <a:off x="7677614" y="2772340"/>
                <a:ext cx="40816" cy="20995"/>
              </a:xfrm>
              <a:custGeom>
                <a:avLst/>
                <a:gdLst/>
                <a:ahLst/>
                <a:cxnLst/>
                <a:rect l="l" t="t" r="r" b="b"/>
                <a:pathLst>
                  <a:path w="906" h="466" extrusionOk="0">
                    <a:moveTo>
                      <a:pt x="108" y="1"/>
                    </a:moveTo>
                    <a:cubicBezTo>
                      <a:pt x="34" y="1"/>
                      <a:pt x="0" y="88"/>
                      <a:pt x="65" y="138"/>
                    </a:cubicBezTo>
                    <a:cubicBezTo>
                      <a:pt x="171" y="221"/>
                      <a:pt x="289" y="283"/>
                      <a:pt x="411" y="339"/>
                    </a:cubicBezTo>
                    <a:cubicBezTo>
                      <a:pt x="513" y="391"/>
                      <a:pt x="618" y="466"/>
                      <a:pt x="737" y="466"/>
                    </a:cubicBezTo>
                    <a:cubicBezTo>
                      <a:pt x="742" y="466"/>
                      <a:pt x="747" y="465"/>
                      <a:pt x="753" y="465"/>
                    </a:cubicBezTo>
                    <a:cubicBezTo>
                      <a:pt x="859" y="458"/>
                      <a:pt x="905" y="339"/>
                      <a:pt x="837" y="260"/>
                    </a:cubicBezTo>
                    <a:cubicBezTo>
                      <a:pt x="757" y="169"/>
                      <a:pt x="620" y="146"/>
                      <a:pt x="510" y="104"/>
                    </a:cubicBezTo>
                    <a:cubicBezTo>
                      <a:pt x="384" y="58"/>
                      <a:pt x="255" y="20"/>
                      <a:pt x="122" y="2"/>
                    </a:cubicBezTo>
                    <a:cubicBezTo>
                      <a:pt x="117" y="1"/>
                      <a:pt x="113"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47"/>
              <p:cNvSpPr/>
              <p:nvPr/>
            </p:nvSpPr>
            <p:spPr>
              <a:xfrm rot="-1799979" flipH="1">
                <a:off x="7683621" y="2824177"/>
                <a:ext cx="38924" cy="22076"/>
              </a:xfrm>
              <a:custGeom>
                <a:avLst/>
                <a:gdLst/>
                <a:ahLst/>
                <a:cxnLst/>
                <a:rect l="l" t="t" r="r" b="b"/>
                <a:pathLst>
                  <a:path w="864" h="490" extrusionOk="0">
                    <a:moveTo>
                      <a:pt x="141" y="0"/>
                    </a:moveTo>
                    <a:cubicBezTo>
                      <a:pt x="51" y="0"/>
                      <a:pt x="1" y="154"/>
                      <a:pt x="96" y="205"/>
                    </a:cubicBezTo>
                    <a:cubicBezTo>
                      <a:pt x="207" y="262"/>
                      <a:pt x="312" y="327"/>
                      <a:pt x="427" y="379"/>
                    </a:cubicBezTo>
                    <a:cubicBezTo>
                      <a:pt x="521" y="429"/>
                      <a:pt x="632" y="490"/>
                      <a:pt x="742" y="490"/>
                    </a:cubicBezTo>
                    <a:cubicBezTo>
                      <a:pt x="833" y="490"/>
                      <a:pt x="864" y="388"/>
                      <a:pt x="811" y="323"/>
                    </a:cubicBezTo>
                    <a:cubicBezTo>
                      <a:pt x="742" y="239"/>
                      <a:pt x="621" y="197"/>
                      <a:pt x="521" y="151"/>
                    </a:cubicBezTo>
                    <a:cubicBezTo>
                      <a:pt x="407" y="102"/>
                      <a:pt x="293" y="56"/>
                      <a:pt x="176" y="7"/>
                    </a:cubicBezTo>
                    <a:cubicBezTo>
                      <a:pt x="164" y="2"/>
                      <a:pt x="152" y="0"/>
                      <a:pt x="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7"/>
              <p:cNvSpPr/>
              <p:nvPr/>
            </p:nvSpPr>
            <p:spPr>
              <a:xfrm rot="-1799979" flipH="1">
                <a:off x="7534495" y="2588806"/>
                <a:ext cx="34464" cy="22616"/>
              </a:xfrm>
              <a:custGeom>
                <a:avLst/>
                <a:gdLst/>
                <a:ahLst/>
                <a:cxnLst/>
                <a:rect l="l" t="t" r="r" b="b"/>
                <a:pathLst>
                  <a:path w="765" h="502" extrusionOk="0">
                    <a:moveTo>
                      <a:pt x="149" y="0"/>
                    </a:moveTo>
                    <a:cubicBezTo>
                      <a:pt x="61" y="0"/>
                      <a:pt x="1" y="123"/>
                      <a:pt x="96" y="178"/>
                    </a:cubicBezTo>
                    <a:cubicBezTo>
                      <a:pt x="202" y="239"/>
                      <a:pt x="305" y="304"/>
                      <a:pt x="408" y="376"/>
                    </a:cubicBezTo>
                    <a:cubicBezTo>
                      <a:pt x="488" y="433"/>
                      <a:pt x="556" y="501"/>
                      <a:pt x="654" y="501"/>
                    </a:cubicBezTo>
                    <a:cubicBezTo>
                      <a:pt x="668" y="501"/>
                      <a:pt x="682" y="500"/>
                      <a:pt x="696" y="497"/>
                    </a:cubicBezTo>
                    <a:cubicBezTo>
                      <a:pt x="746" y="486"/>
                      <a:pt x="765" y="434"/>
                      <a:pt x="757" y="388"/>
                    </a:cubicBezTo>
                    <a:cubicBezTo>
                      <a:pt x="738" y="274"/>
                      <a:pt x="617" y="224"/>
                      <a:pt x="525" y="171"/>
                    </a:cubicBezTo>
                    <a:cubicBezTo>
                      <a:pt x="419" y="114"/>
                      <a:pt x="308" y="60"/>
                      <a:pt x="194" y="11"/>
                    </a:cubicBezTo>
                    <a:cubicBezTo>
                      <a:pt x="179" y="4"/>
                      <a:pt x="16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47"/>
              <p:cNvSpPr/>
              <p:nvPr/>
            </p:nvSpPr>
            <p:spPr>
              <a:xfrm rot="-1799979" flipH="1">
                <a:off x="7526322" y="2546081"/>
                <a:ext cx="37527" cy="23968"/>
              </a:xfrm>
              <a:custGeom>
                <a:avLst/>
                <a:gdLst/>
                <a:ahLst/>
                <a:cxnLst/>
                <a:rect l="l" t="t" r="r" b="b"/>
                <a:pathLst>
                  <a:path w="833" h="532" extrusionOk="0">
                    <a:moveTo>
                      <a:pt x="145" y="0"/>
                    </a:moveTo>
                    <a:cubicBezTo>
                      <a:pt x="46" y="0"/>
                      <a:pt x="0" y="130"/>
                      <a:pt x="93" y="194"/>
                    </a:cubicBezTo>
                    <a:cubicBezTo>
                      <a:pt x="179" y="250"/>
                      <a:pt x="267" y="308"/>
                      <a:pt x="358" y="364"/>
                    </a:cubicBezTo>
                    <a:cubicBezTo>
                      <a:pt x="446" y="422"/>
                      <a:pt x="530" y="486"/>
                      <a:pt x="628" y="524"/>
                    </a:cubicBezTo>
                    <a:cubicBezTo>
                      <a:pt x="644" y="529"/>
                      <a:pt x="658" y="531"/>
                      <a:pt x="671" y="531"/>
                    </a:cubicBezTo>
                    <a:cubicBezTo>
                      <a:pt x="783" y="531"/>
                      <a:pt x="832" y="377"/>
                      <a:pt x="762" y="292"/>
                    </a:cubicBezTo>
                    <a:cubicBezTo>
                      <a:pt x="693" y="208"/>
                      <a:pt x="583" y="159"/>
                      <a:pt x="484" y="110"/>
                    </a:cubicBezTo>
                    <a:cubicBezTo>
                      <a:pt x="381" y="64"/>
                      <a:pt x="279" y="26"/>
                      <a:pt x="168" y="3"/>
                    </a:cubicBezTo>
                    <a:cubicBezTo>
                      <a:pt x="160" y="1"/>
                      <a:pt x="152"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7"/>
              <p:cNvSpPr/>
              <p:nvPr/>
            </p:nvSpPr>
            <p:spPr>
              <a:xfrm rot="-1799979" flipH="1">
                <a:off x="7479995" y="2489770"/>
                <a:ext cx="42978" cy="25094"/>
              </a:xfrm>
              <a:custGeom>
                <a:avLst/>
                <a:gdLst/>
                <a:ahLst/>
                <a:cxnLst/>
                <a:rect l="l" t="t" r="r" b="b"/>
                <a:pathLst>
                  <a:path w="954" h="557" extrusionOk="0">
                    <a:moveTo>
                      <a:pt x="170" y="0"/>
                    </a:moveTo>
                    <a:cubicBezTo>
                      <a:pt x="67" y="0"/>
                      <a:pt x="0" y="144"/>
                      <a:pt x="108" y="207"/>
                    </a:cubicBezTo>
                    <a:cubicBezTo>
                      <a:pt x="329" y="332"/>
                      <a:pt x="583" y="533"/>
                      <a:pt x="838" y="556"/>
                    </a:cubicBezTo>
                    <a:cubicBezTo>
                      <a:pt x="842" y="557"/>
                      <a:pt x="846" y="557"/>
                      <a:pt x="850" y="557"/>
                    </a:cubicBezTo>
                    <a:cubicBezTo>
                      <a:pt x="931" y="557"/>
                      <a:pt x="954" y="447"/>
                      <a:pt x="906" y="393"/>
                    </a:cubicBezTo>
                    <a:cubicBezTo>
                      <a:pt x="827" y="293"/>
                      <a:pt x="701" y="240"/>
                      <a:pt x="587" y="188"/>
                    </a:cubicBezTo>
                    <a:cubicBezTo>
                      <a:pt x="466" y="126"/>
                      <a:pt x="344" y="70"/>
                      <a:pt x="222" y="12"/>
                    </a:cubicBezTo>
                    <a:cubicBezTo>
                      <a:pt x="204" y="4"/>
                      <a:pt x="187"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7"/>
              <p:cNvSpPr/>
              <p:nvPr/>
            </p:nvSpPr>
            <p:spPr>
              <a:xfrm rot="-1799979" flipH="1">
                <a:off x="7440912" y="2475707"/>
                <a:ext cx="43654" cy="27572"/>
              </a:xfrm>
              <a:custGeom>
                <a:avLst/>
                <a:gdLst/>
                <a:ahLst/>
                <a:cxnLst/>
                <a:rect l="l" t="t" r="r" b="b"/>
                <a:pathLst>
                  <a:path w="969" h="612" extrusionOk="0">
                    <a:moveTo>
                      <a:pt x="165" y="1"/>
                    </a:moveTo>
                    <a:cubicBezTo>
                      <a:pt x="67" y="1"/>
                      <a:pt x="1" y="135"/>
                      <a:pt x="80" y="207"/>
                    </a:cubicBezTo>
                    <a:cubicBezTo>
                      <a:pt x="281" y="393"/>
                      <a:pt x="543" y="569"/>
                      <a:pt x="813" y="610"/>
                    </a:cubicBezTo>
                    <a:cubicBezTo>
                      <a:pt x="820" y="611"/>
                      <a:pt x="827" y="611"/>
                      <a:pt x="834" y="611"/>
                    </a:cubicBezTo>
                    <a:cubicBezTo>
                      <a:pt x="921" y="611"/>
                      <a:pt x="968" y="521"/>
                      <a:pt x="908" y="446"/>
                    </a:cubicBezTo>
                    <a:cubicBezTo>
                      <a:pt x="738" y="234"/>
                      <a:pt x="457" y="89"/>
                      <a:pt x="197" y="6"/>
                    </a:cubicBezTo>
                    <a:cubicBezTo>
                      <a:pt x="186" y="2"/>
                      <a:pt x="175" y="1"/>
                      <a:pt x="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7"/>
              <p:cNvSpPr/>
              <p:nvPr/>
            </p:nvSpPr>
            <p:spPr>
              <a:xfrm rot="-1799979" flipH="1">
                <a:off x="7386278" y="2485498"/>
                <a:ext cx="47393" cy="30005"/>
              </a:xfrm>
              <a:custGeom>
                <a:avLst/>
                <a:gdLst/>
                <a:ahLst/>
                <a:cxnLst/>
                <a:rect l="l" t="t" r="r" b="b"/>
                <a:pathLst>
                  <a:path w="1052" h="666" extrusionOk="0">
                    <a:moveTo>
                      <a:pt x="172" y="1"/>
                    </a:moveTo>
                    <a:cubicBezTo>
                      <a:pt x="64" y="1"/>
                      <a:pt x="0" y="149"/>
                      <a:pt x="110" y="224"/>
                    </a:cubicBezTo>
                    <a:cubicBezTo>
                      <a:pt x="239" y="308"/>
                      <a:pt x="369" y="395"/>
                      <a:pt x="502" y="479"/>
                    </a:cubicBezTo>
                    <a:cubicBezTo>
                      <a:pt x="623" y="554"/>
                      <a:pt x="738" y="650"/>
                      <a:pt x="882" y="665"/>
                    </a:cubicBezTo>
                    <a:cubicBezTo>
                      <a:pt x="885" y="665"/>
                      <a:pt x="888" y="665"/>
                      <a:pt x="891" y="665"/>
                    </a:cubicBezTo>
                    <a:cubicBezTo>
                      <a:pt x="985" y="665"/>
                      <a:pt x="1051" y="541"/>
                      <a:pt x="996" y="463"/>
                    </a:cubicBezTo>
                    <a:cubicBezTo>
                      <a:pt x="913" y="345"/>
                      <a:pt x="776" y="296"/>
                      <a:pt x="646" y="228"/>
                    </a:cubicBezTo>
                    <a:cubicBezTo>
                      <a:pt x="509" y="156"/>
                      <a:pt x="369" y="87"/>
                      <a:pt x="232" y="15"/>
                    </a:cubicBezTo>
                    <a:cubicBezTo>
                      <a:pt x="211" y="5"/>
                      <a:pt x="191"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7"/>
              <p:cNvSpPr/>
              <p:nvPr/>
            </p:nvSpPr>
            <p:spPr>
              <a:xfrm rot="-1799979" flipH="1">
                <a:off x="7422276" y="2574418"/>
                <a:ext cx="35410" cy="22797"/>
              </a:xfrm>
              <a:custGeom>
                <a:avLst/>
                <a:gdLst/>
                <a:ahLst/>
                <a:cxnLst/>
                <a:rect l="l" t="t" r="r" b="b"/>
                <a:pathLst>
                  <a:path w="786" h="506" extrusionOk="0">
                    <a:moveTo>
                      <a:pt x="113" y="0"/>
                    </a:moveTo>
                    <a:cubicBezTo>
                      <a:pt x="45" y="0"/>
                      <a:pt x="0" y="89"/>
                      <a:pt x="56" y="144"/>
                    </a:cubicBezTo>
                    <a:cubicBezTo>
                      <a:pt x="140" y="224"/>
                      <a:pt x="250" y="285"/>
                      <a:pt x="345" y="349"/>
                    </a:cubicBezTo>
                    <a:cubicBezTo>
                      <a:pt x="440" y="410"/>
                      <a:pt x="535" y="502"/>
                      <a:pt x="652" y="505"/>
                    </a:cubicBezTo>
                    <a:cubicBezTo>
                      <a:pt x="733" y="505"/>
                      <a:pt x="786" y="414"/>
                      <a:pt x="744" y="345"/>
                    </a:cubicBezTo>
                    <a:cubicBezTo>
                      <a:pt x="683" y="247"/>
                      <a:pt x="558" y="205"/>
                      <a:pt x="459" y="156"/>
                    </a:cubicBezTo>
                    <a:cubicBezTo>
                      <a:pt x="352" y="103"/>
                      <a:pt x="250" y="38"/>
                      <a:pt x="136" y="3"/>
                    </a:cubicBezTo>
                    <a:cubicBezTo>
                      <a:pt x="128" y="1"/>
                      <a:pt x="121" y="0"/>
                      <a:pt x="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7"/>
              <p:cNvSpPr/>
              <p:nvPr/>
            </p:nvSpPr>
            <p:spPr>
              <a:xfrm rot="-1799979" flipH="1">
                <a:off x="7436659" y="2608663"/>
                <a:ext cx="37392" cy="28113"/>
              </a:xfrm>
              <a:custGeom>
                <a:avLst/>
                <a:gdLst/>
                <a:ahLst/>
                <a:cxnLst/>
                <a:rect l="l" t="t" r="r" b="b"/>
                <a:pathLst>
                  <a:path w="830" h="624" extrusionOk="0">
                    <a:moveTo>
                      <a:pt x="141" y="0"/>
                    </a:moveTo>
                    <a:cubicBezTo>
                      <a:pt x="61" y="0"/>
                      <a:pt x="0" y="97"/>
                      <a:pt x="70" y="167"/>
                    </a:cubicBezTo>
                    <a:cubicBezTo>
                      <a:pt x="162" y="266"/>
                      <a:pt x="260" y="354"/>
                      <a:pt x="367" y="437"/>
                    </a:cubicBezTo>
                    <a:cubicBezTo>
                      <a:pt x="466" y="514"/>
                      <a:pt x="569" y="612"/>
                      <a:pt x="694" y="623"/>
                    </a:cubicBezTo>
                    <a:cubicBezTo>
                      <a:pt x="697" y="623"/>
                      <a:pt x="700" y="624"/>
                      <a:pt x="703" y="624"/>
                    </a:cubicBezTo>
                    <a:cubicBezTo>
                      <a:pt x="768" y="624"/>
                      <a:pt x="829" y="541"/>
                      <a:pt x="804" y="479"/>
                    </a:cubicBezTo>
                    <a:cubicBezTo>
                      <a:pt x="755" y="361"/>
                      <a:pt x="641" y="296"/>
                      <a:pt x="538" y="224"/>
                    </a:cubicBezTo>
                    <a:cubicBezTo>
                      <a:pt x="427" y="144"/>
                      <a:pt x="310" y="72"/>
                      <a:pt x="188" y="12"/>
                    </a:cubicBezTo>
                    <a:cubicBezTo>
                      <a:pt x="172" y="4"/>
                      <a:pt x="156" y="0"/>
                      <a:pt x="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7"/>
              <p:cNvSpPr/>
              <p:nvPr/>
            </p:nvSpPr>
            <p:spPr>
              <a:xfrm rot="-1799979" flipH="1">
                <a:off x="7357829" y="2565871"/>
                <a:ext cx="37887" cy="24283"/>
              </a:xfrm>
              <a:custGeom>
                <a:avLst/>
                <a:gdLst/>
                <a:ahLst/>
                <a:cxnLst/>
                <a:rect l="l" t="t" r="r" b="b"/>
                <a:pathLst>
                  <a:path w="841" h="539" extrusionOk="0">
                    <a:moveTo>
                      <a:pt x="80" y="1"/>
                    </a:moveTo>
                    <a:cubicBezTo>
                      <a:pt x="39" y="1"/>
                      <a:pt x="0" y="54"/>
                      <a:pt x="30" y="92"/>
                    </a:cubicBezTo>
                    <a:cubicBezTo>
                      <a:pt x="103" y="195"/>
                      <a:pt x="206" y="275"/>
                      <a:pt x="308" y="347"/>
                    </a:cubicBezTo>
                    <a:cubicBezTo>
                      <a:pt x="365" y="385"/>
                      <a:pt x="422" y="423"/>
                      <a:pt x="479" y="461"/>
                    </a:cubicBezTo>
                    <a:cubicBezTo>
                      <a:pt x="544" y="503"/>
                      <a:pt x="604" y="510"/>
                      <a:pt x="677" y="533"/>
                    </a:cubicBezTo>
                    <a:cubicBezTo>
                      <a:pt x="689" y="537"/>
                      <a:pt x="701" y="538"/>
                      <a:pt x="711" y="538"/>
                    </a:cubicBezTo>
                    <a:cubicBezTo>
                      <a:pt x="799" y="538"/>
                      <a:pt x="841" y="422"/>
                      <a:pt x="783" y="355"/>
                    </a:cubicBezTo>
                    <a:cubicBezTo>
                      <a:pt x="738" y="301"/>
                      <a:pt x="711" y="252"/>
                      <a:pt x="650" y="213"/>
                    </a:cubicBezTo>
                    <a:cubicBezTo>
                      <a:pt x="586" y="172"/>
                      <a:pt x="518" y="138"/>
                      <a:pt x="449" y="104"/>
                    </a:cubicBezTo>
                    <a:cubicBezTo>
                      <a:pt x="335" y="50"/>
                      <a:pt x="209"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7"/>
              <p:cNvSpPr/>
              <p:nvPr/>
            </p:nvSpPr>
            <p:spPr>
              <a:xfrm rot="-1799979" flipH="1">
                <a:off x="7409494" y="2694689"/>
                <a:ext cx="28697" cy="17300"/>
              </a:xfrm>
              <a:custGeom>
                <a:avLst/>
                <a:gdLst/>
                <a:ahLst/>
                <a:cxnLst/>
                <a:rect l="l" t="t" r="r" b="b"/>
                <a:pathLst>
                  <a:path w="637" h="384" extrusionOk="0">
                    <a:moveTo>
                      <a:pt x="144" y="1"/>
                    </a:moveTo>
                    <a:cubicBezTo>
                      <a:pt x="41" y="1"/>
                      <a:pt x="1" y="154"/>
                      <a:pt x="112" y="185"/>
                    </a:cubicBezTo>
                    <a:cubicBezTo>
                      <a:pt x="192" y="205"/>
                      <a:pt x="264" y="235"/>
                      <a:pt x="332" y="277"/>
                    </a:cubicBezTo>
                    <a:cubicBezTo>
                      <a:pt x="394" y="313"/>
                      <a:pt x="452" y="384"/>
                      <a:pt x="527" y="384"/>
                    </a:cubicBezTo>
                    <a:cubicBezTo>
                      <a:pt x="530" y="384"/>
                      <a:pt x="534" y="384"/>
                      <a:pt x="537" y="383"/>
                    </a:cubicBezTo>
                    <a:cubicBezTo>
                      <a:pt x="583" y="380"/>
                      <a:pt x="637" y="345"/>
                      <a:pt x="629" y="292"/>
                    </a:cubicBezTo>
                    <a:cubicBezTo>
                      <a:pt x="618" y="185"/>
                      <a:pt x="526" y="140"/>
                      <a:pt x="439" y="94"/>
                    </a:cubicBezTo>
                    <a:cubicBezTo>
                      <a:pt x="351" y="52"/>
                      <a:pt x="260" y="22"/>
                      <a:pt x="165" y="3"/>
                    </a:cubicBezTo>
                    <a:cubicBezTo>
                      <a:pt x="158" y="2"/>
                      <a:pt x="151"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7"/>
              <p:cNvSpPr/>
              <p:nvPr/>
            </p:nvSpPr>
            <p:spPr>
              <a:xfrm rot="-1799979" flipH="1">
                <a:off x="7435113" y="2720179"/>
                <a:ext cx="37842" cy="22707"/>
              </a:xfrm>
              <a:custGeom>
                <a:avLst/>
                <a:gdLst/>
                <a:ahLst/>
                <a:cxnLst/>
                <a:rect l="l" t="t" r="r" b="b"/>
                <a:pathLst>
                  <a:path w="840" h="504" extrusionOk="0">
                    <a:moveTo>
                      <a:pt x="126" y="0"/>
                    </a:moveTo>
                    <a:cubicBezTo>
                      <a:pt x="46" y="0"/>
                      <a:pt x="1" y="138"/>
                      <a:pt x="85" y="179"/>
                    </a:cubicBezTo>
                    <a:cubicBezTo>
                      <a:pt x="192" y="235"/>
                      <a:pt x="299" y="293"/>
                      <a:pt x="405" y="353"/>
                    </a:cubicBezTo>
                    <a:cubicBezTo>
                      <a:pt x="454" y="384"/>
                      <a:pt x="504" y="425"/>
                      <a:pt x="561" y="448"/>
                    </a:cubicBezTo>
                    <a:cubicBezTo>
                      <a:pt x="610" y="467"/>
                      <a:pt x="659" y="475"/>
                      <a:pt x="709" y="498"/>
                    </a:cubicBezTo>
                    <a:cubicBezTo>
                      <a:pt x="718" y="502"/>
                      <a:pt x="726" y="503"/>
                      <a:pt x="734" y="503"/>
                    </a:cubicBezTo>
                    <a:cubicBezTo>
                      <a:pt x="797" y="503"/>
                      <a:pt x="840" y="409"/>
                      <a:pt x="789" y="365"/>
                    </a:cubicBezTo>
                    <a:cubicBezTo>
                      <a:pt x="747" y="327"/>
                      <a:pt x="717" y="285"/>
                      <a:pt x="671" y="251"/>
                    </a:cubicBezTo>
                    <a:cubicBezTo>
                      <a:pt x="622" y="212"/>
                      <a:pt x="550" y="186"/>
                      <a:pt x="492" y="156"/>
                    </a:cubicBezTo>
                    <a:cubicBezTo>
                      <a:pt x="382" y="102"/>
                      <a:pt x="271" y="53"/>
                      <a:pt x="157" y="7"/>
                    </a:cubicBezTo>
                    <a:cubicBezTo>
                      <a:pt x="147" y="3"/>
                      <a:pt x="13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7"/>
              <p:cNvSpPr/>
              <p:nvPr/>
            </p:nvSpPr>
            <p:spPr>
              <a:xfrm rot="-1799979" flipH="1">
                <a:off x="7339748" y="2665620"/>
                <a:ext cx="36986" cy="22797"/>
              </a:xfrm>
              <a:custGeom>
                <a:avLst/>
                <a:gdLst/>
                <a:ahLst/>
                <a:cxnLst/>
                <a:rect l="l" t="t" r="r" b="b"/>
                <a:pathLst>
                  <a:path w="821" h="506" extrusionOk="0">
                    <a:moveTo>
                      <a:pt x="75" y="1"/>
                    </a:moveTo>
                    <a:cubicBezTo>
                      <a:pt x="6" y="1"/>
                      <a:pt x="1" y="97"/>
                      <a:pt x="48" y="131"/>
                    </a:cubicBezTo>
                    <a:cubicBezTo>
                      <a:pt x="151" y="199"/>
                      <a:pt x="269" y="249"/>
                      <a:pt x="376" y="313"/>
                    </a:cubicBezTo>
                    <a:cubicBezTo>
                      <a:pt x="474" y="375"/>
                      <a:pt x="569" y="477"/>
                      <a:pt x="683" y="503"/>
                    </a:cubicBezTo>
                    <a:cubicBezTo>
                      <a:pt x="691" y="505"/>
                      <a:pt x="698" y="506"/>
                      <a:pt x="705" y="506"/>
                    </a:cubicBezTo>
                    <a:cubicBezTo>
                      <a:pt x="771" y="506"/>
                      <a:pt x="820" y="432"/>
                      <a:pt x="786" y="370"/>
                    </a:cubicBezTo>
                    <a:cubicBezTo>
                      <a:pt x="722" y="256"/>
                      <a:pt x="569" y="192"/>
                      <a:pt x="455" y="135"/>
                    </a:cubicBezTo>
                    <a:cubicBezTo>
                      <a:pt x="341" y="78"/>
                      <a:pt x="212" y="17"/>
                      <a:pt x="83" y="1"/>
                    </a:cubicBezTo>
                    <a:cubicBezTo>
                      <a:pt x="80" y="1"/>
                      <a:pt x="78" y="1"/>
                      <a:pt x="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7"/>
              <p:cNvSpPr/>
              <p:nvPr/>
            </p:nvSpPr>
            <p:spPr>
              <a:xfrm rot="-1799979" flipH="1">
                <a:off x="7306022" y="2626239"/>
                <a:ext cx="41491" cy="27302"/>
              </a:xfrm>
              <a:custGeom>
                <a:avLst/>
                <a:gdLst/>
                <a:ahLst/>
                <a:cxnLst/>
                <a:rect l="l" t="t" r="r" b="b"/>
                <a:pathLst>
                  <a:path w="921" h="606" extrusionOk="0">
                    <a:moveTo>
                      <a:pt x="140" y="0"/>
                    </a:moveTo>
                    <a:cubicBezTo>
                      <a:pt x="52" y="0"/>
                      <a:pt x="0" y="114"/>
                      <a:pt x="65" y="179"/>
                    </a:cubicBezTo>
                    <a:cubicBezTo>
                      <a:pt x="168" y="286"/>
                      <a:pt x="293" y="365"/>
                      <a:pt x="415" y="445"/>
                    </a:cubicBezTo>
                    <a:cubicBezTo>
                      <a:pt x="529" y="521"/>
                      <a:pt x="647" y="605"/>
                      <a:pt x="791" y="605"/>
                    </a:cubicBezTo>
                    <a:cubicBezTo>
                      <a:pt x="875" y="605"/>
                      <a:pt x="921" y="518"/>
                      <a:pt x="882" y="445"/>
                    </a:cubicBezTo>
                    <a:cubicBezTo>
                      <a:pt x="818" y="316"/>
                      <a:pt x="684" y="256"/>
                      <a:pt x="563" y="187"/>
                    </a:cubicBezTo>
                    <a:cubicBezTo>
                      <a:pt x="438" y="119"/>
                      <a:pt x="309" y="46"/>
                      <a:pt x="172" y="5"/>
                    </a:cubicBezTo>
                    <a:cubicBezTo>
                      <a:pt x="161" y="2"/>
                      <a:pt x="150"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7"/>
              <p:cNvSpPr/>
              <p:nvPr/>
            </p:nvSpPr>
            <p:spPr>
              <a:xfrm rot="-1799979" flipH="1">
                <a:off x="7315840" y="2544871"/>
                <a:ext cx="30229" cy="22166"/>
              </a:xfrm>
              <a:custGeom>
                <a:avLst/>
                <a:gdLst/>
                <a:ahLst/>
                <a:cxnLst/>
                <a:rect l="l" t="t" r="r" b="b"/>
                <a:pathLst>
                  <a:path w="671" h="492" extrusionOk="0">
                    <a:moveTo>
                      <a:pt x="132" y="1"/>
                    </a:moveTo>
                    <a:cubicBezTo>
                      <a:pt x="53" y="1"/>
                      <a:pt x="0" y="107"/>
                      <a:pt x="62" y="164"/>
                    </a:cubicBezTo>
                    <a:cubicBezTo>
                      <a:pt x="150" y="241"/>
                      <a:pt x="237" y="329"/>
                      <a:pt x="332" y="389"/>
                    </a:cubicBezTo>
                    <a:cubicBezTo>
                      <a:pt x="382" y="415"/>
                      <a:pt x="435" y="434"/>
                      <a:pt x="488" y="457"/>
                    </a:cubicBezTo>
                    <a:cubicBezTo>
                      <a:pt x="527" y="478"/>
                      <a:pt x="554" y="492"/>
                      <a:pt x="589" y="492"/>
                    </a:cubicBezTo>
                    <a:cubicBezTo>
                      <a:pt x="599" y="492"/>
                      <a:pt x="610" y="491"/>
                      <a:pt x="622" y="488"/>
                    </a:cubicBezTo>
                    <a:cubicBezTo>
                      <a:pt x="652" y="480"/>
                      <a:pt x="667" y="450"/>
                      <a:pt x="671" y="423"/>
                    </a:cubicBezTo>
                    <a:cubicBezTo>
                      <a:pt x="671" y="370"/>
                      <a:pt x="648" y="336"/>
                      <a:pt x="613" y="298"/>
                    </a:cubicBezTo>
                    <a:cubicBezTo>
                      <a:pt x="572" y="252"/>
                      <a:pt x="534" y="199"/>
                      <a:pt x="488" y="161"/>
                    </a:cubicBezTo>
                    <a:cubicBezTo>
                      <a:pt x="393" y="85"/>
                      <a:pt x="271" y="39"/>
                      <a:pt x="157" y="5"/>
                    </a:cubicBezTo>
                    <a:cubicBezTo>
                      <a:pt x="148" y="2"/>
                      <a:pt x="140"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7"/>
              <p:cNvSpPr/>
              <p:nvPr/>
            </p:nvSpPr>
            <p:spPr>
              <a:xfrm rot="-1799979" flipH="1">
                <a:off x="7234751" y="2609463"/>
                <a:ext cx="40545" cy="31537"/>
              </a:xfrm>
              <a:custGeom>
                <a:avLst/>
                <a:gdLst/>
                <a:ahLst/>
                <a:cxnLst/>
                <a:rect l="l" t="t" r="r" b="b"/>
                <a:pathLst>
                  <a:path w="900" h="700" extrusionOk="0">
                    <a:moveTo>
                      <a:pt x="154" y="1"/>
                    </a:moveTo>
                    <a:cubicBezTo>
                      <a:pt x="66" y="1"/>
                      <a:pt x="0" y="134"/>
                      <a:pt x="78" y="198"/>
                    </a:cubicBezTo>
                    <a:cubicBezTo>
                      <a:pt x="196" y="289"/>
                      <a:pt x="310" y="392"/>
                      <a:pt x="420" y="495"/>
                    </a:cubicBezTo>
                    <a:cubicBezTo>
                      <a:pt x="521" y="588"/>
                      <a:pt x="606" y="699"/>
                      <a:pt x="746" y="699"/>
                    </a:cubicBezTo>
                    <a:cubicBezTo>
                      <a:pt x="759" y="699"/>
                      <a:pt x="772" y="698"/>
                      <a:pt x="785" y="696"/>
                    </a:cubicBezTo>
                    <a:cubicBezTo>
                      <a:pt x="819" y="688"/>
                      <a:pt x="857" y="651"/>
                      <a:pt x="861" y="616"/>
                    </a:cubicBezTo>
                    <a:cubicBezTo>
                      <a:pt x="899" y="437"/>
                      <a:pt x="743" y="335"/>
                      <a:pt x="617" y="240"/>
                    </a:cubicBezTo>
                    <a:cubicBezTo>
                      <a:pt x="484" y="137"/>
                      <a:pt x="340" y="69"/>
                      <a:pt x="187" y="7"/>
                    </a:cubicBezTo>
                    <a:cubicBezTo>
                      <a:pt x="176" y="3"/>
                      <a:pt x="165"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7"/>
              <p:cNvSpPr/>
              <p:nvPr/>
            </p:nvSpPr>
            <p:spPr>
              <a:xfrm rot="-1799979" flipH="1">
                <a:off x="7252713" y="2695000"/>
                <a:ext cx="25408" cy="21175"/>
              </a:xfrm>
              <a:custGeom>
                <a:avLst/>
                <a:gdLst/>
                <a:ahLst/>
                <a:cxnLst/>
                <a:rect l="l" t="t" r="r" b="b"/>
                <a:pathLst>
                  <a:path w="564" h="470" extrusionOk="0">
                    <a:moveTo>
                      <a:pt x="124" y="1"/>
                    </a:moveTo>
                    <a:cubicBezTo>
                      <a:pt x="113" y="1"/>
                      <a:pt x="101" y="2"/>
                      <a:pt x="88" y="4"/>
                    </a:cubicBezTo>
                    <a:cubicBezTo>
                      <a:pt x="43" y="8"/>
                      <a:pt x="1" y="66"/>
                      <a:pt x="5" y="111"/>
                    </a:cubicBezTo>
                    <a:cubicBezTo>
                      <a:pt x="12" y="191"/>
                      <a:pt x="62" y="240"/>
                      <a:pt x="119" y="294"/>
                    </a:cubicBezTo>
                    <a:cubicBezTo>
                      <a:pt x="168" y="336"/>
                      <a:pt x="217" y="381"/>
                      <a:pt x="267" y="422"/>
                    </a:cubicBezTo>
                    <a:cubicBezTo>
                      <a:pt x="302" y="453"/>
                      <a:pt x="343" y="469"/>
                      <a:pt x="383" y="469"/>
                    </a:cubicBezTo>
                    <a:cubicBezTo>
                      <a:pt x="427" y="469"/>
                      <a:pt x="471" y="449"/>
                      <a:pt x="503" y="408"/>
                    </a:cubicBezTo>
                    <a:cubicBezTo>
                      <a:pt x="564" y="331"/>
                      <a:pt x="536" y="229"/>
                      <a:pt x="457" y="176"/>
                    </a:cubicBezTo>
                    <a:cubicBezTo>
                      <a:pt x="404" y="141"/>
                      <a:pt x="347" y="103"/>
                      <a:pt x="294" y="69"/>
                    </a:cubicBezTo>
                    <a:cubicBezTo>
                      <a:pt x="239" y="34"/>
                      <a:pt x="187"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7"/>
              <p:cNvSpPr/>
              <p:nvPr/>
            </p:nvSpPr>
            <p:spPr>
              <a:xfrm rot="-1799979" flipH="1">
                <a:off x="7292769" y="2736711"/>
                <a:ext cx="31040" cy="20229"/>
              </a:xfrm>
              <a:custGeom>
                <a:avLst/>
                <a:gdLst/>
                <a:ahLst/>
                <a:cxnLst/>
                <a:rect l="l" t="t" r="r" b="b"/>
                <a:pathLst>
                  <a:path w="689" h="449" extrusionOk="0">
                    <a:moveTo>
                      <a:pt x="179" y="0"/>
                    </a:moveTo>
                    <a:cubicBezTo>
                      <a:pt x="67" y="0"/>
                      <a:pt x="1" y="150"/>
                      <a:pt x="114" y="227"/>
                    </a:cubicBezTo>
                    <a:cubicBezTo>
                      <a:pt x="186" y="277"/>
                      <a:pt x="263" y="338"/>
                      <a:pt x="342" y="380"/>
                    </a:cubicBezTo>
                    <a:cubicBezTo>
                      <a:pt x="409" y="411"/>
                      <a:pt x="484" y="448"/>
                      <a:pt x="558" y="448"/>
                    </a:cubicBezTo>
                    <a:cubicBezTo>
                      <a:pt x="572" y="448"/>
                      <a:pt x="586" y="447"/>
                      <a:pt x="600" y="444"/>
                    </a:cubicBezTo>
                    <a:cubicBezTo>
                      <a:pt x="654" y="436"/>
                      <a:pt x="688" y="368"/>
                      <a:pt x="673" y="319"/>
                    </a:cubicBezTo>
                    <a:cubicBezTo>
                      <a:pt x="642" y="235"/>
                      <a:pt x="559" y="182"/>
                      <a:pt x="486" y="132"/>
                    </a:cubicBezTo>
                    <a:cubicBezTo>
                      <a:pt x="411" y="83"/>
                      <a:pt x="319" y="52"/>
                      <a:pt x="240" y="15"/>
                    </a:cubicBezTo>
                    <a:cubicBezTo>
                      <a:pt x="219" y="5"/>
                      <a:pt x="198"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7"/>
              <p:cNvSpPr/>
              <p:nvPr/>
            </p:nvSpPr>
            <p:spPr>
              <a:xfrm rot="-1799979" flipH="1">
                <a:off x="7449585" y="2804547"/>
                <a:ext cx="37437" cy="22797"/>
              </a:xfrm>
              <a:custGeom>
                <a:avLst/>
                <a:gdLst/>
                <a:ahLst/>
                <a:cxnLst/>
                <a:rect l="l" t="t" r="r" b="b"/>
                <a:pathLst>
                  <a:path w="831" h="506" extrusionOk="0">
                    <a:moveTo>
                      <a:pt x="173" y="0"/>
                    </a:moveTo>
                    <a:cubicBezTo>
                      <a:pt x="71" y="0"/>
                      <a:pt x="1" y="141"/>
                      <a:pt x="111" y="201"/>
                    </a:cubicBezTo>
                    <a:cubicBezTo>
                      <a:pt x="278" y="292"/>
                      <a:pt x="441" y="387"/>
                      <a:pt x="601" y="486"/>
                    </a:cubicBezTo>
                    <a:cubicBezTo>
                      <a:pt x="623" y="499"/>
                      <a:pt x="644" y="505"/>
                      <a:pt x="664" y="505"/>
                    </a:cubicBezTo>
                    <a:cubicBezTo>
                      <a:pt x="766" y="505"/>
                      <a:pt x="830" y="350"/>
                      <a:pt x="722" y="280"/>
                    </a:cubicBezTo>
                    <a:cubicBezTo>
                      <a:pt x="562" y="173"/>
                      <a:pt x="399" y="87"/>
                      <a:pt x="220" y="10"/>
                    </a:cubicBezTo>
                    <a:cubicBezTo>
                      <a:pt x="204" y="3"/>
                      <a:pt x="189"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7"/>
              <p:cNvSpPr/>
              <p:nvPr/>
            </p:nvSpPr>
            <p:spPr>
              <a:xfrm rot="-1799979" flipH="1">
                <a:off x="7216516" y="2769211"/>
                <a:ext cx="30319" cy="21220"/>
              </a:xfrm>
              <a:custGeom>
                <a:avLst/>
                <a:gdLst/>
                <a:ahLst/>
                <a:cxnLst/>
                <a:rect l="l" t="t" r="r" b="b"/>
                <a:pathLst>
                  <a:path w="673" h="471" extrusionOk="0">
                    <a:moveTo>
                      <a:pt x="123" y="0"/>
                    </a:moveTo>
                    <a:cubicBezTo>
                      <a:pt x="60" y="0"/>
                      <a:pt x="1" y="86"/>
                      <a:pt x="62" y="135"/>
                    </a:cubicBezTo>
                    <a:cubicBezTo>
                      <a:pt x="141" y="200"/>
                      <a:pt x="222" y="265"/>
                      <a:pt x="305" y="325"/>
                    </a:cubicBezTo>
                    <a:cubicBezTo>
                      <a:pt x="385" y="386"/>
                      <a:pt x="461" y="458"/>
                      <a:pt x="564" y="470"/>
                    </a:cubicBezTo>
                    <a:cubicBezTo>
                      <a:pt x="568" y="470"/>
                      <a:pt x="572" y="471"/>
                      <a:pt x="576" y="471"/>
                    </a:cubicBezTo>
                    <a:cubicBezTo>
                      <a:pt x="640" y="471"/>
                      <a:pt x="673" y="386"/>
                      <a:pt x="643" y="333"/>
                    </a:cubicBezTo>
                    <a:cubicBezTo>
                      <a:pt x="598" y="253"/>
                      <a:pt x="499" y="207"/>
                      <a:pt x="419" y="161"/>
                    </a:cubicBezTo>
                    <a:cubicBezTo>
                      <a:pt x="336" y="109"/>
                      <a:pt x="244" y="59"/>
                      <a:pt x="157" y="9"/>
                    </a:cubicBezTo>
                    <a:cubicBezTo>
                      <a:pt x="146" y="3"/>
                      <a:pt x="134"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7"/>
              <p:cNvSpPr/>
              <p:nvPr/>
            </p:nvSpPr>
            <p:spPr>
              <a:xfrm rot="-1799979" flipH="1">
                <a:off x="7177755" y="2735680"/>
                <a:ext cx="41762" cy="26446"/>
              </a:xfrm>
              <a:custGeom>
                <a:avLst/>
                <a:gdLst/>
                <a:ahLst/>
                <a:cxnLst/>
                <a:rect l="l" t="t" r="r" b="b"/>
                <a:pathLst>
                  <a:path w="927" h="587" extrusionOk="0">
                    <a:moveTo>
                      <a:pt x="120" y="1"/>
                    </a:moveTo>
                    <a:cubicBezTo>
                      <a:pt x="42" y="1"/>
                      <a:pt x="1" y="125"/>
                      <a:pt x="79" y="166"/>
                    </a:cubicBezTo>
                    <a:cubicBezTo>
                      <a:pt x="327" y="294"/>
                      <a:pt x="536" y="470"/>
                      <a:pt x="794" y="580"/>
                    </a:cubicBezTo>
                    <a:cubicBezTo>
                      <a:pt x="803" y="585"/>
                      <a:pt x="813" y="587"/>
                      <a:pt x="823" y="587"/>
                    </a:cubicBezTo>
                    <a:cubicBezTo>
                      <a:pt x="873" y="587"/>
                      <a:pt x="927" y="538"/>
                      <a:pt x="889" y="485"/>
                    </a:cubicBezTo>
                    <a:cubicBezTo>
                      <a:pt x="703" y="226"/>
                      <a:pt x="436" y="108"/>
                      <a:pt x="148" y="6"/>
                    </a:cubicBezTo>
                    <a:cubicBezTo>
                      <a:pt x="138" y="3"/>
                      <a:pt x="129"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7"/>
              <p:cNvSpPr/>
              <p:nvPr/>
            </p:nvSpPr>
            <p:spPr>
              <a:xfrm rot="-1799979" flipH="1">
                <a:off x="7207178" y="2841763"/>
                <a:ext cx="25994" cy="21896"/>
              </a:xfrm>
              <a:custGeom>
                <a:avLst/>
                <a:gdLst/>
                <a:ahLst/>
                <a:cxnLst/>
                <a:rect l="l" t="t" r="r" b="b"/>
                <a:pathLst>
                  <a:path w="577" h="486" extrusionOk="0">
                    <a:moveTo>
                      <a:pt x="137" y="1"/>
                    </a:moveTo>
                    <a:cubicBezTo>
                      <a:pt x="57" y="1"/>
                      <a:pt x="1" y="112"/>
                      <a:pt x="63" y="180"/>
                    </a:cubicBezTo>
                    <a:cubicBezTo>
                      <a:pt x="162" y="291"/>
                      <a:pt x="269" y="439"/>
                      <a:pt x="421" y="481"/>
                    </a:cubicBezTo>
                    <a:cubicBezTo>
                      <a:pt x="432" y="484"/>
                      <a:pt x="442" y="486"/>
                      <a:pt x="452" y="486"/>
                    </a:cubicBezTo>
                    <a:cubicBezTo>
                      <a:pt x="532" y="486"/>
                      <a:pt x="577" y="396"/>
                      <a:pt x="546" y="322"/>
                    </a:cubicBezTo>
                    <a:cubicBezTo>
                      <a:pt x="481" y="180"/>
                      <a:pt x="311" y="97"/>
                      <a:pt x="189" y="17"/>
                    </a:cubicBezTo>
                    <a:cubicBezTo>
                      <a:pt x="171" y="6"/>
                      <a:pt x="154" y="1"/>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7"/>
              <p:cNvSpPr/>
              <p:nvPr/>
            </p:nvSpPr>
            <p:spPr>
              <a:xfrm rot="-1799979" flipH="1">
                <a:off x="7164510" y="2814035"/>
                <a:ext cx="30860" cy="30951"/>
              </a:xfrm>
              <a:custGeom>
                <a:avLst/>
                <a:gdLst/>
                <a:ahLst/>
                <a:cxnLst/>
                <a:rect l="l" t="t" r="r" b="b"/>
                <a:pathLst>
                  <a:path w="685" h="687" extrusionOk="0">
                    <a:moveTo>
                      <a:pt x="118" y="1"/>
                    </a:moveTo>
                    <a:cubicBezTo>
                      <a:pt x="49" y="1"/>
                      <a:pt x="0" y="88"/>
                      <a:pt x="31" y="159"/>
                    </a:cubicBezTo>
                    <a:cubicBezTo>
                      <a:pt x="77" y="257"/>
                      <a:pt x="133" y="341"/>
                      <a:pt x="202" y="429"/>
                    </a:cubicBezTo>
                    <a:cubicBezTo>
                      <a:pt x="270" y="524"/>
                      <a:pt x="354" y="585"/>
                      <a:pt x="442" y="657"/>
                    </a:cubicBezTo>
                    <a:cubicBezTo>
                      <a:pt x="466" y="677"/>
                      <a:pt x="495" y="686"/>
                      <a:pt x="522" y="686"/>
                    </a:cubicBezTo>
                    <a:cubicBezTo>
                      <a:pt x="607" y="686"/>
                      <a:pt x="685" y="604"/>
                      <a:pt x="628" y="512"/>
                    </a:cubicBezTo>
                    <a:cubicBezTo>
                      <a:pt x="567" y="409"/>
                      <a:pt x="514" y="315"/>
                      <a:pt x="430" y="231"/>
                    </a:cubicBezTo>
                    <a:cubicBezTo>
                      <a:pt x="351" y="147"/>
                      <a:pt x="267" y="78"/>
                      <a:pt x="172" y="18"/>
                    </a:cubicBezTo>
                    <a:cubicBezTo>
                      <a:pt x="153" y="6"/>
                      <a:pt x="135" y="1"/>
                      <a:pt x="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7"/>
              <p:cNvSpPr/>
              <p:nvPr/>
            </p:nvSpPr>
            <p:spPr>
              <a:xfrm rot="-1799979" flipH="1">
                <a:off x="7174186" y="2922130"/>
                <a:ext cx="31445" cy="24554"/>
              </a:xfrm>
              <a:custGeom>
                <a:avLst/>
                <a:gdLst/>
                <a:ahLst/>
                <a:cxnLst/>
                <a:rect l="l" t="t" r="r" b="b"/>
                <a:pathLst>
                  <a:path w="698" h="545" extrusionOk="0">
                    <a:moveTo>
                      <a:pt x="119" y="1"/>
                    </a:moveTo>
                    <a:cubicBezTo>
                      <a:pt x="53" y="1"/>
                      <a:pt x="0" y="93"/>
                      <a:pt x="57" y="143"/>
                    </a:cubicBezTo>
                    <a:cubicBezTo>
                      <a:pt x="141" y="219"/>
                      <a:pt x="225" y="295"/>
                      <a:pt x="308" y="367"/>
                    </a:cubicBezTo>
                    <a:cubicBezTo>
                      <a:pt x="381" y="428"/>
                      <a:pt x="464" y="526"/>
                      <a:pt x="563" y="542"/>
                    </a:cubicBezTo>
                    <a:cubicBezTo>
                      <a:pt x="571" y="543"/>
                      <a:pt x="579" y="544"/>
                      <a:pt x="586" y="544"/>
                    </a:cubicBezTo>
                    <a:cubicBezTo>
                      <a:pt x="656" y="544"/>
                      <a:pt x="697" y="478"/>
                      <a:pt x="669" y="409"/>
                    </a:cubicBezTo>
                    <a:cubicBezTo>
                      <a:pt x="632" y="317"/>
                      <a:pt x="513" y="257"/>
                      <a:pt x="434" y="203"/>
                    </a:cubicBezTo>
                    <a:cubicBezTo>
                      <a:pt x="343" y="139"/>
                      <a:pt x="251" y="78"/>
                      <a:pt x="160" y="14"/>
                    </a:cubicBezTo>
                    <a:cubicBezTo>
                      <a:pt x="146" y="5"/>
                      <a:pt x="132"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47"/>
              <p:cNvSpPr/>
              <p:nvPr/>
            </p:nvSpPr>
            <p:spPr>
              <a:xfrm rot="-1799979" flipH="1">
                <a:off x="7138783" y="2892739"/>
                <a:ext cx="28652" cy="29014"/>
              </a:xfrm>
              <a:custGeom>
                <a:avLst/>
                <a:gdLst/>
                <a:ahLst/>
                <a:cxnLst/>
                <a:rect l="l" t="t" r="r" b="b"/>
                <a:pathLst>
                  <a:path w="636" h="644" extrusionOk="0">
                    <a:moveTo>
                      <a:pt x="145" y="1"/>
                    </a:moveTo>
                    <a:cubicBezTo>
                      <a:pt x="53" y="1"/>
                      <a:pt x="1" y="100"/>
                      <a:pt x="43" y="180"/>
                    </a:cubicBezTo>
                    <a:cubicBezTo>
                      <a:pt x="84" y="264"/>
                      <a:pt x="168" y="317"/>
                      <a:pt x="225" y="393"/>
                    </a:cubicBezTo>
                    <a:cubicBezTo>
                      <a:pt x="286" y="476"/>
                      <a:pt x="313" y="576"/>
                      <a:pt x="411" y="617"/>
                    </a:cubicBezTo>
                    <a:cubicBezTo>
                      <a:pt x="433" y="636"/>
                      <a:pt x="458" y="644"/>
                      <a:pt x="483" y="644"/>
                    </a:cubicBezTo>
                    <a:cubicBezTo>
                      <a:pt x="538" y="644"/>
                      <a:pt x="591" y="602"/>
                      <a:pt x="601" y="541"/>
                    </a:cubicBezTo>
                    <a:cubicBezTo>
                      <a:pt x="636" y="469"/>
                      <a:pt x="624" y="404"/>
                      <a:pt x="578" y="332"/>
                    </a:cubicBezTo>
                    <a:cubicBezTo>
                      <a:pt x="548" y="279"/>
                      <a:pt x="510" y="225"/>
                      <a:pt x="464" y="180"/>
                    </a:cubicBezTo>
                    <a:cubicBezTo>
                      <a:pt x="385" y="92"/>
                      <a:pt x="267"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47"/>
              <p:cNvSpPr/>
              <p:nvPr/>
            </p:nvSpPr>
            <p:spPr>
              <a:xfrm rot="-1799979" flipH="1">
                <a:off x="7145160" y="2971845"/>
                <a:ext cx="26084" cy="21715"/>
              </a:xfrm>
              <a:custGeom>
                <a:avLst/>
                <a:gdLst/>
                <a:ahLst/>
                <a:cxnLst/>
                <a:rect l="l" t="t" r="r" b="b"/>
                <a:pathLst>
                  <a:path w="579" h="482" extrusionOk="0">
                    <a:moveTo>
                      <a:pt x="144" y="1"/>
                    </a:moveTo>
                    <a:cubicBezTo>
                      <a:pt x="63" y="1"/>
                      <a:pt x="0" y="116"/>
                      <a:pt x="69" y="185"/>
                    </a:cubicBezTo>
                    <a:cubicBezTo>
                      <a:pt x="126" y="242"/>
                      <a:pt x="180" y="306"/>
                      <a:pt x="244" y="360"/>
                    </a:cubicBezTo>
                    <a:cubicBezTo>
                      <a:pt x="308" y="413"/>
                      <a:pt x="380" y="481"/>
                      <a:pt x="468" y="481"/>
                    </a:cubicBezTo>
                    <a:cubicBezTo>
                      <a:pt x="470" y="482"/>
                      <a:pt x="472" y="482"/>
                      <a:pt x="473" y="482"/>
                    </a:cubicBezTo>
                    <a:cubicBezTo>
                      <a:pt x="539" y="482"/>
                      <a:pt x="578" y="415"/>
                      <a:pt x="567" y="356"/>
                    </a:cubicBezTo>
                    <a:cubicBezTo>
                      <a:pt x="552" y="276"/>
                      <a:pt x="464" y="211"/>
                      <a:pt x="403" y="162"/>
                    </a:cubicBezTo>
                    <a:cubicBezTo>
                      <a:pt x="339" y="109"/>
                      <a:pt x="266" y="67"/>
                      <a:pt x="198" y="18"/>
                    </a:cubicBezTo>
                    <a:cubicBezTo>
                      <a:pt x="180" y="6"/>
                      <a:pt x="162"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47"/>
              <p:cNvSpPr/>
              <p:nvPr/>
            </p:nvSpPr>
            <p:spPr>
              <a:xfrm rot="-1799979" flipH="1">
                <a:off x="7077284" y="2907960"/>
                <a:ext cx="12569" cy="22842"/>
              </a:xfrm>
              <a:custGeom>
                <a:avLst/>
                <a:gdLst/>
                <a:ahLst/>
                <a:cxnLst/>
                <a:rect l="l" t="t" r="r" b="b"/>
                <a:pathLst>
                  <a:path w="279" h="507" extrusionOk="0">
                    <a:moveTo>
                      <a:pt x="188" y="0"/>
                    </a:moveTo>
                    <a:cubicBezTo>
                      <a:pt x="158" y="0"/>
                      <a:pt x="128" y="17"/>
                      <a:pt x="114" y="57"/>
                    </a:cubicBezTo>
                    <a:cubicBezTo>
                      <a:pt x="96" y="121"/>
                      <a:pt x="73" y="186"/>
                      <a:pt x="54" y="255"/>
                    </a:cubicBezTo>
                    <a:cubicBezTo>
                      <a:pt x="35" y="316"/>
                      <a:pt x="0" y="380"/>
                      <a:pt x="28" y="444"/>
                    </a:cubicBezTo>
                    <a:cubicBezTo>
                      <a:pt x="39" y="483"/>
                      <a:pt x="73" y="507"/>
                      <a:pt x="108" y="507"/>
                    </a:cubicBezTo>
                    <a:cubicBezTo>
                      <a:pt x="128" y="507"/>
                      <a:pt x="148" y="499"/>
                      <a:pt x="165" y="483"/>
                    </a:cubicBezTo>
                    <a:cubicBezTo>
                      <a:pt x="217" y="437"/>
                      <a:pt x="221" y="369"/>
                      <a:pt x="233" y="304"/>
                    </a:cubicBezTo>
                    <a:lnTo>
                      <a:pt x="267" y="99"/>
                    </a:lnTo>
                    <a:cubicBezTo>
                      <a:pt x="278" y="39"/>
                      <a:pt x="233" y="0"/>
                      <a:pt x="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47"/>
              <p:cNvSpPr/>
              <p:nvPr/>
            </p:nvSpPr>
            <p:spPr>
              <a:xfrm rot="-1799979" flipH="1">
                <a:off x="7068998" y="2861886"/>
                <a:ext cx="16624" cy="26806"/>
              </a:xfrm>
              <a:custGeom>
                <a:avLst/>
                <a:gdLst/>
                <a:ahLst/>
                <a:cxnLst/>
                <a:rect l="l" t="t" r="r" b="b"/>
                <a:pathLst>
                  <a:path w="369" h="595" extrusionOk="0">
                    <a:moveTo>
                      <a:pt x="258" y="1"/>
                    </a:moveTo>
                    <a:cubicBezTo>
                      <a:pt x="219" y="1"/>
                      <a:pt x="178" y="21"/>
                      <a:pt x="160" y="68"/>
                    </a:cubicBezTo>
                    <a:cubicBezTo>
                      <a:pt x="126" y="147"/>
                      <a:pt x="91" y="223"/>
                      <a:pt x="61" y="303"/>
                    </a:cubicBezTo>
                    <a:cubicBezTo>
                      <a:pt x="46" y="341"/>
                      <a:pt x="19" y="383"/>
                      <a:pt x="12" y="424"/>
                    </a:cubicBezTo>
                    <a:cubicBezTo>
                      <a:pt x="0" y="463"/>
                      <a:pt x="16" y="497"/>
                      <a:pt x="19" y="535"/>
                    </a:cubicBezTo>
                    <a:cubicBezTo>
                      <a:pt x="26" y="576"/>
                      <a:pt x="61" y="594"/>
                      <a:pt x="97" y="594"/>
                    </a:cubicBezTo>
                    <a:cubicBezTo>
                      <a:pt x="120" y="594"/>
                      <a:pt x="143" y="587"/>
                      <a:pt x="160" y="573"/>
                    </a:cubicBezTo>
                    <a:cubicBezTo>
                      <a:pt x="194" y="542"/>
                      <a:pt x="217" y="528"/>
                      <a:pt x="232" y="486"/>
                    </a:cubicBezTo>
                    <a:cubicBezTo>
                      <a:pt x="251" y="447"/>
                      <a:pt x="259" y="402"/>
                      <a:pt x="270" y="364"/>
                    </a:cubicBezTo>
                    <a:cubicBezTo>
                      <a:pt x="297" y="280"/>
                      <a:pt x="319" y="200"/>
                      <a:pt x="346" y="117"/>
                    </a:cubicBezTo>
                    <a:cubicBezTo>
                      <a:pt x="369" y="44"/>
                      <a:pt x="315" y="1"/>
                      <a:pt x="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47"/>
              <p:cNvSpPr/>
              <p:nvPr/>
            </p:nvSpPr>
            <p:spPr>
              <a:xfrm rot="-1799979" flipH="1">
                <a:off x="6974123" y="2822039"/>
                <a:ext cx="16534" cy="19147"/>
              </a:xfrm>
              <a:custGeom>
                <a:avLst/>
                <a:gdLst/>
                <a:ahLst/>
                <a:cxnLst/>
                <a:rect l="l" t="t" r="r" b="b"/>
                <a:pathLst>
                  <a:path w="367" h="425" extrusionOk="0">
                    <a:moveTo>
                      <a:pt x="226" y="1"/>
                    </a:moveTo>
                    <a:cubicBezTo>
                      <a:pt x="161" y="5"/>
                      <a:pt x="119" y="43"/>
                      <a:pt x="96" y="104"/>
                    </a:cubicBezTo>
                    <a:cubicBezTo>
                      <a:pt x="98" y="97"/>
                      <a:pt x="99" y="94"/>
                      <a:pt x="99" y="94"/>
                    </a:cubicBezTo>
                    <a:lnTo>
                      <a:pt x="99" y="94"/>
                    </a:lnTo>
                    <a:cubicBezTo>
                      <a:pt x="99" y="94"/>
                      <a:pt x="98" y="96"/>
                      <a:pt x="96" y="100"/>
                    </a:cubicBezTo>
                    <a:cubicBezTo>
                      <a:pt x="89" y="115"/>
                      <a:pt x="82" y="126"/>
                      <a:pt x="77" y="142"/>
                    </a:cubicBezTo>
                    <a:cubicBezTo>
                      <a:pt x="73" y="157"/>
                      <a:pt x="73" y="172"/>
                      <a:pt x="73" y="188"/>
                    </a:cubicBezTo>
                    <a:cubicBezTo>
                      <a:pt x="70" y="206"/>
                      <a:pt x="62" y="218"/>
                      <a:pt x="54" y="233"/>
                    </a:cubicBezTo>
                    <a:cubicBezTo>
                      <a:pt x="0" y="324"/>
                      <a:pt x="82" y="425"/>
                      <a:pt x="168" y="425"/>
                    </a:cubicBezTo>
                    <a:cubicBezTo>
                      <a:pt x="197" y="425"/>
                      <a:pt x="227" y="413"/>
                      <a:pt x="252" y="385"/>
                    </a:cubicBezTo>
                    <a:cubicBezTo>
                      <a:pt x="282" y="355"/>
                      <a:pt x="310" y="316"/>
                      <a:pt x="332" y="279"/>
                    </a:cubicBezTo>
                    <a:lnTo>
                      <a:pt x="332" y="279"/>
                    </a:lnTo>
                    <a:cubicBezTo>
                      <a:pt x="326" y="284"/>
                      <a:pt x="323" y="286"/>
                      <a:pt x="322" y="286"/>
                    </a:cubicBezTo>
                    <a:cubicBezTo>
                      <a:pt x="320" y="286"/>
                      <a:pt x="329" y="276"/>
                      <a:pt x="347" y="256"/>
                    </a:cubicBezTo>
                    <a:cubicBezTo>
                      <a:pt x="359" y="233"/>
                      <a:pt x="366" y="206"/>
                      <a:pt x="366" y="179"/>
                    </a:cubicBezTo>
                    <a:cubicBezTo>
                      <a:pt x="366" y="153"/>
                      <a:pt x="363" y="126"/>
                      <a:pt x="359" y="104"/>
                    </a:cubicBezTo>
                    <a:cubicBezTo>
                      <a:pt x="347" y="46"/>
                      <a:pt x="279"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47"/>
              <p:cNvSpPr/>
              <p:nvPr/>
            </p:nvSpPr>
            <p:spPr>
              <a:xfrm rot="-1799979" flipH="1">
                <a:off x="7000873" y="2769350"/>
                <a:ext cx="20723" cy="32798"/>
              </a:xfrm>
              <a:custGeom>
                <a:avLst/>
                <a:gdLst/>
                <a:ahLst/>
                <a:cxnLst/>
                <a:rect l="l" t="t" r="r" b="b"/>
                <a:pathLst>
                  <a:path w="460" h="728" extrusionOk="0">
                    <a:moveTo>
                      <a:pt x="343" y="1"/>
                    </a:moveTo>
                    <a:cubicBezTo>
                      <a:pt x="311" y="1"/>
                      <a:pt x="279" y="15"/>
                      <a:pt x="256" y="48"/>
                    </a:cubicBezTo>
                    <a:cubicBezTo>
                      <a:pt x="191" y="143"/>
                      <a:pt x="134" y="231"/>
                      <a:pt x="85" y="338"/>
                    </a:cubicBezTo>
                    <a:cubicBezTo>
                      <a:pt x="62" y="383"/>
                      <a:pt x="35" y="433"/>
                      <a:pt x="20" y="482"/>
                    </a:cubicBezTo>
                    <a:cubicBezTo>
                      <a:pt x="1" y="547"/>
                      <a:pt x="20" y="589"/>
                      <a:pt x="32" y="650"/>
                    </a:cubicBezTo>
                    <a:cubicBezTo>
                      <a:pt x="44" y="703"/>
                      <a:pt x="89" y="728"/>
                      <a:pt x="136" y="728"/>
                    </a:cubicBezTo>
                    <a:cubicBezTo>
                      <a:pt x="166" y="728"/>
                      <a:pt x="196" y="718"/>
                      <a:pt x="218" y="699"/>
                    </a:cubicBezTo>
                    <a:cubicBezTo>
                      <a:pt x="264" y="657"/>
                      <a:pt x="290" y="641"/>
                      <a:pt x="317" y="585"/>
                    </a:cubicBezTo>
                    <a:cubicBezTo>
                      <a:pt x="336" y="539"/>
                      <a:pt x="348" y="482"/>
                      <a:pt x="362" y="433"/>
                    </a:cubicBezTo>
                    <a:cubicBezTo>
                      <a:pt x="393" y="330"/>
                      <a:pt x="416" y="227"/>
                      <a:pt x="442" y="125"/>
                    </a:cubicBezTo>
                    <a:cubicBezTo>
                      <a:pt x="460" y="51"/>
                      <a:pt x="403" y="1"/>
                      <a:pt x="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47"/>
              <p:cNvSpPr/>
              <p:nvPr/>
            </p:nvSpPr>
            <p:spPr>
              <a:xfrm rot="-1799979" flipH="1">
                <a:off x="6949177" y="2739030"/>
                <a:ext cx="16488" cy="24689"/>
              </a:xfrm>
              <a:custGeom>
                <a:avLst/>
                <a:gdLst/>
                <a:ahLst/>
                <a:cxnLst/>
                <a:rect l="l" t="t" r="r" b="b"/>
                <a:pathLst>
                  <a:path w="366" h="548" extrusionOk="0">
                    <a:moveTo>
                      <a:pt x="214" y="1"/>
                    </a:moveTo>
                    <a:cubicBezTo>
                      <a:pt x="173" y="1"/>
                      <a:pt x="132" y="21"/>
                      <a:pt x="107" y="61"/>
                    </a:cubicBezTo>
                    <a:cubicBezTo>
                      <a:pt x="73" y="118"/>
                      <a:pt x="85" y="190"/>
                      <a:pt x="65" y="255"/>
                    </a:cubicBezTo>
                    <a:cubicBezTo>
                      <a:pt x="43" y="330"/>
                      <a:pt x="1" y="407"/>
                      <a:pt x="54" y="483"/>
                    </a:cubicBezTo>
                    <a:cubicBezTo>
                      <a:pt x="75" y="519"/>
                      <a:pt x="114" y="548"/>
                      <a:pt x="156" y="548"/>
                    </a:cubicBezTo>
                    <a:cubicBezTo>
                      <a:pt x="159" y="548"/>
                      <a:pt x="161" y="548"/>
                      <a:pt x="164" y="548"/>
                    </a:cubicBezTo>
                    <a:cubicBezTo>
                      <a:pt x="297" y="540"/>
                      <a:pt x="343" y="418"/>
                      <a:pt x="355" y="304"/>
                    </a:cubicBezTo>
                    <a:cubicBezTo>
                      <a:pt x="366" y="216"/>
                      <a:pt x="366" y="99"/>
                      <a:pt x="297" y="34"/>
                    </a:cubicBezTo>
                    <a:cubicBezTo>
                      <a:pt x="273" y="12"/>
                      <a:pt x="244" y="1"/>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47"/>
              <p:cNvSpPr/>
              <p:nvPr/>
            </p:nvSpPr>
            <p:spPr>
              <a:xfrm rot="-1799979" flipH="1">
                <a:off x="6887352" y="2756193"/>
                <a:ext cx="24733" cy="35817"/>
              </a:xfrm>
              <a:custGeom>
                <a:avLst/>
                <a:gdLst/>
                <a:ahLst/>
                <a:cxnLst/>
                <a:rect l="l" t="t" r="r" b="b"/>
                <a:pathLst>
                  <a:path w="549" h="795" extrusionOk="0">
                    <a:moveTo>
                      <a:pt x="427" y="1"/>
                    </a:moveTo>
                    <a:cubicBezTo>
                      <a:pt x="400" y="1"/>
                      <a:pt x="371" y="14"/>
                      <a:pt x="350" y="46"/>
                    </a:cubicBezTo>
                    <a:cubicBezTo>
                      <a:pt x="240" y="217"/>
                      <a:pt x="1" y="487"/>
                      <a:pt x="77" y="703"/>
                    </a:cubicBezTo>
                    <a:cubicBezTo>
                      <a:pt x="93" y="751"/>
                      <a:pt x="145" y="795"/>
                      <a:pt x="199" y="795"/>
                    </a:cubicBezTo>
                    <a:cubicBezTo>
                      <a:pt x="218" y="795"/>
                      <a:pt x="237" y="789"/>
                      <a:pt x="255" y="776"/>
                    </a:cubicBezTo>
                    <a:cubicBezTo>
                      <a:pt x="434" y="639"/>
                      <a:pt x="431" y="343"/>
                      <a:pt x="517" y="145"/>
                    </a:cubicBezTo>
                    <a:cubicBezTo>
                      <a:pt x="549" y="68"/>
                      <a:pt x="490"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47"/>
              <p:cNvSpPr/>
              <p:nvPr/>
            </p:nvSpPr>
            <p:spPr>
              <a:xfrm rot="-1799979" flipH="1">
                <a:off x="6855054" y="2793462"/>
                <a:ext cx="22886" cy="32258"/>
              </a:xfrm>
              <a:custGeom>
                <a:avLst/>
                <a:gdLst/>
                <a:ahLst/>
                <a:cxnLst/>
                <a:rect l="l" t="t" r="r" b="b"/>
                <a:pathLst>
                  <a:path w="508" h="716" extrusionOk="0">
                    <a:moveTo>
                      <a:pt x="414" y="1"/>
                    </a:moveTo>
                    <a:cubicBezTo>
                      <a:pt x="388" y="1"/>
                      <a:pt x="363" y="11"/>
                      <a:pt x="347" y="35"/>
                    </a:cubicBezTo>
                    <a:cubicBezTo>
                      <a:pt x="275" y="137"/>
                      <a:pt x="199" y="229"/>
                      <a:pt x="138" y="335"/>
                    </a:cubicBezTo>
                    <a:cubicBezTo>
                      <a:pt x="80" y="430"/>
                      <a:pt x="1" y="529"/>
                      <a:pt x="39" y="643"/>
                    </a:cubicBezTo>
                    <a:cubicBezTo>
                      <a:pt x="51" y="684"/>
                      <a:pt x="91" y="715"/>
                      <a:pt x="132" y="715"/>
                    </a:cubicBezTo>
                    <a:cubicBezTo>
                      <a:pt x="141" y="715"/>
                      <a:pt x="149" y="714"/>
                      <a:pt x="157" y="711"/>
                    </a:cubicBezTo>
                    <a:cubicBezTo>
                      <a:pt x="282" y="669"/>
                      <a:pt x="313" y="552"/>
                      <a:pt x="362" y="441"/>
                    </a:cubicBezTo>
                    <a:cubicBezTo>
                      <a:pt x="411" y="327"/>
                      <a:pt x="442" y="209"/>
                      <a:pt x="487" y="92"/>
                    </a:cubicBezTo>
                    <a:cubicBezTo>
                      <a:pt x="507" y="37"/>
                      <a:pt x="461" y="1"/>
                      <a:pt x="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47"/>
              <p:cNvSpPr/>
              <p:nvPr/>
            </p:nvSpPr>
            <p:spPr>
              <a:xfrm rot="-1799979" flipH="1">
                <a:off x="6830018" y="2846648"/>
                <a:ext cx="19822" cy="29915"/>
              </a:xfrm>
              <a:custGeom>
                <a:avLst/>
                <a:gdLst/>
                <a:ahLst/>
                <a:cxnLst/>
                <a:rect l="l" t="t" r="r" b="b"/>
                <a:pathLst>
                  <a:path w="440" h="664" extrusionOk="0">
                    <a:moveTo>
                      <a:pt x="352" y="0"/>
                    </a:moveTo>
                    <a:cubicBezTo>
                      <a:pt x="329" y="0"/>
                      <a:pt x="307" y="7"/>
                      <a:pt x="289" y="22"/>
                    </a:cubicBezTo>
                    <a:cubicBezTo>
                      <a:pt x="213" y="91"/>
                      <a:pt x="153" y="182"/>
                      <a:pt x="114" y="277"/>
                    </a:cubicBezTo>
                    <a:cubicBezTo>
                      <a:pt x="69" y="380"/>
                      <a:pt x="0" y="490"/>
                      <a:pt x="65" y="600"/>
                    </a:cubicBezTo>
                    <a:cubicBezTo>
                      <a:pt x="90" y="642"/>
                      <a:pt x="133" y="664"/>
                      <a:pt x="177" y="664"/>
                    </a:cubicBezTo>
                    <a:cubicBezTo>
                      <a:pt x="201" y="664"/>
                      <a:pt x="225" y="658"/>
                      <a:pt x="247" y="646"/>
                    </a:cubicBezTo>
                    <a:cubicBezTo>
                      <a:pt x="350" y="593"/>
                      <a:pt x="354" y="475"/>
                      <a:pt x="384" y="372"/>
                    </a:cubicBezTo>
                    <a:cubicBezTo>
                      <a:pt x="411" y="281"/>
                      <a:pt x="434" y="182"/>
                      <a:pt x="437" y="83"/>
                    </a:cubicBezTo>
                    <a:cubicBezTo>
                      <a:pt x="440" y="30"/>
                      <a:pt x="396" y="0"/>
                      <a:pt x="3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47"/>
              <p:cNvSpPr/>
              <p:nvPr/>
            </p:nvSpPr>
            <p:spPr>
              <a:xfrm rot="-1799979" flipH="1">
                <a:off x="6772118" y="2791701"/>
                <a:ext cx="23516" cy="26356"/>
              </a:xfrm>
              <a:custGeom>
                <a:avLst/>
                <a:gdLst/>
                <a:ahLst/>
                <a:cxnLst/>
                <a:rect l="l" t="t" r="r" b="b"/>
                <a:pathLst>
                  <a:path w="522" h="585" extrusionOk="0">
                    <a:moveTo>
                      <a:pt x="348" y="1"/>
                    </a:moveTo>
                    <a:cubicBezTo>
                      <a:pt x="327" y="1"/>
                      <a:pt x="305" y="9"/>
                      <a:pt x="289" y="26"/>
                    </a:cubicBezTo>
                    <a:cubicBezTo>
                      <a:pt x="205" y="118"/>
                      <a:pt x="167" y="228"/>
                      <a:pt x="69" y="307"/>
                    </a:cubicBezTo>
                    <a:cubicBezTo>
                      <a:pt x="0" y="361"/>
                      <a:pt x="11" y="479"/>
                      <a:pt x="69" y="536"/>
                    </a:cubicBezTo>
                    <a:cubicBezTo>
                      <a:pt x="100" y="567"/>
                      <a:pt x="145" y="584"/>
                      <a:pt x="190" y="584"/>
                    </a:cubicBezTo>
                    <a:cubicBezTo>
                      <a:pt x="232" y="584"/>
                      <a:pt x="273" y="569"/>
                      <a:pt x="300" y="536"/>
                    </a:cubicBezTo>
                    <a:cubicBezTo>
                      <a:pt x="411" y="411"/>
                      <a:pt x="521" y="213"/>
                      <a:pt x="426" y="46"/>
                    </a:cubicBezTo>
                    <a:cubicBezTo>
                      <a:pt x="410" y="17"/>
                      <a:pt x="379" y="1"/>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47"/>
              <p:cNvSpPr/>
              <p:nvPr/>
            </p:nvSpPr>
            <p:spPr>
              <a:xfrm rot="-1799979" flipH="1">
                <a:off x="6792920" y="2727930"/>
                <a:ext cx="18561" cy="34105"/>
              </a:xfrm>
              <a:custGeom>
                <a:avLst/>
                <a:gdLst/>
                <a:ahLst/>
                <a:cxnLst/>
                <a:rect l="l" t="t" r="r" b="b"/>
                <a:pathLst>
                  <a:path w="412" h="757" extrusionOk="0">
                    <a:moveTo>
                      <a:pt x="280" y="0"/>
                    </a:moveTo>
                    <a:cubicBezTo>
                      <a:pt x="249" y="0"/>
                      <a:pt x="221" y="15"/>
                      <a:pt x="206" y="53"/>
                    </a:cubicBezTo>
                    <a:cubicBezTo>
                      <a:pt x="164" y="152"/>
                      <a:pt x="118" y="246"/>
                      <a:pt x="80" y="350"/>
                    </a:cubicBezTo>
                    <a:cubicBezTo>
                      <a:pt x="65" y="399"/>
                      <a:pt x="38" y="444"/>
                      <a:pt x="23" y="494"/>
                    </a:cubicBezTo>
                    <a:cubicBezTo>
                      <a:pt x="0" y="551"/>
                      <a:pt x="11" y="604"/>
                      <a:pt x="20" y="665"/>
                    </a:cubicBezTo>
                    <a:cubicBezTo>
                      <a:pt x="28" y="730"/>
                      <a:pt x="79" y="756"/>
                      <a:pt x="134" y="756"/>
                    </a:cubicBezTo>
                    <a:cubicBezTo>
                      <a:pt x="172" y="756"/>
                      <a:pt x="211" y="744"/>
                      <a:pt x="240" y="722"/>
                    </a:cubicBezTo>
                    <a:cubicBezTo>
                      <a:pt x="407" y="592"/>
                      <a:pt x="411" y="300"/>
                      <a:pt x="396" y="102"/>
                    </a:cubicBezTo>
                    <a:cubicBezTo>
                      <a:pt x="391" y="47"/>
                      <a:pt x="332"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47"/>
              <p:cNvSpPr/>
              <p:nvPr/>
            </p:nvSpPr>
            <p:spPr>
              <a:xfrm rot="-1799979" flipH="1">
                <a:off x="6846356" y="2702003"/>
                <a:ext cx="20903" cy="31852"/>
              </a:xfrm>
              <a:custGeom>
                <a:avLst/>
                <a:gdLst/>
                <a:ahLst/>
                <a:cxnLst/>
                <a:rect l="l" t="t" r="r" b="b"/>
                <a:pathLst>
                  <a:path w="464" h="707" extrusionOk="0">
                    <a:moveTo>
                      <a:pt x="352" y="0"/>
                    </a:moveTo>
                    <a:cubicBezTo>
                      <a:pt x="329" y="0"/>
                      <a:pt x="306" y="11"/>
                      <a:pt x="289" y="33"/>
                    </a:cubicBezTo>
                    <a:cubicBezTo>
                      <a:pt x="228" y="113"/>
                      <a:pt x="194" y="216"/>
                      <a:pt x="152" y="307"/>
                    </a:cubicBezTo>
                    <a:cubicBezTo>
                      <a:pt x="110" y="390"/>
                      <a:pt x="22" y="486"/>
                      <a:pt x="11" y="577"/>
                    </a:cubicBezTo>
                    <a:cubicBezTo>
                      <a:pt x="1" y="640"/>
                      <a:pt x="41" y="706"/>
                      <a:pt x="107" y="706"/>
                    </a:cubicBezTo>
                    <a:cubicBezTo>
                      <a:pt x="116" y="706"/>
                      <a:pt x="126" y="705"/>
                      <a:pt x="136" y="702"/>
                    </a:cubicBezTo>
                    <a:cubicBezTo>
                      <a:pt x="250" y="668"/>
                      <a:pt x="334" y="527"/>
                      <a:pt x="384" y="421"/>
                    </a:cubicBezTo>
                    <a:cubicBezTo>
                      <a:pt x="433" y="307"/>
                      <a:pt x="464" y="166"/>
                      <a:pt x="418" y="48"/>
                    </a:cubicBezTo>
                    <a:cubicBezTo>
                      <a:pt x="406" y="17"/>
                      <a:pt x="379" y="0"/>
                      <a:pt x="3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47"/>
              <p:cNvSpPr/>
              <p:nvPr/>
            </p:nvSpPr>
            <p:spPr>
              <a:xfrm rot="-1799979" flipH="1">
                <a:off x="6902084" y="2672610"/>
                <a:ext cx="18381" cy="30816"/>
              </a:xfrm>
              <a:custGeom>
                <a:avLst/>
                <a:gdLst/>
                <a:ahLst/>
                <a:cxnLst/>
                <a:rect l="l" t="t" r="r" b="b"/>
                <a:pathLst>
                  <a:path w="408" h="684" extrusionOk="0">
                    <a:moveTo>
                      <a:pt x="298" y="0"/>
                    </a:moveTo>
                    <a:cubicBezTo>
                      <a:pt x="257" y="0"/>
                      <a:pt x="218" y="22"/>
                      <a:pt x="206" y="72"/>
                    </a:cubicBezTo>
                    <a:cubicBezTo>
                      <a:pt x="183" y="159"/>
                      <a:pt x="146" y="251"/>
                      <a:pt x="108" y="331"/>
                    </a:cubicBezTo>
                    <a:cubicBezTo>
                      <a:pt x="62" y="429"/>
                      <a:pt x="1" y="505"/>
                      <a:pt x="58" y="615"/>
                    </a:cubicBezTo>
                    <a:cubicBezTo>
                      <a:pt x="83" y="663"/>
                      <a:pt x="131" y="683"/>
                      <a:pt x="181" y="683"/>
                    </a:cubicBezTo>
                    <a:cubicBezTo>
                      <a:pt x="192" y="683"/>
                      <a:pt x="203" y="682"/>
                      <a:pt x="215" y="680"/>
                    </a:cubicBezTo>
                    <a:cubicBezTo>
                      <a:pt x="336" y="654"/>
                      <a:pt x="362" y="521"/>
                      <a:pt x="385" y="414"/>
                    </a:cubicBezTo>
                    <a:cubicBezTo>
                      <a:pt x="408" y="308"/>
                      <a:pt x="408" y="209"/>
                      <a:pt x="408" y="103"/>
                    </a:cubicBezTo>
                    <a:cubicBezTo>
                      <a:pt x="408" y="38"/>
                      <a:pt x="352"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47"/>
              <p:cNvSpPr/>
              <p:nvPr/>
            </p:nvSpPr>
            <p:spPr>
              <a:xfrm rot="-1799979" flipH="1">
                <a:off x="6915890" y="2632113"/>
                <a:ext cx="15587" cy="38385"/>
              </a:xfrm>
              <a:custGeom>
                <a:avLst/>
                <a:gdLst/>
                <a:ahLst/>
                <a:cxnLst/>
                <a:rect l="l" t="t" r="r" b="b"/>
                <a:pathLst>
                  <a:path w="346" h="852" extrusionOk="0">
                    <a:moveTo>
                      <a:pt x="267" y="1"/>
                    </a:moveTo>
                    <a:cubicBezTo>
                      <a:pt x="245" y="1"/>
                      <a:pt x="224" y="13"/>
                      <a:pt x="217" y="39"/>
                    </a:cubicBezTo>
                    <a:cubicBezTo>
                      <a:pt x="183" y="165"/>
                      <a:pt x="130" y="287"/>
                      <a:pt x="88" y="408"/>
                    </a:cubicBezTo>
                    <a:cubicBezTo>
                      <a:pt x="54" y="527"/>
                      <a:pt x="0" y="641"/>
                      <a:pt x="27" y="762"/>
                    </a:cubicBezTo>
                    <a:cubicBezTo>
                      <a:pt x="39" y="817"/>
                      <a:pt x="94" y="851"/>
                      <a:pt x="148" y="851"/>
                    </a:cubicBezTo>
                    <a:cubicBezTo>
                      <a:pt x="179" y="851"/>
                      <a:pt x="210" y="840"/>
                      <a:pt x="232" y="815"/>
                    </a:cubicBezTo>
                    <a:cubicBezTo>
                      <a:pt x="319" y="720"/>
                      <a:pt x="323" y="590"/>
                      <a:pt x="335" y="465"/>
                    </a:cubicBezTo>
                    <a:cubicBezTo>
                      <a:pt x="346" y="329"/>
                      <a:pt x="331" y="195"/>
                      <a:pt x="323" y="55"/>
                    </a:cubicBezTo>
                    <a:cubicBezTo>
                      <a:pt x="323" y="21"/>
                      <a:pt x="294"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47"/>
              <p:cNvSpPr/>
              <p:nvPr/>
            </p:nvSpPr>
            <p:spPr>
              <a:xfrm rot="-1799979" flipH="1">
                <a:off x="6810362" y="2586783"/>
                <a:ext cx="21579" cy="39556"/>
              </a:xfrm>
              <a:custGeom>
                <a:avLst/>
                <a:gdLst/>
                <a:ahLst/>
                <a:cxnLst/>
                <a:rect l="l" t="t" r="r" b="b"/>
                <a:pathLst>
                  <a:path w="479" h="878" extrusionOk="0">
                    <a:moveTo>
                      <a:pt x="324" y="0"/>
                    </a:moveTo>
                    <a:cubicBezTo>
                      <a:pt x="292" y="0"/>
                      <a:pt x="261" y="17"/>
                      <a:pt x="254" y="55"/>
                    </a:cubicBezTo>
                    <a:cubicBezTo>
                      <a:pt x="231" y="180"/>
                      <a:pt x="189" y="313"/>
                      <a:pt x="136" y="434"/>
                    </a:cubicBezTo>
                    <a:cubicBezTo>
                      <a:pt x="87" y="545"/>
                      <a:pt x="18" y="648"/>
                      <a:pt x="6" y="773"/>
                    </a:cubicBezTo>
                    <a:cubicBezTo>
                      <a:pt x="0" y="828"/>
                      <a:pt x="54" y="877"/>
                      <a:pt x="107" y="877"/>
                    </a:cubicBezTo>
                    <a:cubicBezTo>
                      <a:pt x="117" y="877"/>
                      <a:pt x="127" y="876"/>
                      <a:pt x="136" y="872"/>
                    </a:cubicBezTo>
                    <a:cubicBezTo>
                      <a:pt x="440" y="754"/>
                      <a:pt x="478" y="325"/>
                      <a:pt x="402" y="55"/>
                    </a:cubicBezTo>
                    <a:cubicBezTo>
                      <a:pt x="393" y="20"/>
                      <a:pt x="358" y="0"/>
                      <a:pt x="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47"/>
              <p:cNvSpPr/>
              <p:nvPr/>
            </p:nvSpPr>
            <p:spPr>
              <a:xfrm rot="-1799979" flipH="1">
                <a:off x="6805250" y="2641360"/>
                <a:ext cx="21444" cy="35276"/>
              </a:xfrm>
              <a:custGeom>
                <a:avLst/>
                <a:gdLst/>
                <a:ahLst/>
                <a:cxnLst/>
                <a:rect l="l" t="t" r="r" b="b"/>
                <a:pathLst>
                  <a:path w="476" h="783" extrusionOk="0">
                    <a:moveTo>
                      <a:pt x="322" y="0"/>
                    </a:moveTo>
                    <a:cubicBezTo>
                      <a:pt x="277" y="0"/>
                      <a:pt x="232" y="24"/>
                      <a:pt x="225" y="71"/>
                    </a:cubicBezTo>
                    <a:cubicBezTo>
                      <a:pt x="209" y="185"/>
                      <a:pt x="164" y="303"/>
                      <a:pt x="115" y="406"/>
                    </a:cubicBezTo>
                    <a:cubicBezTo>
                      <a:pt x="62" y="508"/>
                      <a:pt x="0" y="612"/>
                      <a:pt x="65" y="726"/>
                    </a:cubicBezTo>
                    <a:cubicBezTo>
                      <a:pt x="84" y="759"/>
                      <a:pt x="122" y="779"/>
                      <a:pt x="164" y="782"/>
                    </a:cubicBezTo>
                    <a:cubicBezTo>
                      <a:pt x="165" y="782"/>
                      <a:pt x="167" y="782"/>
                      <a:pt x="168" y="782"/>
                    </a:cubicBezTo>
                    <a:cubicBezTo>
                      <a:pt x="476" y="782"/>
                      <a:pt x="445" y="269"/>
                      <a:pt x="418" y="71"/>
                    </a:cubicBezTo>
                    <a:cubicBezTo>
                      <a:pt x="411" y="24"/>
                      <a:pt x="366" y="0"/>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47"/>
              <p:cNvSpPr/>
              <p:nvPr/>
            </p:nvSpPr>
            <p:spPr>
              <a:xfrm rot="-1799979" flipH="1">
                <a:off x="6746542" y="2675418"/>
                <a:ext cx="24417" cy="39061"/>
              </a:xfrm>
              <a:custGeom>
                <a:avLst/>
                <a:gdLst/>
                <a:ahLst/>
                <a:cxnLst/>
                <a:rect l="l" t="t" r="r" b="b"/>
                <a:pathLst>
                  <a:path w="542" h="867" extrusionOk="0">
                    <a:moveTo>
                      <a:pt x="424" y="0"/>
                    </a:moveTo>
                    <a:cubicBezTo>
                      <a:pt x="379" y="0"/>
                      <a:pt x="333" y="26"/>
                      <a:pt x="317" y="80"/>
                    </a:cubicBezTo>
                    <a:cubicBezTo>
                      <a:pt x="249" y="305"/>
                      <a:pt x="86" y="480"/>
                      <a:pt x="25" y="700"/>
                    </a:cubicBezTo>
                    <a:cubicBezTo>
                      <a:pt x="0" y="795"/>
                      <a:pt x="75" y="867"/>
                      <a:pt x="157" y="867"/>
                    </a:cubicBezTo>
                    <a:cubicBezTo>
                      <a:pt x="178" y="867"/>
                      <a:pt x="199" y="862"/>
                      <a:pt x="219" y="852"/>
                    </a:cubicBezTo>
                    <a:cubicBezTo>
                      <a:pt x="477" y="719"/>
                      <a:pt x="542" y="377"/>
                      <a:pt x="535" y="107"/>
                    </a:cubicBezTo>
                    <a:cubicBezTo>
                      <a:pt x="535" y="38"/>
                      <a:pt x="479"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47"/>
              <p:cNvSpPr/>
              <p:nvPr/>
            </p:nvSpPr>
            <p:spPr>
              <a:xfrm rot="-1799979" flipH="1">
                <a:off x="6712966" y="2610859"/>
                <a:ext cx="20903" cy="32258"/>
              </a:xfrm>
              <a:custGeom>
                <a:avLst/>
                <a:gdLst/>
                <a:ahLst/>
                <a:cxnLst/>
                <a:rect l="l" t="t" r="r" b="b"/>
                <a:pathLst>
                  <a:path w="464" h="716" extrusionOk="0">
                    <a:moveTo>
                      <a:pt x="358" y="1"/>
                    </a:moveTo>
                    <a:cubicBezTo>
                      <a:pt x="318" y="1"/>
                      <a:pt x="277" y="22"/>
                      <a:pt x="269" y="64"/>
                    </a:cubicBezTo>
                    <a:cubicBezTo>
                      <a:pt x="251" y="160"/>
                      <a:pt x="217" y="255"/>
                      <a:pt x="160" y="338"/>
                    </a:cubicBezTo>
                    <a:cubicBezTo>
                      <a:pt x="137" y="376"/>
                      <a:pt x="114" y="422"/>
                      <a:pt x="87" y="460"/>
                    </a:cubicBezTo>
                    <a:cubicBezTo>
                      <a:pt x="57" y="502"/>
                      <a:pt x="23" y="533"/>
                      <a:pt x="11" y="585"/>
                    </a:cubicBezTo>
                    <a:cubicBezTo>
                      <a:pt x="1" y="649"/>
                      <a:pt x="36" y="715"/>
                      <a:pt x="104" y="715"/>
                    </a:cubicBezTo>
                    <a:cubicBezTo>
                      <a:pt x="106" y="715"/>
                      <a:pt x="108" y="715"/>
                      <a:pt x="110" y="715"/>
                    </a:cubicBezTo>
                    <a:cubicBezTo>
                      <a:pt x="239" y="711"/>
                      <a:pt x="353" y="566"/>
                      <a:pt x="399" y="457"/>
                    </a:cubicBezTo>
                    <a:cubicBezTo>
                      <a:pt x="457" y="327"/>
                      <a:pt x="464" y="201"/>
                      <a:pt x="441" y="64"/>
                    </a:cubicBezTo>
                    <a:cubicBezTo>
                      <a:pt x="435" y="22"/>
                      <a:pt x="397"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47"/>
              <p:cNvSpPr/>
              <p:nvPr/>
            </p:nvSpPr>
            <p:spPr>
              <a:xfrm rot="-1799979" flipH="1">
                <a:off x="6708309" y="2571508"/>
                <a:ext cx="23381" cy="27302"/>
              </a:xfrm>
              <a:custGeom>
                <a:avLst/>
                <a:gdLst/>
                <a:ahLst/>
                <a:cxnLst/>
                <a:rect l="l" t="t" r="r" b="b"/>
                <a:pathLst>
                  <a:path w="519" h="606" extrusionOk="0">
                    <a:moveTo>
                      <a:pt x="402" y="0"/>
                    </a:moveTo>
                    <a:cubicBezTo>
                      <a:pt x="379" y="0"/>
                      <a:pt x="355" y="9"/>
                      <a:pt x="335" y="30"/>
                    </a:cubicBezTo>
                    <a:cubicBezTo>
                      <a:pt x="274" y="95"/>
                      <a:pt x="216" y="160"/>
                      <a:pt x="156" y="225"/>
                    </a:cubicBezTo>
                    <a:cubicBezTo>
                      <a:pt x="95" y="297"/>
                      <a:pt x="0" y="372"/>
                      <a:pt x="7" y="475"/>
                    </a:cubicBezTo>
                    <a:cubicBezTo>
                      <a:pt x="11" y="548"/>
                      <a:pt x="61" y="605"/>
                      <a:pt x="137" y="605"/>
                    </a:cubicBezTo>
                    <a:cubicBezTo>
                      <a:pt x="139" y="605"/>
                      <a:pt x="141" y="605"/>
                      <a:pt x="143" y="605"/>
                    </a:cubicBezTo>
                    <a:cubicBezTo>
                      <a:pt x="257" y="605"/>
                      <a:pt x="331" y="493"/>
                      <a:pt x="388" y="403"/>
                    </a:cubicBezTo>
                    <a:cubicBezTo>
                      <a:pt x="445" y="316"/>
                      <a:pt x="479" y="228"/>
                      <a:pt x="502" y="130"/>
                    </a:cubicBezTo>
                    <a:cubicBezTo>
                      <a:pt x="518" y="61"/>
                      <a:pt x="462" y="0"/>
                      <a:pt x="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47"/>
              <p:cNvSpPr/>
              <p:nvPr/>
            </p:nvSpPr>
            <p:spPr>
              <a:xfrm rot="-1799979" flipH="1">
                <a:off x="6663103" y="2667471"/>
                <a:ext cx="15633" cy="33339"/>
              </a:xfrm>
              <a:custGeom>
                <a:avLst/>
                <a:gdLst/>
                <a:ahLst/>
                <a:cxnLst/>
                <a:rect l="l" t="t" r="r" b="b"/>
                <a:pathLst>
                  <a:path w="347" h="740" extrusionOk="0">
                    <a:moveTo>
                      <a:pt x="253" y="1"/>
                    </a:moveTo>
                    <a:cubicBezTo>
                      <a:pt x="219" y="1"/>
                      <a:pt x="186" y="19"/>
                      <a:pt x="172" y="59"/>
                    </a:cubicBezTo>
                    <a:cubicBezTo>
                      <a:pt x="108" y="249"/>
                      <a:pt x="1" y="473"/>
                      <a:pt x="39" y="678"/>
                    </a:cubicBezTo>
                    <a:cubicBezTo>
                      <a:pt x="49" y="719"/>
                      <a:pt x="86" y="740"/>
                      <a:pt x="123" y="740"/>
                    </a:cubicBezTo>
                    <a:cubicBezTo>
                      <a:pt x="146" y="740"/>
                      <a:pt x="168" y="732"/>
                      <a:pt x="183" y="717"/>
                    </a:cubicBezTo>
                    <a:cubicBezTo>
                      <a:pt x="339" y="564"/>
                      <a:pt x="347" y="287"/>
                      <a:pt x="336" y="81"/>
                    </a:cubicBezTo>
                    <a:cubicBezTo>
                      <a:pt x="334" y="29"/>
                      <a:pt x="293" y="1"/>
                      <a:pt x="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47"/>
              <p:cNvSpPr/>
              <p:nvPr/>
            </p:nvSpPr>
            <p:spPr>
              <a:xfrm rot="-1799979" flipH="1">
                <a:off x="6688787" y="2747288"/>
                <a:ext cx="18786" cy="28518"/>
              </a:xfrm>
              <a:custGeom>
                <a:avLst/>
                <a:gdLst/>
                <a:ahLst/>
                <a:cxnLst/>
                <a:rect l="l" t="t" r="r" b="b"/>
                <a:pathLst>
                  <a:path w="417" h="633" extrusionOk="0">
                    <a:moveTo>
                      <a:pt x="300" y="1"/>
                    </a:moveTo>
                    <a:cubicBezTo>
                      <a:pt x="258" y="1"/>
                      <a:pt x="214" y="25"/>
                      <a:pt x="196" y="78"/>
                    </a:cubicBezTo>
                    <a:cubicBezTo>
                      <a:pt x="169" y="150"/>
                      <a:pt x="143" y="226"/>
                      <a:pt x="104" y="299"/>
                    </a:cubicBezTo>
                    <a:cubicBezTo>
                      <a:pt x="70" y="359"/>
                      <a:pt x="36" y="408"/>
                      <a:pt x="36" y="469"/>
                    </a:cubicBezTo>
                    <a:cubicBezTo>
                      <a:pt x="32" y="481"/>
                      <a:pt x="29" y="492"/>
                      <a:pt x="24" y="504"/>
                    </a:cubicBezTo>
                    <a:cubicBezTo>
                      <a:pt x="0" y="567"/>
                      <a:pt x="65" y="633"/>
                      <a:pt x="126" y="633"/>
                    </a:cubicBezTo>
                    <a:cubicBezTo>
                      <a:pt x="143" y="633"/>
                      <a:pt x="159" y="628"/>
                      <a:pt x="173" y="618"/>
                    </a:cubicBezTo>
                    <a:cubicBezTo>
                      <a:pt x="184" y="610"/>
                      <a:pt x="192" y="603"/>
                      <a:pt x="199" y="599"/>
                    </a:cubicBezTo>
                    <a:cubicBezTo>
                      <a:pt x="290" y="576"/>
                      <a:pt x="329" y="473"/>
                      <a:pt x="362" y="390"/>
                    </a:cubicBezTo>
                    <a:cubicBezTo>
                      <a:pt x="401" y="299"/>
                      <a:pt x="416" y="203"/>
                      <a:pt x="408" y="104"/>
                    </a:cubicBezTo>
                    <a:cubicBezTo>
                      <a:pt x="404" y="37"/>
                      <a:pt x="353"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47"/>
              <p:cNvSpPr/>
              <p:nvPr/>
            </p:nvSpPr>
            <p:spPr>
              <a:xfrm rot="-1799979" flipH="1">
                <a:off x="6858976" y="2926102"/>
                <a:ext cx="20093" cy="38115"/>
              </a:xfrm>
              <a:custGeom>
                <a:avLst/>
                <a:gdLst/>
                <a:ahLst/>
                <a:cxnLst/>
                <a:rect l="l" t="t" r="r" b="b"/>
                <a:pathLst>
                  <a:path w="446" h="846" extrusionOk="0">
                    <a:moveTo>
                      <a:pt x="343" y="0"/>
                    </a:moveTo>
                    <a:cubicBezTo>
                      <a:pt x="306" y="0"/>
                      <a:pt x="269" y="22"/>
                      <a:pt x="251" y="67"/>
                    </a:cubicBezTo>
                    <a:cubicBezTo>
                      <a:pt x="202" y="184"/>
                      <a:pt x="160" y="306"/>
                      <a:pt x="111" y="427"/>
                    </a:cubicBezTo>
                    <a:cubicBezTo>
                      <a:pt x="69" y="541"/>
                      <a:pt x="0" y="637"/>
                      <a:pt x="27" y="766"/>
                    </a:cubicBezTo>
                    <a:cubicBezTo>
                      <a:pt x="40" y="821"/>
                      <a:pt x="89" y="846"/>
                      <a:pt x="138" y="846"/>
                    </a:cubicBezTo>
                    <a:cubicBezTo>
                      <a:pt x="158" y="846"/>
                      <a:pt x="177" y="842"/>
                      <a:pt x="195" y="834"/>
                    </a:cubicBezTo>
                    <a:cubicBezTo>
                      <a:pt x="320" y="774"/>
                      <a:pt x="354" y="625"/>
                      <a:pt x="388" y="504"/>
                    </a:cubicBezTo>
                    <a:cubicBezTo>
                      <a:pt x="430" y="367"/>
                      <a:pt x="445" y="230"/>
                      <a:pt x="434" y="90"/>
                    </a:cubicBezTo>
                    <a:cubicBezTo>
                      <a:pt x="430" y="31"/>
                      <a:pt x="387" y="0"/>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47"/>
              <p:cNvSpPr/>
              <p:nvPr/>
            </p:nvSpPr>
            <p:spPr>
              <a:xfrm rot="-1799979" flipH="1">
                <a:off x="6807738" y="2930526"/>
                <a:ext cx="19867" cy="31492"/>
              </a:xfrm>
              <a:custGeom>
                <a:avLst/>
                <a:gdLst/>
                <a:ahLst/>
                <a:cxnLst/>
                <a:rect l="l" t="t" r="r" b="b"/>
                <a:pathLst>
                  <a:path w="441" h="699" extrusionOk="0">
                    <a:moveTo>
                      <a:pt x="328" y="1"/>
                    </a:moveTo>
                    <a:cubicBezTo>
                      <a:pt x="301" y="1"/>
                      <a:pt x="275" y="14"/>
                      <a:pt x="260" y="47"/>
                    </a:cubicBezTo>
                    <a:cubicBezTo>
                      <a:pt x="219" y="138"/>
                      <a:pt x="169" y="226"/>
                      <a:pt x="120" y="314"/>
                    </a:cubicBezTo>
                    <a:cubicBezTo>
                      <a:pt x="67" y="400"/>
                      <a:pt x="48" y="492"/>
                      <a:pt x="17" y="587"/>
                    </a:cubicBezTo>
                    <a:cubicBezTo>
                      <a:pt x="1" y="648"/>
                      <a:pt x="54" y="698"/>
                      <a:pt x="108" y="698"/>
                    </a:cubicBezTo>
                    <a:cubicBezTo>
                      <a:pt x="128" y="698"/>
                      <a:pt x="149" y="691"/>
                      <a:pt x="165" y="674"/>
                    </a:cubicBezTo>
                    <a:cubicBezTo>
                      <a:pt x="242" y="598"/>
                      <a:pt x="306" y="530"/>
                      <a:pt x="344" y="428"/>
                    </a:cubicBezTo>
                    <a:cubicBezTo>
                      <a:pt x="382" y="328"/>
                      <a:pt x="405" y="226"/>
                      <a:pt x="428" y="119"/>
                    </a:cubicBezTo>
                    <a:cubicBezTo>
                      <a:pt x="441" y="56"/>
                      <a:pt x="382" y="1"/>
                      <a:pt x="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47"/>
              <p:cNvSpPr/>
              <p:nvPr/>
            </p:nvSpPr>
            <p:spPr>
              <a:xfrm rot="-1799979" flipH="1">
                <a:off x="6778195" y="2874875"/>
                <a:ext cx="18651" cy="26536"/>
              </a:xfrm>
              <a:custGeom>
                <a:avLst/>
                <a:gdLst/>
                <a:ahLst/>
                <a:cxnLst/>
                <a:rect l="l" t="t" r="r" b="b"/>
                <a:pathLst>
                  <a:path w="414" h="589" extrusionOk="0">
                    <a:moveTo>
                      <a:pt x="305" y="1"/>
                    </a:moveTo>
                    <a:cubicBezTo>
                      <a:pt x="276" y="1"/>
                      <a:pt x="246" y="14"/>
                      <a:pt x="225" y="45"/>
                    </a:cubicBezTo>
                    <a:cubicBezTo>
                      <a:pt x="157" y="151"/>
                      <a:pt x="92" y="251"/>
                      <a:pt x="31" y="360"/>
                    </a:cubicBezTo>
                    <a:cubicBezTo>
                      <a:pt x="5" y="406"/>
                      <a:pt x="1" y="471"/>
                      <a:pt x="31" y="513"/>
                    </a:cubicBezTo>
                    <a:cubicBezTo>
                      <a:pt x="35" y="520"/>
                      <a:pt x="38" y="524"/>
                      <a:pt x="43" y="528"/>
                    </a:cubicBezTo>
                    <a:cubicBezTo>
                      <a:pt x="70" y="568"/>
                      <a:pt x="105" y="588"/>
                      <a:pt x="150" y="588"/>
                    </a:cubicBezTo>
                    <a:cubicBezTo>
                      <a:pt x="161" y="588"/>
                      <a:pt x="172" y="587"/>
                      <a:pt x="183" y="585"/>
                    </a:cubicBezTo>
                    <a:lnTo>
                      <a:pt x="203" y="585"/>
                    </a:lnTo>
                    <a:cubicBezTo>
                      <a:pt x="252" y="577"/>
                      <a:pt x="294" y="524"/>
                      <a:pt x="308" y="479"/>
                    </a:cubicBezTo>
                    <a:cubicBezTo>
                      <a:pt x="343" y="357"/>
                      <a:pt x="370" y="239"/>
                      <a:pt x="396" y="117"/>
                    </a:cubicBezTo>
                    <a:cubicBezTo>
                      <a:pt x="413" y="50"/>
                      <a:pt x="360" y="1"/>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47"/>
              <p:cNvSpPr/>
              <p:nvPr/>
            </p:nvSpPr>
            <p:spPr>
              <a:xfrm rot="-1799979" flipH="1">
                <a:off x="6755917" y="2950149"/>
                <a:ext cx="17525" cy="26176"/>
              </a:xfrm>
              <a:custGeom>
                <a:avLst/>
                <a:gdLst/>
                <a:ahLst/>
                <a:cxnLst/>
                <a:rect l="l" t="t" r="r" b="b"/>
                <a:pathLst>
                  <a:path w="389" h="581" extrusionOk="0">
                    <a:moveTo>
                      <a:pt x="240" y="1"/>
                    </a:moveTo>
                    <a:cubicBezTo>
                      <a:pt x="212" y="1"/>
                      <a:pt x="184" y="12"/>
                      <a:pt x="164" y="38"/>
                    </a:cubicBezTo>
                    <a:cubicBezTo>
                      <a:pt x="111" y="101"/>
                      <a:pt x="62" y="216"/>
                      <a:pt x="46" y="299"/>
                    </a:cubicBezTo>
                    <a:cubicBezTo>
                      <a:pt x="35" y="375"/>
                      <a:pt x="1" y="478"/>
                      <a:pt x="39" y="550"/>
                    </a:cubicBezTo>
                    <a:cubicBezTo>
                      <a:pt x="50" y="570"/>
                      <a:pt x="73" y="580"/>
                      <a:pt x="92" y="580"/>
                    </a:cubicBezTo>
                    <a:cubicBezTo>
                      <a:pt x="183" y="580"/>
                      <a:pt x="264" y="478"/>
                      <a:pt x="305" y="410"/>
                    </a:cubicBezTo>
                    <a:cubicBezTo>
                      <a:pt x="358" y="330"/>
                      <a:pt x="389" y="182"/>
                      <a:pt x="362" y="90"/>
                    </a:cubicBezTo>
                    <a:cubicBezTo>
                      <a:pt x="347" y="38"/>
                      <a:pt x="293"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47"/>
              <p:cNvSpPr/>
              <p:nvPr/>
            </p:nvSpPr>
            <p:spPr>
              <a:xfrm rot="-1799979" flipH="1">
                <a:off x="6677133" y="2930137"/>
                <a:ext cx="20768" cy="31537"/>
              </a:xfrm>
              <a:custGeom>
                <a:avLst/>
                <a:gdLst/>
                <a:ahLst/>
                <a:cxnLst/>
                <a:rect l="l" t="t" r="r" b="b"/>
                <a:pathLst>
                  <a:path w="461" h="700" extrusionOk="0">
                    <a:moveTo>
                      <a:pt x="319" y="1"/>
                    </a:moveTo>
                    <a:cubicBezTo>
                      <a:pt x="281" y="1"/>
                      <a:pt x="244" y="19"/>
                      <a:pt x="225" y="62"/>
                    </a:cubicBezTo>
                    <a:cubicBezTo>
                      <a:pt x="172" y="187"/>
                      <a:pt x="104" y="309"/>
                      <a:pt x="39" y="427"/>
                    </a:cubicBezTo>
                    <a:cubicBezTo>
                      <a:pt x="0" y="499"/>
                      <a:pt x="8" y="590"/>
                      <a:pt x="69" y="651"/>
                    </a:cubicBezTo>
                    <a:cubicBezTo>
                      <a:pt x="92" y="671"/>
                      <a:pt x="118" y="693"/>
                      <a:pt x="149" y="697"/>
                    </a:cubicBezTo>
                    <a:cubicBezTo>
                      <a:pt x="161" y="699"/>
                      <a:pt x="174" y="700"/>
                      <a:pt x="188" y="700"/>
                    </a:cubicBezTo>
                    <a:cubicBezTo>
                      <a:pt x="253" y="700"/>
                      <a:pt x="326" y="676"/>
                      <a:pt x="354" y="613"/>
                    </a:cubicBezTo>
                    <a:cubicBezTo>
                      <a:pt x="427" y="453"/>
                      <a:pt x="460" y="301"/>
                      <a:pt x="457" y="123"/>
                    </a:cubicBezTo>
                    <a:cubicBezTo>
                      <a:pt x="454" y="53"/>
                      <a:pt x="384" y="1"/>
                      <a:pt x="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7"/>
              <p:cNvSpPr/>
              <p:nvPr/>
            </p:nvSpPr>
            <p:spPr>
              <a:xfrm rot="-1799979" flipH="1">
                <a:off x="6688018" y="2876552"/>
                <a:ext cx="20723" cy="36583"/>
              </a:xfrm>
              <a:custGeom>
                <a:avLst/>
                <a:gdLst/>
                <a:ahLst/>
                <a:cxnLst/>
                <a:rect l="l" t="t" r="r" b="b"/>
                <a:pathLst>
                  <a:path w="460" h="812" extrusionOk="0">
                    <a:moveTo>
                      <a:pt x="357" y="1"/>
                    </a:moveTo>
                    <a:cubicBezTo>
                      <a:pt x="318" y="1"/>
                      <a:pt x="282" y="22"/>
                      <a:pt x="274" y="70"/>
                    </a:cubicBezTo>
                    <a:cubicBezTo>
                      <a:pt x="251" y="184"/>
                      <a:pt x="205" y="287"/>
                      <a:pt x="149" y="390"/>
                    </a:cubicBezTo>
                    <a:cubicBezTo>
                      <a:pt x="98" y="488"/>
                      <a:pt x="3" y="568"/>
                      <a:pt x="3" y="686"/>
                    </a:cubicBezTo>
                    <a:cubicBezTo>
                      <a:pt x="0" y="759"/>
                      <a:pt x="63" y="811"/>
                      <a:pt x="132" y="811"/>
                    </a:cubicBezTo>
                    <a:cubicBezTo>
                      <a:pt x="142" y="811"/>
                      <a:pt x="153" y="810"/>
                      <a:pt x="163" y="807"/>
                    </a:cubicBezTo>
                    <a:cubicBezTo>
                      <a:pt x="296" y="774"/>
                      <a:pt x="357" y="618"/>
                      <a:pt x="403" y="496"/>
                    </a:cubicBezTo>
                    <a:cubicBezTo>
                      <a:pt x="452" y="370"/>
                      <a:pt x="460" y="230"/>
                      <a:pt x="460" y="97"/>
                    </a:cubicBezTo>
                    <a:cubicBezTo>
                      <a:pt x="460" y="37"/>
                      <a:pt x="406" y="1"/>
                      <a:pt x="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7"/>
              <p:cNvSpPr/>
              <p:nvPr/>
            </p:nvSpPr>
            <p:spPr>
              <a:xfrm rot="-1799979" flipH="1">
                <a:off x="6666911" y="2831441"/>
                <a:ext cx="19642" cy="28924"/>
              </a:xfrm>
              <a:custGeom>
                <a:avLst/>
                <a:gdLst/>
                <a:ahLst/>
                <a:cxnLst/>
                <a:rect l="l" t="t" r="r" b="b"/>
                <a:pathLst>
                  <a:path w="436" h="642" extrusionOk="0">
                    <a:moveTo>
                      <a:pt x="323" y="1"/>
                    </a:moveTo>
                    <a:cubicBezTo>
                      <a:pt x="293" y="1"/>
                      <a:pt x="262" y="14"/>
                      <a:pt x="241" y="45"/>
                    </a:cubicBezTo>
                    <a:cubicBezTo>
                      <a:pt x="183" y="129"/>
                      <a:pt x="111" y="204"/>
                      <a:pt x="73" y="299"/>
                    </a:cubicBezTo>
                    <a:cubicBezTo>
                      <a:pt x="39" y="383"/>
                      <a:pt x="1" y="482"/>
                      <a:pt x="20" y="573"/>
                    </a:cubicBezTo>
                    <a:cubicBezTo>
                      <a:pt x="28" y="617"/>
                      <a:pt x="70" y="641"/>
                      <a:pt x="111" y="641"/>
                    </a:cubicBezTo>
                    <a:cubicBezTo>
                      <a:pt x="127" y="641"/>
                      <a:pt x="143" y="638"/>
                      <a:pt x="157" y="631"/>
                    </a:cubicBezTo>
                    <a:cubicBezTo>
                      <a:pt x="233" y="589"/>
                      <a:pt x="294" y="482"/>
                      <a:pt x="332" y="406"/>
                    </a:cubicBezTo>
                    <a:cubicBezTo>
                      <a:pt x="373" y="315"/>
                      <a:pt x="389" y="215"/>
                      <a:pt x="415" y="121"/>
                    </a:cubicBezTo>
                    <a:cubicBezTo>
                      <a:pt x="435" y="48"/>
                      <a:pt x="380" y="1"/>
                      <a:pt x="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47"/>
              <p:cNvSpPr/>
              <p:nvPr/>
            </p:nvSpPr>
            <p:spPr>
              <a:xfrm rot="-1799979" flipH="1">
                <a:off x="6557676" y="2805523"/>
                <a:ext cx="19957" cy="35817"/>
              </a:xfrm>
              <a:custGeom>
                <a:avLst/>
                <a:gdLst/>
                <a:ahLst/>
                <a:cxnLst/>
                <a:rect l="l" t="t" r="r" b="b"/>
                <a:pathLst>
                  <a:path w="443" h="795" extrusionOk="0">
                    <a:moveTo>
                      <a:pt x="323" y="0"/>
                    </a:moveTo>
                    <a:cubicBezTo>
                      <a:pt x="294" y="0"/>
                      <a:pt x="266" y="15"/>
                      <a:pt x="248" y="49"/>
                    </a:cubicBezTo>
                    <a:cubicBezTo>
                      <a:pt x="153" y="246"/>
                      <a:pt x="1" y="494"/>
                      <a:pt x="35" y="722"/>
                    </a:cubicBezTo>
                    <a:cubicBezTo>
                      <a:pt x="44" y="771"/>
                      <a:pt x="87" y="794"/>
                      <a:pt x="129" y="794"/>
                    </a:cubicBezTo>
                    <a:cubicBezTo>
                      <a:pt x="156" y="794"/>
                      <a:pt x="183" y="785"/>
                      <a:pt x="202" y="767"/>
                    </a:cubicBezTo>
                    <a:cubicBezTo>
                      <a:pt x="359" y="620"/>
                      <a:pt x="385" y="327"/>
                      <a:pt x="427" y="125"/>
                    </a:cubicBezTo>
                    <a:cubicBezTo>
                      <a:pt x="442" y="57"/>
                      <a:pt x="381" y="0"/>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47"/>
              <p:cNvSpPr/>
              <p:nvPr/>
            </p:nvSpPr>
            <p:spPr>
              <a:xfrm rot="-1799979" flipH="1">
                <a:off x="6606343" y="2874503"/>
                <a:ext cx="13921" cy="24103"/>
              </a:xfrm>
              <a:custGeom>
                <a:avLst/>
                <a:gdLst/>
                <a:ahLst/>
                <a:cxnLst/>
                <a:rect l="l" t="t" r="r" b="b"/>
                <a:pathLst>
                  <a:path w="309" h="535" extrusionOk="0">
                    <a:moveTo>
                      <a:pt x="211" y="1"/>
                    </a:moveTo>
                    <a:cubicBezTo>
                      <a:pt x="174" y="1"/>
                      <a:pt x="138" y="21"/>
                      <a:pt x="130" y="66"/>
                    </a:cubicBezTo>
                    <a:cubicBezTo>
                      <a:pt x="114" y="135"/>
                      <a:pt x="92" y="207"/>
                      <a:pt x="65" y="271"/>
                    </a:cubicBezTo>
                    <a:cubicBezTo>
                      <a:pt x="39" y="351"/>
                      <a:pt x="0" y="400"/>
                      <a:pt x="39" y="484"/>
                    </a:cubicBezTo>
                    <a:cubicBezTo>
                      <a:pt x="54" y="514"/>
                      <a:pt x="92" y="535"/>
                      <a:pt x="126" y="535"/>
                    </a:cubicBezTo>
                    <a:cubicBezTo>
                      <a:pt x="135" y="535"/>
                      <a:pt x="145" y="533"/>
                      <a:pt x="153" y="530"/>
                    </a:cubicBezTo>
                    <a:cubicBezTo>
                      <a:pt x="248" y="500"/>
                      <a:pt x="263" y="419"/>
                      <a:pt x="281" y="332"/>
                    </a:cubicBezTo>
                    <a:cubicBezTo>
                      <a:pt x="301" y="252"/>
                      <a:pt x="304" y="172"/>
                      <a:pt x="309" y="89"/>
                    </a:cubicBezTo>
                    <a:cubicBezTo>
                      <a:pt x="309" y="33"/>
                      <a:pt x="259"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47"/>
              <p:cNvSpPr/>
              <p:nvPr/>
            </p:nvSpPr>
            <p:spPr>
              <a:xfrm rot="-1799979" flipH="1">
                <a:off x="6547992" y="2883043"/>
                <a:ext cx="21489" cy="39286"/>
              </a:xfrm>
              <a:custGeom>
                <a:avLst/>
                <a:gdLst/>
                <a:ahLst/>
                <a:cxnLst/>
                <a:rect l="l" t="t" r="r" b="b"/>
                <a:pathLst>
                  <a:path w="477" h="872" extrusionOk="0">
                    <a:moveTo>
                      <a:pt x="360" y="1"/>
                    </a:moveTo>
                    <a:cubicBezTo>
                      <a:pt x="326" y="1"/>
                      <a:pt x="294" y="17"/>
                      <a:pt x="278" y="55"/>
                    </a:cubicBezTo>
                    <a:cubicBezTo>
                      <a:pt x="225" y="169"/>
                      <a:pt x="172" y="283"/>
                      <a:pt x="123" y="404"/>
                    </a:cubicBezTo>
                    <a:cubicBezTo>
                      <a:pt x="73" y="526"/>
                      <a:pt x="1" y="632"/>
                      <a:pt x="27" y="766"/>
                    </a:cubicBezTo>
                    <a:cubicBezTo>
                      <a:pt x="41" y="832"/>
                      <a:pt x="106" y="872"/>
                      <a:pt x="169" y="872"/>
                    </a:cubicBezTo>
                    <a:cubicBezTo>
                      <a:pt x="193" y="872"/>
                      <a:pt x="217" y="866"/>
                      <a:pt x="237" y="853"/>
                    </a:cubicBezTo>
                    <a:cubicBezTo>
                      <a:pt x="355" y="781"/>
                      <a:pt x="385" y="636"/>
                      <a:pt x="423" y="511"/>
                    </a:cubicBezTo>
                    <a:cubicBezTo>
                      <a:pt x="461" y="374"/>
                      <a:pt x="472" y="245"/>
                      <a:pt x="476" y="108"/>
                    </a:cubicBezTo>
                    <a:cubicBezTo>
                      <a:pt x="476" y="44"/>
                      <a:pt x="416" y="1"/>
                      <a:pt x="3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47"/>
              <p:cNvSpPr/>
              <p:nvPr/>
            </p:nvSpPr>
            <p:spPr>
              <a:xfrm rot="-1799979" flipH="1">
                <a:off x="6497667" y="2831265"/>
                <a:ext cx="22120" cy="22932"/>
              </a:xfrm>
              <a:custGeom>
                <a:avLst/>
                <a:gdLst/>
                <a:ahLst/>
                <a:cxnLst/>
                <a:rect l="l" t="t" r="r" b="b"/>
                <a:pathLst>
                  <a:path w="491" h="509" extrusionOk="0">
                    <a:moveTo>
                      <a:pt x="343" y="0"/>
                    </a:moveTo>
                    <a:cubicBezTo>
                      <a:pt x="297" y="0"/>
                      <a:pt x="254" y="26"/>
                      <a:pt x="225" y="67"/>
                    </a:cubicBezTo>
                    <a:cubicBezTo>
                      <a:pt x="149" y="170"/>
                      <a:pt x="1" y="395"/>
                      <a:pt x="164" y="493"/>
                    </a:cubicBezTo>
                    <a:cubicBezTo>
                      <a:pt x="182" y="504"/>
                      <a:pt x="203" y="508"/>
                      <a:pt x="225" y="508"/>
                    </a:cubicBezTo>
                    <a:cubicBezTo>
                      <a:pt x="251" y="508"/>
                      <a:pt x="277" y="502"/>
                      <a:pt x="297" y="489"/>
                    </a:cubicBezTo>
                    <a:cubicBezTo>
                      <a:pt x="347" y="459"/>
                      <a:pt x="370" y="409"/>
                      <a:pt x="385" y="356"/>
                    </a:cubicBezTo>
                    <a:cubicBezTo>
                      <a:pt x="400" y="300"/>
                      <a:pt x="422" y="249"/>
                      <a:pt x="453" y="200"/>
                    </a:cubicBezTo>
                    <a:cubicBezTo>
                      <a:pt x="491" y="135"/>
                      <a:pt x="468" y="56"/>
                      <a:pt x="408" y="18"/>
                    </a:cubicBezTo>
                    <a:cubicBezTo>
                      <a:pt x="386" y="6"/>
                      <a:pt x="364" y="0"/>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47"/>
              <p:cNvSpPr/>
              <p:nvPr/>
            </p:nvSpPr>
            <p:spPr>
              <a:xfrm rot="-1799979" flipH="1">
                <a:off x="6539057" y="2997579"/>
                <a:ext cx="17525" cy="26851"/>
              </a:xfrm>
              <a:custGeom>
                <a:avLst/>
                <a:gdLst/>
                <a:ahLst/>
                <a:cxnLst/>
                <a:rect l="l" t="t" r="r" b="b"/>
                <a:pathLst>
                  <a:path w="389" h="596" extrusionOk="0">
                    <a:moveTo>
                      <a:pt x="330" y="0"/>
                    </a:moveTo>
                    <a:cubicBezTo>
                      <a:pt x="310" y="0"/>
                      <a:pt x="289" y="9"/>
                      <a:pt x="275" y="28"/>
                    </a:cubicBezTo>
                    <a:cubicBezTo>
                      <a:pt x="222" y="100"/>
                      <a:pt x="180" y="179"/>
                      <a:pt x="127" y="252"/>
                    </a:cubicBezTo>
                    <a:cubicBezTo>
                      <a:pt x="77" y="325"/>
                      <a:pt x="1" y="397"/>
                      <a:pt x="13" y="492"/>
                    </a:cubicBezTo>
                    <a:cubicBezTo>
                      <a:pt x="16" y="546"/>
                      <a:pt x="57" y="595"/>
                      <a:pt x="113" y="595"/>
                    </a:cubicBezTo>
                    <a:cubicBezTo>
                      <a:pt x="123" y="595"/>
                      <a:pt x="134" y="594"/>
                      <a:pt x="145" y="590"/>
                    </a:cubicBezTo>
                    <a:cubicBezTo>
                      <a:pt x="252" y="556"/>
                      <a:pt x="290" y="453"/>
                      <a:pt x="324" y="355"/>
                    </a:cubicBezTo>
                    <a:cubicBezTo>
                      <a:pt x="362" y="256"/>
                      <a:pt x="389" y="160"/>
                      <a:pt x="385" y="58"/>
                    </a:cubicBezTo>
                    <a:cubicBezTo>
                      <a:pt x="385" y="20"/>
                      <a:pt x="358"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47"/>
              <p:cNvSpPr/>
              <p:nvPr/>
            </p:nvSpPr>
            <p:spPr>
              <a:xfrm rot="-1799979" flipH="1">
                <a:off x="6585223" y="2971981"/>
                <a:ext cx="26490" cy="34285"/>
              </a:xfrm>
              <a:custGeom>
                <a:avLst/>
                <a:gdLst/>
                <a:ahLst/>
                <a:cxnLst/>
                <a:rect l="l" t="t" r="r" b="b"/>
                <a:pathLst>
                  <a:path w="588" h="761" extrusionOk="0">
                    <a:moveTo>
                      <a:pt x="443" y="1"/>
                    </a:moveTo>
                    <a:cubicBezTo>
                      <a:pt x="416" y="1"/>
                      <a:pt x="390" y="10"/>
                      <a:pt x="371" y="33"/>
                    </a:cubicBezTo>
                    <a:cubicBezTo>
                      <a:pt x="298" y="120"/>
                      <a:pt x="234" y="208"/>
                      <a:pt x="169" y="299"/>
                    </a:cubicBezTo>
                    <a:cubicBezTo>
                      <a:pt x="108" y="394"/>
                      <a:pt x="36" y="485"/>
                      <a:pt x="17" y="600"/>
                    </a:cubicBezTo>
                    <a:cubicBezTo>
                      <a:pt x="0" y="694"/>
                      <a:pt x="65" y="760"/>
                      <a:pt x="142" y="760"/>
                    </a:cubicBezTo>
                    <a:cubicBezTo>
                      <a:pt x="174" y="760"/>
                      <a:pt x="207" y="749"/>
                      <a:pt x="238" y="725"/>
                    </a:cubicBezTo>
                    <a:cubicBezTo>
                      <a:pt x="329" y="657"/>
                      <a:pt x="371" y="550"/>
                      <a:pt x="424" y="448"/>
                    </a:cubicBezTo>
                    <a:cubicBezTo>
                      <a:pt x="473" y="349"/>
                      <a:pt x="519" y="250"/>
                      <a:pt x="557" y="143"/>
                    </a:cubicBezTo>
                    <a:cubicBezTo>
                      <a:pt x="587" y="69"/>
                      <a:pt x="513" y="1"/>
                      <a:pt x="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47"/>
              <p:cNvSpPr/>
              <p:nvPr/>
            </p:nvSpPr>
            <p:spPr>
              <a:xfrm rot="-1799979" flipH="1">
                <a:off x="6668079" y="3035487"/>
                <a:ext cx="26670" cy="35141"/>
              </a:xfrm>
              <a:custGeom>
                <a:avLst/>
                <a:gdLst/>
                <a:ahLst/>
                <a:cxnLst/>
                <a:rect l="l" t="t" r="r" b="b"/>
                <a:pathLst>
                  <a:path w="592" h="780" extrusionOk="0">
                    <a:moveTo>
                      <a:pt x="472" y="1"/>
                    </a:moveTo>
                    <a:cubicBezTo>
                      <a:pt x="441" y="1"/>
                      <a:pt x="410" y="14"/>
                      <a:pt x="391" y="45"/>
                    </a:cubicBezTo>
                    <a:cubicBezTo>
                      <a:pt x="337" y="144"/>
                      <a:pt x="272" y="239"/>
                      <a:pt x="208" y="334"/>
                    </a:cubicBezTo>
                    <a:cubicBezTo>
                      <a:pt x="140" y="430"/>
                      <a:pt x="94" y="524"/>
                      <a:pt x="40" y="627"/>
                    </a:cubicBezTo>
                    <a:cubicBezTo>
                      <a:pt x="1" y="704"/>
                      <a:pt x="62" y="779"/>
                      <a:pt x="132" y="779"/>
                    </a:cubicBezTo>
                    <a:cubicBezTo>
                      <a:pt x="155" y="779"/>
                      <a:pt x="179" y="771"/>
                      <a:pt x="200" y="753"/>
                    </a:cubicBezTo>
                    <a:cubicBezTo>
                      <a:pt x="300" y="661"/>
                      <a:pt x="372" y="585"/>
                      <a:pt x="432" y="463"/>
                    </a:cubicBezTo>
                    <a:cubicBezTo>
                      <a:pt x="486" y="349"/>
                      <a:pt x="528" y="239"/>
                      <a:pt x="569" y="121"/>
                    </a:cubicBezTo>
                    <a:cubicBezTo>
                      <a:pt x="592" y="51"/>
                      <a:pt x="532" y="1"/>
                      <a:pt x="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47"/>
              <p:cNvSpPr/>
              <p:nvPr/>
            </p:nvSpPr>
            <p:spPr>
              <a:xfrm rot="-1799979" flipH="1">
                <a:off x="6603400" y="3062456"/>
                <a:ext cx="29238" cy="35051"/>
              </a:xfrm>
              <a:custGeom>
                <a:avLst/>
                <a:gdLst/>
                <a:ahLst/>
                <a:cxnLst/>
                <a:rect l="l" t="t" r="r" b="b"/>
                <a:pathLst>
                  <a:path w="649" h="778" extrusionOk="0">
                    <a:moveTo>
                      <a:pt x="488" y="1"/>
                    </a:moveTo>
                    <a:cubicBezTo>
                      <a:pt x="447" y="1"/>
                      <a:pt x="405" y="18"/>
                      <a:pt x="380" y="59"/>
                    </a:cubicBezTo>
                    <a:cubicBezTo>
                      <a:pt x="320" y="158"/>
                      <a:pt x="248" y="250"/>
                      <a:pt x="179" y="344"/>
                    </a:cubicBezTo>
                    <a:cubicBezTo>
                      <a:pt x="106" y="443"/>
                      <a:pt x="0" y="527"/>
                      <a:pt x="42" y="664"/>
                    </a:cubicBezTo>
                    <a:cubicBezTo>
                      <a:pt x="65" y="729"/>
                      <a:pt x="122" y="778"/>
                      <a:pt x="194" y="778"/>
                    </a:cubicBezTo>
                    <a:cubicBezTo>
                      <a:pt x="350" y="774"/>
                      <a:pt x="403" y="637"/>
                      <a:pt x="468" y="511"/>
                    </a:cubicBezTo>
                    <a:cubicBezTo>
                      <a:pt x="529" y="397"/>
                      <a:pt x="571" y="280"/>
                      <a:pt x="616" y="158"/>
                    </a:cubicBezTo>
                    <a:cubicBezTo>
                      <a:pt x="649" y="65"/>
                      <a:pt x="568" y="1"/>
                      <a:pt x="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47"/>
              <p:cNvSpPr/>
              <p:nvPr/>
            </p:nvSpPr>
            <p:spPr>
              <a:xfrm rot="-1799979" flipH="1">
                <a:off x="6717778" y="3002283"/>
                <a:ext cx="18696" cy="23743"/>
              </a:xfrm>
              <a:custGeom>
                <a:avLst/>
                <a:gdLst/>
                <a:ahLst/>
                <a:cxnLst/>
                <a:rect l="l" t="t" r="r" b="b"/>
                <a:pathLst>
                  <a:path w="415" h="527" extrusionOk="0">
                    <a:moveTo>
                      <a:pt x="259" y="0"/>
                    </a:moveTo>
                    <a:cubicBezTo>
                      <a:pt x="226" y="0"/>
                      <a:pt x="194" y="14"/>
                      <a:pt x="171" y="49"/>
                    </a:cubicBezTo>
                    <a:cubicBezTo>
                      <a:pt x="134" y="117"/>
                      <a:pt x="95" y="186"/>
                      <a:pt x="65" y="254"/>
                    </a:cubicBezTo>
                    <a:cubicBezTo>
                      <a:pt x="34" y="326"/>
                      <a:pt x="1" y="395"/>
                      <a:pt x="12" y="471"/>
                    </a:cubicBezTo>
                    <a:cubicBezTo>
                      <a:pt x="19" y="509"/>
                      <a:pt x="50" y="526"/>
                      <a:pt x="82" y="526"/>
                    </a:cubicBezTo>
                    <a:cubicBezTo>
                      <a:pt x="104" y="526"/>
                      <a:pt x="126" y="519"/>
                      <a:pt x="141" y="505"/>
                    </a:cubicBezTo>
                    <a:cubicBezTo>
                      <a:pt x="190" y="463"/>
                      <a:pt x="213" y="388"/>
                      <a:pt x="244" y="330"/>
                    </a:cubicBezTo>
                    <a:cubicBezTo>
                      <a:pt x="278" y="270"/>
                      <a:pt x="316" y="212"/>
                      <a:pt x="358" y="159"/>
                    </a:cubicBezTo>
                    <a:cubicBezTo>
                      <a:pt x="414" y="82"/>
                      <a:pt x="336" y="0"/>
                      <a:pt x="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47"/>
              <p:cNvSpPr/>
              <p:nvPr/>
            </p:nvSpPr>
            <p:spPr>
              <a:xfrm rot="-1799979" flipH="1">
                <a:off x="6778816" y="3087418"/>
                <a:ext cx="19237" cy="20995"/>
              </a:xfrm>
              <a:custGeom>
                <a:avLst/>
                <a:gdLst/>
                <a:ahLst/>
                <a:cxnLst/>
                <a:rect l="l" t="t" r="r" b="b"/>
                <a:pathLst>
                  <a:path w="427" h="466" extrusionOk="0">
                    <a:moveTo>
                      <a:pt x="291" y="1"/>
                    </a:moveTo>
                    <a:cubicBezTo>
                      <a:pt x="269" y="1"/>
                      <a:pt x="246" y="10"/>
                      <a:pt x="229" y="32"/>
                    </a:cubicBezTo>
                    <a:cubicBezTo>
                      <a:pt x="187" y="81"/>
                      <a:pt x="145" y="134"/>
                      <a:pt x="103" y="188"/>
                    </a:cubicBezTo>
                    <a:cubicBezTo>
                      <a:pt x="54" y="245"/>
                      <a:pt x="5" y="294"/>
                      <a:pt x="1" y="370"/>
                    </a:cubicBezTo>
                    <a:cubicBezTo>
                      <a:pt x="1" y="419"/>
                      <a:pt x="49" y="466"/>
                      <a:pt x="96" y="466"/>
                    </a:cubicBezTo>
                    <a:cubicBezTo>
                      <a:pt x="104" y="466"/>
                      <a:pt x="111" y="464"/>
                      <a:pt x="119" y="462"/>
                    </a:cubicBezTo>
                    <a:cubicBezTo>
                      <a:pt x="194" y="435"/>
                      <a:pt x="225" y="374"/>
                      <a:pt x="267" y="313"/>
                    </a:cubicBezTo>
                    <a:cubicBezTo>
                      <a:pt x="305" y="260"/>
                      <a:pt x="343" y="203"/>
                      <a:pt x="381" y="150"/>
                    </a:cubicBezTo>
                    <a:cubicBezTo>
                      <a:pt x="426" y="81"/>
                      <a:pt x="357" y="1"/>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7"/>
              <p:cNvSpPr/>
              <p:nvPr/>
            </p:nvSpPr>
            <p:spPr>
              <a:xfrm rot="-1799979" flipH="1">
                <a:off x="6713598" y="3099092"/>
                <a:ext cx="23922" cy="40232"/>
              </a:xfrm>
              <a:custGeom>
                <a:avLst/>
                <a:gdLst/>
                <a:ahLst/>
                <a:cxnLst/>
                <a:rect l="l" t="t" r="r" b="b"/>
                <a:pathLst>
                  <a:path w="531" h="893" extrusionOk="0">
                    <a:moveTo>
                      <a:pt x="414" y="0"/>
                    </a:moveTo>
                    <a:cubicBezTo>
                      <a:pt x="382" y="0"/>
                      <a:pt x="351" y="16"/>
                      <a:pt x="330" y="51"/>
                    </a:cubicBezTo>
                    <a:cubicBezTo>
                      <a:pt x="261" y="169"/>
                      <a:pt x="182" y="279"/>
                      <a:pt x="121" y="404"/>
                    </a:cubicBezTo>
                    <a:cubicBezTo>
                      <a:pt x="68" y="515"/>
                      <a:pt x="3" y="652"/>
                      <a:pt x="3" y="773"/>
                    </a:cubicBezTo>
                    <a:cubicBezTo>
                      <a:pt x="0" y="834"/>
                      <a:pt x="61" y="892"/>
                      <a:pt x="122" y="892"/>
                    </a:cubicBezTo>
                    <a:cubicBezTo>
                      <a:pt x="141" y="892"/>
                      <a:pt x="161" y="886"/>
                      <a:pt x="178" y="872"/>
                    </a:cubicBezTo>
                    <a:cubicBezTo>
                      <a:pt x="395" y="705"/>
                      <a:pt x="456" y="378"/>
                      <a:pt x="516" y="127"/>
                    </a:cubicBezTo>
                    <a:cubicBezTo>
                      <a:pt x="531" y="55"/>
                      <a:pt x="473" y="0"/>
                      <a:pt x="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47"/>
              <p:cNvSpPr/>
              <p:nvPr/>
            </p:nvSpPr>
            <p:spPr>
              <a:xfrm rot="-1799979" flipH="1">
                <a:off x="6778275" y="3138681"/>
                <a:ext cx="29959" cy="35727"/>
              </a:xfrm>
              <a:custGeom>
                <a:avLst/>
                <a:gdLst/>
                <a:ahLst/>
                <a:cxnLst/>
                <a:rect l="l" t="t" r="r" b="b"/>
                <a:pathLst>
                  <a:path w="665" h="793" extrusionOk="0">
                    <a:moveTo>
                      <a:pt x="539" y="1"/>
                    </a:moveTo>
                    <a:cubicBezTo>
                      <a:pt x="512" y="1"/>
                      <a:pt x="485" y="10"/>
                      <a:pt x="466" y="30"/>
                    </a:cubicBezTo>
                    <a:cubicBezTo>
                      <a:pt x="380" y="129"/>
                      <a:pt x="299" y="228"/>
                      <a:pt x="215" y="326"/>
                    </a:cubicBezTo>
                    <a:cubicBezTo>
                      <a:pt x="140" y="417"/>
                      <a:pt x="48" y="543"/>
                      <a:pt x="18" y="661"/>
                    </a:cubicBezTo>
                    <a:cubicBezTo>
                      <a:pt x="1" y="737"/>
                      <a:pt x="57" y="793"/>
                      <a:pt x="127" y="793"/>
                    </a:cubicBezTo>
                    <a:cubicBezTo>
                      <a:pt x="135" y="793"/>
                      <a:pt x="143" y="792"/>
                      <a:pt x="151" y="791"/>
                    </a:cubicBezTo>
                    <a:cubicBezTo>
                      <a:pt x="292" y="768"/>
                      <a:pt x="425" y="638"/>
                      <a:pt x="501" y="524"/>
                    </a:cubicBezTo>
                    <a:cubicBezTo>
                      <a:pt x="592" y="387"/>
                      <a:pt x="634" y="270"/>
                      <a:pt x="657" y="110"/>
                    </a:cubicBezTo>
                    <a:cubicBezTo>
                      <a:pt x="664" y="45"/>
                      <a:pt x="600" y="1"/>
                      <a:pt x="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47"/>
              <p:cNvSpPr/>
              <p:nvPr/>
            </p:nvSpPr>
            <p:spPr>
              <a:xfrm rot="-1799979" flipH="1">
                <a:off x="6861795" y="3157501"/>
                <a:ext cx="35139" cy="37349"/>
              </a:xfrm>
              <a:custGeom>
                <a:avLst/>
                <a:gdLst/>
                <a:ahLst/>
                <a:cxnLst/>
                <a:rect l="l" t="t" r="r" b="b"/>
                <a:pathLst>
                  <a:path w="780" h="829" extrusionOk="0">
                    <a:moveTo>
                      <a:pt x="624" y="0"/>
                    </a:moveTo>
                    <a:cubicBezTo>
                      <a:pt x="600" y="0"/>
                      <a:pt x="575" y="9"/>
                      <a:pt x="555" y="30"/>
                    </a:cubicBezTo>
                    <a:cubicBezTo>
                      <a:pt x="350" y="251"/>
                      <a:pt x="136" y="460"/>
                      <a:pt x="19" y="741"/>
                    </a:cubicBezTo>
                    <a:cubicBezTo>
                      <a:pt x="1" y="786"/>
                      <a:pt x="46" y="828"/>
                      <a:pt x="88" y="828"/>
                    </a:cubicBezTo>
                    <a:cubicBezTo>
                      <a:pt x="100" y="828"/>
                      <a:pt x="112" y="825"/>
                      <a:pt x="122" y="818"/>
                    </a:cubicBezTo>
                    <a:cubicBezTo>
                      <a:pt x="380" y="654"/>
                      <a:pt x="547" y="399"/>
                      <a:pt x="722" y="164"/>
                    </a:cubicBezTo>
                    <a:cubicBezTo>
                      <a:pt x="780" y="89"/>
                      <a:pt x="701" y="0"/>
                      <a:pt x="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7"/>
              <p:cNvSpPr/>
              <p:nvPr/>
            </p:nvSpPr>
            <p:spPr>
              <a:xfrm rot="-1799979" flipH="1">
                <a:off x="6976382" y="3241596"/>
                <a:ext cx="44059" cy="16309"/>
              </a:xfrm>
              <a:custGeom>
                <a:avLst/>
                <a:gdLst/>
                <a:ahLst/>
                <a:cxnLst/>
                <a:rect l="l" t="t" r="r" b="b"/>
                <a:pathLst>
                  <a:path w="978" h="362" extrusionOk="0">
                    <a:moveTo>
                      <a:pt x="397" y="0"/>
                    </a:moveTo>
                    <a:cubicBezTo>
                      <a:pt x="299" y="0"/>
                      <a:pt x="200" y="11"/>
                      <a:pt x="107" y="27"/>
                    </a:cubicBezTo>
                    <a:cubicBezTo>
                      <a:pt x="1" y="42"/>
                      <a:pt x="24" y="187"/>
                      <a:pt x="107" y="217"/>
                    </a:cubicBezTo>
                    <a:cubicBezTo>
                      <a:pt x="292" y="284"/>
                      <a:pt x="500" y="361"/>
                      <a:pt x="704" y="361"/>
                    </a:cubicBezTo>
                    <a:cubicBezTo>
                      <a:pt x="764" y="361"/>
                      <a:pt x="824" y="355"/>
                      <a:pt x="882" y="339"/>
                    </a:cubicBezTo>
                    <a:cubicBezTo>
                      <a:pt x="951" y="324"/>
                      <a:pt x="977" y="229"/>
                      <a:pt x="924" y="176"/>
                    </a:cubicBezTo>
                    <a:cubicBezTo>
                      <a:pt x="781" y="42"/>
                      <a:pt x="590"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7"/>
              <p:cNvSpPr/>
              <p:nvPr/>
            </p:nvSpPr>
            <p:spPr>
              <a:xfrm rot="-1799979" flipH="1">
                <a:off x="6901482" y="3275801"/>
                <a:ext cx="36356" cy="13966"/>
              </a:xfrm>
              <a:custGeom>
                <a:avLst/>
                <a:gdLst/>
                <a:ahLst/>
                <a:cxnLst/>
                <a:rect l="l" t="t" r="r" b="b"/>
                <a:pathLst>
                  <a:path w="807" h="310" extrusionOk="0">
                    <a:moveTo>
                      <a:pt x="438" y="1"/>
                    </a:moveTo>
                    <a:cubicBezTo>
                      <a:pt x="327" y="1"/>
                      <a:pt x="213" y="19"/>
                      <a:pt x="111" y="47"/>
                    </a:cubicBezTo>
                    <a:cubicBezTo>
                      <a:pt x="0" y="77"/>
                      <a:pt x="23" y="244"/>
                      <a:pt x="134" y="244"/>
                    </a:cubicBezTo>
                    <a:cubicBezTo>
                      <a:pt x="146" y="243"/>
                      <a:pt x="158" y="243"/>
                      <a:pt x="170" y="243"/>
                    </a:cubicBezTo>
                    <a:cubicBezTo>
                      <a:pt x="255" y="243"/>
                      <a:pt x="335" y="254"/>
                      <a:pt x="418" y="266"/>
                    </a:cubicBezTo>
                    <a:cubicBezTo>
                      <a:pt x="489" y="281"/>
                      <a:pt x="555" y="310"/>
                      <a:pt x="622" y="310"/>
                    </a:cubicBezTo>
                    <a:cubicBezTo>
                      <a:pt x="646" y="310"/>
                      <a:pt x="669" y="306"/>
                      <a:pt x="692" y="297"/>
                    </a:cubicBezTo>
                    <a:cubicBezTo>
                      <a:pt x="783" y="259"/>
                      <a:pt x="806" y="168"/>
                      <a:pt x="750" y="92"/>
                    </a:cubicBezTo>
                    <a:cubicBezTo>
                      <a:pt x="681" y="5"/>
                      <a:pt x="540" y="1"/>
                      <a:pt x="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47"/>
              <p:cNvSpPr/>
              <p:nvPr/>
            </p:nvSpPr>
            <p:spPr>
              <a:xfrm rot="-1799979" flipH="1">
                <a:off x="6925796" y="3192233"/>
                <a:ext cx="27841" cy="22166"/>
              </a:xfrm>
              <a:custGeom>
                <a:avLst/>
                <a:gdLst/>
                <a:ahLst/>
                <a:cxnLst/>
                <a:rect l="l" t="t" r="r" b="b"/>
                <a:pathLst>
                  <a:path w="618" h="492" extrusionOk="0">
                    <a:moveTo>
                      <a:pt x="489" y="1"/>
                    </a:moveTo>
                    <a:cubicBezTo>
                      <a:pt x="390" y="5"/>
                      <a:pt x="333" y="69"/>
                      <a:pt x="265" y="127"/>
                    </a:cubicBezTo>
                    <a:cubicBezTo>
                      <a:pt x="203" y="180"/>
                      <a:pt x="143" y="233"/>
                      <a:pt x="82" y="286"/>
                    </a:cubicBezTo>
                    <a:cubicBezTo>
                      <a:pt x="0" y="359"/>
                      <a:pt x="77" y="491"/>
                      <a:pt x="169" y="491"/>
                    </a:cubicBezTo>
                    <a:cubicBezTo>
                      <a:pt x="188" y="491"/>
                      <a:pt x="207" y="486"/>
                      <a:pt x="226" y="473"/>
                    </a:cubicBezTo>
                    <a:cubicBezTo>
                      <a:pt x="291" y="427"/>
                      <a:pt x="356" y="378"/>
                      <a:pt x="424" y="332"/>
                    </a:cubicBezTo>
                    <a:cubicBezTo>
                      <a:pt x="496" y="283"/>
                      <a:pt x="577" y="241"/>
                      <a:pt x="599" y="150"/>
                    </a:cubicBezTo>
                    <a:cubicBezTo>
                      <a:pt x="618" y="77"/>
                      <a:pt x="565"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47"/>
              <p:cNvSpPr/>
              <p:nvPr/>
            </p:nvSpPr>
            <p:spPr>
              <a:xfrm rot="-1799979" flipH="1">
                <a:off x="6889851" y="3327903"/>
                <a:ext cx="40005" cy="19147"/>
              </a:xfrm>
              <a:custGeom>
                <a:avLst/>
                <a:gdLst/>
                <a:ahLst/>
                <a:cxnLst/>
                <a:rect l="l" t="t" r="r" b="b"/>
                <a:pathLst>
                  <a:path w="888" h="425" extrusionOk="0">
                    <a:moveTo>
                      <a:pt x="121" y="0"/>
                    </a:moveTo>
                    <a:cubicBezTo>
                      <a:pt x="25" y="0"/>
                      <a:pt x="1" y="150"/>
                      <a:pt x="100" y="192"/>
                    </a:cubicBezTo>
                    <a:cubicBezTo>
                      <a:pt x="211" y="234"/>
                      <a:pt x="321" y="279"/>
                      <a:pt x="432" y="325"/>
                    </a:cubicBezTo>
                    <a:cubicBezTo>
                      <a:pt x="523" y="363"/>
                      <a:pt x="625" y="425"/>
                      <a:pt x="727" y="425"/>
                    </a:cubicBezTo>
                    <a:cubicBezTo>
                      <a:pt x="735" y="425"/>
                      <a:pt x="743" y="424"/>
                      <a:pt x="751" y="423"/>
                    </a:cubicBezTo>
                    <a:cubicBezTo>
                      <a:pt x="834" y="416"/>
                      <a:pt x="888" y="317"/>
                      <a:pt x="819" y="252"/>
                    </a:cubicBezTo>
                    <a:cubicBezTo>
                      <a:pt x="739" y="169"/>
                      <a:pt x="621" y="150"/>
                      <a:pt x="511" y="115"/>
                    </a:cubicBezTo>
                    <a:cubicBezTo>
                      <a:pt x="393" y="81"/>
                      <a:pt x="272" y="43"/>
                      <a:pt x="154" y="6"/>
                    </a:cubicBezTo>
                    <a:cubicBezTo>
                      <a:pt x="143" y="2"/>
                      <a:pt x="132"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47"/>
              <p:cNvSpPr/>
              <p:nvPr/>
            </p:nvSpPr>
            <p:spPr>
              <a:xfrm rot="-1799979" flipH="1">
                <a:off x="6799485" y="3363059"/>
                <a:ext cx="45997" cy="21265"/>
              </a:xfrm>
              <a:custGeom>
                <a:avLst/>
                <a:gdLst/>
                <a:ahLst/>
                <a:cxnLst/>
                <a:rect l="l" t="t" r="r" b="b"/>
                <a:pathLst>
                  <a:path w="1021" h="472" extrusionOk="0">
                    <a:moveTo>
                      <a:pt x="192" y="0"/>
                    </a:moveTo>
                    <a:cubicBezTo>
                      <a:pt x="80" y="0"/>
                      <a:pt x="1" y="157"/>
                      <a:pt x="119" y="215"/>
                    </a:cubicBezTo>
                    <a:cubicBezTo>
                      <a:pt x="317" y="312"/>
                      <a:pt x="580" y="471"/>
                      <a:pt x="817" y="471"/>
                    </a:cubicBezTo>
                    <a:cubicBezTo>
                      <a:pt x="849" y="471"/>
                      <a:pt x="880" y="468"/>
                      <a:pt x="910" y="462"/>
                    </a:cubicBezTo>
                    <a:cubicBezTo>
                      <a:pt x="1002" y="439"/>
                      <a:pt x="1021" y="321"/>
                      <a:pt x="963" y="257"/>
                    </a:cubicBezTo>
                    <a:cubicBezTo>
                      <a:pt x="880" y="166"/>
                      <a:pt x="735" y="127"/>
                      <a:pt x="621" y="93"/>
                    </a:cubicBezTo>
                    <a:cubicBezTo>
                      <a:pt x="484" y="52"/>
                      <a:pt x="347" y="29"/>
                      <a:pt x="211" y="1"/>
                    </a:cubicBezTo>
                    <a:cubicBezTo>
                      <a:pt x="204" y="1"/>
                      <a:pt x="198" y="0"/>
                      <a:pt x="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47"/>
              <p:cNvSpPr/>
              <p:nvPr/>
            </p:nvSpPr>
            <p:spPr>
              <a:xfrm rot="-1799979" flipH="1">
                <a:off x="6832762" y="3400092"/>
                <a:ext cx="31851" cy="16354"/>
              </a:xfrm>
              <a:custGeom>
                <a:avLst/>
                <a:gdLst/>
                <a:ahLst/>
                <a:cxnLst/>
                <a:rect l="l" t="t" r="r" b="b"/>
                <a:pathLst>
                  <a:path w="707" h="363" extrusionOk="0">
                    <a:moveTo>
                      <a:pt x="175" y="0"/>
                    </a:moveTo>
                    <a:cubicBezTo>
                      <a:pt x="70" y="0"/>
                      <a:pt x="1" y="148"/>
                      <a:pt x="113" y="200"/>
                    </a:cubicBezTo>
                    <a:cubicBezTo>
                      <a:pt x="193" y="242"/>
                      <a:pt x="273" y="277"/>
                      <a:pt x="356" y="311"/>
                    </a:cubicBezTo>
                    <a:cubicBezTo>
                      <a:pt x="423" y="336"/>
                      <a:pt x="490" y="362"/>
                      <a:pt x="561" y="362"/>
                    </a:cubicBezTo>
                    <a:cubicBezTo>
                      <a:pt x="579" y="362"/>
                      <a:pt x="597" y="360"/>
                      <a:pt x="615" y="356"/>
                    </a:cubicBezTo>
                    <a:cubicBezTo>
                      <a:pt x="684" y="342"/>
                      <a:pt x="706" y="242"/>
                      <a:pt x="657" y="197"/>
                    </a:cubicBezTo>
                    <a:cubicBezTo>
                      <a:pt x="596" y="140"/>
                      <a:pt x="520" y="128"/>
                      <a:pt x="444" y="102"/>
                    </a:cubicBezTo>
                    <a:cubicBezTo>
                      <a:pt x="368" y="75"/>
                      <a:pt x="296" y="45"/>
                      <a:pt x="224" y="11"/>
                    </a:cubicBezTo>
                    <a:cubicBezTo>
                      <a:pt x="207" y="3"/>
                      <a:pt x="191"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47"/>
              <p:cNvSpPr/>
              <p:nvPr/>
            </p:nvSpPr>
            <p:spPr>
              <a:xfrm rot="-1799979" flipH="1">
                <a:off x="6713761" y="3439831"/>
                <a:ext cx="44510" cy="24734"/>
              </a:xfrm>
              <a:custGeom>
                <a:avLst/>
                <a:gdLst/>
                <a:ahLst/>
                <a:cxnLst/>
                <a:rect l="l" t="t" r="r" b="b"/>
                <a:pathLst>
                  <a:path w="988" h="549" extrusionOk="0">
                    <a:moveTo>
                      <a:pt x="166" y="0"/>
                    </a:moveTo>
                    <a:cubicBezTo>
                      <a:pt x="59" y="0"/>
                      <a:pt x="0" y="174"/>
                      <a:pt x="110" y="232"/>
                    </a:cubicBezTo>
                    <a:cubicBezTo>
                      <a:pt x="227" y="293"/>
                      <a:pt x="345" y="357"/>
                      <a:pt x="463" y="415"/>
                    </a:cubicBezTo>
                    <a:cubicBezTo>
                      <a:pt x="569" y="469"/>
                      <a:pt x="674" y="548"/>
                      <a:pt x="793" y="548"/>
                    </a:cubicBezTo>
                    <a:cubicBezTo>
                      <a:pt x="798" y="548"/>
                      <a:pt x="803" y="548"/>
                      <a:pt x="809" y="548"/>
                    </a:cubicBezTo>
                    <a:cubicBezTo>
                      <a:pt x="896" y="540"/>
                      <a:pt x="987" y="438"/>
                      <a:pt x="923" y="354"/>
                    </a:cubicBezTo>
                    <a:cubicBezTo>
                      <a:pt x="840" y="243"/>
                      <a:pt x="722" y="213"/>
                      <a:pt x="596" y="164"/>
                    </a:cubicBezTo>
                    <a:cubicBezTo>
                      <a:pt x="466" y="111"/>
                      <a:pt x="334" y="61"/>
                      <a:pt x="205" y="8"/>
                    </a:cubicBezTo>
                    <a:cubicBezTo>
                      <a:pt x="191" y="3"/>
                      <a:pt x="178"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47"/>
              <p:cNvSpPr/>
              <p:nvPr/>
            </p:nvSpPr>
            <p:spPr>
              <a:xfrm rot="-1799979" flipH="1">
                <a:off x="6771920" y="3474146"/>
                <a:ext cx="30184" cy="19057"/>
              </a:xfrm>
              <a:custGeom>
                <a:avLst/>
                <a:gdLst/>
                <a:ahLst/>
                <a:cxnLst/>
                <a:rect l="l" t="t" r="r" b="b"/>
                <a:pathLst>
                  <a:path w="670" h="423" extrusionOk="0">
                    <a:moveTo>
                      <a:pt x="97" y="0"/>
                    </a:moveTo>
                    <a:cubicBezTo>
                      <a:pt x="40" y="0"/>
                      <a:pt x="0" y="71"/>
                      <a:pt x="45" y="116"/>
                    </a:cubicBezTo>
                    <a:cubicBezTo>
                      <a:pt x="122" y="188"/>
                      <a:pt x="201" y="249"/>
                      <a:pt x="289" y="309"/>
                    </a:cubicBezTo>
                    <a:cubicBezTo>
                      <a:pt x="370" y="367"/>
                      <a:pt x="442" y="422"/>
                      <a:pt x="538" y="422"/>
                    </a:cubicBezTo>
                    <a:cubicBezTo>
                      <a:pt x="549" y="422"/>
                      <a:pt x="561" y="422"/>
                      <a:pt x="573" y="420"/>
                    </a:cubicBezTo>
                    <a:cubicBezTo>
                      <a:pt x="654" y="409"/>
                      <a:pt x="669" y="314"/>
                      <a:pt x="642" y="253"/>
                    </a:cubicBezTo>
                    <a:cubicBezTo>
                      <a:pt x="601" y="165"/>
                      <a:pt x="482" y="132"/>
                      <a:pt x="395" y="97"/>
                    </a:cubicBezTo>
                    <a:cubicBezTo>
                      <a:pt x="304" y="59"/>
                      <a:pt x="213" y="25"/>
                      <a:pt x="114" y="2"/>
                    </a:cubicBezTo>
                    <a:cubicBezTo>
                      <a:pt x="108" y="1"/>
                      <a:pt x="102" y="0"/>
                      <a:pt x="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47"/>
              <p:cNvSpPr/>
              <p:nvPr/>
            </p:nvSpPr>
            <p:spPr>
              <a:xfrm rot="-1799979" flipH="1">
                <a:off x="6811800" y="3490309"/>
                <a:ext cx="27165" cy="20093"/>
              </a:xfrm>
              <a:custGeom>
                <a:avLst/>
                <a:gdLst/>
                <a:ahLst/>
                <a:cxnLst/>
                <a:rect l="l" t="t" r="r" b="b"/>
                <a:pathLst>
                  <a:path w="603" h="446" extrusionOk="0">
                    <a:moveTo>
                      <a:pt x="153" y="0"/>
                    </a:moveTo>
                    <a:cubicBezTo>
                      <a:pt x="71" y="0"/>
                      <a:pt x="0" y="79"/>
                      <a:pt x="51" y="176"/>
                    </a:cubicBezTo>
                    <a:cubicBezTo>
                      <a:pt x="112" y="292"/>
                      <a:pt x="275" y="446"/>
                      <a:pt x="423" y="446"/>
                    </a:cubicBezTo>
                    <a:cubicBezTo>
                      <a:pt x="469" y="446"/>
                      <a:pt x="513" y="431"/>
                      <a:pt x="553" y="396"/>
                    </a:cubicBezTo>
                    <a:cubicBezTo>
                      <a:pt x="602" y="355"/>
                      <a:pt x="595" y="290"/>
                      <a:pt x="576" y="241"/>
                    </a:cubicBezTo>
                    <a:cubicBezTo>
                      <a:pt x="541" y="160"/>
                      <a:pt x="458" y="153"/>
                      <a:pt x="390" y="122"/>
                    </a:cubicBezTo>
                    <a:cubicBezTo>
                      <a:pt x="336" y="104"/>
                      <a:pt x="283" y="65"/>
                      <a:pt x="237" y="31"/>
                    </a:cubicBezTo>
                    <a:cubicBezTo>
                      <a:pt x="211" y="9"/>
                      <a:pt x="182"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47"/>
              <p:cNvSpPr/>
              <p:nvPr/>
            </p:nvSpPr>
            <p:spPr>
              <a:xfrm rot="-1799979" flipH="1">
                <a:off x="6774608" y="3423693"/>
                <a:ext cx="24372" cy="13516"/>
              </a:xfrm>
              <a:custGeom>
                <a:avLst/>
                <a:gdLst/>
                <a:ahLst/>
                <a:cxnLst/>
                <a:rect l="l" t="t" r="r" b="b"/>
                <a:pathLst>
                  <a:path w="541" h="300" extrusionOk="0">
                    <a:moveTo>
                      <a:pt x="140" y="0"/>
                    </a:moveTo>
                    <a:cubicBezTo>
                      <a:pt x="52" y="0"/>
                      <a:pt x="1" y="117"/>
                      <a:pt x="88" y="179"/>
                    </a:cubicBezTo>
                    <a:cubicBezTo>
                      <a:pt x="175" y="236"/>
                      <a:pt x="305" y="300"/>
                      <a:pt x="418" y="300"/>
                    </a:cubicBezTo>
                    <a:cubicBezTo>
                      <a:pt x="439" y="300"/>
                      <a:pt x="460" y="297"/>
                      <a:pt x="479" y="293"/>
                    </a:cubicBezTo>
                    <a:cubicBezTo>
                      <a:pt x="525" y="282"/>
                      <a:pt x="541" y="221"/>
                      <a:pt x="507" y="190"/>
                    </a:cubicBezTo>
                    <a:cubicBezTo>
                      <a:pt x="465" y="148"/>
                      <a:pt x="407" y="129"/>
                      <a:pt x="354" y="103"/>
                    </a:cubicBezTo>
                    <a:cubicBezTo>
                      <a:pt x="297" y="69"/>
                      <a:pt x="244" y="42"/>
                      <a:pt x="188" y="12"/>
                    </a:cubicBezTo>
                    <a:cubicBezTo>
                      <a:pt x="171" y="4"/>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47"/>
              <p:cNvSpPr/>
              <p:nvPr/>
            </p:nvSpPr>
            <p:spPr>
              <a:xfrm rot="-1799979" flipH="1">
                <a:off x="6818354" y="3545527"/>
                <a:ext cx="38563" cy="21040"/>
              </a:xfrm>
              <a:custGeom>
                <a:avLst/>
                <a:gdLst/>
                <a:ahLst/>
                <a:cxnLst/>
                <a:rect l="l" t="t" r="r" b="b"/>
                <a:pathLst>
                  <a:path w="856" h="467" extrusionOk="0">
                    <a:moveTo>
                      <a:pt x="160" y="1"/>
                    </a:moveTo>
                    <a:cubicBezTo>
                      <a:pt x="37" y="1"/>
                      <a:pt x="0" y="169"/>
                      <a:pt x="126" y="219"/>
                    </a:cubicBezTo>
                    <a:cubicBezTo>
                      <a:pt x="232" y="261"/>
                      <a:pt x="327" y="322"/>
                      <a:pt x="430" y="371"/>
                    </a:cubicBezTo>
                    <a:cubicBezTo>
                      <a:pt x="514" y="412"/>
                      <a:pt x="624" y="466"/>
                      <a:pt x="718" y="466"/>
                    </a:cubicBezTo>
                    <a:cubicBezTo>
                      <a:pt x="721" y="466"/>
                      <a:pt x="724" y="466"/>
                      <a:pt x="727" y="466"/>
                    </a:cubicBezTo>
                    <a:cubicBezTo>
                      <a:pt x="810" y="463"/>
                      <a:pt x="856" y="379"/>
                      <a:pt x="818" y="303"/>
                    </a:cubicBezTo>
                    <a:cubicBezTo>
                      <a:pt x="773" y="212"/>
                      <a:pt x="643" y="135"/>
                      <a:pt x="544" y="98"/>
                    </a:cubicBezTo>
                    <a:cubicBezTo>
                      <a:pt x="430" y="52"/>
                      <a:pt x="304" y="26"/>
                      <a:pt x="183" y="3"/>
                    </a:cubicBezTo>
                    <a:cubicBezTo>
                      <a:pt x="175" y="1"/>
                      <a:pt x="167"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47"/>
              <p:cNvSpPr/>
              <p:nvPr/>
            </p:nvSpPr>
            <p:spPr>
              <a:xfrm rot="-1799979" flipH="1">
                <a:off x="6879692" y="3547598"/>
                <a:ext cx="35139" cy="23427"/>
              </a:xfrm>
              <a:custGeom>
                <a:avLst/>
                <a:gdLst/>
                <a:ahLst/>
                <a:cxnLst/>
                <a:rect l="l" t="t" r="r" b="b"/>
                <a:pathLst>
                  <a:path w="780" h="520" extrusionOk="0">
                    <a:moveTo>
                      <a:pt x="180" y="1"/>
                    </a:moveTo>
                    <a:cubicBezTo>
                      <a:pt x="82" y="1"/>
                      <a:pt x="0" y="146"/>
                      <a:pt x="88" y="224"/>
                    </a:cubicBezTo>
                    <a:cubicBezTo>
                      <a:pt x="160" y="289"/>
                      <a:pt x="240" y="369"/>
                      <a:pt x="327" y="407"/>
                    </a:cubicBezTo>
                    <a:cubicBezTo>
                      <a:pt x="415" y="449"/>
                      <a:pt x="506" y="483"/>
                      <a:pt x="597" y="514"/>
                    </a:cubicBezTo>
                    <a:cubicBezTo>
                      <a:pt x="609" y="518"/>
                      <a:pt x="621" y="520"/>
                      <a:pt x="632" y="520"/>
                    </a:cubicBezTo>
                    <a:cubicBezTo>
                      <a:pt x="728" y="520"/>
                      <a:pt x="780" y="371"/>
                      <a:pt x="685" y="316"/>
                    </a:cubicBezTo>
                    <a:cubicBezTo>
                      <a:pt x="604" y="270"/>
                      <a:pt x="536" y="224"/>
                      <a:pt x="468" y="167"/>
                    </a:cubicBezTo>
                    <a:cubicBezTo>
                      <a:pt x="399" y="114"/>
                      <a:pt x="316" y="76"/>
                      <a:pt x="243" y="23"/>
                    </a:cubicBezTo>
                    <a:cubicBezTo>
                      <a:pt x="222" y="7"/>
                      <a:pt x="201"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47"/>
              <p:cNvSpPr/>
              <p:nvPr/>
            </p:nvSpPr>
            <p:spPr>
              <a:xfrm rot="-1799979" flipH="1">
                <a:off x="6946148" y="3549209"/>
                <a:ext cx="28517" cy="17210"/>
              </a:xfrm>
              <a:custGeom>
                <a:avLst/>
                <a:gdLst/>
                <a:ahLst/>
                <a:cxnLst/>
                <a:rect l="l" t="t" r="r" b="b"/>
                <a:pathLst>
                  <a:path w="633" h="382" extrusionOk="0">
                    <a:moveTo>
                      <a:pt x="104" y="0"/>
                    </a:moveTo>
                    <a:cubicBezTo>
                      <a:pt x="15" y="0"/>
                      <a:pt x="1" y="131"/>
                      <a:pt x="70" y="175"/>
                    </a:cubicBezTo>
                    <a:cubicBezTo>
                      <a:pt x="142" y="224"/>
                      <a:pt x="222" y="263"/>
                      <a:pt x="298" y="305"/>
                    </a:cubicBezTo>
                    <a:cubicBezTo>
                      <a:pt x="356" y="338"/>
                      <a:pt x="429" y="382"/>
                      <a:pt x="498" y="382"/>
                    </a:cubicBezTo>
                    <a:cubicBezTo>
                      <a:pt x="515" y="382"/>
                      <a:pt x="532" y="379"/>
                      <a:pt x="549" y="373"/>
                    </a:cubicBezTo>
                    <a:cubicBezTo>
                      <a:pt x="602" y="354"/>
                      <a:pt x="633" y="305"/>
                      <a:pt x="617" y="252"/>
                    </a:cubicBezTo>
                    <a:cubicBezTo>
                      <a:pt x="594" y="152"/>
                      <a:pt x="484" y="107"/>
                      <a:pt x="396" y="73"/>
                    </a:cubicBezTo>
                    <a:cubicBezTo>
                      <a:pt x="305" y="35"/>
                      <a:pt x="214" y="12"/>
                      <a:pt x="115" y="1"/>
                    </a:cubicBezTo>
                    <a:cubicBezTo>
                      <a:pt x="111" y="0"/>
                      <a:pt x="108" y="0"/>
                      <a:pt x="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47"/>
              <p:cNvSpPr/>
              <p:nvPr/>
            </p:nvSpPr>
            <p:spPr>
              <a:xfrm rot="-1799979" flipH="1">
                <a:off x="6980487" y="3591768"/>
                <a:ext cx="32932" cy="18336"/>
              </a:xfrm>
              <a:custGeom>
                <a:avLst/>
                <a:gdLst/>
                <a:ahLst/>
                <a:cxnLst/>
                <a:rect l="l" t="t" r="r" b="b"/>
                <a:pathLst>
                  <a:path w="731" h="407" extrusionOk="0">
                    <a:moveTo>
                      <a:pt x="162" y="1"/>
                    </a:moveTo>
                    <a:cubicBezTo>
                      <a:pt x="59" y="1"/>
                      <a:pt x="1" y="167"/>
                      <a:pt x="107" y="216"/>
                    </a:cubicBezTo>
                    <a:cubicBezTo>
                      <a:pt x="190" y="253"/>
                      <a:pt x="274" y="292"/>
                      <a:pt x="358" y="330"/>
                    </a:cubicBezTo>
                    <a:cubicBezTo>
                      <a:pt x="425" y="363"/>
                      <a:pt x="493" y="407"/>
                      <a:pt x="566" y="407"/>
                    </a:cubicBezTo>
                    <a:cubicBezTo>
                      <a:pt x="584" y="407"/>
                      <a:pt x="602" y="404"/>
                      <a:pt x="620" y="398"/>
                    </a:cubicBezTo>
                    <a:cubicBezTo>
                      <a:pt x="692" y="376"/>
                      <a:pt x="731" y="292"/>
                      <a:pt x="692" y="227"/>
                    </a:cubicBezTo>
                    <a:cubicBezTo>
                      <a:pt x="643" y="139"/>
                      <a:pt x="548" y="125"/>
                      <a:pt x="457" y="94"/>
                    </a:cubicBezTo>
                    <a:cubicBezTo>
                      <a:pt x="369" y="64"/>
                      <a:pt x="282" y="37"/>
                      <a:pt x="195" y="6"/>
                    </a:cubicBezTo>
                    <a:cubicBezTo>
                      <a:pt x="184" y="2"/>
                      <a:pt x="173" y="1"/>
                      <a:pt x="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47"/>
              <p:cNvSpPr/>
              <p:nvPr/>
            </p:nvSpPr>
            <p:spPr>
              <a:xfrm rot="-1799979" flipH="1">
                <a:off x="6901507" y="3608104"/>
                <a:ext cx="30679" cy="19012"/>
              </a:xfrm>
              <a:custGeom>
                <a:avLst/>
                <a:gdLst/>
                <a:ahLst/>
                <a:cxnLst/>
                <a:rect l="l" t="t" r="r" b="b"/>
                <a:pathLst>
                  <a:path w="681" h="422" extrusionOk="0">
                    <a:moveTo>
                      <a:pt x="161" y="1"/>
                    </a:moveTo>
                    <a:cubicBezTo>
                      <a:pt x="75" y="1"/>
                      <a:pt x="1" y="129"/>
                      <a:pt x="79" y="194"/>
                    </a:cubicBezTo>
                    <a:cubicBezTo>
                      <a:pt x="156" y="259"/>
                      <a:pt x="235" y="313"/>
                      <a:pt x="323" y="354"/>
                    </a:cubicBezTo>
                    <a:cubicBezTo>
                      <a:pt x="385" y="384"/>
                      <a:pt x="459" y="421"/>
                      <a:pt x="529" y="421"/>
                    </a:cubicBezTo>
                    <a:cubicBezTo>
                      <a:pt x="558" y="421"/>
                      <a:pt x="586" y="415"/>
                      <a:pt x="612" y="400"/>
                    </a:cubicBezTo>
                    <a:cubicBezTo>
                      <a:pt x="658" y="370"/>
                      <a:pt x="681" y="305"/>
                      <a:pt x="649" y="259"/>
                    </a:cubicBezTo>
                    <a:cubicBezTo>
                      <a:pt x="597" y="176"/>
                      <a:pt x="509" y="180"/>
                      <a:pt x="425" y="145"/>
                    </a:cubicBezTo>
                    <a:cubicBezTo>
                      <a:pt x="349" y="115"/>
                      <a:pt x="281" y="69"/>
                      <a:pt x="216" y="20"/>
                    </a:cubicBezTo>
                    <a:cubicBezTo>
                      <a:pt x="198" y="7"/>
                      <a:pt x="179" y="1"/>
                      <a:pt x="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47"/>
              <p:cNvSpPr/>
              <p:nvPr/>
            </p:nvSpPr>
            <p:spPr>
              <a:xfrm rot="-1799979" flipH="1">
                <a:off x="6820238" y="3631561"/>
                <a:ext cx="44059" cy="22526"/>
              </a:xfrm>
              <a:custGeom>
                <a:avLst/>
                <a:gdLst/>
                <a:ahLst/>
                <a:cxnLst/>
                <a:rect l="l" t="t" r="r" b="b"/>
                <a:pathLst>
                  <a:path w="978" h="500" extrusionOk="0">
                    <a:moveTo>
                      <a:pt x="164" y="0"/>
                    </a:moveTo>
                    <a:cubicBezTo>
                      <a:pt x="60" y="0"/>
                      <a:pt x="1" y="164"/>
                      <a:pt x="107" y="220"/>
                    </a:cubicBezTo>
                    <a:cubicBezTo>
                      <a:pt x="310" y="318"/>
                      <a:pt x="551" y="500"/>
                      <a:pt x="786" y="500"/>
                    </a:cubicBezTo>
                    <a:cubicBezTo>
                      <a:pt x="803" y="500"/>
                      <a:pt x="820" y="499"/>
                      <a:pt x="837" y="497"/>
                    </a:cubicBezTo>
                    <a:cubicBezTo>
                      <a:pt x="936" y="485"/>
                      <a:pt x="978" y="390"/>
                      <a:pt x="913" y="314"/>
                    </a:cubicBezTo>
                    <a:cubicBezTo>
                      <a:pt x="753" y="113"/>
                      <a:pt x="430" y="79"/>
                      <a:pt x="199" y="6"/>
                    </a:cubicBezTo>
                    <a:cubicBezTo>
                      <a:pt x="187" y="2"/>
                      <a:pt x="175"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47"/>
              <p:cNvSpPr/>
              <p:nvPr/>
            </p:nvSpPr>
            <p:spPr>
              <a:xfrm rot="-1799979" flipH="1">
                <a:off x="6756183" y="3626729"/>
                <a:ext cx="31265" cy="19328"/>
              </a:xfrm>
              <a:custGeom>
                <a:avLst/>
                <a:gdLst/>
                <a:ahLst/>
                <a:cxnLst/>
                <a:rect l="l" t="t" r="r" b="b"/>
                <a:pathLst>
                  <a:path w="694" h="429" extrusionOk="0">
                    <a:moveTo>
                      <a:pt x="180" y="1"/>
                    </a:moveTo>
                    <a:cubicBezTo>
                      <a:pt x="64" y="1"/>
                      <a:pt x="1" y="171"/>
                      <a:pt x="116" y="234"/>
                    </a:cubicBezTo>
                    <a:cubicBezTo>
                      <a:pt x="218" y="291"/>
                      <a:pt x="317" y="351"/>
                      <a:pt x="420" y="409"/>
                    </a:cubicBezTo>
                    <a:cubicBezTo>
                      <a:pt x="447" y="422"/>
                      <a:pt x="477" y="429"/>
                      <a:pt x="507" y="429"/>
                    </a:cubicBezTo>
                    <a:cubicBezTo>
                      <a:pt x="565" y="429"/>
                      <a:pt x="621" y="403"/>
                      <a:pt x="651" y="348"/>
                    </a:cubicBezTo>
                    <a:cubicBezTo>
                      <a:pt x="656" y="333"/>
                      <a:pt x="663" y="321"/>
                      <a:pt x="667" y="306"/>
                    </a:cubicBezTo>
                    <a:cubicBezTo>
                      <a:pt x="693" y="219"/>
                      <a:pt x="633" y="128"/>
                      <a:pt x="549" y="100"/>
                    </a:cubicBezTo>
                    <a:cubicBezTo>
                      <a:pt x="439" y="67"/>
                      <a:pt x="325" y="40"/>
                      <a:pt x="214" y="6"/>
                    </a:cubicBezTo>
                    <a:cubicBezTo>
                      <a:pt x="203" y="2"/>
                      <a:pt x="191"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47"/>
              <p:cNvSpPr/>
              <p:nvPr/>
            </p:nvSpPr>
            <p:spPr>
              <a:xfrm rot="-1799979" flipH="1">
                <a:off x="6754567" y="3579033"/>
                <a:ext cx="46402" cy="22166"/>
              </a:xfrm>
              <a:custGeom>
                <a:avLst/>
                <a:gdLst/>
                <a:ahLst/>
                <a:cxnLst/>
                <a:rect l="l" t="t" r="r" b="b"/>
                <a:pathLst>
                  <a:path w="1030" h="492" extrusionOk="0">
                    <a:moveTo>
                      <a:pt x="193" y="0"/>
                    </a:moveTo>
                    <a:cubicBezTo>
                      <a:pt x="54" y="0"/>
                      <a:pt x="0" y="198"/>
                      <a:pt x="152" y="248"/>
                    </a:cubicBezTo>
                    <a:cubicBezTo>
                      <a:pt x="277" y="290"/>
                      <a:pt x="406" y="344"/>
                      <a:pt x="531" y="393"/>
                    </a:cubicBezTo>
                    <a:cubicBezTo>
                      <a:pt x="641" y="439"/>
                      <a:pt x="730" y="492"/>
                      <a:pt x="842" y="492"/>
                    </a:cubicBezTo>
                    <a:cubicBezTo>
                      <a:pt x="858" y="492"/>
                      <a:pt x="875" y="491"/>
                      <a:pt x="893" y="488"/>
                    </a:cubicBezTo>
                    <a:cubicBezTo>
                      <a:pt x="984" y="476"/>
                      <a:pt x="1030" y="348"/>
                      <a:pt x="980" y="276"/>
                    </a:cubicBezTo>
                    <a:cubicBezTo>
                      <a:pt x="896" y="162"/>
                      <a:pt x="775" y="131"/>
                      <a:pt x="638" y="93"/>
                    </a:cubicBezTo>
                    <a:cubicBezTo>
                      <a:pt x="501" y="48"/>
                      <a:pt x="361" y="25"/>
                      <a:pt x="216" y="2"/>
                    </a:cubicBezTo>
                    <a:cubicBezTo>
                      <a:pt x="208" y="1"/>
                      <a:pt x="200" y="0"/>
                      <a:pt x="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47"/>
              <p:cNvSpPr/>
              <p:nvPr/>
            </p:nvSpPr>
            <p:spPr>
              <a:xfrm rot="-1799979" flipH="1">
                <a:off x="6751075" y="3528221"/>
                <a:ext cx="43068" cy="22842"/>
              </a:xfrm>
              <a:custGeom>
                <a:avLst/>
                <a:gdLst/>
                <a:ahLst/>
                <a:cxnLst/>
                <a:rect l="l" t="t" r="r" b="b"/>
                <a:pathLst>
                  <a:path w="956" h="507" extrusionOk="0">
                    <a:moveTo>
                      <a:pt x="208" y="1"/>
                    </a:moveTo>
                    <a:cubicBezTo>
                      <a:pt x="43" y="1"/>
                      <a:pt x="0" y="240"/>
                      <a:pt x="169" y="311"/>
                    </a:cubicBezTo>
                    <a:cubicBezTo>
                      <a:pt x="283" y="356"/>
                      <a:pt x="393" y="398"/>
                      <a:pt x="507" y="439"/>
                    </a:cubicBezTo>
                    <a:cubicBezTo>
                      <a:pt x="589" y="472"/>
                      <a:pt x="674" y="506"/>
                      <a:pt x="761" y="506"/>
                    </a:cubicBezTo>
                    <a:cubicBezTo>
                      <a:pt x="786" y="506"/>
                      <a:pt x="812" y="503"/>
                      <a:pt x="838" y="497"/>
                    </a:cubicBezTo>
                    <a:cubicBezTo>
                      <a:pt x="918" y="474"/>
                      <a:pt x="955" y="379"/>
                      <a:pt x="913" y="307"/>
                    </a:cubicBezTo>
                    <a:cubicBezTo>
                      <a:pt x="853" y="196"/>
                      <a:pt x="731" y="151"/>
                      <a:pt x="621" y="113"/>
                    </a:cubicBezTo>
                    <a:cubicBezTo>
                      <a:pt x="499" y="67"/>
                      <a:pt x="378" y="33"/>
                      <a:pt x="252" y="6"/>
                    </a:cubicBezTo>
                    <a:cubicBezTo>
                      <a:pt x="237" y="2"/>
                      <a:pt x="222"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47"/>
              <p:cNvSpPr/>
              <p:nvPr/>
            </p:nvSpPr>
            <p:spPr>
              <a:xfrm rot="-1799979" flipH="1">
                <a:off x="6686149" y="3578252"/>
                <a:ext cx="45681" cy="25320"/>
              </a:xfrm>
              <a:custGeom>
                <a:avLst/>
                <a:gdLst/>
                <a:ahLst/>
                <a:cxnLst/>
                <a:rect l="l" t="t" r="r" b="b"/>
                <a:pathLst>
                  <a:path w="1014" h="562" extrusionOk="0">
                    <a:moveTo>
                      <a:pt x="157" y="0"/>
                    </a:moveTo>
                    <a:cubicBezTo>
                      <a:pt x="42" y="0"/>
                      <a:pt x="0" y="149"/>
                      <a:pt x="98" y="226"/>
                    </a:cubicBezTo>
                    <a:cubicBezTo>
                      <a:pt x="202" y="305"/>
                      <a:pt x="514" y="561"/>
                      <a:pt x="721" y="561"/>
                    </a:cubicBezTo>
                    <a:cubicBezTo>
                      <a:pt x="792" y="561"/>
                      <a:pt x="850" y="531"/>
                      <a:pt x="884" y="454"/>
                    </a:cubicBezTo>
                    <a:cubicBezTo>
                      <a:pt x="1014" y="153"/>
                      <a:pt x="368" y="39"/>
                      <a:pt x="192" y="5"/>
                    </a:cubicBezTo>
                    <a:cubicBezTo>
                      <a:pt x="180" y="2"/>
                      <a:pt x="168" y="0"/>
                      <a:pt x="1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47"/>
              <p:cNvSpPr/>
              <p:nvPr/>
            </p:nvSpPr>
            <p:spPr>
              <a:xfrm rot="-1799979" flipH="1">
                <a:off x="6659284" y="3531562"/>
                <a:ext cx="42122" cy="13606"/>
              </a:xfrm>
              <a:custGeom>
                <a:avLst/>
                <a:gdLst/>
                <a:ahLst/>
                <a:cxnLst/>
                <a:rect l="l" t="t" r="r" b="b"/>
                <a:pathLst>
                  <a:path w="935" h="302" extrusionOk="0">
                    <a:moveTo>
                      <a:pt x="141" y="1"/>
                    </a:moveTo>
                    <a:cubicBezTo>
                      <a:pt x="44" y="1"/>
                      <a:pt x="1" y="147"/>
                      <a:pt x="110" y="173"/>
                    </a:cubicBezTo>
                    <a:cubicBezTo>
                      <a:pt x="227" y="199"/>
                      <a:pt x="345" y="230"/>
                      <a:pt x="466" y="253"/>
                    </a:cubicBezTo>
                    <a:cubicBezTo>
                      <a:pt x="557" y="272"/>
                      <a:pt x="657" y="302"/>
                      <a:pt x="753" y="302"/>
                    </a:cubicBezTo>
                    <a:cubicBezTo>
                      <a:pt x="770" y="302"/>
                      <a:pt x="788" y="301"/>
                      <a:pt x="805" y="298"/>
                    </a:cubicBezTo>
                    <a:cubicBezTo>
                      <a:pt x="882" y="290"/>
                      <a:pt x="935" y="181"/>
                      <a:pt x="847" y="135"/>
                    </a:cubicBezTo>
                    <a:cubicBezTo>
                      <a:pt x="654" y="32"/>
                      <a:pt x="372" y="32"/>
                      <a:pt x="155" y="2"/>
                    </a:cubicBezTo>
                    <a:cubicBezTo>
                      <a:pt x="150" y="1"/>
                      <a:pt x="146"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47"/>
              <p:cNvSpPr/>
              <p:nvPr/>
            </p:nvSpPr>
            <p:spPr>
              <a:xfrm rot="-1799979" flipH="1">
                <a:off x="6670552" y="3633389"/>
                <a:ext cx="26850" cy="17435"/>
              </a:xfrm>
              <a:custGeom>
                <a:avLst/>
                <a:gdLst/>
                <a:ahLst/>
                <a:cxnLst/>
                <a:rect l="l" t="t" r="r" b="b"/>
                <a:pathLst>
                  <a:path w="596" h="387" extrusionOk="0">
                    <a:moveTo>
                      <a:pt x="143" y="1"/>
                    </a:moveTo>
                    <a:cubicBezTo>
                      <a:pt x="53" y="1"/>
                      <a:pt x="1" y="100"/>
                      <a:pt x="41" y="184"/>
                    </a:cubicBezTo>
                    <a:cubicBezTo>
                      <a:pt x="68" y="249"/>
                      <a:pt x="140" y="298"/>
                      <a:pt x="201" y="328"/>
                    </a:cubicBezTo>
                    <a:cubicBezTo>
                      <a:pt x="273" y="367"/>
                      <a:pt x="349" y="386"/>
                      <a:pt x="429" y="386"/>
                    </a:cubicBezTo>
                    <a:cubicBezTo>
                      <a:pt x="431" y="386"/>
                      <a:pt x="433" y="386"/>
                      <a:pt x="435" y="386"/>
                    </a:cubicBezTo>
                    <a:cubicBezTo>
                      <a:pt x="523" y="386"/>
                      <a:pt x="596" y="304"/>
                      <a:pt x="596" y="219"/>
                    </a:cubicBezTo>
                    <a:cubicBezTo>
                      <a:pt x="596" y="138"/>
                      <a:pt x="526" y="51"/>
                      <a:pt x="439" y="51"/>
                    </a:cubicBezTo>
                    <a:cubicBezTo>
                      <a:pt x="436" y="51"/>
                      <a:pt x="432" y="51"/>
                      <a:pt x="429" y="51"/>
                    </a:cubicBezTo>
                    <a:cubicBezTo>
                      <a:pt x="413" y="53"/>
                      <a:pt x="395" y="54"/>
                      <a:pt x="377" y="54"/>
                    </a:cubicBezTo>
                    <a:cubicBezTo>
                      <a:pt x="351" y="54"/>
                      <a:pt x="326" y="52"/>
                      <a:pt x="310" y="47"/>
                    </a:cubicBezTo>
                    <a:cubicBezTo>
                      <a:pt x="261" y="40"/>
                      <a:pt x="224" y="14"/>
                      <a:pt x="178" y="5"/>
                    </a:cubicBezTo>
                    <a:cubicBezTo>
                      <a:pt x="166" y="2"/>
                      <a:pt x="154"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7"/>
              <p:cNvSpPr/>
              <p:nvPr/>
            </p:nvSpPr>
            <p:spPr>
              <a:xfrm rot="-1799979" flipH="1">
                <a:off x="6645808" y="3678042"/>
                <a:ext cx="32076" cy="17255"/>
              </a:xfrm>
              <a:custGeom>
                <a:avLst/>
                <a:gdLst/>
                <a:ahLst/>
                <a:cxnLst/>
                <a:rect l="l" t="t" r="r" b="b"/>
                <a:pathLst>
                  <a:path w="712" h="383" extrusionOk="0">
                    <a:moveTo>
                      <a:pt x="123" y="0"/>
                    </a:moveTo>
                    <a:cubicBezTo>
                      <a:pt x="66" y="0"/>
                      <a:pt x="15" y="57"/>
                      <a:pt x="8" y="112"/>
                    </a:cubicBezTo>
                    <a:cubicBezTo>
                      <a:pt x="0" y="180"/>
                      <a:pt x="38" y="229"/>
                      <a:pt x="99" y="252"/>
                    </a:cubicBezTo>
                    <a:cubicBezTo>
                      <a:pt x="183" y="282"/>
                      <a:pt x="266" y="320"/>
                      <a:pt x="350" y="347"/>
                    </a:cubicBezTo>
                    <a:cubicBezTo>
                      <a:pt x="404" y="363"/>
                      <a:pt x="461" y="383"/>
                      <a:pt x="516" y="383"/>
                    </a:cubicBezTo>
                    <a:cubicBezTo>
                      <a:pt x="554" y="383"/>
                      <a:pt x="592" y="373"/>
                      <a:pt x="627" y="347"/>
                    </a:cubicBezTo>
                    <a:cubicBezTo>
                      <a:pt x="688" y="305"/>
                      <a:pt x="711" y="233"/>
                      <a:pt x="673" y="161"/>
                    </a:cubicBezTo>
                    <a:cubicBezTo>
                      <a:pt x="624" y="62"/>
                      <a:pt x="517" y="50"/>
                      <a:pt x="418" y="35"/>
                    </a:cubicBezTo>
                    <a:cubicBezTo>
                      <a:pt x="327" y="17"/>
                      <a:pt x="229" y="12"/>
                      <a:pt x="133" y="1"/>
                    </a:cubicBezTo>
                    <a:cubicBezTo>
                      <a:pt x="129" y="1"/>
                      <a:pt x="126"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47"/>
              <p:cNvSpPr/>
              <p:nvPr/>
            </p:nvSpPr>
            <p:spPr>
              <a:xfrm rot="-1799979" flipH="1">
                <a:off x="6695689" y="3708789"/>
                <a:ext cx="30679" cy="16489"/>
              </a:xfrm>
              <a:custGeom>
                <a:avLst/>
                <a:gdLst/>
                <a:ahLst/>
                <a:cxnLst/>
                <a:rect l="l" t="t" r="r" b="b"/>
                <a:pathLst>
                  <a:path w="681" h="366" extrusionOk="0">
                    <a:moveTo>
                      <a:pt x="160" y="1"/>
                    </a:moveTo>
                    <a:cubicBezTo>
                      <a:pt x="65" y="1"/>
                      <a:pt x="0" y="148"/>
                      <a:pt x="106" y="193"/>
                    </a:cubicBezTo>
                    <a:cubicBezTo>
                      <a:pt x="186" y="228"/>
                      <a:pt x="262" y="266"/>
                      <a:pt x="343" y="304"/>
                    </a:cubicBezTo>
                    <a:cubicBezTo>
                      <a:pt x="405" y="335"/>
                      <a:pt x="463" y="366"/>
                      <a:pt x="524" y="366"/>
                    </a:cubicBezTo>
                    <a:cubicBezTo>
                      <a:pt x="552" y="366"/>
                      <a:pt x="581" y="359"/>
                      <a:pt x="612" y="342"/>
                    </a:cubicBezTo>
                    <a:cubicBezTo>
                      <a:pt x="673" y="311"/>
                      <a:pt x="680" y="235"/>
                      <a:pt x="654" y="179"/>
                    </a:cubicBezTo>
                    <a:cubicBezTo>
                      <a:pt x="616" y="91"/>
                      <a:pt x="517" y="79"/>
                      <a:pt x="429" y="60"/>
                    </a:cubicBezTo>
                    <a:cubicBezTo>
                      <a:pt x="350" y="42"/>
                      <a:pt x="266" y="26"/>
                      <a:pt x="183" y="4"/>
                    </a:cubicBezTo>
                    <a:cubicBezTo>
                      <a:pt x="175" y="2"/>
                      <a:pt x="167"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47"/>
              <p:cNvSpPr/>
              <p:nvPr/>
            </p:nvSpPr>
            <p:spPr>
              <a:xfrm rot="-1799979" flipH="1">
                <a:off x="6698459" y="3659656"/>
                <a:ext cx="27165" cy="15003"/>
              </a:xfrm>
              <a:custGeom>
                <a:avLst/>
                <a:gdLst/>
                <a:ahLst/>
                <a:cxnLst/>
                <a:rect l="l" t="t" r="r" b="b"/>
                <a:pathLst>
                  <a:path w="603" h="333" extrusionOk="0">
                    <a:moveTo>
                      <a:pt x="171" y="0"/>
                    </a:moveTo>
                    <a:cubicBezTo>
                      <a:pt x="44" y="0"/>
                      <a:pt x="0" y="185"/>
                      <a:pt x="135" y="228"/>
                    </a:cubicBezTo>
                    <a:cubicBezTo>
                      <a:pt x="226" y="258"/>
                      <a:pt x="314" y="296"/>
                      <a:pt x="405" y="326"/>
                    </a:cubicBezTo>
                    <a:cubicBezTo>
                      <a:pt x="417" y="331"/>
                      <a:pt x="430" y="333"/>
                      <a:pt x="443" y="333"/>
                    </a:cubicBezTo>
                    <a:cubicBezTo>
                      <a:pt x="504" y="333"/>
                      <a:pt x="565" y="284"/>
                      <a:pt x="584" y="228"/>
                    </a:cubicBezTo>
                    <a:cubicBezTo>
                      <a:pt x="603" y="155"/>
                      <a:pt x="557" y="61"/>
                      <a:pt x="481" y="49"/>
                    </a:cubicBezTo>
                    <a:cubicBezTo>
                      <a:pt x="386" y="33"/>
                      <a:pt x="291" y="22"/>
                      <a:pt x="199" y="3"/>
                    </a:cubicBezTo>
                    <a:cubicBezTo>
                      <a:pt x="190" y="1"/>
                      <a:pt x="180" y="0"/>
                      <a:pt x="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7"/>
              <p:cNvSpPr/>
              <p:nvPr/>
            </p:nvSpPr>
            <p:spPr>
              <a:xfrm rot="-1799979" flipH="1">
                <a:off x="6796071" y="3693935"/>
                <a:ext cx="33923" cy="14822"/>
              </a:xfrm>
              <a:custGeom>
                <a:avLst/>
                <a:gdLst/>
                <a:ahLst/>
                <a:cxnLst/>
                <a:rect l="l" t="t" r="r" b="b"/>
                <a:pathLst>
                  <a:path w="753" h="329" extrusionOk="0">
                    <a:moveTo>
                      <a:pt x="85" y="1"/>
                    </a:moveTo>
                    <a:cubicBezTo>
                      <a:pt x="32" y="1"/>
                      <a:pt x="0" y="81"/>
                      <a:pt x="54" y="109"/>
                    </a:cubicBezTo>
                    <a:cubicBezTo>
                      <a:pt x="204" y="193"/>
                      <a:pt x="403" y="328"/>
                      <a:pt x="588" y="328"/>
                    </a:cubicBezTo>
                    <a:cubicBezTo>
                      <a:pt x="604" y="328"/>
                      <a:pt x="619" y="327"/>
                      <a:pt x="635" y="325"/>
                    </a:cubicBezTo>
                    <a:cubicBezTo>
                      <a:pt x="692" y="318"/>
                      <a:pt x="752" y="238"/>
                      <a:pt x="692" y="192"/>
                    </a:cubicBezTo>
                    <a:cubicBezTo>
                      <a:pt x="533" y="67"/>
                      <a:pt x="289" y="55"/>
                      <a:pt x="99" y="2"/>
                    </a:cubicBezTo>
                    <a:cubicBezTo>
                      <a:pt x="94" y="1"/>
                      <a:pt x="90"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7"/>
              <p:cNvSpPr/>
              <p:nvPr/>
            </p:nvSpPr>
            <p:spPr>
              <a:xfrm rot="-1799979" flipH="1">
                <a:off x="6856730" y="3740399"/>
                <a:ext cx="30184" cy="15904"/>
              </a:xfrm>
              <a:custGeom>
                <a:avLst/>
                <a:gdLst/>
                <a:ahLst/>
                <a:cxnLst/>
                <a:rect l="l" t="t" r="r" b="b"/>
                <a:pathLst>
                  <a:path w="670" h="353" extrusionOk="0">
                    <a:moveTo>
                      <a:pt x="255" y="1"/>
                    </a:moveTo>
                    <a:cubicBezTo>
                      <a:pt x="214" y="1"/>
                      <a:pt x="172" y="2"/>
                      <a:pt x="130" y="6"/>
                    </a:cubicBezTo>
                    <a:cubicBezTo>
                      <a:pt x="69" y="13"/>
                      <a:pt x="16" y="48"/>
                      <a:pt x="8" y="113"/>
                    </a:cubicBezTo>
                    <a:cubicBezTo>
                      <a:pt x="1" y="169"/>
                      <a:pt x="35" y="241"/>
                      <a:pt x="96" y="250"/>
                    </a:cubicBezTo>
                    <a:cubicBezTo>
                      <a:pt x="217" y="268"/>
                      <a:pt x="335" y="302"/>
                      <a:pt x="449" y="344"/>
                    </a:cubicBezTo>
                    <a:cubicBezTo>
                      <a:pt x="463" y="350"/>
                      <a:pt x="477" y="352"/>
                      <a:pt x="490" y="352"/>
                    </a:cubicBezTo>
                    <a:cubicBezTo>
                      <a:pt x="534" y="352"/>
                      <a:pt x="578" y="328"/>
                      <a:pt x="612" y="302"/>
                    </a:cubicBezTo>
                    <a:cubicBezTo>
                      <a:pt x="617" y="299"/>
                      <a:pt x="621" y="299"/>
                      <a:pt x="624" y="295"/>
                    </a:cubicBezTo>
                    <a:cubicBezTo>
                      <a:pt x="658" y="264"/>
                      <a:pt x="670" y="204"/>
                      <a:pt x="658" y="158"/>
                    </a:cubicBezTo>
                    <a:cubicBezTo>
                      <a:pt x="658" y="154"/>
                      <a:pt x="654" y="146"/>
                      <a:pt x="654" y="143"/>
                    </a:cubicBezTo>
                    <a:cubicBezTo>
                      <a:pt x="640" y="90"/>
                      <a:pt x="594" y="36"/>
                      <a:pt x="537" y="25"/>
                    </a:cubicBezTo>
                    <a:cubicBezTo>
                      <a:pt x="442" y="9"/>
                      <a:pt x="349"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7"/>
              <p:cNvSpPr/>
              <p:nvPr/>
            </p:nvSpPr>
            <p:spPr>
              <a:xfrm rot="-1799979" flipH="1">
                <a:off x="6890188" y="3681832"/>
                <a:ext cx="25589" cy="15904"/>
              </a:xfrm>
              <a:custGeom>
                <a:avLst/>
                <a:gdLst/>
                <a:ahLst/>
                <a:cxnLst/>
                <a:rect l="l" t="t" r="r" b="b"/>
                <a:pathLst>
                  <a:path w="568" h="353" extrusionOk="0">
                    <a:moveTo>
                      <a:pt x="129" y="1"/>
                    </a:moveTo>
                    <a:cubicBezTo>
                      <a:pt x="81" y="1"/>
                      <a:pt x="33" y="40"/>
                      <a:pt x="20" y="86"/>
                    </a:cubicBezTo>
                    <a:cubicBezTo>
                      <a:pt x="1" y="151"/>
                      <a:pt x="43" y="208"/>
                      <a:pt x="99" y="231"/>
                    </a:cubicBezTo>
                    <a:cubicBezTo>
                      <a:pt x="164" y="258"/>
                      <a:pt x="229" y="284"/>
                      <a:pt x="297" y="307"/>
                    </a:cubicBezTo>
                    <a:cubicBezTo>
                      <a:pt x="343" y="327"/>
                      <a:pt x="390" y="352"/>
                      <a:pt x="438" y="352"/>
                    </a:cubicBezTo>
                    <a:cubicBezTo>
                      <a:pt x="462" y="352"/>
                      <a:pt x="486" y="346"/>
                      <a:pt x="510" y="330"/>
                    </a:cubicBezTo>
                    <a:cubicBezTo>
                      <a:pt x="548" y="300"/>
                      <a:pt x="568" y="258"/>
                      <a:pt x="556" y="212"/>
                    </a:cubicBezTo>
                    <a:cubicBezTo>
                      <a:pt x="533" y="121"/>
                      <a:pt x="450" y="105"/>
                      <a:pt x="373" y="79"/>
                    </a:cubicBezTo>
                    <a:cubicBezTo>
                      <a:pt x="301" y="52"/>
                      <a:pt x="233" y="29"/>
                      <a:pt x="161" y="7"/>
                    </a:cubicBezTo>
                    <a:cubicBezTo>
                      <a:pt x="150" y="3"/>
                      <a:pt x="140"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7"/>
              <p:cNvSpPr/>
              <p:nvPr/>
            </p:nvSpPr>
            <p:spPr>
              <a:xfrm rot="-1799979" flipH="1">
                <a:off x="6924494" y="3732030"/>
                <a:ext cx="31400" cy="20544"/>
              </a:xfrm>
              <a:custGeom>
                <a:avLst/>
                <a:gdLst/>
                <a:ahLst/>
                <a:cxnLst/>
                <a:rect l="l" t="t" r="r" b="b"/>
                <a:pathLst>
                  <a:path w="697" h="456" extrusionOk="0">
                    <a:moveTo>
                      <a:pt x="126" y="0"/>
                    </a:moveTo>
                    <a:cubicBezTo>
                      <a:pt x="44" y="0"/>
                      <a:pt x="1" y="127"/>
                      <a:pt x="80" y="171"/>
                    </a:cubicBezTo>
                    <a:cubicBezTo>
                      <a:pt x="182" y="233"/>
                      <a:pt x="278" y="297"/>
                      <a:pt x="369" y="366"/>
                    </a:cubicBezTo>
                    <a:cubicBezTo>
                      <a:pt x="436" y="416"/>
                      <a:pt x="493" y="455"/>
                      <a:pt x="563" y="455"/>
                    </a:cubicBezTo>
                    <a:cubicBezTo>
                      <a:pt x="588" y="455"/>
                      <a:pt x="616" y="450"/>
                      <a:pt x="647" y="438"/>
                    </a:cubicBezTo>
                    <a:cubicBezTo>
                      <a:pt x="673" y="430"/>
                      <a:pt x="689" y="411"/>
                      <a:pt x="689" y="384"/>
                    </a:cubicBezTo>
                    <a:cubicBezTo>
                      <a:pt x="696" y="266"/>
                      <a:pt x="624" y="198"/>
                      <a:pt x="517" y="145"/>
                    </a:cubicBezTo>
                    <a:cubicBezTo>
                      <a:pt x="403" y="84"/>
                      <a:pt x="278" y="42"/>
                      <a:pt x="152" y="4"/>
                    </a:cubicBezTo>
                    <a:cubicBezTo>
                      <a:pt x="143" y="1"/>
                      <a:pt x="134"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47"/>
              <p:cNvSpPr/>
              <p:nvPr/>
            </p:nvSpPr>
            <p:spPr>
              <a:xfrm rot="-1799979" flipH="1">
                <a:off x="6958443" y="3688654"/>
                <a:ext cx="26535" cy="17165"/>
              </a:xfrm>
              <a:custGeom>
                <a:avLst/>
                <a:gdLst/>
                <a:ahLst/>
                <a:cxnLst/>
                <a:rect l="l" t="t" r="r" b="b"/>
                <a:pathLst>
                  <a:path w="589" h="381" extrusionOk="0">
                    <a:moveTo>
                      <a:pt x="130" y="0"/>
                    </a:moveTo>
                    <a:cubicBezTo>
                      <a:pt x="48" y="0"/>
                      <a:pt x="0" y="122"/>
                      <a:pt x="83" y="183"/>
                    </a:cubicBezTo>
                    <a:cubicBezTo>
                      <a:pt x="151" y="229"/>
                      <a:pt x="220" y="278"/>
                      <a:pt x="288" y="320"/>
                    </a:cubicBezTo>
                    <a:cubicBezTo>
                      <a:pt x="318" y="338"/>
                      <a:pt x="349" y="366"/>
                      <a:pt x="383" y="373"/>
                    </a:cubicBezTo>
                    <a:cubicBezTo>
                      <a:pt x="400" y="378"/>
                      <a:pt x="424" y="380"/>
                      <a:pt x="448" y="380"/>
                    </a:cubicBezTo>
                    <a:cubicBezTo>
                      <a:pt x="472" y="380"/>
                      <a:pt x="495" y="378"/>
                      <a:pt x="513" y="377"/>
                    </a:cubicBezTo>
                    <a:cubicBezTo>
                      <a:pt x="558" y="369"/>
                      <a:pt x="588" y="327"/>
                      <a:pt x="566" y="282"/>
                    </a:cubicBezTo>
                    <a:cubicBezTo>
                      <a:pt x="527" y="217"/>
                      <a:pt x="490" y="171"/>
                      <a:pt x="413" y="133"/>
                    </a:cubicBezTo>
                    <a:cubicBezTo>
                      <a:pt x="334" y="96"/>
                      <a:pt x="258" y="57"/>
                      <a:pt x="181" y="15"/>
                    </a:cubicBezTo>
                    <a:cubicBezTo>
                      <a:pt x="163" y="5"/>
                      <a:pt x="146"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47"/>
              <p:cNvSpPr/>
              <p:nvPr/>
            </p:nvSpPr>
            <p:spPr>
              <a:xfrm rot="-1799979" flipH="1">
                <a:off x="7121255" y="3650148"/>
                <a:ext cx="34914" cy="27392"/>
              </a:xfrm>
              <a:custGeom>
                <a:avLst/>
                <a:gdLst/>
                <a:ahLst/>
                <a:cxnLst/>
                <a:rect l="l" t="t" r="r" b="b"/>
                <a:pathLst>
                  <a:path w="775" h="608" extrusionOk="0">
                    <a:moveTo>
                      <a:pt x="125" y="1"/>
                    </a:moveTo>
                    <a:cubicBezTo>
                      <a:pt x="45" y="1"/>
                      <a:pt x="0" y="110"/>
                      <a:pt x="80" y="168"/>
                    </a:cubicBezTo>
                    <a:cubicBezTo>
                      <a:pt x="175" y="237"/>
                      <a:pt x="267" y="317"/>
                      <a:pt x="354" y="396"/>
                    </a:cubicBezTo>
                    <a:cubicBezTo>
                      <a:pt x="434" y="465"/>
                      <a:pt x="510" y="583"/>
                      <a:pt x="616" y="605"/>
                    </a:cubicBezTo>
                    <a:cubicBezTo>
                      <a:pt x="625" y="607"/>
                      <a:pt x="633" y="608"/>
                      <a:pt x="642" y="608"/>
                    </a:cubicBezTo>
                    <a:cubicBezTo>
                      <a:pt x="720" y="608"/>
                      <a:pt x="774" y="544"/>
                      <a:pt x="761" y="461"/>
                    </a:cubicBezTo>
                    <a:cubicBezTo>
                      <a:pt x="734" y="343"/>
                      <a:pt x="597" y="267"/>
                      <a:pt x="506" y="198"/>
                    </a:cubicBezTo>
                    <a:cubicBezTo>
                      <a:pt x="400" y="123"/>
                      <a:pt x="289" y="70"/>
                      <a:pt x="172" y="12"/>
                    </a:cubicBezTo>
                    <a:cubicBezTo>
                      <a:pt x="155" y="4"/>
                      <a:pt x="140"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47"/>
              <p:cNvSpPr/>
              <p:nvPr/>
            </p:nvSpPr>
            <p:spPr>
              <a:xfrm rot="-1799979" flipH="1">
                <a:off x="7132325" y="3575977"/>
                <a:ext cx="31355" cy="27617"/>
              </a:xfrm>
              <a:custGeom>
                <a:avLst/>
                <a:gdLst/>
                <a:ahLst/>
                <a:cxnLst/>
                <a:rect l="l" t="t" r="r" b="b"/>
                <a:pathLst>
                  <a:path w="696" h="613" extrusionOk="0">
                    <a:moveTo>
                      <a:pt x="113" y="0"/>
                    </a:moveTo>
                    <a:cubicBezTo>
                      <a:pt x="44" y="0"/>
                      <a:pt x="0" y="85"/>
                      <a:pt x="34" y="145"/>
                    </a:cubicBezTo>
                    <a:cubicBezTo>
                      <a:pt x="91" y="259"/>
                      <a:pt x="182" y="347"/>
                      <a:pt x="273" y="438"/>
                    </a:cubicBezTo>
                    <a:cubicBezTo>
                      <a:pt x="356" y="521"/>
                      <a:pt x="441" y="612"/>
                      <a:pt x="561" y="612"/>
                    </a:cubicBezTo>
                    <a:cubicBezTo>
                      <a:pt x="573" y="612"/>
                      <a:pt x="586" y="611"/>
                      <a:pt x="600" y="609"/>
                    </a:cubicBezTo>
                    <a:cubicBezTo>
                      <a:pt x="654" y="598"/>
                      <a:pt x="691" y="540"/>
                      <a:pt x="691" y="488"/>
                    </a:cubicBezTo>
                    <a:cubicBezTo>
                      <a:pt x="696" y="351"/>
                      <a:pt x="559" y="267"/>
                      <a:pt x="459" y="195"/>
                    </a:cubicBezTo>
                    <a:cubicBezTo>
                      <a:pt x="357" y="119"/>
                      <a:pt x="258" y="47"/>
                      <a:pt x="140" y="5"/>
                    </a:cubicBezTo>
                    <a:cubicBezTo>
                      <a:pt x="131" y="2"/>
                      <a:pt x="121" y="0"/>
                      <a:pt x="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47"/>
              <p:cNvSpPr/>
              <p:nvPr/>
            </p:nvSpPr>
            <p:spPr>
              <a:xfrm rot="-1799979" flipH="1">
                <a:off x="7078435" y="3621883"/>
                <a:ext cx="35770" cy="28879"/>
              </a:xfrm>
              <a:custGeom>
                <a:avLst/>
                <a:gdLst/>
                <a:ahLst/>
                <a:cxnLst/>
                <a:rect l="l" t="t" r="r" b="b"/>
                <a:pathLst>
                  <a:path w="794" h="641" extrusionOk="0">
                    <a:moveTo>
                      <a:pt x="116" y="1"/>
                    </a:moveTo>
                    <a:cubicBezTo>
                      <a:pt x="54" y="1"/>
                      <a:pt x="0" y="81"/>
                      <a:pt x="37" y="139"/>
                    </a:cubicBezTo>
                    <a:cubicBezTo>
                      <a:pt x="70" y="192"/>
                      <a:pt x="90" y="249"/>
                      <a:pt x="128" y="298"/>
                    </a:cubicBezTo>
                    <a:cubicBezTo>
                      <a:pt x="170" y="352"/>
                      <a:pt x="211" y="398"/>
                      <a:pt x="257" y="439"/>
                    </a:cubicBezTo>
                    <a:cubicBezTo>
                      <a:pt x="299" y="481"/>
                      <a:pt x="344" y="515"/>
                      <a:pt x="386" y="553"/>
                    </a:cubicBezTo>
                    <a:cubicBezTo>
                      <a:pt x="451" y="603"/>
                      <a:pt x="508" y="621"/>
                      <a:pt x="588" y="637"/>
                    </a:cubicBezTo>
                    <a:cubicBezTo>
                      <a:pt x="600" y="639"/>
                      <a:pt x="612" y="641"/>
                      <a:pt x="623" y="641"/>
                    </a:cubicBezTo>
                    <a:cubicBezTo>
                      <a:pt x="737" y="641"/>
                      <a:pt x="793" y="510"/>
                      <a:pt x="717" y="416"/>
                    </a:cubicBezTo>
                    <a:cubicBezTo>
                      <a:pt x="675" y="363"/>
                      <a:pt x="644" y="325"/>
                      <a:pt x="592" y="291"/>
                    </a:cubicBezTo>
                    <a:cubicBezTo>
                      <a:pt x="542" y="261"/>
                      <a:pt x="493" y="230"/>
                      <a:pt x="447" y="196"/>
                    </a:cubicBezTo>
                    <a:cubicBezTo>
                      <a:pt x="352" y="135"/>
                      <a:pt x="249" y="82"/>
                      <a:pt x="162" y="17"/>
                    </a:cubicBezTo>
                    <a:cubicBezTo>
                      <a:pt x="147" y="6"/>
                      <a:pt x="131" y="1"/>
                      <a:pt x="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47"/>
              <p:cNvSpPr/>
              <p:nvPr/>
            </p:nvSpPr>
            <p:spPr>
              <a:xfrm rot="-1799979" flipH="1">
                <a:off x="7016967" y="3685251"/>
                <a:ext cx="38518" cy="33024"/>
              </a:xfrm>
              <a:custGeom>
                <a:avLst/>
                <a:gdLst/>
                <a:ahLst/>
                <a:cxnLst/>
                <a:rect l="l" t="t" r="r" b="b"/>
                <a:pathLst>
                  <a:path w="855" h="733" extrusionOk="0">
                    <a:moveTo>
                      <a:pt x="15" y="1"/>
                    </a:moveTo>
                    <a:cubicBezTo>
                      <a:pt x="7" y="1"/>
                      <a:pt x="1" y="15"/>
                      <a:pt x="7" y="23"/>
                    </a:cubicBezTo>
                    <a:cubicBezTo>
                      <a:pt x="67" y="95"/>
                      <a:pt x="94" y="195"/>
                      <a:pt x="144" y="271"/>
                    </a:cubicBezTo>
                    <a:cubicBezTo>
                      <a:pt x="193" y="343"/>
                      <a:pt x="246" y="408"/>
                      <a:pt x="304" y="469"/>
                    </a:cubicBezTo>
                    <a:cubicBezTo>
                      <a:pt x="410" y="578"/>
                      <a:pt x="538" y="732"/>
                      <a:pt x="697" y="732"/>
                    </a:cubicBezTo>
                    <a:cubicBezTo>
                      <a:pt x="713" y="732"/>
                      <a:pt x="731" y="731"/>
                      <a:pt x="748" y="727"/>
                    </a:cubicBezTo>
                    <a:cubicBezTo>
                      <a:pt x="805" y="711"/>
                      <a:pt x="855" y="647"/>
                      <a:pt x="851" y="590"/>
                    </a:cubicBezTo>
                    <a:cubicBezTo>
                      <a:pt x="836" y="408"/>
                      <a:pt x="653" y="332"/>
                      <a:pt x="513" y="241"/>
                    </a:cubicBezTo>
                    <a:cubicBezTo>
                      <a:pt x="444" y="195"/>
                      <a:pt x="372" y="157"/>
                      <a:pt x="295" y="118"/>
                    </a:cubicBezTo>
                    <a:cubicBezTo>
                      <a:pt x="212" y="76"/>
                      <a:pt x="102" y="58"/>
                      <a:pt x="22" y="4"/>
                    </a:cubicBezTo>
                    <a:cubicBezTo>
                      <a:pt x="19" y="2"/>
                      <a:pt x="17" y="1"/>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47"/>
              <p:cNvSpPr/>
              <p:nvPr/>
            </p:nvSpPr>
            <p:spPr>
              <a:xfrm rot="-1799979" flipH="1">
                <a:off x="7170353" y="3514151"/>
                <a:ext cx="18200" cy="19283"/>
              </a:xfrm>
              <a:custGeom>
                <a:avLst/>
                <a:gdLst/>
                <a:ahLst/>
                <a:cxnLst/>
                <a:rect l="l" t="t" r="r" b="b"/>
                <a:pathLst>
                  <a:path w="404" h="428" extrusionOk="0">
                    <a:moveTo>
                      <a:pt x="112" y="1"/>
                    </a:moveTo>
                    <a:cubicBezTo>
                      <a:pt x="96" y="1"/>
                      <a:pt x="80" y="5"/>
                      <a:pt x="65" y="14"/>
                    </a:cubicBezTo>
                    <a:cubicBezTo>
                      <a:pt x="27" y="33"/>
                      <a:pt x="1" y="86"/>
                      <a:pt x="20" y="125"/>
                    </a:cubicBezTo>
                    <a:cubicBezTo>
                      <a:pt x="23" y="144"/>
                      <a:pt x="31" y="174"/>
                      <a:pt x="43" y="197"/>
                    </a:cubicBezTo>
                    <a:cubicBezTo>
                      <a:pt x="54" y="216"/>
                      <a:pt x="62" y="235"/>
                      <a:pt x="73" y="258"/>
                    </a:cubicBezTo>
                    <a:cubicBezTo>
                      <a:pt x="95" y="304"/>
                      <a:pt x="118" y="346"/>
                      <a:pt x="148" y="387"/>
                    </a:cubicBezTo>
                    <a:cubicBezTo>
                      <a:pt x="172" y="415"/>
                      <a:pt x="208" y="427"/>
                      <a:pt x="243" y="427"/>
                    </a:cubicBezTo>
                    <a:cubicBezTo>
                      <a:pt x="275" y="427"/>
                      <a:pt x="307" y="417"/>
                      <a:pt x="331" y="398"/>
                    </a:cubicBezTo>
                    <a:cubicBezTo>
                      <a:pt x="385" y="356"/>
                      <a:pt x="404" y="281"/>
                      <a:pt x="366" y="220"/>
                    </a:cubicBezTo>
                    <a:cubicBezTo>
                      <a:pt x="343" y="178"/>
                      <a:pt x="304" y="144"/>
                      <a:pt x="271" y="106"/>
                    </a:cubicBezTo>
                    <a:cubicBezTo>
                      <a:pt x="240" y="79"/>
                      <a:pt x="217" y="49"/>
                      <a:pt x="183" y="30"/>
                    </a:cubicBezTo>
                    <a:cubicBezTo>
                      <a:pt x="162" y="11"/>
                      <a:pt x="137" y="1"/>
                      <a:pt x="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47"/>
              <p:cNvSpPr/>
              <p:nvPr/>
            </p:nvSpPr>
            <p:spPr>
              <a:xfrm rot="-1799979" flipH="1">
                <a:off x="7078914" y="3773970"/>
                <a:ext cx="32301" cy="23202"/>
              </a:xfrm>
              <a:custGeom>
                <a:avLst/>
                <a:gdLst/>
                <a:ahLst/>
                <a:cxnLst/>
                <a:rect l="l" t="t" r="r" b="b"/>
                <a:pathLst>
                  <a:path w="717" h="515" extrusionOk="0">
                    <a:moveTo>
                      <a:pt x="156" y="1"/>
                    </a:moveTo>
                    <a:cubicBezTo>
                      <a:pt x="72" y="1"/>
                      <a:pt x="1" y="102"/>
                      <a:pt x="78" y="179"/>
                    </a:cubicBezTo>
                    <a:cubicBezTo>
                      <a:pt x="154" y="258"/>
                      <a:pt x="238" y="331"/>
                      <a:pt x="325" y="400"/>
                    </a:cubicBezTo>
                    <a:cubicBezTo>
                      <a:pt x="397" y="453"/>
                      <a:pt x="510" y="514"/>
                      <a:pt x="603" y="514"/>
                    </a:cubicBezTo>
                    <a:cubicBezTo>
                      <a:pt x="608" y="514"/>
                      <a:pt x="613" y="514"/>
                      <a:pt x="618" y="514"/>
                    </a:cubicBezTo>
                    <a:cubicBezTo>
                      <a:pt x="678" y="509"/>
                      <a:pt x="717" y="449"/>
                      <a:pt x="686" y="395"/>
                    </a:cubicBezTo>
                    <a:cubicBezTo>
                      <a:pt x="648" y="319"/>
                      <a:pt x="545" y="247"/>
                      <a:pt x="477" y="205"/>
                    </a:cubicBezTo>
                    <a:cubicBezTo>
                      <a:pt x="390" y="152"/>
                      <a:pt x="306" y="91"/>
                      <a:pt x="226" y="26"/>
                    </a:cubicBezTo>
                    <a:cubicBezTo>
                      <a:pt x="204" y="8"/>
                      <a:pt x="180" y="1"/>
                      <a:pt x="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47"/>
              <p:cNvSpPr/>
              <p:nvPr/>
            </p:nvSpPr>
            <p:spPr>
              <a:xfrm rot="-1799979" flipH="1">
                <a:off x="7029953" y="3772364"/>
                <a:ext cx="43474" cy="28428"/>
              </a:xfrm>
              <a:custGeom>
                <a:avLst/>
                <a:gdLst/>
                <a:ahLst/>
                <a:cxnLst/>
                <a:rect l="l" t="t" r="r" b="b"/>
                <a:pathLst>
                  <a:path w="965" h="631" extrusionOk="0">
                    <a:moveTo>
                      <a:pt x="152" y="1"/>
                    </a:moveTo>
                    <a:cubicBezTo>
                      <a:pt x="55" y="1"/>
                      <a:pt x="1" y="108"/>
                      <a:pt x="68" y="185"/>
                    </a:cubicBezTo>
                    <a:cubicBezTo>
                      <a:pt x="163" y="299"/>
                      <a:pt x="280" y="376"/>
                      <a:pt x="403" y="455"/>
                    </a:cubicBezTo>
                    <a:cubicBezTo>
                      <a:pt x="513" y="529"/>
                      <a:pt x="641" y="631"/>
                      <a:pt x="777" y="631"/>
                    </a:cubicBezTo>
                    <a:cubicBezTo>
                      <a:pt x="781" y="631"/>
                      <a:pt x="786" y="631"/>
                      <a:pt x="790" y="630"/>
                    </a:cubicBezTo>
                    <a:cubicBezTo>
                      <a:pt x="904" y="627"/>
                      <a:pt x="965" y="516"/>
                      <a:pt x="915" y="413"/>
                    </a:cubicBezTo>
                    <a:cubicBezTo>
                      <a:pt x="855" y="292"/>
                      <a:pt x="691" y="227"/>
                      <a:pt x="573" y="167"/>
                    </a:cubicBezTo>
                    <a:cubicBezTo>
                      <a:pt x="445" y="98"/>
                      <a:pt x="319" y="34"/>
                      <a:pt x="174" y="3"/>
                    </a:cubicBezTo>
                    <a:cubicBezTo>
                      <a:pt x="167" y="1"/>
                      <a:pt x="159"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47"/>
              <p:cNvSpPr/>
              <p:nvPr/>
            </p:nvSpPr>
            <p:spPr>
              <a:xfrm rot="-1799979" flipH="1">
                <a:off x="6981201" y="3873152"/>
                <a:ext cx="38428" cy="22616"/>
              </a:xfrm>
              <a:custGeom>
                <a:avLst/>
                <a:gdLst/>
                <a:ahLst/>
                <a:cxnLst/>
                <a:rect l="l" t="t" r="r" b="b"/>
                <a:pathLst>
                  <a:path w="853" h="502" extrusionOk="0">
                    <a:moveTo>
                      <a:pt x="190" y="1"/>
                    </a:moveTo>
                    <a:cubicBezTo>
                      <a:pt x="163" y="1"/>
                      <a:pt x="135" y="2"/>
                      <a:pt x="107" y="6"/>
                    </a:cubicBezTo>
                    <a:cubicBezTo>
                      <a:pt x="19" y="17"/>
                      <a:pt x="0" y="143"/>
                      <a:pt x="58" y="200"/>
                    </a:cubicBezTo>
                    <a:cubicBezTo>
                      <a:pt x="133" y="276"/>
                      <a:pt x="228" y="326"/>
                      <a:pt x="328" y="375"/>
                    </a:cubicBezTo>
                    <a:cubicBezTo>
                      <a:pt x="430" y="428"/>
                      <a:pt x="529" y="493"/>
                      <a:pt x="647" y="501"/>
                    </a:cubicBezTo>
                    <a:cubicBezTo>
                      <a:pt x="652" y="501"/>
                      <a:pt x="658" y="501"/>
                      <a:pt x="663" y="501"/>
                    </a:cubicBezTo>
                    <a:cubicBezTo>
                      <a:pt x="810" y="501"/>
                      <a:pt x="853" y="307"/>
                      <a:pt x="768" y="208"/>
                    </a:cubicBezTo>
                    <a:cubicBezTo>
                      <a:pt x="693" y="120"/>
                      <a:pt x="552" y="78"/>
                      <a:pt x="442" y="45"/>
                    </a:cubicBezTo>
                    <a:cubicBezTo>
                      <a:pt x="358" y="18"/>
                      <a:pt x="276"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47"/>
              <p:cNvSpPr/>
              <p:nvPr/>
            </p:nvSpPr>
            <p:spPr>
              <a:xfrm rot="-1799979" flipH="1">
                <a:off x="6970727" y="3795577"/>
                <a:ext cx="36130" cy="23157"/>
              </a:xfrm>
              <a:custGeom>
                <a:avLst/>
                <a:gdLst/>
                <a:ahLst/>
                <a:cxnLst/>
                <a:rect l="l" t="t" r="r" b="b"/>
                <a:pathLst>
                  <a:path w="802" h="514" extrusionOk="0">
                    <a:moveTo>
                      <a:pt x="119" y="1"/>
                    </a:moveTo>
                    <a:cubicBezTo>
                      <a:pt x="42" y="1"/>
                      <a:pt x="0" y="118"/>
                      <a:pt x="77" y="160"/>
                    </a:cubicBezTo>
                    <a:cubicBezTo>
                      <a:pt x="180" y="213"/>
                      <a:pt x="279" y="278"/>
                      <a:pt x="370" y="350"/>
                    </a:cubicBezTo>
                    <a:cubicBezTo>
                      <a:pt x="412" y="380"/>
                      <a:pt x="446" y="415"/>
                      <a:pt x="488" y="445"/>
                    </a:cubicBezTo>
                    <a:cubicBezTo>
                      <a:pt x="537" y="479"/>
                      <a:pt x="594" y="490"/>
                      <a:pt x="651" y="509"/>
                    </a:cubicBezTo>
                    <a:cubicBezTo>
                      <a:pt x="660" y="512"/>
                      <a:pt x="669" y="514"/>
                      <a:pt x="677" y="514"/>
                    </a:cubicBezTo>
                    <a:cubicBezTo>
                      <a:pt x="747" y="514"/>
                      <a:pt x="802" y="426"/>
                      <a:pt x="761" y="365"/>
                    </a:cubicBezTo>
                    <a:cubicBezTo>
                      <a:pt x="728" y="315"/>
                      <a:pt x="705" y="262"/>
                      <a:pt x="655" y="224"/>
                    </a:cubicBezTo>
                    <a:cubicBezTo>
                      <a:pt x="605" y="190"/>
                      <a:pt x="541" y="164"/>
                      <a:pt x="484" y="137"/>
                    </a:cubicBezTo>
                    <a:cubicBezTo>
                      <a:pt x="374" y="87"/>
                      <a:pt x="260" y="41"/>
                      <a:pt x="142" y="4"/>
                    </a:cubicBezTo>
                    <a:cubicBezTo>
                      <a:pt x="134" y="2"/>
                      <a:pt x="126"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47"/>
              <p:cNvSpPr/>
              <p:nvPr/>
            </p:nvSpPr>
            <p:spPr>
              <a:xfrm rot="-1799979" flipH="1">
                <a:off x="6923769" y="3881385"/>
                <a:ext cx="27210" cy="15633"/>
              </a:xfrm>
              <a:custGeom>
                <a:avLst/>
                <a:gdLst/>
                <a:ahLst/>
                <a:cxnLst/>
                <a:rect l="l" t="t" r="r" b="b"/>
                <a:pathLst>
                  <a:path w="604" h="347" extrusionOk="0">
                    <a:moveTo>
                      <a:pt x="61" y="0"/>
                    </a:moveTo>
                    <a:cubicBezTo>
                      <a:pt x="13" y="0"/>
                      <a:pt x="1" y="75"/>
                      <a:pt x="41" y="96"/>
                    </a:cubicBezTo>
                    <a:cubicBezTo>
                      <a:pt x="159" y="160"/>
                      <a:pt x="273" y="252"/>
                      <a:pt x="383" y="328"/>
                    </a:cubicBezTo>
                    <a:cubicBezTo>
                      <a:pt x="403" y="341"/>
                      <a:pt x="428" y="347"/>
                      <a:pt x="453" y="347"/>
                    </a:cubicBezTo>
                    <a:cubicBezTo>
                      <a:pt x="479" y="347"/>
                      <a:pt x="506" y="340"/>
                      <a:pt x="527" y="328"/>
                    </a:cubicBezTo>
                    <a:cubicBezTo>
                      <a:pt x="532" y="325"/>
                      <a:pt x="535" y="320"/>
                      <a:pt x="543" y="320"/>
                    </a:cubicBezTo>
                    <a:cubicBezTo>
                      <a:pt x="573" y="302"/>
                      <a:pt x="604" y="260"/>
                      <a:pt x="600" y="221"/>
                    </a:cubicBezTo>
                    <a:cubicBezTo>
                      <a:pt x="600" y="214"/>
                      <a:pt x="596" y="211"/>
                      <a:pt x="596" y="206"/>
                    </a:cubicBezTo>
                    <a:cubicBezTo>
                      <a:pt x="588" y="142"/>
                      <a:pt x="558" y="88"/>
                      <a:pt x="493" y="69"/>
                    </a:cubicBezTo>
                    <a:cubicBezTo>
                      <a:pt x="421" y="46"/>
                      <a:pt x="349" y="28"/>
                      <a:pt x="276" y="13"/>
                    </a:cubicBezTo>
                    <a:cubicBezTo>
                      <a:pt x="208" y="1"/>
                      <a:pt x="136" y="9"/>
                      <a:pt x="67" y="1"/>
                    </a:cubicBezTo>
                    <a:cubicBezTo>
                      <a:pt x="65" y="0"/>
                      <a:pt x="63"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47"/>
              <p:cNvSpPr/>
              <p:nvPr/>
            </p:nvSpPr>
            <p:spPr>
              <a:xfrm rot="-1799979" flipH="1">
                <a:off x="6888359" y="3805915"/>
                <a:ext cx="55367" cy="26085"/>
              </a:xfrm>
              <a:custGeom>
                <a:avLst/>
                <a:gdLst/>
                <a:ahLst/>
                <a:cxnLst/>
                <a:rect l="l" t="t" r="r" b="b"/>
                <a:pathLst>
                  <a:path w="1229" h="579" extrusionOk="0">
                    <a:moveTo>
                      <a:pt x="287" y="1"/>
                    </a:moveTo>
                    <a:cubicBezTo>
                      <a:pt x="240" y="1"/>
                      <a:pt x="195" y="3"/>
                      <a:pt x="153" y="8"/>
                    </a:cubicBezTo>
                    <a:cubicBezTo>
                      <a:pt x="65" y="16"/>
                      <a:pt x="0" y="149"/>
                      <a:pt x="100" y="194"/>
                    </a:cubicBezTo>
                    <a:cubicBezTo>
                      <a:pt x="270" y="275"/>
                      <a:pt x="445" y="328"/>
                      <a:pt x="616" y="408"/>
                    </a:cubicBezTo>
                    <a:cubicBezTo>
                      <a:pt x="773" y="482"/>
                      <a:pt x="908" y="579"/>
                      <a:pt x="1085" y="579"/>
                    </a:cubicBezTo>
                    <a:cubicBezTo>
                      <a:pt x="1089" y="579"/>
                      <a:pt x="1092" y="579"/>
                      <a:pt x="1095" y="579"/>
                    </a:cubicBezTo>
                    <a:cubicBezTo>
                      <a:pt x="1156" y="575"/>
                      <a:pt x="1228" y="506"/>
                      <a:pt x="1198" y="438"/>
                    </a:cubicBezTo>
                    <a:cubicBezTo>
                      <a:pt x="1072" y="135"/>
                      <a:pt x="626"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47"/>
              <p:cNvSpPr/>
              <p:nvPr/>
            </p:nvSpPr>
            <p:spPr>
              <a:xfrm rot="-1799979" flipH="1">
                <a:off x="6774910" y="2756317"/>
                <a:ext cx="924256" cy="867083"/>
              </a:xfrm>
              <a:custGeom>
                <a:avLst/>
                <a:gdLst/>
                <a:ahLst/>
                <a:cxnLst/>
                <a:rect l="l" t="t" r="r" b="b"/>
                <a:pathLst>
                  <a:path w="20516" h="19246" extrusionOk="0">
                    <a:moveTo>
                      <a:pt x="12371" y="0"/>
                    </a:moveTo>
                    <a:cubicBezTo>
                      <a:pt x="10886" y="0"/>
                      <a:pt x="10119" y="5006"/>
                      <a:pt x="10216" y="8067"/>
                    </a:cubicBezTo>
                    <a:cubicBezTo>
                      <a:pt x="9992" y="7779"/>
                      <a:pt x="9756" y="7500"/>
                      <a:pt x="9513" y="7231"/>
                    </a:cubicBezTo>
                    <a:cubicBezTo>
                      <a:pt x="8607" y="6235"/>
                      <a:pt x="7570" y="5322"/>
                      <a:pt x="6414" y="4562"/>
                    </a:cubicBezTo>
                    <a:cubicBezTo>
                      <a:pt x="5650" y="4056"/>
                      <a:pt x="4783" y="3474"/>
                      <a:pt x="3817" y="3341"/>
                    </a:cubicBezTo>
                    <a:cubicBezTo>
                      <a:pt x="3725" y="3328"/>
                      <a:pt x="3633" y="3322"/>
                      <a:pt x="3541" y="3322"/>
                    </a:cubicBezTo>
                    <a:cubicBezTo>
                      <a:pt x="2954" y="3322"/>
                      <a:pt x="2393" y="3588"/>
                      <a:pt x="2300" y="4166"/>
                    </a:cubicBezTo>
                    <a:cubicBezTo>
                      <a:pt x="2209" y="4714"/>
                      <a:pt x="2490" y="5322"/>
                      <a:pt x="2848" y="5752"/>
                    </a:cubicBezTo>
                    <a:cubicBezTo>
                      <a:pt x="3197" y="6166"/>
                      <a:pt x="3715" y="6691"/>
                      <a:pt x="4243" y="6926"/>
                    </a:cubicBezTo>
                    <a:cubicBezTo>
                      <a:pt x="4241" y="6926"/>
                      <a:pt x="2845" y="6306"/>
                      <a:pt x="1707" y="6306"/>
                    </a:cubicBezTo>
                    <a:cubicBezTo>
                      <a:pt x="1016" y="6306"/>
                      <a:pt x="419" y="6535"/>
                      <a:pt x="286" y="7268"/>
                    </a:cubicBezTo>
                    <a:cubicBezTo>
                      <a:pt x="0" y="8835"/>
                      <a:pt x="5426" y="10109"/>
                      <a:pt x="8479" y="10197"/>
                    </a:cubicBezTo>
                    <a:cubicBezTo>
                      <a:pt x="7426" y="10899"/>
                      <a:pt x="6429" y="11729"/>
                      <a:pt x="5551" y="12678"/>
                    </a:cubicBezTo>
                    <a:cubicBezTo>
                      <a:pt x="4927" y="13356"/>
                      <a:pt x="4213" y="14116"/>
                      <a:pt x="3924" y="15044"/>
                    </a:cubicBezTo>
                    <a:cubicBezTo>
                      <a:pt x="3718" y="15698"/>
                      <a:pt x="3852" y="16462"/>
                      <a:pt x="4490" y="16679"/>
                    </a:cubicBezTo>
                    <a:cubicBezTo>
                      <a:pt x="4635" y="16727"/>
                      <a:pt x="4789" y="16748"/>
                      <a:pt x="4947" y="16748"/>
                    </a:cubicBezTo>
                    <a:cubicBezTo>
                      <a:pt x="5360" y="16748"/>
                      <a:pt x="5797" y="16600"/>
                      <a:pt x="6144" y="16393"/>
                    </a:cubicBezTo>
                    <a:cubicBezTo>
                      <a:pt x="6608" y="16116"/>
                      <a:pt x="7212" y="15690"/>
                      <a:pt x="7531" y="15207"/>
                    </a:cubicBezTo>
                    <a:lnTo>
                      <a:pt x="7531" y="15207"/>
                    </a:lnTo>
                    <a:cubicBezTo>
                      <a:pt x="7520" y="15226"/>
                      <a:pt x="5874" y="18543"/>
                      <a:pt x="7730" y="19207"/>
                    </a:cubicBezTo>
                    <a:cubicBezTo>
                      <a:pt x="7802" y="19233"/>
                      <a:pt x="7875" y="19246"/>
                      <a:pt x="7948" y="19246"/>
                    </a:cubicBezTo>
                    <a:cubicBezTo>
                      <a:pt x="9326" y="19246"/>
                      <a:pt x="10744" y="14770"/>
                      <a:pt x="11379" y="11896"/>
                    </a:cubicBezTo>
                    <a:cubicBezTo>
                      <a:pt x="12136" y="12762"/>
                      <a:pt x="12995" y="13564"/>
                      <a:pt x="13942" y="14264"/>
                    </a:cubicBezTo>
                    <a:cubicBezTo>
                      <a:pt x="14680" y="14808"/>
                      <a:pt x="15516" y="15431"/>
                      <a:pt x="16470" y="15618"/>
                    </a:cubicBezTo>
                    <a:cubicBezTo>
                      <a:pt x="16595" y="15642"/>
                      <a:pt x="16723" y="15655"/>
                      <a:pt x="16849" y="15655"/>
                    </a:cubicBezTo>
                    <a:cubicBezTo>
                      <a:pt x="17400" y="15655"/>
                      <a:pt x="17915" y="15412"/>
                      <a:pt x="18033" y="14873"/>
                    </a:cubicBezTo>
                    <a:cubicBezTo>
                      <a:pt x="18147" y="14333"/>
                      <a:pt x="17904" y="13710"/>
                      <a:pt x="17565" y="13261"/>
                    </a:cubicBezTo>
                    <a:cubicBezTo>
                      <a:pt x="17238" y="12831"/>
                      <a:pt x="16751" y="12280"/>
                      <a:pt x="16235" y="12017"/>
                    </a:cubicBezTo>
                    <a:lnTo>
                      <a:pt x="16235" y="12017"/>
                    </a:lnTo>
                    <a:cubicBezTo>
                      <a:pt x="16240" y="12019"/>
                      <a:pt x="17723" y="12772"/>
                      <a:pt x="18886" y="12772"/>
                    </a:cubicBezTo>
                    <a:cubicBezTo>
                      <a:pt x="19513" y="12772"/>
                      <a:pt x="20048" y="12553"/>
                      <a:pt x="20208" y="11880"/>
                    </a:cubicBezTo>
                    <a:cubicBezTo>
                      <a:pt x="20515" y="10565"/>
                      <a:pt x="16714" y="9249"/>
                      <a:pt x="13694" y="8725"/>
                    </a:cubicBezTo>
                    <a:cubicBezTo>
                      <a:pt x="14440" y="7858"/>
                      <a:pt x="15113" y="6903"/>
                      <a:pt x="15668" y="5877"/>
                    </a:cubicBezTo>
                    <a:cubicBezTo>
                      <a:pt x="16105" y="5068"/>
                      <a:pt x="16607" y="4155"/>
                      <a:pt x="16656" y="3181"/>
                    </a:cubicBezTo>
                    <a:cubicBezTo>
                      <a:pt x="16691" y="2497"/>
                      <a:pt x="16375" y="1790"/>
                      <a:pt x="15698" y="1741"/>
                    </a:cubicBezTo>
                    <a:cubicBezTo>
                      <a:pt x="15666" y="1738"/>
                      <a:pt x="15635" y="1737"/>
                      <a:pt x="15603" y="1737"/>
                    </a:cubicBezTo>
                    <a:cubicBezTo>
                      <a:pt x="15081" y="1737"/>
                      <a:pt x="14543" y="2053"/>
                      <a:pt x="14170" y="2425"/>
                    </a:cubicBezTo>
                    <a:cubicBezTo>
                      <a:pt x="13794" y="2806"/>
                      <a:pt x="13320" y="3361"/>
                      <a:pt x="13126" y="3904"/>
                    </a:cubicBezTo>
                    <a:lnTo>
                      <a:pt x="13126" y="3904"/>
                    </a:lnTo>
                    <a:cubicBezTo>
                      <a:pt x="13213" y="3649"/>
                      <a:pt x="14330" y="179"/>
                      <a:pt x="12432" y="3"/>
                    </a:cubicBezTo>
                    <a:cubicBezTo>
                      <a:pt x="12412" y="1"/>
                      <a:pt x="12391" y="0"/>
                      <a:pt x="123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47"/>
              <p:cNvSpPr/>
              <p:nvPr/>
            </p:nvSpPr>
            <p:spPr>
              <a:xfrm rot="-1799979" flipH="1">
                <a:off x="6997350" y="3010269"/>
                <a:ext cx="167227" cy="248646"/>
              </a:xfrm>
              <a:custGeom>
                <a:avLst/>
                <a:gdLst/>
                <a:ahLst/>
                <a:cxnLst/>
                <a:rect l="l" t="t" r="r" b="b"/>
                <a:pathLst>
                  <a:path w="3712" h="5519" extrusionOk="0">
                    <a:moveTo>
                      <a:pt x="1872" y="1515"/>
                    </a:moveTo>
                    <a:lnTo>
                      <a:pt x="1872" y="1515"/>
                    </a:lnTo>
                    <a:cubicBezTo>
                      <a:pt x="1921" y="1873"/>
                      <a:pt x="1887" y="2257"/>
                      <a:pt x="1705" y="2573"/>
                    </a:cubicBezTo>
                    <a:cubicBezTo>
                      <a:pt x="1673" y="2627"/>
                      <a:pt x="1527" y="2873"/>
                      <a:pt x="1398" y="2873"/>
                    </a:cubicBezTo>
                    <a:cubicBezTo>
                      <a:pt x="1356" y="2873"/>
                      <a:pt x="1316" y="2846"/>
                      <a:pt x="1282" y="2778"/>
                    </a:cubicBezTo>
                    <a:cubicBezTo>
                      <a:pt x="1240" y="2690"/>
                      <a:pt x="1354" y="2409"/>
                      <a:pt x="1385" y="2318"/>
                    </a:cubicBezTo>
                    <a:cubicBezTo>
                      <a:pt x="1484" y="2040"/>
                      <a:pt x="1651" y="1755"/>
                      <a:pt x="1872" y="1515"/>
                    </a:cubicBezTo>
                    <a:close/>
                    <a:moveTo>
                      <a:pt x="1073" y="0"/>
                    </a:moveTo>
                    <a:cubicBezTo>
                      <a:pt x="1020" y="0"/>
                      <a:pt x="964" y="10"/>
                      <a:pt x="906" y="32"/>
                    </a:cubicBezTo>
                    <a:cubicBezTo>
                      <a:pt x="624" y="139"/>
                      <a:pt x="506" y="508"/>
                      <a:pt x="423" y="762"/>
                    </a:cubicBezTo>
                    <a:cubicBezTo>
                      <a:pt x="301" y="1116"/>
                      <a:pt x="245" y="1485"/>
                      <a:pt x="199" y="1854"/>
                    </a:cubicBezTo>
                    <a:cubicBezTo>
                      <a:pt x="77" y="2820"/>
                      <a:pt x="1" y="3835"/>
                      <a:pt x="115" y="4804"/>
                    </a:cubicBezTo>
                    <a:cubicBezTo>
                      <a:pt x="117" y="4825"/>
                      <a:pt x="132" y="4835"/>
                      <a:pt x="147" y="4835"/>
                    </a:cubicBezTo>
                    <a:cubicBezTo>
                      <a:pt x="162" y="4835"/>
                      <a:pt x="176" y="4825"/>
                      <a:pt x="176" y="4804"/>
                    </a:cubicBezTo>
                    <a:cubicBezTo>
                      <a:pt x="248" y="3496"/>
                      <a:pt x="138" y="2067"/>
                      <a:pt x="575" y="808"/>
                    </a:cubicBezTo>
                    <a:cubicBezTo>
                      <a:pt x="624" y="671"/>
                      <a:pt x="674" y="527"/>
                      <a:pt x="750" y="405"/>
                    </a:cubicBezTo>
                    <a:cubicBezTo>
                      <a:pt x="830" y="269"/>
                      <a:pt x="937" y="215"/>
                      <a:pt x="1047" y="215"/>
                    </a:cubicBezTo>
                    <a:cubicBezTo>
                      <a:pt x="1220" y="215"/>
                      <a:pt x="1401" y="348"/>
                      <a:pt x="1503" y="508"/>
                    </a:cubicBezTo>
                    <a:cubicBezTo>
                      <a:pt x="1655" y="748"/>
                      <a:pt x="1761" y="1021"/>
                      <a:pt x="1826" y="1299"/>
                    </a:cubicBezTo>
                    <a:cubicBezTo>
                      <a:pt x="1457" y="1648"/>
                      <a:pt x="1069" y="2250"/>
                      <a:pt x="1085" y="2778"/>
                    </a:cubicBezTo>
                    <a:cubicBezTo>
                      <a:pt x="1093" y="3011"/>
                      <a:pt x="1190" y="3097"/>
                      <a:pt x="1314" y="3097"/>
                    </a:cubicBezTo>
                    <a:cubicBezTo>
                      <a:pt x="1485" y="3097"/>
                      <a:pt x="1708" y="2934"/>
                      <a:pt x="1819" y="2766"/>
                    </a:cubicBezTo>
                    <a:cubicBezTo>
                      <a:pt x="2096" y="2344"/>
                      <a:pt x="2130" y="1839"/>
                      <a:pt x="2028" y="1360"/>
                    </a:cubicBezTo>
                    <a:cubicBezTo>
                      <a:pt x="2210" y="1196"/>
                      <a:pt x="2419" y="1071"/>
                      <a:pt x="2640" y="1002"/>
                    </a:cubicBezTo>
                    <a:cubicBezTo>
                      <a:pt x="2727" y="976"/>
                      <a:pt x="2803" y="964"/>
                      <a:pt x="2870" y="964"/>
                    </a:cubicBezTo>
                    <a:cubicBezTo>
                      <a:pt x="3311" y="964"/>
                      <a:pt x="3328" y="1490"/>
                      <a:pt x="3153" y="1850"/>
                    </a:cubicBezTo>
                    <a:cubicBezTo>
                      <a:pt x="3031" y="2097"/>
                      <a:pt x="2872" y="2333"/>
                      <a:pt x="2723" y="2561"/>
                    </a:cubicBezTo>
                    <a:cubicBezTo>
                      <a:pt x="2031" y="3610"/>
                      <a:pt x="1161" y="4534"/>
                      <a:pt x="168" y="5302"/>
                    </a:cubicBezTo>
                    <a:cubicBezTo>
                      <a:pt x="74" y="5374"/>
                      <a:pt x="132" y="5518"/>
                      <a:pt x="221" y="5518"/>
                    </a:cubicBezTo>
                    <a:cubicBezTo>
                      <a:pt x="241" y="5518"/>
                      <a:pt x="261" y="5512"/>
                      <a:pt x="282" y="5496"/>
                    </a:cubicBezTo>
                    <a:cubicBezTo>
                      <a:pt x="1434" y="4614"/>
                      <a:pt x="2431" y="3522"/>
                      <a:pt x="3168" y="2268"/>
                    </a:cubicBezTo>
                    <a:cubicBezTo>
                      <a:pt x="3404" y="1869"/>
                      <a:pt x="3712" y="1211"/>
                      <a:pt x="3221" y="858"/>
                    </a:cubicBezTo>
                    <a:cubicBezTo>
                      <a:pt x="3115" y="782"/>
                      <a:pt x="2999" y="750"/>
                      <a:pt x="2878" y="750"/>
                    </a:cubicBezTo>
                    <a:cubicBezTo>
                      <a:pt x="2565" y="750"/>
                      <a:pt x="2225" y="963"/>
                      <a:pt x="1978" y="1166"/>
                    </a:cubicBezTo>
                    <a:cubicBezTo>
                      <a:pt x="1947" y="1063"/>
                      <a:pt x="1913" y="964"/>
                      <a:pt x="1875" y="869"/>
                    </a:cubicBezTo>
                    <a:cubicBezTo>
                      <a:pt x="1748" y="564"/>
                      <a:pt x="1475"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47"/>
              <p:cNvSpPr/>
              <p:nvPr/>
            </p:nvSpPr>
            <p:spPr>
              <a:xfrm rot="-1799979" flipH="1">
                <a:off x="7167317" y="2961505"/>
                <a:ext cx="321660" cy="167190"/>
              </a:xfrm>
              <a:custGeom>
                <a:avLst/>
                <a:gdLst/>
                <a:ahLst/>
                <a:cxnLst/>
                <a:rect l="l" t="t" r="r" b="b"/>
                <a:pathLst>
                  <a:path w="7140" h="3711" extrusionOk="0">
                    <a:moveTo>
                      <a:pt x="2567" y="1509"/>
                    </a:moveTo>
                    <a:lnTo>
                      <a:pt x="2567" y="1509"/>
                    </a:lnTo>
                    <a:cubicBezTo>
                      <a:pt x="2826" y="1550"/>
                      <a:pt x="3080" y="1611"/>
                      <a:pt x="3324" y="1695"/>
                    </a:cubicBezTo>
                    <a:cubicBezTo>
                      <a:pt x="3517" y="1760"/>
                      <a:pt x="3738" y="1801"/>
                      <a:pt x="3772" y="2014"/>
                    </a:cubicBezTo>
                    <a:cubicBezTo>
                      <a:pt x="3790" y="2122"/>
                      <a:pt x="3800" y="2145"/>
                      <a:pt x="3776" y="2145"/>
                    </a:cubicBezTo>
                    <a:cubicBezTo>
                      <a:pt x="3759" y="2145"/>
                      <a:pt x="3728" y="2135"/>
                      <a:pt x="3673" y="2132"/>
                    </a:cubicBezTo>
                    <a:cubicBezTo>
                      <a:pt x="3624" y="2128"/>
                      <a:pt x="3548" y="2086"/>
                      <a:pt x="3510" y="2071"/>
                    </a:cubicBezTo>
                    <a:cubicBezTo>
                      <a:pt x="3243" y="1965"/>
                      <a:pt x="2985" y="1820"/>
                      <a:pt x="2753" y="1649"/>
                    </a:cubicBezTo>
                    <a:cubicBezTo>
                      <a:pt x="2689" y="1607"/>
                      <a:pt x="2628" y="1558"/>
                      <a:pt x="2567" y="1509"/>
                    </a:cubicBezTo>
                    <a:close/>
                    <a:moveTo>
                      <a:pt x="2081" y="1"/>
                    </a:moveTo>
                    <a:cubicBezTo>
                      <a:pt x="1757" y="1"/>
                      <a:pt x="1484" y="105"/>
                      <a:pt x="1525" y="470"/>
                    </a:cubicBezTo>
                    <a:cubicBezTo>
                      <a:pt x="1555" y="763"/>
                      <a:pt x="1780" y="1014"/>
                      <a:pt x="1966" y="1227"/>
                    </a:cubicBezTo>
                    <a:cubicBezTo>
                      <a:pt x="1891" y="1223"/>
                      <a:pt x="1815" y="1221"/>
                      <a:pt x="1739" y="1221"/>
                    </a:cubicBezTo>
                    <a:cubicBezTo>
                      <a:pt x="1686" y="1221"/>
                      <a:pt x="1632" y="1222"/>
                      <a:pt x="1578" y="1223"/>
                    </a:cubicBezTo>
                    <a:cubicBezTo>
                      <a:pt x="1221" y="1230"/>
                      <a:pt x="776" y="1242"/>
                      <a:pt x="483" y="1478"/>
                    </a:cubicBezTo>
                    <a:cubicBezTo>
                      <a:pt x="1" y="1858"/>
                      <a:pt x="251" y="2383"/>
                      <a:pt x="704" y="2637"/>
                    </a:cubicBezTo>
                    <a:cubicBezTo>
                      <a:pt x="1506" y="3083"/>
                      <a:pt x="2480" y="3334"/>
                      <a:pt x="3377" y="3504"/>
                    </a:cubicBezTo>
                    <a:cubicBezTo>
                      <a:pt x="4098" y="3643"/>
                      <a:pt x="4832" y="3711"/>
                      <a:pt x="5568" y="3711"/>
                    </a:cubicBezTo>
                    <a:cubicBezTo>
                      <a:pt x="5840" y="3711"/>
                      <a:pt x="6112" y="3702"/>
                      <a:pt x="6384" y="3683"/>
                    </a:cubicBezTo>
                    <a:cubicBezTo>
                      <a:pt x="6521" y="3672"/>
                      <a:pt x="6525" y="3458"/>
                      <a:pt x="6394" y="3458"/>
                    </a:cubicBezTo>
                    <a:cubicBezTo>
                      <a:pt x="6391" y="3458"/>
                      <a:pt x="6388" y="3458"/>
                      <a:pt x="6384" y="3459"/>
                    </a:cubicBezTo>
                    <a:cubicBezTo>
                      <a:pt x="6111" y="3477"/>
                      <a:pt x="5839" y="3487"/>
                      <a:pt x="5566" y="3487"/>
                    </a:cubicBezTo>
                    <a:cubicBezTo>
                      <a:pt x="4612" y="3487"/>
                      <a:pt x="3664" y="3371"/>
                      <a:pt x="2738" y="3132"/>
                    </a:cubicBezTo>
                    <a:cubicBezTo>
                      <a:pt x="2141" y="2980"/>
                      <a:pt x="1544" y="2786"/>
                      <a:pt x="985" y="2527"/>
                    </a:cubicBezTo>
                    <a:cubicBezTo>
                      <a:pt x="727" y="2409"/>
                      <a:pt x="404" y="2246"/>
                      <a:pt x="469" y="1919"/>
                    </a:cubicBezTo>
                    <a:cubicBezTo>
                      <a:pt x="560" y="1470"/>
                      <a:pt x="1145" y="1459"/>
                      <a:pt x="1518" y="1444"/>
                    </a:cubicBezTo>
                    <a:cubicBezTo>
                      <a:pt x="1588" y="1441"/>
                      <a:pt x="1659" y="1440"/>
                      <a:pt x="1730" y="1440"/>
                    </a:cubicBezTo>
                    <a:cubicBezTo>
                      <a:pt x="1883" y="1440"/>
                      <a:pt x="2037" y="1446"/>
                      <a:pt x="2190" y="1459"/>
                    </a:cubicBezTo>
                    <a:cubicBezTo>
                      <a:pt x="2385" y="1649"/>
                      <a:pt x="2597" y="1816"/>
                      <a:pt x="2826" y="1960"/>
                    </a:cubicBezTo>
                    <a:cubicBezTo>
                      <a:pt x="2990" y="2063"/>
                      <a:pt x="3474" y="2372"/>
                      <a:pt x="3815" y="2372"/>
                    </a:cubicBezTo>
                    <a:cubicBezTo>
                      <a:pt x="3954" y="2372"/>
                      <a:pt x="4070" y="2321"/>
                      <a:pt x="4129" y="2181"/>
                    </a:cubicBezTo>
                    <a:cubicBezTo>
                      <a:pt x="4365" y="1641"/>
                      <a:pt x="3054" y="1379"/>
                      <a:pt x="2764" y="1322"/>
                    </a:cubicBezTo>
                    <a:cubicBezTo>
                      <a:pt x="2605" y="1292"/>
                      <a:pt x="2445" y="1269"/>
                      <a:pt x="2285" y="1250"/>
                    </a:cubicBezTo>
                    <a:cubicBezTo>
                      <a:pt x="2240" y="1208"/>
                      <a:pt x="2198" y="1162"/>
                      <a:pt x="2157" y="1116"/>
                    </a:cubicBezTo>
                    <a:cubicBezTo>
                      <a:pt x="2065" y="1014"/>
                      <a:pt x="1978" y="907"/>
                      <a:pt x="1898" y="793"/>
                    </a:cubicBezTo>
                    <a:cubicBezTo>
                      <a:pt x="1867" y="751"/>
                      <a:pt x="1837" y="710"/>
                      <a:pt x="1815" y="668"/>
                    </a:cubicBezTo>
                    <a:cubicBezTo>
                      <a:pt x="1711" y="478"/>
                      <a:pt x="1845" y="272"/>
                      <a:pt x="2034" y="219"/>
                    </a:cubicBezTo>
                    <a:cubicBezTo>
                      <a:pt x="2085" y="205"/>
                      <a:pt x="2139" y="199"/>
                      <a:pt x="2197" y="199"/>
                    </a:cubicBezTo>
                    <a:cubicBezTo>
                      <a:pt x="2453" y="199"/>
                      <a:pt x="2765" y="323"/>
                      <a:pt x="2973" y="395"/>
                    </a:cubicBezTo>
                    <a:cubicBezTo>
                      <a:pt x="3278" y="505"/>
                      <a:pt x="3575" y="634"/>
                      <a:pt x="3868" y="771"/>
                    </a:cubicBezTo>
                    <a:cubicBezTo>
                      <a:pt x="5023" y="1311"/>
                      <a:pt x="6007" y="2048"/>
                      <a:pt x="7027" y="2801"/>
                    </a:cubicBezTo>
                    <a:cubicBezTo>
                      <a:pt x="7037" y="2808"/>
                      <a:pt x="7047" y="2812"/>
                      <a:pt x="7057" y="2812"/>
                    </a:cubicBezTo>
                    <a:cubicBezTo>
                      <a:pt x="7103" y="2812"/>
                      <a:pt x="7140" y="2743"/>
                      <a:pt x="7102" y="2702"/>
                    </a:cubicBezTo>
                    <a:cubicBezTo>
                      <a:pt x="6544" y="2116"/>
                      <a:pt x="5844" y="1634"/>
                      <a:pt x="5152" y="1220"/>
                    </a:cubicBezTo>
                    <a:cubicBezTo>
                      <a:pt x="4449" y="793"/>
                      <a:pt x="3689" y="402"/>
                      <a:pt x="2905" y="147"/>
                    </a:cubicBezTo>
                    <a:cubicBezTo>
                      <a:pt x="2731" y="92"/>
                      <a:pt x="2384"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47"/>
              <p:cNvSpPr/>
              <p:nvPr/>
            </p:nvSpPr>
            <p:spPr>
              <a:xfrm rot="-1799979" flipH="1">
                <a:off x="7256408" y="3149293"/>
                <a:ext cx="228901" cy="228912"/>
              </a:xfrm>
              <a:custGeom>
                <a:avLst/>
                <a:gdLst/>
                <a:ahLst/>
                <a:cxnLst/>
                <a:rect l="l" t="t" r="r" b="b"/>
                <a:pathLst>
                  <a:path w="5081" h="5081" extrusionOk="0">
                    <a:moveTo>
                      <a:pt x="2665" y="2908"/>
                    </a:moveTo>
                    <a:cubicBezTo>
                      <a:pt x="2726" y="2950"/>
                      <a:pt x="2787" y="2992"/>
                      <a:pt x="2848" y="3033"/>
                    </a:cubicBezTo>
                    <a:cubicBezTo>
                      <a:pt x="2821" y="3083"/>
                      <a:pt x="2798" y="3132"/>
                      <a:pt x="2772" y="3181"/>
                    </a:cubicBezTo>
                    <a:cubicBezTo>
                      <a:pt x="2582" y="3543"/>
                      <a:pt x="2316" y="3885"/>
                      <a:pt x="2004" y="4159"/>
                    </a:cubicBezTo>
                    <a:cubicBezTo>
                      <a:pt x="1996" y="4098"/>
                      <a:pt x="1996" y="4036"/>
                      <a:pt x="2000" y="3980"/>
                    </a:cubicBezTo>
                    <a:cubicBezTo>
                      <a:pt x="2019" y="3722"/>
                      <a:pt x="2110" y="3478"/>
                      <a:pt x="2263" y="3269"/>
                    </a:cubicBezTo>
                    <a:cubicBezTo>
                      <a:pt x="2335" y="3170"/>
                      <a:pt x="2419" y="3086"/>
                      <a:pt x="2517" y="3010"/>
                    </a:cubicBezTo>
                    <a:cubicBezTo>
                      <a:pt x="2536" y="2995"/>
                      <a:pt x="2631" y="2908"/>
                      <a:pt x="2665" y="2908"/>
                    </a:cubicBezTo>
                    <a:close/>
                    <a:moveTo>
                      <a:pt x="4253" y="1"/>
                    </a:moveTo>
                    <a:cubicBezTo>
                      <a:pt x="4247" y="1"/>
                      <a:pt x="4242" y="1"/>
                      <a:pt x="4236" y="3"/>
                    </a:cubicBezTo>
                    <a:cubicBezTo>
                      <a:pt x="3506" y="223"/>
                      <a:pt x="2893" y="642"/>
                      <a:pt x="2331" y="1144"/>
                    </a:cubicBezTo>
                    <a:cubicBezTo>
                      <a:pt x="1753" y="1657"/>
                      <a:pt x="1175" y="2234"/>
                      <a:pt x="703" y="2850"/>
                    </a:cubicBezTo>
                    <a:cubicBezTo>
                      <a:pt x="358" y="3303"/>
                      <a:pt x="1" y="4064"/>
                      <a:pt x="338" y="4622"/>
                    </a:cubicBezTo>
                    <a:cubicBezTo>
                      <a:pt x="461" y="4820"/>
                      <a:pt x="652" y="4894"/>
                      <a:pt x="863" y="4894"/>
                    </a:cubicBezTo>
                    <a:cubicBezTo>
                      <a:pt x="1213" y="4894"/>
                      <a:pt x="1619" y="4694"/>
                      <a:pt x="1867" y="4524"/>
                    </a:cubicBezTo>
                    <a:cubicBezTo>
                      <a:pt x="1871" y="4535"/>
                      <a:pt x="1875" y="4546"/>
                      <a:pt x="1879" y="4561"/>
                    </a:cubicBezTo>
                    <a:cubicBezTo>
                      <a:pt x="2014" y="4904"/>
                      <a:pt x="2279" y="5081"/>
                      <a:pt x="2572" y="5081"/>
                    </a:cubicBezTo>
                    <a:cubicBezTo>
                      <a:pt x="2746" y="5081"/>
                      <a:pt x="2930" y="5018"/>
                      <a:pt x="3103" y="4892"/>
                    </a:cubicBezTo>
                    <a:cubicBezTo>
                      <a:pt x="3734" y="4436"/>
                      <a:pt x="4137" y="3626"/>
                      <a:pt x="4411" y="2919"/>
                    </a:cubicBezTo>
                    <a:cubicBezTo>
                      <a:pt x="4726" y="2109"/>
                      <a:pt x="4897" y="1253"/>
                      <a:pt x="5065" y="402"/>
                    </a:cubicBezTo>
                    <a:cubicBezTo>
                      <a:pt x="5081" y="322"/>
                      <a:pt x="5013" y="269"/>
                      <a:pt x="4950" y="269"/>
                    </a:cubicBezTo>
                    <a:cubicBezTo>
                      <a:pt x="4909" y="269"/>
                      <a:pt x="4870" y="292"/>
                      <a:pt x="4860" y="345"/>
                    </a:cubicBezTo>
                    <a:cubicBezTo>
                      <a:pt x="4669" y="1314"/>
                      <a:pt x="4475" y="2295"/>
                      <a:pt x="4065" y="3201"/>
                    </a:cubicBezTo>
                    <a:cubicBezTo>
                      <a:pt x="3856" y="3660"/>
                      <a:pt x="3589" y="4101"/>
                      <a:pt x="3244" y="4474"/>
                    </a:cubicBezTo>
                    <a:cubicBezTo>
                      <a:pt x="3070" y="4665"/>
                      <a:pt x="2836" y="4871"/>
                      <a:pt x="2580" y="4871"/>
                    </a:cubicBezTo>
                    <a:cubicBezTo>
                      <a:pt x="2505" y="4871"/>
                      <a:pt x="2428" y="4853"/>
                      <a:pt x="2350" y="4812"/>
                    </a:cubicBezTo>
                    <a:cubicBezTo>
                      <a:pt x="2191" y="4725"/>
                      <a:pt x="2091" y="4566"/>
                      <a:pt x="2042" y="4387"/>
                    </a:cubicBezTo>
                    <a:cubicBezTo>
                      <a:pt x="2251" y="4212"/>
                      <a:pt x="2442" y="4014"/>
                      <a:pt x="2609" y="3797"/>
                    </a:cubicBezTo>
                    <a:cubicBezTo>
                      <a:pt x="2784" y="3576"/>
                      <a:pt x="3026" y="3273"/>
                      <a:pt x="3065" y="2983"/>
                    </a:cubicBezTo>
                    <a:cubicBezTo>
                      <a:pt x="3095" y="2748"/>
                      <a:pt x="3004" y="2666"/>
                      <a:pt x="2871" y="2666"/>
                    </a:cubicBezTo>
                    <a:cubicBezTo>
                      <a:pt x="2664" y="2666"/>
                      <a:pt x="2356" y="2862"/>
                      <a:pt x="2236" y="2987"/>
                    </a:cubicBezTo>
                    <a:cubicBezTo>
                      <a:pt x="1901" y="3329"/>
                      <a:pt x="1726" y="3843"/>
                      <a:pt x="1810" y="4315"/>
                    </a:cubicBezTo>
                    <a:cubicBezTo>
                      <a:pt x="1753" y="4356"/>
                      <a:pt x="1696" y="4398"/>
                      <a:pt x="1639" y="4432"/>
                    </a:cubicBezTo>
                    <a:cubicBezTo>
                      <a:pt x="1421" y="4569"/>
                      <a:pt x="1167" y="4677"/>
                      <a:pt x="907" y="4677"/>
                    </a:cubicBezTo>
                    <a:cubicBezTo>
                      <a:pt x="886" y="4677"/>
                      <a:pt x="866" y="4677"/>
                      <a:pt x="845" y="4675"/>
                    </a:cubicBezTo>
                    <a:cubicBezTo>
                      <a:pt x="350" y="4649"/>
                      <a:pt x="373" y="4033"/>
                      <a:pt x="475" y="3676"/>
                    </a:cubicBezTo>
                    <a:cubicBezTo>
                      <a:pt x="631" y="3136"/>
                      <a:pt x="1054" y="2722"/>
                      <a:pt x="1426" y="2318"/>
                    </a:cubicBezTo>
                    <a:cubicBezTo>
                      <a:pt x="2247" y="1432"/>
                      <a:pt x="3121" y="562"/>
                      <a:pt x="4262" y="102"/>
                    </a:cubicBezTo>
                    <a:cubicBezTo>
                      <a:pt x="4317" y="78"/>
                      <a:pt x="4304" y="1"/>
                      <a:pt x="4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47"/>
              <p:cNvSpPr/>
              <p:nvPr/>
            </p:nvSpPr>
            <p:spPr>
              <a:xfrm rot="-1799979" flipH="1">
                <a:off x="6982329" y="3253542"/>
                <a:ext cx="283007" cy="188861"/>
              </a:xfrm>
              <a:custGeom>
                <a:avLst/>
                <a:gdLst/>
                <a:ahLst/>
                <a:cxnLst/>
                <a:rect l="l" t="t" r="r" b="b"/>
                <a:pathLst>
                  <a:path w="6282" h="4192" extrusionOk="0">
                    <a:moveTo>
                      <a:pt x="3189" y="1568"/>
                    </a:moveTo>
                    <a:cubicBezTo>
                      <a:pt x="3222" y="1568"/>
                      <a:pt x="3257" y="1582"/>
                      <a:pt x="3297" y="1608"/>
                    </a:cubicBezTo>
                    <a:cubicBezTo>
                      <a:pt x="3434" y="1635"/>
                      <a:pt x="3604" y="1749"/>
                      <a:pt x="3730" y="1822"/>
                    </a:cubicBezTo>
                    <a:cubicBezTo>
                      <a:pt x="3875" y="1905"/>
                      <a:pt x="4027" y="2004"/>
                      <a:pt x="4171" y="2114"/>
                    </a:cubicBezTo>
                    <a:cubicBezTo>
                      <a:pt x="3886" y="2087"/>
                      <a:pt x="3597" y="2038"/>
                      <a:pt x="3327" y="1936"/>
                    </a:cubicBezTo>
                    <a:cubicBezTo>
                      <a:pt x="3213" y="1901"/>
                      <a:pt x="3111" y="1848"/>
                      <a:pt x="3020" y="1772"/>
                    </a:cubicBezTo>
                    <a:cubicBezTo>
                      <a:pt x="3059" y="1637"/>
                      <a:pt x="3115" y="1568"/>
                      <a:pt x="3189" y="1568"/>
                    </a:cubicBezTo>
                    <a:close/>
                    <a:moveTo>
                      <a:pt x="1224" y="0"/>
                    </a:moveTo>
                    <a:cubicBezTo>
                      <a:pt x="1081" y="0"/>
                      <a:pt x="1083" y="225"/>
                      <a:pt x="1232" y="232"/>
                    </a:cubicBezTo>
                    <a:cubicBezTo>
                      <a:pt x="2646" y="308"/>
                      <a:pt x="4042" y="673"/>
                      <a:pt x="5304" y="1331"/>
                    </a:cubicBezTo>
                    <a:cubicBezTo>
                      <a:pt x="5441" y="1399"/>
                      <a:pt x="5666" y="1487"/>
                      <a:pt x="5761" y="1612"/>
                    </a:cubicBezTo>
                    <a:cubicBezTo>
                      <a:pt x="6068" y="2023"/>
                      <a:pt x="5612" y="2103"/>
                      <a:pt x="5392" y="2126"/>
                    </a:cubicBezTo>
                    <a:cubicBezTo>
                      <a:pt x="5235" y="2140"/>
                      <a:pt x="5075" y="2146"/>
                      <a:pt x="4915" y="2146"/>
                    </a:cubicBezTo>
                    <a:cubicBezTo>
                      <a:pt x="4783" y="2146"/>
                      <a:pt x="4652" y="2142"/>
                      <a:pt x="4521" y="2137"/>
                    </a:cubicBezTo>
                    <a:cubicBezTo>
                      <a:pt x="4327" y="1959"/>
                      <a:pt x="4115" y="1799"/>
                      <a:pt x="3890" y="1666"/>
                    </a:cubicBezTo>
                    <a:cubicBezTo>
                      <a:pt x="3690" y="1547"/>
                      <a:pt x="3334" y="1321"/>
                      <a:pt x="3074" y="1321"/>
                    </a:cubicBezTo>
                    <a:cubicBezTo>
                      <a:pt x="3058" y="1321"/>
                      <a:pt x="3042" y="1322"/>
                      <a:pt x="3027" y="1324"/>
                    </a:cubicBezTo>
                    <a:cubicBezTo>
                      <a:pt x="2864" y="1343"/>
                      <a:pt x="2749" y="1464"/>
                      <a:pt x="2746" y="1631"/>
                    </a:cubicBezTo>
                    <a:cubicBezTo>
                      <a:pt x="2742" y="1859"/>
                      <a:pt x="2939" y="1996"/>
                      <a:pt x="3130" y="2084"/>
                    </a:cubicBezTo>
                    <a:cubicBezTo>
                      <a:pt x="3529" y="2263"/>
                      <a:pt x="3997" y="2338"/>
                      <a:pt x="4464" y="2357"/>
                    </a:cubicBezTo>
                    <a:cubicBezTo>
                      <a:pt x="4753" y="2631"/>
                      <a:pt x="4996" y="2958"/>
                      <a:pt x="5106" y="3312"/>
                    </a:cubicBezTo>
                    <a:cubicBezTo>
                      <a:pt x="5201" y="3619"/>
                      <a:pt x="5137" y="3928"/>
                      <a:pt x="4741" y="3958"/>
                    </a:cubicBezTo>
                    <a:cubicBezTo>
                      <a:pt x="4720" y="3960"/>
                      <a:pt x="4698" y="3961"/>
                      <a:pt x="4676" y="3961"/>
                    </a:cubicBezTo>
                    <a:cubicBezTo>
                      <a:pt x="4517" y="3961"/>
                      <a:pt x="4341" y="3917"/>
                      <a:pt x="4190" y="3890"/>
                    </a:cubicBezTo>
                    <a:cubicBezTo>
                      <a:pt x="3871" y="3840"/>
                      <a:pt x="3555" y="3772"/>
                      <a:pt x="3251" y="3658"/>
                    </a:cubicBezTo>
                    <a:cubicBezTo>
                      <a:pt x="2582" y="3400"/>
                      <a:pt x="2092" y="2878"/>
                      <a:pt x="1579" y="2396"/>
                    </a:cubicBezTo>
                    <a:cubicBezTo>
                      <a:pt x="1084" y="1928"/>
                      <a:pt x="605" y="1426"/>
                      <a:pt x="61" y="1015"/>
                    </a:cubicBezTo>
                    <a:cubicBezTo>
                      <a:pt x="55" y="1011"/>
                      <a:pt x="49" y="1009"/>
                      <a:pt x="44" y="1009"/>
                    </a:cubicBezTo>
                    <a:cubicBezTo>
                      <a:pt x="18" y="1009"/>
                      <a:pt x="1" y="1047"/>
                      <a:pt x="19" y="1073"/>
                    </a:cubicBezTo>
                    <a:cubicBezTo>
                      <a:pt x="575" y="1757"/>
                      <a:pt x="1259" y="2369"/>
                      <a:pt x="1898" y="2981"/>
                    </a:cubicBezTo>
                    <a:cubicBezTo>
                      <a:pt x="2430" y="3487"/>
                      <a:pt x="2989" y="3852"/>
                      <a:pt x="3715" y="4019"/>
                    </a:cubicBezTo>
                    <a:cubicBezTo>
                      <a:pt x="3941" y="4071"/>
                      <a:pt x="4356" y="4192"/>
                      <a:pt x="4715" y="4192"/>
                    </a:cubicBezTo>
                    <a:cubicBezTo>
                      <a:pt x="4990" y="4192"/>
                      <a:pt x="5232" y="4121"/>
                      <a:pt x="5331" y="3893"/>
                    </a:cubicBezTo>
                    <a:cubicBezTo>
                      <a:pt x="5555" y="3377"/>
                      <a:pt x="5118" y="2757"/>
                      <a:pt x="4753" y="2365"/>
                    </a:cubicBezTo>
                    <a:cubicBezTo>
                      <a:pt x="4973" y="2365"/>
                      <a:pt x="5187" y="2350"/>
                      <a:pt x="5392" y="2335"/>
                    </a:cubicBezTo>
                    <a:cubicBezTo>
                      <a:pt x="5772" y="2301"/>
                      <a:pt x="6282" y="2061"/>
                      <a:pt x="6019" y="1601"/>
                    </a:cubicBezTo>
                    <a:cubicBezTo>
                      <a:pt x="5845" y="1301"/>
                      <a:pt x="5422" y="1145"/>
                      <a:pt x="5129" y="1001"/>
                    </a:cubicBezTo>
                    <a:cubicBezTo>
                      <a:pt x="4741" y="814"/>
                      <a:pt x="4339" y="650"/>
                      <a:pt x="3932" y="510"/>
                    </a:cubicBezTo>
                    <a:cubicBezTo>
                      <a:pt x="3057" y="217"/>
                      <a:pt x="2153" y="53"/>
                      <a:pt x="1232" y="1"/>
                    </a:cubicBezTo>
                    <a:cubicBezTo>
                      <a:pt x="1229" y="0"/>
                      <a:pt x="1227" y="0"/>
                      <a:pt x="1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47"/>
              <p:cNvSpPr/>
              <p:nvPr/>
            </p:nvSpPr>
            <p:spPr>
              <a:xfrm rot="-1799979" flipH="1">
                <a:off x="7126846" y="3113652"/>
                <a:ext cx="159704" cy="159667"/>
              </a:xfrm>
              <a:custGeom>
                <a:avLst/>
                <a:gdLst/>
                <a:ahLst/>
                <a:cxnLst/>
                <a:rect l="l" t="t" r="r" b="b"/>
                <a:pathLst>
                  <a:path w="3545" h="3544" extrusionOk="0">
                    <a:moveTo>
                      <a:pt x="1772" y="0"/>
                    </a:moveTo>
                    <a:cubicBezTo>
                      <a:pt x="795" y="0"/>
                      <a:pt x="0" y="795"/>
                      <a:pt x="0" y="1772"/>
                    </a:cubicBezTo>
                    <a:cubicBezTo>
                      <a:pt x="0" y="2749"/>
                      <a:pt x="795" y="3543"/>
                      <a:pt x="1772" y="3543"/>
                    </a:cubicBezTo>
                    <a:cubicBezTo>
                      <a:pt x="2749" y="3543"/>
                      <a:pt x="3544" y="2749"/>
                      <a:pt x="3544" y="1772"/>
                    </a:cubicBezTo>
                    <a:cubicBezTo>
                      <a:pt x="3544" y="795"/>
                      <a:pt x="2749" y="0"/>
                      <a:pt x="1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47"/>
              <p:cNvSpPr/>
              <p:nvPr/>
            </p:nvSpPr>
            <p:spPr>
              <a:xfrm rot="-1799979" flipH="1">
                <a:off x="7079045" y="3065672"/>
                <a:ext cx="255256" cy="255449"/>
              </a:xfrm>
              <a:custGeom>
                <a:avLst/>
                <a:gdLst/>
                <a:ahLst/>
                <a:cxnLst/>
                <a:rect l="l" t="t" r="r" b="b"/>
                <a:pathLst>
                  <a:path w="5666" h="5670" extrusionOk="0">
                    <a:moveTo>
                      <a:pt x="2826" y="0"/>
                    </a:moveTo>
                    <a:cubicBezTo>
                      <a:pt x="2726" y="5"/>
                      <a:pt x="2647" y="84"/>
                      <a:pt x="2647" y="179"/>
                    </a:cubicBezTo>
                    <a:cubicBezTo>
                      <a:pt x="2647" y="279"/>
                      <a:pt x="2726" y="358"/>
                      <a:pt x="2826" y="358"/>
                    </a:cubicBezTo>
                    <a:cubicBezTo>
                      <a:pt x="2924" y="358"/>
                      <a:pt x="3005" y="279"/>
                      <a:pt x="3005" y="179"/>
                    </a:cubicBezTo>
                    <a:cubicBezTo>
                      <a:pt x="3005" y="81"/>
                      <a:pt x="2924" y="0"/>
                      <a:pt x="2826" y="0"/>
                    </a:cubicBezTo>
                    <a:close/>
                    <a:moveTo>
                      <a:pt x="3647" y="129"/>
                    </a:moveTo>
                    <a:cubicBezTo>
                      <a:pt x="3572" y="129"/>
                      <a:pt x="3501" y="177"/>
                      <a:pt x="3476" y="251"/>
                    </a:cubicBezTo>
                    <a:cubicBezTo>
                      <a:pt x="3445" y="347"/>
                      <a:pt x="3498" y="446"/>
                      <a:pt x="3590" y="476"/>
                    </a:cubicBezTo>
                    <a:cubicBezTo>
                      <a:pt x="3609" y="484"/>
                      <a:pt x="3628" y="488"/>
                      <a:pt x="3647" y="488"/>
                    </a:cubicBezTo>
                    <a:cubicBezTo>
                      <a:pt x="3723" y="488"/>
                      <a:pt x="3791" y="438"/>
                      <a:pt x="3814" y="362"/>
                    </a:cubicBezTo>
                    <a:cubicBezTo>
                      <a:pt x="3844" y="267"/>
                      <a:pt x="3795" y="168"/>
                      <a:pt x="3700" y="137"/>
                    </a:cubicBezTo>
                    <a:cubicBezTo>
                      <a:pt x="3683" y="131"/>
                      <a:pt x="3665" y="129"/>
                      <a:pt x="3647" y="129"/>
                    </a:cubicBezTo>
                    <a:close/>
                    <a:moveTo>
                      <a:pt x="2004" y="133"/>
                    </a:moveTo>
                    <a:cubicBezTo>
                      <a:pt x="1987" y="133"/>
                      <a:pt x="1968" y="136"/>
                      <a:pt x="1951" y="142"/>
                    </a:cubicBezTo>
                    <a:cubicBezTo>
                      <a:pt x="1856" y="172"/>
                      <a:pt x="1807" y="274"/>
                      <a:pt x="1837" y="365"/>
                    </a:cubicBezTo>
                    <a:cubicBezTo>
                      <a:pt x="1860" y="442"/>
                      <a:pt x="1933" y="491"/>
                      <a:pt x="2005" y="491"/>
                    </a:cubicBezTo>
                    <a:cubicBezTo>
                      <a:pt x="2024" y="491"/>
                      <a:pt x="2042" y="488"/>
                      <a:pt x="2061" y="479"/>
                    </a:cubicBezTo>
                    <a:cubicBezTo>
                      <a:pt x="2153" y="449"/>
                      <a:pt x="2206" y="351"/>
                      <a:pt x="2175" y="256"/>
                    </a:cubicBezTo>
                    <a:cubicBezTo>
                      <a:pt x="2151" y="182"/>
                      <a:pt x="2079" y="133"/>
                      <a:pt x="2004" y="133"/>
                    </a:cubicBezTo>
                    <a:close/>
                    <a:moveTo>
                      <a:pt x="4388" y="504"/>
                    </a:moveTo>
                    <a:cubicBezTo>
                      <a:pt x="4333" y="504"/>
                      <a:pt x="4278" y="530"/>
                      <a:pt x="4244" y="579"/>
                    </a:cubicBezTo>
                    <a:cubicBezTo>
                      <a:pt x="4186" y="658"/>
                      <a:pt x="4202" y="769"/>
                      <a:pt x="4282" y="826"/>
                    </a:cubicBezTo>
                    <a:cubicBezTo>
                      <a:pt x="4316" y="849"/>
                      <a:pt x="4351" y="860"/>
                      <a:pt x="4388" y="860"/>
                    </a:cubicBezTo>
                    <a:cubicBezTo>
                      <a:pt x="4442" y="860"/>
                      <a:pt x="4498" y="837"/>
                      <a:pt x="4533" y="788"/>
                    </a:cubicBezTo>
                    <a:cubicBezTo>
                      <a:pt x="4590" y="707"/>
                      <a:pt x="4571" y="598"/>
                      <a:pt x="4491" y="537"/>
                    </a:cubicBezTo>
                    <a:cubicBezTo>
                      <a:pt x="4460" y="514"/>
                      <a:pt x="4424" y="504"/>
                      <a:pt x="4388" y="504"/>
                    </a:cubicBezTo>
                    <a:close/>
                    <a:moveTo>
                      <a:pt x="1267" y="514"/>
                    </a:moveTo>
                    <a:cubicBezTo>
                      <a:pt x="1230" y="514"/>
                      <a:pt x="1193" y="525"/>
                      <a:pt x="1161" y="548"/>
                    </a:cubicBezTo>
                    <a:cubicBezTo>
                      <a:pt x="1080" y="605"/>
                      <a:pt x="1066" y="716"/>
                      <a:pt x="1122" y="795"/>
                    </a:cubicBezTo>
                    <a:cubicBezTo>
                      <a:pt x="1157" y="844"/>
                      <a:pt x="1214" y="872"/>
                      <a:pt x="1266" y="872"/>
                    </a:cubicBezTo>
                    <a:cubicBezTo>
                      <a:pt x="1305" y="872"/>
                      <a:pt x="1339" y="860"/>
                      <a:pt x="1373" y="837"/>
                    </a:cubicBezTo>
                    <a:cubicBezTo>
                      <a:pt x="1454" y="776"/>
                      <a:pt x="1468" y="666"/>
                      <a:pt x="1412" y="586"/>
                    </a:cubicBezTo>
                    <a:cubicBezTo>
                      <a:pt x="1377" y="539"/>
                      <a:pt x="1323" y="514"/>
                      <a:pt x="1267" y="514"/>
                    </a:cubicBezTo>
                    <a:close/>
                    <a:moveTo>
                      <a:pt x="4974" y="1089"/>
                    </a:moveTo>
                    <a:cubicBezTo>
                      <a:pt x="4938" y="1089"/>
                      <a:pt x="4902" y="1100"/>
                      <a:pt x="4871" y="1123"/>
                    </a:cubicBezTo>
                    <a:cubicBezTo>
                      <a:pt x="4791" y="1183"/>
                      <a:pt x="4776" y="1293"/>
                      <a:pt x="4833" y="1374"/>
                    </a:cubicBezTo>
                    <a:cubicBezTo>
                      <a:pt x="4867" y="1419"/>
                      <a:pt x="4921" y="1446"/>
                      <a:pt x="4978" y="1446"/>
                    </a:cubicBezTo>
                    <a:cubicBezTo>
                      <a:pt x="5012" y="1446"/>
                      <a:pt x="5050" y="1434"/>
                      <a:pt x="5081" y="1411"/>
                    </a:cubicBezTo>
                    <a:cubicBezTo>
                      <a:pt x="5160" y="1354"/>
                      <a:pt x="5179" y="1240"/>
                      <a:pt x="5118" y="1164"/>
                    </a:cubicBezTo>
                    <a:lnTo>
                      <a:pt x="5122" y="1164"/>
                    </a:lnTo>
                    <a:cubicBezTo>
                      <a:pt x="5085" y="1115"/>
                      <a:pt x="5030" y="1089"/>
                      <a:pt x="4974" y="1089"/>
                    </a:cubicBezTo>
                    <a:close/>
                    <a:moveTo>
                      <a:pt x="679" y="1102"/>
                    </a:moveTo>
                    <a:cubicBezTo>
                      <a:pt x="624" y="1102"/>
                      <a:pt x="571" y="1127"/>
                      <a:pt x="537" y="1176"/>
                    </a:cubicBezTo>
                    <a:cubicBezTo>
                      <a:pt x="480" y="1255"/>
                      <a:pt x="495" y="1365"/>
                      <a:pt x="575" y="1426"/>
                    </a:cubicBezTo>
                    <a:cubicBezTo>
                      <a:pt x="610" y="1449"/>
                      <a:pt x="643" y="1460"/>
                      <a:pt x="682" y="1460"/>
                    </a:cubicBezTo>
                    <a:cubicBezTo>
                      <a:pt x="735" y="1460"/>
                      <a:pt x="792" y="1434"/>
                      <a:pt x="826" y="1385"/>
                    </a:cubicBezTo>
                    <a:cubicBezTo>
                      <a:pt x="883" y="1305"/>
                      <a:pt x="864" y="1195"/>
                      <a:pt x="784" y="1137"/>
                    </a:cubicBezTo>
                    <a:cubicBezTo>
                      <a:pt x="752" y="1113"/>
                      <a:pt x="715" y="1102"/>
                      <a:pt x="679" y="1102"/>
                    </a:cubicBezTo>
                    <a:close/>
                    <a:moveTo>
                      <a:pt x="5357" y="1828"/>
                    </a:moveTo>
                    <a:cubicBezTo>
                      <a:pt x="5338" y="1828"/>
                      <a:pt x="5319" y="1831"/>
                      <a:pt x="5301" y="1837"/>
                    </a:cubicBezTo>
                    <a:cubicBezTo>
                      <a:pt x="5206" y="1867"/>
                      <a:pt x="5156" y="1970"/>
                      <a:pt x="5186" y="2062"/>
                    </a:cubicBezTo>
                    <a:cubicBezTo>
                      <a:pt x="5213" y="2137"/>
                      <a:pt x="5281" y="2183"/>
                      <a:pt x="5358" y="2183"/>
                    </a:cubicBezTo>
                    <a:cubicBezTo>
                      <a:pt x="5377" y="2183"/>
                      <a:pt x="5395" y="2183"/>
                      <a:pt x="5411" y="2176"/>
                    </a:cubicBezTo>
                    <a:cubicBezTo>
                      <a:pt x="5506" y="2145"/>
                      <a:pt x="5555" y="2042"/>
                      <a:pt x="5525" y="1951"/>
                    </a:cubicBezTo>
                    <a:cubicBezTo>
                      <a:pt x="5501" y="1875"/>
                      <a:pt x="5432" y="1828"/>
                      <a:pt x="5357" y="1828"/>
                    </a:cubicBezTo>
                    <a:close/>
                    <a:moveTo>
                      <a:pt x="303" y="1843"/>
                    </a:moveTo>
                    <a:cubicBezTo>
                      <a:pt x="229" y="1843"/>
                      <a:pt x="158" y="1890"/>
                      <a:pt x="134" y="1967"/>
                    </a:cubicBezTo>
                    <a:cubicBezTo>
                      <a:pt x="108" y="2062"/>
                      <a:pt x="157" y="2160"/>
                      <a:pt x="252" y="2190"/>
                    </a:cubicBezTo>
                    <a:cubicBezTo>
                      <a:pt x="267" y="2198"/>
                      <a:pt x="286" y="2198"/>
                      <a:pt x="305" y="2198"/>
                    </a:cubicBezTo>
                    <a:cubicBezTo>
                      <a:pt x="381" y="2198"/>
                      <a:pt x="450" y="2153"/>
                      <a:pt x="476" y="2076"/>
                    </a:cubicBezTo>
                    <a:cubicBezTo>
                      <a:pt x="503" y="1981"/>
                      <a:pt x="453" y="1883"/>
                      <a:pt x="359" y="1853"/>
                    </a:cubicBezTo>
                    <a:cubicBezTo>
                      <a:pt x="340" y="1846"/>
                      <a:pt x="321" y="1843"/>
                      <a:pt x="303" y="1843"/>
                    </a:cubicBezTo>
                    <a:close/>
                    <a:moveTo>
                      <a:pt x="5487" y="2646"/>
                    </a:moveTo>
                    <a:cubicBezTo>
                      <a:pt x="5388" y="2646"/>
                      <a:pt x="5312" y="2727"/>
                      <a:pt x="5312" y="2825"/>
                    </a:cubicBezTo>
                    <a:lnTo>
                      <a:pt x="5312" y="2834"/>
                    </a:lnTo>
                    <a:lnTo>
                      <a:pt x="5312" y="2837"/>
                    </a:lnTo>
                    <a:cubicBezTo>
                      <a:pt x="5312" y="2936"/>
                      <a:pt x="5392" y="3016"/>
                      <a:pt x="5491" y="3016"/>
                    </a:cubicBezTo>
                    <a:cubicBezTo>
                      <a:pt x="5586" y="3016"/>
                      <a:pt x="5666" y="2936"/>
                      <a:pt x="5666" y="2837"/>
                    </a:cubicBezTo>
                    <a:lnTo>
                      <a:pt x="5666" y="2829"/>
                    </a:lnTo>
                    <a:lnTo>
                      <a:pt x="5666" y="2825"/>
                    </a:lnTo>
                    <a:cubicBezTo>
                      <a:pt x="5666" y="2727"/>
                      <a:pt x="5586" y="2646"/>
                      <a:pt x="5487" y="2646"/>
                    </a:cubicBezTo>
                    <a:close/>
                    <a:moveTo>
                      <a:pt x="176" y="2662"/>
                    </a:moveTo>
                    <a:cubicBezTo>
                      <a:pt x="80" y="2662"/>
                      <a:pt x="1" y="2742"/>
                      <a:pt x="1" y="2841"/>
                    </a:cubicBezTo>
                    <a:cubicBezTo>
                      <a:pt x="1" y="2939"/>
                      <a:pt x="80" y="3020"/>
                      <a:pt x="180" y="3020"/>
                    </a:cubicBezTo>
                    <a:cubicBezTo>
                      <a:pt x="275" y="3020"/>
                      <a:pt x="354" y="2939"/>
                      <a:pt x="354" y="2841"/>
                    </a:cubicBezTo>
                    <a:cubicBezTo>
                      <a:pt x="354" y="2742"/>
                      <a:pt x="275" y="2662"/>
                      <a:pt x="176" y="2662"/>
                    </a:cubicBezTo>
                    <a:close/>
                    <a:moveTo>
                      <a:pt x="5360" y="3478"/>
                    </a:moveTo>
                    <a:cubicBezTo>
                      <a:pt x="5284" y="3478"/>
                      <a:pt x="5215" y="3527"/>
                      <a:pt x="5190" y="3601"/>
                    </a:cubicBezTo>
                    <a:cubicBezTo>
                      <a:pt x="5160" y="3696"/>
                      <a:pt x="5209" y="3795"/>
                      <a:pt x="5304" y="3825"/>
                    </a:cubicBezTo>
                    <a:cubicBezTo>
                      <a:pt x="5323" y="3833"/>
                      <a:pt x="5342" y="3837"/>
                      <a:pt x="5362" y="3837"/>
                    </a:cubicBezTo>
                    <a:cubicBezTo>
                      <a:pt x="5434" y="3837"/>
                      <a:pt x="5506" y="3787"/>
                      <a:pt x="5529" y="3711"/>
                    </a:cubicBezTo>
                    <a:cubicBezTo>
                      <a:pt x="5560" y="3616"/>
                      <a:pt x="5509" y="3518"/>
                      <a:pt x="5415" y="3487"/>
                    </a:cubicBezTo>
                    <a:cubicBezTo>
                      <a:pt x="5396" y="3481"/>
                      <a:pt x="5378" y="3478"/>
                      <a:pt x="5360" y="3478"/>
                    </a:cubicBezTo>
                    <a:close/>
                    <a:moveTo>
                      <a:pt x="306" y="3482"/>
                    </a:moveTo>
                    <a:cubicBezTo>
                      <a:pt x="288" y="3482"/>
                      <a:pt x="270" y="3485"/>
                      <a:pt x="252" y="3491"/>
                    </a:cubicBezTo>
                    <a:cubicBezTo>
                      <a:pt x="161" y="3522"/>
                      <a:pt x="108" y="3624"/>
                      <a:pt x="138" y="3715"/>
                    </a:cubicBezTo>
                    <a:cubicBezTo>
                      <a:pt x="164" y="3792"/>
                      <a:pt x="233" y="3841"/>
                      <a:pt x="308" y="3841"/>
                    </a:cubicBezTo>
                    <a:cubicBezTo>
                      <a:pt x="328" y="3841"/>
                      <a:pt x="343" y="3837"/>
                      <a:pt x="362" y="3829"/>
                    </a:cubicBezTo>
                    <a:cubicBezTo>
                      <a:pt x="457" y="3799"/>
                      <a:pt x="506" y="3700"/>
                      <a:pt x="476" y="3605"/>
                    </a:cubicBezTo>
                    <a:cubicBezTo>
                      <a:pt x="451" y="3531"/>
                      <a:pt x="382" y="3482"/>
                      <a:pt x="306" y="3482"/>
                    </a:cubicBezTo>
                    <a:close/>
                    <a:moveTo>
                      <a:pt x="4985" y="4218"/>
                    </a:moveTo>
                    <a:cubicBezTo>
                      <a:pt x="4929" y="4218"/>
                      <a:pt x="4874" y="4245"/>
                      <a:pt x="4837" y="4293"/>
                    </a:cubicBezTo>
                    <a:cubicBezTo>
                      <a:pt x="4779" y="4373"/>
                      <a:pt x="4799" y="4483"/>
                      <a:pt x="4879" y="4540"/>
                    </a:cubicBezTo>
                    <a:cubicBezTo>
                      <a:pt x="4909" y="4563"/>
                      <a:pt x="4947" y="4575"/>
                      <a:pt x="4981" y="4575"/>
                    </a:cubicBezTo>
                    <a:cubicBezTo>
                      <a:pt x="5039" y="4575"/>
                      <a:pt x="5092" y="4548"/>
                      <a:pt x="5126" y="4502"/>
                    </a:cubicBezTo>
                    <a:cubicBezTo>
                      <a:pt x="5183" y="4422"/>
                      <a:pt x="5167" y="4312"/>
                      <a:pt x="5088" y="4252"/>
                    </a:cubicBezTo>
                    <a:cubicBezTo>
                      <a:pt x="5057" y="4229"/>
                      <a:pt x="5021" y="4218"/>
                      <a:pt x="4985" y="4218"/>
                    </a:cubicBezTo>
                    <a:close/>
                    <a:moveTo>
                      <a:pt x="688" y="4223"/>
                    </a:moveTo>
                    <a:cubicBezTo>
                      <a:pt x="651" y="4223"/>
                      <a:pt x="614" y="4234"/>
                      <a:pt x="582" y="4259"/>
                    </a:cubicBezTo>
                    <a:cubicBezTo>
                      <a:pt x="503" y="4316"/>
                      <a:pt x="484" y="4426"/>
                      <a:pt x="545" y="4506"/>
                    </a:cubicBezTo>
                    <a:cubicBezTo>
                      <a:pt x="578" y="4555"/>
                      <a:pt x="632" y="4578"/>
                      <a:pt x="685" y="4578"/>
                    </a:cubicBezTo>
                    <a:cubicBezTo>
                      <a:pt x="724" y="4578"/>
                      <a:pt x="761" y="4567"/>
                      <a:pt x="792" y="4544"/>
                    </a:cubicBezTo>
                    <a:cubicBezTo>
                      <a:pt x="871" y="4487"/>
                      <a:pt x="887" y="4377"/>
                      <a:pt x="829" y="4297"/>
                    </a:cubicBezTo>
                    <a:cubicBezTo>
                      <a:pt x="795" y="4249"/>
                      <a:pt x="742" y="4223"/>
                      <a:pt x="688" y="4223"/>
                    </a:cubicBezTo>
                    <a:close/>
                    <a:moveTo>
                      <a:pt x="4396" y="4806"/>
                    </a:moveTo>
                    <a:cubicBezTo>
                      <a:pt x="4359" y="4806"/>
                      <a:pt x="4322" y="4818"/>
                      <a:pt x="4290" y="4841"/>
                    </a:cubicBezTo>
                    <a:cubicBezTo>
                      <a:pt x="4209" y="4898"/>
                      <a:pt x="4195" y="5008"/>
                      <a:pt x="4251" y="5087"/>
                    </a:cubicBezTo>
                    <a:cubicBezTo>
                      <a:pt x="4286" y="5138"/>
                      <a:pt x="4342" y="5164"/>
                      <a:pt x="4396" y="5164"/>
                    </a:cubicBezTo>
                    <a:cubicBezTo>
                      <a:pt x="4434" y="5164"/>
                      <a:pt x="4468" y="5152"/>
                      <a:pt x="4502" y="5129"/>
                    </a:cubicBezTo>
                    <a:cubicBezTo>
                      <a:pt x="4579" y="5069"/>
                      <a:pt x="4597" y="4959"/>
                      <a:pt x="4540" y="4878"/>
                    </a:cubicBezTo>
                    <a:cubicBezTo>
                      <a:pt x="4504" y="4831"/>
                      <a:pt x="4450" y="4806"/>
                      <a:pt x="4396" y="4806"/>
                    </a:cubicBezTo>
                    <a:close/>
                    <a:moveTo>
                      <a:pt x="1274" y="4809"/>
                    </a:moveTo>
                    <a:cubicBezTo>
                      <a:pt x="1219" y="4809"/>
                      <a:pt x="1164" y="4834"/>
                      <a:pt x="1130" y="4882"/>
                    </a:cubicBezTo>
                    <a:cubicBezTo>
                      <a:pt x="1073" y="4962"/>
                      <a:pt x="1092" y="5073"/>
                      <a:pt x="1172" y="5133"/>
                    </a:cubicBezTo>
                    <a:cubicBezTo>
                      <a:pt x="1203" y="5152"/>
                      <a:pt x="1240" y="5168"/>
                      <a:pt x="1275" y="5168"/>
                    </a:cubicBezTo>
                    <a:cubicBezTo>
                      <a:pt x="1331" y="5168"/>
                      <a:pt x="1385" y="5141"/>
                      <a:pt x="1419" y="5092"/>
                    </a:cubicBezTo>
                    <a:cubicBezTo>
                      <a:pt x="1476" y="5012"/>
                      <a:pt x="1461" y="4901"/>
                      <a:pt x="1381" y="4845"/>
                    </a:cubicBezTo>
                    <a:cubicBezTo>
                      <a:pt x="1349" y="4820"/>
                      <a:pt x="1311" y="4809"/>
                      <a:pt x="1274" y="4809"/>
                    </a:cubicBezTo>
                    <a:close/>
                    <a:moveTo>
                      <a:pt x="2016" y="5186"/>
                    </a:moveTo>
                    <a:cubicBezTo>
                      <a:pt x="1941" y="5186"/>
                      <a:pt x="1869" y="5234"/>
                      <a:pt x="1845" y="5308"/>
                    </a:cubicBezTo>
                    <a:cubicBezTo>
                      <a:pt x="1814" y="5403"/>
                      <a:pt x="1868" y="5503"/>
                      <a:pt x="1959" y="5533"/>
                    </a:cubicBezTo>
                    <a:cubicBezTo>
                      <a:pt x="1978" y="5540"/>
                      <a:pt x="1996" y="5540"/>
                      <a:pt x="2016" y="5540"/>
                    </a:cubicBezTo>
                    <a:cubicBezTo>
                      <a:pt x="2092" y="5540"/>
                      <a:pt x="2161" y="5494"/>
                      <a:pt x="2184" y="5419"/>
                    </a:cubicBezTo>
                    <a:cubicBezTo>
                      <a:pt x="2214" y="5324"/>
                      <a:pt x="2164" y="5224"/>
                      <a:pt x="2069" y="5194"/>
                    </a:cubicBezTo>
                    <a:cubicBezTo>
                      <a:pt x="2052" y="5188"/>
                      <a:pt x="2034" y="5186"/>
                      <a:pt x="2016" y="5186"/>
                    </a:cubicBezTo>
                    <a:close/>
                    <a:moveTo>
                      <a:pt x="3658" y="5185"/>
                    </a:moveTo>
                    <a:cubicBezTo>
                      <a:pt x="3639" y="5185"/>
                      <a:pt x="3620" y="5188"/>
                      <a:pt x="3602" y="5194"/>
                    </a:cubicBezTo>
                    <a:cubicBezTo>
                      <a:pt x="3507" y="5224"/>
                      <a:pt x="3456" y="5324"/>
                      <a:pt x="3487" y="5419"/>
                    </a:cubicBezTo>
                    <a:cubicBezTo>
                      <a:pt x="3510" y="5494"/>
                      <a:pt x="3582" y="5540"/>
                      <a:pt x="3654" y="5540"/>
                    </a:cubicBezTo>
                    <a:cubicBezTo>
                      <a:pt x="3674" y="5540"/>
                      <a:pt x="3693" y="5536"/>
                      <a:pt x="3712" y="5533"/>
                    </a:cubicBezTo>
                    <a:cubicBezTo>
                      <a:pt x="3807" y="5503"/>
                      <a:pt x="3856" y="5399"/>
                      <a:pt x="3826" y="5308"/>
                    </a:cubicBezTo>
                    <a:cubicBezTo>
                      <a:pt x="3801" y="5232"/>
                      <a:pt x="3733" y="5185"/>
                      <a:pt x="3658" y="5185"/>
                    </a:cubicBezTo>
                    <a:close/>
                    <a:moveTo>
                      <a:pt x="2837" y="5312"/>
                    </a:moveTo>
                    <a:cubicBezTo>
                      <a:pt x="2738" y="5315"/>
                      <a:pt x="2658" y="5392"/>
                      <a:pt x="2658" y="5494"/>
                    </a:cubicBezTo>
                    <a:cubicBezTo>
                      <a:pt x="2658" y="5589"/>
                      <a:pt x="2738" y="5669"/>
                      <a:pt x="2837" y="5669"/>
                    </a:cubicBezTo>
                    <a:cubicBezTo>
                      <a:pt x="2936" y="5669"/>
                      <a:pt x="3016" y="5589"/>
                      <a:pt x="3016" y="5491"/>
                    </a:cubicBezTo>
                    <a:cubicBezTo>
                      <a:pt x="3016" y="5392"/>
                      <a:pt x="2932" y="5312"/>
                      <a:pt x="2837" y="53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880"/>
        <p:cNvGrpSpPr/>
        <p:nvPr/>
      </p:nvGrpSpPr>
      <p:grpSpPr>
        <a:xfrm>
          <a:off x="0" y="0"/>
          <a:ext cx="0" cy="0"/>
          <a:chOff x="0" y="0"/>
          <a:chExt cx="0" cy="0"/>
        </a:xfrm>
      </p:grpSpPr>
      <p:sp>
        <p:nvSpPr>
          <p:cNvPr id="3881" name="Google Shape;3881;p48"/>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rPr>
              <a:t>THIS IS A </a:t>
            </a:r>
            <a:r>
              <a:rPr lang="en">
                <a:solidFill>
                  <a:schemeClr val="hlink"/>
                </a:solidFill>
              </a:rPr>
              <a:t>GRAPH</a:t>
            </a:r>
            <a:endParaRPr>
              <a:solidFill>
                <a:schemeClr val="hlink"/>
              </a:solidFill>
            </a:endParaRPr>
          </a:p>
        </p:txBody>
      </p:sp>
      <p:sp>
        <p:nvSpPr>
          <p:cNvPr id="3882" name="Google Shape;3882;p48"/>
          <p:cNvSpPr txBox="1">
            <a:spLocks noGrp="1"/>
          </p:cNvSpPr>
          <p:nvPr>
            <p:ph type="subTitle" idx="1"/>
          </p:nvPr>
        </p:nvSpPr>
        <p:spPr>
          <a:xfrm>
            <a:off x="1071835" y="1438563"/>
            <a:ext cx="2396700" cy="523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a:t>01</a:t>
            </a:r>
            <a:endParaRPr/>
          </a:p>
        </p:txBody>
      </p:sp>
      <p:sp>
        <p:nvSpPr>
          <p:cNvPr id="3883" name="Google Shape;3883;p48"/>
          <p:cNvSpPr txBox="1">
            <a:spLocks noGrp="1"/>
          </p:cNvSpPr>
          <p:nvPr>
            <p:ph type="subTitle" idx="2"/>
          </p:nvPr>
        </p:nvSpPr>
        <p:spPr>
          <a:xfrm>
            <a:off x="5689996" y="1438563"/>
            <a:ext cx="2396700" cy="523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02</a:t>
            </a:r>
            <a:endParaRPr/>
          </a:p>
        </p:txBody>
      </p:sp>
      <p:sp>
        <p:nvSpPr>
          <p:cNvPr id="3884" name="Google Shape;3884;p48"/>
          <p:cNvSpPr txBox="1">
            <a:spLocks noGrp="1"/>
          </p:cNvSpPr>
          <p:nvPr>
            <p:ph type="subTitle" idx="3"/>
          </p:nvPr>
        </p:nvSpPr>
        <p:spPr>
          <a:xfrm>
            <a:off x="1071870" y="2025875"/>
            <a:ext cx="2396700" cy="5778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a:t>Despite being red, Mars is actually a cold place</a:t>
            </a:r>
            <a:endParaRPr/>
          </a:p>
        </p:txBody>
      </p:sp>
      <p:sp>
        <p:nvSpPr>
          <p:cNvPr id="3885" name="Google Shape;3885;p48"/>
          <p:cNvSpPr txBox="1">
            <a:spLocks noGrp="1"/>
          </p:cNvSpPr>
          <p:nvPr>
            <p:ph type="subTitle" idx="4"/>
          </p:nvPr>
        </p:nvSpPr>
        <p:spPr>
          <a:xfrm>
            <a:off x="5689960" y="2025875"/>
            <a:ext cx="2396700" cy="577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Venus is the second planet from the Sun</a:t>
            </a:r>
            <a:endParaRPr/>
          </a:p>
        </p:txBody>
      </p:sp>
      <p:sp>
        <p:nvSpPr>
          <p:cNvPr id="3886" name="Google Shape;3886;p48"/>
          <p:cNvSpPr txBox="1">
            <a:spLocks noGrp="1"/>
          </p:cNvSpPr>
          <p:nvPr>
            <p:ph type="subTitle" idx="5"/>
          </p:nvPr>
        </p:nvSpPr>
        <p:spPr>
          <a:xfrm>
            <a:off x="1071835" y="3032669"/>
            <a:ext cx="2396700" cy="523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a:t>03</a:t>
            </a:r>
            <a:endParaRPr/>
          </a:p>
        </p:txBody>
      </p:sp>
      <p:sp>
        <p:nvSpPr>
          <p:cNvPr id="3887" name="Google Shape;3887;p48"/>
          <p:cNvSpPr txBox="1">
            <a:spLocks noGrp="1"/>
          </p:cNvSpPr>
          <p:nvPr>
            <p:ph type="subTitle" idx="6"/>
          </p:nvPr>
        </p:nvSpPr>
        <p:spPr>
          <a:xfrm>
            <a:off x="5689996" y="3032662"/>
            <a:ext cx="2396700" cy="523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04</a:t>
            </a:r>
            <a:endParaRPr/>
          </a:p>
        </p:txBody>
      </p:sp>
      <p:sp>
        <p:nvSpPr>
          <p:cNvPr id="3888" name="Google Shape;3888;p48"/>
          <p:cNvSpPr txBox="1">
            <a:spLocks noGrp="1"/>
          </p:cNvSpPr>
          <p:nvPr>
            <p:ph type="subTitle" idx="7"/>
          </p:nvPr>
        </p:nvSpPr>
        <p:spPr>
          <a:xfrm>
            <a:off x="1071870" y="3619975"/>
            <a:ext cx="2396700" cy="5778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a:t>Jupiter is the biggest planet in the Solar System</a:t>
            </a:r>
            <a:endParaRPr/>
          </a:p>
        </p:txBody>
      </p:sp>
      <p:sp>
        <p:nvSpPr>
          <p:cNvPr id="3889" name="Google Shape;3889;p48"/>
          <p:cNvSpPr txBox="1">
            <a:spLocks noGrp="1"/>
          </p:cNvSpPr>
          <p:nvPr>
            <p:ph type="subTitle" idx="8"/>
          </p:nvPr>
        </p:nvSpPr>
        <p:spPr>
          <a:xfrm>
            <a:off x="5689960" y="3619975"/>
            <a:ext cx="2396700" cy="577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Mercury is the smallest planet in the Solar System</a:t>
            </a:r>
            <a:endParaRPr/>
          </a:p>
        </p:txBody>
      </p:sp>
      <p:grpSp>
        <p:nvGrpSpPr>
          <p:cNvPr id="3890" name="Google Shape;3890;p48"/>
          <p:cNvGrpSpPr/>
          <p:nvPr/>
        </p:nvGrpSpPr>
        <p:grpSpPr>
          <a:xfrm>
            <a:off x="3418277" y="1669505"/>
            <a:ext cx="2307453" cy="3473961"/>
            <a:chOff x="3418277" y="1669505"/>
            <a:chExt cx="2307453" cy="3473961"/>
          </a:xfrm>
        </p:grpSpPr>
        <p:grpSp>
          <p:nvGrpSpPr>
            <p:cNvPr id="3891" name="Google Shape;3891;p48"/>
            <p:cNvGrpSpPr/>
            <p:nvPr/>
          </p:nvGrpSpPr>
          <p:grpSpPr>
            <a:xfrm>
              <a:off x="4227303" y="2233350"/>
              <a:ext cx="738422" cy="2910116"/>
              <a:chOff x="4227303" y="2358475"/>
              <a:chExt cx="738422" cy="2910116"/>
            </a:xfrm>
          </p:grpSpPr>
          <p:sp>
            <p:nvSpPr>
              <p:cNvPr id="3892" name="Google Shape;3892;p48"/>
              <p:cNvSpPr/>
              <p:nvPr/>
            </p:nvSpPr>
            <p:spPr>
              <a:xfrm rot="2206515">
                <a:off x="4885003" y="3312137"/>
                <a:ext cx="62791" cy="45269"/>
              </a:xfrm>
              <a:custGeom>
                <a:avLst/>
                <a:gdLst/>
                <a:ahLst/>
                <a:cxnLst/>
                <a:rect l="l" t="t" r="r" b="b"/>
                <a:pathLst>
                  <a:path w="1007" h="726" extrusionOk="0">
                    <a:moveTo>
                      <a:pt x="497" y="0"/>
                    </a:moveTo>
                    <a:cubicBezTo>
                      <a:pt x="110" y="0"/>
                      <a:pt x="1" y="624"/>
                      <a:pt x="428" y="716"/>
                    </a:cubicBezTo>
                    <a:cubicBezTo>
                      <a:pt x="459" y="723"/>
                      <a:pt x="487" y="726"/>
                      <a:pt x="515" y="726"/>
                    </a:cubicBezTo>
                    <a:cubicBezTo>
                      <a:pt x="901" y="726"/>
                      <a:pt x="1006" y="101"/>
                      <a:pt x="583" y="10"/>
                    </a:cubicBezTo>
                    <a:cubicBezTo>
                      <a:pt x="553" y="3"/>
                      <a:pt x="524" y="0"/>
                      <a:pt x="4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48"/>
              <p:cNvSpPr/>
              <p:nvPr/>
            </p:nvSpPr>
            <p:spPr>
              <a:xfrm>
                <a:off x="4590025" y="2358475"/>
                <a:ext cx="142251" cy="2910116"/>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48"/>
              <p:cNvSpPr/>
              <p:nvPr/>
            </p:nvSpPr>
            <p:spPr>
              <a:xfrm>
                <a:off x="4668164" y="3744722"/>
                <a:ext cx="284982" cy="292798"/>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48"/>
              <p:cNvSpPr/>
              <p:nvPr/>
            </p:nvSpPr>
            <p:spPr>
              <a:xfrm>
                <a:off x="4300382" y="3675065"/>
                <a:ext cx="367849" cy="362098"/>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48"/>
              <p:cNvSpPr/>
              <p:nvPr/>
            </p:nvSpPr>
            <p:spPr>
              <a:xfrm>
                <a:off x="4227303" y="4205806"/>
                <a:ext cx="439128" cy="321474"/>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48"/>
              <p:cNvSpPr/>
              <p:nvPr/>
            </p:nvSpPr>
            <p:spPr>
              <a:xfrm>
                <a:off x="4666361" y="4170414"/>
                <a:ext cx="299364" cy="353621"/>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48"/>
              <p:cNvSpPr/>
              <p:nvPr/>
            </p:nvSpPr>
            <p:spPr>
              <a:xfrm>
                <a:off x="4300382" y="4709857"/>
                <a:ext cx="349679" cy="231434"/>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48"/>
              <p:cNvSpPr/>
              <p:nvPr/>
            </p:nvSpPr>
            <p:spPr>
              <a:xfrm>
                <a:off x="4649996" y="4652328"/>
                <a:ext cx="276822" cy="288831"/>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48"/>
              <p:cNvSpPr/>
              <p:nvPr/>
            </p:nvSpPr>
            <p:spPr>
              <a:xfrm>
                <a:off x="4300382" y="3674118"/>
                <a:ext cx="364422" cy="351187"/>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48"/>
              <p:cNvSpPr/>
              <p:nvPr/>
            </p:nvSpPr>
            <p:spPr>
              <a:xfrm>
                <a:off x="4668164" y="3734262"/>
                <a:ext cx="284982" cy="301816"/>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48"/>
              <p:cNvSpPr/>
              <p:nvPr/>
            </p:nvSpPr>
            <p:spPr>
              <a:xfrm>
                <a:off x="4227303" y="4207023"/>
                <a:ext cx="433402" cy="305919"/>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48"/>
              <p:cNvSpPr/>
              <p:nvPr/>
            </p:nvSpPr>
            <p:spPr>
              <a:xfrm>
                <a:off x="4679435" y="4170414"/>
                <a:ext cx="286290" cy="342530"/>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48"/>
              <p:cNvSpPr/>
              <p:nvPr/>
            </p:nvSpPr>
            <p:spPr>
              <a:xfrm>
                <a:off x="4300382" y="4709857"/>
                <a:ext cx="336109" cy="225843"/>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48"/>
              <p:cNvSpPr/>
              <p:nvPr/>
            </p:nvSpPr>
            <p:spPr>
              <a:xfrm>
                <a:off x="4653783" y="4647099"/>
                <a:ext cx="251304" cy="288605"/>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6" name="Google Shape;3906;p48"/>
            <p:cNvSpPr/>
            <p:nvPr/>
          </p:nvSpPr>
          <p:spPr>
            <a:xfrm rot="2206515">
              <a:off x="4324202" y="2527569"/>
              <a:ext cx="1276825" cy="841032"/>
            </a:xfrm>
            <a:custGeom>
              <a:avLst/>
              <a:gdLst/>
              <a:ahLst/>
              <a:cxnLst/>
              <a:rect l="l" t="t" r="r" b="b"/>
              <a:pathLst>
                <a:path w="20477" h="13488" extrusionOk="0">
                  <a:moveTo>
                    <a:pt x="1" y="1"/>
                  </a:moveTo>
                  <a:cubicBezTo>
                    <a:pt x="1" y="1"/>
                    <a:pt x="10784" y="13488"/>
                    <a:pt x="15668" y="13488"/>
                  </a:cubicBezTo>
                  <a:cubicBezTo>
                    <a:pt x="16446" y="13488"/>
                    <a:pt x="17075" y="13145"/>
                    <a:pt x="17486" y="12351"/>
                  </a:cubicBezTo>
                  <a:cubicBezTo>
                    <a:pt x="20477" y="65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48"/>
            <p:cNvSpPr/>
            <p:nvPr/>
          </p:nvSpPr>
          <p:spPr>
            <a:xfrm rot="2206515">
              <a:off x="3716086" y="2019296"/>
              <a:ext cx="734282" cy="1238976"/>
            </a:xfrm>
            <a:custGeom>
              <a:avLst/>
              <a:gdLst/>
              <a:ahLst/>
              <a:cxnLst/>
              <a:rect l="l" t="t" r="r" b="b"/>
              <a:pathLst>
                <a:path w="11776" h="19870" extrusionOk="0">
                  <a:moveTo>
                    <a:pt x="6171" y="0"/>
                  </a:moveTo>
                  <a:cubicBezTo>
                    <a:pt x="6171" y="1"/>
                    <a:pt x="0" y="19869"/>
                    <a:pt x="5486" y="19869"/>
                  </a:cubicBezTo>
                  <a:cubicBezTo>
                    <a:pt x="5581" y="19869"/>
                    <a:pt x="5679" y="19863"/>
                    <a:pt x="5781" y="19851"/>
                  </a:cubicBezTo>
                  <a:cubicBezTo>
                    <a:pt x="11776" y="19145"/>
                    <a:pt x="6171" y="1"/>
                    <a:pt x="6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48"/>
            <p:cNvSpPr/>
            <p:nvPr/>
          </p:nvSpPr>
          <p:spPr>
            <a:xfrm rot="2206515">
              <a:off x="4549389" y="2468556"/>
              <a:ext cx="1145694" cy="358723"/>
            </a:xfrm>
            <a:custGeom>
              <a:avLst/>
              <a:gdLst/>
              <a:ahLst/>
              <a:cxnLst/>
              <a:rect l="l" t="t" r="r" b="b"/>
              <a:pathLst>
                <a:path w="18374" h="5753" extrusionOk="0">
                  <a:moveTo>
                    <a:pt x="7128" y="1"/>
                  </a:moveTo>
                  <a:cubicBezTo>
                    <a:pt x="3323" y="1"/>
                    <a:pt x="0" y="372"/>
                    <a:pt x="0" y="372"/>
                  </a:cubicBezTo>
                  <a:cubicBezTo>
                    <a:pt x="0" y="372"/>
                    <a:pt x="10477" y="5753"/>
                    <a:pt x="15531" y="5753"/>
                  </a:cubicBezTo>
                  <a:cubicBezTo>
                    <a:pt x="17079" y="5753"/>
                    <a:pt x="18118" y="5248"/>
                    <a:pt x="18192" y="3929"/>
                  </a:cubicBezTo>
                  <a:cubicBezTo>
                    <a:pt x="18373" y="688"/>
                    <a:pt x="12304" y="1"/>
                    <a:pt x="7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48"/>
            <p:cNvSpPr/>
            <p:nvPr/>
          </p:nvSpPr>
          <p:spPr>
            <a:xfrm rot="2206515">
              <a:off x="4050209" y="2369370"/>
              <a:ext cx="868405" cy="1245336"/>
            </a:xfrm>
            <a:custGeom>
              <a:avLst/>
              <a:gdLst/>
              <a:ahLst/>
              <a:cxnLst/>
              <a:rect l="l" t="t" r="r" b="b"/>
              <a:pathLst>
                <a:path w="13927" h="19972" extrusionOk="0">
                  <a:moveTo>
                    <a:pt x="1" y="1"/>
                  </a:moveTo>
                  <a:cubicBezTo>
                    <a:pt x="1" y="1"/>
                    <a:pt x="2441" y="19972"/>
                    <a:pt x="7274" y="19972"/>
                  </a:cubicBezTo>
                  <a:cubicBezTo>
                    <a:pt x="7626" y="19972"/>
                    <a:pt x="7991" y="19866"/>
                    <a:pt x="8368" y="19639"/>
                  </a:cubicBezTo>
                  <a:cubicBezTo>
                    <a:pt x="13927" y="16288"/>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48"/>
            <p:cNvSpPr/>
            <p:nvPr/>
          </p:nvSpPr>
          <p:spPr>
            <a:xfrm rot="2206631">
              <a:off x="4047304" y="2536875"/>
              <a:ext cx="61345" cy="44298"/>
            </a:xfrm>
            <a:custGeom>
              <a:avLst/>
              <a:gdLst/>
              <a:ahLst/>
              <a:cxnLst/>
              <a:rect l="l" t="t" r="r" b="b"/>
              <a:pathLst>
                <a:path w="1551" h="1120" extrusionOk="0">
                  <a:moveTo>
                    <a:pt x="763" y="0"/>
                  </a:moveTo>
                  <a:cubicBezTo>
                    <a:pt x="168" y="0"/>
                    <a:pt x="1" y="961"/>
                    <a:pt x="657" y="1105"/>
                  </a:cubicBezTo>
                  <a:cubicBezTo>
                    <a:pt x="703" y="1115"/>
                    <a:pt x="747" y="1120"/>
                    <a:pt x="789" y="1120"/>
                  </a:cubicBezTo>
                  <a:cubicBezTo>
                    <a:pt x="1386" y="1120"/>
                    <a:pt x="1550" y="158"/>
                    <a:pt x="895" y="15"/>
                  </a:cubicBezTo>
                  <a:cubicBezTo>
                    <a:pt x="849" y="5"/>
                    <a:pt x="805" y="0"/>
                    <a:pt x="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48"/>
            <p:cNvSpPr/>
            <p:nvPr/>
          </p:nvSpPr>
          <p:spPr>
            <a:xfrm rot="2206631">
              <a:off x="4921480" y="2339820"/>
              <a:ext cx="61306" cy="44338"/>
            </a:xfrm>
            <a:custGeom>
              <a:avLst/>
              <a:gdLst/>
              <a:ahLst/>
              <a:cxnLst/>
              <a:rect l="l" t="t" r="r" b="b"/>
              <a:pathLst>
                <a:path w="1550" h="1121" extrusionOk="0">
                  <a:moveTo>
                    <a:pt x="762" y="1"/>
                  </a:moveTo>
                  <a:cubicBezTo>
                    <a:pt x="165" y="1"/>
                    <a:pt x="0" y="962"/>
                    <a:pt x="657" y="1106"/>
                  </a:cubicBezTo>
                  <a:cubicBezTo>
                    <a:pt x="703" y="1116"/>
                    <a:pt x="747" y="1120"/>
                    <a:pt x="789" y="1120"/>
                  </a:cubicBezTo>
                  <a:cubicBezTo>
                    <a:pt x="1383" y="1120"/>
                    <a:pt x="1550" y="160"/>
                    <a:pt x="894" y="16"/>
                  </a:cubicBezTo>
                  <a:cubicBezTo>
                    <a:pt x="848" y="5"/>
                    <a:pt x="804" y="1"/>
                    <a:pt x="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48"/>
            <p:cNvSpPr/>
            <p:nvPr/>
          </p:nvSpPr>
          <p:spPr>
            <a:xfrm rot="2206631">
              <a:off x="4075120" y="2482854"/>
              <a:ext cx="39948" cy="28754"/>
            </a:xfrm>
            <a:custGeom>
              <a:avLst/>
              <a:gdLst/>
              <a:ahLst/>
              <a:cxnLst/>
              <a:rect l="l" t="t" r="r" b="b"/>
              <a:pathLst>
                <a:path w="1010" h="727" extrusionOk="0">
                  <a:moveTo>
                    <a:pt x="496" y="1"/>
                  </a:moveTo>
                  <a:cubicBezTo>
                    <a:pt x="110" y="1"/>
                    <a:pt x="1" y="622"/>
                    <a:pt x="428" y="717"/>
                  </a:cubicBezTo>
                  <a:cubicBezTo>
                    <a:pt x="458" y="724"/>
                    <a:pt x="487" y="727"/>
                    <a:pt x="514" y="727"/>
                  </a:cubicBezTo>
                  <a:cubicBezTo>
                    <a:pt x="901" y="727"/>
                    <a:pt x="1009" y="103"/>
                    <a:pt x="582" y="11"/>
                  </a:cubicBezTo>
                  <a:cubicBezTo>
                    <a:pt x="552" y="4"/>
                    <a:pt x="523" y="1"/>
                    <a:pt x="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48"/>
            <p:cNvSpPr/>
            <p:nvPr/>
          </p:nvSpPr>
          <p:spPr>
            <a:xfrm rot="2206631">
              <a:off x="4992611" y="2388429"/>
              <a:ext cx="39868" cy="28833"/>
            </a:xfrm>
            <a:custGeom>
              <a:avLst/>
              <a:gdLst/>
              <a:ahLst/>
              <a:cxnLst/>
              <a:rect l="l" t="t" r="r" b="b"/>
              <a:pathLst>
                <a:path w="1008" h="729" extrusionOk="0">
                  <a:moveTo>
                    <a:pt x="495" y="1"/>
                  </a:moveTo>
                  <a:cubicBezTo>
                    <a:pt x="108" y="1"/>
                    <a:pt x="0" y="624"/>
                    <a:pt x="425" y="719"/>
                  </a:cubicBezTo>
                  <a:cubicBezTo>
                    <a:pt x="455" y="726"/>
                    <a:pt x="483" y="729"/>
                    <a:pt x="510" y="729"/>
                  </a:cubicBezTo>
                  <a:cubicBezTo>
                    <a:pt x="898" y="729"/>
                    <a:pt x="1007" y="105"/>
                    <a:pt x="579" y="10"/>
                  </a:cubicBezTo>
                  <a:cubicBezTo>
                    <a:pt x="550" y="4"/>
                    <a:pt x="521"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48"/>
            <p:cNvSpPr/>
            <p:nvPr/>
          </p:nvSpPr>
          <p:spPr>
            <a:xfrm rot="2206631">
              <a:off x="4118830" y="2549633"/>
              <a:ext cx="26144" cy="18787"/>
            </a:xfrm>
            <a:custGeom>
              <a:avLst/>
              <a:gdLst/>
              <a:ahLst/>
              <a:cxnLst/>
              <a:rect l="l" t="t" r="r" b="b"/>
              <a:pathLst>
                <a:path w="661" h="475" extrusionOk="0">
                  <a:moveTo>
                    <a:pt x="326" y="0"/>
                  </a:moveTo>
                  <a:cubicBezTo>
                    <a:pt x="71" y="0"/>
                    <a:pt x="1" y="409"/>
                    <a:pt x="282" y="468"/>
                  </a:cubicBezTo>
                  <a:cubicBezTo>
                    <a:pt x="302" y="472"/>
                    <a:pt x="321" y="474"/>
                    <a:pt x="339" y="474"/>
                  </a:cubicBezTo>
                  <a:cubicBezTo>
                    <a:pt x="591" y="474"/>
                    <a:pt x="661" y="68"/>
                    <a:pt x="384" y="7"/>
                  </a:cubicBezTo>
                  <a:cubicBezTo>
                    <a:pt x="364" y="2"/>
                    <a:pt x="345"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48"/>
            <p:cNvSpPr/>
            <p:nvPr/>
          </p:nvSpPr>
          <p:spPr>
            <a:xfrm rot="2206515">
              <a:off x="4257272" y="1817397"/>
              <a:ext cx="678475" cy="554764"/>
            </a:xfrm>
            <a:custGeom>
              <a:avLst/>
              <a:gdLst/>
              <a:ahLst/>
              <a:cxnLst/>
              <a:rect l="l" t="t" r="r" b="b"/>
              <a:pathLst>
                <a:path w="10881" h="8897" extrusionOk="0">
                  <a:moveTo>
                    <a:pt x="4933" y="1"/>
                  </a:moveTo>
                  <a:cubicBezTo>
                    <a:pt x="4384" y="1"/>
                    <a:pt x="3838" y="102"/>
                    <a:pt x="3316" y="337"/>
                  </a:cubicBezTo>
                  <a:cubicBezTo>
                    <a:pt x="1" y="1830"/>
                    <a:pt x="3103" y="8470"/>
                    <a:pt x="3578" y="8806"/>
                  </a:cubicBezTo>
                  <a:cubicBezTo>
                    <a:pt x="3665" y="8867"/>
                    <a:pt x="3790" y="8897"/>
                    <a:pt x="3944" y="8897"/>
                  </a:cubicBezTo>
                  <a:cubicBezTo>
                    <a:pt x="5447" y="8897"/>
                    <a:pt x="9793" y="6147"/>
                    <a:pt x="10603" y="3740"/>
                  </a:cubicBezTo>
                  <a:cubicBezTo>
                    <a:pt x="10880" y="2910"/>
                    <a:pt x="7872" y="1"/>
                    <a:pt x="4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48"/>
            <p:cNvSpPr/>
            <p:nvPr/>
          </p:nvSpPr>
          <p:spPr>
            <a:xfrm rot="2206515">
              <a:off x="4363334" y="2189600"/>
              <a:ext cx="96711" cy="69712"/>
            </a:xfrm>
            <a:custGeom>
              <a:avLst/>
              <a:gdLst/>
              <a:ahLst/>
              <a:cxnLst/>
              <a:rect l="l" t="t" r="r" b="b"/>
              <a:pathLst>
                <a:path w="1551" h="1118" extrusionOk="0">
                  <a:moveTo>
                    <a:pt x="762" y="1"/>
                  </a:moveTo>
                  <a:cubicBezTo>
                    <a:pt x="165" y="1"/>
                    <a:pt x="1" y="958"/>
                    <a:pt x="657" y="1103"/>
                  </a:cubicBezTo>
                  <a:cubicBezTo>
                    <a:pt x="703" y="1113"/>
                    <a:pt x="747" y="1117"/>
                    <a:pt x="789" y="1117"/>
                  </a:cubicBezTo>
                  <a:cubicBezTo>
                    <a:pt x="1383" y="1117"/>
                    <a:pt x="1550" y="159"/>
                    <a:pt x="894" y="16"/>
                  </a:cubicBezTo>
                  <a:cubicBezTo>
                    <a:pt x="848" y="6"/>
                    <a:pt x="804"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48"/>
            <p:cNvSpPr/>
            <p:nvPr/>
          </p:nvSpPr>
          <p:spPr>
            <a:xfrm rot="2206515">
              <a:off x="4693575" y="2207714"/>
              <a:ext cx="96711" cy="69650"/>
            </a:xfrm>
            <a:custGeom>
              <a:avLst/>
              <a:gdLst/>
              <a:ahLst/>
              <a:cxnLst/>
              <a:rect l="l" t="t" r="r" b="b"/>
              <a:pathLst>
                <a:path w="1551" h="1117" extrusionOk="0">
                  <a:moveTo>
                    <a:pt x="762" y="1"/>
                  </a:moveTo>
                  <a:cubicBezTo>
                    <a:pt x="168" y="1"/>
                    <a:pt x="1" y="958"/>
                    <a:pt x="656" y="1102"/>
                  </a:cubicBezTo>
                  <a:cubicBezTo>
                    <a:pt x="703" y="1112"/>
                    <a:pt x="747" y="1117"/>
                    <a:pt x="789" y="1117"/>
                  </a:cubicBezTo>
                  <a:cubicBezTo>
                    <a:pt x="1386" y="1117"/>
                    <a:pt x="1550" y="159"/>
                    <a:pt x="895" y="16"/>
                  </a:cubicBezTo>
                  <a:cubicBezTo>
                    <a:pt x="848" y="6"/>
                    <a:pt x="804"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48"/>
            <p:cNvSpPr/>
            <p:nvPr/>
          </p:nvSpPr>
          <p:spPr>
            <a:xfrm rot="2206515">
              <a:off x="4464755" y="2144173"/>
              <a:ext cx="62853" cy="45394"/>
            </a:xfrm>
            <a:custGeom>
              <a:avLst/>
              <a:gdLst/>
              <a:ahLst/>
              <a:cxnLst/>
              <a:rect l="l" t="t" r="r" b="b"/>
              <a:pathLst>
                <a:path w="1008" h="728" extrusionOk="0">
                  <a:moveTo>
                    <a:pt x="498" y="0"/>
                  </a:moveTo>
                  <a:cubicBezTo>
                    <a:pt x="111" y="0"/>
                    <a:pt x="1" y="624"/>
                    <a:pt x="426" y="719"/>
                  </a:cubicBezTo>
                  <a:cubicBezTo>
                    <a:pt x="455" y="725"/>
                    <a:pt x="483" y="728"/>
                    <a:pt x="510" y="728"/>
                  </a:cubicBezTo>
                  <a:cubicBezTo>
                    <a:pt x="901" y="728"/>
                    <a:pt x="1008" y="104"/>
                    <a:pt x="583" y="9"/>
                  </a:cubicBezTo>
                  <a:cubicBezTo>
                    <a:pt x="553" y="3"/>
                    <a:pt x="525"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48"/>
            <p:cNvSpPr/>
            <p:nvPr/>
          </p:nvSpPr>
          <p:spPr>
            <a:xfrm rot="2206515">
              <a:off x="4609243" y="2242195"/>
              <a:ext cx="62666" cy="45269"/>
            </a:xfrm>
            <a:custGeom>
              <a:avLst/>
              <a:gdLst/>
              <a:ahLst/>
              <a:cxnLst/>
              <a:rect l="l" t="t" r="r" b="b"/>
              <a:pathLst>
                <a:path w="1005" h="726" extrusionOk="0">
                  <a:moveTo>
                    <a:pt x="494" y="1"/>
                  </a:moveTo>
                  <a:cubicBezTo>
                    <a:pt x="108" y="1"/>
                    <a:pt x="0" y="622"/>
                    <a:pt x="423" y="716"/>
                  </a:cubicBezTo>
                  <a:cubicBezTo>
                    <a:pt x="454" y="723"/>
                    <a:pt x="483" y="726"/>
                    <a:pt x="511" y="726"/>
                  </a:cubicBezTo>
                  <a:cubicBezTo>
                    <a:pt x="899" y="726"/>
                    <a:pt x="1005" y="101"/>
                    <a:pt x="581" y="11"/>
                  </a:cubicBezTo>
                  <a:cubicBezTo>
                    <a:pt x="551" y="4"/>
                    <a:pt x="522" y="1"/>
                    <a:pt x="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48"/>
            <p:cNvSpPr/>
            <p:nvPr/>
          </p:nvSpPr>
          <p:spPr>
            <a:xfrm rot="2206515">
              <a:off x="4838779" y="2214671"/>
              <a:ext cx="40904" cy="29618"/>
            </a:xfrm>
            <a:custGeom>
              <a:avLst/>
              <a:gdLst/>
              <a:ahLst/>
              <a:cxnLst/>
              <a:rect l="l" t="t" r="r" b="b"/>
              <a:pathLst>
                <a:path w="656" h="475" extrusionOk="0">
                  <a:moveTo>
                    <a:pt x="322" y="1"/>
                  </a:moveTo>
                  <a:cubicBezTo>
                    <a:pt x="70" y="1"/>
                    <a:pt x="0" y="409"/>
                    <a:pt x="277" y="468"/>
                  </a:cubicBezTo>
                  <a:cubicBezTo>
                    <a:pt x="297" y="473"/>
                    <a:pt x="316" y="475"/>
                    <a:pt x="334" y="475"/>
                  </a:cubicBezTo>
                  <a:cubicBezTo>
                    <a:pt x="587" y="475"/>
                    <a:pt x="656" y="69"/>
                    <a:pt x="379" y="7"/>
                  </a:cubicBezTo>
                  <a:cubicBezTo>
                    <a:pt x="359" y="3"/>
                    <a:pt x="340"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48"/>
            <p:cNvSpPr/>
            <p:nvPr/>
          </p:nvSpPr>
          <p:spPr>
            <a:xfrm rot="2206515">
              <a:off x="4402551" y="2102013"/>
              <a:ext cx="41278" cy="29868"/>
            </a:xfrm>
            <a:custGeom>
              <a:avLst/>
              <a:gdLst/>
              <a:ahLst/>
              <a:cxnLst/>
              <a:rect l="l" t="t" r="r" b="b"/>
              <a:pathLst>
                <a:path w="662" h="479" extrusionOk="0">
                  <a:moveTo>
                    <a:pt x="326" y="1"/>
                  </a:moveTo>
                  <a:cubicBezTo>
                    <a:pt x="72" y="1"/>
                    <a:pt x="1" y="409"/>
                    <a:pt x="280" y="472"/>
                  </a:cubicBezTo>
                  <a:cubicBezTo>
                    <a:pt x="299" y="476"/>
                    <a:pt x="318" y="478"/>
                    <a:pt x="336" y="478"/>
                  </a:cubicBezTo>
                  <a:cubicBezTo>
                    <a:pt x="589" y="478"/>
                    <a:pt x="661" y="69"/>
                    <a:pt x="380" y="7"/>
                  </a:cubicBezTo>
                  <a:cubicBezTo>
                    <a:pt x="361" y="3"/>
                    <a:pt x="34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48"/>
            <p:cNvSpPr/>
            <p:nvPr/>
          </p:nvSpPr>
          <p:spPr>
            <a:xfrm rot="2206515">
              <a:off x="4768048" y="2162245"/>
              <a:ext cx="62853" cy="45456"/>
            </a:xfrm>
            <a:custGeom>
              <a:avLst/>
              <a:gdLst/>
              <a:ahLst/>
              <a:cxnLst/>
              <a:rect l="l" t="t" r="r" b="b"/>
              <a:pathLst>
                <a:path w="1008" h="729" extrusionOk="0">
                  <a:moveTo>
                    <a:pt x="499" y="0"/>
                  </a:moveTo>
                  <a:cubicBezTo>
                    <a:pt x="111" y="0"/>
                    <a:pt x="1" y="624"/>
                    <a:pt x="426" y="719"/>
                  </a:cubicBezTo>
                  <a:cubicBezTo>
                    <a:pt x="455" y="725"/>
                    <a:pt x="483" y="728"/>
                    <a:pt x="510" y="728"/>
                  </a:cubicBezTo>
                  <a:cubicBezTo>
                    <a:pt x="901" y="728"/>
                    <a:pt x="1008" y="105"/>
                    <a:pt x="583" y="10"/>
                  </a:cubicBezTo>
                  <a:cubicBezTo>
                    <a:pt x="554" y="3"/>
                    <a:pt x="526"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48"/>
            <p:cNvSpPr/>
            <p:nvPr/>
          </p:nvSpPr>
          <p:spPr>
            <a:xfrm rot="2206515">
              <a:off x="4220607" y="2894239"/>
              <a:ext cx="96711" cy="69899"/>
            </a:xfrm>
            <a:custGeom>
              <a:avLst/>
              <a:gdLst/>
              <a:ahLst/>
              <a:cxnLst/>
              <a:rect l="l" t="t" r="r" b="b"/>
              <a:pathLst>
                <a:path w="1551" h="1121" extrusionOk="0">
                  <a:moveTo>
                    <a:pt x="763" y="1"/>
                  </a:moveTo>
                  <a:cubicBezTo>
                    <a:pt x="168" y="1"/>
                    <a:pt x="0" y="962"/>
                    <a:pt x="657" y="1105"/>
                  </a:cubicBezTo>
                  <a:cubicBezTo>
                    <a:pt x="703" y="1115"/>
                    <a:pt x="747" y="1120"/>
                    <a:pt x="789" y="1120"/>
                  </a:cubicBezTo>
                  <a:cubicBezTo>
                    <a:pt x="1386" y="1120"/>
                    <a:pt x="1551" y="159"/>
                    <a:pt x="894" y="15"/>
                  </a:cubicBezTo>
                  <a:cubicBezTo>
                    <a:pt x="848" y="5"/>
                    <a:pt x="805"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48"/>
            <p:cNvSpPr/>
            <p:nvPr/>
          </p:nvSpPr>
          <p:spPr>
            <a:xfrm rot="2206515">
              <a:off x="4942033" y="2417059"/>
              <a:ext cx="41154" cy="29618"/>
            </a:xfrm>
            <a:custGeom>
              <a:avLst/>
              <a:gdLst/>
              <a:ahLst/>
              <a:cxnLst/>
              <a:rect l="l" t="t" r="r" b="b"/>
              <a:pathLst>
                <a:path w="660" h="475" extrusionOk="0">
                  <a:moveTo>
                    <a:pt x="323" y="1"/>
                  </a:moveTo>
                  <a:cubicBezTo>
                    <a:pt x="71" y="1"/>
                    <a:pt x="1" y="407"/>
                    <a:pt x="278" y="469"/>
                  </a:cubicBezTo>
                  <a:cubicBezTo>
                    <a:pt x="298" y="473"/>
                    <a:pt x="316" y="475"/>
                    <a:pt x="334" y="475"/>
                  </a:cubicBezTo>
                  <a:cubicBezTo>
                    <a:pt x="587" y="475"/>
                    <a:pt x="660" y="66"/>
                    <a:pt x="379" y="7"/>
                  </a:cubicBezTo>
                  <a:cubicBezTo>
                    <a:pt x="360" y="3"/>
                    <a:pt x="341" y="1"/>
                    <a:pt x="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48"/>
            <p:cNvSpPr/>
            <p:nvPr/>
          </p:nvSpPr>
          <p:spPr>
            <a:xfrm rot="2206515">
              <a:off x="4394183" y="2671984"/>
              <a:ext cx="41216" cy="29618"/>
            </a:xfrm>
            <a:custGeom>
              <a:avLst/>
              <a:gdLst/>
              <a:ahLst/>
              <a:cxnLst/>
              <a:rect l="l" t="t" r="r" b="b"/>
              <a:pathLst>
                <a:path w="661" h="475" extrusionOk="0">
                  <a:moveTo>
                    <a:pt x="325" y="1"/>
                  </a:moveTo>
                  <a:cubicBezTo>
                    <a:pt x="73" y="1"/>
                    <a:pt x="1" y="410"/>
                    <a:pt x="282" y="468"/>
                  </a:cubicBezTo>
                  <a:cubicBezTo>
                    <a:pt x="302" y="473"/>
                    <a:pt x="321" y="475"/>
                    <a:pt x="339" y="475"/>
                  </a:cubicBezTo>
                  <a:cubicBezTo>
                    <a:pt x="590" y="475"/>
                    <a:pt x="660" y="69"/>
                    <a:pt x="382" y="7"/>
                  </a:cubicBezTo>
                  <a:cubicBezTo>
                    <a:pt x="363" y="3"/>
                    <a:pt x="344" y="1"/>
                    <a:pt x="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929"/>
        <p:cNvGrpSpPr/>
        <p:nvPr/>
      </p:nvGrpSpPr>
      <p:grpSpPr>
        <a:xfrm>
          <a:off x="0" y="0"/>
          <a:ext cx="0" cy="0"/>
          <a:chOff x="0" y="0"/>
          <a:chExt cx="0" cy="0"/>
        </a:xfrm>
      </p:grpSpPr>
      <p:sp>
        <p:nvSpPr>
          <p:cNvPr id="3930" name="Google Shape;3930;p49"/>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AND THE SAME GOES FOR </a:t>
            </a:r>
            <a:r>
              <a:rPr lang="en">
                <a:solidFill>
                  <a:schemeClr val="accent1"/>
                </a:solidFill>
              </a:rPr>
              <a:t>TABLES</a:t>
            </a:r>
            <a:endParaRPr>
              <a:solidFill>
                <a:schemeClr val="accent1"/>
              </a:solidFill>
            </a:endParaRPr>
          </a:p>
        </p:txBody>
      </p:sp>
      <p:sp>
        <p:nvSpPr>
          <p:cNvPr id="3931" name="Google Shape;3931;p49"/>
          <p:cNvSpPr/>
          <p:nvPr/>
        </p:nvSpPr>
        <p:spPr>
          <a:xfrm>
            <a:off x="1279722" y="1265275"/>
            <a:ext cx="6560400" cy="3279000"/>
          </a:xfrm>
          <a:prstGeom prst="roundRect">
            <a:avLst>
              <a:gd name="adj" fmla="val 16667"/>
            </a:avLst>
          </a:prstGeom>
          <a:noFill/>
          <a:ln w="2857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49"/>
          <p:cNvSpPr/>
          <p:nvPr/>
        </p:nvSpPr>
        <p:spPr>
          <a:xfrm>
            <a:off x="1485972" y="1449775"/>
            <a:ext cx="6147900" cy="2910000"/>
          </a:xfrm>
          <a:prstGeom prst="roundRect">
            <a:avLst>
              <a:gd name="adj" fmla="val 16667"/>
            </a:avLst>
          </a:pr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933" name="Google Shape;3933;p49"/>
          <p:cNvGraphicFramePr/>
          <p:nvPr/>
        </p:nvGraphicFramePr>
        <p:xfrm>
          <a:off x="1653297" y="1584500"/>
          <a:ext cx="5813250" cy="2640525"/>
        </p:xfrm>
        <a:graphic>
          <a:graphicData uri="http://schemas.openxmlformats.org/drawingml/2006/table">
            <a:tbl>
              <a:tblPr>
                <a:noFill/>
                <a:tableStyleId>{01B88849-4944-4917-A1E2-1C999AB50F1E}</a:tableStyleId>
              </a:tblPr>
              <a:tblGrid>
                <a:gridCol w="1039875">
                  <a:extLst>
                    <a:ext uri="{9D8B030D-6E8A-4147-A177-3AD203B41FA5}">
                      <a16:colId xmlns:a16="http://schemas.microsoft.com/office/drawing/2014/main" val="20000"/>
                    </a:ext>
                  </a:extLst>
                </a:gridCol>
                <a:gridCol w="1591125">
                  <a:extLst>
                    <a:ext uri="{9D8B030D-6E8A-4147-A177-3AD203B41FA5}">
                      <a16:colId xmlns:a16="http://schemas.microsoft.com/office/drawing/2014/main" val="20001"/>
                    </a:ext>
                  </a:extLst>
                </a:gridCol>
                <a:gridCol w="1591125">
                  <a:extLst>
                    <a:ext uri="{9D8B030D-6E8A-4147-A177-3AD203B41FA5}">
                      <a16:colId xmlns:a16="http://schemas.microsoft.com/office/drawing/2014/main" val="20002"/>
                    </a:ext>
                  </a:extLst>
                </a:gridCol>
                <a:gridCol w="1591125">
                  <a:extLst>
                    <a:ext uri="{9D8B030D-6E8A-4147-A177-3AD203B41FA5}">
                      <a16:colId xmlns:a16="http://schemas.microsoft.com/office/drawing/2014/main" val="20003"/>
                    </a:ext>
                  </a:extLst>
                </a:gridCol>
              </a:tblGrid>
              <a:tr h="795200">
                <a:tc>
                  <a:txBody>
                    <a:bodyPr/>
                    <a:lstStyle/>
                    <a:p>
                      <a:pPr marL="0" lvl="0" indent="0" algn="ctr" rtl="0">
                        <a:spcBef>
                          <a:spcPts val="0"/>
                        </a:spcBef>
                        <a:spcAft>
                          <a:spcPts val="0"/>
                        </a:spcAft>
                        <a:buNone/>
                      </a:pPr>
                      <a:endParaRPr>
                        <a:solidFill>
                          <a:schemeClr val="accent5"/>
                        </a:solidFill>
                        <a:latin typeface="Bahiana"/>
                        <a:ea typeface="Bahiana"/>
                        <a:cs typeface="Bahiana"/>
                        <a:sym typeface="Bahiana"/>
                      </a:endParaRPr>
                    </a:p>
                  </a:txBody>
                  <a:tcPr marL="91425" marR="91425" marT="91425" marB="91425" anchor="ctr">
                    <a:lnL w="28575" cap="flat" cmpd="sng">
                      <a:solidFill>
                        <a:schemeClr val="dk2">
                          <a:alpha val="0"/>
                        </a:schemeClr>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2400" b="1">
                          <a:solidFill>
                            <a:schemeClr val="accent5"/>
                          </a:solidFill>
                          <a:latin typeface="Tulpen One"/>
                          <a:ea typeface="Tulpen One"/>
                          <a:cs typeface="Tulpen One"/>
                          <a:sym typeface="Tulpen One"/>
                        </a:rPr>
                        <a:t>2010</a:t>
                      </a:r>
                      <a:endParaRPr sz="2400" b="1">
                        <a:solidFill>
                          <a:schemeClr val="accent5"/>
                        </a:solidFill>
                        <a:latin typeface="Tulpen One"/>
                        <a:ea typeface="Tulpen One"/>
                        <a:cs typeface="Tulpen One"/>
                        <a:sym typeface="Tulpen One"/>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2400" b="1">
                          <a:solidFill>
                            <a:schemeClr val="accent5"/>
                          </a:solidFill>
                          <a:latin typeface="Tulpen One"/>
                          <a:ea typeface="Tulpen One"/>
                          <a:cs typeface="Tulpen One"/>
                          <a:sym typeface="Tulpen One"/>
                        </a:rPr>
                        <a:t>2015</a:t>
                      </a:r>
                      <a:endParaRPr sz="2400" b="1">
                        <a:solidFill>
                          <a:schemeClr val="accent5"/>
                        </a:solidFill>
                        <a:latin typeface="Tulpen One"/>
                        <a:ea typeface="Tulpen One"/>
                        <a:cs typeface="Tulpen One"/>
                        <a:sym typeface="Tulpen One"/>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2400" b="1">
                          <a:solidFill>
                            <a:schemeClr val="accent5"/>
                          </a:solidFill>
                          <a:latin typeface="Tulpen One"/>
                          <a:ea typeface="Tulpen One"/>
                          <a:cs typeface="Tulpen One"/>
                          <a:sym typeface="Tulpen One"/>
                        </a:rPr>
                        <a:t>2020</a:t>
                      </a:r>
                      <a:endParaRPr sz="2400" b="1">
                        <a:solidFill>
                          <a:schemeClr val="accent5"/>
                        </a:solidFill>
                        <a:latin typeface="Tulpen One"/>
                        <a:ea typeface="Tulpen One"/>
                        <a:cs typeface="Tulpen One"/>
                        <a:sym typeface="Tulpen One"/>
                      </a:endParaRPr>
                    </a:p>
                  </a:txBody>
                  <a:tcPr marL="91425" marR="91425" marT="91425" marB="91425" anchor="ctr">
                    <a:lnL w="28575" cap="flat" cmpd="sng">
                      <a:solidFill>
                        <a:schemeClr val="dk2"/>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alpha val="0"/>
                        </a:schemeClr>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050125">
                <a:tc>
                  <a:txBody>
                    <a:bodyPr/>
                    <a:lstStyle/>
                    <a:p>
                      <a:pPr marL="0" lvl="0" indent="0" algn="r" rtl="0">
                        <a:spcBef>
                          <a:spcPts val="0"/>
                        </a:spcBef>
                        <a:spcAft>
                          <a:spcPts val="1600"/>
                        </a:spcAft>
                        <a:buNone/>
                      </a:pPr>
                      <a:r>
                        <a:rPr lang="en" sz="2400" b="1">
                          <a:solidFill>
                            <a:schemeClr val="accent5"/>
                          </a:solidFill>
                          <a:latin typeface="Tulpen One"/>
                          <a:ea typeface="Tulpen One"/>
                          <a:cs typeface="Tulpen One"/>
                          <a:sym typeface="Tulpen One"/>
                        </a:rPr>
                        <a:t>MERCURY</a:t>
                      </a:r>
                      <a:endParaRPr sz="2400" b="1">
                        <a:solidFill>
                          <a:schemeClr val="accent5"/>
                        </a:solidFill>
                        <a:latin typeface="Tulpen One"/>
                        <a:ea typeface="Tulpen One"/>
                        <a:cs typeface="Tulpen One"/>
                        <a:sym typeface="Tulpen One"/>
                      </a:endParaRPr>
                    </a:p>
                  </a:txBody>
                  <a:tcPr marL="91425" marR="182875" marT="162000" marB="91425" anchor="ctr">
                    <a:lnL w="28575" cap="flat" cmpd="sng">
                      <a:solidFill>
                        <a:schemeClr val="dk2">
                          <a:alpha val="0"/>
                        </a:schemeClr>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0"/>
                        </a:spcBef>
                        <a:spcAft>
                          <a:spcPts val="1600"/>
                        </a:spcAft>
                        <a:buNone/>
                      </a:pPr>
                      <a:r>
                        <a:rPr lang="en">
                          <a:solidFill>
                            <a:schemeClr val="accent5"/>
                          </a:solidFill>
                          <a:latin typeface="Barlow"/>
                          <a:ea typeface="Barlow"/>
                          <a:cs typeface="Barlow"/>
                          <a:sym typeface="Barlow"/>
                        </a:rPr>
                        <a:t>3,000,000</a:t>
                      </a:r>
                      <a:endParaRPr>
                        <a:solidFill>
                          <a:schemeClr val="accent5"/>
                        </a:solidFill>
                        <a:latin typeface="Barlow"/>
                        <a:ea typeface="Barlow"/>
                        <a:cs typeface="Barlow"/>
                        <a:sym typeface="Barlow"/>
                      </a:endParaRPr>
                    </a:p>
                  </a:txBody>
                  <a:tcPr marL="91425" marR="91425" marT="144000" marB="0"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0"/>
                        </a:spcBef>
                        <a:spcAft>
                          <a:spcPts val="1600"/>
                        </a:spcAft>
                        <a:buNone/>
                      </a:pPr>
                      <a:r>
                        <a:rPr lang="en">
                          <a:solidFill>
                            <a:schemeClr val="accent5"/>
                          </a:solidFill>
                          <a:latin typeface="Barlow"/>
                          <a:ea typeface="Barlow"/>
                          <a:cs typeface="Barlow"/>
                          <a:sym typeface="Barlow"/>
                        </a:rPr>
                        <a:t>4,000,000</a:t>
                      </a:r>
                      <a:endParaRPr>
                        <a:solidFill>
                          <a:schemeClr val="accent5"/>
                        </a:solidFill>
                        <a:latin typeface="Barlow"/>
                        <a:ea typeface="Barlow"/>
                        <a:cs typeface="Barlow"/>
                        <a:sym typeface="Barlow"/>
                      </a:endParaRPr>
                    </a:p>
                  </a:txBody>
                  <a:tcPr marL="91425" marR="91425" marT="144000" marB="0"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ctr" rtl="0">
                        <a:spcBef>
                          <a:spcPts val="0"/>
                        </a:spcBef>
                        <a:spcAft>
                          <a:spcPts val="1600"/>
                        </a:spcAft>
                        <a:buNone/>
                      </a:pPr>
                      <a:r>
                        <a:rPr lang="en">
                          <a:solidFill>
                            <a:schemeClr val="accent5"/>
                          </a:solidFill>
                          <a:latin typeface="Barlow"/>
                          <a:ea typeface="Barlow"/>
                          <a:cs typeface="Barlow"/>
                          <a:sym typeface="Barlow"/>
                        </a:rPr>
                        <a:t>5,000,000</a:t>
                      </a:r>
                      <a:endParaRPr>
                        <a:solidFill>
                          <a:schemeClr val="accent5"/>
                        </a:solidFill>
                        <a:latin typeface="Barlow"/>
                        <a:ea typeface="Barlow"/>
                        <a:cs typeface="Barlow"/>
                        <a:sym typeface="Barlow"/>
                      </a:endParaRPr>
                    </a:p>
                  </a:txBody>
                  <a:tcPr marL="91425" marR="91425" marT="144000" marB="0" anchor="ctr">
                    <a:lnL w="28575" cap="flat" cmpd="sng">
                      <a:solidFill>
                        <a:schemeClr val="dk2"/>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795200">
                <a:tc>
                  <a:txBody>
                    <a:bodyPr/>
                    <a:lstStyle/>
                    <a:p>
                      <a:pPr marL="0" lvl="0" indent="0" algn="r" rtl="0">
                        <a:spcBef>
                          <a:spcPts val="0"/>
                        </a:spcBef>
                        <a:spcAft>
                          <a:spcPts val="0"/>
                        </a:spcAft>
                        <a:buNone/>
                      </a:pPr>
                      <a:r>
                        <a:rPr lang="en" sz="2400" b="1">
                          <a:solidFill>
                            <a:schemeClr val="accent5"/>
                          </a:solidFill>
                          <a:latin typeface="Tulpen One"/>
                          <a:ea typeface="Tulpen One"/>
                          <a:cs typeface="Tulpen One"/>
                          <a:sym typeface="Tulpen One"/>
                        </a:rPr>
                        <a:t>VENUS</a:t>
                      </a:r>
                      <a:endParaRPr sz="2400" b="1">
                        <a:solidFill>
                          <a:schemeClr val="accent5"/>
                        </a:solidFill>
                        <a:latin typeface="Tulpen One"/>
                        <a:ea typeface="Tulpen One"/>
                        <a:cs typeface="Tulpen One"/>
                        <a:sym typeface="Tulpen One"/>
                      </a:endParaRPr>
                    </a:p>
                  </a:txBody>
                  <a:tcPr marL="91425" marR="182875" marT="162000" marB="91425" anchor="ctr">
                    <a:lnL w="28575" cap="flat" cmpd="sng">
                      <a:solidFill>
                        <a:schemeClr val="dk2">
                          <a:alpha val="0"/>
                        </a:schemeClr>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1600"/>
                        </a:spcAft>
                        <a:buNone/>
                      </a:pPr>
                      <a:r>
                        <a:rPr lang="en">
                          <a:solidFill>
                            <a:schemeClr val="accent5"/>
                          </a:solidFill>
                          <a:latin typeface="Barlow"/>
                          <a:ea typeface="Barlow"/>
                          <a:cs typeface="Barlow"/>
                          <a:sym typeface="Barlow"/>
                        </a:rPr>
                        <a:t>1,500,000</a:t>
                      </a:r>
                      <a:endParaRPr>
                        <a:solidFill>
                          <a:schemeClr val="accent5"/>
                        </a:solidFill>
                        <a:latin typeface="Barlow"/>
                        <a:ea typeface="Barlow"/>
                        <a:cs typeface="Barlow"/>
                        <a:sym typeface="Barlow"/>
                      </a:endParaRPr>
                    </a:p>
                  </a:txBody>
                  <a:tcPr marL="91425" marR="91425" marT="144000" marB="0"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1600"/>
                        </a:spcAft>
                        <a:buNone/>
                      </a:pPr>
                      <a:r>
                        <a:rPr lang="en">
                          <a:solidFill>
                            <a:schemeClr val="accent5"/>
                          </a:solidFill>
                          <a:latin typeface="Barlow"/>
                          <a:ea typeface="Barlow"/>
                          <a:cs typeface="Barlow"/>
                          <a:sym typeface="Barlow"/>
                        </a:rPr>
                        <a:t>2,000,000</a:t>
                      </a:r>
                      <a:endParaRPr>
                        <a:solidFill>
                          <a:schemeClr val="accent5"/>
                        </a:solidFill>
                        <a:latin typeface="Barlow"/>
                        <a:ea typeface="Barlow"/>
                        <a:cs typeface="Barlow"/>
                        <a:sym typeface="Barlow"/>
                      </a:endParaRPr>
                    </a:p>
                  </a:txBody>
                  <a:tcPr marL="91425" marR="91425" marT="144000" marB="0" anchor="ctr">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tc>
                  <a:txBody>
                    <a:bodyPr/>
                    <a:lstStyle/>
                    <a:p>
                      <a:pPr marL="0" lvl="0" indent="0" algn="ctr" rtl="0">
                        <a:spcBef>
                          <a:spcPts val="0"/>
                        </a:spcBef>
                        <a:spcAft>
                          <a:spcPts val="1600"/>
                        </a:spcAft>
                        <a:buNone/>
                      </a:pPr>
                      <a:r>
                        <a:rPr lang="en">
                          <a:solidFill>
                            <a:schemeClr val="accent5"/>
                          </a:solidFill>
                          <a:latin typeface="Barlow"/>
                          <a:ea typeface="Barlow"/>
                          <a:cs typeface="Barlow"/>
                          <a:sym typeface="Barlow"/>
                        </a:rPr>
                        <a:t>2,500,000</a:t>
                      </a:r>
                      <a:endParaRPr>
                        <a:solidFill>
                          <a:schemeClr val="accent5"/>
                        </a:solidFill>
                        <a:latin typeface="Barlow"/>
                        <a:ea typeface="Barlow"/>
                        <a:cs typeface="Barlow"/>
                        <a:sym typeface="Barlow"/>
                      </a:endParaRPr>
                    </a:p>
                  </a:txBody>
                  <a:tcPr marL="91425" marR="91425" marT="144000" marB="0" anchor="ctr">
                    <a:lnL w="28575" cap="flat" cmpd="sng">
                      <a:solidFill>
                        <a:schemeClr val="dk2"/>
                      </a:solidFill>
                      <a:prstDash val="solid"/>
                      <a:round/>
                      <a:headEnd type="none" w="sm" len="sm"/>
                      <a:tailEnd type="none" w="sm" len="sm"/>
                    </a:lnL>
                    <a:lnR w="28575" cap="flat" cmpd="sng">
                      <a:solidFill>
                        <a:schemeClr val="dk2">
                          <a:alpha val="0"/>
                        </a:schemeClr>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3934" name="Google Shape;3934;p49"/>
          <p:cNvGrpSpPr/>
          <p:nvPr/>
        </p:nvGrpSpPr>
        <p:grpSpPr>
          <a:xfrm>
            <a:off x="6746543" y="-23879"/>
            <a:ext cx="1286618" cy="1886509"/>
            <a:chOff x="6746543" y="-23879"/>
            <a:chExt cx="1286618" cy="1886509"/>
          </a:xfrm>
        </p:grpSpPr>
        <p:sp>
          <p:nvSpPr>
            <p:cNvPr id="3935" name="Google Shape;3935;p49"/>
            <p:cNvSpPr/>
            <p:nvPr/>
          </p:nvSpPr>
          <p:spPr>
            <a:xfrm rot="-5400000">
              <a:off x="6418175" y="475895"/>
              <a:ext cx="1398302" cy="398754"/>
            </a:xfrm>
            <a:custGeom>
              <a:avLst/>
              <a:gdLst/>
              <a:ahLst/>
              <a:cxnLst/>
              <a:rect l="l" t="t" r="r" b="b"/>
              <a:pathLst>
                <a:path w="43238" h="12344" extrusionOk="0">
                  <a:moveTo>
                    <a:pt x="28408" y="1"/>
                  </a:moveTo>
                  <a:cubicBezTo>
                    <a:pt x="28358" y="1"/>
                    <a:pt x="28307" y="1"/>
                    <a:pt x="28256" y="1"/>
                  </a:cubicBezTo>
                  <a:cubicBezTo>
                    <a:pt x="20523" y="29"/>
                    <a:pt x="9361" y="2095"/>
                    <a:pt x="117" y="11777"/>
                  </a:cubicBezTo>
                  <a:cubicBezTo>
                    <a:pt x="89" y="11808"/>
                    <a:pt x="64" y="11844"/>
                    <a:pt x="50" y="11883"/>
                  </a:cubicBezTo>
                  <a:cubicBezTo>
                    <a:pt x="1" y="12007"/>
                    <a:pt x="25" y="12155"/>
                    <a:pt x="128" y="12250"/>
                  </a:cubicBezTo>
                  <a:cubicBezTo>
                    <a:pt x="194" y="12313"/>
                    <a:pt x="279" y="12344"/>
                    <a:pt x="362" y="12344"/>
                  </a:cubicBezTo>
                  <a:cubicBezTo>
                    <a:pt x="451" y="12344"/>
                    <a:pt x="539" y="12309"/>
                    <a:pt x="605" y="12240"/>
                  </a:cubicBezTo>
                  <a:cubicBezTo>
                    <a:pt x="9676" y="2737"/>
                    <a:pt x="20639" y="703"/>
                    <a:pt x="28235" y="675"/>
                  </a:cubicBezTo>
                  <a:cubicBezTo>
                    <a:pt x="28299" y="675"/>
                    <a:pt x="28364" y="675"/>
                    <a:pt x="28428" y="675"/>
                  </a:cubicBezTo>
                  <a:cubicBezTo>
                    <a:pt x="36586" y="675"/>
                    <a:pt x="42677" y="2893"/>
                    <a:pt x="42740" y="2918"/>
                  </a:cubicBezTo>
                  <a:cubicBezTo>
                    <a:pt x="42778" y="2932"/>
                    <a:pt x="42818" y="2939"/>
                    <a:pt x="42858" y="2939"/>
                  </a:cubicBezTo>
                  <a:cubicBezTo>
                    <a:pt x="42996" y="2939"/>
                    <a:pt x="43127" y="2856"/>
                    <a:pt x="43171" y="2716"/>
                  </a:cubicBezTo>
                  <a:cubicBezTo>
                    <a:pt x="43238" y="2543"/>
                    <a:pt x="43146" y="2349"/>
                    <a:pt x="42973" y="2286"/>
                  </a:cubicBezTo>
                  <a:cubicBezTo>
                    <a:pt x="42909" y="2261"/>
                    <a:pt x="36704" y="1"/>
                    <a:pt x="284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49"/>
            <p:cNvSpPr/>
            <p:nvPr/>
          </p:nvSpPr>
          <p:spPr>
            <a:xfrm rot="-5400000">
              <a:off x="7045407" y="792100"/>
              <a:ext cx="630268" cy="752284"/>
            </a:xfrm>
            <a:custGeom>
              <a:avLst/>
              <a:gdLst/>
              <a:ahLst/>
              <a:cxnLst/>
              <a:rect l="l" t="t" r="r" b="b"/>
              <a:pathLst>
                <a:path w="19489" h="23288" extrusionOk="0">
                  <a:moveTo>
                    <a:pt x="18724" y="1"/>
                  </a:moveTo>
                  <a:cubicBezTo>
                    <a:pt x="18713" y="1"/>
                    <a:pt x="18702" y="1"/>
                    <a:pt x="18690" y="2"/>
                  </a:cubicBezTo>
                  <a:cubicBezTo>
                    <a:pt x="18507" y="20"/>
                    <a:pt x="18373" y="186"/>
                    <a:pt x="18390" y="373"/>
                  </a:cubicBezTo>
                  <a:cubicBezTo>
                    <a:pt x="18397" y="419"/>
                    <a:pt x="18790" y="5253"/>
                    <a:pt x="10930" y="12693"/>
                  </a:cubicBezTo>
                  <a:cubicBezTo>
                    <a:pt x="2957" y="20238"/>
                    <a:pt x="164" y="22671"/>
                    <a:pt x="139" y="22696"/>
                  </a:cubicBezTo>
                  <a:cubicBezTo>
                    <a:pt x="97" y="22732"/>
                    <a:pt x="64" y="22777"/>
                    <a:pt x="47" y="22823"/>
                  </a:cubicBezTo>
                  <a:cubicBezTo>
                    <a:pt x="1" y="22940"/>
                    <a:pt x="19" y="23074"/>
                    <a:pt x="103" y="23173"/>
                  </a:cubicBezTo>
                  <a:cubicBezTo>
                    <a:pt x="171" y="23248"/>
                    <a:pt x="265" y="23288"/>
                    <a:pt x="359" y="23288"/>
                  </a:cubicBezTo>
                  <a:cubicBezTo>
                    <a:pt x="438" y="23288"/>
                    <a:pt x="516" y="23261"/>
                    <a:pt x="580" y="23204"/>
                  </a:cubicBezTo>
                  <a:cubicBezTo>
                    <a:pt x="609" y="23180"/>
                    <a:pt x="3405" y="20740"/>
                    <a:pt x="11392" y="13183"/>
                  </a:cubicBezTo>
                  <a:cubicBezTo>
                    <a:pt x="19489" y="5514"/>
                    <a:pt x="19083" y="514"/>
                    <a:pt x="19062" y="302"/>
                  </a:cubicBezTo>
                  <a:cubicBezTo>
                    <a:pt x="19045" y="130"/>
                    <a:pt x="18897" y="1"/>
                    <a:pt x="187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49"/>
            <p:cNvSpPr/>
            <p:nvPr/>
          </p:nvSpPr>
          <p:spPr>
            <a:xfrm rot="-8387259">
              <a:off x="7300473" y="1482776"/>
              <a:ext cx="261457" cy="82708"/>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49"/>
            <p:cNvSpPr/>
            <p:nvPr/>
          </p:nvSpPr>
          <p:spPr>
            <a:xfrm rot="-8387259">
              <a:off x="7217949" y="1430085"/>
              <a:ext cx="120399" cy="233100"/>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49"/>
            <p:cNvSpPr/>
            <p:nvPr/>
          </p:nvSpPr>
          <p:spPr>
            <a:xfrm rot="-8387259">
              <a:off x="7415709" y="1296923"/>
              <a:ext cx="207385" cy="162429"/>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49"/>
            <p:cNvSpPr/>
            <p:nvPr/>
          </p:nvSpPr>
          <p:spPr>
            <a:xfrm rot="-8387259">
              <a:off x="7490167" y="1629064"/>
              <a:ext cx="34444" cy="25935"/>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49"/>
            <p:cNvSpPr/>
            <p:nvPr/>
          </p:nvSpPr>
          <p:spPr>
            <a:xfrm rot="-8387259">
              <a:off x="7633532" y="1369785"/>
              <a:ext cx="34444" cy="25935"/>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49"/>
            <p:cNvSpPr/>
            <p:nvPr/>
          </p:nvSpPr>
          <p:spPr>
            <a:xfrm rot="-8387259">
              <a:off x="7231778" y="1661558"/>
              <a:ext cx="34444" cy="25898"/>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49"/>
            <p:cNvSpPr/>
            <p:nvPr/>
          </p:nvSpPr>
          <p:spPr>
            <a:xfrm rot="-8387259">
              <a:off x="7184477" y="1170408"/>
              <a:ext cx="534837" cy="588962"/>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49"/>
            <p:cNvSpPr/>
            <p:nvPr/>
          </p:nvSpPr>
          <p:spPr>
            <a:xfrm rot="-8387259">
              <a:off x="7392376" y="1661798"/>
              <a:ext cx="23903" cy="17990"/>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49"/>
            <p:cNvSpPr/>
            <p:nvPr/>
          </p:nvSpPr>
          <p:spPr>
            <a:xfrm rot="-8387259">
              <a:off x="7605458" y="1299917"/>
              <a:ext cx="23884" cy="17953"/>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49"/>
            <p:cNvSpPr/>
            <p:nvPr/>
          </p:nvSpPr>
          <p:spPr>
            <a:xfrm rot="-8387259">
              <a:off x="7418528" y="1430220"/>
              <a:ext cx="23645" cy="17953"/>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49"/>
            <p:cNvSpPr/>
            <p:nvPr/>
          </p:nvSpPr>
          <p:spPr>
            <a:xfrm rot="-8387259">
              <a:off x="7391042" y="1632402"/>
              <a:ext cx="15536" cy="11668"/>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49"/>
            <p:cNvSpPr/>
            <p:nvPr/>
          </p:nvSpPr>
          <p:spPr>
            <a:xfrm rot="-8387259">
              <a:off x="7561575" y="1290935"/>
              <a:ext cx="15517" cy="11649"/>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49"/>
            <p:cNvSpPr/>
            <p:nvPr/>
          </p:nvSpPr>
          <p:spPr>
            <a:xfrm rot="-8387259">
              <a:off x="7225164" y="1502081"/>
              <a:ext cx="15499" cy="11668"/>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49"/>
            <p:cNvSpPr/>
            <p:nvPr/>
          </p:nvSpPr>
          <p:spPr>
            <a:xfrm rot="-8387259">
              <a:off x="7374123" y="1653955"/>
              <a:ext cx="10191" cy="7631"/>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49"/>
            <p:cNvSpPr/>
            <p:nvPr/>
          </p:nvSpPr>
          <p:spPr>
            <a:xfrm rot="-8387259">
              <a:off x="7260840" y="1433861"/>
              <a:ext cx="10191" cy="7631"/>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49"/>
            <p:cNvSpPr/>
            <p:nvPr/>
          </p:nvSpPr>
          <p:spPr>
            <a:xfrm rot="-8387259">
              <a:off x="7472220" y="1492597"/>
              <a:ext cx="10099" cy="7613"/>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49"/>
            <p:cNvSpPr/>
            <p:nvPr/>
          </p:nvSpPr>
          <p:spPr>
            <a:xfrm rot="-5400000">
              <a:off x="6773698" y="408534"/>
              <a:ext cx="137055" cy="173857"/>
            </a:xfrm>
            <a:custGeom>
              <a:avLst/>
              <a:gdLst/>
              <a:ahLst/>
              <a:cxnLst/>
              <a:rect l="l" t="t" r="r" b="b"/>
              <a:pathLst>
                <a:path w="4238" h="5382" extrusionOk="0">
                  <a:moveTo>
                    <a:pt x="159" y="0"/>
                  </a:moveTo>
                  <a:lnTo>
                    <a:pt x="159" y="0"/>
                  </a:lnTo>
                  <a:cubicBezTo>
                    <a:pt x="159" y="0"/>
                    <a:pt x="0" y="1900"/>
                    <a:pt x="763" y="3235"/>
                  </a:cubicBezTo>
                  <a:cubicBezTo>
                    <a:pt x="1526" y="4573"/>
                    <a:pt x="4237" y="5382"/>
                    <a:pt x="4237" y="5382"/>
                  </a:cubicBezTo>
                  <a:cubicBezTo>
                    <a:pt x="4237" y="5382"/>
                    <a:pt x="3941" y="3305"/>
                    <a:pt x="2398" y="1809"/>
                  </a:cubicBezTo>
                  <a:cubicBezTo>
                    <a:pt x="851" y="308"/>
                    <a:pt x="159"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49"/>
            <p:cNvSpPr/>
            <p:nvPr/>
          </p:nvSpPr>
          <p:spPr>
            <a:xfrm rot="-5400000">
              <a:off x="6948856" y="429844"/>
              <a:ext cx="130232" cy="170336"/>
            </a:xfrm>
            <a:custGeom>
              <a:avLst/>
              <a:gdLst/>
              <a:ahLst/>
              <a:cxnLst/>
              <a:rect l="l" t="t" r="r" b="b"/>
              <a:pathLst>
                <a:path w="4027" h="5273" extrusionOk="0">
                  <a:moveTo>
                    <a:pt x="4026" y="0"/>
                  </a:moveTo>
                  <a:lnTo>
                    <a:pt x="4026" y="0"/>
                  </a:lnTo>
                  <a:cubicBezTo>
                    <a:pt x="4026" y="0"/>
                    <a:pt x="1841" y="791"/>
                    <a:pt x="920" y="2627"/>
                  </a:cubicBezTo>
                  <a:cubicBezTo>
                    <a:pt x="1" y="4467"/>
                    <a:pt x="128" y="5272"/>
                    <a:pt x="128" y="5272"/>
                  </a:cubicBezTo>
                  <a:cubicBezTo>
                    <a:pt x="128" y="5272"/>
                    <a:pt x="1492" y="4520"/>
                    <a:pt x="2434" y="3299"/>
                  </a:cubicBezTo>
                  <a:cubicBezTo>
                    <a:pt x="3381" y="2073"/>
                    <a:pt x="4026" y="1"/>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5" name="Google Shape;3955;p49"/>
            <p:cNvGrpSpPr/>
            <p:nvPr/>
          </p:nvGrpSpPr>
          <p:grpSpPr>
            <a:xfrm rot="-5400000">
              <a:off x="6743922" y="623744"/>
              <a:ext cx="214472" cy="176925"/>
              <a:chOff x="3961851" y="558662"/>
              <a:chExt cx="290748" cy="240113"/>
            </a:xfrm>
          </p:grpSpPr>
          <p:sp>
            <p:nvSpPr>
              <p:cNvPr id="3956" name="Google Shape;3956;p49"/>
              <p:cNvSpPr/>
              <p:nvPr/>
            </p:nvSpPr>
            <p:spPr>
              <a:xfrm>
                <a:off x="3961851" y="558662"/>
                <a:ext cx="286582" cy="236473"/>
              </a:xfrm>
              <a:custGeom>
                <a:avLst/>
                <a:gdLst/>
                <a:ahLst/>
                <a:cxnLst/>
                <a:rect l="l" t="t" r="r" b="b"/>
                <a:pathLst>
                  <a:path w="6537" h="5394" extrusionOk="0">
                    <a:moveTo>
                      <a:pt x="282" y="1"/>
                    </a:moveTo>
                    <a:lnTo>
                      <a:pt x="282" y="1"/>
                    </a:lnTo>
                    <a:cubicBezTo>
                      <a:pt x="282" y="1"/>
                      <a:pt x="0" y="1682"/>
                      <a:pt x="1554" y="3391"/>
                    </a:cubicBezTo>
                    <a:cubicBezTo>
                      <a:pt x="3104" y="5097"/>
                      <a:pt x="6537" y="5393"/>
                      <a:pt x="6537" y="5393"/>
                    </a:cubicBezTo>
                    <a:cubicBezTo>
                      <a:pt x="6537" y="5393"/>
                      <a:pt x="4933" y="2801"/>
                      <a:pt x="3002" y="1513"/>
                    </a:cubicBezTo>
                    <a:cubicBezTo>
                      <a:pt x="1071" y="227"/>
                      <a:pt x="283" y="1"/>
                      <a:pt x="2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9"/>
              <p:cNvSpPr/>
              <p:nvPr/>
            </p:nvSpPr>
            <p:spPr>
              <a:xfrm>
                <a:off x="4001352" y="596585"/>
                <a:ext cx="251247" cy="202190"/>
              </a:xfrm>
              <a:custGeom>
                <a:avLst/>
                <a:gdLst/>
                <a:ahLst/>
                <a:cxnLst/>
                <a:rect l="l" t="t" r="r" b="b"/>
                <a:pathLst>
                  <a:path w="5731" h="4612" extrusionOk="0">
                    <a:moveTo>
                      <a:pt x="94" y="0"/>
                    </a:moveTo>
                    <a:cubicBezTo>
                      <a:pt x="70" y="0"/>
                      <a:pt x="45" y="10"/>
                      <a:pt x="28" y="29"/>
                    </a:cubicBezTo>
                    <a:cubicBezTo>
                      <a:pt x="21" y="37"/>
                      <a:pt x="17" y="44"/>
                      <a:pt x="14" y="50"/>
                    </a:cubicBezTo>
                    <a:cubicBezTo>
                      <a:pt x="0" y="86"/>
                      <a:pt x="7" y="122"/>
                      <a:pt x="35" y="146"/>
                    </a:cubicBezTo>
                    <a:cubicBezTo>
                      <a:pt x="74" y="182"/>
                      <a:pt x="3788" y="3437"/>
                      <a:pt x="5589" y="4599"/>
                    </a:cubicBezTo>
                    <a:cubicBezTo>
                      <a:pt x="5603" y="4608"/>
                      <a:pt x="5619" y="4612"/>
                      <a:pt x="5635" y="4612"/>
                    </a:cubicBezTo>
                    <a:cubicBezTo>
                      <a:pt x="5663" y="4612"/>
                      <a:pt x="5690" y="4599"/>
                      <a:pt x="5706" y="4574"/>
                    </a:cubicBezTo>
                    <a:cubicBezTo>
                      <a:pt x="5730" y="4535"/>
                      <a:pt x="5720" y="4482"/>
                      <a:pt x="5681" y="4457"/>
                    </a:cubicBezTo>
                    <a:cubicBezTo>
                      <a:pt x="3891" y="3299"/>
                      <a:pt x="183" y="55"/>
                      <a:pt x="148" y="19"/>
                    </a:cubicBezTo>
                    <a:cubicBezTo>
                      <a:pt x="133" y="7"/>
                      <a:pt x="113" y="0"/>
                      <a:pt x="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8" name="Google Shape;3958;p49"/>
            <p:cNvGrpSpPr/>
            <p:nvPr/>
          </p:nvGrpSpPr>
          <p:grpSpPr>
            <a:xfrm rot="-5400000">
              <a:off x="6966798" y="591220"/>
              <a:ext cx="135533" cy="196855"/>
              <a:chOff x="4045939" y="794047"/>
              <a:chExt cx="183735" cy="267161"/>
            </a:xfrm>
          </p:grpSpPr>
          <p:sp>
            <p:nvSpPr>
              <p:cNvPr id="3959" name="Google Shape;3959;p49"/>
              <p:cNvSpPr/>
              <p:nvPr/>
            </p:nvSpPr>
            <p:spPr>
              <a:xfrm>
                <a:off x="4045939" y="797730"/>
                <a:ext cx="179744" cy="263478"/>
              </a:xfrm>
              <a:custGeom>
                <a:avLst/>
                <a:gdLst/>
                <a:ahLst/>
                <a:cxnLst/>
                <a:rect l="l" t="t" r="r" b="b"/>
                <a:pathLst>
                  <a:path w="4100" h="6010" extrusionOk="0">
                    <a:moveTo>
                      <a:pt x="4099" y="0"/>
                    </a:moveTo>
                    <a:lnTo>
                      <a:pt x="4099" y="0"/>
                    </a:lnTo>
                    <a:cubicBezTo>
                      <a:pt x="4099" y="0"/>
                      <a:pt x="1829" y="752"/>
                      <a:pt x="914" y="2426"/>
                    </a:cubicBezTo>
                    <a:cubicBezTo>
                      <a:pt x="0" y="4100"/>
                      <a:pt x="621" y="6010"/>
                      <a:pt x="621" y="6010"/>
                    </a:cubicBezTo>
                    <a:cubicBezTo>
                      <a:pt x="621" y="6010"/>
                      <a:pt x="1042" y="5724"/>
                      <a:pt x="2196" y="4127"/>
                    </a:cubicBezTo>
                    <a:cubicBezTo>
                      <a:pt x="3354" y="2528"/>
                      <a:pt x="4099" y="1"/>
                      <a:pt x="4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49"/>
              <p:cNvSpPr/>
              <p:nvPr/>
            </p:nvSpPr>
            <p:spPr>
              <a:xfrm>
                <a:off x="4088465" y="794047"/>
                <a:ext cx="141209" cy="220164"/>
              </a:xfrm>
              <a:custGeom>
                <a:avLst/>
                <a:gdLst/>
                <a:ahLst/>
                <a:cxnLst/>
                <a:rect l="l" t="t" r="r" b="b"/>
                <a:pathLst>
                  <a:path w="3221" h="5022" extrusionOk="0">
                    <a:moveTo>
                      <a:pt x="3129" y="0"/>
                    </a:moveTo>
                    <a:cubicBezTo>
                      <a:pt x="3107" y="0"/>
                      <a:pt x="3085" y="8"/>
                      <a:pt x="3069" y="24"/>
                    </a:cubicBezTo>
                    <a:cubicBezTo>
                      <a:pt x="1459" y="1602"/>
                      <a:pt x="566" y="3495"/>
                      <a:pt x="205" y="4392"/>
                    </a:cubicBezTo>
                    <a:cubicBezTo>
                      <a:pt x="78" y="4713"/>
                      <a:pt x="15" y="4907"/>
                      <a:pt x="15" y="4915"/>
                    </a:cubicBezTo>
                    <a:cubicBezTo>
                      <a:pt x="0" y="4957"/>
                      <a:pt x="26" y="5006"/>
                      <a:pt x="68" y="5017"/>
                    </a:cubicBezTo>
                    <a:cubicBezTo>
                      <a:pt x="78" y="5020"/>
                      <a:pt x="87" y="5021"/>
                      <a:pt x="97" y="5021"/>
                    </a:cubicBezTo>
                    <a:cubicBezTo>
                      <a:pt x="133" y="5021"/>
                      <a:pt x="165" y="5000"/>
                      <a:pt x="174" y="4964"/>
                    </a:cubicBezTo>
                    <a:cubicBezTo>
                      <a:pt x="184" y="4936"/>
                      <a:pt x="1032" y="2256"/>
                      <a:pt x="3186" y="144"/>
                    </a:cubicBezTo>
                    <a:cubicBezTo>
                      <a:pt x="3221" y="112"/>
                      <a:pt x="3221" y="59"/>
                      <a:pt x="3189" y="24"/>
                    </a:cubicBezTo>
                    <a:cubicBezTo>
                      <a:pt x="3173" y="8"/>
                      <a:pt x="3151" y="0"/>
                      <a:pt x="3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1" name="Google Shape;3961;p49"/>
            <p:cNvSpPr/>
            <p:nvPr/>
          </p:nvSpPr>
          <p:spPr>
            <a:xfrm rot="-5400000">
              <a:off x="6813095" y="411809"/>
              <a:ext cx="104780" cy="130894"/>
            </a:xfrm>
            <a:custGeom>
              <a:avLst/>
              <a:gdLst/>
              <a:ahLst/>
              <a:cxnLst/>
              <a:rect l="l" t="t" r="r" b="b"/>
              <a:pathLst>
                <a:path w="3240" h="4052" extrusionOk="0">
                  <a:moveTo>
                    <a:pt x="60" y="0"/>
                  </a:moveTo>
                  <a:cubicBezTo>
                    <a:pt x="49" y="0"/>
                    <a:pt x="38" y="4"/>
                    <a:pt x="29" y="10"/>
                  </a:cubicBezTo>
                  <a:cubicBezTo>
                    <a:pt x="19" y="18"/>
                    <a:pt x="12" y="25"/>
                    <a:pt x="8" y="35"/>
                  </a:cubicBezTo>
                  <a:cubicBezTo>
                    <a:pt x="1" y="53"/>
                    <a:pt x="4" y="74"/>
                    <a:pt x="15" y="88"/>
                  </a:cubicBezTo>
                  <a:cubicBezTo>
                    <a:pt x="33" y="116"/>
                    <a:pt x="1887" y="2779"/>
                    <a:pt x="3136" y="4036"/>
                  </a:cubicBezTo>
                  <a:cubicBezTo>
                    <a:pt x="3147" y="4046"/>
                    <a:pt x="3161" y="4051"/>
                    <a:pt x="3175" y="4051"/>
                  </a:cubicBezTo>
                  <a:cubicBezTo>
                    <a:pt x="3190" y="4051"/>
                    <a:pt x="3204" y="4046"/>
                    <a:pt x="3214" y="4036"/>
                  </a:cubicBezTo>
                  <a:cubicBezTo>
                    <a:pt x="3239" y="4014"/>
                    <a:pt x="3239" y="3980"/>
                    <a:pt x="3214" y="3954"/>
                  </a:cubicBezTo>
                  <a:cubicBezTo>
                    <a:pt x="1971" y="2704"/>
                    <a:pt x="125" y="53"/>
                    <a:pt x="107" y="25"/>
                  </a:cubicBezTo>
                  <a:cubicBezTo>
                    <a:pt x="96" y="9"/>
                    <a:pt x="78"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9"/>
            <p:cNvSpPr/>
            <p:nvPr/>
          </p:nvSpPr>
          <p:spPr>
            <a:xfrm rot="-5400000">
              <a:off x="6943228" y="431755"/>
              <a:ext cx="114450" cy="146852"/>
            </a:xfrm>
            <a:custGeom>
              <a:avLst/>
              <a:gdLst/>
              <a:ahLst/>
              <a:cxnLst/>
              <a:rect l="l" t="t" r="r" b="b"/>
              <a:pathLst>
                <a:path w="3539" h="4546" extrusionOk="0">
                  <a:moveTo>
                    <a:pt x="3476" y="0"/>
                  </a:moveTo>
                  <a:cubicBezTo>
                    <a:pt x="3460" y="0"/>
                    <a:pt x="3446" y="7"/>
                    <a:pt x="3436" y="20"/>
                  </a:cubicBezTo>
                  <a:cubicBezTo>
                    <a:pt x="2755" y="797"/>
                    <a:pt x="43" y="4420"/>
                    <a:pt x="15" y="4455"/>
                  </a:cubicBezTo>
                  <a:cubicBezTo>
                    <a:pt x="11" y="4459"/>
                    <a:pt x="11" y="4462"/>
                    <a:pt x="8" y="4469"/>
                  </a:cubicBezTo>
                  <a:cubicBezTo>
                    <a:pt x="0" y="4490"/>
                    <a:pt x="8" y="4519"/>
                    <a:pt x="25" y="4532"/>
                  </a:cubicBezTo>
                  <a:cubicBezTo>
                    <a:pt x="35" y="4541"/>
                    <a:pt x="47" y="4545"/>
                    <a:pt x="59" y="4545"/>
                  </a:cubicBezTo>
                  <a:cubicBezTo>
                    <a:pt x="77" y="4545"/>
                    <a:pt x="94" y="4537"/>
                    <a:pt x="106" y="4522"/>
                  </a:cubicBezTo>
                  <a:cubicBezTo>
                    <a:pt x="131" y="4487"/>
                    <a:pt x="2843" y="867"/>
                    <a:pt x="3521" y="94"/>
                  </a:cubicBezTo>
                  <a:cubicBezTo>
                    <a:pt x="3538" y="70"/>
                    <a:pt x="3538" y="34"/>
                    <a:pt x="3514" y="13"/>
                  </a:cubicBezTo>
                  <a:cubicBezTo>
                    <a:pt x="3503" y="5"/>
                    <a:pt x="3489" y="0"/>
                    <a:pt x="34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3" name="Google Shape;3963;p49"/>
            <p:cNvGrpSpPr/>
            <p:nvPr/>
          </p:nvGrpSpPr>
          <p:grpSpPr>
            <a:xfrm rot="-5400000">
              <a:off x="6773663" y="186732"/>
              <a:ext cx="144393" cy="198634"/>
              <a:chOff x="4587071" y="536741"/>
              <a:chExt cx="195746" cy="269575"/>
            </a:xfrm>
          </p:grpSpPr>
          <p:sp>
            <p:nvSpPr>
              <p:cNvPr id="3964" name="Google Shape;3964;p49"/>
              <p:cNvSpPr/>
              <p:nvPr/>
            </p:nvSpPr>
            <p:spPr>
              <a:xfrm>
                <a:off x="4587071" y="536741"/>
                <a:ext cx="195746" cy="267205"/>
              </a:xfrm>
              <a:custGeom>
                <a:avLst/>
                <a:gdLst/>
                <a:ahLst/>
                <a:cxnLst/>
                <a:rect l="l" t="t" r="r" b="b"/>
                <a:pathLst>
                  <a:path w="4465" h="6095" extrusionOk="0">
                    <a:moveTo>
                      <a:pt x="317" y="1"/>
                    </a:moveTo>
                    <a:cubicBezTo>
                      <a:pt x="261" y="1"/>
                      <a:pt x="248" y="21"/>
                      <a:pt x="248" y="21"/>
                    </a:cubicBezTo>
                    <a:cubicBezTo>
                      <a:pt x="248" y="21"/>
                      <a:pt x="1" y="4248"/>
                      <a:pt x="3504" y="6094"/>
                    </a:cubicBezTo>
                    <a:cubicBezTo>
                      <a:pt x="3504" y="6094"/>
                      <a:pt x="4464" y="2927"/>
                      <a:pt x="2445" y="1327"/>
                    </a:cubicBezTo>
                    <a:cubicBezTo>
                      <a:pt x="963" y="157"/>
                      <a:pt x="473" y="1"/>
                      <a:pt x="3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9"/>
              <p:cNvSpPr/>
              <p:nvPr/>
            </p:nvSpPr>
            <p:spPr>
              <a:xfrm>
                <a:off x="4648098" y="609343"/>
                <a:ext cx="95220" cy="196973"/>
              </a:xfrm>
              <a:custGeom>
                <a:avLst/>
                <a:gdLst/>
                <a:ahLst/>
                <a:cxnLst/>
                <a:rect l="l" t="t" r="r" b="b"/>
                <a:pathLst>
                  <a:path w="2172" h="4493" extrusionOk="0">
                    <a:moveTo>
                      <a:pt x="59" y="0"/>
                    </a:moveTo>
                    <a:cubicBezTo>
                      <a:pt x="48" y="0"/>
                      <a:pt x="38" y="4"/>
                      <a:pt x="28" y="10"/>
                    </a:cubicBezTo>
                    <a:cubicBezTo>
                      <a:pt x="18" y="14"/>
                      <a:pt x="11" y="25"/>
                      <a:pt x="7" y="35"/>
                    </a:cubicBezTo>
                    <a:cubicBezTo>
                      <a:pt x="0" y="53"/>
                      <a:pt x="4" y="70"/>
                      <a:pt x="15" y="88"/>
                    </a:cubicBezTo>
                    <a:cubicBezTo>
                      <a:pt x="32" y="113"/>
                      <a:pt x="1695" y="2567"/>
                      <a:pt x="2059" y="4449"/>
                    </a:cubicBezTo>
                    <a:cubicBezTo>
                      <a:pt x="2062" y="4474"/>
                      <a:pt x="2087" y="4493"/>
                      <a:pt x="2112" y="4493"/>
                    </a:cubicBezTo>
                    <a:cubicBezTo>
                      <a:pt x="2115" y="4493"/>
                      <a:pt x="2119" y="4492"/>
                      <a:pt x="2122" y="4491"/>
                    </a:cubicBezTo>
                    <a:cubicBezTo>
                      <a:pt x="2155" y="4488"/>
                      <a:pt x="2172" y="4456"/>
                      <a:pt x="2168" y="4428"/>
                    </a:cubicBezTo>
                    <a:cubicBezTo>
                      <a:pt x="1801" y="2521"/>
                      <a:pt x="124" y="49"/>
                      <a:pt x="106" y="25"/>
                    </a:cubicBezTo>
                    <a:cubicBezTo>
                      <a:pt x="95" y="9"/>
                      <a:pt x="77"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6" name="Google Shape;3966;p49"/>
            <p:cNvGrpSpPr/>
            <p:nvPr/>
          </p:nvGrpSpPr>
          <p:grpSpPr>
            <a:xfrm rot="-5400000">
              <a:off x="6955405" y="218092"/>
              <a:ext cx="148047" cy="178636"/>
              <a:chOff x="4555637" y="799440"/>
              <a:chExt cx="200700" cy="242435"/>
            </a:xfrm>
          </p:grpSpPr>
          <p:sp>
            <p:nvSpPr>
              <p:cNvPr id="3967" name="Google Shape;3967;p49"/>
              <p:cNvSpPr/>
              <p:nvPr/>
            </p:nvSpPr>
            <p:spPr>
              <a:xfrm>
                <a:off x="4555637" y="801895"/>
                <a:ext cx="200700" cy="239980"/>
              </a:xfrm>
              <a:custGeom>
                <a:avLst/>
                <a:gdLst/>
                <a:ahLst/>
                <a:cxnLst/>
                <a:rect l="l" t="t" r="r" b="b"/>
                <a:pathLst>
                  <a:path w="4578" h="5474" extrusionOk="0">
                    <a:moveTo>
                      <a:pt x="3886" y="0"/>
                    </a:moveTo>
                    <a:cubicBezTo>
                      <a:pt x="3885" y="0"/>
                      <a:pt x="2445" y="75"/>
                      <a:pt x="1604" y="1490"/>
                    </a:cubicBezTo>
                    <a:cubicBezTo>
                      <a:pt x="760" y="2906"/>
                      <a:pt x="1" y="5473"/>
                      <a:pt x="1" y="5473"/>
                    </a:cubicBezTo>
                    <a:cubicBezTo>
                      <a:pt x="1" y="5473"/>
                      <a:pt x="944" y="5460"/>
                      <a:pt x="2763" y="3680"/>
                    </a:cubicBezTo>
                    <a:cubicBezTo>
                      <a:pt x="4577" y="1897"/>
                      <a:pt x="3886" y="0"/>
                      <a:pt x="3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9"/>
              <p:cNvSpPr/>
              <p:nvPr/>
            </p:nvSpPr>
            <p:spPr>
              <a:xfrm>
                <a:off x="4601363" y="799440"/>
                <a:ext cx="127574" cy="193904"/>
              </a:xfrm>
              <a:custGeom>
                <a:avLst/>
                <a:gdLst/>
                <a:ahLst/>
                <a:cxnLst/>
                <a:rect l="l" t="t" r="r" b="b"/>
                <a:pathLst>
                  <a:path w="2910" h="4423" extrusionOk="0">
                    <a:moveTo>
                      <a:pt x="2840" y="1"/>
                    </a:moveTo>
                    <a:cubicBezTo>
                      <a:pt x="2820" y="1"/>
                      <a:pt x="2799" y="12"/>
                      <a:pt x="2789" y="32"/>
                    </a:cubicBezTo>
                    <a:cubicBezTo>
                      <a:pt x="1599" y="2521"/>
                      <a:pt x="35" y="4311"/>
                      <a:pt x="17" y="4329"/>
                    </a:cubicBezTo>
                    <a:cubicBezTo>
                      <a:pt x="14" y="4336"/>
                      <a:pt x="10" y="4339"/>
                      <a:pt x="10" y="4347"/>
                    </a:cubicBezTo>
                    <a:cubicBezTo>
                      <a:pt x="0" y="4368"/>
                      <a:pt x="7" y="4393"/>
                      <a:pt x="25" y="4411"/>
                    </a:cubicBezTo>
                    <a:cubicBezTo>
                      <a:pt x="34" y="4418"/>
                      <a:pt x="47" y="4422"/>
                      <a:pt x="60" y="4422"/>
                    </a:cubicBezTo>
                    <a:cubicBezTo>
                      <a:pt x="75" y="4422"/>
                      <a:pt x="90" y="4416"/>
                      <a:pt x="102" y="4403"/>
                    </a:cubicBezTo>
                    <a:cubicBezTo>
                      <a:pt x="120" y="4385"/>
                      <a:pt x="1691" y="2584"/>
                      <a:pt x="2892" y="81"/>
                    </a:cubicBezTo>
                    <a:cubicBezTo>
                      <a:pt x="2910" y="53"/>
                      <a:pt x="2892" y="17"/>
                      <a:pt x="2864" y="7"/>
                    </a:cubicBezTo>
                    <a:cubicBezTo>
                      <a:pt x="2856" y="3"/>
                      <a:pt x="2848" y="1"/>
                      <a:pt x="2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9" name="Google Shape;3969;p49"/>
            <p:cNvSpPr/>
            <p:nvPr/>
          </p:nvSpPr>
          <p:spPr>
            <a:xfrm rot="-8387240">
              <a:off x="7733160" y="1543204"/>
              <a:ext cx="143786" cy="45484"/>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49"/>
            <p:cNvSpPr/>
            <p:nvPr/>
          </p:nvSpPr>
          <p:spPr>
            <a:xfrm rot="-8387240">
              <a:off x="7687776" y="1514228"/>
              <a:ext cx="66212" cy="128192"/>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49"/>
            <p:cNvSpPr/>
            <p:nvPr/>
          </p:nvSpPr>
          <p:spPr>
            <a:xfrm rot="-8387240">
              <a:off x="7796533" y="1440995"/>
              <a:ext cx="114050" cy="89327"/>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9"/>
            <p:cNvSpPr/>
            <p:nvPr/>
          </p:nvSpPr>
          <p:spPr>
            <a:xfrm rot="-8387240">
              <a:off x="7837480" y="1623655"/>
              <a:ext cx="18942" cy="14263"/>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9"/>
            <p:cNvSpPr/>
            <p:nvPr/>
          </p:nvSpPr>
          <p:spPr>
            <a:xfrm rot="-8387240">
              <a:off x="7916322" y="1481065"/>
              <a:ext cx="18942" cy="14263"/>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9"/>
            <p:cNvSpPr/>
            <p:nvPr/>
          </p:nvSpPr>
          <p:spPr>
            <a:xfrm rot="-8387240">
              <a:off x="7695382" y="1641524"/>
              <a:ext cx="18942" cy="14242"/>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9"/>
            <p:cNvSpPr/>
            <p:nvPr/>
          </p:nvSpPr>
          <p:spPr>
            <a:xfrm rot="-8387240">
              <a:off x="7669369" y="1371420"/>
              <a:ext cx="294129" cy="323895"/>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9"/>
            <p:cNvSpPr/>
            <p:nvPr/>
          </p:nvSpPr>
          <p:spPr>
            <a:xfrm rot="-8387240">
              <a:off x="7783701" y="1641657"/>
              <a:ext cx="13145" cy="9894"/>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9"/>
            <p:cNvSpPr/>
            <p:nvPr/>
          </p:nvSpPr>
          <p:spPr>
            <a:xfrm rot="-8387240">
              <a:off x="7900883" y="1442642"/>
              <a:ext cx="13135" cy="9873"/>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9"/>
            <p:cNvSpPr/>
            <p:nvPr/>
          </p:nvSpPr>
          <p:spPr>
            <a:xfrm rot="-8387240">
              <a:off x="7798083" y="1514301"/>
              <a:ext cx="13003" cy="9873"/>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9"/>
            <p:cNvSpPr/>
            <p:nvPr/>
          </p:nvSpPr>
          <p:spPr>
            <a:xfrm rot="-8387240">
              <a:off x="7782967" y="1625490"/>
              <a:ext cx="8544" cy="6417"/>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9"/>
            <p:cNvSpPr/>
            <p:nvPr/>
          </p:nvSpPr>
          <p:spPr>
            <a:xfrm rot="-8387240">
              <a:off x="7876750" y="1437703"/>
              <a:ext cx="8534" cy="6407"/>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9"/>
            <p:cNvSpPr/>
            <p:nvPr/>
          </p:nvSpPr>
          <p:spPr>
            <a:xfrm rot="-8387240">
              <a:off x="7691745" y="1553821"/>
              <a:ext cx="8524" cy="6417"/>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9"/>
            <p:cNvSpPr/>
            <p:nvPr/>
          </p:nvSpPr>
          <p:spPr>
            <a:xfrm rot="-8387240">
              <a:off x="7773663" y="1637343"/>
              <a:ext cx="5605" cy="4197"/>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9"/>
            <p:cNvSpPr/>
            <p:nvPr/>
          </p:nvSpPr>
          <p:spPr>
            <a:xfrm rot="-8387240">
              <a:off x="7711365" y="1516303"/>
              <a:ext cx="5605" cy="4197"/>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9"/>
            <p:cNvSpPr/>
            <p:nvPr/>
          </p:nvSpPr>
          <p:spPr>
            <a:xfrm rot="-8387240">
              <a:off x="7827610" y="1548605"/>
              <a:ext cx="5554" cy="4187"/>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988"/>
        <p:cNvGrpSpPr/>
        <p:nvPr/>
      </p:nvGrpSpPr>
      <p:grpSpPr>
        <a:xfrm>
          <a:off x="0" y="0"/>
          <a:ext cx="0" cy="0"/>
          <a:chOff x="0" y="0"/>
          <a:chExt cx="0" cy="0"/>
        </a:xfrm>
      </p:grpSpPr>
      <p:grpSp>
        <p:nvGrpSpPr>
          <p:cNvPr id="3989" name="Google Shape;3989;p50"/>
          <p:cNvGrpSpPr/>
          <p:nvPr/>
        </p:nvGrpSpPr>
        <p:grpSpPr>
          <a:xfrm>
            <a:off x="5173825" y="3796188"/>
            <a:ext cx="486405" cy="394294"/>
            <a:chOff x="1608418" y="2694788"/>
            <a:chExt cx="683441" cy="554017"/>
          </a:xfrm>
        </p:grpSpPr>
        <p:sp>
          <p:nvSpPr>
            <p:cNvPr id="3990" name="Google Shape;3990;p50"/>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50"/>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50"/>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0"/>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0"/>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5" name="Google Shape;3995;p50"/>
          <p:cNvGrpSpPr/>
          <p:nvPr/>
        </p:nvGrpSpPr>
        <p:grpSpPr>
          <a:xfrm>
            <a:off x="5173848" y="1342612"/>
            <a:ext cx="486405" cy="394294"/>
            <a:chOff x="4219705" y="1821913"/>
            <a:chExt cx="683441" cy="554017"/>
          </a:xfrm>
        </p:grpSpPr>
        <p:sp>
          <p:nvSpPr>
            <p:cNvPr id="3996" name="Google Shape;3996;p50"/>
            <p:cNvSpPr/>
            <p:nvPr/>
          </p:nvSpPr>
          <p:spPr>
            <a:xfrm rot="-1324817">
              <a:off x="4265173" y="1920166"/>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0"/>
            <p:cNvSpPr/>
            <p:nvPr/>
          </p:nvSpPr>
          <p:spPr>
            <a:xfrm rot="-1324817">
              <a:off x="4368275" y="1975124"/>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0"/>
            <p:cNvSpPr/>
            <p:nvPr/>
          </p:nvSpPr>
          <p:spPr>
            <a:xfrm rot="-1324817">
              <a:off x="4524647" y="1921341"/>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0"/>
            <p:cNvSpPr/>
            <p:nvPr/>
          </p:nvSpPr>
          <p:spPr>
            <a:xfrm rot="-1324817">
              <a:off x="4733608" y="1928514"/>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0"/>
            <p:cNvSpPr/>
            <p:nvPr/>
          </p:nvSpPr>
          <p:spPr>
            <a:xfrm rot="-1324817">
              <a:off x="4525726" y="2274861"/>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1" name="Google Shape;4001;p50"/>
          <p:cNvGrpSpPr/>
          <p:nvPr/>
        </p:nvGrpSpPr>
        <p:grpSpPr>
          <a:xfrm>
            <a:off x="5173825" y="2557831"/>
            <a:ext cx="486405" cy="394294"/>
            <a:chOff x="1608418" y="2694788"/>
            <a:chExt cx="683441" cy="554017"/>
          </a:xfrm>
        </p:grpSpPr>
        <p:sp>
          <p:nvSpPr>
            <p:cNvPr id="4002" name="Google Shape;4002;p50"/>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0"/>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50"/>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50"/>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50"/>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7" name="Google Shape;4007;p50"/>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ABOUT THESE </a:t>
            </a:r>
            <a:r>
              <a:rPr lang="en">
                <a:solidFill>
                  <a:schemeClr val="accent1"/>
                </a:solidFill>
              </a:rPr>
              <a:t>PERCENTAGES</a:t>
            </a:r>
            <a:r>
              <a:rPr lang="en"/>
              <a:t>?</a:t>
            </a:r>
            <a:endParaRPr/>
          </a:p>
        </p:txBody>
      </p:sp>
      <p:grpSp>
        <p:nvGrpSpPr>
          <p:cNvPr id="4008" name="Google Shape;4008;p50"/>
          <p:cNvGrpSpPr/>
          <p:nvPr/>
        </p:nvGrpSpPr>
        <p:grpSpPr>
          <a:xfrm>
            <a:off x="1345538" y="1964283"/>
            <a:ext cx="436377" cy="353684"/>
            <a:chOff x="1608418" y="2694788"/>
            <a:chExt cx="683441" cy="554017"/>
          </a:xfrm>
        </p:grpSpPr>
        <p:sp>
          <p:nvSpPr>
            <p:cNvPr id="4009" name="Google Shape;4009;p50"/>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50"/>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0"/>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50"/>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50"/>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4" name="Google Shape;4014;p50"/>
          <p:cNvSpPr/>
          <p:nvPr/>
        </p:nvSpPr>
        <p:spPr>
          <a:xfrm>
            <a:off x="1073850" y="1421100"/>
            <a:ext cx="3246000" cy="3246000"/>
          </a:xfrm>
          <a:prstGeom prst="blockArc">
            <a:avLst>
              <a:gd name="adj1" fmla="val 5415151"/>
              <a:gd name="adj2" fmla="val 15467398"/>
              <a:gd name="adj3" fmla="val 1465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50"/>
          <p:cNvSpPr/>
          <p:nvPr/>
        </p:nvSpPr>
        <p:spPr>
          <a:xfrm>
            <a:off x="1548611" y="1895861"/>
            <a:ext cx="2296800" cy="2296800"/>
          </a:xfrm>
          <a:prstGeom prst="blockArc">
            <a:avLst>
              <a:gd name="adj1" fmla="val 5415151"/>
              <a:gd name="adj2" fmla="val 19986915"/>
              <a:gd name="adj3" fmla="val 21222"/>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50"/>
          <p:cNvSpPr/>
          <p:nvPr/>
        </p:nvSpPr>
        <p:spPr>
          <a:xfrm>
            <a:off x="2033179" y="2382759"/>
            <a:ext cx="1327800" cy="1327800"/>
          </a:xfrm>
          <a:prstGeom prst="blockArc">
            <a:avLst>
              <a:gd name="adj1" fmla="val 5415151"/>
              <a:gd name="adj2" fmla="val 2408935"/>
              <a:gd name="adj3" fmla="val 35009"/>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50"/>
          <p:cNvSpPr txBox="1"/>
          <p:nvPr/>
        </p:nvSpPr>
        <p:spPr>
          <a:xfrm>
            <a:off x="5707250" y="1231879"/>
            <a:ext cx="2396700" cy="48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3000" b="1">
                <a:solidFill>
                  <a:schemeClr val="accent5"/>
                </a:solidFill>
                <a:latin typeface="Tulpen One"/>
                <a:ea typeface="Tulpen One"/>
                <a:cs typeface="Tulpen One"/>
                <a:sym typeface="Tulpen One"/>
              </a:rPr>
              <a:t>65%</a:t>
            </a:r>
            <a:endParaRPr sz="3000" b="1">
              <a:solidFill>
                <a:schemeClr val="accent5"/>
              </a:solidFill>
              <a:latin typeface="Tulpen One"/>
              <a:ea typeface="Tulpen One"/>
              <a:cs typeface="Tulpen One"/>
              <a:sym typeface="Tulpen One"/>
            </a:endParaRPr>
          </a:p>
        </p:txBody>
      </p:sp>
      <p:sp>
        <p:nvSpPr>
          <p:cNvPr id="4018" name="Google Shape;4018;p50"/>
          <p:cNvSpPr txBox="1"/>
          <p:nvPr/>
        </p:nvSpPr>
        <p:spPr>
          <a:xfrm>
            <a:off x="5707213" y="1740139"/>
            <a:ext cx="2396700" cy="57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accent5"/>
                </a:solidFill>
                <a:latin typeface="Barlow"/>
                <a:ea typeface="Barlow"/>
                <a:cs typeface="Barlow"/>
                <a:sym typeface="Barlow"/>
              </a:rPr>
              <a:t>Venus is the second planet from the Sun</a:t>
            </a:r>
            <a:endParaRPr>
              <a:solidFill>
                <a:schemeClr val="accent5"/>
              </a:solidFill>
              <a:latin typeface="Barlow"/>
              <a:ea typeface="Barlow"/>
              <a:cs typeface="Barlow"/>
              <a:sym typeface="Barlow"/>
            </a:endParaRPr>
          </a:p>
        </p:txBody>
      </p:sp>
      <p:sp>
        <p:nvSpPr>
          <p:cNvPr id="4019" name="Google Shape;4019;p50"/>
          <p:cNvSpPr txBox="1"/>
          <p:nvPr/>
        </p:nvSpPr>
        <p:spPr>
          <a:xfrm>
            <a:off x="5707250" y="2446985"/>
            <a:ext cx="2396700" cy="48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3000" b="1">
                <a:solidFill>
                  <a:schemeClr val="accent5"/>
                </a:solidFill>
                <a:latin typeface="Tulpen One"/>
                <a:ea typeface="Tulpen One"/>
                <a:cs typeface="Tulpen One"/>
                <a:sym typeface="Tulpen One"/>
              </a:rPr>
              <a:t>70%</a:t>
            </a:r>
            <a:endParaRPr sz="3000" b="1">
              <a:solidFill>
                <a:schemeClr val="accent5"/>
              </a:solidFill>
              <a:latin typeface="Tulpen One"/>
              <a:ea typeface="Tulpen One"/>
              <a:cs typeface="Tulpen One"/>
              <a:sym typeface="Tulpen One"/>
            </a:endParaRPr>
          </a:p>
        </p:txBody>
      </p:sp>
      <p:sp>
        <p:nvSpPr>
          <p:cNvPr id="4020" name="Google Shape;4020;p50"/>
          <p:cNvSpPr txBox="1"/>
          <p:nvPr/>
        </p:nvSpPr>
        <p:spPr>
          <a:xfrm>
            <a:off x="5707213" y="2961488"/>
            <a:ext cx="2396700" cy="5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accent5"/>
                </a:solidFill>
                <a:latin typeface="Barlow"/>
                <a:ea typeface="Barlow"/>
                <a:cs typeface="Barlow"/>
                <a:sym typeface="Barlow"/>
              </a:rPr>
              <a:t>Mercury is the smallest planet in the Solar System</a:t>
            </a:r>
            <a:endParaRPr>
              <a:solidFill>
                <a:schemeClr val="accent5"/>
              </a:solidFill>
              <a:latin typeface="Barlow"/>
              <a:ea typeface="Barlow"/>
              <a:cs typeface="Barlow"/>
              <a:sym typeface="Barlow"/>
            </a:endParaRPr>
          </a:p>
        </p:txBody>
      </p:sp>
      <p:sp>
        <p:nvSpPr>
          <p:cNvPr id="4021" name="Google Shape;4021;p50"/>
          <p:cNvSpPr txBox="1"/>
          <p:nvPr/>
        </p:nvSpPr>
        <p:spPr>
          <a:xfrm>
            <a:off x="5707250" y="3678899"/>
            <a:ext cx="2396700" cy="48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3000" b="1">
                <a:solidFill>
                  <a:schemeClr val="accent5"/>
                </a:solidFill>
                <a:latin typeface="Tulpen One"/>
                <a:ea typeface="Tulpen One"/>
                <a:cs typeface="Tulpen One"/>
                <a:sym typeface="Tulpen One"/>
              </a:rPr>
              <a:t>85%</a:t>
            </a:r>
            <a:endParaRPr sz="3000" b="1">
              <a:solidFill>
                <a:schemeClr val="accent5"/>
              </a:solidFill>
              <a:latin typeface="Tulpen One"/>
              <a:ea typeface="Tulpen One"/>
              <a:cs typeface="Tulpen One"/>
              <a:sym typeface="Tulpen One"/>
            </a:endParaRPr>
          </a:p>
        </p:txBody>
      </p:sp>
      <p:sp>
        <p:nvSpPr>
          <p:cNvPr id="4022" name="Google Shape;4022;p50"/>
          <p:cNvSpPr txBox="1"/>
          <p:nvPr/>
        </p:nvSpPr>
        <p:spPr>
          <a:xfrm>
            <a:off x="5707213" y="4190713"/>
            <a:ext cx="2396700" cy="5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accent5"/>
                </a:solidFill>
                <a:latin typeface="Barlow"/>
                <a:ea typeface="Barlow"/>
                <a:cs typeface="Barlow"/>
                <a:sym typeface="Barlow"/>
              </a:rPr>
              <a:t>Despite being red, Mars is actually a cold place</a:t>
            </a:r>
            <a:endParaRPr>
              <a:solidFill>
                <a:schemeClr val="accent5"/>
              </a:solidFill>
              <a:latin typeface="Barlow"/>
              <a:ea typeface="Barlow"/>
              <a:cs typeface="Barlow"/>
              <a:sym typeface="Barl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026"/>
        <p:cNvGrpSpPr/>
        <p:nvPr/>
      </p:nvGrpSpPr>
      <p:grpSpPr>
        <a:xfrm>
          <a:off x="0" y="0"/>
          <a:ext cx="0" cy="0"/>
          <a:chOff x="0" y="0"/>
          <a:chExt cx="0" cy="0"/>
        </a:xfrm>
      </p:grpSpPr>
      <p:sp>
        <p:nvSpPr>
          <p:cNvPr id="4027" name="Google Shape;4027;p51"/>
          <p:cNvSpPr txBox="1">
            <a:spLocks noGrp="1"/>
          </p:cNvSpPr>
          <p:nvPr>
            <p:ph type="title"/>
          </p:nvPr>
        </p:nvSpPr>
        <p:spPr>
          <a:xfrm>
            <a:off x="720000" y="1421050"/>
            <a:ext cx="4283700" cy="196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44,000,000</a:t>
            </a:r>
            <a:endParaRPr/>
          </a:p>
        </p:txBody>
      </p:sp>
      <p:sp>
        <p:nvSpPr>
          <p:cNvPr id="4028" name="Google Shape;4028;p51"/>
          <p:cNvSpPr txBox="1">
            <a:spLocks noGrp="1"/>
          </p:cNvSpPr>
          <p:nvPr>
            <p:ph type="subTitle" idx="1"/>
          </p:nvPr>
        </p:nvSpPr>
        <p:spPr>
          <a:xfrm>
            <a:off x="720000" y="3384550"/>
            <a:ext cx="4283700" cy="43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Mercury is the closest planet to the Sun and the smallest of them all</a:t>
            </a:r>
            <a:endParaRPr/>
          </a:p>
        </p:txBody>
      </p:sp>
      <p:grpSp>
        <p:nvGrpSpPr>
          <p:cNvPr id="4029" name="Google Shape;4029;p51"/>
          <p:cNvGrpSpPr/>
          <p:nvPr/>
        </p:nvGrpSpPr>
        <p:grpSpPr>
          <a:xfrm>
            <a:off x="5433744" y="1952863"/>
            <a:ext cx="3212887" cy="3193668"/>
            <a:chOff x="5433744" y="1952863"/>
            <a:chExt cx="3212887" cy="3193668"/>
          </a:xfrm>
        </p:grpSpPr>
        <p:sp>
          <p:nvSpPr>
            <p:cNvPr id="4030" name="Google Shape;4030;p51"/>
            <p:cNvSpPr/>
            <p:nvPr/>
          </p:nvSpPr>
          <p:spPr>
            <a:xfrm rot="333997">
              <a:off x="7055328" y="1955246"/>
              <a:ext cx="50901" cy="36266"/>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51"/>
            <p:cNvSpPr/>
            <p:nvPr/>
          </p:nvSpPr>
          <p:spPr>
            <a:xfrm rot="333997">
              <a:off x="7322560" y="1996878"/>
              <a:ext cx="54931" cy="39155"/>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1"/>
            <p:cNvSpPr/>
            <p:nvPr/>
          </p:nvSpPr>
          <p:spPr>
            <a:xfrm>
              <a:off x="7113798" y="2636455"/>
              <a:ext cx="124499" cy="2502832"/>
            </a:xfrm>
            <a:custGeom>
              <a:avLst/>
              <a:gdLst/>
              <a:ahLst/>
              <a:cxnLst/>
              <a:rect l="l" t="t" r="r" b="b"/>
              <a:pathLst>
                <a:path w="3275" h="65838" extrusionOk="0">
                  <a:moveTo>
                    <a:pt x="1468" y="1"/>
                  </a:moveTo>
                  <a:cubicBezTo>
                    <a:pt x="1468" y="16"/>
                    <a:pt x="1462" y="63"/>
                    <a:pt x="1454" y="153"/>
                  </a:cubicBezTo>
                  <a:cubicBezTo>
                    <a:pt x="1425" y="404"/>
                    <a:pt x="1374" y="948"/>
                    <a:pt x="1301" y="1753"/>
                  </a:cubicBezTo>
                  <a:cubicBezTo>
                    <a:pt x="972" y="5520"/>
                    <a:pt x="240" y="14977"/>
                    <a:pt x="91" y="26511"/>
                  </a:cubicBezTo>
                  <a:cubicBezTo>
                    <a:pt x="83" y="26931"/>
                    <a:pt x="76" y="27352"/>
                    <a:pt x="76" y="27783"/>
                  </a:cubicBezTo>
                  <a:cubicBezTo>
                    <a:pt x="0" y="35633"/>
                    <a:pt x="207" y="44365"/>
                    <a:pt x="990" y="52878"/>
                  </a:cubicBezTo>
                  <a:cubicBezTo>
                    <a:pt x="1026" y="53267"/>
                    <a:pt x="1059" y="53650"/>
                    <a:pt x="1099" y="54035"/>
                  </a:cubicBezTo>
                  <a:cubicBezTo>
                    <a:pt x="1494" y="58071"/>
                    <a:pt x="2024" y="62041"/>
                    <a:pt x="2720" y="65838"/>
                  </a:cubicBezTo>
                  <a:lnTo>
                    <a:pt x="3274" y="65838"/>
                  </a:lnTo>
                  <a:cubicBezTo>
                    <a:pt x="3231" y="65602"/>
                    <a:pt x="3184" y="65359"/>
                    <a:pt x="3144" y="65120"/>
                  </a:cubicBezTo>
                  <a:cubicBezTo>
                    <a:pt x="3071" y="64713"/>
                    <a:pt x="2998" y="64304"/>
                    <a:pt x="2930" y="63890"/>
                  </a:cubicBezTo>
                  <a:cubicBezTo>
                    <a:pt x="1777" y="56954"/>
                    <a:pt x="1139" y="49499"/>
                    <a:pt x="838" y="42215"/>
                  </a:cubicBezTo>
                  <a:cubicBezTo>
                    <a:pt x="819" y="41863"/>
                    <a:pt x="805" y="41507"/>
                    <a:pt x="794" y="41152"/>
                  </a:cubicBezTo>
                  <a:cubicBezTo>
                    <a:pt x="471" y="32566"/>
                    <a:pt x="605" y="24263"/>
                    <a:pt x="878" y="17399"/>
                  </a:cubicBezTo>
                  <a:cubicBezTo>
                    <a:pt x="903" y="16749"/>
                    <a:pt x="928" y="16111"/>
                    <a:pt x="958" y="15488"/>
                  </a:cubicBezTo>
                  <a:cubicBezTo>
                    <a:pt x="1236" y="9255"/>
                    <a:pt x="1621" y="4407"/>
                    <a:pt x="1838" y="1909"/>
                  </a:cubicBezTo>
                  <a:cubicBezTo>
                    <a:pt x="1911" y="1093"/>
                    <a:pt x="1965" y="527"/>
                    <a:pt x="1991" y="252"/>
                  </a:cubicBezTo>
                  <a:cubicBezTo>
                    <a:pt x="2002" y="139"/>
                    <a:pt x="2009" y="71"/>
                    <a:pt x="2012" y="56"/>
                  </a:cubicBezTo>
                  <a:lnTo>
                    <a:pt x="14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1"/>
            <p:cNvSpPr/>
            <p:nvPr/>
          </p:nvSpPr>
          <p:spPr>
            <a:xfrm>
              <a:off x="7133795" y="3791563"/>
              <a:ext cx="557984" cy="456028"/>
            </a:xfrm>
            <a:custGeom>
              <a:avLst/>
              <a:gdLst/>
              <a:ahLst/>
              <a:cxnLst/>
              <a:rect l="l" t="t" r="r" b="b"/>
              <a:pathLst>
                <a:path w="14678" h="11996" extrusionOk="0">
                  <a:moveTo>
                    <a:pt x="11477" y="1"/>
                  </a:moveTo>
                  <a:cubicBezTo>
                    <a:pt x="10374" y="1"/>
                    <a:pt x="9258" y="437"/>
                    <a:pt x="8180" y="1140"/>
                  </a:cubicBezTo>
                  <a:cubicBezTo>
                    <a:pt x="8137" y="1169"/>
                    <a:pt x="8090" y="1198"/>
                    <a:pt x="8046" y="1227"/>
                  </a:cubicBezTo>
                  <a:cubicBezTo>
                    <a:pt x="7770" y="1412"/>
                    <a:pt x="7502" y="1615"/>
                    <a:pt x="7233" y="1829"/>
                  </a:cubicBezTo>
                  <a:cubicBezTo>
                    <a:pt x="7190" y="1862"/>
                    <a:pt x="7146" y="1898"/>
                    <a:pt x="7103" y="1934"/>
                  </a:cubicBezTo>
                  <a:cubicBezTo>
                    <a:pt x="3858" y="4603"/>
                    <a:pt x="1110" y="9255"/>
                    <a:pt x="268" y="10767"/>
                  </a:cubicBezTo>
                  <a:lnTo>
                    <a:pt x="268" y="10771"/>
                  </a:lnTo>
                  <a:cubicBezTo>
                    <a:pt x="91" y="11082"/>
                    <a:pt x="0" y="11261"/>
                    <a:pt x="0" y="11261"/>
                  </a:cubicBezTo>
                  <a:lnTo>
                    <a:pt x="3" y="11416"/>
                  </a:lnTo>
                  <a:lnTo>
                    <a:pt x="29" y="11996"/>
                  </a:lnTo>
                  <a:cubicBezTo>
                    <a:pt x="29" y="11996"/>
                    <a:pt x="127" y="11938"/>
                    <a:pt x="312" y="11830"/>
                  </a:cubicBezTo>
                  <a:cubicBezTo>
                    <a:pt x="1341" y="11231"/>
                    <a:pt x="5018" y="9045"/>
                    <a:pt x="8242" y="6714"/>
                  </a:cubicBezTo>
                  <a:cubicBezTo>
                    <a:pt x="8285" y="6681"/>
                    <a:pt x="8329" y="6648"/>
                    <a:pt x="8376" y="6619"/>
                  </a:cubicBezTo>
                  <a:cubicBezTo>
                    <a:pt x="11813" y="4113"/>
                    <a:pt x="14677" y="1456"/>
                    <a:pt x="13154" y="411"/>
                  </a:cubicBezTo>
                  <a:lnTo>
                    <a:pt x="13151" y="411"/>
                  </a:lnTo>
                  <a:cubicBezTo>
                    <a:pt x="12973" y="288"/>
                    <a:pt x="12727" y="187"/>
                    <a:pt x="12415" y="110"/>
                  </a:cubicBezTo>
                  <a:cubicBezTo>
                    <a:pt x="12104" y="36"/>
                    <a:pt x="11791" y="1"/>
                    <a:pt x="11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51"/>
            <p:cNvSpPr/>
            <p:nvPr/>
          </p:nvSpPr>
          <p:spPr>
            <a:xfrm>
              <a:off x="6639058" y="3131191"/>
              <a:ext cx="487580" cy="569085"/>
            </a:xfrm>
            <a:custGeom>
              <a:avLst/>
              <a:gdLst/>
              <a:ahLst/>
              <a:cxnLst/>
              <a:rect l="l" t="t" r="r" b="b"/>
              <a:pathLst>
                <a:path w="12826" h="14970" extrusionOk="0">
                  <a:moveTo>
                    <a:pt x="2566" y="1"/>
                  </a:moveTo>
                  <a:cubicBezTo>
                    <a:pt x="2224" y="1"/>
                    <a:pt x="1883" y="67"/>
                    <a:pt x="1545" y="207"/>
                  </a:cubicBezTo>
                  <a:cubicBezTo>
                    <a:pt x="1280" y="316"/>
                    <a:pt x="1067" y="454"/>
                    <a:pt x="910" y="614"/>
                  </a:cubicBezTo>
                  <a:cubicBezTo>
                    <a:pt x="1" y="1520"/>
                    <a:pt x="707" y="3173"/>
                    <a:pt x="2143" y="5041"/>
                  </a:cubicBezTo>
                  <a:cubicBezTo>
                    <a:pt x="2172" y="5077"/>
                    <a:pt x="2198" y="5117"/>
                    <a:pt x="2227" y="5153"/>
                  </a:cubicBezTo>
                  <a:cubicBezTo>
                    <a:pt x="2470" y="5462"/>
                    <a:pt x="2731" y="5780"/>
                    <a:pt x="3006" y="6100"/>
                  </a:cubicBezTo>
                  <a:cubicBezTo>
                    <a:pt x="3035" y="6136"/>
                    <a:pt x="3068" y="6172"/>
                    <a:pt x="3100" y="6205"/>
                  </a:cubicBezTo>
                  <a:cubicBezTo>
                    <a:pt x="6266" y="9827"/>
                    <a:pt x="11357" y="13838"/>
                    <a:pt x="12564" y="14769"/>
                  </a:cubicBezTo>
                  <a:cubicBezTo>
                    <a:pt x="12731" y="14899"/>
                    <a:pt x="12825" y="14969"/>
                    <a:pt x="12825" y="14969"/>
                  </a:cubicBezTo>
                  <a:lnTo>
                    <a:pt x="12825" y="14131"/>
                  </a:lnTo>
                  <a:cubicBezTo>
                    <a:pt x="12825" y="14131"/>
                    <a:pt x="12742" y="13903"/>
                    <a:pt x="12579" y="13497"/>
                  </a:cubicBezTo>
                  <a:cubicBezTo>
                    <a:pt x="12017" y="12083"/>
                    <a:pt x="10537" y="8555"/>
                    <a:pt x="8645" y="5462"/>
                  </a:cubicBezTo>
                  <a:cubicBezTo>
                    <a:pt x="8616" y="5414"/>
                    <a:pt x="8586" y="5367"/>
                    <a:pt x="8558" y="5320"/>
                  </a:cubicBezTo>
                  <a:cubicBezTo>
                    <a:pt x="6782" y="2457"/>
                    <a:pt x="4653" y="1"/>
                    <a:pt x="25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51"/>
            <p:cNvSpPr/>
            <p:nvPr/>
          </p:nvSpPr>
          <p:spPr>
            <a:xfrm>
              <a:off x="7133795" y="2751034"/>
              <a:ext cx="631049" cy="553080"/>
            </a:xfrm>
            <a:custGeom>
              <a:avLst/>
              <a:gdLst/>
              <a:ahLst/>
              <a:cxnLst/>
              <a:rect l="l" t="t" r="r" b="b"/>
              <a:pathLst>
                <a:path w="16600" h="14549" extrusionOk="0">
                  <a:moveTo>
                    <a:pt x="12692" y="0"/>
                  </a:moveTo>
                  <a:cubicBezTo>
                    <a:pt x="10965" y="0"/>
                    <a:pt x="8910" y="1584"/>
                    <a:pt x="6965" y="3656"/>
                  </a:cubicBezTo>
                  <a:cubicBezTo>
                    <a:pt x="6925" y="3696"/>
                    <a:pt x="6889" y="3731"/>
                    <a:pt x="6853" y="3775"/>
                  </a:cubicBezTo>
                  <a:cubicBezTo>
                    <a:pt x="6541" y="4109"/>
                    <a:pt x="6233" y="4454"/>
                    <a:pt x="5928" y="4809"/>
                  </a:cubicBezTo>
                  <a:cubicBezTo>
                    <a:pt x="5892" y="4849"/>
                    <a:pt x="5856" y="4892"/>
                    <a:pt x="5823" y="4936"/>
                  </a:cubicBezTo>
                  <a:cubicBezTo>
                    <a:pt x="3404" y="7774"/>
                    <a:pt x="1305" y="11059"/>
                    <a:pt x="432" y="12474"/>
                  </a:cubicBezTo>
                  <a:cubicBezTo>
                    <a:pt x="152" y="12927"/>
                    <a:pt x="0" y="13191"/>
                    <a:pt x="0" y="13191"/>
                  </a:cubicBezTo>
                  <a:lnTo>
                    <a:pt x="10" y="13460"/>
                  </a:lnTo>
                  <a:lnTo>
                    <a:pt x="57" y="14548"/>
                  </a:lnTo>
                  <a:cubicBezTo>
                    <a:pt x="57" y="14548"/>
                    <a:pt x="159" y="14490"/>
                    <a:pt x="352" y="14385"/>
                  </a:cubicBezTo>
                  <a:lnTo>
                    <a:pt x="352" y="14381"/>
                  </a:lnTo>
                  <a:cubicBezTo>
                    <a:pt x="1316" y="13841"/>
                    <a:pt x="4489" y="12013"/>
                    <a:pt x="7636" y="9809"/>
                  </a:cubicBezTo>
                  <a:cubicBezTo>
                    <a:pt x="7680" y="9776"/>
                    <a:pt x="7727" y="9744"/>
                    <a:pt x="7770" y="9714"/>
                  </a:cubicBezTo>
                  <a:cubicBezTo>
                    <a:pt x="12245" y="6567"/>
                    <a:pt x="16600" y="2683"/>
                    <a:pt x="14409" y="668"/>
                  </a:cubicBezTo>
                  <a:cubicBezTo>
                    <a:pt x="14406" y="664"/>
                    <a:pt x="14402" y="660"/>
                    <a:pt x="14399" y="657"/>
                  </a:cubicBezTo>
                  <a:cubicBezTo>
                    <a:pt x="14347" y="610"/>
                    <a:pt x="14293" y="566"/>
                    <a:pt x="14235" y="523"/>
                  </a:cubicBezTo>
                  <a:cubicBezTo>
                    <a:pt x="13764" y="162"/>
                    <a:pt x="13245" y="0"/>
                    <a:pt x="126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1"/>
            <p:cNvSpPr/>
            <p:nvPr/>
          </p:nvSpPr>
          <p:spPr>
            <a:xfrm>
              <a:off x="6625829" y="4309755"/>
              <a:ext cx="540345" cy="385852"/>
            </a:xfrm>
            <a:custGeom>
              <a:avLst/>
              <a:gdLst/>
              <a:ahLst/>
              <a:cxnLst/>
              <a:rect l="l" t="t" r="r" b="b"/>
              <a:pathLst>
                <a:path w="14214" h="10150" extrusionOk="0">
                  <a:moveTo>
                    <a:pt x="1936" y="0"/>
                  </a:moveTo>
                  <a:cubicBezTo>
                    <a:pt x="1528" y="0"/>
                    <a:pt x="1161" y="94"/>
                    <a:pt x="849" y="301"/>
                  </a:cubicBezTo>
                  <a:cubicBezTo>
                    <a:pt x="736" y="378"/>
                    <a:pt x="645" y="461"/>
                    <a:pt x="577" y="548"/>
                  </a:cubicBezTo>
                  <a:cubicBezTo>
                    <a:pt x="1" y="1273"/>
                    <a:pt x="885" y="2372"/>
                    <a:pt x="2441" y="3576"/>
                  </a:cubicBezTo>
                  <a:cubicBezTo>
                    <a:pt x="2484" y="3612"/>
                    <a:pt x="2524" y="3645"/>
                    <a:pt x="2568" y="3678"/>
                  </a:cubicBezTo>
                  <a:cubicBezTo>
                    <a:pt x="2905" y="3931"/>
                    <a:pt x="3271" y="4188"/>
                    <a:pt x="3656" y="4450"/>
                  </a:cubicBezTo>
                  <a:cubicBezTo>
                    <a:pt x="3703" y="4483"/>
                    <a:pt x="3746" y="4511"/>
                    <a:pt x="3793" y="4544"/>
                  </a:cubicBezTo>
                  <a:cubicBezTo>
                    <a:pt x="7376" y="6937"/>
                    <a:pt x="12669" y="9435"/>
                    <a:pt x="13935" y="10019"/>
                  </a:cubicBezTo>
                  <a:cubicBezTo>
                    <a:pt x="14116" y="10106"/>
                    <a:pt x="14214" y="10149"/>
                    <a:pt x="14214" y="10149"/>
                  </a:cubicBezTo>
                  <a:lnTo>
                    <a:pt x="14152" y="9526"/>
                  </a:lnTo>
                  <a:lnTo>
                    <a:pt x="14152" y="9519"/>
                  </a:lnTo>
                  <a:lnTo>
                    <a:pt x="14116" y="9189"/>
                  </a:lnTo>
                  <a:cubicBezTo>
                    <a:pt x="14116" y="9189"/>
                    <a:pt x="14015" y="9069"/>
                    <a:pt x="13826" y="8862"/>
                  </a:cubicBezTo>
                  <a:cubicBezTo>
                    <a:pt x="13054" y="8021"/>
                    <a:pt x="10860" y="5683"/>
                    <a:pt x="8427" y="3616"/>
                  </a:cubicBezTo>
                  <a:cubicBezTo>
                    <a:pt x="8380" y="3579"/>
                    <a:pt x="8333" y="3536"/>
                    <a:pt x="8285" y="3499"/>
                  </a:cubicBezTo>
                  <a:cubicBezTo>
                    <a:pt x="6051" y="1618"/>
                    <a:pt x="3632" y="0"/>
                    <a:pt x="19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1"/>
            <p:cNvSpPr/>
            <p:nvPr/>
          </p:nvSpPr>
          <p:spPr>
            <a:xfrm>
              <a:off x="7216479" y="4583202"/>
              <a:ext cx="771666" cy="533921"/>
            </a:xfrm>
            <a:custGeom>
              <a:avLst/>
              <a:gdLst/>
              <a:ahLst/>
              <a:cxnLst/>
              <a:rect l="l" t="t" r="r" b="b"/>
              <a:pathLst>
                <a:path w="20299" h="14045" extrusionOk="0">
                  <a:moveTo>
                    <a:pt x="16273" y="1"/>
                  </a:moveTo>
                  <a:cubicBezTo>
                    <a:pt x="14430" y="1"/>
                    <a:pt x="12197" y="1204"/>
                    <a:pt x="9986" y="2881"/>
                  </a:cubicBezTo>
                  <a:cubicBezTo>
                    <a:pt x="9943" y="2909"/>
                    <a:pt x="9899" y="2946"/>
                    <a:pt x="9856" y="2978"/>
                  </a:cubicBezTo>
                  <a:cubicBezTo>
                    <a:pt x="9449" y="3286"/>
                    <a:pt x="9047" y="3613"/>
                    <a:pt x="8644" y="3950"/>
                  </a:cubicBezTo>
                  <a:cubicBezTo>
                    <a:pt x="8604" y="3986"/>
                    <a:pt x="8561" y="4023"/>
                    <a:pt x="8517" y="4056"/>
                  </a:cubicBezTo>
                  <a:cubicBezTo>
                    <a:pt x="4660" y="7322"/>
                    <a:pt x="1146" y="11557"/>
                    <a:pt x="229" y="12681"/>
                  </a:cubicBezTo>
                  <a:cubicBezTo>
                    <a:pt x="80" y="12867"/>
                    <a:pt x="1" y="12968"/>
                    <a:pt x="1" y="12968"/>
                  </a:cubicBezTo>
                  <a:lnTo>
                    <a:pt x="131" y="13711"/>
                  </a:lnTo>
                  <a:lnTo>
                    <a:pt x="189" y="14045"/>
                  </a:lnTo>
                  <a:cubicBezTo>
                    <a:pt x="189" y="14045"/>
                    <a:pt x="276" y="13998"/>
                    <a:pt x="443" y="13911"/>
                  </a:cubicBezTo>
                  <a:cubicBezTo>
                    <a:pt x="1596" y="13305"/>
                    <a:pt x="6476" y="10708"/>
                    <a:pt x="10849" y="7913"/>
                  </a:cubicBezTo>
                  <a:cubicBezTo>
                    <a:pt x="10904" y="7877"/>
                    <a:pt x="10962" y="7841"/>
                    <a:pt x="11016" y="7805"/>
                  </a:cubicBezTo>
                  <a:cubicBezTo>
                    <a:pt x="16027" y="4592"/>
                    <a:pt x="20299" y="1140"/>
                    <a:pt x="17405" y="175"/>
                  </a:cubicBezTo>
                  <a:cubicBezTo>
                    <a:pt x="17048" y="56"/>
                    <a:pt x="16670" y="1"/>
                    <a:pt x="162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51"/>
            <p:cNvSpPr/>
            <p:nvPr/>
          </p:nvSpPr>
          <p:spPr>
            <a:xfrm>
              <a:off x="6825677" y="2064888"/>
              <a:ext cx="971815" cy="58638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51"/>
            <p:cNvSpPr/>
            <p:nvPr/>
          </p:nvSpPr>
          <p:spPr>
            <a:xfrm rot="333997">
              <a:off x="7625962" y="2161748"/>
              <a:ext cx="31058" cy="22390"/>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51"/>
            <p:cNvSpPr/>
            <p:nvPr/>
          </p:nvSpPr>
          <p:spPr>
            <a:xfrm>
              <a:off x="7128244" y="2620906"/>
              <a:ext cx="109901" cy="88195"/>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51"/>
            <p:cNvSpPr/>
            <p:nvPr/>
          </p:nvSpPr>
          <p:spPr>
            <a:xfrm>
              <a:off x="7134175" y="2775972"/>
              <a:ext cx="547416" cy="486782"/>
            </a:xfrm>
            <a:custGeom>
              <a:avLst/>
              <a:gdLst/>
              <a:ahLst/>
              <a:cxnLst/>
              <a:rect l="l" t="t" r="r" b="b"/>
              <a:pathLst>
                <a:path w="14400" h="12805" extrusionOk="0">
                  <a:moveTo>
                    <a:pt x="14389" y="1"/>
                  </a:moveTo>
                  <a:cubicBezTo>
                    <a:pt x="13819" y="458"/>
                    <a:pt x="13261" y="929"/>
                    <a:pt x="12699" y="1393"/>
                  </a:cubicBezTo>
                  <a:lnTo>
                    <a:pt x="10838" y="2971"/>
                  </a:lnTo>
                  <a:cubicBezTo>
                    <a:pt x="9765" y="3880"/>
                    <a:pt x="8711" y="4805"/>
                    <a:pt x="7651" y="5726"/>
                  </a:cubicBezTo>
                  <a:cubicBezTo>
                    <a:pt x="7611" y="5762"/>
                    <a:pt x="7571" y="5795"/>
                    <a:pt x="7531" y="5828"/>
                  </a:cubicBezTo>
                  <a:cubicBezTo>
                    <a:pt x="7405" y="5940"/>
                    <a:pt x="7275" y="6052"/>
                    <a:pt x="7148" y="6165"/>
                  </a:cubicBezTo>
                  <a:cubicBezTo>
                    <a:pt x="6966" y="6325"/>
                    <a:pt x="6785" y="6487"/>
                    <a:pt x="6600" y="6651"/>
                  </a:cubicBezTo>
                  <a:cubicBezTo>
                    <a:pt x="6564" y="6683"/>
                    <a:pt x="6527" y="6716"/>
                    <a:pt x="6487" y="6748"/>
                  </a:cubicBezTo>
                  <a:cubicBezTo>
                    <a:pt x="5494" y="7637"/>
                    <a:pt x="4497" y="8522"/>
                    <a:pt x="3511" y="9417"/>
                  </a:cubicBezTo>
                  <a:lnTo>
                    <a:pt x="1719" y="11078"/>
                  </a:lnTo>
                  <a:lnTo>
                    <a:pt x="838" y="11919"/>
                  </a:lnTo>
                  <a:cubicBezTo>
                    <a:pt x="693" y="12065"/>
                    <a:pt x="544" y="12206"/>
                    <a:pt x="400" y="12354"/>
                  </a:cubicBezTo>
                  <a:cubicBezTo>
                    <a:pt x="258" y="12495"/>
                    <a:pt x="121" y="12644"/>
                    <a:pt x="0" y="12804"/>
                  </a:cubicBezTo>
                  <a:cubicBezTo>
                    <a:pt x="113" y="12659"/>
                    <a:pt x="258" y="12539"/>
                    <a:pt x="396" y="12413"/>
                  </a:cubicBezTo>
                  <a:cubicBezTo>
                    <a:pt x="410" y="12401"/>
                    <a:pt x="422" y="12391"/>
                    <a:pt x="432" y="12380"/>
                  </a:cubicBezTo>
                  <a:lnTo>
                    <a:pt x="889" y="11973"/>
                  </a:lnTo>
                  <a:lnTo>
                    <a:pt x="1806" y="11176"/>
                  </a:lnTo>
                  <a:lnTo>
                    <a:pt x="3652" y="9573"/>
                  </a:lnTo>
                  <a:lnTo>
                    <a:pt x="5309" y="8127"/>
                  </a:lnTo>
                  <a:lnTo>
                    <a:pt x="5421" y="8032"/>
                  </a:lnTo>
                  <a:lnTo>
                    <a:pt x="7329" y="6368"/>
                  </a:lnTo>
                  <a:lnTo>
                    <a:pt x="10977" y="3130"/>
                  </a:lnTo>
                  <a:lnTo>
                    <a:pt x="12786" y="1495"/>
                  </a:lnTo>
                  <a:cubicBezTo>
                    <a:pt x="13326" y="1001"/>
                    <a:pt x="13867" y="512"/>
                    <a:pt x="14399" y="12"/>
                  </a:cubicBezTo>
                  <a:cubicBezTo>
                    <a:pt x="14396" y="8"/>
                    <a:pt x="14392" y="4"/>
                    <a:pt x="14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51"/>
            <p:cNvSpPr/>
            <p:nvPr/>
          </p:nvSpPr>
          <p:spPr>
            <a:xfrm>
              <a:off x="7355122" y="2933814"/>
              <a:ext cx="31895" cy="102983"/>
            </a:xfrm>
            <a:custGeom>
              <a:avLst/>
              <a:gdLst/>
              <a:ahLst/>
              <a:cxnLst/>
              <a:rect l="l" t="t" r="r" b="b"/>
              <a:pathLst>
                <a:path w="839" h="2709" extrusionOk="0">
                  <a:moveTo>
                    <a:pt x="106" y="1"/>
                  </a:moveTo>
                  <a:cubicBezTo>
                    <a:pt x="70" y="41"/>
                    <a:pt x="34" y="84"/>
                    <a:pt x="1" y="128"/>
                  </a:cubicBezTo>
                  <a:lnTo>
                    <a:pt x="675" y="2596"/>
                  </a:lnTo>
                  <a:lnTo>
                    <a:pt x="708" y="2709"/>
                  </a:lnTo>
                  <a:lnTo>
                    <a:pt x="839" y="2673"/>
                  </a:lnTo>
                  <a:lnTo>
                    <a:pt x="788" y="2499"/>
                  </a:lnTo>
                  <a:lnTo>
                    <a:pt x="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51"/>
            <p:cNvSpPr/>
            <p:nvPr/>
          </p:nvSpPr>
          <p:spPr>
            <a:xfrm>
              <a:off x="7394317" y="2889982"/>
              <a:ext cx="33225" cy="114881"/>
            </a:xfrm>
            <a:custGeom>
              <a:avLst/>
              <a:gdLst/>
              <a:ahLst/>
              <a:cxnLst/>
              <a:rect l="l" t="t" r="r" b="b"/>
              <a:pathLst>
                <a:path w="874" h="3022" extrusionOk="0">
                  <a:moveTo>
                    <a:pt x="112" y="1"/>
                  </a:moveTo>
                  <a:cubicBezTo>
                    <a:pt x="72" y="41"/>
                    <a:pt x="36" y="76"/>
                    <a:pt x="0" y="120"/>
                  </a:cubicBezTo>
                  <a:lnTo>
                    <a:pt x="688" y="2829"/>
                  </a:lnTo>
                  <a:lnTo>
                    <a:pt x="740" y="3021"/>
                  </a:lnTo>
                  <a:lnTo>
                    <a:pt x="874" y="2988"/>
                  </a:lnTo>
                  <a:lnTo>
                    <a:pt x="808" y="2727"/>
                  </a:lnTo>
                  <a:lnTo>
                    <a:pt x="1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51"/>
            <p:cNvSpPr/>
            <p:nvPr/>
          </p:nvSpPr>
          <p:spPr>
            <a:xfrm>
              <a:off x="7331439" y="3078844"/>
              <a:ext cx="97775" cy="45086"/>
            </a:xfrm>
            <a:custGeom>
              <a:avLst/>
              <a:gdLst/>
              <a:ahLst/>
              <a:cxnLst/>
              <a:rect l="l" t="t" r="r" b="b"/>
              <a:pathLst>
                <a:path w="2572" h="1186" extrusionOk="0">
                  <a:moveTo>
                    <a:pt x="29" y="1"/>
                  </a:moveTo>
                  <a:cubicBezTo>
                    <a:pt x="13" y="1"/>
                    <a:pt x="7" y="6"/>
                    <a:pt x="1" y="11"/>
                  </a:cubicBezTo>
                  <a:lnTo>
                    <a:pt x="51" y="69"/>
                  </a:lnTo>
                  <a:lnTo>
                    <a:pt x="41" y="130"/>
                  </a:lnTo>
                  <a:cubicBezTo>
                    <a:pt x="51" y="134"/>
                    <a:pt x="76" y="145"/>
                    <a:pt x="120" y="160"/>
                  </a:cubicBezTo>
                  <a:cubicBezTo>
                    <a:pt x="439" y="290"/>
                    <a:pt x="1567" y="791"/>
                    <a:pt x="2437" y="1186"/>
                  </a:cubicBezTo>
                  <a:cubicBezTo>
                    <a:pt x="2481" y="1153"/>
                    <a:pt x="2528" y="1121"/>
                    <a:pt x="2571" y="1091"/>
                  </a:cubicBezTo>
                  <a:cubicBezTo>
                    <a:pt x="1124" y="438"/>
                    <a:pt x="504" y="167"/>
                    <a:pt x="232" y="65"/>
                  </a:cubicBezTo>
                  <a:cubicBezTo>
                    <a:pt x="106" y="15"/>
                    <a:pt x="54"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51"/>
            <p:cNvSpPr/>
            <p:nvPr/>
          </p:nvSpPr>
          <p:spPr>
            <a:xfrm>
              <a:off x="6673652" y="3154495"/>
              <a:ext cx="452987" cy="520958"/>
            </a:xfrm>
            <a:custGeom>
              <a:avLst/>
              <a:gdLst/>
              <a:ahLst/>
              <a:cxnLst/>
              <a:rect l="l" t="t" r="r" b="b"/>
              <a:pathLst>
                <a:path w="11916" h="13704" extrusionOk="0">
                  <a:moveTo>
                    <a:pt x="0" y="1"/>
                  </a:moveTo>
                  <a:lnTo>
                    <a:pt x="0" y="1"/>
                  </a:lnTo>
                  <a:cubicBezTo>
                    <a:pt x="686" y="349"/>
                    <a:pt x="1332" y="759"/>
                    <a:pt x="1944" y="1219"/>
                  </a:cubicBezTo>
                  <a:cubicBezTo>
                    <a:pt x="2560" y="1673"/>
                    <a:pt x="3141" y="2169"/>
                    <a:pt x="3692" y="2699"/>
                  </a:cubicBezTo>
                  <a:cubicBezTo>
                    <a:pt x="4805" y="3746"/>
                    <a:pt x="5824" y="4892"/>
                    <a:pt x="6770" y="6092"/>
                  </a:cubicBezTo>
                  <a:cubicBezTo>
                    <a:pt x="7735" y="7278"/>
                    <a:pt x="8623" y="8529"/>
                    <a:pt x="9479" y="9801"/>
                  </a:cubicBezTo>
                  <a:cubicBezTo>
                    <a:pt x="9907" y="10436"/>
                    <a:pt x="10320" y="11081"/>
                    <a:pt x="10726" y="11731"/>
                  </a:cubicBezTo>
                  <a:cubicBezTo>
                    <a:pt x="11135" y="12380"/>
                    <a:pt x="11527" y="13039"/>
                    <a:pt x="11915" y="13703"/>
                  </a:cubicBezTo>
                  <a:cubicBezTo>
                    <a:pt x="11244" y="12321"/>
                    <a:pt x="10472" y="10987"/>
                    <a:pt x="9653" y="9686"/>
                  </a:cubicBezTo>
                  <a:cubicBezTo>
                    <a:pt x="8829" y="8387"/>
                    <a:pt x="7937" y="7129"/>
                    <a:pt x="6984" y="5922"/>
                  </a:cubicBezTo>
                  <a:cubicBezTo>
                    <a:pt x="6505" y="5320"/>
                    <a:pt x="5998" y="4736"/>
                    <a:pt x="5476" y="4170"/>
                  </a:cubicBezTo>
                  <a:cubicBezTo>
                    <a:pt x="4957" y="3601"/>
                    <a:pt x="4413" y="3054"/>
                    <a:pt x="3837" y="2543"/>
                  </a:cubicBezTo>
                  <a:cubicBezTo>
                    <a:pt x="2691" y="1512"/>
                    <a:pt x="1419" y="59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51"/>
            <p:cNvSpPr/>
            <p:nvPr/>
          </p:nvSpPr>
          <p:spPr>
            <a:xfrm>
              <a:off x="6720526" y="3276335"/>
              <a:ext cx="123131" cy="50750"/>
            </a:xfrm>
            <a:custGeom>
              <a:avLst/>
              <a:gdLst/>
              <a:ahLst/>
              <a:cxnLst/>
              <a:rect l="l" t="t" r="r" b="b"/>
              <a:pathLst>
                <a:path w="3239" h="1335" extrusionOk="0">
                  <a:moveTo>
                    <a:pt x="3191" y="1"/>
                  </a:moveTo>
                  <a:lnTo>
                    <a:pt x="3039" y="59"/>
                  </a:lnTo>
                  <a:lnTo>
                    <a:pt x="0" y="1223"/>
                  </a:lnTo>
                  <a:cubicBezTo>
                    <a:pt x="29" y="1259"/>
                    <a:pt x="55" y="1299"/>
                    <a:pt x="84" y="1335"/>
                  </a:cubicBezTo>
                  <a:lnTo>
                    <a:pt x="3148" y="164"/>
                  </a:lnTo>
                  <a:lnTo>
                    <a:pt x="3238" y="128"/>
                  </a:lnTo>
                  <a:lnTo>
                    <a:pt x="31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51"/>
            <p:cNvSpPr/>
            <p:nvPr/>
          </p:nvSpPr>
          <p:spPr>
            <a:xfrm>
              <a:off x="6753333" y="3306406"/>
              <a:ext cx="119405" cy="60710"/>
            </a:xfrm>
            <a:custGeom>
              <a:avLst/>
              <a:gdLst/>
              <a:ahLst/>
              <a:cxnLst/>
              <a:rect l="l" t="t" r="r" b="b"/>
              <a:pathLst>
                <a:path w="3141" h="1597" extrusionOk="0">
                  <a:moveTo>
                    <a:pt x="3082" y="0"/>
                  </a:moveTo>
                  <a:cubicBezTo>
                    <a:pt x="3038" y="22"/>
                    <a:pt x="2991" y="44"/>
                    <a:pt x="2944" y="65"/>
                  </a:cubicBezTo>
                  <a:cubicBezTo>
                    <a:pt x="2074" y="486"/>
                    <a:pt x="772" y="1117"/>
                    <a:pt x="0" y="1491"/>
                  </a:cubicBezTo>
                  <a:cubicBezTo>
                    <a:pt x="29" y="1527"/>
                    <a:pt x="62" y="1563"/>
                    <a:pt x="94" y="1596"/>
                  </a:cubicBezTo>
                  <a:cubicBezTo>
                    <a:pt x="1023" y="1150"/>
                    <a:pt x="2622" y="374"/>
                    <a:pt x="3043" y="171"/>
                  </a:cubicBezTo>
                  <a:cubicBezTo>
                    <a:pt x="3093" y="145"/>
                    <a:pt x="3130" y="127"/>
                    <a:pt x="3140" y="124"/>
                  </a:cubicBezTo>
                  <a:lnTo>
                    <a:pt x="3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51"/>
            <p:cNvSpPr/>
            <p:nvPr/>
          </p:nvSpPr>
          <p:spPr>
            <a:xfrm>
              <a:off x="6940105" y="3333435"/>
              <a:ext cx="27599" cy="59684"/>
            </a:xfrm>
            <a:custGeom>
              <a:avLst/>
              <a:gdLst/>
              <a:ahLst/>
              <a:cxnLst/>
              <a:rect l="l" t="t" r="r" b="b"/>
              <a:pathLst>
                <a:path w="726" h="1570" extrusionOk="0">
                  <a:moveTo>
                    <a:pt x="639" y="0"/>
                  </a:moveTo>
                  <a:lnTo>
                    <a:pt x="73" y="1338"/>
                  </a:lnTo>
                  <a:lnTo>
                    <a:pt x="1" y="1516"/>
                  </a:lnTo>
                  <a:lnTo>
                    <a:pt x="127" y="1570"/>
                  </a:lnTo>
                  <a:lnTo>
                    <a:pt x="175" y="1465"/>
                  </a:lnTo>
                  <a:lnTo>
                    <a:pt x="726" y="142"/>
                  </a:lnTo>
                  <a:cubicBezTo>
                    <a:pt x="697" y="94"/>
                    <a:pt x="667" y="47"/>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51"/>
            <p:cNvSpPr/>
            <p:nvPr/>
          </p:nvSpPr>
          <p:spPr>
            <a:xfrm>
              <a:off x="7133909" y="3807187"/>
              <a:ext cx="499973" cy="418393"/>
            </a:xfrm>
            <a:custGeom>
              <a:avLst/>
              <a:gdLst/>
              <a:ahLst/>
              <a:cxnLst/>
              <a:rect l="l" t="t" r="r" b="b"/>
              <a:pathLst>
                <a:path w="13152" h="11006" extrusionOk="0">
                  <a:moveTo>
                    <a:pt x="13151" y="0"/>
                  </a:moveTo>
                  <a:cubicBezTo>
                    <a:pt x="11781" y="464"/>
                    <a:pt x="10497" y="1168"/>
                    <a:pt x="9283" y="1955"/>
                  </a:cubicBezTo>
                  <a:cubicBezTo>
                    <a:pt x="8982" y="2158"/>
                    <a:pt x="8684" y="2361"/>
                    <a:pt x="8387" y="2571"/>
                  </a:cubicBezTo>
                  <a:cubicBezTo>
                    <a:pt x="8097" y="2785"/>
                    <a:pt x="7814" y="3010"/>
                    <a:pt x="7524" y="3231"/>
                  </a:cubicBezTo>
                  <a:cubicBezTo>
                    <a:pt x="7234" y="3448"/>
                    <a:pt x="6959" y="3681"/>
                    <a:pt x="6679" y="3913"/>
                  </a:cubicBezTo>
                  <a:cubicBezTo>
                    <a:pt x="6404" y="4149"/>
                    <a:pt x="6121" y="4373"/>
                    <a:pt x="5856" y="4620"/>
                  </a:cubicBezTo>
                  <a:lnTo>
                    <a:pt x="5055" y="5352"/>
                  </a:lnTo>
                  <a:lnTo>
                    <a:pt x="4275" y="6110"/>
                  </a:lnTo>
                  <a:cubicBezTo>
                    <a:pt x="4014" y="6360"/>
                    <a:pt x="3768" y="6625"/>
                    <a:pt x="3514" y="6882"/>
                  </a:cubicBezTo>
                  <a:cubicBezTo>
                    <a:pt x="3257" y="7136"/>
                    <a:pt x="3013" y="7404"/>
                    <a:pt x="2770" y="7673"/>
                  </a:cubicBezTo>
                  <a:cubicBezTo>
                    <a:pt x="1799" y="8739"/>
                    <a:pt x="856" y="9841"/>
                    <a:pt x="0" y="11005"/>
                  </a:cubicBezTo>
                  <a:cubicBezTo>
                    <a:pt x="476" y="10458"/>
                    <a:pt x="951" y="9918"/>
                    <a:pt x="1440" y="9392"/>
                  </a:cubicBezTo>
                  <a:cubicBezTo>
                    <a:pt x="1683" y="9123"/>
                    <a:pt x="1925" y="8859"/>
                    <a:pt x="2176" y="8597"/>
                  </a:cubicBezTo>
                  <a:cubicBezTo>
                    <a:pt x="2419" y="8333"/>
                    <a:pt x="2669" y="8072"/>
                    <a:pt x="2923" y="7814"/>
                  </a:cubicBezTo>
                  <a:cubicBezTo>
                    <a:pt x="3931" y="6788"/>
                    <a:pt x="4949" y="5766"/>
                    <a:pt x="6037" y="4823"/>
                  </a:cubicBezTo>
                  <a:cubicBezTo>
                    <a:pt x="7111" y="3866"/>
                    <a:pt x="8221" y="2948"/>
                    <a:pt x="9402" y="2129"/>
                  </a:cubicBezTo>
                  <a:cubicBezTo>
                    <a:pt x="9689" y="1908"/>
                    <a:pt x="10001" y="1730"/>
                    <a:pt x="10298" y="1530"/>
                  </a:cubicBezTo>
                  <a:lnTo>
                    <a:pt x="10751" y="1237"/>
                  </a:lnTo>
                  <a:lnTo>
                    <a:pt x="11223" y="973"/>
                  </a:lnTo>
                  <a:lnTo>
                    <a:pt x="11690" y="707"/>
                  </a:lnTo>
                  <a:cubicBezTo>
                    <a:pt x="11846" y="617"/>
                    <a:pt x="12003" y="526"/>
                    <a:pt x="12169" y="457"/>
                  </a:cubicBezTo>
                  <a:lnTo>
                    <a:pt x="131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51"/>
            <p:cNvSpPr/>
            <p:nvPr/>
          </p:nvSpPr>
          <p:spPr>
            <a:xfrm>
              <a:off x="7439669" y="3834863"/>
              <a:ext cx="5132" cy="83443"/>
            </a:xfrm>
            <a:custGeom>
              <a:avLst/>
              <a:gdLst/>
              <a:ahLst/>
              <a:cxnLst/>
              <a:rect l="l" t="t" r="r" b="b"/>
              <a:pathLst>
                <a:path w="135" h="2195" extrusionOk="0">
                  <a:moveTo>
                    <a:pt x="134" y="1"/>
                  </a:moveTo>
                  <a:cubicBezTo>
                    <a:pt x="91" y="30"/>
                    <a:pt x="44" y="59"/>
                    <a:pt x="0" y="88"/>
                  </a:cubicBezTo>
                  <a:lnTo>
                    <a:pt x="0" y="2195"/>
                  </a:lnTo>
                  <a:lnTo>
                    <a:pt x="134" y="2195"/>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51"/>
            <p:cNvSpPr/>
            <p:nvPr/>
          </p:nvSpPr>
          <p:spPr>
            <a:xfrm>
              <a:off x="7403783" y="3861094"/>
              <a:ext cx="10796" cy="81200"/>
            </a:xfrm>
            <a:custGeom>
              <a:avLst/>
              <a:gdLst/>
              <a:ahLst/>
              <a:cxnLst/>
              <a:rect l="l" t="t" r="r" b="b"/>
              <a:pathLst>
                <a:path w="284" h="2136" extrusionOk="0">
                  <a:moveTo>
                    <a:pt x="131" y="0"/>
                  </a:moveTo>
                  <a:cubicBezTo>
                    <a:pt x="88" y="33"/>
                    <a:pt x="44" y="69"/>
                    <a:pt x="1" y="105"/>
                  </a:cubicBezTo>
                  <a:lnTo>
                    <a:pt x="139" y="2035"/>
                  </a:lnTo>
                  <a:lnTo>
                    <a:pt x="150" y="2136"/>
                  </a:lnTo>
                  <a:lnTo>
                    <a:pt x="284" y="2125"/>
                  </a:lnTo>
                  <a:lnTo>
                    <a:pt x="273" y="1933"/>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51"/>
            <p:cNvSpPr/>
            <p:nvPr/>
          </p:nvSpPr>
          <p:spPr>
            <a:xfrm>
              <a:off x="7339992" y="4001105"/>
              <a:ext cx="112220" cy="45694"/>
            </a:xfrm>
            <a:custGeom>
              <a:avLst/>
              <a:gdLst/>
              <a:ahLst/>
              <a:cxnLst/>
              <a:rect l="l" t="t" r="r" b="b"/>
              <a:pathLst>
                <a:path w="2952" h="1202" extrusionOk="0">
                  <a:moveTo>
                    <a:pt x="65" y="1"/>
                  </a:moveTo>
                  <a:lnTo>
                    <a:pt x="0" y="121"/>
                  </a:lnTo>
                  <a:cubicBezTo>
                    <a:pt x="11" y="124"/>
                    <a:pt x="51" y="143"/>
                    <a:pt x="112" y="164"/>
                  </a:cubicBezTo>
                  <a:cubicBezTo>
                    <a:pt x="544" y="338"/>
                    <a:pt x="2092" y="926"/>
                    <a:pt x="2818" y="1202"/>
                  </a:cubicBezTo>
                  <a:cubicBezTo>
                    <a:pt x="2861" y="1169"/>
                    <a:pt x="2905" y="1136"/>
                    <a:pt x="2952" y="1107"/>
                  </a:cubicBezTo>
                  <a:cubicBezTo>
                    <a:pt x="1951" y="727"/>
                    <a:pt x="678" y="240"/>
                    <a:pt x="229" y="66"/>
                  </a:cubicBezTo>
                  <a:cubicBezTo>
                    <a:pt x="134" y="30"/>
                    <a:pt x="80" y="5"/>
                    <a:pt x="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51"/>
            <p:cNvSpPr/>
            <p:nvPr/>
          </p:nvSpPr>
          <p:spPr>
            <a:xfrm>
              <a:off x="7221459" y="4606506"/>
              <a:ext cx="670737" cy="497920"/>
            </a:xfrm>
            <a:custGeom>
              <a:avLst/>
              <a:gdLst/>
              <a:ahLst/>
              <a:cxnLst/>
              <a:rect l="l" t="t" r="r" b="b"/>
              <a:pathLst>
                <a:path w="17644" h="13098" extrusionOk="0">
                  <a:moveTo>
                    <a:pt x="17644" y="1"/>
                  </a:moveTo>
                  <a:cubicBezTo>
                    <a:pt x="15997" y="821"/>
                    <a:pt x="14399" y="1731"/>
                    <a:pt x="12850" y="2725"/>
                  </a:cubicBezTo>
                  <a:cubicBezTo>
                    <a:pt x="11305" y="3721"/>
                    <a:pt x="9797" y="4777"/>
                    <a:pt x="8329" y="5883"/>
                  </a:cubicBezTo>
                  <a:cubicBezTo>
                    <a:pt x="6871" y="7003"/>
                    <a:pt x="5436" y="8152"/>
                    <a:pt x="4043" y="9352"/>
                  </a:cubicBezTo>
                  <a:cubicBezTo>
                    <a:pt x="2654" y="10557"/>
                    <a:pt x="1291" y="11792"/>
                    <a:pt x="0" y="13098"/>
                  </a:cubicBezTo>
                  <a:cubicBezTo>
                    <a:pt x="685" y="12489"/>
                    <a:pt x="1371" y="11879"/>
                    <a:pt x="2074" y="11289"/>
                  </a:cubicBezTo>
                  <a:cubicBezTo>
                    <a:pt x="2767" y="10687"/>
                    <a:pt x="3470" y="10095"/>
                    <a:pt x="4177" y="9516"/>
                  </a:cubicBezTo>
                  <a:cubicBezTo>
                    <a:pt x="5595" y="8348"/>
                    <a:pt x="7027" y="7202"/>
                    <a:pt x="8492" y="6100"/>
                  </a:cubicBezTo>
                  <a:cubicBezTo>
                    <a:pt x="9946" y="4979"/>
                    <a:pt x="11450" y="3932"/>
                    <a:pt x="12966" y="2899"/>
                  </a:cubicBezTo>
                  <a:cubicBezTo>
                    <a:pt x="13728" y="2394"/>
                    <a:pt x="14493" y="1883"/>
                    <a:pt x="15279" y="1411"/>
                  </a:cubicBezTo>
                  <a:cubicBezTo>
                    <a:pt x="16048" y="908"/>
                    <a:pt x="16857" y="476"/>
                    <a:pt x="17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51"/>
            <p:cNvSpPr/>
            <p:nvPr/>
          </p:nvSpPr>
          <p:spPr>
            <a:xfrm>
              <a:off x="7591124" y="4692688"/>
              <a:ext cx="11062" cy="98459"/>
            </a:xfrm>
            <a:custGeom>
              <a:avLst/>
              <a:gdLst/>
              <a:ahLst/>
              <a:cxnLst/>
              <a:rect l="l" t="t" r="r" b="b"/>
              <a:pathLst>
                <a:path w="291" h="2590" extrusionOk="0">
                  <a:moveTo>
                    <a:pt x="131" y="1"/>
                  </a:moveTo>
                  <a:cubicBezTo>
                    <a:pt x="88" y="29"/>
                    <a:pt x="44" y="66"/>
                    <a:pt x="1" y="98"/>
                  </a:cubicBezTo>
                  <a:lnTo>
                    <a:pt x="153" y="2484"/>
                  </a:lnTo>
                  <a:lnTo>
                    <a:pt x="157" y="2590"/>
                  </a:lnTo>
                  <a:lnTo>
                    <a:pt x="291" y="2578"/>
                  </a:lnTo>
                  <a:lnTo>
                    <a:pt x="280" y="2394"/>
                  </a:lnTo>
                  <a:lnTo>
                    <a:pt x="131" y="1"/>
                  </a:lnTo>
                  <a:close/>
                </a:path>
              </a:pathLst>
            </a:custGeom>
            <a:solidFill>
              <a:srgbClr val="616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51"/>
            <p:cNvSpPr/>
            <p:nvPr/>
          </p:nvSpPr>
          <p:spPr>
            <a:xfrm>
              <a:off x="7540259" y="4733365"/>
              <a:ext cx="16460" cy="94163"/>
            </a:xfrm>
            <a:custGeom>
              <a:avLst/>
              <a:gdLst/>
              <a:ahLst/>
              <a:cxnLst/>
              <a:rect l="l" t="t" r="r" b="b"/>
              <a:pathLst>
                <a:path w="433" h="2477" extrusionOk="0">
                  <a:moveTo>
                    <a:pt x="127" y="0"/>
                  </a:moveTo>
                  <a:cubicBezTo>
                    <a:pt x="87" y="36"/>
                    <a:pt x="44" y="73"/>
                    <a:pt x="0" y="106"/>
                  </a:cubicBezTo>
                  <a:lnTo>
                    <a:pt x="273" y="2303"/>
                  </a:lnTo>
                  <a:lnTo>
                    <a:pt x="295" y="2477"/>
                  </a:lnTo>
                  <a:lnTo>
                    <a:pt x="432" y="2462"/>
                  </a:lnTo>
                  <a:lnTo>
                    <a:pt x="400" y="2208"/>
                  </a:lnTo>
                  <a:lnTo>
                    <a:pt x="1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1"/>
            <p:cNvSpPr/>
            <p:nvPr/>
          </p:nvSpPr>
          <p:spPr>
            <a:xfrm>
              <a:off x="7163680" y="4857676"/>
              <a:ext cx="128491" cy="26382"/>
            </a:xfrm>
            <a:custGeom>
              <a:avLst/>
              <a:gdLst/>
              <a:ahLst/>
              <a:cxnLst/>
              <a:rect l="l" t="t" r="r" b="b"/>
              <a:pathLst>
                <a:path w="3380" h="694" extrusionOk="0">
                  <a:moveTo>
                    <a:pt x="26" y="1"/>
                  </a:moveTo>
                  <a:lnTo>
                    <a:pt x="1" y="135"/>
                  </a:lnTo>
                  <a:lnTo>
                    <a:pt x="120" y="156"/>
                  </a:lnTo>
                  <a:lnTo>
                    <a:pt x="3213" y="693"/>
                  </a:lnTo>
                  <a:cubicBezTo>
                    <a:pt x="3268" y="657"/>
                    <a:pt x="3326" y="621"/>
                    <a:pt x="3380" y="585"/>
                  </a:cubicBezTo>
                  <a:lnTo>
                    <a:pt x="269" y="44"/>
                  </a:ln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1"/>
            <p:cNvSpPr/>
            <p:nvPr/>
          </p:nvSpPr>
          <p:spPr>
            <a:xfrm>
              <a:off x="6647612" y="4330588"/>
              <a:ext cx="518563" cy="343123"/>
            </a:xfrm>
            <a:custGeom>
              <a:avLst/>
              <a:gdLst/>
              <a:ahLst/>
              <a:cxnLst/>
              <a:rect l="l" t="t" r="r" b="b"/>
              <a:pathLst>
                <a:path w="13641" h="9026" extrusionOk="0">
                  <a:moveTo>
                    <a:pt x="0" y="0"/>
                  </a:moveTo>
                  <a:lnTo>
                    <a:pt x="486" y="171"/>
                  </a:lnTo>
                  <a:cubicBezTo>
                    <a:pt x="646" y="228"/>
                    <a:pt x="809" y="275"/>
                    <a:pt x="961" y="355"/>
                  </a:cubicBezTo>
                  <a:cubicBezTo>
                    <a:pt x="1269" y="504"/>
                    <a:pt x="1588" y="631"/>
                    <a:pt x="1882" y="802"/>
                  </a:cubicBezTo>
                  <a:cubicBezTo>
                    <a:pt x="2183" y="965"/>
                    <a:pt x="2487" y="1120"/>
                    <a:pt x="2781" y="1291"/>
                  </a:cubicBezTo>
                  <a:lnTo>
                    <a:pt x="3659" y="1820"/>
                  </a:lnTo>
                  <a:cubicBezTo>
                    <a:pt x="4812" y="2553"/>
                    <a:pt x="5946" y="3314"/>
                    <a:pt x="7056" y="4116"/>
                  </a:cubicBezTo>
                  <a:cubicBezTo>
                    <a:pt x="8173" y="4902"/>
                    <a:pt x="9268" y="5726"/>
                    <a:pt x="10363" y="6545"/>
                  </a:cubicBezTo>
                  <a:lnTo>
                    <a:pt x="13641" y="9025"/>
                  </a:lnTo>
                  <a:lnTo>
                    <a:pt x="13641" y="9025"/>
                  </a:lnTo>
                  <a:lnTo>
                    <a:pt x="12082" y="7680"/>
                  </a:lnTo>
                  <a:cubicBezTo>
                    <a:pt x="11556" y="7245"/>
                    <a:pt x="11023" y="6810"/>
                    <a:pt x="10490" y="6378"/>
                  </a:cubicBezTo>
                  <a:cubicBezTo>
                    <a:pt x="9420" y="5523"/>
                    <a:pt x="8321" y="4703"/>
                    <a:pt x="7212" y="3895"/>
                  </a:cubicBezTo>
                  <a:cubicBezTo>
                    <a:pt x="6088" y="3108"/>
                    <a:pt x="4949" y="2339"/>
                    <a:pt x="3767" y="1642"/>
                  </a:cubicBezTo>
                  <a:cubicBezTo>
                    <a:pt x="2578" y="965"/>
                    <a:pt x="1346" y="2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51"/>
            <p:cNvSpPr/>
            <p:nvPr/>
          </p:nvSpPr>
          <p:spPr>
            <a:xfrm>
              <a:off x="6718587" y="4410953"/>
              <a:ext cx="98611" cy="38623"/>
            </a:xfrm>
            <a:custGeom>
              <a:avLst/>
              <a:gdLst/>
              <a:ahLst/>
              <a:cxnLst/>
              <a:rect l="l" t="t" r="r" b="b"/>
              <a:pathLst>
                <a:path w="2594" h="1016" extrusionOk="0">
                  <a:moveTo>
                    <a:pt x="2546" y="0"/>
                  </a:moveTo>
                  <a:cubicBezTo>
                    <a:pt x="2484" y="22"/>
                    <a:pt x="2419" y="47"/>
                    <a:pt x="2354" y="69"/>
                  </a:cubicBezTo>
                  <a:cubicBezTo>
                    <a:pt x="1603" y="341"/>
                    <a:pt x="689" y="671"/>
                    <a:pt x="1" y="914"/>
                  </a:cubicBezTo>
                  <a:cubicBezTo>
                    <a:pt x="44" y="950"/>
                    <a:pt x="84" y="983"/>
                    <a:pt x="128" y="1016"/>
                  </a:cubicBezTo>
                  <a:cubicBezTo>
                    <a:pt x="860" y="755"/>
                    <a:pt x="1792" y="417"/>
                    <a:pt x="2499" y="163"/>
                  </a:cubicBezTo>
                  <a:cubicBezTo>
                    <a:pt x="2531" y="152"/>
                    <a:pt x="2564" y="141"/>
                    <a:pt x="2593" y="131"/>
                  </a:cubicBezTo>
                  <a:lnTo>
                    <a:pt x="25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51"/>
            <p:cNvSpPr/>
            <p:nvPr/>
          </p:nvSpPr>
          <p:spPr>
            <a:xfrm>
              <a:off x="6764776" y="4441936"/>
              <a:ext cx="99827" cy="40562"/>
            </a:xfrm>
            <a:custGeom>
              <a:avLst/>
              <a:gdLst/>
              <a:ahLst/>
              <a:cxnLst/>
              <a:rect l="l" t="t" r="r" b="b"/>
              <a:pathLst>
                <a:path w="2626" h="1067" extrusionOk="0">
                  <a:moveTo>
                    <a:pt x="2578" y="0"/>
                  </a:moveTo>
                  <a:lnTo>
                    <a:pt x="2382" y="77"/>
                  </a:lnTo>
                  <a:lnTo>
                    <a:pt x="1" y="973"/>
                  </a:lnTo>
                  <a:cubicBezTo>
                    <a:pt x="48" y="1006"/>
                    <a:pt x="91" y="1034"/>
                    <a:pt x="138" y="1067"/>
                  </a:cubicBezTo>
                  <a:lnTo>
                    <a:pt x="2520" y="171"/>
                  </a:lnTo>
                  <a:lnTo>
                    <a:pt x="2625" y="131"/>
                  </a:lnTo>
                  <a:lnTo>
                    <a:pt x="2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51"/>
            <p:cNvSpPr/>
            <p:nvPr/>
          </p:nvSpPr>
          <p:spPr>
            <a:xfrm>
              <a:off x="6940789" y="4442772"/>
              <a:ext cx="7451" cy="59455"/>
            </a:xfrm>
            <a:custGeom>
              <a:avLst/>
              <a:gdLst/>
              <a:ahLst/>
              <a:cxnLst/>
              <a:rect l="l" t="t" r="r" b="b"/>
              <a:pathLst>
                <a:path w="196" h="1564" extrusionOk="0">
                  <a:moveTo>
                    <a:pt x="0" y="0"/>
                  </a:moveTo>
                  <a:lnTo>
                    <a:pt x="51" y="1342"/>
                  </a:lnTo>
                  <a:lnTo>
                    <a:pt x="58" y="1563"/>
                  </a:lnTo>
                  <a:lnTo>
                    <a:pt x="196" y="1560"/>
                  </a:lnTo>
                  <a:lnTo>
                    <a:pt x="189" y="1447"/>
                  </a:lnTo>
                  <a:lnTo>
                    <a:pt x="142" y="117"/>
                  </a:lnTo>
                  <a:cubicBezTo>
                    <a:pt x="95" y="80"/>
                    <a:pt x="48" y="37"/>
                    <a:pt x="0" y="0"/>
                  </a:cubicBezTo>
                  <a:close/>
                </a:path>
              </a:pathLst>
            </a:custGeom>
            <a:solidFill>
              <a:srgbClr val="616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1" name="Google Shape;4061;p51"/>
            <p:cNvGrpSpPr/>
            <p:nvPr/>
          </p:nvGrpSpPr>
          <p:grpSpPr>
            <a:xfrm rot="10800000">
              <a:off x="8006332" y="2498800"/>
              <a:ext cx="640299" cy="2640535"/>
              <a:chOff x="7099616" y="-395"/>
              <a:chExt cx="390379" cy="1609886"/>
            </a:xfrm>
          </p:grpSpPr>
          <p:sp>
            <p:nvSpPr>
              <p:cNvPr id="4062" name="Google Shape;4062;p51"/>
              <p:cNvSpPr/>
              <p:nvPr/>
            </p:nvSpPr>
            <p:spPr>
              <a:xfrm rot="10800000">
                <a:off x="7108772" y="1278864"/>
                <a:ext cx="381224" cy="330627"/>
              </a:xfrm>
              <a:custGeom>
                <a:avLst/>
                <a:gdLst/>
                <a:ahLst/>
                <a:cxnLst/>
                <a:rect l="l" t="t" r="r" b="b"/>
                <a:pathLst>
                  <a:path w="16448" h="14265" extrusionOk="0">
                    <a:moveTo>
                      <a:pt x="8433" y="0"/>
                    </a:moveTo>
                    <a:cubicBezTo>
                      <a:pt x="6328" y="0"/>
                      <a:pt x="7854" y="11404"/>
                      <a:pt x="7854" y="11404"/>
                    </a:cubicBezTo>
                    <a:cubicBezTo>
                      <a:pt x="7854" y="11404"/>
                      <a:pt x="4041" y="536"/>
                      <a:pt x="2032" y="536"/>
                    </a:cubicBezTo>
                    <a:cubicBezTo>
                      <a:pt x="2023" y="536"/>
                      <a:pt x="2014" y="537"/>
                      <a:pt x="2005" y="537"/>
                    </a:cubicBezTo>
                    <a:cubicBezTo>
                      <a:pt x="0" y="631"/>
                      <a:pt x="5272" y="12081"/>
                      <a:pt x="8778" y="14265"/>
                    </a:cubicBezTo>
                    <a:cubicBezTo>
                      <a:pt x="8778" y="14265"/>
                      <a:pt x="16447" y="1893"/>
                      <a:pt x="14391" y="1262"/>
                    </a:cubicBezTo>
                    <a:cubicBezTo>
                      <a:pt x="14331" y="1244"/>
                      <a:pt x="14270" y="1235"/>
                      <a:pt x="14209" y="1235"/>
                    </a:cubicBezTo>
                    <a:cubicBezTo>
                      <a:pt x="12170" y="1235"/>
                      <a:pt x="9464" y="11106"/>
                      <a:pt x="9464" y="11106"/>
                    </a:cubicBezTo>
                    <a:cubicBezTo>
                      <a:pt x="9464" y="11106"/>
                      <a:pt x="10544" y="0"/>
                      <a:pt x="8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51"/>
              <p:cNvSpPr/>
              <p:nvPr/>
            </p:nvSpPr>
            <p:spPr>
              <a:xfrm rot="10800000">
                <a:off x="7227116" y="-395"/>
                <a:ext cx="73125" cy="1307535"/>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1"/>
              <p:cNvSpPr/>
              <p:nvPr/>
            </p:nvSpPr>
            <p:spPr>
              <a:xfrm rot="10800000">
                <a:off x="7265590" y="1254481"/>
                <a:ext cx="57434" cy="57596"/>
              </a:xfrm>
              <a:custGeom>
                <a:avLst/>
                <a:gdLst/>
                <a:ahLst/>
                <a:cxnLst/>
                <a:rect l="l" t="t" r="r" b="b"/>
                <a:pathLst>
                  <a:path w="2478" h="2485" extrusionOk="0">
                    <a:moveTo>
                      <a:pt x="1" y="0"/>
                    </a:moveTo>
                    <a:cubicBezTo>
                      <a:pt x="1" y="0"/>
                      <a:pt x="308" y="2484"/>
                      <a:pt x="1284" y="2484"/>
                    </a:cubicBezTo>
                    <a:cubicBezTo>
                      <a:pt x="1285" y="2484"/>
                      <a:pt x="1286" y="2484"/>
                      <a:pt x="1288" y="2484"/>
                    </a:cubicBezTo>
                    <a:cubicBezTo>
                      <a:pt x="2267" y="2481"/>
                      <a:pt x="2477" y="0"/>
                      <a:pt x="2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1"/>
              <p:cNvSpPr/>
              <p:nvPr/>
            </p:nvSpPr>
            <p:spPr>
              <a:xfrm rot="10800000">
                <a:off x="7099616" y="1091195"/>
                <a:ext cx="183056" cy="196870"/>
              </a:xfrm>
              <a:custGeom>
                <a:avLst/>
                <a:gdLst/>
                <a:ahLst/>
                <a:cxnLst/>
                <a:rect l="l" t="t" r="r" b="b"/>
                <a:pathLst>
                  <a:path w="7898" h="8494" extrusionOk="0">
                    <a:moveTo>
                      <a:pt x="7897" y="1"/>
                    </a:moveTo>
                    <a:lnTo>
                      <a:pt x="7897" y="1"/>
                    </a:lnTo>
                    <a:cubicBezTo>
                      <a:pt x="2306" y="672"/>
                      <a:pt x="0" y="8493"/>
                      <a:pt x="0" y="8493"/>
                    </a:cubicBezTo>
                    <a:cubicBezTo>
                      <a:pt x="6247" y="6176"/>
                      <a:pt x="7897" y="1"/>
                      <a:pt x="7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1"/>
              <p:cNvSpPr/>
              <p:nvPr/>
            </p:nvSpPr>
            <p:spPr>
              <a:xfrm rot="10800000">
                <a:off x="7267375" y="786203"/>
                <a:ext cx="208343" cy="178953"/>
              </a:xfrm>
              <a:custGeom>
                <a:avLst/>
                <a:gdLst/>
                <a:ahLst/>
                <a:cxnLst/>
                <a:rect l="l" t="t" r="r" b="b"/>
                <a:pathLst>
                  <a:path w="8989" h="7721" extrusionOk="0">
                    <a:moveTo>
                      <a:pt x="0" y="0"/>
                    </a:moveTo>
                    <a:cubicBezTo>
                      <a:pt x="0" y="0"/>
                      <a:pt x="2360" y="7720"/>
                      <a:pt x="8925" y="7720"/>
                    </a:cubicBezTo>
                    <a:cubicBezTo>
                      <a:pt x="8946" y="7720"/>
                      <a:pt x="8967" y="7720"/>
                      <a:pt x="8989" y="7720"/>
                    </a:cubicBezTo>
                    <a:cubicBezTo>
                      <a:pt x="8989" y="7720"/>
                      <a:pt x="5759" y="5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1"/>
              <p:cNvSpPr/>
              <p:nvPr/>
            </p:nvSpPr>
            <p:spPr>
              <a:xfrm rot="10800000">
                <a:off x="7107103" y="786203"/>
                <a:ext cx="165997" cy="221809"/>
              </a:xfrm>
              <a:custGeom>
                <a:avLst/>
                <a:gdLst/>
                <a:ahLst/>
                <a:cxnLst/>
                <a:rect l="l" t="t" r="r" b="b"/>
                <a:pathLst>
                  <a:path w="7162" h="9570" extrusionOk="0">
                    <a:moveTo>
                      <a:pt x="7162" y="0"/>
                    </a:moveTo>
                    <a:lnTo>
                      <a:pt x="7162" y="0"/>
                    </a:lnTo>
                    <a:cubicBezTo>
                      <a:pt x="482" y="2715"/>
                      <a:pt x="1" y="9569"/>
                      <a:pt x="319" y="9569"/>
                    </a:cubicBezTo>
                    <a:cubicBezTo>
                      <a:pt x="321" y="9569"/>
                      <a:pt x="322" y="9569"/>
                      <a:pt x="323" y="9569"/>
                    </a:cubicBezTo>
                    <a:cubicBezTo>
                      <a:pt x="5893" y="8590"/>
                      <a:pt x="7162"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1"/>
              <p:cNvSpPr/>
              <p:nvPr/>
            </p:nvSpPr>
            <p:spPr>
              <a:xfrm rot="10800000">
                <a:off x="7278454" y="1093907"/>
                <a:ext cx="164236" cy="196823"/>
              </a:xfrm>
              <a:custGeom>
                <a:avLst/>
                <a:gdLst/>
                <a:ahLst/>
                <a:cxnLst/>
                <a:rect l="l" t="t" r="r" b="b"/>
                <a:pathLst>
                  <a:path w="7086" h="8492" extrusionOk="0">
                    <a:moveTo>
                      <a:pt x="1" y="0"/>
                    </a:moveTo>
                    <a:cubicBezTo>
                      <a:pt x="1" y="0"/>
                      <a:pt x="809" y="7361"/>
                      <a:pt x="7085" y="8492"/>
                    </a:cubicBezTo>
                    <a:cubicBezTo>
                      <a:pt x="7085" y="8492"/>
                      <a:pt x="4921" y="149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1"/>
              <p:cNvSpPr/>
              <p:nvPr/>
            </p:nvSpPr>
            <p:spPr>
              <a:xfrm rot="10800000">
                <a:off x="7113569" y="504457"/>
                <a:ext cx="146505" cy="150515"/>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1"/>
              <p:cNvSpPr/>
              <p:nvPr/>
            </p:nvSpPr>
            <p:spPr>
              <a:xfrm rot="10800000">
                <a:off x="7260051" y="504642"/>
                <a:ext cx="189105" cy="186139"/>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1"/>
              <p:cNvSpPr/>
              <p:nvPr/>
            </p:nvSpPr>
            <p:spPr>
              <a:xfrm rot="10800000">
                <a:off x="7260978" y="252680"/>
                <a:ext cx="225749" cy="165256"/>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1"/>
              <p:cNvSpPr/>
              <p:nvPr/>
            </p:nvSpPr>
            <p:spPr>
              <a:xfrm rot="10800000">
                <a:off x="7107103" y="254349"/>
                <a:ext cx="153899" cy="181781"/>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1"/>
              <p:cNvSpPr/>
              <p:nvPr/>
            </p:nvSpPr>
            <p:spPr>
              <a:xfrm rot="10800000">
                <a:off x="7269392" y="39841"/>
                <a:ext cx="179765" cy="118970"/>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1"/>
              <p:cNvSpPr/>
              <p:nvPr/>
            </p:nvSpPr>
            <p:spPr>
              <a:xfrm rot="10800000">
                <a:off x="7127105" y="39910"/>
                <a:ext cx="142310" cy="148475"/>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1"/>
              <p:cNvSpPr/>
              <p:nvPr/>
            </p:nvSpPr>
            <p:spPr>
              <a:xfrm rot="10800000">
                <a:off x="7099616" y="1100768"/>
                <a:ext cx="178861" cy="187784"/>
              </a:xfrm>
              <a:custGeom>
                <a:avLst/>
                <a:gdLst/>
                <a:ahLst/>
                <a:cxnLst/>
                <a:rect l="l" t="t" r="r" b="b"/>
                <a:pathLst>
                  <a:path w="7717" h="8102" extrusionOk="0">
                    <a:moveTo>
                      <a:pt x="7716" y="0"/>
                    </a:moveTo>
                    <a:cubicBezTo>
                      <a:pt x="7568" y="182"/>
                      <a:pt x="7422" y="366"/>
                      <a:pt x="7281" y="548"/>
                    </a:cubicBezTo>
                    <a:cubicBezTo>
                      <a:pt x="7136" y="733"/>
                      <a:pt x="6980" y="907"/>
                      <a:pt x="6831" y="1084"/>
                    </a:cubicBezTo>
                    <a:cubicBezTo>
                      <a:pt x="6535" y="1444"/>
                      <a:pt x="6222" y="1792"/>
                      <a:pt x="5911" y="2137"/>
                    </a:cubicBezTo>
                    <a:cubicBezTo>
                      <a:pt x="5283" y="2825"/>
                      <a:pt x="4638" y="3496"/>
                      <a:pt x="3985" y="4163"/>
                    </a:cubicBezTo>
                    <a:cubicBezTo>
                      <a:pt x="3337" y="4834"/>
                      <a:pt x="2669" y="5483"/>
                      <a:pt x="2005" y="6143"/>
                    </a:cubicBezTo>
                    <a:lnTo>
                      <a:pt x="0" y="8101"/>
                    </a:lnTo>
                    <a:cubicBezTo>
                      <a:pt x="743" y="7532"/>
                      <a:pt x="1451" y="6918"/>
                      <a:pt x="2150" y="6295"/>
                    </a:cubicBezTo>
                    <a:cubicBezTo>
                      <a:pt x="2847" y="5671"/>
                      <a:pt x="3521" y="5022"/>
                      <a:pt x="4181" y="4356"/>
                    </a:cubicBezTo>
                    <a:cubicBezTo>
                      <a:pt x="4830" y="3681"/>
                      <a:pt x="5476" y="2999"/>
                      <a:pt x="6066" y="2274"/>
                    </a:cubicBezTo>
                    <a:cubicBezTo>
                      <a:pt x="6661" y="1549"/>
                      <a:pt x="7234" y="805"/>
                      <a:pt x="7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51"/>
              <p:cNvSpPr/>
              <p:nvPr/>
            </p:nvSpPr>
            <p:spPr>
              <a:xfrm rot="10800000">
                <a:off x="7287192" y="1103734"/>
                <a:ext cx="155498" cy="187599"/>
              </a:xfrm>
              <a:custGeom>
                <a:avLst/>
                <a:gdLst/>
                <a:ahLst/>
                <a:cxnLst/>
                <a:rect l="l" t="t" r="r" b="b"/>
                <a:pathLst>
                  <a:path w="6709" h="8094" extrusionOk="0">
                    <a:moveTo>
                      <a:pt x="1" y="1"/>
                    </a:moveTo>
                    <a:lnTo>
                      <a:pt x="1" y="1"/>
                    </a:lnTo>
                    <a:cubicBezTo>
                      <a:pt x="399" y="791"/>
                      <a:pt x="853" y="1553"/>
                      <a:pt x="1328" y="2300"/>
                    </a:cubicBezTo>
                    <a:cubicBezTo>
                      <a:pt x="1799" y="3050"/>
                      <a:pt x="2310" y="3772"/>
                      <a:pt x="2851" y="4476"/>
                    </a:cubicBezTo>
                    <a:cubicBezTo>
                      <a:pt x="3390" y="5179"/>
                      <a:pt x="3964" y="5860"/>
                      <a:pt x="4602" y="6481"/>
                    </a:cubicBezTo>
                    <a:cubicBezTo>
                      <a:pt x="5232" y="7097"/>
                      <a:pt x="5910" y="7695"/>
                      <a:pt x="6708" y="8094"/>
                    </a:cubicBezTo>
                    <a:cubicBezTo>
                      <a:pt x="6531" y="7960"/>
                      <a:pt x="6353" y="7829"/>
                      <a:pt x="6175" y="7702"/>
                    </a:cubicBezTo>
                    <a:cubicBezTo>
                      <a:pt x="6005" y="7561"/>
                      <a:pt x="5845" y="7413"/>
                      <a:pt x="5679" y="7267"/>
                    </a:cubicBezTo>
                    <a:cubicBezTo>
                      <a:pt x="5359" y="6966"/>
                      <a:pt x="5040" y="6665"/>
                      <a:pt x="4750" y="6335"/>
                    </a:cubicBezTo>
                    <a:cubicBezTo>
                      <a:pt x="4159" y="5686"/>
                      <a:pt x="3597" y="5008"/>
                      <a:pt x="3068" y="4309"/>
                    </a:cubicBezTo>
                    <a:cubicBezTo>
                      <a:pt x="2528" y="3616"/>
                      <a:pt x="2013" y="2901"/>
                      <a:pt x="1502" y="2183"/>
                    </a:cubicBezTo>
                    <a:cubicBezTo>
                      <a:pt x="1244" y="1825"/>
                      <a:pt x="994" y="1462"/>
                      <a:pt x="747" y="1096"/>
                    </a:cubicBezTo>
                    <a:cubicBezTo>
                      <a:pt x="493" y="734"/>
                      <a:pt x="250" y="367"/>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51"/>
              <p:cNvSpPr/>
              <p:nvPr/>
            </p:nvSpPr>
            <p:spPr>
              <a:xfrm rot="10800000">
                <a:off x="7271987" y="792182"/>
                <a:ext cx="203730" cy="173553"/>
              </a:xfrm>
              <a:custGeom>
                <a:avLst/>
                <a:gdLst/>
                <a:ahLst/>
                <a:cxnLst/>
                <a:rect l="l" t="t" r="r" b="b"/>
                <a:pathLst>
                  <a:path w="8790" h="7488" extrusionOk="0">
                    <a:moveTo>
                      <a:pt x="0" y="0"/>
                    </a:moveTo>
                    <a:lnTo>
                      <a:pt x="0" y="0"/>
                    </a:lnTo>
                    <a:cubicBezTo>
                      <a:pt x="562" y="797"/>
                      <a:pt x="1186" y="1548"/>
                      <a:pt x="1831" y="2277"/>
                    </a:cubicBezTo>
                    <a:cubicBezTo>
                      <a:pt x="2480" y="3006"/>
                      <a:pt x="3162" y="3702"/>
                      <a:pt x="3884" y="4358"/>
                    </a:cubicBezTo>
                    <a:cubicBezTo>
                      <a:pt x="4612" y="5007"/>
                      <a:pt x="5359" y="5642"/>
                      <a:pt x="6179" y="6179"/>
                    </a:cubicBezTo>
                    <a:cubicBezTo>
                      <a:pt x="6995" y="6715"/>
                      <a:pt x="7857" y="7197"/>
                      <a:pt x="8789" y="7487"/>
                    </a:cubicBezTo>
                    <a:cubicBezTo>
                      <a:pt x="8572" y="7379"/>
                      <a:pt x="8354" y="7273"/>
                      <a:pt x="8133" y="7168"/>
                    </a:cubicBezTo>
                    <a:cubicBezTo>
                      <a:pt x="7916" y="7066"/>
                      <a:pt x="7717" y="6925"/>
                      <a:pt x="7506" y="6810"/>
                    </a:cubicBezTo>
                    <a:cubicBezTo>
                      <a:pt x="7292" y="6693"/>
                      <a:pt x="7093" y="6555"/>
                      <a:pt x="6893" y="6421"/>
                    </a:cubicBezTo>
                    <a:cubicBezTo>
                      <a:pt x="6694" y="6283"/>
                      <a:pt x="6490" y="6157"/>
                      <a:pt x="6302" y="6005"/>
                    </a:cubicBezTo>
                    <a:cubicBezTo>
                      <a:pt x="5519" y="5439"/>
                      <a:pt x="4786" y="4804"/>
                      <a:pt x="4069" y="4155"/>
                    </a:cubicBezTo>
                    <a:cubicBezTo>
                      <a:pt x="3347" y="3510"/>
                      <a:pt x="2666" y="2824"/>
                      <a:pt x="1983" y="2132"/>
                    </a:cubicBezTo>
                    <a:cubicBezTo>
                      <a:pt x="1643" y="1788"/>
                      <a:pt x="1313" y="1436"/>
                      <a:pt x="983" y="1077"/>
                    </a:cubicBezTo>
                    <a:cubicBezTo>
                      <a:pt x="649" y="725"/>
                      <a:pt x="327" y="36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51"/>
              <p:cNvSpPr/>
              <p:nvPr/>
            </p:nvSpPr>
            <p:spPr>
              <a:xfrm rot="10800000">
                <a:off x="7107103" y="792182"/>
                <a:ext cx="152971" cy="216431"/>
              </a:xfrm>
              <a:custGeom>
                <a:avLst/>
                <a:gdLst/>
                <a:ahLst/>
                <a:cxnLst/>
                <a:rect l="l" t="t" r="r" b="b"/>
                <a:pathLst>
                  <a:path w="6600" h="9338" extrusionOk="0">
                    <a:moveTo>
                      <a:pt x="6600" y="1"/>
                    </a:moveTo>
                    <a:lnTo>
                      <a:pt x="6600" y="1"/>
                    </a:lnTo>
                    <a:cubicBezTo>
                      <a:pt x="6404" y="443"/>
                      <a:pt x="6263" y="903"/>
                      <a:pt x="6034" y="1328"/>
                    </a:cubicBezTo>
                    <a:cubicBezTo>
                      <a:pt x="5929" y="1545"/>
                      <a:pt x="5842" y="1767"/>
                      <a:pt x="5726" y="1976"/>
                    </a:cubicBezTo>
                    <a:lnTo>
                      <a:pt x="5381" y="2612"/>
                    </a:lnTo>
                    <a:cubicBezTo>
                      <a:pt x="4899" y="3438"/>
                      <a:pt x="4392" y="4254"/>
                      <a:pt x="3815" y="5019"/>
                    </a:cubicBezTo>
                    <a:cubicBezTo>
                      <a:pt x="3246" y="5791"/>
                      <a:pt x="2637" y="6534"/>
                      <a:pt x="2002" y="7256"/>
                    </a:cubicBezTo>
                    <a:cubicBezTo>
                      <a:pt x="1686" y="7619"/>
                      <a:pt x="1360" y="7970"/>
                      <a:pt x="1023" y="8315"/>
                    </a:cubicBezTo>
                    <a:cubicBezTo>
                      <a:pt x="693" y="8670"/>
                      <a:pt x="349" y="9003"/>
                      <a:pt x="1" y="9337"/>
                    </a:cubicBezTo>
                    <a:cubicBezTo>
                      <a:pt x="773" y="8757"/>
                      <a:pt x="1480" y="8094"/>
                      <a:pt x="2158" y="7398"/>
                    </a:cubicBezTo>
                    <a:cubicBezTo>
                      <a:pt x="2832" y="6705"/>
                      <a:pt x="3452" y="5958"/>
                      <a:pt x="4032" y="5182"/>
                    </a:cubicBezTo>
                    <a:cubicBezTo>
                      <a:pt x="4613" y="4402"/>
                      <a:pt x="5120" y="3572"/>
                      <a:pt x="5567" y="2709"/>
                    </a:cubicBezTo>
                    <a:cubicBezTo>
                      <a:pt x="6012" y="1846"/>
                      <a:pt x="6353" y="932"/>
                      <a:pt x="66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51"/>
              <p:cNvSpPr/>
              <p:nvPr/>
            </p:nvSpPr>
            <p:spPr>
              <a:xfrm rot="10800000">
                <a:off x="7261813" y="510738"/>
                <a:ext cx="187344" cy="180530"/>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51"/>
              <p:cNvSpPr/>
              <p:nvPr/>
            </p:nvSpPr>
            <p:spPr>
              <a:xfrm rot="10800000">
                <a:off x="7113569" y="505199"/>
                <a:ext cx="146505" cy="155150"/>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1"/>
              <p:cNvSpPr/>
              <p:nvPr/>
            </p:nvSpPr>
            <p:spPr>
              <a:xfrm rot="10800000">
                <a:off x="7263922" y="260050"/>
                <a:ext cx="222805" cy="157259"/>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1"/>
              <p:cNvSpPr/>
              <p:nvPr/>
            </p:nvSpPr>
            <p:spPr>
              <a:xfrm rot="10800000">
                <a:off x="7107103" y="260050"/>
                <a:ext cx="147177" cy="176079"/>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51"/>
              <p:cNvSpPr/>
              <p:nvPr/>
            </p:nvSpPr>
            <p:spPr>
              <a:xfrm rot="10800000">
                <a:off x="7276368" y="42715"/>
                <a:ext cx="172788" cy="116096"/>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51"/>
              <p:cNvSpPr/>
              <p:nvPr/>
            </p:nvSpPr>
            <p:spPr>
              <a:xfrm rot="10800000">
                <a:off x="7138276" y="42715"/>
                <a:ext cx="129191" cy="148359"/>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5" name="Google Shape;4085;p51"/>
            <p:cNvGrpSpPr/>
            <p:nvPr/>
          </p:nvGrpSpPr>
          <p:grpSpPr>
            <a:xfrm flipH="1">
              <a:off x="5433744" y="2981214"/>
              <a:ext cx="1232776" cy="2165317"/>
              <a:chOff x="7801383" y="2969578"/>
              <a:chExt cx="1246613" cy="2189622"/>
            </a:xfrm>
          </p:grpSpPr>
          <p:sp>
            <p:nvSpPr>
              <p:cNvPr id="4086" name="Google Shape;4086;p51"/>
              <p:cNvSpPr/>
              <p:nvPr/>
            </p:nvSpPr>
            <p:spPr>
              <a:xfrm>
                <a:off x="8043305" y="3282142"/>
                <a:ext cx="295238" cy="1877058"/>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1"/>
              <p:cNvSpPr/>
              <p:nvPr/>
            </p:nvSpPr>
            <p:spPr>
              <a:xfrm>
                <a:off x="8285183" y="3631993"/>
                <a:ext cx="762813" cy="490017"/>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1"/>
              <p:cNvSpPr/>
              <p:nvPr/>
            </p:nvSpPr>
            <p:spPr>
              <a:xfrm>
                <a:off x="7876222" y="3649178"/>
                <a:ext cx="436695" cy="354304"/>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1"/>
              <p:cNvSpPr/>
              <p:nvPr/>
            </p:nvSpPr>
            <p:spPr>
              <a:xfrm>
                <a:off x="8331483" y="3283953"/>
                <a:ext cx="432851" cy="291792"/>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1"/>
              <p:cNvSpPr/>
              <p:nvPr/>
            </p:nvSpPr>
            <p:spPr>
              <a:xfrm>
                <a:off x="7935819" y="2969622"/>
                <a:ext cx="395698" cy="506848"/>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1"/>
              <p:cNvSpPr/>
              <p:nvPr/>
            </p:nvSpPr>
            <p:spPr>
              <a:xfrm>
                <a:off x="8028240" y="3437739"/>
                <a:ext cx="303279" cy="183204"/>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1"/>
              <p:cNvSpPr/>
              <p:nvPr/>
            </p:nvSpPr>
            <p:spPr>
              <a:xfrm>
                <a:off x="7801383" y="4016214"/>
                <a:ext cx="480474" cy="238779"/>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1"/>
              <p:cNvSpPr/>
              <p:nvPr/>
            </p:nvSpPr>
            <p:spPr>
              <a:xfrm>
                <a:off x="8261327" y="4343843"/>
                <a:ext cx="413634" cy="37679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1"/>
              <p:cNvSpPr/>
              <p:nvPr/>
            </p:nvSpPr>
            <p:spPr>
              <a:xfrm>
                <a:off x="8270295" y="4110889"/>
                <a:ext cx="370340" cy="206707"/>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1"/>
              <p:cNvSpPr/>
              <p:nvPr/>
            </p:nvSpPr>
            <p:spPr>
              <a:xfrm>
                <a:off x="8285183" y="3653287"/>
                <a:ext cx="561938" cy="425959"/>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1"/>
              <p:cNvSpPr/>
              <p:nvPr/>
            </p:nvSpPr>
            <p:spPr>
              <a:xfrm>
                <a:off x="7967804" y="3652182"/>
                <a:ext cx="338709" cy="322761"/>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1"/>
              <p:cNvSpPr/>
              <p:nvPr/>
            </p:nvSpPr>
            <p:spPr>
              <a:xfrm>
                <a:off x="8264640" y="4353606"/>
                <a:ext cx="289495" cy="350372"/>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1"/>
              <p:cNvSpPr/>
              <p:nvPr/>
            </p:nvSpPr>
            <p:spPr>
              <a:xfrm>
                <a:off x="8281826" y="4117339"/>
                <a:ext cx="272531" cy="183646"/>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1"/>
              <p:cNvSpPr/>
              <p:nvPr/>
            </p:nvSpPr>
            <p:spPr>
              <a:xfrm>
                <a:off x="7877150" y="4036404"/>
                <a:ext cx="387525" cy="203835"/>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1"/>
              <p:cNvSpPr/>
              <p:nvPr/>
            </p:nvSpPr>
            <p:spPr>
              <a:xfrm>
                <a:off x="8331483" y="3301006"/>
                <a:ext cx="331950" cy="252828"/>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1"/>
              <p:cNvSpPr/>
              <p:nvPr/>
            </p:nvSpPr>
            <p:spPr>
              <a:xfrm>
                <a:off x="8058680" y="2969578"/>
                <a:ext cx="258438" cy="449506"/>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1"/>
              <p:cNvSpPr/>
              <p:nvPr/>
            </p:nvSpPr>
            <p:spPr>
              <a:xfrm>
                <a:off x="8089295" y="3441671"/>
                <a:ext cx="242225" cy="170481"/>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861"/>
        <p:cNvGrpSpPr/>
        <p:nvPr/>
      </p:nvGrpSpPr>
      <p:grpSpPr>
        <a:xfrm>
          <a:off x="0" y="0"/>
          <a:ext cx="0" cy="0"/>
          <a:chOff x="0" y="0"/>
          <a:chExt cx="0" cy="0"/>
        </a:xfrm>
      </p:grpSpPr>
      <p:grpSp>
        <p:nvGrpSpPr>
          <p:cNvPr id="1862" name="Google Shape;1862;p34"/>
          <p:cNvGrpSpPr/>
          <p:nvPr/>
        </p:nvGrpSpPr>
        <p:grpSpPr>
          <a:xfrm flipH="1">
            <a:off x="-44800" y="-49354"/>
            <a:ext cx="1778985" cy="1644422"/>
            <a:chOff x="7418325" y="-49354"/>
            <a:chExt cx="1778985" cy="1644422"/>
          </a:xfrm>
        </p:grpSpPr>
        <p:sp>
          <p:nvSpPr>
            <p:cNvPr id="1863" name="Google Shape;1863;p34"/>
            <p:cNvSpPr/>
            <p:nvPr/>
          </p:nvSpPr>
          <p:spPr>
            <a:xfrm rot="10800000">
              <a:off x="8380492" y="231134"/>
              <a:ext cx="463436" cy="235615"/>
            </a:xfrm>
            <a:custGeom>
              <a:avLst/>
              <a:gdLst/>
              <a:ahLst/>
              <a:cxnLst/>
              <a:rect l="l" t="t" r="r" b="b"/>
              <a:pathLst>
                <a:path w="16886" h="8585" extrusionOk="0">
                  <a:moveTo>
                    <a:pt x="12837" y="1"/>
                  </a:moveTo>
                  <a:cubicBezTo>
                    <a:pt x="12792" y="1"/>
                    <a:pt x="12747" y="2"/>
                    <a:pt x="12703" y="4"/>
                  </a:cubicBezTo>
                  <a:cubicBezTo>
                    <a:pt x="12642" y="4"/>
                    <a:pt x="12577" y="4"/>
                    <a:pt x="12521" y="7"/>
                  </a:cubicBezTo>
                  <a:cubicBezTo>
                    <a:pt x="9703" y="83"/>
                    <a:pt x="7251" y="1224"/>
                    <a:pt x="5042" y="2920"/>
                  </a:cubicBezTo>
                  <a:cubicBezTo>
                    <a:pt x="3826" y="3855"/>
                    <a:pt x="2001" y="5144"/>
                    <a:pt x="1043" y="6554"/>
                  </a:cubicBezTo>
                  <a:cubicBezTo>
                    <a:pt x="910" y="6748"/>
                    <a:pt x="796" y="6942"/>
                    <a:pt x="701" y="7140"/>
                  </a:cubicBezTo>
                  <a:lnTo>
                    <a:pt x="1" y="8585"/>
                  </a:lnTo>
                  <a:cubicBezTo>
                    <a:pt x="3423" y="5821"/>
                    <a:pt x="8681" y="5049"/>
                    <a:pt x="12414" y="4531"/>
                  </a:cubicBezTo>
                  <a:cubicBezTo>
                    <a:pt x="12650" y="4498"/>
                    <a:pt x="12879" y="4467"/>
                    <a:pt x="13102" y="4433"/>
                  </a:cubicBezTo>
                  <a:cubicBezTo>
                    <a:pt x="14311" y="4266"/>
                    <a:pt x="15315" y="4114"/>
                    <a:pt x="15985" y="3908"/>
                  </a:cubicBezTo>
                  <a:cubicBezTo>
                    <a:pt x="16171" y="3851"/>
                    <a:pt x="16330" y="3790"/>
                    <a:pt x="16464" y="3722"/>
                  </a:cubicBezTo>
                  <a:cubicBezTo>
                    <a:pt x="16718" y="3592"/>
                    <a:pt x="16862" y="3440"/>
                    <a:pt x="16871" y="3250"/>
                  </a:cubicBezTo>
                  <a:cubicBezTo>
                    <a:pt x="16885" y="2966"/>
                    <a:pt x="16851" y="2687"/>
                    <a:pt x="16775" y="2418"/>
                  </a:cubicBezTo>
                  <a:cubicBezTo>
                    <a:pt x="16741" y="2300"/>
                    <a:pt x="16703" y="2185"/>
                    <a:pt x="16657" y="2071"/>
                  </a:cubicBezTo>
                  <a:cubicBezTo>
                    <a:pt x="16638" y="2034"/>
                    <a:pt x="16623" y="1992"/>
                    <a:pt x="16600" y="1954"/>
                  </a:cubicBezTo>
                  <a:cubicBezTo>
                    <a:pt x="16266" y="1239"/>
                    <a:pt x="15653" y="650"/>
                    <a:pt x="14932" y="350"/>
                  </a:cubicBezTo>
                  <a:cubicBezTo>
                    <a:pt x="14311" y="95"/>
                    <a:pt x="13642" y="15"/>
                    <a:pt x="12973" y="4"/>
                  </a:cubicBezTo>
                  <a:cubicBezTo>
                    <a:pt x="12928" y="2"/>
                    <a:pt x="12882" y="1"/>
                    <a:pt x="1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4"/>
            <p:cNvSpPr/>
            <p:nvPr/>
          </p:nvSpPr>
          <p:spPr>
            <a:xfrm rot="10800000">
              <a:off x="8380492" y="231134"/>
              <a:ext cx="463436" cy="183333"/>
            </a:xfrm>
            <a:custGeom>
              <a:avLst/>
              <a:gdLst/>
              <a:ahLst/>
              <a:cxnLst/>
              <a:rect l="l" t="t" r="r" b="b"/>
              <a:pathLst>
                <a:path w="16886" h="6680" extrusionOk="0">
                  <a:moveTo>
                    <a:pt x="15165" y="0"/>
                  </a:moveTo>
                  <a:cubicBezTo>
                    <a:pt x="11822" y="0"/>
                    <a:pt x="6499" y="765"/>
                    <a:pt x="1043" y="4649"/>
                  </a:cubicBezTo>
                  <a:cubicBezTo>
                    <a:pt x="910" y="4843"/>
                    <a:pt x="796" y="5037"/>
                    <a:pt x="701" y="5235"/>
                  </a:cubicBezTo>
                  <a:lnTo>
                    <a:pt x="1" y="6680"/>
                  </a:lnTo>
                  <a:cubicBezTo>
                    <a:pt x="3423" y="3916"/>
                    <a:pt x="8681" y="3144"/>
                    <a:pt x="12414" y="2626"/>
                  </a:cubicBezTo>
                  <a:cubicBezTo>
                    <a:pt x="12650" y="2593"/>
                    <a:pt x="12879" y="2562"/>
                    <a:pt x="13102" y="2528"/>
                  </a:cubicBezTo>
                  <a:cubicBezTo>
                    <a:pt x="14311" y="2361"/>
                    <a:pt x="15315" y="2209"/>
                    <a:pt x="15985" y="2003"/>
                  </a:cubicBezTo>
                  <a:cubicBezTo>
                    <a:pt x="16171" y="1946"/>
                    <a:pt x="16330" y="1885"/>
                    <a:pt x="16464" y="1817"/>
                  </a:cubicBezTo>
                  <a:cubicBezTo>
                    <a:pt x="16718" y="1687"/>
                    <a:pt x="16862" y="1535"/>
                    <a:pt x="16871" y="1345"/>
                  </a:cubicBezTo>
                  <a:cubicBezTo>
                    <a:pt x="16885" y="1061"/>
                    <a:pt x="16851" y="782"/>
                    <a:pt x="16775" y="513"/>
                  </a:cubicBezTo>
                  <a:cubicBezTo>
                    <a:pt x="16741" y="395"/>
                    <a:pt x="16703" y="280"/>
                    <a:pt x="16657" y="166"/>
                  </a:cubicBezTo>
                  <a:cubicBezTo>
                    <a:pt x="16638" y="129"/>
                    <a:pt x="16623" y="87"/>
                    <a:pt x="16600" y="49"/>
                  </a:cubicBezTo>
                  <a:cubicBezTo>
                    <a:pt x="16177" y="20"/>
                    <a:pt x="15696" y="0"/>
                    <a:pt x="15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4"/>
            <p:cNvSpPr/>
            <p:nvPr/>
          </p:nvSpPr>
          <p:spPr>
            <a:xfrm rot="10800000">
              <a:off x="8383538" y="311575"/>
              <a:ext cx="385959" cy="155174"/>
            </a:xfrm>
            <a:custGeom>
              <a:avLst/>
              <a:gdLst/>
              <a:ahLst/>
              <a:cxnLst/>
              <a:rect l="l" t="t" r="r" b="b"/>
              <a:pathLst>
                <a:path w="14063" h="5654" extrusionOk="0">
                  <a:moveTo>
                    <a:pt x="10125" y="1"/>
                  </a:moveTo>
                  <a:cubicBezTo>
                    <a:pt x="10080" y="1"/>
                    <a:pt x="10035" y="2"/>
                    <a:pt x="9991" y="4"/>
                  </a:cubicBezTo>
                  <a:cubicBezTo>
                    <a:pt x="9930" y="4"/>
                    <a:pt x="9865" y="4"/>
                    <a:pt x="9809" y="7"/>
                  </a:cubicBezTo>
                  <a:cubicBezTo>
                    <a:pt x="9584" y="338"/>
                    <a:pt x="9398" y="692"/>
                    <a:pt x="9170" y="1018"/>
                  </a:cubicBezTo>
                  <a:cubicBezTo>
                    <a:pt x="8870" y="1455"/>
                    <a:pt x="8497" y="1810"/>
                    <a:pt x="8155" y="2208"/>
                  </a:cubicBezTo>
                  <a:cubicBezTo>
                    <a:pt x="8151" y="2213"/>
                    <a:pt x="8151" y="2213"/>
                    <a:pt x="8151" y="2216"/>
                  </a:cubicBezTo>
                  <a:cubicBezTo>
                    <a:pt x="5216" y="2654"/>
                    <a:pt x="2406" y="3707"/>
                    <a:pt x="23" y="5604"/>
                  </a:cubicBezTo>
                  <a:cubicBezTo>
                    <a:pt x="1" y="5620"/>
                    <a:pt x="20" y="5654"/>
                    <a:pt x="43" y="5654"/>
                  </a:cubicBezTo>
                  <a:cubicBezTo>
                    <a:pt x="47" y="5654"/>
                    <a:pt x="52" y="5652"/>
                    <a:pt x="56" y="5649"/>
                  </a:cubicBezTo>
                  <a:cubicBezTo>
                    <a:pt x="2023" y="4220"/>
                    <a:pt x="4190" y="3311"/>
                    <a:pt x="6452" y="2801"/>
                  </a:cubicBezTo>
                  <a:cubicBezTo>
                    <a:pt x="6456" y="2801"/>
                    <a:pt x="6456" y="2806"/>
                    <a:pt x="6459" y="2806"/>
                  </a:cubicBezTo>
                  <a:cubicBezTo>
                    <a:pt x="7695" y="3269"/>
                    <a:pt x="8707" y="3836"/>
                    <a:pt x="9702" y="4531"/>
                  </a:cubicBezTo>
                  <a:cubicBezTo>
                    <a:pt x="9938" y="4498"/>
                    <a:pt x="10167" y="4467"/>
                    <a:pt x="10390" y="4433"/>
                  </a:cubicBezTo>
                  <a:cubicBezTo>
                    <a:pt x="9395" y="3623"/>
                    <a:pt x="8147" y="3022"/>
                    <a:pt x="6946" y="2699"/>
                  </a:cubicBezTo>
                  <a:cubicBezTo>
                    <a:pt x="7821" y="2524"/>
                    <a:pt x="8710" y="2406"/>
                    <a:pt x="9607" y="2345"/>
                  </a:cubicBezTo>
                  <a:cubicBezTo>
                    <a:pt x="11025" y="2642"/>
                    <a:pt x="12200" y="3152"/>
                    <a:pt x="13273" y="3908"/>
                  </a:cubicBezTo>
                  <a:cubicBezTo>
                    <a:pt x="13459" y="3851"/>
                    <a:pt x="13618" y="3790"/>
                    <a:pt x="13752" y="3722"/>
                  </a:cubicBezTo>
                  <a:cubicBezTo>
                    <a:pt x="12846" y="3029"/>
                    <a:pt x="11767" y="2532"/>
                    <a:pt x="10664" y="2292"/>
                  </a:cubicBezTo>
                  <a:cubicBezTo>
                    <a:pt x="10892" y="2286"/>
                    <a:pt x="11120" y="2283"/>
                    <a:pt x="11348" y="2283"/>
                  </a:cubicBezTo>
                  <a:cubicBezTo>
                    <a:pt x="12252" y="2283"/>
                    <a:pt x="13159" y="2330"/>
                    <a:pt x="14063" y="2418"/>
                  </a:cubicBezTo>
                  <a:cubicBezTo>
                    <a:pt x="14029" y="2300"/>
                    <a:pt x="13991" y="2185"/>
                    <a:pt x="13945" y="2071"/>
                  </a:cubicBezTo>
                  <a:cubicBezTo>
                    <a:pt x="13160" y="2003"/>
                    <a:pt x="12371" y="1966"/>
                    <a:pt x="11582" y="1966"/>
                  </a:cubicBezTo>
                  <a:cubicBezTo>
                    <a:pt x="10637" y="1966"/>
                    <a:pt x="9692" y="2019"/>
                    <a:pt x="8759" y="2133"/>
                  </a:cubicBezTo>
                  <a:cubicBezTo>
                    <a:pt x="9414" y="1597"/>
                    <a:pt x="9942" y="730"/>
                    <a:pt x="10261" y="4"/>
                  </a:cubicBezTo>
                  <a:cubicBezTo>
                    <a:pt x="10216" y="2"/>
                    <a:pt x="10170" y="1"/>
                    <a:pt x="10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4"/>
            <p:cNvSpPr/>
            <p:nvPr/>
          </p:nvSpPr>
          <p:spPr>
            <a:xfrm rot="10800000">
              <a:off x="8622364" y="455991"/>
              <a:ext cx="182098" cy="465467"/>
            </a:xfrm>
            <a:custGeom>
              <a:avLst/>
              <a:gdLst/>
              <a:ahLst/>
              <a:cxnLst/>
              <a:rect l="l" t="t" r="r" b="b"/>
              <a:pathLst>
                <a:path w="6635" h="16960" extrusionOk="0">
                  <a:moveTo>
                    <a:pt x="1484" y="0"/>
                  </a:moveTo>
                  <a:cubicBezTo>
                    <a:pt x="1350" y="0"/>
                    <a:pt x="1218" y="12"/>
                    <a:pt x="1091" y="37"/>
                  </a:cubicBezTo>
                  <a:cubicBezTo>
                    <a:pt x="977" y="63"/>
                    <a:pt x="871" y="93"/>
                    <a:pt x="768" y="144"/>
                  </a:cubicBezTo>
                  <a:cubicBezTo>
                    <a:pt x="696" y="177"/>
                    <a:pt x="623" y="219"/>
                    <a:pt x="559" y="269"/>
                  </a:cubicBezTo>
                  <a:cubicBezTo>
                    <a:pt x="381" y="402"/>
                    <a:pt x="235" y="592"/>
                    <a:pt x="149" y="851"/>
                  </a:cubicBezTo>
                  <a:cubicBezTo>
                    <a:pt x="0" y="1284"/>
                    <a:pt x="53" y="1759"/>
                    <a:pt x="126" y="2211"/>
                  </a:cubicBezTo>
                  <a:cubicBezTo>
                    <a:pt x="411" y="3934"/>
                    <a:pt x="1023" y="5561"/>
                    <a:pt x="1612" y="7196"/>
                  </a:cubicBezTo>
                  <a:cubicBezTo>
                    <a:pt x="1665" y="7340"/>
                    <a:pt x="1718" y="7489"/>
                    <a:pt x="1768" y="7633"/>
                  </a:cubicBezTo>
                  <a:cubicBezTo>
                    <a:pt x="1928" y="8074"/>
                    <a:pt x="2080" y="8516"/>
                    <a:pt x="2220" y="8960"/>
                  </a:cubicBezTo>
                  <a:cubicBezTo>
                    <a:pt x="2650" y="10295"/>
                    <a:pt x="3038" y="11641"/>
                    <a:pt x="3323" y="13013"/>
                  </a:cubicBezTo>
                  <a:cubicBezTo>
                    <a:pt x="3509" y="13929"/>
                    <a:pt x="4155" y="16077"/>
                    <a:pt x="3722" y="16960"/>
                  </a:cubicBezTo>
                  <a:lnTo>
                    <a:pt x="4269" y="15842"/>
                  </a:lnTo>
                  <a:lnTo>
                    <a:pt x="4441" y="15496"/>
                  </a:lnTo>
                  <a:cubicBezTo>
                    <a:pt x="4441" y="15496"/>
                    <a:pt x="6635" y="8663"/>
                    <a:pt x="5468" y="4428"/>
                  </a:cubicBezTo>
                  <a:cubicBezTo>
                    <a:pt x="5403" y="4196"/>
                    <a:pt x="5334" y="3953"/>
                    <a:pt x="5254" y="3706"/>
                  </a:cubicBezTo>
                  <a:cubicBezTo>
                    <a:pt x="5224" y="3611"/>
                    <a:pt x="5194" y="3520"/>
                    <a:pt x="5163" y="3424"/>
                  </a:cubicBezTo>
                  <a:cubicBezTo>
                    <a:pt x="4836" y="2470"/>
                    <a:pt x="4373" y="1493"/>
                    <a:pt x="3639" y="839"/>
                  </a:cubicBezTo>
                  <a:cubicBezTo>
                    <a:pt x="3525" y="737"/>
                    <a:pt x="3403" y="637"/>
                    <a:pt x="3269" y="554"/>
                  </a:cubicBezTo>
                  <a:lnTo>
                    <a:pt x="3167" y="486"/>
                  </a:lnTo>
                  <a:cubicBezTo>
                    <a:pt x="2730" y="225"/>
                    <a:pt x="2080" y="0"/>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4"/>
            <p:cNvSpPr/>
            <p:nvPr/>
          </p:nvSpPr>
          <p:spPr>
            <a:xfrm rot="10800000">
              <a:off x="8672781" y="455991"/>
              <a:ext cx="131681" cy="461543"/>
            </a:xfrm>
            <a:custGeom>
              <a:avLst/>
              <a:gdLst/>
              <a:ahLst/>
              <a:cxnLst/>
              <a:rect l="l" t="t" r="r" b="b"/>
              <a:pathLst>
                <a:path w="4798" h="16817" extrusionOk="0">
                  <a:moveTo>
                    <a:pt x="768" y="1"/>
                  </a:moveTo>
                  <a:cubicBezTo>
                    <a:pt x="696" y="34"/>
                    <a:pt x="623" y="76"/>
                    <a:pt x="559" y="126"/>
                  </a:cubicBezTo>
                  <a:cubicBezTo>
                    <a:pt x="381" y="259"/>
                    <a:pt x="235" y="449"/>
                    <a:pt x="149" y="708"/>
                  </a:cubicBezTo>
                  <a:cubicBezTo>
                    <a:pt x="0" y="1141"/>
                    <a:pt x="53" y="1616"/>
                    <a:pt x="126" y="2068"/>
                  </a:cubicBezTo>
                  <a:cubicBezTo>
                    <a:pt x="411" y="3791"/>
                    <a:pt x="1023" y="5418"/>
                    <a:pt x="1612" y="7053"/>
                  </a:cubicBezTo>
                  <a:cubicBezTo>
                    <a:pt x="1665" y="7197"/>
                    <a:pt x="1718" y="7346"/>
                    <a:pt x="1768" y="7490"/>
                  </a:cubicBezTo>
                  <a:cubicBezTo>
                    <a:pt x="1928" y="7931"/>
                    <a:pt x="2080" y="8373"/>
                    <a:pt x="2220" y="8817"/>
                  </a:cubicBezTo>
                  <a:cubicBezTo>
                    <a:pt x="2650" y="10152"/>
                    <a:pt x="3038" y="11498"/>
                    <a:pt x="3323" y="12870"/>
                  </a:cubicBezTo>
                  <a:cubicBezTo>
                    <a:pt x="3509" y="13786"/>
                    <a:pt x="4155" y="15934"/>
                    <a:pt x="3722" y="16817"/>
                  </a:cubicBezTo>
                  <a:lnTo>
                    <a:pt x="4269" y="15699"/>
                  </a:lnTo>
                  <a:cubicBezTo>
                    <a:pt x="4296" y="15368"/>
                    <a:pt x="4315" y="15018"/>
                    <a:pt x="4334" y="14646"/>
                  </a:cubicBezTo>
                  <a:cubicBezTo>
                    <a:pt x="4798" y="4567"/>
                    <a:pt x="2106" y="1080"/>
                    <a:pt x="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4"/>
            <p:cNvSpPr/>
            <p:nvPr/>
          </p:nvSpPr>
          <p:spPr>
            <a:xfrm rot="10800000">
              <a:off x="8660266" y="612098"/>
              <a:ext cx="128854" cy="308372"/>
            </a:xfrm>
            <a:custGeom>
              <a:avLst/>
              <a:gdLst/>
              <a:ahLst/>
              <a:cxnLst/>
              <a:rect l="l" t="t" r="r" b="b"/>
              <a:pathLst>
                <a:path w="4695" h="11236" extrusionOk="0">
                  <a:moveTo>
                    <a:pt x="532" y="1"/>
                  </a:moveTo>
                  <a:cubicBezTo>
                    <a:pt x="334" y="43"/>
                    <a:pt x="152" y="115"/>
                    <a:pt x="0" y="233"/>
                  </a:cubicBezTo>
                  <a:cubicBezTo>
                    <a:pt x="23" y="252"/>
                    <a:pt x="46" y="275"/>
                    <a:pt x="69" y="294"/>
                  </a:cubicBezTo>
                  <a:cubicBezTo>
                    <a:pt x="1072" y="1187"/>
                    <a:pt x="1657" y="2354"/>
                    <a:pt x="2159" y="3579"/>
                  </a:cubicBezTo>
                  <a:cubicBezTo>
                    <a:pt x="2745" y="5008"/>
                    <a:pt x="3198" y="6479"/>
                    <a:pt x="3501" y="7981"/>
                  </a:cubicBezTo>
                  <a:cubicBezTo>
                    <a:pt x="2779" y="7471"/>
                    <a:pt x="1931" y="7229"/>
                    <a:pt x="1053" y="7160"/>
                  </a:cubicBezTo>
                  <a:lnTo>
                    <a:pt x="1053" y="7160"/>
                  </a:lnTo>
                  <a:cubicBezTo>
                    <a:pt x="1106" y="7304"/>
                    <a:pt x="1159" y="7453"/>
                    <a:pt x="1209" y="7597"/>
                  </a:cubicBezTo>
                  <a:cubicBezTo>
                    <a:pt x="1980" y="7681"/>
                    <a:pt x="2738" y="7833"/>
                    <a:pt x="3513" y="8118"/>
                  </a:cubicBezTo>
                  <a:cubicBezTo>
                    <a:pt x="3516" y="8119"/>
                    <a:pt x="3518" y="8120"/>
                    <a:pt x="3520" y="8120"/>
                  </a:cubicBezTo>
                  <a:cubicBezTo>
                    <a:pt x="3523" y="8120"/>
                    <a:pt x="3527" y="8118"/>
                    <a:pt x="3532" y="8118"/>
                  </a:cubicBezTo>
                  <a:cubicBezTo>
                    <a:pt x="3730" y="9106"/>
                    <a:pt x="3863" y="10110"/>
                    <a:pt x="3928" y="11121"/>
                  </a:cubicBezTo>
                  <a:cubicBezTo>
                    <a:pt x="3933" y="11197"/>
                    <a:pt x="3992" y="11235"/>
                    <a:pt x="4049" y="11235"/>
                  </a:cubicBezTo>
                  <a:cubicBezTo>
                    <a:pt x="4107" y="11235"/>
                    <a:pt x="4163" y="11197"/>
                    <a:pt x="4163" y="11121"/>
                  </a:cubicBezTo>
                  <a:cubicBezTo>
                    <a:pt x="4182" y="9273"/>
                    <a:pt x="3882" y="7448"/>
                    <a:pt x="3376" y="5677"/>
                  </a:cubicBezTo>
                  <a:cubicBezTo>
                    <a:pt x="3517" y="5122"/>
                    <a:pt x="3931" y="4612"/>
                    <a:pt x="4270" y="4172"/>
                  </a:cubicBezTo>
                  <a:cubicBezTo>
                    <a:pt x="4403" y="3997"/>
                    <a:pt x="4547" y="3833"/>
                    <a:pt x="4695" y="3670"/>
                  </a:cubicBezTo>
                  <a:cubicBezTo>
                    <a:pt x="4665" y="3575"/>
                    <a:pt x="4635" y="3484"/>
                    <a:pt x="4604" y="3388"/>
                  </a:cubicBezTo>
                  <a:cubicBezTo>
                    <a:pt x="4387" y="3616"/>
                    <a:pt x="4186" y="3863"/>
                    <a:pt x="3996" y="4111"/>
                  </a:cubicBezTo>
                  <a:cubicBezTo>
                    <a:pt x="3749" y="4434"/>
                    <a:pt x="3414" y="4830"/>
                    <a:pt x="3247" y="5251"/>
                  </a:cubicBezTo>
                  <a:cubicBezTo>
                    <a:pt x="3003" y="4453"/>
                    <a:pt x="2719" y="3670"/>
                    <a:pt x="2399" y="2902"/>
                  </a:cubicBezTo>
                  <a:cubicBezTo>
                    <a:pt x="2563" y="2214"/>
                    <a:pt x="2696" y="1552"/>
                    <a:pt x="3026" y="906"/>
                  </a:cubicBezTo>
                  <a:cubicBezTo>
                    <a:pt x="3045" y="871"/>
                    <a:pt x="3064" y="838"/>
                    <a:pt x="3080" y="803"/>
                  </a:cubicBezTo>
                  <a:cubicBezTo>
                    <a:pt x="2966" y="701"/>
                    <a:pt x="2844" y="601"/>
                    <a:pt x="2710" y="518"/>
                  </a:cubicBezTo>
                  <a:cubicBezTo>
                    <a:pt x="2410" y="1088"/>
                    <a:pt x="2205" y="1715"/>
                    <a:pt x="2140" y="2316"/>
                  </a:cubicBezTo>
                  <a:cubicBezTo>
                    <a:pt x="1729" y="1461"/>
                    <a:pt x="1194" y="666"/>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4"/>
            <p:cNvSpPr/>
            <p:nvPr/>
          </p:nvSpPr>
          <p:spPr>
            <a:xfrm rot="10800000">
              <a:off x="8865280" y="71377"/>
              <a:ext cx="177212" cy="469447"/>
            </a:xfrm>
            <a:custGeom>
              <a:avLst/>
              <a:gdLst/>
              <a:ahLst/>
              <a:cxnLst/>
              <a:rect l="l" t="t" r="r" b="b"/>
              <a:pathLst>
                <a:path w="6457" h="17105" extrusionOk="0">
                  <a:moveTo>
                    <a:pt x="2218" y="0"/>
                  </a:moveTo>
                  <a:cubicBezTo>
                    <a:pt x="2098" y="0"/>
                    <a:pt x="1978" y="12"/>
                    <a:pt x="1860" y="37"/>
                  </a:cubicBezTo>
                  <a:cubicBezTo>
                    <a:pt x="1796" y="53"/>
                    <a:pt x="1731" y="68"/>
                    <a:pt x="1663" y="90"/>
                  </a:cubicBezTo>
                  <a:cubicBezTo>
                    <a:pt x="1" y="631"/>
                    <a:pt x="1594" y="4033"/>
                    <a:pt x="1921" y="4995"/>
                  </a:cubicBezTo>
                  <a:cubicBezTo>
                    <a:pt x="2080" y="5467"/>
                    <a:pt x="2244" y="5942"/>
                    <a:pt x="2392" y="6417"/>
                  </a:cubicBezTo>
                  <a:cubicBezTo>
                    <a:pt x="2442" y="6573"/>
                    <a:pt x="2487" y="6729"/>
                    <a:pt x="2533" y="6888"/>
                  </a:cubicBezTo>
                  <a:cubicBezTo>
                    <a:pt x="2693" y="7436"/>
                    <a:pt x="2822" y="7991"/>
                    <a:pt x="2902" y="8553"/>
                  </a:cubicBezTo>
                  <a:cubicBezTo>
                    <a:pt x="3156" y="10398"/>
                    <a:pt x="2810" y="12329"/>
                    <a:pt x="2540" y="14158"/>
                  </a:cubicBezTo>
                  <a:cubicBezTo>
                    <a:pt x="2434" y="14876"/>
                    <a:pt x="2316" y="15591"/>
                    <a:pt x="2184" y="16306"/>
                  </a:cubicBezTo>
                  <a:cubicBezTo>
                    <a:pt x="2161" y="16435"/>
                    <a:pt x="2142" y="17015"/>
                    <a:pt x="2033" y="17103"/>
                  </a:cubicBezTo>
                  <a:lnTo>
                    <a:pt x="2033" y="17103"/>
                  </a:lnTo>
                  <a:lnTo>
                    <a:pt x="2894" y="16427"/>
                  </a:lnTo>
                  <a:lnTo>
                    <a:pt x="3442" y="16002"/>
                  </a:lnTo>
                  <a:cubicBezTo>
                    <a:pt x="3442" y="16002"/>
                    <a:pt x="5609" y="12900"/>
                    <a:pt x="6262" y="9387"/>
                  </a:cubicBezTo>
                  <a:cubicBezTo>
                    <a:pt x="6290" y="9269"/>
                    <a:pt x="6308" y="9147"/>
                    <a:pt x="6327" y="9025"/>
                  </a:cubicBezTo>
                  <a:cubicBezTo>
                    <a:pt x="6411" y="8481"/>
                    <a:pt x="6457" y="7927"/>
                    <a:pt x="6449" y="7379"/>
                  </a:cubicBezTo>
                  <a:cubicBezTo>
                    <a:pt x="6434" y="5930"/>
                    <a:pt x="6130" y="4542"/>
                    <a:pt x="5651" y="3368"/>
                  </a:cubicBezTo>
                  <a:cubicBezTo>
                    <a:pt x="5609" y="3269"/>
                    <a:pt x="5567" y="3174"/>
                    <a:pt x="5525" y="3075"/>
                  </a:cubicBezTo>
                  <a:cubicBezTo>
                    <a:pt x="4818" y="1494"/>
                    <a:pt x="3791" y="353"/>
                    <a:pt x="2731" y="68"/>
                  </a:cubicBezTo>
                  <a:cubicBezTo>
                    <a:pt x="2663" y="48"/>
                    <a:pt x="2590" y="37"/>
                    <a:pt x="2518" y="26"/>
                  </a:cubicBezTo>
                  <a:cubicBezTo>
                    <a:pt x="2418" y="9"/>
                    <a:pt x="2318" y="0"/>
                    <a:pt x="2218" y="0"/>
                  </a:cubicBezTo>
                  <a:close/>
                  <a:moveTo>
                    <a:pt x="2033" y="17103"/>
                  </a:moveTo>
                  <a:lnTo>
                    <a:pt x="2031" y="17104"/>
                  </a:lnTo>
                  <a:cubicBezTo>
                    <a:pt x="2032" y="17104"/>
                    <a:pt x="2032" y="17103"/>
                    <a:pt x="2033" y="171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4"/>
            <p:cNvSpPr/>
            <p:nvPr/>
          </p:nvSpPr>
          <p:spPr>
            <a:xfrm rot="10800000">
              <a:off x="8856607" y="71377"/>
              <a:ext cx="185885" cy="469447"/>
            </a:xfrm>
            <a:custGeom>
              <a:avLst/>
              <a:gdLst/>
              <a:ahLst/>
              <a:cxnLst/>
              <a:rect l="l" t="t" r="r" b="b"/>
              <a:pathLst>
                <a:path w="6773" h="17105" extrusionOk="0">
                  <a:moveTo>
                    <a:pt x="2218" y="0"/>
                  </a:moveTo>
                  <a:cubicBezTo>
                    <a:pt x="2098" y="0"/>
                    <a:pt x="1978" y="12"/>
                    <a:pt x="1860" y="37"/>
                  </a:cubicBezTo>
                  <a:cubicBezTo>
                    <a:pt x="1796" y="53"/>
                    <a:pt x="1731" y="68"/>
                    <a:pt x="1663" y="90"/>
                  </a:cubicBezTo>
                  <a:cubicBezTo>
                    <a:pt x="1" y="631"/>
                    <a:pt x="1594" y="4033"/>
                    <a:pt x="1921" y="4995"/>
                  </a:cubicBezTo>
                  <a:cubicBezTo>
                    <a:pt x="2080" y="5467"/>
                    <a:pt x="2244" y="5942"/>
                    <a:pt x="2392" y="6417"/>
                  </a:cubicBezTo>
                  <a:cubicBezTo>
                    <a:pt x="2442" y="6573"/>
                    <a:pt x="2487" y="6729"/>
                    <a:pt x="2533" y="6888"/>
                  </a:cubicBezTo>
                  <a:cubicBezTo>
                    <a:pt x="2693" y="7436"/>
                    <a:pt x="2822" y="7991"/>
                    <a:pt x="2902" y="8553"/>
                  </a:cubicBezTo>
                  <a:cubicBezTo>
                    <a:pt x="3156" y="10398"/>
                    <a:pt x="2810" y="12329"/>
                    <a:pt x="2540" y="14158"/>
                  </a:cubicBezTo>
                  <a:cubicBezTo>
                    <a:pt x="2434" y="14876"/>
                    <a:pt x="2316" y="15591"/>
                    <a:pt x="2184" y="16306"/>
                  </a:cubicBezTo>
                  <a:cubicBezTo>
                    <a:pt x="2161" y="16435"/>
                    <a:pt x="2142" y="17015"/>
                    <a:pt x="2033" y="17103"/>
                  </a:cubicBezTo>
                  <a:lnTo>
                    <a:pt x="2033" y="17103"/>
                  </a:lnTo>
                  <a:lnTo>
                    <a:pt x="2894" y="16427"/>
                  </a:lnTo>
                  <a:cubicBezTo>
                    <a:pt x="6772" y="8839"/>
                    <a:pt x="3921" y="2429"/>
                    <a:pt x="2518" y="26"/>
                  </a:cubicBezTo>
                  <a:cubicBezTo>
                    <a:pt x="2418" y="9"/>
                    <a:pt x="2318" y="0"/>
                    <a:pt x="2218" y="0"/>
                  </a:cubicBezTo>
                  <a:close/>
                  <a:moveTo>
                    <a:pt x="2033" y="17103"/>
                  </a:moveTo>
                  <a:lnTo>
                    <a:pt x="2031" y="17104"/>
                  </a:lnTo>
                  <a:cubicBezTo>
                    <a:pt x="2032" y="17104"/>
                    <a:pt x="2032" y="17103"/>
                    <a:pt x="2033" y="171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4"/>
            <p:cNvSpPr/>
            <p:nvPr/>
          </p:nvSpPr>
          <p:spPr>
            <a:xfrm rot="10800000">
              <a:off x="8868820" y="159063"/>
              <a:ext cx="122652" cy="381787"/>
            </a:xfrm>
            <a:custGeom>
              <a:avLst/>
              <a:gdLst/>
              <a:ahLst/>
              <a:cxnLst/>
              <a:rect l="l" t="t" r="r" b="b"/>
              <a:pathLst>
                <a:path w="4469" h="13911" extrusionOk="0">
                  <a:moveTo>
                    <a:pt x="364" y="1"/>
                  </a:moveTo>
                  <a:cubicBezTo>
                    <a:pt x="243" y="1"/>
                    <a:pt x="121" y="13"/>
                    <a:pt x="1" y="38"/>
                  </a:cubicBezTo>
                  <a:cubicBezTo>
                    <a:pt x="1183" y="1574"/>
                    <a:pt x="1879" y="3365"/>
                    <a:pt x="2381" y="5331"/>
                  </a:cubicBezTo>
                  <a:cubicBezTo>
                    <a:pt x="2567" y="6061"/>
                    <a:pt x="2655" y="6829"/>
                    <a:pt x="2670" y="7605"/>
                  </a:cubicBezTo>
                  <a:cubicBezTo>
                    <a:pt x="2236" y="7114"/>
                    <a:pt x="1525" y="6814"/>
                    <a:pt x="955" y="6578"/>
                  </a:cubicBezTo>
                  <a:cubicBezTo>
                    <a:pt x="815" y="6521"/>
                    <a:pt x="674" y="6468"/>
                    <a:pt x="533" y="6418"/>
                  </a:cubicBezTo>
                  <a:lnTo>
                    <a:pt x="533" y="6418"/>
                  </a:lnTo>
                  <a:cubicBezTo>
                    <a:pt x="583" y="6574"/>
                    <a:pt x="628" y="6730"/>
                    <a:pt x="674" y="6889"/>
                  </a:cubicBezTo>
                  <a:cubicBezTo>
                    <a:pt x="1400" y="7144"/>
                    <a:pt x="2076" y="7513"/>
                    <a:pt x="2674" y="8053"/>
                  </a:cubicBezTo>
                  <a:cubicBezTo>
                    <a:pt x="2647" y="10011"/>
                    <a:pt x="2176" y="12026"/>
                    <a:pt x="1575" y="13787"/>
                  </a:cubicBezTo>
                  <a:cubicBezTo>
                    <a:pt x="1550" y="13855"/>
                    <a:pt x="1617" y="13911"/>
                    <a:pt x="1678" y="13911"/>
                  </a:cubicBezTo>
                  <a:cubicBezTo>
                    <a:pt x="1709" y="13911"/>
                    <a:pt x="1738" y="13897"/>
                    <a:pt x="1753" y="13862"/>
                  </a:cubicBezTo>
                  <a:cubicBezTo>
                    <a:pt x="2210" y="12843"/>
                    <a:pt x="2578" y="11695"/>
                    <a:pt x="2815" y="10509"/>
                  </a:cubicBezTo>
                  <a:cubicBezTo>
                    <a:pt x="3194" y="10068"/>
                    <a:pt x="3776" y="9684"/>
                    <a:pt x="4403" y="9388"/>
                  </a:cubicBezTo>
                  <a:cubicBezTo>
                    <a:pt x="4431" y="9270"/>
                    <a:pt x="4449" y="9148"/>
                    <a:pt x="4468" y="9026"/>
                  </a:cubicBezTo>
                  <a:lnTo>
                    <a:pt x="4468" y="9026"/>
                  </a:lnTo>
                  <a:cubicBezTo>
                    <a:pt x="3963" y="9288"/>
                    <a:pt x="3331" y="9619"/>
                    <a:pt x="2898" y="10053"/>
                  </a:cubicBezTo>
                  <a:cubicBezTo>
                    <a:pt x="3187" y="8349"/>
                    <a:pt x="3199" y="6589"/>
                    <a:pt x="2818" y="5031"/>
                  </a:cubicBezTo>
                  <a:cubicBezTo>
                    <a:pt x="2792" y="4924"/>
                    <a:pt x="2765" y="4813"/>
                    <a:pt x="2734" y="4703"/>
                  </a:cubicBezTo>
                  <a:cubicBezTo>
                    <a:pt x="2871" y="4175"/>
                    <a:pt x="3331" y="3722"/>
                    <a:pt x="3792" y="3369"/>
                  </a:cubicBezTo>
                  <a:cubicBezTo>
                    <a:pt x="3750" y="3270"/>
                    <a:pt x="3708" y="3175"/>
                    <a:pt x="3666" y="3076"/>
                  </a:cubicBezTo>
                  <a:cubicBezTo>
                    <a:pt x="3650" y="3092"/>
                    <a:pt x="3636" y="3102"/>
                    <a:pt x="3620" y="3114"/>
                  </a:cubicBezTo>
                  <a:cubicBezTo>
                    <a:pt x="3320" y="3357"/>
                    <a:pt x="2803" y="3741"/>
                    <a:pt x="2594" y="4167"/>
                  </a:cubicBezTo>
                  <a:cubicBezTo>
                    <a:pt x="2233" y="2810"/>
                    <a:pt x="1711" y="1263"/>
                    <a:pt x="872" y="69"/>
                  </a:cubicBezTo>
                  <a:cubicBezTo>
                    <a:pt x="704" y="24"/>
                    <a:pt x="534" y="1"/>
                    <a:pt x="3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4"/>
            <p:cNvSpPr/>
            <p:nvPr/>
          </p:nvSpPr>
          <p:spPr>
            <a:xfrm rot="10800000">
              <a:off x="8432143" y="-49354"/>
              <a:ext cx="765167" cy="812701"/>
            </a:xfrm>
            <a:custGeom>
              <a:avLst/>
              <a:gdLst/>
              <a:ahLst/>
              <a:cxnLst/>
              <a:rect l="l" t="t" r="r" b="b"/>
              <a:pathLst>
                <a:path w="27880" h="29612" extrusionOk="0">
                  <a:moveTo>
                    <a:pt x="27186" y="1"/>
                  </a:moveTo>
                  <a:cubicBezTo>
                    <a:pt x="27175" y="1"/>
                    <a:pt x="27164" y="1"/>
                    <a:pt x="27153" y="2"/>
                  </a:cubicBezTo>
                  <a:cubicBezTo>
                    <a:pt x="21682" y="200"/>
                    <a:pt x="18948" y="6331"/>
                    <a:pt x="16302" y="12262"/>
                  </a:cubicBezTo>
                  <a:cubicBezTo>
                    <a:pt x="15257" y="14612"/>
                    <a:pt x="14173" y="17038"/>
                    <a:pt x="12957" y="19004"/>
                  </a:cubicBezTo>
                  <a:cubicBezTo>
                    <a:pt x="8888" y="25562"/>
                    <a:pt x="643" y="28243"/>
                    <a:pt x="559" y="28269"/>
                  </a:cubicBezTo>
                  <a:cubicBezTo>
                    <a:pt x="197" y="28383"/>
                    <a:pt x="0" y="28767"/>
                    <a:pt x="114" y="29129"/>
                  </a:cubicBezTo>
                  <a:cubicBezTo>
                    <a:pt x="205" y="29422"/>
                    <a:pt x="475" y="29611"/>
                    <a:pt x="768" y="29611"/>
                  </a:cubicBezTo>
                  <a:cubicBezTo>
                    <a:pt x="836" y="29611"/>
                    <a:pt x="904" y="29599"/>
                    <a:pt x="976" y="29577"/>
                  </a:cubicBezTo>
                  <a:cubicBezTo>
                    <a:pt x="1334" y="29463"/>
                    <a:pt x="9782" y="26725"/>
                    <a:pt x="14124" y="19730"/>
                  </a:cubicBezTo>
                  <a:cubicBezTo>
                    <a:pt x="15390" y="17681"/>
                    <a:pt x="16493" y="15213"/>
                    <a:pt x="17557" y="12825"/>
                  </a:cubicBezTo>
                  <a:cubicBezTo>
                    <a:pt x="20146" y="7024"/>
                    <a:pt x="22591" y="1541"/>
                    <a:pt x="27203" y="1374"/>
                  </a:cubicBezTo>
                  <a:cubicBezTo>
                    <a:pt x="27583" y="1358"/>
                    <a:pt x="27880" y="1044"/>
                    <a:pt x="27864" y="663"/>
                  </a:cubicBezTo>
                  <a:cubicBezTo>
                    <a:pt x="27854" y="294"/>
                    <a:pt x="27535" y="1"/>
                    <a:pt x="27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4"/>
            <p:cNvSpPr/>
            <p:nvPr/>
          </p:nvSpPr>
          <p:spPr>
            <a:xfrm rot="10800000">
              <a:off x="7418325" y="61908"/>
              <a:ext cx="937878" cy="1533160"/>
            </a:xfrm>
            <a:custGeom>
              <a:avLst/>
              <a:gdLst/>
              <a:ahLst/>
              <a:cxnLst/>
              <a:rect l="l" t="t" r="r" b="b"/>
              <a:pathLst>
                <a:path w="34173" h="55863" extrusionOk="0">
                  <a:moveTo>
                    <a:pt x="6091" y="1"/>
                  </a:moveTo>
                  <a:cubicBezTo>
                    <a:pt x="1727" y="1"/>
                    <a:pt x="0" y="26052"/>
                    <a:pt x="0" y="26052"/>
                  </a:cubicBezTo>
                  <a:lnTo>
                    <a:pt x="392" y="27706"/>
                  </a:lnTo>
                  <a:lnTo>
                    <a:pt x="601" y="28573"/>
                  </a:lnTo>
                  <a:lnTo>
                    <a:pt x="662" y="28843"/>
                  </a:lnTo>
                  <a:lnTo>
                    <a:pt x="841" y="29588"/>
                  </a:lnTo>
                  <a:lnTo>
                    <a:pt x="913" y="29884"/>
                  </a:lnTo>
                  <a:lnTo>
                    <a:pt x="943" y="30021"/>
                  </a:lnTo>
                  <a:lnTo>
                    <a:pt x="1039" y="30443"/>
                  </a:lnTo>
                  <a:lnTo>
                    <a:pt x="1198" y="31109"/>
                  </a:lnTo>
                  <a:cubicBezTo>
                    <a:pt x="1198" y="31109"/>
                    <a:pt x="6945" y="55863"/>
                    <a:pt x="10819" y="55863"/>
                  </a:cubicBezTo>
                  <a:cubicBezTo>
                    <a:pt x="10856" y="55863"/>
                    <a:pt x="10894" y="55860"/>
                    <a:pt x="10931" y="55856"/>
                  </a:cubicBezTo>
                  <a:cubicBezTo>
                    <a:pt x="14508" y="55415"/>
                    <a:pt x="11482" y="42385"/>
                    <a:pt x="11003" y="40367"/>
                  </a:cubicBezTo>
                  <a:cubicBezTo>
                    <a:pt x="10962" y="40226"/>
                    <a:pt x="10946" y="40135"/>
                    <a:pt x="10939" y="40112"/>
                  </a:cubicBezTo>
                  <a:lnTo>
                    <a:pt x="10939" y="40112"/>
                  </a:lnTo>
                  <a:cubicBezTo>
                    <a:pt x="10973" y="40127"/>
                    <a:pt x="11076" y="40191"/>
                    <a:pt x="11243" y="40298"/>
                  </a:cubicBezTo>
                  <a:cubicBezTo>
                    <a:pt x="13079" y="41427"/>
                    <a:pt x="22530" y="47101"/>
                    <a:pt x="26262" y="47101"/>
                  </a:cubicBezTo>
                  <a:cubicBezTo>
                    <a:pt x="26842" y="47101"/>
                    <a:pt x="27284" y="46964"/>
                    <a:pt x="27538" y="46651"/>
                  </a:cubicBezTo>
                  <a:cubicBezTo>
                    <a:pt x="29248" y="44529"/>
                    <a:pt x="19188" y="37534"/>
                    <a:pt x="15790" y="35253"/>
                  </a:cubicBezTo>
                  <a:cubicBezTo>
                    <a:pt x="15341" y="34967"/>
                    <a:pt x="15014" y="34743"/>
                    <a:pt x="14835" y="34629"/>
                  </a:cubicBezTo>
                  <a:cubicBezTo>
                    <a:pt x="14763" y="34583"/>
                    <a:pt x="14717" y="34550"/>
                    <a:pt x="14698" y="34542"/>
                  </a:cubicBezTo>
                  <a:lnTo>
                    <a:pt x="14698" y="34542"/>
                  </a:lnTo>
                  <a:cubicBezTo>
                    <a:pt x="15047" y="34625"/>
                    <a:pt x="24291" y="36892"/>
                    <a:pt x="29682" y="36892"/>
                  </a:cubicBezTo>
                  <a:cubicBezTo>
                    <a:pt x="31763" y="36892"/>
                    <a:pt x="33270" y="36554"/>
                    <a:pt x="33469" y="35622"/>
                  </a:cubicBezTo>
                  <a:cubicBezTo>
                    <a:pt x="34172" y="32340"/>
                    <a:pt x="16558" y="29299"/>
                    <a:pt x="15356" y="29094"/>
                  </a:cubicBezTo>
                  <a:lnTo>
                    <a:pt x="15349" y="29094"/>
                  </a:lnTo>
                  <a:cubicBezTo>
                    <a:pt x="15307" y="29082"/>
                    <a:pt x="15291" y="29082"/>
                    <a:pt x="15291" y="29082"/>
                  </a:cubicBezTo>
                  <a:cubicBezTo>
                    <a:pt x="15291" y="29082"/>
                    <a:pt x="15319" y="29075"/>
                    <a:pt x="15364" y="29059"/>
                  </a:cubicBezTo>
                  <a:cubicBezTo>
                    <a:pt x="16573" y="28698"/>
                    <a:pt x="32833" y="23756"/>
                    <a:pt x="32020" y="20722"/>
                  </a:cubicBezTo>
                  <a:cubicBezTo>
                    <a:pt x="31815" y="19962"/>
                    <a:pt x="30633" y="19673"/>
                    <a:pt x="28955" y="19673"/>
                  </a:cubicBezTo>
                  <a:cubicBezTo>
                    <a:pt x="23670" y="19673"/>
                    <a:pt x="13475" y="22539"/>
                    <a:pt x="13475" y="22539"/>
                  </a:cubicBezTo>
                  <a:cubicBezTo>
                    <a:pt x="13475" y="22539"/>
                    <a:pt x="13634" y="22375"/>
                    <a:pt x="13908" y="22082"/>
                  </a:cubicBezTo>
                  <a:cubicBezTo>
                    <a:pt x="13908" y="22075"/>
                    <a:pt x="13915" y="22075"/>
                    <a:pt x="13923" y="22064"/>
                  </a:cubicBezTo>
                  <a:cubicBezTo>
                    <a:pt x="16166" y="19695"/>
                    <a:pt x="25842" y="9125"/>
                    <a:pt x="23047" y="6548"/>
                  </a:cubicBezTo>
                  <a:cubicBezTo>
                    <a:pt x="22779" y="6299"/>
                    <a:pt x="22442" y="6185"/>
                    <a:pt x="22049" y="6185"/>
                  </a:cubicBezTo>
                  <a:cubicBezTo>
                    <a:pt x="18251" y="6185"/>
                    <a:pt x="9283" y="16845"/>
                    <a:pt x="7577" y="18920"/>
                  </a:cubicBezTo>
                  <a:cubicBezTo>
                    <a:pt x="7577" y="18927"/>
                    <a:pt x="7570" y="18934"/>
                    <a:pt x="7563" y="18943"/>
                  </a:cubicBezTo>
                  <a:cubicBezTo>
                    <a:pt x="7426" y="19106"/>
                    <a:pt x="7338" y="19216"/>
                    <a:pt x="7304" y="19247"/>
                  </a:cubicBezTo>
                  <a:cubicBezTo>
                    <a:pt x="7315" y="19201"/>
                    <a:pt x="7338" y="19041"/>
                    <a:pt x="7376" y="18802"/>
                  </a:cubicBezTo>
                  <a:cubicBezTo>
                    <a:pt x="7817" y="15855"/>
                    <a:pt x="10041" y="1"/>
                    <a:pt x="60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4"/>
            <p:cNvSpPr/>
            <p:nvPr/>
          </p:nvSpPr>
          <p:spPr>
            <a:xfrm rot="10800000">
              <a:off x="7958003" y="61908"/>
              <a:ext cx="372346" cy="709261"/>
            </a:xfrm>
            <a:custGeom>
              <a:avLst/>
              <a:gdLst/>
              <a:ahLst/>
              <a:cxnLst/>
              <a:rect l="l" t="t" r="r" b="b"/>
              <a:pathLst>
                <a:path w="13567" h="25843" extrusionOk="0">
                  <a:moveTo>
                    <a:pt x="1" y="1"/>
                  </a:moveTo>
                  <a:lnTo>
                    <a:pt x="97" y="423"/>
                  </a:lnTo>
                  <a:lnTo>
                    <a:pt x="256" y="1089"/>
                  </a:lnTo>
                  <a:cubicBezTo>
                    <a:pt x="256" y="1089"/>
                    <a:pt x="6003" y="25843"/>
                    <a:pt x="9877" y="25843"/>
                  </a:cubicBezTo>
                  <a:cubicBezTo>
                    <a:pt x="9914" y="25843"/>
                    <a:pt x="9952" y="25840"/>
                    <a:pt x="9989" y="25836"/>
                  </a:cubicBezTo>
                  <a:cubicBezTo>
                    <a:pt x="13566" y="25395"/>
                    <a:pt x="10540" y="12365"/>
                    <a:pt x="10061" y="10347"/>
                  </a:cubicBezTo>
                  <a:cubicBezTo>
                    <a:pt x="9978" y="10046"/>
                    <a:pt x="9153" y="8932"/>
                    <a:pt x="8985" y="8723"/>
                  </a:cubicBezTo>
                  <a:cubicBezTo>
                    <a:pt x="7023" y="6260"/>
                    <a:pt x="4659" y="4093"/>
                    <a:pt x="2355" y="1963"/>
                  </a:cubicBezTo>
                  <a:cubicBezTo>
                    <a:pt x="1609" y="1278"/>
                    <a:pt x="857" y="54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4"/>
            <p:cNvSpPr/>
            <p:nvPr/>
          </p:nvSpPr>
          <p:spPr>
            <a:xfrm rot="10800000">
              <a:off x="7418325" y="582567"/>
              <a:ext cx="927147" cy="842754"/>
            </a:xfrm>
            <a:custGeom>
              <a:avLst/>
              <a:gdLst/>
              <a:ahLst/>
              <a:cxnLst/>
              <a:rect l="l" t="t" r="r" b="b"/>
              <a:pathLst>
                <a:path w="33782" h="30707" extrusionOk="0">
                  <a:moveTo>
                    <a:pt x="21658" y="0"/>
                  </a:moveTo>
                  <a:cubicBezTo>
                    <a:pt x="17860" y="0"/>
                    <a:pt x="8892" y="10660"/>
                    <a:pt x="7186" y="12735"/>
                  </a:cubicBezTo>
                  <a:cubicBezTo>
                    <a:pt x="7186" y="12742"/>
                    <a:pt x="7179" y="12749"/>
                    <a:pt x="7172" y="12758"/>
                  </a:cubicBezTo>
                  <a:cubicBezTo>
                    <a:pt x="7035" y="12921"/>
                    <a:pt x="6947" y="13031"/>
                    <a:pt x="6913" y="13062"/>
                  </a:cubicBezTo>
                  <a:cubicBezTo>
                    <a:pt x="6913" y="13061"/>
                    <a:pt x="6913" y="13061"/>
                    <a:pt x="6913" y="13061"/>
                  </a:cubicBezTo>
                  <a:cubicBezTo>
                    <a:pt x="6889" y="13061"/>
                    <a:pt x="964" y="20665"/>
                    <a:pt x="1" y="21965"/>
                  </a:cubicBezTo>
                  <a:lnTo>
                    <a:pt x="210" y="22388"/>
                  </a:lnTo>
                  <a:lnTo>
                    <a:pt x="271" y="22658"/>
                  </a:lnTo>
                  <a:lnTo>
                    <a:pt x="450" y="23403"/>
                  </a:lnTo>
                  <a:lnTo>
                    <a:pt x="522" y="23699"/>
                  </a:lnTo>
                  <a:cubicBezTo>
                    <a:pt x="2233" y="24338"/>
                    <a:pt x="8004" y="26475"/>
                    <a:pt x="14444" y="28444"/>
                  </a:cubicBezTo>
                  <a:cubicBezTo>
                    <a:pt x="14372" y="28398"/>
                    <a:pt x="14326" y="28365"/>
                    <a:pt x="14307" y="28357"/>
                  </a:cubicBezTo>
                  <a:lnTo>
                    <a:pt x="14307" y="28357"/>
                  </a:lnTo>
                  <a:cubicBezTo>
                    <a:pt x="14656" y="28440"/>
                    <a:pt x="23900" y="30707"/>
                    <a:pt x="29291" y="30707"/>
                  </a:cubicBezTo>
                  <a:cubicBezTo>
                    <a:pt x="31372" y="30707"/>
                    <a:pt x="32879" y="30369"/>
                    <a:pt x="33078" y="29437"/>
                  </a:cubicBezTo>
                  <a:cubicBezTo>
                    <a:pt x="33781" y="26155"/>
                    <a:pt x="16167" y="23114"/>
                    <a:pt x="14965" y="22909"/>
                  </a:cubicBezTo>
                  <a:lnTo>
                    <a:pt x="14958" y="22909"/>
                  </a:lnTo>
                  <a:cubicBezTo>
                    <a:pt x="12631" y="22812"/>
                    <a:pt x="10400" y="22779"/>
                    <a:pt x="8439" y="22779"/>
                  </a:cubicBezTo>
                  <a:cubicBezTo>
                    <a:pt x="4224" y="22779"/>
                    <a:pt x="1255" y="22932"/>
                    <a:pt x="1255" y="22932"/>
                  </a:cubicBezTo>
                  <a:cubicBezTo>
                    <a:pt x="5274" y="21730"/>
                    <a:pt x="9597" y="19065"/>
                    <a:pt x="13517" y="15897"/>
                  </a:cubicBezTo>
                  <a:cubicBezTo>
                    <a:pt x="13517" y="15890"/>
                    <a:pt x="13524" y="15890"/>
                    <a:pt x="13532" y="15879"/>
                  </a:cubicBezTo>
                  <a:cubicBezTo>
                    <a:pt x="15775" y="13510"/>
                    <a:pt x="25451" y="2940"/>
                    <a:pt x="22656" y="363"/>
                  </a:cubicBezTo>
                  <a:cubicBezTo>
                    <a:pt x="22388" y="114"/>
                    <a:pt x="22051" y="0"/>
                    <a:pt x="21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4"/>
            <p:cNvSpPr/>
            <p:nvPr/>
          </p:nvSpPr>
          <p:spPr>
            <a:xfrm rot="10800000">
              <a:off x="8232316" y="794058"/>
              <a:ext cx="105746" cy="442990"/>
            </a:xfrm>
            <a:custGeom>
              <a:avLst/>
              <a:gdLst/>
              <a:ahLst/>
              <a:cxnLst/>
              <a:rect l="l" t="t" r="r" b="b"/>
              <a:pathLst>
                <a:path w="3853" h="16141" extrusionOk="0">
                  <a:moveTo>
                    <a:pt x="3852" y="0"/>
                  </a:moveTo>
                  <a:cubicBezTo>
                    <a:pt x="1122" y="6023"/>
                    <a:pt x="1" y="15798"/>
                    <a:pt x="282" y="16140"/>
                  </a:cubicBezTo>
                  <a:lnTo>
                    <a:pt x="38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4"/>
            <p:cNvSpPr/>
            <p:nvPr/>
          </p:nvSpPr>
          <p:spPr>
            <a:xfrm rot="10800000">
              <a:off x="7811173" y="794058"/>
              <a:ext cx="545030" cy="103138"/>
            </a:xfrm>
            <a:custGeom>
              <a:avLst/>
              <a:gdLst/>
              <a:ahLst/>
              <a:cxnLst/>
              <a:rect l="l" t="t" r="r" b="b"/>
              <a:pathLst>
                <a:path w="19859" h="3758" extrusionOk="0">
                  <a:moveTo>
                    <a:pt x="19858" y="1"/>
                  </a:moveTo>
                  <a:lnTo>
                    <a:pt x="19858" y="1"/>
                  </a:lnTo>
                  <a:cubicBezTo>
                    <a:pt x="13132" y="441"/>
                    <a:pt x="0" y="3757"/>
                    <a:pt x="0" y="3757"/>
                  </a:cubicBezTo>
                  <a:lnTo>
                    <a:pt x="198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4"/>
            <p:cNvSpPr/>
            <p:nvPr/>
          </p:nvSpPr>
          <p:spPr>
            <a:xfrm rot="10800000">
              <a:off x="7954875" y="540823"/>
              <a:ext cx="351543" cy="216431"/>
            </a:xfrm>
            <a:custGeom>
              <a:avLst/>
              <a:gdLst/>
              <a:ahLst/>
              <a:cxnLst/>
              <a:rect l="l" t="t" r="r" b="b"/>
              <a:pathLst>
                <a:path w="12809" h="7886" extrusionOk="0">
                  <a:moveTo>
                    <a:pt x="0" y="0"/>
                  </a:moveTo>
                  <a:lnTo>
                    <a:pt x="12808" y="7885"/>
                  </a:lnTo>
                  <a:cubicBezTo>
                    <a:pt x="9360" y="4088"/>
                    <a:pt x="1" y="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4"/>
            <p:cNvSpPr/>
            <p:nvPr/>
          </p:nvSpPr>
          <p:spPr>
            <a:xfrm rot="10800000">
              <a:off x="8255288" y="648984"/>
              <a:ext cx="243876" cy="231114"/>
            </a:xfrm>
            <a:custGeom>
              <a:avLst/>
              <a:gdLst/>
              <a:ahLst/>
              <a:cxnLst/>
              <a:rect l="l" t="t" r="r" b="b"/>
              <a:pathLst>
                <a:path w="8886" h="8421" extrusionOk="0">
                  <a:moveTo>
                    <a:pt x="5209" y="1"/>
                  </a:moveTo>
                  <a:cubicBezTo>
                    <a:pt x="5209" y="1"/>
                    <a:pt x="1" y="1297"/>
                    <a:pt x="457" y="5054"/>
                  </a:cubicBezTo>
                  <a:cubicBezTo>
                    <a:pt x="824" y="8051"/>
                    <a:pt x="4484" y="8420"/>
                    <a:pt x="6265" y="8420"/>
                  </a:cubicBezTo>
                  <a:cubicBezTo>
                    <a:pt x="6847" y="8420"/>
                    <a:pt x="7228" y="8381"/>
                    <a:pt x="7228" y="8381"/>
                  </a:cubicBezTo>
                  <a:cubicBezTo>
                    <a:pt x="8886" y="3180"/>
                    <a:pt x="5209" y="1"/>
                    <a:pt x="5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4"/>
            <p:cNvSpPr/>
            <p:nvPr/>
          </p:nvSpPr>
          <p:spPr>
            <a:xfrm rot="10800000">
              <a:off x="8226772" y="1439290"/>
              <a:ext cx="23301" cy="44543"/>
            </a:xfrm>
            <a:custGeom>
              <a:avLst/>
              <a:gdLst/>
              <a:ahLst/>
              <a:cxnLst/>
              <a:rect l="l" t="t" r="r" b="b"/>
              <a:pathLst>
                <a:path w="849" h="1623" extrusionOk="0">
                  <a:moveTo>
                    <a:pt x="642" y="0"/>
                  </a:moveTo>
                  <a:cubicBezTo>
                    <a:pt x="588" y="0"/>
                    <a:pt x="533" y="25"/>
                    <a:pt x="498" y="81"/>
                  </a:cubicBezTo>
                  <a:cubicBezTo>
                    <a:pt x="365" y="290"/>
                    <a:pt x="269" y="515"/>
                    <a:pt x="186" y="743"/>
                  </a:cubicBezTo>
                  <a:cubicBezTo>
                    <a:pt x="102" y="966"/>
                    <a:pt x="0" y="1214"/>
                    <a:pt x="27" y="1454"/>
                  </a:cubicBezTo>
                  <a:cubicBezTo>
                    <a:pt x="41" y="1560"/>
                    <a:pt x="120" y="1623"/>
                    <a:pt x="202" y="1623"/>
                  </a:cubicBezTo>
                  <a:cubicBezTo>
                    <a:pt x="255" y="1623"/>
                    <a:pt x="310" y="1597"/>
                    <a:pt x="350" y="1541"/>
                  </a:cubicBezTo>
                  <a:cubicBezTo>
                    <a:pt x="483" y="1359"/>
                    <a:pt x="525" y="1119"/>
                    <a:pt x="593" y="906"/>
                  </a:cubicBezTo>
                  <a:cubicBezTo>
                    <a:pt x="665" y="674"/>
                    <a:pt x="748" y="450"/>
                    <a:pt x="813" y="213"/>
                  </a:cubicBezTo>
                  <a:cubicBezTo>
                    <a:pt x="849" y="89"/>
                    <a:pt x="746"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4"/>
            <p:cNvSpPr/>
            <p:nvPr/>
          </p:nvSpPr>
          <p:spPr>
            <a:xfrm rot="10800000">
              <a:off x="8200590" y="1489570"/>
              <a:ext cx="14217" cy="54588"/>
            </a:xfrm>
            <a:custGeom>
              <a:avLst/>
              <a:gdLst/>
              <a:ahLst/>
              <a:cxnLst/>
              <a:rect l="l" t="t" r="r" b="b"/>
              <a:pathLst>
                <a:path w="518" h="1989" extrusionOk="0">
                  <a:moveTo>
                    <a:pt x="378" y="0"/>
                  </a:moveTo>
                  <a:cubicBezTo>
                    <a:pt x="334" y="0"/>
                    <a:pt x="291" y="30"/>
                    <a:pt x="285" y="89"/>
                  </a:cubicBezTo>
                  <a:cubicBezTo>
                    <a:pt x="244" y="693"/>
                    <a:pt x="65" y="1271"/>
                    <a:pt x="7" y="1869"/>
                  </a:cubicBezTo>
                  <a:cubicBezTo>
                    <a:pt x="1" y="1943"/>
                    <a:pt x="68" y="1989"/>
                    <a:pt x="133" y="1989"/>
                  </a:cubicBezTo>
                  <a:cubicBezTo>
                    <a:pt x="174" y="1989"/>
                    <a:pt x="215" y="1970"/>
                    <a:pt x="235" y="1929"/>
                  </a:cubicBezTo>
                  <a:cubicBezTo>
                    <a:pt x="509" y="1385"/>
                    <a:pt x="517" y="682"/>
                    <a:pt x="472" y="89"/>
                  </a:cubicBezTo>
                  <a:cubicBezTo>
                    <a:pt x="466" y="30"/>
                    <a:pt x="422" y="0"/>
                    <a:pt x="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4"/>
            <p:cNvSpPr/>
            <p:nvPr/>
          </p:nvSpPr>
          <p:spPr>
            <a:xfrm rot="10800000">
              <a:off x="8170867" y="1399028"/>
              <a:ext cx="17647" cy="40536"/>
            </a:xfrm>
            <a:custGeom>
              <a:avLst/>
              <a:gdLst/>
              <a:ahLst/>
              <a:cxnLst/>
              <a:rect l="l" t="t" r="r" b="b"/>
              <a:pathLst>
                <a:path w="643" h="1477" extrusionOk="0">
                  <a:moveTo>
                    <a:pt x="450" y="0"/>
                  </a:moveTo>
                  <a:cubicBezTo>
                    <a:pt x="395" y="0"/>
                    <a:pt x="342" y="30"/>
                    <a:pt x="327" y="99"/>
                  </a:cubicBezTo>
                  <a:cubicBezTo>
                    <a:pt x="277" y="316"/>
                    <a:pt x="205" y="529"/>
                    <a:pt x="141" y="737"/>
                  </a:cubicBezTo>
                  <a:cubicBezTo>
                    <a:pt x="79" y="939"/>
                    <a:pt x="0" y="1125"/>
                    <a:pt x="34" y="1334"/>
                  </a:cubicBezTo>
                  <a:cubicBezTo>
                    <a:pt x="46" y="1427"/>
                    <a:pt x="134" y="1477"/>
                    <a:pt x="220" y="1477"/>
                  </a:cubicBezTo>
                  <a:cubicBezTo>
                    <a:pt x="272" y="1477"/>
                    <a:pt x="324" y="1459"/>
                    <a:pt x="358" y="1422"/>
                  </a:cubicBezTo>
                  <a:cubicBezTo>
                    <a:pt x="642" y="1118"/>
                    <a:pt x="597" y="525"/>
                    <a:pt x="593" y="133"/>
                  </a:cubicBezTo>
                  <a:cubicBezTo>
                    <a:pt x="593" y="50"/>
                    <a:pt x="520" y="0"/>
                    <a:pt x="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4"/>
            <p:cNvSpPr/>
            <p:nvPr/>
          </p:nvSpPr>
          <p:spPr>
            <a:xfrm rot="10800000">
              <a:off x="8218978" y="1364805"/>
              <a:ext cx="17675" cy="48687"/>
            </a:xfrm>
            <a:custGeom>
              <a:avLst/>
              <a:gdLst/>
              <a:ahLst/>
              <a:cxnLst/>
              <a:rect l="l" t="t" r="r" b="b"/>
              <a:pathLst>
                <a:path w="644" h="1774" extrusionOk="0">
                  <a:moveTo>
                    <a:pt x="499" y="1"/>
                  </a:moveTo>
                  <a:cubicBezTo>
                    <a:pt x="445" y="1"/>
                    <a:pt x="389" y="36"/>
                    <a:pt x="382" y="103"/>
                  </a:cubicBezTo>
                  <a:cubicBezTo>
                    <a:pt x="351" y="381"/>
                    <a:pt x="268" y="654"/>
                    <a:pt x="191" y="921"/>
                  </a:cubicBezTo>
                  <a:cubicBezTo>
                    <a:pt x="127" y="1149"/>
                    <a:pt x="13" y="1362"/>
                    <a:pt x="5" y="1597"/>
                  </a:cubicBezTo>
                  <a:cubicBezTo>
                    <a:pt x="1" y="1715"/>
                    <a:pt x="88" y="1773"/>
                    <a:pt x="180" y="1773"/>
                  </a:cubicBezTo>
                  <a:cubicBezTo>
                    <a:pt x="242" y="1773"/>
                    <a:pt x="307" y="1746"/>
                    <a:pt x="347" y="1693"/>
                  </a:cubicBezTo>
                  <a:cubicBezTo>
                    <a:pt x="644" y="1278"/>
                    <a:pt x="591" y="586"/>
                    <a:pt x="598" y="103"/>
                  </a:cubicBezTo>
                  <a:cubicBezTo>
                    <a:pt x="600" y="34"/>
                    <a:pt x="551" y="1"/>
                    <a:pt x="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4"/>
            <p:cNvSpPr/>
            <p:nvPr/>
          </p:nvSpPr>
          <p:spPr>
            <a:xfrm rot="10800000">
              <a:off x="8260310" y="1256452"/>
              <a:ext cx="16055" cy="49593"/>
            </a:xfrm>
            <a:custGeom>
              <a:avLst/>
              <a:gdLst/>
              <a:ahLst/>
              <a:cxnLst/>
              <a:rect l="l" t="t" r="r" b="b"/>
              <a:pathLst>
                <a:path w="585" h="1807" extrusionOk="0">
                  <a:moveTo>
                    <a:pt x="382" y="0"/>
                  </a:moveTo>
                  <a:cubicBezTo>
                    <a:pt x="328" y="0"/>
                    <a:pt x="268" y="40"/>
                    <a:pt x="266" y="105"/>
                  </a:cubicBezTo>
                  <a:cubicBezTo>
                    <a:pt x="255" y="428"/>
                    <a:pt x="201" y="751"/>
                    <a:pt x="148" y="1066"/>
                  </a:cubicBezTo>
                  <a:cubicBezTo>
                    <a:pt x="106" y="1302"/>
                    <a:pt x="0" y="1526"/>
                    <a:pt x="148" y="1731"/>
                  </a:cubicBezTo>
                  <a:cubicBezTo>
                    <a:pt x="177" y="1774"/>
                    <a:pt x="228" y="1806"/>
                    <a:pt x="279" y="1806"/>
                  </a:cubicBezTo>
                  <a:cubicBezTo>
                    <a:pt x="302" y="1806"/>
                    <a:pt x="325" y="1800"/>
                    <a:pt x="346" y="1784"/>
                  </a:cubicBezTo>
                  <a:cubicBezTo>
                    <a:pt x="585" y="1621"/>
                    <a:pt x="559" y="1332"/>
                    <a:pt x="562" y="1063"/>
                  </a:cubicBezTo>
                  <a:cubicBezTo>
                    <a:pt x="566" y="731"/>
                    <a:pt x="517" y="405"/>
                    <a:pt x="467" y="74"/>
                  </a:cubicBezTo>
                  <a:cubicBezTo>
                    <a:pt x="461" y="23"/>
                    <a:pt x="423" y="0"/>
                    <a:pt x="3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4"/>
            <p:cNvSpPr/>
            <p:nvPr/>
          </p:nvSpPr>
          <p:spPr>
            <a:xfrm rot="10800000">
              <a:off x="8191011" y="1249536"/>
              <a:ext cx="19239" cy="45970"/>
            </a:xfrm>
            <a:custGeom>
              <a:avLst/>
              <a:gdLst/>
              <a:ahLst/>
              <a:cxnLst/>
              <a:rect l="l" t="t" r="r" b="b"/>
              <a:pathLst>
                <a:path w="701" h="1675" extrusionOk="0">
                  <a:moveTo>
                    <a:pt x="446" y="1"/>
                  </a:moveTo>
                  <a:cubicBezTo>
                    <a:pt x="351" y="1"/>
                    <a:pt x="252" y="67"/>
                    <a:pt x="248" y="180"/>
                  </a:cubicBezTo>
                  <a:cubicBezTo>
                    <a:pt x="245" y="419"/>
                    <a:pt x="210" y="656"/>
                    <a:pt x="150" y="888"/>
                  </a:cubicBezTo>
                  <a:cubicBezTo>
                    <a:pt x="96" y="1104"/>
                    <a:pt x="1" y="1283"/>
                    <a:pt x="36" y="1507"/>
                  </a:cubicBezTo>
                  <a:cubicBezTo>
                    <a:pt x="56" y="1624"/>
                    <a:pt x="153" y="1675"/>
                    <a:pt x="253" y="1675"/>
                  </a:cubicBezTo>
                  <a:cubicBezTo>
                    <a:pt x="319" y="1675"/>
                    <a:pt x="386" y="1653"/>
                    <a:pt x="434" y="1614"/>
                  </a:cubicBezTo>
                  <a:cubicBezTo>
                    <a:pt x="625" y="1458"/>
                    <a:pt x="655" y="1149"/>
                    <a:pt x="678" y="914"/>
                  </a:cubicBezTo>
                  <a:cubicBezTo>
                    <a:pt x="701" y="648"/>
                    <a:pt x="666" y="389"/>
                    <a:pt x="610" y="131"/>
                  </a:cubicBezTo>
                  <a:cubicBezTo>
                    <a:pt x="590" y="41"/>
                    <a:pt x="519" y="1"/>
                    <a:pt x="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4"/>
            <p:cNvSpPr/>
            <p:nvPr/>
          </p:nvSpPr>
          <p:spPr>
            <a:xfrm rot="10800000">
              <a:off x="8192054" y="1152957"/>
              <a:ext cx="14738" cy="38999"/>
            </a:xfrm>
            <a:custGeom>
              <a:avLst/>
              <a:gdLst/>
              <a:ahLst/>
              <a:cxnLst/>
              <a:rect l="l" t="t" r="r" b="b"/>
              <a:pathLst>
                <a:path w="537" h="1421" extrusionOk="0">
                  <a:moveTo>
                    <a:pt x="299" y="1"/>
                  </a:moveTo>
                  <a:cubicBezTo>
                    <a:pt x="221" y="1"/>
                    <a:pt x="143" y="52"/>
                    <a:pt x="149" y="149"/>
                  </a:cubicBezTo>
                  <a:cubicBezTo>
                    <a:pt x="161" y="354"/>
                    <a:pt x="152" y="563"/>
                    <a:pt x="115" y="768"/>
                  </a:cubicBezTo>
                  <a:cubicBezTo>
                    <a:pt x="80" y="947"/>
                    <a:pt x="1" y="1110"/>
                    <a:pt x="50" y="1293"/>
                  </a:cubicBezTo>
                  <a:cubicBezTo>
                    <a:pt x="71" y="1378"/>
                    <a:pt x="140" y="1420"/>
                    <a:pt x="214" y="1420"/>
                  </a:cubicBezTo>
                  <a:cubicBezTo>
                    <a:pt x="259" y="1420"/>
                    <a:pt x="305" y="1404"/>
                    <a:pt x="343" y="1372"/>
                  </a:cubicBezTo>
                  <a:cubicBezTo>
                    <a:pt x="506" y="1232"/>
                    <a:pt x="514" y="984"/>
                    <a:pt x="526" y="784"/>
                  </a:cubicBezTo>
                  <a:cubicBezTo>
                    <a:pt x="536" y="551"/>
                    <a:pt x="503" y="331"/>
                    <a:pt x="445" y="107"/>
                  </a:cubicBezTo>
                  <a:cubicBezTo>
                    <a:pt x="426" y="35"/>
                    <a:pt x="362" y="1"/>
                    <a:pt x="2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4"/>
            <p:cNvSpPr/>
            <p:nvPr/>
          </p:nvSpPr>
          <p:spPr>
            <a:xfrm rot="10800000">
              <a:off x="8262698" y="1183311"/>
              <a:ext cx="18663" cy="45559"/>
            </a:xfrm>
            <a:custGeom>
              <a:avLst/>
              <a:gdLst/>
              <a:ahLst/>
              <a:cxnLst/>
              <a:rect l="l" t="t" r="r" b="b"/>
              <a:pathLst>
                <a:path w="680" h="1660" extrusionOk="0">
                  <a:moveTo>
                    <a:pt x="557" y="1"/>
                  </a:moveTo>
                  <a:cubicBezTo>
                    <a:pt x="510" y="1"/>
                    <a:pt x="466" y="26"/>
                    <a:pt x="456" y="83"/>
                  </a:cubicBezTo>
                  <a:cubicBezTo>
                    <a:pt x="414" y="315"/>
                    <a:pt x="349" y="555"/>
                    <a:pt x="265" y="778"/>
                  </a:cubicBezTo>
                  <a:cubicBezTo>
                    <a:pt x="182" y="999"/>
                    <a:pt x="49" y="1223"/>
                    <a:pt x="14" y="1459"/>
                  </a:cubicBezTo>
                  <a:cubicBezTo>
                    <a:pt x="0" y="1563"/>
                    <a:pt x="80" y="1660"/>
                    <a:pt x="172" y="1660"/>
                  </a:cubicBezTo>
                  <a:cubicBezTo>
                    <a:pt x="208" y="1660"/>
                    <a:pt x="246" y="1645"/>
                    <a:pt x="281" y="1611"/>
                  </a:cubicBezTo>
                  <a:cubicBezTo>
                    <a:pt x="646" y="1250"/>
                    <a:pt x="672" y="592"/>
                    <a:pt x="679" y="109"/>
                  </a:cubicBezTo>
                  <a:cubicBezTo>
                    <a:pt x="679" y="41"/>
                    <a:pt x="617" y="1"/>
                    <a:pt x="5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4"/>
            <p:cNvSpPr/>
            <p:nvPr/>
          </p:nvSpPr>
          <p:spPr>
            <a:xfrm rot="10800000">
              <a:off x="8200398" y="1070567"/>
              <a:ext cx="14848" cy="41963"/>
            </a:xfrm>
            <a:custGeom>
              <a:avLst/>
              <a:gdLst/>
              <a:ahLst/>
              <a:cxnLst/>
              <a:rect l="l" t="t" r="r" b="b"/>
              <a:pathLst>
                <a:path w="541" h="1529" extrusionOk="0">
                  <a:moveTo>
                    <a:pt x="280" y="0"/>
                  </a:moveTo>
                  <a:cubicBezTo>
                    <a:pt x="211" y="0"/>
                    <a:pt x="137" y="49"/>
                    <a:pt x="137" y="132"/>
                  </a:cubicBezTo>
                  <a:cubicBezTo>
                    <a:pt x="134" y="550"/>
                    <a:pt x="0" y="984"/>
                    <a:pt x="31" y="1398"/>
                  </a:cubicBezTo>
                  <a:cubicBezTo>
                    <a:pt x="38" y="1480"/>
                    <a:pt x="102" y="1529"/>
                    <a:pt x="168" y="1529"/>
                  </a:cubicBezTo>
                  <a:cubicBezTo>
                    <a:pt x="210" y="1529"/>
                    <a:pt x="253" y="1509"/>
                    <a:pt x="282" y="1467"/>
                  </a:cubicBezTo>
                  <a:cubicBezTo>
                    <a:pt x="541" y="1079"/>
                    <a:pt x="483" y="528"/>
                    <a:pt x="400" y="94"/>
                  </a:cubicBezTo>
                  <a:cubicBezTo>
                    <a:pt x="387" y="30"/>
                    <a:pt x="335" y="0"/>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4"/>
            <p:cNvSpPr/>
            <p:nvPr/>
          </p:nvSpPr>
          <p:spPr>
            <a:xfrm rot="10800000">
              <a:off x="8225455" y="1100372"/>
              <a:ext cx="14601" cy="31836"/>
            </a:xfrm>
            <a:custGeom>
              <a:avLst/>
              <a:gdLst/>
              <a:ahLst/>
              <a:cxnLst/>
              <a:rect l="l" t="t" r="r" b="b"/>
              <a:pathLst>
                <a:path w="532" h="1160" extrusionOk="0">
                  <a:moveTo>
                    <a:pt x="415" y="0"/>
                  </a:moveTo>
                  <a:cubicBezTo>
                    <a:pt x="376" y="0"/>
                    <a:pt x="338" y="21"/>
                    <a:pt x="323" y="70"/>
                  </a:cubicBezTo>
                  <a:cubicBezTo>
                    <a:pt x="269" y="234"/>
                    <a:pt x="197" y="393"/>
                    <a:pt x="137" y="557"/>
                  </a:cubicBezTo>
                  <a:cubicBezTo>
                    <a:pt x="83" y="705"/>
                    <a:pt x="0" y="860"/>
                    <a:pt x="15" y="1025"/>
                  </a:cubicBezTo>
                  <a:cubicBezTo>
                    <a:pt x="22" y="1111"/>
                    <a:pt x="85" y="1160"/>
                    <a:pt x="153" y="1160"/>
                  </a:cubicBezTo>
                  <a:cubicBezTo>
                    <a:pt x="197" y="1160"/>
                    <a:pt x="244" y="1139"/>
                    <a:pt x="278" y="1093"/>
                  </a:cubicBezTo>
                  <a:cubicBezTo>
                    <a:pt x="372" y="967"/>
                    <a:pt x="383" y="788"/>
                    <a:pt x="414" y="632"/>
                  </a:cubicBezTo>
                  <a:cubicBezTo>
                    <a:pt x="452" y="465"/>
                    <a:pt x="471" y="290"/>
                    <a:pt x="513" y="123"/>
                  </a:cubicBezTo>
                  <a:cubicBezTo>
                    <a:pt x="531" y="48"/>
                    <a:pt x="473" y="0"/>
                    <a:pt x="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4"/>
            <p:cNvSpPr/>
            <p:nvPr/>
          </p:nvSpPr>
          <p:spPr>
            <a:xfrm rot="10800000">
              <a:off x="8245160" y="968993"/>
              <a:ext cx="15836" cy="37545"/>
            </a:xfrm>
            <a:custGeom>
              <a:avLst/>
              <a:gdLst/>
              <a:ahLst/>
              <a:cxnLst/>
              <a:rect l="l" t="t" r="r" b="b"/>
              <a:pathLst>
                <a:path w="577" h="1368" extrusionOk="0">
                  <a:moveTo>
                    <a:pt x="391" y="1"/>
                  </a:moveTo>
                  <a:cubicBezTo>
                    <a:pt x="355" y="1"/>
                    <a:pt x="318" y="24"/>
                    <a:pt x="318" y="65"/>
                  </a:cubicBezTo>
                  <a:cubicBezTo>
                    <a:pt x="322" y="263"/>
                    <a:pt x="284" y="475"/>
                    <a:pt x="219" y="661"/>
                  </a:cubicBezTo>
                  <a:cubicBezTo>
                    <a:pt x="158" y="836"/>
                    <a:pt x="41" y="996"/>
                    <a:pt x="14" y="1179"/>
                  </a:cubicBezTo>
                  <a:cubicBezTo>
                    <a:pt x="0" y="1280"/>
                    <a:pt x="75" y="1367"/>
                    <a:pt x="161" y="1367"/>
                  </a:cubicBezTo>
                  <a:cubicBezTo>
                    <a:pt x="194" y="1367"/>
                    <a:pt x="229" y="1354"/>
                    <a:pt x="261" y="1323"/>
                  </a:cubicBezTo>
                  <a:cubicBezTo>
                    <a:pt x="576" y="1023"/>
                    <a:pt x="512" y="433"/>
                    <a:pt x="451" y="50"/>
                  </a:cubicBezTo>
                  <a:cubicBezTo>
                    <a:pt x="446" y="16"/>
                    <a:pt x="419" y="1"/>
                    <a:pt x="3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4"/>
            <p:cNvSpPr/>
            <p:nvPr/>
          </p:nvSpPr>
          <p:spPr>
            <a:xfrm rot="10800000">
              <a:off x="8311001" y="1032171"/>
              <a:ext cx="15973" cy="28131"/>
            </a:xfrm>
            <a:custGeom>
              <a:avLst/>
              <a:gdLst/>
              <a:ahLst/>
              <a:cxnLst/>
              <a:rect l="l" t="t" r="r" b="b"/>
              <a:pathLst>
                <a:path w="582" h="1025" extrusionOk="0">
                  <a:moveTo>
                    <a:pt x="424" y="0"/>
                  </a:moveTo>
                  <a:cubicBezTo>
                    <a:pt x="388" y="0"/>
                    <a:pt x="353" y="18"/>
                    <a:pt x="327" y="62"/>
                  </a:cubicBezTo>
                  <a:cubicBezTo>
                    <a:pt x="247" y="195"/>
                    <a:pt x="174" y="328"/>
                    <a:pt x="118" y="472"/>
                  </a:cubicBezTo>
                  <a:cubicBezTo>
                    <a:pt x="68" y="609"/>
                    <a:pt x="0" y="769"/>
                    <a:pt x="49" y="914"/>
                  </a:cubicBezTo>
                  <a:cubicBezTo>
                    <a:pt x="73" y="987"/>
                    <a:pt x="133" y="1025"/>
                    <a:pt x="195" y="1025"/>
                  </a:cubicBezTo>
                  <a:cubicBezTo>
                    <a:pt x="245" y="1025"/>
                    <a:pt x="297" y="1001"/>
                    <a:pt x="330" y="951"/>
                  </a:cubicBezTo>
                  <a:cubicBezTo>
                    <a:pt x="407" y="846"/>
                    <a:pt x="399" y="709"/>
                    <a:pt x="425" y="583"/>
                  </a:cubicBezTo>
                  <a:cubicBezTo>
                    <a:pt x="453" y="450"/>
                    <a:pt x="486" y="316"/>
                    <a:pt x="539" y="191"/>
                  </a:cubicBezTo>
                  <a:cubicBezTo>
                    <a:pt x="582" y="92"/>
                    <a:pt x="504"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4"/>
            <p:cNvSpPr/>
            <p:nvPr/>
          </p:nvSpPr>
          <p:spPr>
            <a:xfrm rot="10800000">
              <a:off x="7916259" y="944320"/>
              <a:ext cx="54259" cy="23630"/>
            </a:xfrm>
            <a:custGeom>
              <a:avLst/>
              <a:gdLst/>
              <a:ahLst/>
              <a:cxnLst/>
              <a:rect l="l" t="t" r="r" b="b"/>
              <a:pathLst>
                <a:path w="1977" h="861" extrusionOk="0">
                  <a:moveTo>
                    <a:pt x="1690" y="1"/>
                  </a:moveTo>
                  <a:cubicBezTo>
                    <a:pt x="1416" y="1"/>
                    <a:pt x="1157" y="118"/>
                    <a:pt x="904" y="222"/>
                  </a:cubicBezTo>
                  <a:cubicBezTo>
                    <a:pt x="631" y="339"/>
                    <a:pt x="349" y="457"/>
                    <a:pt x="102" y="632"/>
                  </a:cubicBezTo>
                  <a:cubicBezTo>
                    <a:pt x="0" y="705"/>
                    <a:pt x="48" y="860"/>
                    <a:pt x="166" y="860"/>
                  </a:cubicBezTo>
                  <a:cubicBezTo>
                    <a:pt x="176" y="860"/>
                    <a:pt x="186" y="859"/>
                    <a:pt x="197" y="857"/>
                  </a:cubicBezTo>
                  <a:cubicBezTo>
                    <a:pt x="513" y="788"/>
                    <a:pt x="817" y="666"/>
                    <a:pt x="1129" y="567"/>
                  </a:cubicBezTo>
                  <a:cubicBezTo>
                    <a:pt x="1391" y="487"/>
                    <a:pt x="1649" y="415"/>
                    <a:pt x="1870" y="244"/>
                  </a:cubicBezTo>
                  <a:cubicBezTo>
                    <a:pt x="1976" y="160"/>
                    <a:pt x="1877" y="13"/>
                    <a:pt x="1771" y="4"/>
                  </a:cubicBezTo>
                  <a:cubicBezTo>
                    <a:pt x="1744" y="2"/>
                    <a:pt x="1717" y="1"/>
                    <a:pt x="16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4"/>
            <p:cNvSpPr/>
            <p:nvPr/>
          </p:nvSpPr>
          <p:spPr>
            <a:xfrm rot="10800000">
              <a:off x="7927347" y="921156"/>
              <a:ext cx="40893" cy="17345"/>
            </a:xfrm>
            <a:custGeom>
              <a:avLst/>
              <a:gdLst/>
              <a:ahLst/>
              <a:cxnLst/>
              <a:rect l="l" t="t" r="r" b="b"/>
              <a:pathLst>
                <a:path w="1490" h="632" extrusionOk="0">
                  <a:moveTo>
                    <a:pt x="1219" y="1"/>
                  </a:moveTo>
                  <a:cubicBezTo>
                    <a:pt x="1208" y="1"/>
                    <a:pt x="1197" y="2"/>
                    <a:pt x="1186" y="4"/>
                  </a:cubicBezTo>
                  <a:cubicBezTo>
                    <a:pt x="1018" y="38"/>
                    <a:pt x="878" y="149"/>
                    <a:pt x="718" y="205"/>
                  </a:cubicBezTo>
                  <a:cubicBezTo>
                    <a:pt x="555" y="270"/>
                    <a:pt x="369" y="312"/>
                    <a:pt x="194" y="331"/>
                  </a:cubicBezTo>
                  <a:cubicBezTo>
                    <a:pt x="57" y="346"/>
                    <a:pt x="0" y="559"/>
                    <a:pt x="160" y="593"/>
                  </a:cubicBezTo>
                  <a:cubicBezTo>
                    <a:pt x="274" y="617"/>
                    <a:pt x="403" y="632"/>
                    <a:pt x="534" y="632"/>
                  </a:cubicBezTo>
                  <a:cubicBezTo>
                    <a:pt x="863" y="632"/>
                    <a:pt x="1211" y="541"/>
                    <a:pt x="1395" y="277"/>
                  </a:cubicBezTo>
                  <a:cubicBezTo>
                    <a:pt x="1490" y="144"/>
                    <a:pt x="1354" y="1"/>
                    <a:pt x="1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4"/>
            <p:cNvSpPr/>
            <p:nvPr/>
          </p:nvSpPr>
          <p:spPr>
            <a:xfrm rot="10800000">
              <a:off x="7794266" y="996548"/>
              <a:ext cx="26677" cy="12295"/>
            </a:xfrm>
            <a:custGeom>
              <a:avLst/>
              <a:gdLst/>
              <a:ahLst/>
              <a:cxnLst/>
              <a:rect l="l" t="t" r="r" b="b"/>
              <a:pathLst>
                <a:path w="972" h="448" extrusionOk="0">
                  <a:moveTo>
                    <a:pt x="726" y="0"/>
                  </a:moveTo>
                  <a:cubicBezTo>
                    <a:pt x="637" y="0"/>
                    <a:pt x="544" y="26"/>
                    <a:pt x="469" y="50"/>
                  </a:cubicBezTo>
                  <a:cubicBezTo>
                    <a:pt x="336" y="92"/>
                    <a:pt x="196" y="145"/>
                    <a:pt x="92" y="236"/>
                  </a:cubicBezTo>
                  <a:cubicBezTo>
                    <a:pt x="1" y="317"/>
                    <a:pt x="86" y="448"/>
                    <a:pt x="189" y="448"/>
                  </a:cubicBezTo>
                  <a:cubicBezTo>
                    <a:pt x="197" y="448"/>
                    <a:pt x="206" y="447"/>
                    <a:pt x="214" y="445"/>
                  </a:cubicBezTo>
                  <a:cubicBezTo>
                    <a:pt x="336" y="419"/>
                    <a:pt x="450" y="366"/>
                    <a:pt x="571" y="339"/>
                  </a:cubicBezTo>
                  <a:cubicBezTo>
                    <a:pt x="689" y="316"/>
                    <a:pt x="807" y="320"/>
                    <a:pt x="906" y="240"/>
                  </a:cubicBezTo>
                  <a:cubicBezTo>
                    <a:pt x="971" y="187"/>
                    <a:pt x="944" y="80"/>
                    <a:pt x="880" y="38"/>
                  </a:cubicBezTo>
                  <a:cubicBezTo>
                    <a:pt x="834" y="10"/>
                    <a:pt x="781" y="0"/>
                    <a:pt x="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4"/>
            <p:cNvSpPr/>
            <p:nvPr/>
          </p:nvSpPr>
          <p:spPr>
            <a:xfrm rot="10800000">
              <a:off x="7794815" y="953953"/>
              <a:ext cx="29284" cy="14052"/>
            </a:xfrm>
            <a:custGeom>
              <a:avLst/>
              <a:gdLst/>
              <a:ahLst/>
              <a:cxnLst/>
              <a:rect l="l" t="t" r="r" b="b"/>
              <a:pathLst>
                <a:path w="1067" h="512" extrusionOk="0">
                  <a:moveTo>
                    <a:pt x="830" y="1"/>
                  </a:moveTo>
                  <a:cubicBezTo>
                    <a:pt x="710" y="1"/>
                    <a:pt x="600" y="68"/>
                    <a:pt x="493" y="113"/>
                  </a:cubicBezTo>
                  <a:cubicBezTo>
                    <a:pt x="363" y="166"/>
                    <a:pt x="242" y="227"/>
                    <a:pt x="120" y="284"/>
                  </a:cubicBezTo>
                  <a:cubicBezTo>
                    <a:pt x="1" y="340"/>
                    <a:pt x="70" y="512"/>
                    <a:pt x="184" y="512"/>
                  </a:cubicBezTo>
                  <a:cubicBezTo>
                    <a:pt x="192" y="512"/>
                    <a:pt x="202" y="511"/>
                    <a:pt x="211" y="508"/>
                  </a:cubicBezTo>
                  <a:cubicBezTo>
                    <a:pt x="348" y="475"/>
                    <a:pt x="481" y="444"/>
                    <a:pt x="614" y="406"/>
                  </a:cubicBezTo>
                  <a:cubicBezTo>
                    <a:pt x="744" y="368"/>
                    <a:pt x="873" y="345"/>
                    <a:pt x="967" y="250"/>
                  </a:cubicBezTo>
                  <a:cubicBezTo>
                    <a:pt x="1067" y="155"/>
                    <a:pt x="987" y="15"/>
                    <a:pt x="865" y="3"/>
                  </a:cubicBezTo>
                  <a:cubicBezTo>
                    <a:pt x="853" y="1"/>
                    <a:pt x="842"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4"/>
            <p:cNvSpPr/>
            <p:nvPr/>
          </p:nvSpPr>
          <p:spPr>
            <a:xfrm rot="10800000">
              <a:off x="7858268" y="922748"/>
              <a:ext cx="27198" cy="13585"/>
            </a:xfrm>
            <a:custGeom>
              <a:avLst/>
              <a:gdLst/>
              <a:ahLst/>
              <a:cxnLst/>
              <a:rect l="l" t="t" r="r" b="b"/>
              <a:pathLst>
                <a:path w="991" h="495" extrusionOk="0">
                  <a:moveTo>
                    <a:pt x="793" y="1"/>
                  </a:moveTo>
                  <a:cubicBezTo>
                    <a:pt x="693" y="1"/>
                    <a:pt x="612" y="41"/>
                    <a:pt x="512" y="73"/>
                  </a:cubicBezTo>
                  <a:cubicBezTo>
                    <a:pt x="406" y="111"/>
                    <a:pt x="299" y="145"/>
                    <a:pt x="185" y="168"/>
                  </a:cubicBezTo>
                  <a:cubicBezTo>
                    <a:pt x="0" y="202"/>
                    <a:pt x="44" y="495"/>
                    <a:pt x="224" y="495"/>
                  </a:cubicBezTo>
                  <a:cubicBezTo>
                    <a:pt x="225" y="495"/>
                    <a:pt x="226" y="495"/>
                    <a:pt x="227" y="495"/>
                  </a:cubicBezTo>
                  <a:cubicBezTo>
                    <a:pt x="451" y="488"/>
                    <a:pt x="820" y="457"/>
                    <a:pt x="945" y="240"/>
                  </a:cubicBezTo>
                  <a:cubicBezTo>
                    <a:pt x="991" y="161"/>
                    <a:pt x="957" y="19"/>
                    <a:pt x="850" y="5"/>
                  </a:cubicBezTo>
                  <a:cubicBezTo>
                    <a:pt x="830" y="2"/>
                    <a:pt x="812" y="1"/>
                    <a:pt x="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4"/>
            <p:cNvSpPr/>
            <p:nvPr/>
          </p:nvSpPr>
          <p:spPr>
            <a:xfrm rot="10800000">
              <a:off x="7883792" y="835775"/>
              <a:ext cx="52118" cy="15808"/>
            </a:xfrm>
            <a:custGeom>
              <a:avLst/>
              <a:gdLst/>
              <a:ahLst/>
              <a:cxnLst/>
              <a:rect l="l" t="t" r="r" b="b"/>
              <a:pathLst>
                <a:path w="1899" h="576" extrusionOk="0">
                  <a:moveTo>
                    <a:pt x="1723" y="0"/>
                  </a:moveTo>
                  <a:cubicBezTo>
                    <a:pt x="1198" y="11"/>
                    <a:pt x="643" y="221"/>
                    <a:pt x="137" y="350"/>
                  </a:cubicBezTo>
                  <a:cubicBezTo>
                    <a:pt x="0" y="386"/>
                    <a:pt x="48" y="576"/>
                    <a:pt x="177" y="576"/>
                  </a:cubicBezTo>
                  <a:cubicBezTo>
                    <a:pt x="183" y="576"/>
                    <a:pt x="191" y="575"/>
                    <a:pt x="198" y="574"/>
                  </a:cubicBezTo>
                  <a:cubicBezTo>
                    <a:pt x="715" y="479"/>
                    <a:pt x="1300" y="437"/>
                    <a:pt x="1784" y="228"/>
                  </a:cubicBezTo>
                  <a:cubicBezTo>
                    <a:pt x="1898" y="179"/>
                    <a:pt x="1837" y="0"/>
                    <a:pt x="1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4"/>
            <p:cNvSpPr/>
            <p:nvPr/>
          </p:nvSpPr>
          <p:spPr>
            <a:xfrm rot="10800000">
              <a:off x="7967911" y="832591"/>
              <a:ext cx="49236" cy="17702"/>
            </a:xfrm>
            <a:custGeom>
              <a:avLst/>
              <a:gdLst/>
              <a:ahLst/>
              <a:cxnLst/>
              <a:rect l="l" t="t" r="r" b="b"/>
              <a:pathLst>
                <a:path w="1794" h="645" extrusionOk="0">
                  <a:moveTo>
                    <a:pt x="1508" y="1"/>
                  </a:moveTo>
                  <a:cubicBezTo>
                    <a:pt x="1083" y="1"/>
                    <a:pt x="596" y="181"/>
                    <a:pt x="204" y="306"/>
                  </a:cubicBezTo>
                  <a:cubicBezTo>
                    <a:pt x="0" y="371"/>
                    <a:pt x="69" y="644"/>
                    <a:pt x="259" y="644"/>
                  </a:cubicBezTo>
                  <a:cubicBezTo>
                    <a:pt x="271" y="644"/>
                    <a:pt x="283" y="643"/>
                    <a:pt x="296" y="641"/>
                  </a:cubicBezTo>
                  <a:cubicBezTo>
                    <a:pt x="729" y="569"/>
                    <a:pt x="1272" y="504"/>
                    <a:pt x="1656" y="283"/>
                  </a:cubicBezTo>
                  <a:cubicBezTo>
                    <a:pt x="1793" y="208"/>
                    <a:pt x="1728" y="6"/>
                    <a:pt x="1580" y="2"/>
                  </a:cubicBezTo>
                  <a:cubicBezTo>
                    <a:pt x="1556" y="1"/>
                    <a:pt x="1532"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4"/>
            <p:cNvSpPr/>
            <p:nvPr/>
          </p:nvSpPr>
          <p:spPr>
            <a:xfrm rot="10800000">
              <a:off x="7731637" y="890665"/>
              <a:ext cx="34636" cy="17482"/>
            </a:xfrm>
            <a:custGeom>
              <a:avLst/>
              <a:gdLst/>
              <a:ahLst/>
              <a:cxnLst/>
              <a:rect l="l" t="t" r="r" b="b"/>
              <a:pathLst>
                <a:path w="1262" h="637" extrusionOk="0">
                  <a:moveTo>
                    <a:pt x="1119" y="1"/>
                  </a:moveTo>
                  <a:cubicBezTo>
                    <a:pt x="1110" y="1"/>
                    <a:pt x="1101" y="2"/>
                    <a:pt x="1092" y="4"/>
                  </a:cubicBezTo>
                  <a:cubicBezTo>
                    <a:pt x="758" y="99"/>
                    <a:pt x="450" y="247"/>
                    <a:pt x="138" y="400"/>
                  </a:cubicBezTo>
                  <a:cubicBezTo>
                    <a:pt x="1" y="465"/>
                    <a:pt x="94" y="636"/>
                    <a:pt x="218" y="636"/>
                  </a:cubicBezTo>
                  <a:cubicBezTo>
                    <a:pt x="225" y="636"/>
                    <a:pt x="231" y="636"/>
                    <a:pt x="237" y="635"/>
                  </a:cubicBezTo>
                  <a:cubicBezTo>
                    <a:pt x="602" y="578"/>
                    <a:pt x="929" y="438"/>
                    <a:pt x="1196" y="179"/>
                  </a:cubicBezTo>
                  <a:cubicBezTo>
                    <a:pt x="1261" y="113"/>
                    <a:pt x="1204" y="1"/>
                    <a:pt x="1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4"/>
            <p:cNvSpPr/>
            <p:nvPr/>
          </p:nvSpPr>
          <p:spPr>
            <a:xfrm rot="10800000">
              <a:off x="7735232" y="917478"/>
              <a:ext cx="32714" cy="17400"/>
            </a:xfrm>
            <a:custGeom>
              <a:avLst/>
              <a:gdLst/>
              <a:ahLst/>
              <a:cxnLst/>
              <a:rect l="l" t="t" r="r" b="b"/>
              <a:pathLst>
                <a:path w="1192" h="634" extrusionOk="0">
                  <a:moveTo>
                    <a:pt x="1001" y="1"/>
                  </a:moveTo>
                  <a:cubicBezTo>
                    <a:pt x="841" y="1"/>
                    <a:pt x="687" y="69"/>
                    <a:pt x="546" y="134"/>
                  </a:cubicBezTo>
                  <a:cubicBezTo>
                    <a:pt x="390" y="203"/>
                    <a:pt x="218" y="263"/>
                    <a:pt x="89" y="377"/>
                  </a:cubicBezTo>
                  <a:cubicBezTo>
                    <a:pt x="1" y="459"/>
                    <a:pt x="63" y="633"/>
                    <a:pt x="184" y="633"/>
                  </a:cubicBezTo>
                  <a:cubicBezTo>
                    <a:pt x="188" y="633"/>
                    <a:pt x="192" y="633"/>
                    <a:pt x="195" y="633"/>
                  </a:cubicBezTo>
                  <a:cubicBezTo>
                    <a:pt x="370" y="617"/>
                    <a:pt x="530" y="541"/>
                    <a:pt x="690" y="477"/>
                  </a:cubicBezTo>
                  <a:cubicBezTo>
                    <a:pt x="838" y="415"/>
                    <a:pt x="1006" y="347"/>
                    <a:pt x="1116" y="226"/>
                  </a:cubicBezTo>
                  <a:cubicBezTo>
                    <a:pt x="1192" y="138"/>
                    <a:pt x="1139" y="5"/>
                    <a:pt x="1025" y="1"/>
                  </a:cubicBezTo>
                  <a:cubicBezTo>
                    <a:pt x="1017" y="1"/>
                    <a:pt x="1009" y="1"/>
                    <a:pt x="1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4"/>
            <p:cNvSpPr/>
            <p:nvPr/>
          </p:nvSpPr>
          <p:spPr>
            <a:xfrm rot="10800000">
              <a:off x="7664342" y="1004754"/>
              <a:ext cx="48770" cy="17126"/>
            </a:xfrm>
            <a:custGeom>
              <a:avLst/>
              <a:gdLst/>
              <a:ahLst/>
              <a:cxnLst/>
              <a:rect l="l" t="t" r="r" b="b"/>
              <a:pathLst>
                <a:path w="1777" h="624" extrusionOk="0">
                  <a:moveTo>
                    <a:pt x="1615" y="0"/>
                  </a:moveTo>
                  <a:cubicBezTo>
                    <a:pt x="1612" y="0"/>
                    <a:pt x="1610" y="0"/>
                    <a:pt x="1608" y="0"/>
                  </a:cubicBezTo>
                  <a:cubicBezTo>
                    <a:pt x="1110" y="42"/>
                    <a:pt x="657" y="171"/>
                    <a:pt x="186" y="316"/>
                  </a:cubicBezTo>
                  <a:cubicBezTo>
                    <a:pt x="1" y="372"/>
                    <a:pt x="62" y="623"/>
                    <a:pt x="233" y="623"/>
                  </a:cubicBezTo>
                  <a:cubicBezTo>
                    <a:pt x="245" y="623"/>
                    <a:pt x="257" y="622"/>
                    <a:pt x="270" y="620"/>
                  </a:cubicBezTo>
                  <a:cubicBezTo>
                    <a:pt x="752" y="525"/>
                    <a:pt x="1212" y="426"/>
                    <a:pt x="1668" y="228"/>
                  </a:cubicBezTo>
                  <a:cubicBezTo>
                    <a:pt x="1777" y="180"/>
                    <a:pt x="1724" y="0"/>
                    <a:pt x="1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4"/>
            <p:cNvSpPr/>
            <p:nvPr/>
          </p:nvSpPr>
          <p:spPr>
            <a:xfrm rot="10800000">
              <a:off x="7655504" y="981178"/>
              <a:ext cx="38066" cy="16412"/>
            </a:xfrm>
            <a:custGeom>
              <a:avLst/>
              <a:gdLst/>
              <a:ahLst/>
              <a:cxnLst/>
              <a:rect l="l" t="t" r="r" b="b"/>
              <a:pathLst>
                <a:path w="1387" h="598" extrusionOk="0">
                  <a:moveTo>
                    <a:pt x="1152" y="0"/>
                  </a:moveTo>
                  <a:cubicBezTo>
                    <a:pt x="979" y="0"/>
                    <a:pt x="803" y="99"/>
                    <a:pt x="645" y="157"/>
                  </a:cubicBezTo>
                  <a:cubicBezTo>
                    <a:pt x="474" y="221"/>
                    <a:pt x="299" y="282"/>
                    <a:pt x="128" y="358"/>
                  </a:cubicBezTo>
                  <a:cubicBezTo>
                    <a:pt x="0" y="418"/>
                    <a:pt x="81" y="597"/>
                    <a:pt x="203" y="597"/>
                  </a:cubicBezTo>
                  <a:cubicBezTo>
                    <a:pt x="212" y="597"/>
                    <a:pt x="222" y="597"/>
                    <a:pt x="231" y="594"/>
                  </a:cubicBezTo>
                  <a:cubicBezTo>
                    <a:pt x="421" y="556"/>
                    <a:pt x="611" y="495"/>
                    <a:pt x="801" y="442"/>
                  </a:cubicBezTo>
                  <a:cubicBezTo>
                    <a:pt x="972" y="393"/>
                    <a:pt x="1147" y="366"/>
                    <a:pt x="1284" y="252"/>
                  </a:cubicBezTo>
                  <a:cubicBezTo>
                    <a:pt x="1386" y="165"/>
                    <a:pt x="1295" y="9"/>
                    <a:pt x="1181" y="1"/>
                  </a:cubicBezTo>
                  <a:cubicBezTo>
                    <a:pt x="1171" y="1"/>
                    <a:pt x="1162" y="0"/>
                    <a:pt x="1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4"/>
            <p:cNvSpPr/>
            <p:nvPr/>
          </p:nvSpPr>
          <p:spPr>
            <a:xfrm rot="10800000">
              <a:off x="7542102" y="1015100"/>
              <a:ext cx="24426" cy="11774"/>
            </a:xfrm>
            <a:custGeom>
              <a:avLst/>
              <a:gdLst/>
              <a:ahLst/>
              <a:cxnLst/>
              <a:rect l="l" t="t" r="r" b="b"/>
              <a:pathLst>
                <a:path w="890" h="429" extrusionOk="0">
                  <a:moveTo>
                    <a:pt x="689" y="1"/>
                  </a:moveTo>
                  <a:cubicBezTo>
                    <a:pt x="617" y="1"/>
                    <a:pt x="544" y="9"/>
                    <a:pt x="484" y="34"/>
                  </a:cubicBezTo>
                  <a:cubicBezTo>
                    <a:pt x="365" y="87"/>
                    <a:pt x="233" y="129"/>
                    <a:pt x="119" y="201"/>
                  </a:cubicBezTo>
                  <a:cubicBezTo>
                    <a:pt x="0" y="273"/>
                    <a:pt x="70" y="428"/>
                    <a:pt x="190" y="428"/>
                  </a:cubicBezTo>
                  <a:cubicBezTo>
                    <a:pt x="197" y="428"/>
                    <a:pt x="205" y="427"/>
                    <a:pt x="214" y="426"/>
                  </a:cubicBezTo>
                  <a:cubicBezTo>
                    <a:pt x="449" y="391"/>
                    <a:pt x="704" y="304"/>
                    <a:pt x="860" y="121"/>
                  </a:cubicBezTo>
                  <a:cubicBezTo>
                    <a:pt x="890" y="91"/>
                    <a:pt x="886" y="19"/>
                    <a:pt x="833" y="11"/>
                  </a:cubicBezTo>
                  <a:cubicBezTo>
                    <a:pt x="788" y="5"/>
                    <a:pt x="738" y="1"/>
                    <a:pt x="6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4"/>
            <p:cNvSpPr/>
            <p:nvPr/>
          </p:nvSpPr>
          <p:spPr>
            <a:xfrm rot="10800000">
              <a:off x="7569108" y="968005"/>
              <a:ext cx="38231" cy="15589"/>
            </a:xfrm>
            <a:custGeom>
              <a:avLst/>
              <a:gdLst/>
              <a:ahLst/>
              <a:cxnLst/>
              <a:rect l="l" t="t" r="r" b="b"/>
              <a:pathLst>
                <a:path w="1393" h="568" extrusionOk="0">
                  <a:moveTo>
                    <a:pt x="1243" y="0"/>
                  </a:moveTo>
                  <a:cubicBezTo>
                    <a:pt x="866" y="0"/>
                    <a:pt x="482" y="201"/>
                    <a:pt x="134" y="327"/>
                  </a:cubicBezTo>
                  <a:cubicBezTo>
                    <a:pt x="1" y="377"/>
                    <a:pt x="39" y="568"/>
                    <a:pt x="168" y="568"/>
                  </a:cubicBezTo>
                  <a:cubicBezTo>
                    <a:pt x="179" y="568"/>
                    <a:pt x="190" y="566"/>
                    <a:pt x="202" y="563"/>
                  </a:cubicBezTo>
                  <a:cubicBezTo>
                    <a:pt x="564" y="469"/>
                    <a:pt x="1004" y="415"/>
                    <a:pt x="1313" y="190"/>
                  </a:cubicBezTo>
                  <a:cubicBezTo>
                    <a:pt x="1392" y="134"/>
                    <a:pt x="1369" y="4"/>
                    <a:pt x="1263" y="0"/>
                  </a:cubicBezTo>
                  <a:cubicBezTo>
                    <a:pt x="1257" y="0"/>
                    <a:pt x="1250"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4"/>
            <p:cNvSpPr/>
            <p:nvPr/>
          </p:nvSpPr>
          <p:spPr>
            <a:xfrm rot="10800000">
              <a:off x="7895291" y="560117"/>
              <a:ext cx="34142" cy="19706"/>
            </a:xfrm>
            <a:custGeom>
              <a:avLst/>
              <a:gdLst/>
              <a:ahLst/>
              <a:cxnLst/>
              <a:rect l="l" t="t" r="r" b="b"/>
              <a:pathLst>
                <a:path w="1244" h="718" extrusionOk="0">
                  <a:moveTo>
                    <a:pt x="112" y="1"/>
                  </a:moveTo>
                  <a:cubicBezTo>
                    <a:pt x="33" y="1"/>
                    <a:pt x="1" y="121"/>
                    <a:pt x="73" y="165"/>
                  </a:cubicBezTo>
                  <a:cubicBezTo>
                    <a:pt x="243" y="276"/>
                    <a:pt x="415" y="390"/>
                    <a:pt x="590" y="493"/>
                  </a:cubicBezTo>
                  <a:cubicBezTo>
                    <a:pt x="745" y="584"/>
                    <a:pt x="897" y="694"/>
                    <a:pt x="1080" y="717"/>
                  </a:cubicBezTo>
                  <a:cubicBezTo>
                    <a:pt x="1085" y="717"/>
                    <a:pt x="1091" y="718"/>
                    <a:pt x="1096" y="718"/>
                  </a:cubicBezTo>
                  <a:cubicBezTo>
                    <a:pt x="1209" y="718"/>
                    <a:pt x="1244" y="558"/>
                    <a:pt x="1175" y="485"/>
                  </a:cubicBezTo>
                  <a:cubicBezTo>
                    <a:pt x="1050" y="348"/>
                    <a:pt x="836" y="288"/>
                    <a:pt x="669" y="215"/>
                  </a:cubicBezTo>
                  <a:cubicBezTo>
                    <a:pt x="494" y="139"/>
                    <a:pt x="316" y="74"/>
                    <a:pt x="141" y="6"/>
                  </a:cubicBezTo>
                  <a:cubicBezTo>
                    <a:pt x="131" y="2"/>
                    <a:pt x="121"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4"/>
            <p:cNvSpPr/>
            <p:nvPr/>
          </p:nvSpPr>
          <p:spPr>
            <a:xfrm rot="10800000">
              <a:off x="7902098" y="526634"/>
              <a:ext cx="29119" cy="17812"/>
            </a:xfrm>
            <a:custGeom>
              <a:avLst/>
              <a:gdLst/>
              <a:ahLst/>
              <a:cxnLst/>
              <a:rect l="l" t="t" r="r" b="b"/>
              <a:pathLst>
                <a:path w="1061" h="649" extrusionOk="0">
                  <a:moveTo>
                    <a:pt x="157" y="0"/>
                  </a:moveTo>
                  <a:cubicBezTo>
                    <a:pt x="72" y="0"/>
                    <a:pt x="1" y="122"/>
                    <a:pt x="76" y="189"/>
                  </a:cubicBezTo>
                  <a:cubicBezTo>
                    <a:pt x="293" y="375"/>
                    <a:pt x="597" y="649"/>
                    <a:pt x="903" y="649"/>
                  </a:cubicBezTo>
                  <a:cubicBezTo>
                    <a:pt x="909" y="649"/>
                    <a:pt x="915" y="649"/>
                    <a:pt x="920" y="648"/>
                  </a:cubicBezTo>
                  <a:cubicBezTo>
                    <a:pt x="1008" y="645"/>
                    <a:pt x="1061" y="534"/>
                    <a:pt x="997" y="470"/>
                  </a:cubicBezTo>
                  <a:cubicBezTo>
                    <a:pt x="898" y="371"/>
                    <a:pt x="738" y="310"/>
                    <a:pt x="613" y="249"/>
                  </a:cubicBezTo>
                  <a:cubicBezTo>
                    <a:pt x="472" y="185"/>
                    <a:pt x="339" y="108"/>
                    <a:pt x="210" y="17"/>
                  </a:cubicBezTo>
                  <a:cubicBezTo>
                    <a:pt x="192" y="5"/>
                    <a:pt x="17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4"/>
            <p:cNvSpPr/>
            <p:nvPr/>
          </p:nvSpPr>
          <p:spPr>
            <a:xfrm rot="10800000">
              <a:off x="7966539" y="600461"/>
              <a:ext cx="33236" cy="16659"/>
            </a:xfrm>
            <a:custGeom>
              <a:avLst/>
              <a:gdLst/>
              <a:ahLst/>
              <a:cxnLst/>
              <a:rect l="l" t="t" r="r" b="b"/>
              <a:pathLst>
                <a:path w="1211" h="607" extrusionOk="0">
                  <a:moveTo>
                    <a:pt x="201" y="1"/>
                  </a:moveTo>
                  <a:cubicBezTo>
                    <a:pt x="77" y="1"/>
                    <a:pt x="0" y="178"/>
                    <a:pt x="130" y="259"/>
                  </a:cubicBezTo>
                  <a:cubicBezTo>
                    <a:pt x="270" y="342"/>
                    <a:pt x="419" y="422"/>
                    <a:pt x="567" y="491"/>
                  </a:cubicBezTo>
                  <a:cubicBezTo>
                    <a:pt x="716" y="555"/>
                    <a:pt x="864" y="582"/>
                    <a:pt x="1023" y="605"/>
                  </a:cubicBezTo>
                  <a:cubicBezTo>
                    <a:pt x="1030" y="606"/>
                    <a:pt x="1036" y="606"/>
                    <a:pt x="1042" y="606"/>
                  </a:cubicBezTo>
                  <a:cubicBezTo>
                    <a:pt x="1140" y="606"/>
                    <a:pt x="1211" y="472"/>
                    <a:pt x="1103" y="419"/>
                  </a:cubicBezTo>
                  <a:cubicBezTo>
                    <a:pt x="830" y="278"/>
                    <a:pt x="544" y="164"/>
                    <a:pt x="270" y="19"/>
                  </a:cubicBezTo>
                  <a:cubicBezTo>
                    <a:pt x="247" y="6"/>
                    <a:pt x="223"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4"/>
            <p:cNvSpPr/>
            <p:nvPr/>
          </p:nvSpPr>
          <p:spPr>
            <a:xfrm rot="10800000">
              <a:off x="7956823" y="480142"/>
              <a:ext cx="40207" cy="22450"/>
            </a:xfrm>
            <a:custGeom>
              <a:avLst/>
              <a:gdLst/>
              <a:ahLst/>
              <a:cxnLst/>
              <a:rect l="l" t="t" r="r" b="b"/>
              <a:pathLst>
                <a:path w="1465" h="818" extrusionOk="0">
                  <a:moveTo>
                    <a:pt x="137" y="1"/>
                  </a:moveTo>
                  <a:cubicBezTo>
                    <a:pt x="55" y="1"/>
                    <a:pt x="0" y="123"/>
                    <a:pt x="91" y="169"/>
                  </a:cubicBezTo>
                  <a:cubicBezTo>
                    <a:pt x="296" y="280"/>
                    <a:pt x="490" y="412"/>
                    <a:pt x="691" y="526"/>
                  </a:cubicBezTo>
                  <a:cubicBezTo>
                    <a:pt x="874" y="629"/>
                    <a:pt x="1064" y="770"/>
                    <a:pt x="1269" y="815"/>
                  </a:cubicBezTo>
                  <a:cubicBezTo>
                    <a:pt x="1277" y="817"/>
                    <a:pt x="1285" y="818"/>
                    <a:pt x="1293" y="818"/>
                  </a:cubicBezTo>
                  <a:cubicBezTo>
                    <a:pt x="1389" y="818"/>
                    <a:pt x="1464" y="695"/>
                    <a:pt x="1383" y="617"/>
                  </a:cubicBezTo>
                  <a:cubicBezTo>
                    <a:pt x="1228" y="477"/>
                    <a:pt x="1007" y="397"/>
                    <a:pt x="821" y="306"/>
                  </a:cubicBezTo>
                  <a:cubicBezTo>
                    <a:pt x="607" y="207"/>
                    <a:pt x="388" y="120"/>
                    <a:pt x="182" y="13"/>
                  </a:cubicBezTo>
                  <a:cubicBezTo>
                    <a:pt x="167" y="5"/>
                    <a:pt x="152"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4"/>
            <p:cNvSpPr/>
            <p:nvPr/>
          </p:nvSpPr>
          <p:spPr>
            <a:xfrm rot="10800000">
              <a:off x="7912417" y="484122"/>
              <a:ext cx="41826" cy="18745"/>
            </a:xfrm>
            <a:custGeom>
              <a:avLst/>
              <a:gdLst/>
              <a:ahLst/>
              <a:cxnLst/>
              <a:rect l="l" t="t" r="r" b="b"/>
              <a:pathLst>
                <a:path w="1524" h="683" extrusionOk="0">
                  <a:moveTo>
                    <a:pt x="143" y="0"/>
                  </a:moveTo>
                  <a:cubicBezTo>
                    <a:pt x="39" y="0"/>
                    <a:pt x="1" y="135"/>
                    <a:pt x="64" y="206"/>
                  </a:cubicBezTo>
                  <a:cubicBezTo>
                    <a:pt x="235" y="392"/>
                    <a:pt x="490" y="483"/>
                    <a:pt x="722" y="567"/>
                  </a:cubicBezTo>
                  <a:cubicBezTo>
                    <a:pt x="865" y="620"/>
                    <a:pt x="1024" y="683"/>
                    <a:pt x="1177" y="683"/>
                  </a:cubicBezTo>
                  <a:cubicBezTo>
                    <a:pt x="1264" y="683"/>
                    <a:pt x="1349" y="662"/>
                    <a:pt x="1429" y="609"/>
                  </a:cubicBezTo>
                  <a:cubicBezTo>
                    <a:pt x="1508" y="551"/>
                    <a:pt x="1524" y="449"/>
                    <a:pt x="1459" y="376"/>
                  </a:cubicBezTo>
                  <a:cubicBezTo>
                    <a:pt x="1300" y="194"/>
                    <a:pt x="1052" y="206"/>
                    <a:pt x="832" y="160"/>
                  </a:cubicBezTo>
                  <a:cubicBezTo>
                    <a:pt x="604" y="114"/>
                    <a:pt x="383" y="19"/>
                    <a:pt x="152" y="0"/>
                  </a:cubicBezTo>
                  <a:cubicBezTo>
                    <a:pt x="149" y="0"/>
                    <a:pt x="146"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4"/>
            <p:cNvSpPr/>
            <p:nvPr/>
          </p:nvSpPr>
          <p:spPr>
            <a:xfrm rot="10800000">
              <a:off x="7817759" y="406425"/>
              <a:ext cx="42622" cy="21050"/>
            </a:xfrm>
            <a:custGeom>
              <a:avLst/>
              <a:gdLst/>
              <a:ahLst/>
              <a:cxnLst/>
              <a:rect l="l" t="t" r="r" b="b"/>
              <a:pathLst>
                <a:path w="1553" h="767" extrusionOk="0">
                  <a:moveTo>
                    <a:pt x="197" y="1"/>
                  </a:moveTo>
                  <a:cubicBezTo>
                    <a:pt x="93" y="1"/>
                    <a:pt x="1" y="143"/>
                    <a:pt x="100" y="222"/>
                  </a:cubicBezTo>
                  <a:cubicBezTo>
                    <a:pt x="290" y="375"/>
                    <a:pt x="480" y="515"/>
                    <a:pt x="705" y="614"/>
                  </a:cubicBezTo>
                  <a:cubicBezTo>
                    <a:pt x="859" y="681"/>
                    <a:pt x="1045" y="766"/>
                    <a:pt x="1219" y="766"/>
                  </a:cubicBezTo>
                  <a:cubicBezTo>
                    <a:pt x="1272" y="766"/>
                    <a:pt x="1324" y="758"/>
                    <a:pt x="1373" y="740"/>
                  </a:cubicBezTo>
                  <a:cubicBezTo>
                    <a:pt x="1526" y="686"/>
                    <a:pt x="1552" y="500"/>
                    <a:pt x="1419" y="409"/>
                  </a:cubicBezTo>
                  <a:cubicBezTo>
                    <a:pt x="1259" y="303"/>
                    <a:pt x="1039" y="310"/>
                    <a:pt x="852" y="261"/>
                  </a:cubicBezTo>
                  <a:cubicBezTo>
                    <a:pt x="647" y="207"/>
                    <a:pt x="438" y="128"/>
                    <a:pt x="256" y="17"/>
                  </a:cubicBezTo>
                  <a:cubicBezTo>
                    <a:pt x="236" y="6"/>
                    <a:pt x="216" y="1"/>
                    <a:pt x="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4"/>
            <p:cNvSpPr/>
            <p:nvPr/>
          </p:nvSpPr>
          <p:spPr>
            <a:xfrm rot="10800000">
              <a:off x="7800689" y="448279"/>
              <a:ext cx="40070" cy="16412"/>
            </a:xfrm>
            <a:custGeom>
              <a:avLst/>
              <a:gdLst/>
              <a:ahLst/>
              <a:cxnLst/>
              <a:rect l="l" t="t" r="r" b="b"/>
              <a:pathLst>
                <a:path w="1460" h="598" extrusionOk="0">
                  <a:moveTo>
                    <a:pt x="142" y="0"/>
                  </a:moveTo>
                  <a:cubicBezTo>
                    <a:pt x="22" y="0"/>
                    <a:pt x="0" y="195"/>
                    <a:pt x="123" y="225"/>
                  </a:cubicBezTo>
                  <a:cubicBezTo>
                    <a:pt x="347" y="278"/>
                    <a:pt x="560" y="347"/>
                    <a:pt x="769" y="434"/>
                  </a:cubicBezTo>
                  <a:cubicBezTo>
                    <a:pt x="948" y="510"/>
                    <a:pt x="1107" y="587"/>
                    <a:pt x="1305" y="598"/>
                  </a:cubicBezTo>
                  <a:cubicBezTo>
                    <a:pt x="1307" y="598"/>
                    <a:pt x="1308" y="598"/>
                    <a:pt x="1310" y="598"/>
                  </a:cubicBezTo>
                  <a:cubicBezTo>
                    <a:pt x="1420" y="598"/>
                    <a:pt x="1460" y="456"/>
                    <a:pt x="1392" y="381"/>
                  </a:cubicBezTo>
                  <a:cubicBezTo>
                    <a:pt x="1107" y="57"/>
                    <a:pt x="556" y="27"/>
                    <a:pt x="153" y="1"/>
                  </a:cubicBezTo>
                  <a:cubicBezTo>
                    <a:pt x="149" y="0"/>
                    <a:pt x="146" y="0"/>
                    <a:pt x="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4"/>
            <p:cNvSpPr/>
            <p:nvPr/>
          </p:nvSpPr>
          <p:spPr>
            <a:xfrm rot="10800000">
              <a:off x="7762238" y="474297"/>
              <a:ext cx="38286" cy="19541"/>
            </a:xfrm>
            <a:custGeom>
              <a:avLst/>
              <a:gdLst/>
              <a:ahLst/>
              <a:cxnLst/>
              <a:rect l="l" t="t" r="r" b="b"/>
              <a:pathLst>
                <a:path w="1395" h="712" extrusionOk="0">
                  <a:moveTo>
                    <a:pt x="211" y="1"/>
                  </a:moveTo>
                  <a:cubicBezTo>
                    <a:pt x="111" y="1"/>
                    <a:pt x="0" y="125"/>
                    <a:pt x="108" y="207"/>
                  </a:cubicBezTo>
                  <a:cubicBezTo>
                    <a:pt x="299" y="359"/>
                    <a:pt x="524" y="462"/>
                    <a:pt x="744" y="572"/>
                  </a:cubicBezTo>
                  <a:cubicBezTo>
                    <a:pt x="890" y="647"/>
                    <a:pt x="1005" y="712"/>
                    <a:pt x="1139" y="712"/>
                  </a:cubicBezTo>
                  <a:cubicBezTo>
                    <a:pt x="1196" y="712"/>
                    <a:pt x="1257" y="700"/>
                    <a:pt x="1326" y="671"/>
                  </a:cubicBezTo>
                  <a:cubicBezTo>
                    <a:pt x="1368" y="652"/>
                    <a:pt x="1394" y="584"/>
                    <a:pt x="1379" y="542"/>
                  </a:cubicBezTo>
                  <a:cubicBezTo>
                    <a:pt x="1295" y="326"/>
                    <a:pt x="1147" y="280"/>
                    <a:pt x="942" y="211"/>
                  </a:cubicBezTo>
                  <a:cubicBezTo>
                    <a:pt x="710" y="131"/>
                    <a:pt x="470" y="33"/>
                    <a:pt x="227" y="2"/>
                  </a:cubicBezTo>
                  <a:cubicBezTo>
                    <a:pt x="222" y="1"/>
                    <a:pt x="217"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4"/>
            <p:cNvSpPr/>
            <p:nvPr/>
          </p:nvSpPr>
          <p:spPr>
            <a:xfrm rot="10800000">
              <a:off x="7686600" y="360812"/>
              <a:ext cx="38066" cy="17098"/>
            </a:xfrm>
            <a:custGeom>
              <a:avLst/>
              <a:gdLst/>
              <a:ahLst/>
              <a:cxnLst/>
              <a:rect l="l" t="t" r="r" b="b"/>
              <a:pathLst>
                <a:path w="1387" h="623" extrusionOk="0">
                  <a:moveTo>
                    <a:pt x="174" y="0"/>
                  </a:moveTo>
                  <a:cubicBezTo>
                    <a:pt x="36" y="0"/>
                    <a:pt x="0" y="208"/>
                    <a:pt x="143" y="264"/>
                  </a:cubicBezTo>
                  <a:cubicBezTo>
                    <a:pt x="318" y="333"/>
                    <a:pt x="489" y="405"/>
                    <a:pt x="660" y="473"/>
                  </a:cubicBezTo>
                  <a:cubicBezTo>
                    <a:pt x="814" y="532"/>
                    <a:pt x="975" y="622"/>
                    <a:pt x="1143" y="622"/>
                  </a:cubicBezTo>
                  <a:cubicBezTo>
                    <a:pt x="1149" y="622"/>
                    <a:pt x="1156" y="622"/>
                    <a:pt x="1162" y="622"/>
                  </a:cubicBezTo>
                  <a:cubicBezTo>
                    <a:pt x="1287" y="618"/>
                    <a:pt x="1387" y="447"/>
                    <a:pt x="1273" y="355"/>
                  </a:cubicBezTo>
                  <a:cubicBezTo>
                    <a:pt x="1136" y="238"/>
                    <a:pt x="957" y="211"/>
                    <a:pt x="785" y="162"/>
                  </a:cubicBezTo>
                  <a:cubicBezTo>
                    <a:pt x="596" y="108"/>
                    <a:pt x="406" y="59"/>
                    <a:pt x="215" y="6"/>
                  </a:cubicBezTo>
                  <a:cubicBezTo>
                    <a:pt x="201" y="2"/>
                    <a:pt x="187"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4"/>
            <p:cNvSpPr/>
            <p:nvPr/>
          </p:nvSpPr>
          <p:spPr>
            <a:xfrm rot="10800000">
              <a:off x="7692555" y="397231"/>
              <a:ext cx="39329" cy="17620"/>
            </a:xfrm>
            <a:custGeom>
              <a:avLst/>
              <a:gdLst/>
              <a:ahLst/>
              <a:cxnLst/>
              <a:rect l="l" t="t" r="r" b="b"/>
              <a:pathLst>
                <a:path w="1433" h="642" extrusionOk="0">
                  <a:moveTo>
                    <a:pt x="227" y="0"/>
                  </a:moveTo>
                  <a:cubicBezTo>
                    <a:pt x="93" y="0"/>
                    <a:pt x="1" y="190"/>
                    <a:pt x="144" y="264"/>
                  </a:cubicBezTo>
                  <a:cubicBezTo>
                    <a:pt x="311" y="352"/>
                    <a:pt x="486" y="413"/>
                    <a:pt x="661" y="485"/>
                  </a:cubicBezTo>
                  <a:cubicBezTo>
                    <a:pt x="832" y="552"/>
                    <a:pt x="1000" y="641"/>
                    <a:pt x="1189" y="641"/>
                  </a:cubicBezTo>
                  <a:cubicBezTo>
                    <a:pt x="1193" y="641"/>
                    <a:pt x="1197" y="641"/>
                    <a:pt x="1201" y="641"/>
                  </a:cubicBezTo>
                  <a:cubicBezTo>
                    <a:pt x="1330" y="637"/>
                    <a:pt x="1433" y="454"/>
                    <a:pt x="1315" y="359"/>
                  </a:cubicBezTo>
                  <a:cubicBezTo>
                    <a:pt x="1171" y="242"/>
                    <a:pt x="1003" y="203"/>
                    <a:pt x="829" y="154"/>
                  </a:cubicBezTo>
                  <a:cubicBezTo>
                    <a:pt x="638" y="101"/>
                    <a:pt x="448" y="36"/>
                    <a:pt x="254" y="2"/>
                  </a:cubicBezTo>
                  <a:cubicBezTo>
                    <a:pt x="245" y="1"/>
                    <a:pt x="236"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4"/>
            <p:cNvSpPr/>
            <p:nvPr/>
          </p:nvSpPr>
          <p:spPr>
            <a:xfrm rot="10800000">
              <a:off x="7755981" y="396737"/>
              <a:ext cx="26622" cy="17867"/>
            </a:xfrm>
            <a:custGeom>
              <a:avLst/>
              <a:gdLst/>
              <a:ahLst/>
              <a:cxnLst/>
              <a:rect l="l" t="t" r="r" b="b"/>
              <a:pathLst>
                <a:path w="970" h="651" extrusionOk="0">
                  <a:moveTo>
                    <a:pt x="139" y="1"/>
                  </a:moveTo>
                  <a:cubicBezTo>
                    <a:pt x="55" y="1"/>
                    <a:pt x="1" y="127"/>
                    <a:pt x="68" y="187"/>
                  </a:cubicBezTo>
                  <a:cubicBezTo>
                    <a:pt x="182" y="285"/>
                    <a:pt x="285" y="392"/>
                    <a:pt x="410" y="480"/>
                  </a:cubicBezTo>
                  <a:cubicBezTo>
                    <a:pt x="519" y="560"/>
                    <a:pt x="653" y="651"/>
                    <a:pt x="792" y="651"/>
                  </a:cubicBezTo>
                  <a:cubicBezTo>
                    <a:pt x="798" y="651"/>
                    <a:pt x="804" y="651"/>
                    <a:pt x="810" y="650"/>
                  </a:cubicBezTo>
                  <a:cubicBezTo>
                    <a:pt x="920" y="647"/>
                    <a:pt x="969" y="545"/>
                    <a:pt x="927" y="450"/>
                  </a:cubicBezTo>
                  <a:cubicBezTo>
                    <a:pt x="866" y="324"/>
                    <a:pt x="710" y="240"/>
                    <a:pt x="589" y="176"/>
                  </a:cubicBezTo>
                  <a:cubicBezTo>
                    <a:pt x="452" y="108"/>
                    <a:pt x="315" y="62"/>
                    <a:pt x="175" y="8"/>
                  </a:cubicBezTo>
                  <a:cubicBezTo>
                    <a:pt x="162" y="3"/>
                    <a:pt x="151" y="1"/>
                    <a:pt x="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4"/>
            <p:cNvSpPr/>
            <p:nvPr/>
          </p:nvSpPr>
          <p:spPr>
            <a:xfrm rot="10800000">
              <a:off x="8176164" y="939627"/>
              <a:ext cx="33675" cy="31315"/>
            </a:xfrm>
            <a:custGeom>
              <a:avLst/>
              <a:gdLst/>
              <a:ahLst/>
              <a:cxnLst/>
              <a:rect l="l" t="t" r="r" b="b"/>
              <a:pathLst>
                <a:path w="1227" h="1141" extrusionOk="0">
                  <a:moveTo>
                    <a:pt x="1071" y="1"/>
                  </a:moveTo>
                  <a:cubicBezTo>
                    <a:pt x="1051" y="1"/>
                    <a:pt x="1030" y="5"/>
                    <a:pt x="1009" y="15"/>
                  </a:cubicBezTo>
                  <a:cubicBezTo>
                    <a:pt x="823" y="94"/>
                    <a:pt x="679" y="311"/>
                    <a:pt x="542" y="456"/>
                  </a:cubicBezTo>
                  <a:cubicBezTo>
                    <a:pt x="386" y="624"/>
                    <a:pt x="230" y="790"/>
                    <a:pt x="74" y="957"/>
                  </a:cubicBezTo>
                  <a:cubicBezTo>
                    <a:pt x="0" y="1037"/>
                    <a:pt x="69" y="1141"/>
                    <a:pt x="152" y="1141"/>
                  </a:cubicBezTo>
                  <a:cubicBezTo>
                    <a:pt x="176" y="1141"/>
                    <a:pt x="202" y="1132"/>
                    <a:pt x="226" y="1110"/>
                  </a:cubicBezTo>
                  <a:cubicBezTo>
                    <a:pt x="397" y="957"/>
                    <a:pt x="564" y="806"/>
                    <a:pt x="731" y="650"/>
                  </a:cubicBezTo>
                  <a:cubicBezTo>
                    <a:pt x="879" y="513"/>
                    <a:pt x="1096" y="368"/>
                    <a:pt x="1180" y="186"/>
                  </a:cubicBezTo>
                  <a:cubicBezTo>
                    <a:pt x="1227" y="89"/>
                    <a:pt x="1161" y="1"/>
                    <a:pt x="10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4"/>
            <p:cNvSpPr/>
            <p:nvPr/>
          </p:nvSpPr>
          <p:spPr>
            <a:xfrm rot="10800000">
              <a:off x="8167024" y="921650"/>
              <a:ext cx="23273" cy="18855"/>
            </a:xfrm>
            <a:custGeom>
              <a:avLst/>
              <a:gdLst/>
              <a:ahLst/>
              <a:cxnLst/>
              <a:rect l="l" t="t" r="r" b="b"/>
              <a:pathLst>
                <a:path w="848" h="687" extrusionOk="0">
                  <a:moveTo>
                    <a:pt x="675" y="1"/>
                  </a:moveTo>
                  <a:cubicBezTo>
                    <a:pt x="533" y="1"/>
                    <a:pt x="443" y="159"/>
                    <a:pt x="346" y="248"/>
                  </a:cubicBezTo>
                  <a:cubicBezTo>
                    <a:pt x="251" y="339"/>
                    <a:pt x="133" y="422"/>
                    <a:pt x="58" y="529"/>
                  </a:cubicBezTo>
                  <a:cubicBezTo>
                    <a:pt x="0" y="611"/>
                    <a:pt x="87" y="686"/>
                    <a:pt x="164" y="686"/>
                  </a:cubicBezTo>
                  <a:cubicBezTo>
                    <a:pt x="169" y="686"/>
                    <a:pt x="174" y="686"/>
                    <a:pt x="179" y="685"/>
                  </a:cubicBezTo>
                  <a:cubicBezTo>
                    <a:pt x="312" y="666"/>
                    <a:pt x="453" y="571"/>
                    <a:pt x="555" y="487"/>
                  </a:cubicBezTo>
                  <a:cubicBezTo>
                    <a:pt x="662" y="408"/>
                    <a:pt x="848" y="297"/>
                    <a:pt x="829" y="145"/>
                  </a:cubicBezTo>
                  <a:cubicBezTo>
                    <a:pt x="818" y="66"/>
                    <a:pt x="772" y="5"/>
                    <a:pt x="685" y="1"/>
                  </a:cubicBezTo>
                  <a:cubicBezTo>
                    <a:pt x="681" y="1"/>
                    <a:pt x="678" y="1"/>
                    <a:pt x="6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4"/>
            <p:cNvSpPr/>
            <p:nvPr/>
          </p:nvSpPr>
          <p:spPr>
            <a:xfrm rot="10800000">
              <a:off x="8101266" y="1026353"/>
              <a:ext cx="34745" cy="31726"/>
            </a:xfrm>
            <a:custGeom>
              <a:avLst/>
              <a:gdLst/>
              <a:ahLst/>
              <a:cxnLst/>
              <a:rect l="l" t="t" r="r" b="b"/>
              <a:pathLst>
                <a:path w="1266" h="1156" extrusionOk="0">
                  <a:moveTo>
                    <a:pt x="1015" y="1"/>
                  </a:moveTo>
                  <a:cubicBezTo>
                    <a:pt x="990" y="1"/>
                    <a:pt x="965" y="5"/>
                    <a:pt x="942" y="15"/>
                  </a:cubicBezTo>
                  <a:cubicBezTo>
                    <a:pt x="744" y="103"/>
                    <a:pt x="584" y="293"/>
                    <a:pt x="440" y="449"/>
                  </a:cubicBezTo>
                  <a:cubicBezTo>
                    <a:pt x="300" y="600"/>
                    <a:pt x="125" y="768"/>
                    <a:pt x="37" y="962"/>
                  </a:cubicBezTo>
                  <a:cubicBezTo>
                    <a:pt x="0" y="1044"/>
                    <a:pt x="59" y="1156"/>
                    <a:pt x="145" y="1156"/>
                  </a:cubicBezTo>
                  <a:cubicBezTo>
                    <a:pt x="166" y="1156"/>
                    <a:pt x="189" y="1149"/>
                    <a:pt x="212" y="1133"/>
                  </a:cubicBezTo>
                  <a:cubicBezTo>
                    <a:pt x="391" y="1019"/>
                    <a:pt x="532" y="840"/>
                    <a:pt x="691" y="696"/>
                  </a:cubicBezTo>
                  <a:cubicBezTo>
                    <a:pt x="855" y="551"/>
                    <a:pt x="1049" y="430"/>
                    <a:pt x="1174" y="247"/>
                  </a:cubicBezTo>
                  <a:cubicBezTo>
                    <a:pt x="1266" y="117"/>
                    <a:pt x="1139"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4"/>
            <p:cNvSpPr/>
            <p:nvPr/>
          </p:nvSpPr>
          <p:spPr>
            <a:xfrm rot="10800000">
              <a:off x="8090178" y="995807"/>
              <a:ext cx="37545" cy="28872"/>
            </a:xfrm>
            <a:custGeom>
              <a:avLst/>
              <a:gdLst/>
              <a:ahLst/>
              <a:cxnLst/>
              <a:rect l="l" t="t" r="r" b="b"/>
              <a:pathLst>
                <a:path w="1368" h="1052" extrusionOk="0">
                  <a:moveTo>
                    <a:pt x="1201" y="1"/>
                  </a:moveTo>
                  <a:cubicBezTo>
                    <a:pt x="1190" y="1"/>
                    <a:pt x="1180" y="2"/>
                    <a:pt x="1168" y="4"/>
                  </a:cubicBezTo>
                  <a:cubicBezTo>
                    <a:pt x="963" y="34"/>
                    <a:pt x="815" y="227"/>
                    <a:pt x="667" y="353"/>
                  </a:cubicBezTo>
                  <a:cubicBezTo>
                    <a:pt x="492" y="506"/>
                    <a:pt x="314" y="661"/>
                    <a:pt x="123" y="794"/>
                  </a:cubicBezTo>
                  <a:cubicBezTo>
                    <a:pt x="0" y="882"/>
                    <a:pt x="73" y="1051"/>
                    <a:pt x="196" y="1051"/>
                  </a:cubicBezTo>
                  <a:cubicBezTo>
                    <a:pt x="217" y="1051"/>
                    <a:pt x="240" y="1046"/>
                    <a:pt x="264" y="1034"/>
                  </a:cubicBezTo>
                  <a:cubicBezTo>
                    <a:pt x="484" y="920"/>
                    <a:pt x="701" y="809"/>
                    <a:pt x="903" y="661"/>
                  </a:cubicBezTo>
                  <a:cubicBezTo>
                    <a:pt x="1074" y="536"/>
                    <a:pt x="1302" y="403"/>
                    <a:pt x="1347" y="182"/>
                  </a:cubicBezTo>
                  <a:cubicBezTo>
                    <a:pt x="1368" y="76"/>
                    <a:pt x="1296" y="1"/>
                    <a:pt x="1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4"/>
            <p:cNvSpPr/>
            <p:nvPr/>
          </p:nvSpPr>
          <p:spPr>
            <a:xfrm rot="10800000">
              <a:off x="8072476" y="945802"/>
              <a:ext cx="32769" cy="25359"/>
            </a:xfrm>
            <a:custGeom>
              <a:avLst/>
              <a:gdLst/>
              <a:ahLst/>
              <a:cxnLst/>
              <a:rect l="l" t="t" r="r" b="b"/>
              <a:pathLst>
                <a:path w="1194" h="924" extrusionOk="0">
                  <a:moveTo>
                    <a:pt x="975" y="0"/>
                  </a:moveTo>
                  <a:cubicBezTo>
                    <a:pt x="792" y="0"/>
                    <a:pt x="653" y="157"/>
                    <a:pt x="517" y="270"/>
                  </a:cubicBezTo>
                  <a:cubicBezTo>
                    <a:pt x="376" y="392"/>
                    <a:pt x="224" y="509"/>
                    <a:pt x="102" y="654"/>
                  </a:cubicBezTo>
                  <a:cubicBezTo>
                    <a:pt x="1" y="772"/>
                    <a:pt x="91" y="924"/>
                    <a:pt x="221" y="924"/>
                  </a:cubicBezTo>
                  <a:cubicBezTo>
                    <a:pt x="246" y="924"/>
                    <a:pt x="273" y="918"/>
                    <a:pt x="300" y="905"/>
                  </a:cubicBezTo>
                  <a:cubicBezTo>
                    <a:pt x="467" y="825"/>
                    <a:pt x="623" y="715"/>
                    <a:pt x="779" y="612"/>
                  </a:cubicBezTo>
                  <a:cubicBezTo>
                    <a:pt x="928" y="513"/>
                    <a:pt x="1118" y="418"/>
                    <a:pt x="1163" y="239"/>
                  </a:cubicBezTo>
                  <a:cubicBezTo>
                    <a:pt x="1194" y="118"/>
                    <a:pt x="1106" y="4"/>
                    <a:pt x="981" y="0"/>
                  </a:cubicBezTo>
                  <a:cubicBezTo>
                    <a:pt x="979" y="0"/>
                    <a:pt x="977" y="0"/>
                    <a:pt x="9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4"/>
            <p:cNvSpPr/>
            <p:nvPr/>
          </p:nvSpPr>
          <p:spPr>
            <a:xfrm rot="10800000">
              <a:off x="8032956" y="1117525"/>
              <a:ext cx="29174" cy="31040"/>
            </a:xfrm>
            <a:custGeom>
              <a:avLst/>
              <a:gdLst/>
              <a:ahLst/>
              <a:cxnLst/>
              <a:rect l="l" t="t" r="r" b="b"/>
              <a:pathLst>
                <a:path w="1063" h="1131" extrusionOk="0">
                  <a:moveTo>
                    <a:pt x="882" y="0"/>
                  </a:moveTo>
                  <a:cubicBezTo>
                    <a:pt x="877" y="0"/>
                    <a:pt x="871" y="1"/>
                    <a:pt x="866" y="1"/>
                  </a:cubicBezTo>
                  <a:cubicBezTo>
                    <a:pt x="649" y="16"/>
                    <a:pt x="516" y="225"/>
                    <a:pt x="387" y="389"/>
                  </a:cubicBezTo>
                  <a:cubicBezTo>
                    <a:pt x="254" y="556"/>
                    <a:pt x="147" y="731"/>
                    <a:pt x="49" y="924"/>
                  </a:cubicBezTo>
                  <a:cubicBezTo>
                    <a:pt x="0" y="1021"/>
                    <a:pt x="81" y="1130"/>
                    <a:pt x="170" y="1130"/>
                  </a:cubicBezTo>
                  <a:cubicBezTo>
                    <a:pt x="200" y="1130"/>
                    <a:pt x="231" y="1118"/>
                    <a:pt x="258" y="1088"/>
                  </a:cubicBezTo>
                  <a:cubicBezTo>
                    <a:pt x="387" y="944"/>
                    <a:pt x="528" y="803"/>
                    <a:pt x="665" y="666"/>
                  </a:cubicBezTo>
                  <a:cubicBezTo>
                    <a:pt x="790" y="540"/>
                    <a:pt x="1014" y="415"/>
                    <a:pt x="1045" y="236"/>
                  </a:cubicBezTo>
                  <a:cubicBezTo>
                    <a:pt x="1063" y="131"/>
                    <a:pt x="1000" y="0"/>
                    <a:pt x="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4"/>
            <p:cNvSpPr/>
            <p:nvPr/>
          </p:nvSpPr>
          <p:spPr>
            <a:xfrm rot="10800000">
              <a:off x="8013881" y="1083521"/>
              <a:ext cx="38807" cy="32879"/>
            </a:xfrm>
            <a:custGeom>
              <a:avLst/>
              <a:gdLst/>
              <a:ahLst/>
              <a:cxnLst/>
              <a:rect l="l" t="t" r="r" b="b"/>
              <a:pathLst>
                <a:path w="1414" h="1198" extrusionOk="0">
                  <a:moveTo>
                    <a:pt x="1157" y="0"/>
                  </a:moveTo>
                  <a:cubicBezTo>
                    <a:pt x="1126" y="0"/>
                    <a:pt x="1094" y="7"/>
                    <a:pt x="1066" y="23"/>
                  </a:cubicBezTo>
                  <a:cubicBezTo>
                    <a:pt x="872" y="125"/>
                    <a:pt x="728" y="326"/>
                    <a:pt x="579" y="482"/>
                  </a:cubicBezTo>
                  <a:cubicBezTo>
                    <a:pt x="427" y="646"/>
                    <a:pt x="268" y="817"/>
                    <a:pt x="103" y="965"/>
                  </a:cubicBezTo>
                  <a:cubicBezTo>
                    <a:pt x="1" y="1055"/>
                    <a:pt x="94" y="1197"/>
                    <a:pt x="206" y="1197"/>
                  </a:cubicBezTo>
                  <a:cubicBezTo>
                    <a:pt x="226" y="1197"/>
                    <a:pt x="247" y="1193"/>
                    <a:pt x="268" y="1182"/>
                  </a:cubicBezTo>
                  <a:cubicBezTo>
                    <a:pt x="659" y="973"/>
                    <a:pt x="1198" y="695"/>
                    <a:pt x="1363" y="251"/>
                  </a:cubicBezTo>
                  <a:cubicBezTo>
                    <a:pt x="1414" y="111"/>
                    <a:pt x="1283" y="0"/>
                    <a:pt x="1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4"/>
            <p:cNvSpPr/>
            <p:nvPr/>
          </p:nvSpPr>
          <p:spPr>
            <a:xfrm rot="10800000">
              <a:off x="7926798" y="1229363"/>
              <a:ext cx="36914" cy="28762"/>
            </a:xfrm>
            <a:custGeom>
              <a:avLst/>
              <a:gdLst/>
              <a:ahLst/>
              <a:cxnLst/>
              <a:rect l="l" t="t" r="r" b="b"/>
              <a:pathLst>
                <a:path w="1345" h="1048" extrusionOk="0">
                  <a:moveTo>
                    <a:pt x="1145" y="1"/>
                  </a:moveTo>
                  <a:cubicBezTo>
                    <a:pt x="906" y="1"/>
                    <a:pt x="721" y="168"/>
                    <a:pt x="546" y="316"/>
                  </a:cubicBezTo>
                  <a:cubicBezTo>
                    <a:pt x="360" y="475"/>
                    <a:pt x="204" y="663"/>
                    <a:pt x="63" y="863"/>
                  </a:cubicBezTo>
                  <a:cubicBezTo>
                    <a:pt x="0" y="949"/>
                    <a:pt x="86" y="1048"/>
                    <a:pt x="172" y="1048"/>
                  </a:cubicBezTo>
                  <a:cubicBezTo>
                    <a:pt x="201" y="1048"/>
                    <a:pt x="230" y="1037"/>
                    <a:pt x="253" y="1012"/>
                  </a:cubicBezTo>
                  <a:cubicBezTo>
                    <a:pt x="409" y="845"/>
                    <a:pt x="592" y="693"/>
                    <a:pt x="781" y="571"/>
                  </a:cubicBezTo>
                  <a:cubicBezTo>
                    <a:pt x="964" y="453"/>
                    <a:pt x="1150" y="384"/>
                    <a:pt x="1280" y="210"/>
                  </a:cubicBezTo>
                  <a:cubicBezTo>
                    <a:pt x="1344" y="122"/>
                    <a:pt x="1257" y="5"/>
                    <a:pt x="1162" y="1"/>
                  </a:cubicBezTo>
                  <a:cubicBezTo>
                    <a:pt x="1156" y="1"/>
                    <a:pt x="1150" y="1"/>
                    <a:pt x="1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4"/>
            <p:cNvSpPr/>
            <p:nvPr/>
          </p:nvSpPr>
          <p:spPr>
            <a:xfrm rot="10800000">
              <a:off x="7925646" y="1173897"/>
              <a:ext cx="33126" cy="27253"/>
            </a:xfrm>
            <a:custGeom>
              <a:avLst/>
              <a:gdLst/>
              <a:ahLst/>
              <a:cxnLst/>
              <a:rect l="l" t="t" r="r" b="b"/>
              <a:pathLst>
                <a:path w="1207" h="993" extrusionOk="0">
                  <a:moveTo>
                    <a:pt x="991" y="0"/>
                  </a:moveTo>
                  <a:cubicBezTo>
                    <a:pt x="987" y="0"/>
                    <a:pt x="982" y="1"/>
                    <a:pt x="978" y="1"/>
                  </a:cubicBezTo>
                  <a:cubicBezTo>
                    <a:pt x="754" y="12"/>
                    <a:pt x="655" y="217"/>
                    <a:pt x="506" y="361"/>
                  </a:cubicBezTo>
                  <a:cubicBezTo>
                    <a:pt x="366" y="503"/>
                    <a:pt x="217" y="635"/>
                    <a:pt x="80" y="776"/>
                  </a:cubicBezTo>
                  <a:cubicBezTo>
                    <a:pt x="1" y="864"/>
                    <a:pt x="71" y="992"/>
                    <a:pt x="177" y="992"/>
                  </a:cubicBezTo>
                  <a:cubicBezTo>
                    <a:pt x="187" y="992"/>
                    <a:pt x="196" y="991"/>
                    <a:pt x="206" y="989"/>
                  </a:cubicBezTo>
                  <a:cubicBezTo>
                    <a:pt x="404" y="943"/>
                    <a:pt x="617" y="837"/>
                    <a:pt x="780" y="715"/>
                  </a:cubicBezTo>
                  <a:cubicBezTo>
                    <a:pt x="944" y="598"/>
                    <a:pt x="1206" y="445"/>
                    <a:pt x="1191" y="213"/>
                  </a:cubicBezTo>
                  <a:cubicBezTo>
                    <a:pt x="1184" y="107"/>
                    <a:pt x="1105" y="0"/>
                    <a:pt x="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4"/>
            <p:cNvSpPr/>
            <p:nvPr/>
          </p:nvSpPr>
          <p:spPr>
            <a:xfrm rot="10800000">
              <a:off x="7991074" y="1136243"/>
              <a:ext cx="27308" cy="23630"/>
            </a:xfrm>
            <a:custGeom>
              <a:avLst/>
              <a:gdLst/>
              <a:ahLst/>
              <a:cxnLst/>
              <a:rect l="l" t="t" r="r" b="b"/>
              <a:pathLst>
                <a:path w="995" h="861" extrusionOk="0">
                  <a:moveTo>
                    <a:pt x="845" y="0"/>
                  </a:moveTo>
                  <a:cubicBezTo>
                    <a:pt x="833" y="0"/>
                    <a:pt x="821" y="2"/>
                    <a:pt x="808" y="6"/>
                  </a:cubicBezTo>
                  <a:cubicBezTo>
                    <a:pt x="462" y="124"/>
                    <a:pt x="245" y="375"/>
                    <a:pt x="55" y="679"/>
                  </a:cubicBezTo>
                  <a:cubicBezTo>
                    <a:pt x="1" y="767"/>
                    <a:pt x="82" y="861"/>
                    <a:pt x="168" y="861"/>
                  </a:cubicBezTo>
                  <a:cubicBezTo>
                    <a:pt x="196" y="861"/>
                    <a:pt x="225" y="851"/>
                    <a:pt x="249" y="827"/>
                  </a:cubicBezTo>
                  <a:cubicBezTo>
                    <a:pt x="466" y="610"/>
                    <a:pt x="717" y="436"/>
                    <a:pt x="926" y="208"/>
                  </a:cubicBezTo>
                  <a:cubicBezTo>
                    <a:pt x="994" y="133"/>
                    <a:pt x="943"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4"/>
            <p:cNvSpPr/>
            <p:nvPr/>
          </p:nvSpPr>
          <p:spPr>
            <a:xfrm rot="10800000">
              <a:off x="7939505" y="1025502"/>
              <a:ext cx="38670" cy="28351"/>
            </a:xfrm>
            <a:custGeom>
              <a:avLst/>
              <a:gdLst/>
              <a:ahLst/>
              <a:cxnLst/>
              <a:rect l="l" t="t" r="r" b="b"/>
              <a:pathLst>
                <a:path w="1409" h="1033" extrusionOk="0">
                  <a:moveTo>
                    <a:pt x="1215" y="1"/>
                  </a:moveTo>
                  <a:cubicBezTo>
                    <a:pt x="1210" y="1"/>
                    <a:pt x="1204" y="1"/>
                    <a:pt x="1198" y="2"/>
                  </a:cubicBezTo>
                  <a:cubicBezTo>
                    <a:pt x="966" y="25"/>
                    <a:pt x="784" y="211"/>
                    <a:pt x="605" y="348"/>
                  </a:cubicBezTo>
                  <a:cubicBezTo>
                    <a:pt x="419" y="492"/>
                    <a:pt x="229" y="652"/>
                    <a:pt x="77" y="830"/>
                  </a:cubicBezTo>
                  <a:cubicBezTo>
                    <a:pt x="1" y="916"/>
                    <a:pt x="64" y="1032"/>
                    <a:pt x="160" y="1032"/>
                  </a:cubicBezTo>
                  <a:cubicBezTo>
                    <a:pt x="179" y="1032"/>
                    <a:pt x="200" y="1028"/>
                    <a:pt x="222" y="1017"/>
                  </a:cubicBezTo>
                  <a:cubicBezTo>
                    <a:pt x="427" y="911"/>
                    <a:pt x="628" y="778"/>
                    <a:pt x="826" y="652"/>
                  </a:cubicBezTo>
                  <a:cubicBezTo>
                    <a:pt x="1001" y="542"/>
                    <a:pt x="1244" y="446"/>
                    <a:pt x="1350" y="264"/>
                  </a:cubicBezTo>
                  <a:cubicBezTo>
                    <a:pt x="1409" y="162"/>
                    <a:pt x="1341" y="1"/>
                    <a:pt x="1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4"/>
            <p:cNvSpPr/>
            <p:nvPr/>
          </p:nvSpPr>
          <p:spPr>
            <a:xfrm rot="10800000">
              <a:off x="7840978" y="1198927"/>
              <a:ext cx="27912" cy="29284"/>
            </a:xfrm>
            <a:custGeom>
              <a:avLst/>
              <a:gdLst/>
              <a:ahLst/>
              <a:cxnLst/>
              <a:rect l="l" t="t" r="r" b="b"/>
              <a:pathLst>
                <a:path w="1017" h="1067" extrusionOk="0">
                  <a:moveTo>
                    <a:pt x="886" y="0"/>
                  </a:moveTo>
                  <a:cubicBezTo>
                    <a:pt x="875" y="0"/>
                    <a:pt x="863" y="2"/>
                    <a:pt x="851" y="6"/>
                  </a:cubicBezTo>
                  <a:cubicBezTo>
                    <a:pt x="676" y="66"/>
                    <a:pt x="555" y="207"/>
                    <a:pt x="444" y="352"/>
                  </a:cubicBezTo>
                  <a:cubicBezTo>
                    <a:pt x="318" y="508"/>
                    <a:pt x="204" y="671"/>
                    <a:pt x="79" y="831"/>
                  </a:cubicBezTo>
                  <a:cubicBezTo>
                    <a:pt x="0" y="933"/>
                    <a:pt x="80" y="1066"/>
                    <a:pt x="180" y="1066"/>
                  </a:cubicBezTo>
                  <a:cubicBezTo>
                    <a:pt x="210" y="1066"/>
                    <a:pt x="243" y="1054"/>
                    <a:pt x="273" y="1024"/>
                  </a:cubicBezTo>
                  <a:cubicBezTo>
                    <a:pt x="414" y="884"/>
                    <a:pt x="562" y="751"/>
                    <a:pt x="702" y="606"/>
                  </a:cubicBezTo>
                  <a:cubicBezTo>
                    <a:pt x="828" y="477"/>
                    <a:pt x="965" y="344"/>
                    <a:pt x="1003" y="157"/>
                  </a:cubicBezTo>
                  <a:cubicBezTo>
                    <a:pt x="1016" y="85"/>
                    <a:pt x="963" y="0"/>
                    <a:pt x="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4"/>
            <p:cNvSpPr/>
            <p:nvPr/>
          </p:nvSpPr>
          <p:spPr>
            <a:xfrm rot="10800000">
              <a:off x="7853136" y="1243168"/>
              <a:ext cx="25222" cy="21599"/>
            </a:xfrm>
            <a:custGeom>
              <a:avLst/>
              <a:gdLst/>
              <a:ahLst/>
              <a:cxnLst/>
              <a:rect l="l" t="t" r="r" b="b"/>
              <a:pathLst>
                <a:path w="919" h="787" extrusionOk="0">
                  <a:moveTo>
                    <a:pt x="745" y="1"/>
                  </a:moveTo>
                  <a:cubicBezTo>
                    <a:pt x="737" y="1"/>
                    <a:pt x="729" y="2"/>
                    <a:pt x="721" y="3"/>
                  </a:cubicBezTo>
                  <a:cubicBezTo>
                    <a:pt x="641" y="15"/>
                    <a:pt x="572" y="22"/>
                    <a:pt x="504" y="75"/>
                  </a:cubicBezTo>
                  <a:cubicBezTo>
                    <a:pt x="440" y="121"/>
                    <a:pt x="382" y="178"/>
                    <a:pt x="326" y="231"/>
                  </a:cubicBezTo>
                  <a:cubicBezTo>
                    <a:pt x="215" y="334"/>
                    <a:pt x="93" y="448"/>
                    <a:pt x="36" y="589"/>
                  </a:cubicBezTo>
                  <a:cubicBezTo>
                    <a:pt x="0" y="680"/>
                    <a:pt x="92" y="787"/>
                    <a:pt x="184" y="787"/>
                  </a:cubicBezTo>
                  <a:cubicBezTo>
                    <a:pt x="198" y="787"/>
                    <a:pt x="212" y="784"/>
                    <a:pt x="226" y="779"/>
                  </a:cubicBezTo>
                  <a:cubicBezTo>
                    <a:pt x="367" y="722"/>
                    <a:pt x="485" y="603"/>
                    <a:pt x="599" y="505"/>
                  </a:cubicBezTo>
                  <a:cubicBezTo>
                    <a:pt x="652" y="463"/>
                    <a:pt x="717" y="421"/>
                    <a:pt x="766" y="372"/>
                  </a:cubicBezTo>
                  <a:cubicBezTo>
                    <a:pt x="828" y="315"/>
                    <a:pt x="850" y="235"/>
                    <a:pt x="880" y="159"/>
                  </a:cubicBezTo>
                  <a:cubicBezTo>
                    <a:pt x="918" y="66"/>
                    <a:pt x="826" y="1"/>
                    <a:pt x="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4"/>
            <p:cNvSpPr/>
            <p:nvPr/>
          </p:nvSpPr>
          <p:spPr>
            <a:xfrm rot="10800000">
              <a:off x="7836532" y="1311397"/>
              <a:ext cx="26292" cy="18086"/>
            </a:xfrm>
            <a:custGeom>
              <a:avLst/>
              <a:gdLst/>
              <a:ahLst/>
              <a:cxnLst/>
              <a:rect l="l" t="t" r="r" b="b"/>
              <a:pathLst>
                <a:path w="958" h="659" extrusionOk="0">
                  <a:moveTo>
                    <a:pt x="681" y="0"/>
                  </a:moveTo>
                  <a:cubicBezTo>
                    <a:pt x="641" y="0"/>
                    <a:pt x="599" y="15"/>
                    <a:pt x="558" y="50"/>
                  </a:cubicBezTo>
                  <a:cubicBezTo>
                    <a:pt x="402" y="183"/>
                    <a:pt x="250" y="315"/>
                    <a:pt x="94" y="448"/>
                  </a:cubicBezTo>
                  <a:cubicBezTo>
                    <a:pt x="1" y="525"/>
                    <a:pt x="86" y="659"/>
                    <a:pt x="188" y="659"/>
                  </a:cubicBezTo>
                  <a:cubicBezTo>
                    <a:pt x="207" y="659"/>
                    <a:pt x="227" y="654"/>
                    <a:pt x="246" y="643"/>
                  </a:cubicBezTo>
                  <a:cubicBezTo>
                    <a:pt x="421" y="540"/>
                    <a:pt x="599" y="441"/>
                    <a:pt x="778" y="338"/>
                  </a:cubicBezTo>
                  <a:cubicBezTo>
                    <a:pt x="958" y="235"/>
                    <a:pt x="840" y="0"/>
                    <a:pt x="6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4"/>
            <p:cNvSpPr/>
            <p:nvPr/>
          </p:nvSpPr>
          <p:spPr>
            <a:xfrm rot="10800000">
              <a:off x="7763802" y="1358575"/>
              <a:ext cx="30272" cy="21078"/>
            </a:xfrm>
            <a:custGeom>
              <a:avLst/>
              <a:gdLst/>
              <a:ahLst/>
              <a:cxnLst/>
              <a:rect l="l" t="t" r="r" b="b"/>
              <a:pathLst>
                <a:path w="1103" h="768" extrusionOk="0">
                  <a:moveTo>
                    <a:pt x="752" y="0"/>
                  </a:moveTo>
                  <a:cubicBezTo>
                    <a:pt x="701" y="0"/>
                    <a:pt x="646" y="19"/>
                    <a:pt x="593" y="64"/>
                  </a:cubicBezTo>
                  <a:cubicBezTo>
                    <a:pt x="489" y="151"/>
                    <a:pt x="384" y="239"/>
                    <a:pt x="284" y="327"/>
                  </a:cubicBezTo>
                  <a:cubicBezTo>
                    <a:pt x="186" y="414"/>
                    <a:pt x="83" y="483"/>
                    <a:pt x="33" y="604"/>
                  </a:cubicBezTo>
                  <a:cubicBezTo>
                    <a:pt x="0" y="682"/>
                    <a:pt x="76" y="767"/>
                    <a:pt x="151" y="767"/>
                  </a:cubicBezTo>
                  <a:cubicBezTo>
                    <a:pt x="152" y="767"/>
                    <a:pt x="154" y="767"/>
                    <a:pt x="155" y="767"/>
                  </a:cubicBezTo>
                  <a:cubicBezTo>
                    <a:pt x="284" y="767"/>
                    <a:pt x="403" y="683"/>
                    <a:pt x="512" y="627"/>
                  </a:cubicBezTo>
                  <a:cubicBezTo>
                    <a:pt x="634" y="562"/>
                    <a:pt x="756" y="493"/>
                    <a:pt x="874" y="429"/>
                  </a:cubicBezTo>
                  <a:cubicBezTo>
                    <a:pt x="1102" y="304"/>
                    <a:pt x="957" y="0"/>
                    <a:pt x="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4"/>
            <p:cNvSpPr/>
            <p:nvPr/>
          </p:nvSpPr>
          <p:spPr>
            <a:xfrm rot="10800000">
              <a:off x="8049423" y="748472"/>
              <a:ext cx="65978" cy="18525"/>
            </a:xfrm>
            <a:custGeom>
              <a:avLst/>
              <a:gdLst/>
              <a:ahLst/>
              <a:cxnLst/>
              <a:rect l="l" t="t" r="r" b="b"/>
              <a:pathLst>
                <a:path w="2404" h="675" extrusionOk="0">
                  <a:moveTo>
                    <a:pt x="179" y="0"/>
                  </a:moveTo>
                  <a:cubicBezTo>
                    <a:pt x="52" y="0"/>
                    <a:pt x="0" y="175"/>
                    <a:pt x="138" y="222"/>
                  </a:cubicBezTo>
                  <a:cubicBezTo>
                    <a:pt x="672" y="401"/>
                    <a:pt x="1352" y="675"/>
                    <a:pt x="1951" y="675"/>
                  </a:cubicBezTo>
                  <a:cubicBezTo>
                    <a:pt x="2039" y="675"/>
                    <a:pt x="2126" y="669"/>
                    <a:pt x="2210" y="656"/>
                  </a:cubicBezTo>
                  <a:cubicBezTo>
                    <a:pt x="2366" y="633"/>
                    <a:pt x="2404" y="366"/>
                    <a:pt x="2256" y="302"/>
                  </a:cubicBezTo>
                  <a:cubicBezTo>
                    <a:pt x="1978" y="180"/>
                    <a:pt x="1689" y="180"/>
                    <a:pt x="1389" y="146"/>
                  </a:cubicBezTo>
                  <a:cubicBezTo>
                    <a:pt x="993" y="100"/>
                    <a:pt x="594" y="54"/>
                    <a:pt x="198" y="1"/>
                  </a:cubicBezTo>
                  <a:cubicBezTo>
                    <a:pt x="192" y="0"/>
                    <a:pt x="185"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4"/>
            <p:cNvSpPr/>
            <p:nvPr/>
          </p:nvSpPr>
          <p:spPr>
            <a:xfrm rot="10800000">
              <a:off x="8096655" y="727614"/>
              <a:ext cx="32413" cy="10786"/>
            </a:xfrm>
            <a:custGeom>
              <a:avLst/>
              <a:gdLst/>
              <a:ahLst/>
              <a:cxnLst/>
              <a:rect l="l" t="t" r="r" b="b"/>
              <a:pathLst>
                <a:path w="1181" h="393" extrusionOk="0">
                  <a:moveTo>
                    <a:pt x="116" y="1"/>
                  </a:moveTo>
                  <a:cubicBezTo>
                    <a:pt x="16" y="1"/>
                    <a:pt x="1" y="166"/>
                    <a:pt x="100" y="191"/>
                  </a:cubicBezTo>
                  <a:cubicBezTo>
                    <a:pt x="363" y="259"/>
                    <a:pt x="684" y="392"/>
                    <a:pt x="969" y="392"/>
                  </a:cubicBezTo>
                  <a:cubicBezTo>
                    <a:pt x="1004" y="392"/>
                    <a:pt x="1039" y="390"/>
                    <a:pt x="1073" y="386"/>
                  </a:cubicBezTo>
                  <a:cubicBezTo>
                    <a:pt x="1176" y="370"/>
                    <a:pt x="1180" y="218"/>
                    <a:pt x="1100" y="168"/>
                  </a:cubicBezTo>
                  <a:cubicBezTo>
                    <a:pt x="959" y="89"/>
                    <a:pt x="796" y="84"/>
                    <a:pt x="636" y="66"/>
                  </a:cubicBezTo>
                  <a:cubicBezTo>
                    <a:pt x="465" y="43"/>
                    <a:pt x="298" y="24"/>
                    <a:pt x="126" y="1"/>
                  </a:cubicBezTo>
                  <a:cubicBezTo>
                    <a:pt x="123" y="1"/>
                    <a:pt x="119"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4"/>
            <p:cNvSpPr/>
            <p:nvPr/>
          </p:nvSpPr>
          <p:spPr>
            <a:xfrm rot="10800000">
              <a:off x="8155525" y="761756"/>
              <a:ext cx="41140" cy="10649"/>
            </a:xfrm>
            <a:custGeom>
              <a:avLst/>
              <a:gdLst/>
              <a:ahLst/>
              <a:cxnLst/>
              <a:rect l="l" t="t" r="r" b="b"/>
              <a:pathLst>
                <a:path w="1499" h="388" extrusionOk="0">
                  <a:moveTo>
                    <a:pt x="169" y="10"/>
                  </a:moveTo>
                  <a:cubicBezTo>
                    <a:pt x="47" y="10"/>
                    <a:pt x="1" y="189"/>
                    <a:pt x="134" y="221"/>
                  </a:cubicBezTo>
                  <a:cubicBezTo>
                    <a:pt x="402" y="289"/>
                    <a:pt x="735" y="388"/>
                    <a:pt x="1040" y="388"/>
                  </a:cubicBezTo>
                  <a:cubicBezTo>
                    <a:pt x="1160" y="388"/>
                    <a:pt x="1275" y="373"/>
                    <a:pt x="1380" y="335"/>
                  </a:cubicBezTo>
                  <a:cubicBezTo>
                    <a:pt x="1487" y="297"/>
                    <a:pt x="1499" y="137"/>
                    <a:pt x="1380" y="103"/>
                  </a:cubicBezTo>
                  <a:cubicBezTo>
                    <a:pt x="1004" y="0"/>
                    <a:pt x="578" y="73"/>
                    <a:pt x="190" y="12"/>
                  </a:cubicBezTo>
                  <a:cubicBezTo>
                    <a:pt x="183" y="11"/>
                    <a:pt x="176" y="10"/>
                    <a:pt x="169" y="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4"/>
            <p:cNvSpPr/>
            <p:nvPr/>
          </p:nvSpPr>
          <p:spPr>
            <a:xfrm rot="10800000">
              <a:off x="7930256" y="675084"/>
              <a:ext cx="43638" cy="18525"/>
            </a:xfrm>
            <a:custGeom>
              <a:avLst/>
              <a:gdLst/>
              <a:ahLst/>
              <a:cxnLst/>
              <a:rect l="l" t="t" r="r" b="b"/>
              <a:pathLst>
                <a:path w="1590" h="675" extrusionOk="0">
                  <a:moveTo>
                    <a:pt x="176" y="1"/>
                  </a:moveTo>
                  <a:cubicBezTo>
                    <a:pt x="40" y="1"/>
                    <a:pt x="1" y="219"/>
                    <a:pt x="149" y="274"/>
                  </a:cubicBezTo>
                  <a:cubicBezTo>
                    <a:pt x="556" y="430"/>
                    <a:pt x="940" y="628"/>
                    <a:pt x="1380" y="673"/>
                  </a:cubicBezTo>
                  <a:cubicBezTo>
                    <a:pt x="1385" y="674"/>
                    <a:pt x="1389" y="674"/>
                    <a:pt x="1393" y="674"/>
                  </a:cubicBezTo>
                  <a:cubicBezTo>
                    <a:pt x="1456" y="674"/>
                    <a:pt x="1531" y="624"/>
                    <a:pt x="1559" y="570"/>
                  </a:cubicBezTo>
                  <a:cubicBezTo>
                    <a:pt x="1575" y="537"/>
                    <a:pt x="1589" y="506"/>
                    <a:pt x="1586" y="464"/>
                  </a:cubicBezTo>
                  <a:cubicBezTo>
                    <a:pt x="1575" y="373"/>
                    <a:pt x="1529" y="293"/>
                    <a:pt x="1434" y="266"/>
                  </a:cubicBezTo>
                  <a:cubicBezTo>
                    <a:pt x="1038" y="152"/>
                    <a:pt x="617" y="133"/>
                    <a:pt x="221" y="8"/>
                  </a:cubicBezTo>
                  <a:cubicBezTo>
                    <a:pt x="205" y="3"/>
                    <a:pt x="190"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4"/>
            <p:cNvSpPr/>
            <p:nvPr/>
          </p:nvSpPr>
          <p:spPr>
            <a:xfrm rot="10800000">
              <a:off x="7924712" y="703956"/>
              <a:ext cx="40728" cy="12350"/>
            </a:xfrm>
            <a:custGeom>
              <a:avLst/>
              <a:gdLst/>
              <a:ahLst/>
              <a:cxnLst/>
              <a:rect l="l" t="t" r="r" b="b"/>
              <a:pathLst>
                <a:path w="1484" h="450" extrusionOk="0">
                  <a:moveTo>
                    <a:pt x="464" y="1"/>
                  </a:moveTo>
                  <a:cubicBezTo>
                    <a:pt x="375" y="1"/>
                    <a:pt x="287" y="4"/>
                    <a:pt x="198" y="9"/>
                  </a:cubicBezTo>
                  <a:cubicBezTo>
                    <a:pt x="0" y="21"/>
                    <a:pt x="0" y="299"/>
                    <a:pt x="198" y="314"/>
                  </a:cubicBezTo>
                  <a:cubicBezTo>
                    <a:pt x="415" y="333"/>
                    <a:pt x="632" y="356"/>
                    <a:pt x="844" y="394"/>
                  </a:cubicBezTo>
                  <a:cubicBezTo>
                    <a:pt x="961" y="414"/>
                    <a:pt x="1074" y="449"/>
                    <a:pt x="1187" y="449"/>
                  </a:cubicBezTo>
                  <a:cubicBezTo>
                    <a:pt x="1244" y="449"/>
                    <a:pt x="1301" y="441"/>
                    <a:pt x="1358" y="416"/>
                  </a:cubicBezTo>
                  <a:cubicBezTo>
                    <a:pt x="1449" y="379"/>
                    <a:pt x="1483" y="283"/>
                    <a:pt x="1415" y="204"/>
                  </a:cubicBezTo>
                  <a:cubicBezTo>
                    <a:pt x="1278" y="51"/>
                    <a:pt x="1088" y="44"/>
                    <a:pt x="894" y="25"/>
                  </a:cubicBezTo>
                  <a:cubicBezTo>
                    <a:pt x="750" y="9"/>
                    <a:pt x="607"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4"/>
            <p:cNvSpPr/>
            <p:nvPr/>
          </p:nvSpPr>
          <p:spPr>
            <a:xfrm rot="10800000">
              <a:off x="7940905" y="761591"/>
              <a:ext cx="41607" cy="14601"/>
            </a:xfrm>
            <a:custGeom>
              <a:avLst/>
              <a:gdLst/>
              <a:ahLst/>
              <a:cxnLst/>
              <a:rect l="l" t="t" r="r" b="b"/>
              <a:pathLst>
                <a:path w="1516" h="532" extrusionOk="0">
                  <a:moveTo>
                    <a:pt x="215" y="1"/>
                  </a:moveTo>
                  <a:cubicBezTo>
                    <a:pt x="35" y="1"/>
                    <a:pt x="1" y="304"/>
                    <a:pt x="185" y="344"/>
                  </a:cubicBezTo>
                  <a:cubicBezTo>
                    <a:pt x="495" y="412"/>
                    <a:pt x="845" y="532"/>
                    <a:pt x="1174" y="532"/>
                  </a:cubicBezTo>
                  <a:cubicBezTo>
                    <a:pt x="1233" y="532"/>
                    <a:pt x="1291" y="528"/>
                    <a:pt x="1349" y="519"/>
                  </a:cubicBezTo>
                  <a:cubicBezTo>
                    <a:pt x="1497" y="496"/>
                    <a:pt x="1516" y="272"/>
                    <a:pt x="1391" y="207"/>
                  </a:cubicBezTo>
                  <a:cubicBezTo>
                    <a:pt x="1059" y="33"/>
                    <a:pt x="596" y="43"/>
                    <a:pt x="231" y="1"/>
                  </a:cubicBezTo>
                  <a:cubicBezTo>
                    <a:pt x="226" y="1"/>
                    <a:pt x="220" y="1"/>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4"/>
            <p:cNvSpPr/>
            <p:nvPr/>
          </p:nvSpPr>
          <p:spPr>
            <a:xfrm rot="10800000">
              <a:off x="7728865" y="642507"/>
              <a:ext cx="56482" cy="14491"/>
            </a:xfrm>
            <a:custGeom>
              <a:avLst/>
              <a:gdLst/>
              <a:ahLst/>
              <a:cxnLst/>
              <a:rect l="l" t="t" r="r" b="b"/>
              <a:pathLst>
                <a:path w="2058" h="528" extrusionOk="0">
                  <a:moveTo>
                    <a:pt x="191" y="1"/>
                  </a:moveTo>
                  <a:cubicBezTo>
                    <a:pt x="23" y="1"/>
                    <a:pt x="1" y="253"/>
                    <a:pt x="160" y="305"/>
                  </a:cubicBezTo>
                  <a:cubicBezTo>
                    <a:pt x="468" y="400"/>
                    <a:pt x="780" y="449"/>
                    <a:pt x="1103" y="484"/>
                  </a:cubicBezTo>
                  <a:cubicBezTo>
                    <a:pt x="1253" y="501"/>
                    <a:pt x="1410" y="528"/>
                    <a:pt x="1562" y="528"/>
                  </a:cubicBezTo>
                  <a:cubicBezTo>
                    <a:pt x="1699" y="528"/>
                    <a:pt x="1832" y="506"/>
                    <a:pt x="1955" y="438"/>
                  </a:cubicBezTo>
                  <a:cubicBezTo>
                    <a:pt x="2057" y="385"/>
                    <a:pt x="2054" y="233"/>
                    <a:pt x="1955" y="175"/>
                  </a:cubicBezTo>
                  <a:cubicBezTo>
                    <a:pt x="1719" y="38"/>
                    <a:pt x="1434" y="77"/>
                    <a:pt x="1168" y="61"/>
                  </a:cubicBezTo>
                  <a:cubicBezTo>
                    <a:pt x="845" y="50"/>
                    <a:pt x="525" y="12"/>
                    <a:pt x="202" y="1"/>
                  </a:cubicBezTo>
                  <a:cubicBezTo>
                    <a:pt x="198" y="1"/>
                    <a:pt x="195"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4"/>
            <p:cNvSpPr/>
            <p:nvPr/>
          </p:nvSpPr>
          <p:spPr>
            <a:xfrm rot="10800000">
              <a:off x="7725846" y="674179"/>
              <a:ext cx="39164" cy="9908"/>
            </a:xfrm>
            <a:custGeom>
              <a:avLst/>
              <a:gdLst/>
              <a:ahLst/>
              <a:cxnLst/>
              <a:rect l="l" t="t" r="r" b="b"/>
              <a:pathLst>
                <a:path w="1427" h="361" extrusionOk="0">
                  <a:moveTo>
                    <a:pt x="1054" y="0"/>
                  </a:moveTo>
                  <a:cubicBezTo>
                    <a:pt x="952" y="0"/>
                    <a:pt x="848" y="14"/>
                    <a:pt x="750" y="18"/>
                  </a:cubicBezTo>
                  <a:cubicBezTo>
                    <a:pt x="556" y="30"/>
                    <a:pt x="362" y="41"/>
                    <a:pt x="169" y="49"/>
                  </a:cubicBezTo>
                  <a:cubicBezTo>
                    <a:pt x="1" y="56"/>
                    <a:pt x="1" y="304"/>
                    <a:pt x="169" y="311"/>
                  </a:cubicBezTo>
                  <a:cubicBezTo>
                    <a:pt x="362" y="323"/>
                    <a:pt x="556" y="330"/>
                    <a:pt x="750" y="341"/>
                  </a:cubicBezTo>
                  <a:cubicBezTo>
                    <a:pt x="850" y="346"/>
                    <a:pt x="957" y="360"/>
                    <a:pt x="1061" y="360"/>
                  </a:cubicBezTo>
                  <a:cubicBezTo>
                    <a:pt x="1138" y="360"/>
                    <a:pt x="1215" y="352"/>
                    <a:pt x="1286" y="326"/>
                  </a:cubicBezTo>
                  <a:cubicBezTo>
                    <a:pt x="1427" y="273"/>
                    <a:pt x="1427" y="90"/>
                    <a:pt x="1286" y="37"/>
                  </a:cubicBezTo>
                  <a:cubicBezTo>
                    <a:pt x="1212" y="9"/>
                    <a:pt x="1134" y="0"/>
                    <a:pt x="10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4"/>
            <p:cNvSpPr/>
            <p:nvPr/>
          </p:nvSpPr>
          <p:spPr>
            <a:xfrm rot="10800000">
              <a:off x="7828847" y="715730"/>
              <a:ext cx="41415" cy="11390"/>
            </a:xfrm>
            <a:custGeom>
              <a:avLst/>
              <a:gdLst/>
              <a:ahLst/>
              <a:cxnLst/>
              <a:rect l="l" t="t" r="r" b="b"/>
              <a:pathLst>
                <a:path w="1509" h="415" extrusionOk="0">
                  <a:moveTo>
                    <a:pt x="175" y="1"/>
                  </a:moveTo>
                  <a:cubicBezTo>
                    <a:pt x="37" y="1"/>
                    <a:pt x="1" y="226"/>
                    <a:pt x="145" y="256"/>
                  </a:cubicBezTo>
                  <a:cubicBezTo>
                    <a:pt x="357" y="298"/>
                    <a:pt x="570" y="331"/>
                    <a:pt x="784" y="366"/>
                  </a:cubicBezTo>
                  <a:cubicBezTo>
                    <a:pt x="921" y="385"/>
                    <a:pt x="1059" y="414"/>
                    <a:pt x="1195" y="414"/>
                  </a:cubicBezTo>
                  <a:cubicBezTo>
                    <a:pt x="1247" y="414"/>
                    <a:pt x="1298" y="410"/>
                    <a:pt x="1349" y="400"/>
                  </a:cubicBezTo>
                  <a:cubicBezTo>
                    <a:pt x="1472" y="373"/>
                    <a:pt x="1509" y="172"/>
                    <a:pt x="1388" y="115"/>
                  </a:cubicBezTo>
                  <a:cubicBezTo>
                    <a:pt x="1209" y="35"/>
                    <a:pt x="1023" y="38"/>
                    <a:pt x="829" y="27"/>
                  </a:cubicBezTo>
                  <a:cubicBezTo>
                    <a:pt x="612" y="12"/>
                    <a:pt x="396" y="5"/>
                    <a:pt x="179" y="1"/>
                  </a:cubicBezTo>
                  <a:cubicBezTo>
                    <a:pt x="177" y="1"/>
                    <a:pt x="176" y="1"/>
                    <a:pt x="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4"/>
            <p:cNvSpPr/>
            <p:nvPr/>
          </p:nvSpPr>
          <p:spPr>
            <a:xfrm rot="10800000">
              <a:off x="7835818" y="674426"/>
              <a:ext cx="46272" cy="12433"/>
            </a:xfrm>
            <a:custGeom>
              <a:avLst/>
              <a:gdLst/>
              <a:ahLst/>
              <a:cxnLst/>
              <a:rect l="l" t="t" r="r" b="b"/>
              <a:pathLst>
                <a:path w="1686" h="453" extrusionOk="0">
                  <a:moveTo>
                    <a:pt x="1150" y="1"/>
                  </a:moveTo>
                  <a:cubicBezTo>
                    <a:pt x="1077" y="1"/>
                    <a:pt x="999" y="10"/>
                    <a:pt x="929" y="13"/>
                  </a:cubicBezTo>
                  <a:cubicBezTo>
                    <a:pt x="697" y="17"/>
                    <a:pt x="462" y="20"/>
                    <a:pt x="234" y="51"/>
                  </a:cubicBezTo>
                  <a:cubicBezTo>
                    <a:pt x="1" y="77"/>
                    <a:pt x="1" y="378"/>
                    <a:pt x="234" y="405"/>
                  </a:cubicBezTo>
                  <a:cubicBezTo>
                    <a:pt x="462" y="431"/>
                    <a:pt x="697" y="438"/>
                    <a:pt x="929" y="442"/>
                  </a:cubicBezTo>
                  <a:cubicBezTo>
                    <a:pt x="991" y="445"/>
                    <a:pt x="1066" y="453"/>
                    <a:pt x="1135" y="453"/>
                  </a:cubicBezTo>
                  <a:cubicBezTo>
                    <a:pt x="1167" y="453"/>
                    <a:pt x="1198" y="451"/>
                    <a:pt x="1225" y="447"/>
                  </a:cubicBezTo>
                  <a:cubicBezTo>
                    <a:pt x="1340" y="431"/>
                    <a:pt x="1446" y="378"/>
                    <a:pt x="1560" y="355"/>
                  </a:cubicBezTo>
                  <a:cubicBezTo>
                    <a:pt x="1685" y="324"/>
                    <a:pt x="1685" y="127"/>
                    <a:pt x="1560" y="100"/>
                  </a:cubicBezTo>
                  <a:cubicBezTo>
                    <a:pt x="1446" y="73"/>
                    <a:pt x="1340" y="24"/>
                    <a:pt x="1225" y="5"/>
                  </a:cubicBezTo>
                  <a:cubicBezTo>
                    <a:pt x="1202" y="2"/>
                    <a:pt x="1176" y="1"/>
                    <a:pt x="1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4"/>
            <p:cNvSpPr/>
            <p:nvPr/>
          </p:nvSpPr>
          <p:spPr>
            <a:xfrm rot="10800000">
              <a:off x="7556263" y="677554"/>
              <a:ext cx="40536" cy="12762"/>
            </a:xfrm>
            <a:custGeom>
              <a:avLst/>
              <a:gdLst/>
              <a:ahLst/>
              <a:cxnLst/>
              <a:rect l="l" t="t" r="r" b="b"/>
              <a:pathLst>
                <a:path w="1477" h="465" extrusionOk="0">
                  <a:moveTo>
                    <a:pt x="514" y="1"/>
                  </a:moveTo>
                  <a:cubicBezTo>
                    <a:pt x="376" y="1"/>
                    <a:pt x="240" y="11"/>
                    <a:pt x="99" y="36"/>
                  </a:cubicBezTo>
                  <a:cubicBezTo>
                    <a:pt x="1" y="52"/>
                    <a:pt x="4" y="215"/>
                    <a:pt x="99" y="234"/>
                  </a:cubicBezTo>
                  <a:cubicBezTo>
                    <a:pt x="297" y="271"/>
                    <a:pt x="499" y="302"/>
                    <a:pt x="697" y="348"/>
                  </a:cubicBezTo>
                  <a:cubicBezTo>
                    <a:pt x="862" y="386"/>
                    <a:pt x="1034" y="465"/>
                    <a:pt x="1206" y="465"/>
                  </a:cubicBezTo>
                  <a:cubicBezTo>
                    <a:pt x="1224" y="465"/>
                    <a:pt x="1241" y="464"/>
                    <a:pt x="1259" y="462"/>
                  </a:cubicBezTo>
                  <a:cubicBezTo>
                    <a:pt x="1431" y="447"/>
                    <a:pt x="1476" y="257"/>
                    <a:pt x="1343" y="157"/>
                  </a:cubicBezTo>
                  <a:cubicBezTo>
                    <a:pt x="1180" y="36"/>
                    <a:pt x="940" y="29"/>
                    <a:pt x="743" y="10"/>
                  </a:cubicBezTo>
                  <a:cubicBezTo>
                    <a:pt x="666" y="4"/>
                    <a:pt x="590" y="1"/>
                    <a:pt x="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4"/>
            <p:cNvSpPr/>
            <p:nvPr/>
          </p:nvSpPr>
          <p:spPr>
            <a:xfrm rot="10800000">
              <a:off x="7561999" y="654775"/>
              <a:ext cx="46684" cy="10292"/>
            </a:xfrm>
            <a:custGeom>
              <a:avLst/>
              <a:gdLst/>
              <a:ahLst/>
              <a:cxnLst/>
              <a:rect l="l" t="t" r="r" b="b"/>
              <a:pathLst>
                <a:path w="1701" h="375" extrusionOk="0">
                  <a:moveTo>
                    <a:pt x="1210" y="1"/>
                  </a:moveTo>
                  <a:cubicBezTo>
                    <a:pt x="1110" y="1"/>
                    <a:pt x="1008" y="8"/>
                    <a:pt x="909" y="9"/>
                  </a:cubicBezTo>
                  <a:cubicBezTo>
                    <a:pt x="666" y="18"/>
                    <a:pt x="426" y="32"/>
                    <a:pt x="183" y="44"/>
                  </a:cubicBezTo>
                  <a:cubicBezTo>
                    <a:pt x="0" y="55"/>
                    <a:pt x="0" y="321"/>
                    <a:pt x="183" y="329"/>
                  </a:cubicBezTo>
                  <a:cubicBezTo>
                    <a:pt x="426" y="344"/>
                    <a:pt x="666" y="360"/>
                    <a:pt x="909" y="367"/>
                  </a:cubicBezTo>
                  <a:cubicBezTo>
                    <a:pt x="1005" y="369"/>
                    <a:pt x="1102" y="374"/>
                    <a:pt x="1199" y="374"/>
                  </a:cubicBezTo>
                  <a:cubicBezTo>
                    <a:pt x="1325" y="374"/>
                    <a:pt x="1451" y="364"/>
                    <a:pt x="1567" y="321"/>
                  </a:cubicBezTo>
                  <a:cubicBezTo>
                    <a:pt x="1700" y="272"/>
                    <a:pt x="1700" y="104"/>
                    <a:pt x="1567" y="55"/>
                  </a:cubicBezTo>
                  <a:cubicBezTo>
                    <a:pt x="1454" y="11"/>
                    <a:pt x="1333"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4"/>
            <p:cNvSpPr/>
            <p:nvPr/>
          </p:nvSpPr>
          <p:spPr>
            <a:xfrm rot="10800000">
              <a:off x="7655614" y="651509"/>
              <a:ext cx="34389" cy="11115"/>
            </a:xfrm>
            <a:custGeom>
              <a:avLst/>
              <a:gdLst/>
              <a:ahLst/>
              <a:cxnLst/>
              <a:rect l="l" t="t" r="r" b="b"/>
              <a:pathLst>
                <a:path w="1253" h="405" extrusionOk="0">
                  <a:moveTo>
                    <a:pt x="176" y="0"/>
                  </a:moveTo>
                  <a:cubicBezTo>
                    <a:pt x="20" y="0"/>
                    <a:pt x="0" y="233"/>
                    <a:pt x="147" y="282"/>
                  </a:cubicBezTo>
                  <a:cubicBezTo>
                    <a:pt x="337" y="343"/>
                    <a:pt x="565" y="404"/>
                    <a:pt x="784" y="404"/>
                  </a:cubicBezTo>
                  <a:cubicBezTo>
                    <a:pt x="918" y="404"/>
                    <a:pt x="1049" y="381"/>
                    <a:pt x="1165" y="320"/>
                  </a:cubicBezTo>
                  <a:cubicBezTo>
                    <a:pt x="1245" y="278"/>
                    <a:pt x="1252" y="134"/>
                    <a:pt x="1165" y="96"/>
                  </a:cubicBezTo>
                  <a:cubicBezTo>
                    <a:pt x="976" y="12"/>
                    <a:pt x="754" y="1"/>
                    <a:pt x="536" y="1"/>
                  </a:cubicBezTo>
                  <a:cubicBezTo>
                    <a:pt x="460" y="1"/>
                    <a:pt x="386" y="3"/>
                    <a:pt x="313" y="3"/>
                  </a:cubicBezTo>
                  <a:cubicBezTo>
                    <a:pt x="269" y="3"/>
                    <a:pt x="226" y="2"/>
                    <a:pt x="184" y="1"/>
                  </a:cubicBezTo>
                  <a:cubicBezTo>
                    <a:pt x="181" y="1"/>
                    <a:pt x="179"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4"/>
            <p:cNvSpPr/>
            <p:nvPr/>
          </p:nvSpPr>
          <p:spPr>
            <a:xfrm rot="10800000">
              <a:off x="8249414" y="599775"/>
              <a:ext cx="21215" cy="32138"/>
            </a:xfrm>
            <a:custGeom>
              <a:avLst/>
              <a:gdLst/>
              <a:ahLst/>
              <a:cxnLst/>
              <a:rect l="l" t="t" r="r" b="b"/>
              <a:pathLst>
                <a:path w="773" h="1171" extrusionOk="0">
                  <a:moveTo>
                    <a:pt x="219" y="1"/>
                  </a:moveTo>
                  <a:cubicBezTo>
                    <a:pt x="171" y="1"/>
                    <a:pt x="124" y="31"/>
                    <a:pt x="106" y="82"/>
                  </a:cubicBezTo>
                  <a:cubicBezTo>
                    <a:pt x="0" y="421"/>
                    <a:pt x="235" y="1140"/>
                    <a:pt x="639" y="1170"/>
                  </a:cubicBezTo>
                  <a:cubicBezTo>
                    <a:pt x="642" y="1170"/>
                    <a:pt x="646" y="1171"/>
                    <a:pt x="649" y="1171"/>
                  </a:cubicBezTo>
                  <a:cubicBezTo>
                    <a:pt x="717" y="1171"/>
                    <a:pt x="772" y="1102"/>
                    <a:pt x="772" y="1037"/>
                  </a:cubicBezTo>
                  <a:cubicBezTo>
                    <a:pt x="767" y="847"/>
                    <a:pt x="631" y="718"/>
                    <a:pt x="539" y="566"/>
                  </a:cubicBezTo>
                  <a:cubicBezTo>
                    <a:pt x="441" y="402"/>
                    <a:pt x="402" y="216"/>
                    <a:pt x="311" y="56"/>
                  </a:cubicBezTo>
                  <a:cubicBezTo>
                    <a:pt x="290" y="18"/>
                    <a:pt x="254" y="1"/>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4"/>
            <p:cNvSpPr/>
            <p:nvPr/>
          </p:nvSpPr>
          <p:spPr>
            <a:xfrm rot="10800000">
              <a:off x="8230340" y="613717"/>
              <a:ext cx="18498" cy="25332"/>
            </a:xfrm>
            <a:custGeom>
              <a:avLst/>
              <a:gdLst/>
              <a:ahLst/>
              <a:cxnLst/>
              <a:rect l="l" t="t" r="r" b="b"/>
              <a:pathLst>
                <a:path w="674" h="923" extrusionOk="0">
                  <a:moveTo>
                    <a:pt x="172" y="0"/>
                  </a:moveTo>
                  <a:cubicBezTo>
                    <a:pt x="137" y="0"/>
                    <a:pt x="101" y="23"/>
                    <a:pt x="80" y="54"/>
                  </a:cubicBezTo>
                  <a:cubicBezTo>
                    <a:pt x="1" y="183"/>
                    <a:pt x="88" y="384"/>
                    <a:pt x="145" y="510"/>
                  </a:cubicBezTo>
                  <a:cubicBezTo>
                    <a:pt x="213" y="677"/>
                    <a:pt x="282" y="844"/>
                    <a:pt x="457" y="913"/>
                  </a:cubicBezTo>
                  <a:cubicBezTo>
                    <a:pt x="473" y="919"/>
                    <a:pt x="490" y="922"/>
                    <a:pt x="506" y="922"/>
                  </a:cubicBezTo>
                  <a:cubicBezTo>
                    <a:pt x="594" y="922"/>
                    <a:pt x="673" y="833"/>
                    <a:pt x="673" y="746"/>
                  </a:cubicBezTo>
                  <a:cubicBezTo>
                    <a:pt x="673" y="582"/>
                    <a:pt x="548" y="457"/>
                    <a:pt x="468" y="320"/>
                  </a:cubicBezTo>
                  <a:cubicBezTo>
                    <a:pt x="403" y="210"/>
                    <a:pt x="331" y="46"/>
                    <a:pt x="198" y="5"/>
                  </a:cubicBezTo>
                  <a:cubicBezTo>
                    <a:pt x="190" y="2"/>
                    <a:pt x="181"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4"/>
            <p:cNvSpPr/>
            <p:nvPr/>
          </p:nvSpPr>
          <p:spPr>
            <a:xfrm rot="10800000">
              <a:off x="8145617" y="533358"/>
              <a:ext cx="29311" cy="34636"/>
            </a:xfrm>
            <a:custGeom>
              <a:avLst/>
              <a:gdLst/>
              <a:ahLst/>
              <a:cxnLst/>
              <a:rect l="l" t="t" r="r" b="b"/>
              <a:pathLst>
                <a:path w="1068" h="1262" extrusionOk="0">
                  <a:moveTo>
                    <a:pt x="163" y="1"/>
                  </a:moveTo>
                  <a:cubicBezTo>
                    <a:pt x="75" y="1"/>
                    <a:pt x="1" y="130"/>
                    <a:pt x="79" y="203"/>
                  </a:cubicBezTo>
                  <a:cubicBezTo>
                    <a:pt x="246" y="359"/>
                    <a:pt x="368" y="559"/>
                    <a:pt x="490" y="750"/>
                  </a:cubicBezTo>
                  <a:cubicBezTo>
                    <a:pt x="607" y="936"/>
                    <a:pt x="710" y="1089"/>
                    <a:pt x="874" y="1236"/>
                  </a:cubicBezTo>
                  <a:cubicBezTo>
                    <a:pt x="892" y="1253"/>
                    <a:pt x="913" y="1261"/>
                    <a:pt x="934" y="1261"/>
                  </a:cubicBezTo>
                  <a:cubicBezTo>
                    <a:pt x="976" y="1261"/>
                    <a:pt x="1017" y="1227"/>
                    <a:pt x="1022" y="1175"/>
                  </a:cubicBezTo>
                  <a:cubicBezTo>
                    <a:pt x="1067" y="636"/>
                    <a:pt x="623" y="297"/>
                    <a:pt x="220" y="20"/>
                  </a:cubicBezTo>
                  <a:cubicBezTo>
                    <a:pt x="201" y="7"/>
                    <a:pt x="182"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4"/>
            <p:cNvSpPr/>
            <p:nvPr/>
          </p:nvSpPr>
          <p:spPr>
            <a:xfrm rot="10800000">
              <a:off x="8193317" y="534813"/>
              <a:ext cx="23685" cy="29256"/>
            </a:xfrm>
            <a:custGeom>
              <a:avLst/>
              <a:gdLst/>
              <a:ahLst/>
              <a:cxnLst/>
              <a:rect l="l" t="t" r="r" b="b"/>
              <a:pathLst>
                <a:path w="863" h="1066" extrusionOk="0">
                  <a:moveTo>
                    <a:pt x="216" y="1"/>
                  </a:moveTo>
                  <a:cubicBezTo>
                    <a:pt x="108" y="1"/>
                    <a:pt x="1" y="97"/>
                    <a:pt x="42" y="216"/>
                  </a:cubicBezTo>
                  <a:cubicBezTo>
                    <a:pt x="99" y="379"/>
                    <a:pt x="175" y="527"/>
                    <a:pt x="259" y="679"/>
                  </a:cubicBezTo>
                  <a:cubicBezTo>
                    <a:pt x="338" y="831"/>
                    <a:pt x="410" y="1009"/>
                    <a:pt x="585" y="1060"/>
                  </a:cubicBezTo>
                  <a:cubicBezTo>
                    <a:pt x="601" y="1064"/>
                    <a:pt x="617" y="1066"/>
                    <a:pt x="633" y="1066"/>
                  </a:cubicBezTo>
                  <a:cubicBezTo>
                    <a:pt x="720" y="1066"/>
                    <a:pt x="809" y="1009"/>
                    <a:pt x="825" y="923"/>
                  </a:cubicBezTo>
                  <a:cubicBezTo>
                    <a:pt x="863" y="732"/>
                    <a:pt x="749" y="603"/>
                    <a:pt x="647" y="455"/>
                  </a:cubicBezTo>
                  <a:cubicBezTo>
                    <a:pt x="547" y="310"/>
                    <a:pt x="449" y="174"/>
                    <a:pt x="331" y="48"/>
                  </a:cubicBezTo>
                  <a:cubicBezTo>
                    <a:pt x="298" y="15"/>
                    <a:pt x="257" y="1"/>
                    <a:pt x="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4"/>
            <p:cNvSpPr/>
            <p:nvPr/>
          </p:nvSpPr>
          <p:spPr>
            <a:xfrm rot="10800000">
              <a:off x="8199245" y="457143"/>
              <a:ext cx="20941" cy="27582"/>
            </a:xfrm>
            <a:custGeom>
              <a:avLst/>
              <a:gdLst/>
              <a:ahLst/>
              <a:cxnLst/>
              <a:rect l="l" t="t" r="r" b="b"/>
              <a:pathLst>
                <a:path w="763" h="1005" extrusionOk="0">
                  <a:moveTo>
                    <a:pt x="163" y="1"/>
                  </a:moveTo>
                  <a:cubicBezTo>
                    <a:pt x="79" y="1"/>
                    <a:pt x="1" y="113"/>
                    <a:pt x="40" y="206"/>
                  </a:cubicBezTo>
                  <a:cubicBezTo>
                    <a:pt x="105" y="350"/>
                    <a:pt x="161" y="491"/>
                    <a:pt x="234" y="632"/>
                  </a:cubicBezTo>
                  <a:cubicBezTo>
                    <a:pt x="303" y="761"/>
                    <a:pt x="359" y="924"/>
                    <a:pt x="496" y="985"/>
                  </a:cubicBezTo>
                  <a:cubicBezTo>
                    <a:pt x="526" y="998"/>
                    <a:pt x="556" y="1004"/>
                    <a:pt x="584" y="1004"/>
                  </a:cubicBezTo>
                  <a:cubicBezTo>
                    <a:pt x="672" y="1004"/>
                    <a:pt x="745" y="945"/>
                    <a:pt x="751" y="841"/>
                  </a:cubicBezTo>
                  <a:cubicBezTo>
                    <a:pt x="763" y="678"/>
                    <a:pt x="633" y="545"/>
                    <a:pt x="542" y="419"/>
                  </a:cubicBezTo>
                  <a:cubicBezTo>
                    <a:pt x="451" y="286"/>
                    <a:pt x="348" y="171"/>
                    <a:pt x="249" y="46"/>
                  </a:cubicBezTo>
                  <a:cubicBezTo>
                    <a:pt x="223" y="14"/>
                    <a:pt x="192"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4"/>
            <p:cNvSpPr/>
            <p:nvPr/>
          </p:nvSpPr>
          <p:spPr>
            <a:xfrm rot="10800000">
              <a:off x="8194552" y="504596"/>
              <a:ext cx="17318" cy="22038"/>
            </a:xfrm>
            <a:custGeom>
              <a:avLst/>
              <a:gdLst/>
              <a:ahLst/>
              <a:cxnLst/>
              <a:rect l="l" t="t" r="r" b="b"/>
              <a:pathLst>
                <a:path w="631" h="803" extrusionOk="0">
                  <a:moveTo>
                    <a:pt x="115" y="1"/>
                  </a:moveTo>
                  <a:cubicBezTo>
                    <a:pt x="52" y="1"/>
                    <a:pt x="1" y="54"/>
                    <a:pt x="14" y="133"/>
                  </a:cubicBezTo>
                  <a:cubicBezTo>
                    <a:pt x="33" y="270"/>
                    <a:pt x="83" y="380"/>
                    <a:pt x="148" y="501"/>
                  </a:cubicBezTo>
                  <a:cubicBezTo>
                    <a:pt x="205" y="619"/>
                    <a:pt x="254" y="763"/>
                    <a:pt x="395" y="798"/>
                  </a:cubicBezTo>
                  <a:cubicBezTo>
                    <a:pt x="408" y="801"/>
                    <a:pt x="421" y="802"/>
                    <a:pt x="433" y="802"/>
                  </a:cubicBezTo>
                  <a:cubicBezTo>
                    <a:pt x="504" y="802"/>
                    <a:pt x="569" y="759"/>
                    <a:pt x="588" y="687"/>
                  </a:cubicBezTo>
                  <a:cubicBezTo>
                    <a:pt x="630" y="543"/>
                    <a:pt x="528" y="433"/>
                    <a:pt x="451" y="322"/>
                  </a:cubicBezTo>
                  <a:cubicBezTo>
                    <a:pt x="376" y="208"/>
                    <a:pt x="304" y="110"/>
                    <a:pt x="193" y="30"/>
                  </a:cubicBezTo>
                  <a:cubicBezTo>
                    <a:pt x="168" y="10"/>
                    <a:pt x="140" y="1"/>
                    <a:pt x="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4"/>
            <p:cNvSpPr/>
            <p:nvPr/>
          </p:nvSpPr>
          <p:spPr>
            <a:xfrm rot="10800000">
              <a:off x="8083509" y="443970"/>
              <a:ext cx="22779" cy="42320"/>
            </a:xfrm>
            <a:custGeom>
              <a:avLst/>
              <a:gdLst/>
              <a:ahLst/>
              <a:cxnLst/>
              <a:rect l="l" t="t" r="r" b="b"/>
              <a:pathLst>
                <a:path w="830" h="1542" extrusionOk="0">
                  <a:moveTo>
                    <a:pt x="176" y="0"/>
                  </a:moveTo>
                  <a:cubicBezTo>
                    <a:pt x="90" y="0"/>
                    <a:pt x="0" y="73"/>
                    <a:pt x="38" y="168"/>
                  </a:cubicBezTo>
                  <a:cubicBezTo>
                    <a:pt x="221" y="605"/>
                    <a:pt x="293" y="1146"/>
                    <a:pt x="605" y="1510"/>
                  </a:cubicBezTo>
                  <a:cubicBezTo>
                    <a:pt x="624" y="1532"/>
                    <a:pt x="647" y="1542"/>
                    <a:pt x="670" y="1542"/>
                  </a:cubicBezTo>
                  <a:cubicBezTo>
                    <a:pt x="721" y="1542"/>
                    <a:pt x="771" y="1493"/>
                    <a:pt x="779" y="1437"/>
                  </a:cubicBezTo>
                  <a:cubicBezTo>
                    <a:pt x="829" y="958"/>
                    <a:pt x="505" y="472"/>
                    <a:pt x="289" y="65"/>
                  </a:cubicBezTo>
                  <a:cubicBezTo>
                    <a:pt x="264" y="20"/>
                    <a:pt x="221"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4"/>
            <p:cNvSpPr/>
            <p:nvPr/>
          </p:nvSpPr>
          <p:spPr>
            <a:xfrm rot="10800000">
              <a:off x="8125473" y="410707"/>
              <a:ext cx="17675" cy="28762"/>
            </a:xfrm>
            <a:custGeom>
              <a:avLst/>
              <a:gdLst/>
              <a:ahLst/>
              <a:cxnLst/>
              <a:rect l="l" t="t" r="r" b="b"/>
              <a:pathLst>
                <a:path w="644" h="1048" extrusionOk="0">
                  <a:moveTo>
                    <a:pt x="199" y="0"/>
                  </a:moveTo>
                  <a:cubicBezTo>
                    <a:pt x="102" y="0"/>
                    <a:pt x="1" y="95"/>
                    <a:pt x="23" y="211"/>
                  </a:cubicBezTo>
                  <a:cubicBezTo>
                    <a:pt x="77" y="484"/>
                    <a:pt x="107" y="819"/>
                    <a:pt x="335" y="1009"/>
                  </a:cubicBezTo>
                  <a:cubicBezTo>
                    <a:pt x="365" y="1034"/>
                    <a:pt x="403" y="1047"/>
                    <a:pt x="441" y="1047"/>
                  </a:cubicBezTo>
                  <a:cubicBezTo>
                    <a:pt x="501" y="1047"/>
                    <a:pt x="559" y="1015"/>
                    <a:pt x="575" y="945"/>
                  </a:cubicBezTo>
                  <a:cubicBezTo>
                    <a:pt x="644" y="637"/>
                    <a:pt x="457" y="352"/>
                    <a:pt x="324" y="82"/>
                  </a:cubicBezTo>
                  <a:cubicBezTo>
                    <a:pt x="295" y="24"/>
                    <a:pt x="248"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4"/>
            <p:cNvSpPr/>
            <p:nvPr/>
          </p:nvSpPr>
          <p:spPr>
            <a:xfrm rot="10800000">
              <a:off x="8156458" y="329250"/>
              <a:ext cx="24234" cy="40152"/>
            </a:xfrm>
            <a:custGeom>
              <a:avLst/>
              <a:gdLst/>
              <a:ahLst/>
              <a:cxnLst/>
              <a:rect l="l" t="t" r="r" b="b"/>
              <a:pathLst>
                <a:path w="883" h="1463" extrusionOk="0">
                  <a:moveTo>
                    <a:pt x="176" y="1"/>
                  </a:moveTo>
                  <a:cubicBezTo>
                    <a:pt x="86" y="1"/>
                    <a:pt x="0" y="116"/>
                    <a:pt x="45" y="212"/>
                  </a:cubicBezTo>
                  <a:cubicBezTo>
                    <a:pt x="148" y="418"/>
                    <a:pt x="243" y="628"/>
                    <a:pt x="312" y="844"/>
                  </a:cubicBezTo>
                  <a:cubicBezTo>
                    <a:pt x="373" y="1042"/>
                    <a:pt x="388" y="1247"/>
                    <a:pt x="521" y="1407"/>
                  </a:cubicBezTo>
                  <a:cubicBezTo>
                    <a:pt x="553" y="1445"/>
                    <a:pt x="601" y="1463"/>
                    <a:pt x="652" y="1463"/>
                  </a:cubicBezTo>
                  <a:cubicBezTo>
                    <a:pt x="740" y="1463"/>
                    <a:pt x="834" y="1409"/>
                    <a:pt x="848" y="1319"/>
                  </a:cubicBezTo>
                  <a:cubicBezTo>
                    <a:pt x="882" y="1084"/>
                    <a:pt x="761" y="867"/>
                    <a:pt x="654" y="661"/>
                  </a:cubicBezTo>
                  <a:cubicBezTo>
                    <a:pt x="540" y="445"/>
                    <a:pt x="415" y="240"/>
                    <a:pt x="263" y="45"/>
                  </a:cubicBezTo>
                  <a:cubicBezTo>
                    <a:pt x="237" y="14"/>
                    <a:pt x="206"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4"/>
            <p:cNvSpPr/>
            <p:nvPr/>
          </p:nvSpPr>
          <p:spPr>
            <a:xfrm rot="10800000">
              <a:off x="8130193" y="352798"/>
              <a:ext cx="16083" cy="29997"/>
            </a:xfrm>
            <a:custGeom>
              <a:avLst/>
              <a:gdLst/>
              <a:ahLst/>
              <a:cxnLst/>
              <a:rect l="l" t="t" r="r" b="b"/>
              <a:pathLst>
                <a:path w="586" h="1093" extrusionOk="0">
                  <a:moveTo>
                    <a:pt x="144" y="1"/>
                  </a:moveTo>
                  <a:cubicBezTo>
                    <a:pt x="77" y="1"/>
                    <a:pt x="12" y="46"/>
                    <a:pt x="9" y="142"/>
                  </a:cubicBezTo>
                  <a:cubicBezTo>
                    <a:pt x="0" y="332"/>
                    <a:pt x="12" y="511"/>
                    <a:pt x="73" y="690"/>
                  </a:cubicBezTo>
                  <a:cubicBezTo>
                    <a:pt x="103" y="773"/>
                    <a:pt x="134" y="860"/>
                    <a:pt x="183" y="937"/>
                  </a:cubicBezTo>
                  <a:cubicBezTo>
                    <a:pt x="237" y="1024"/>
                    <a:pt x="302" y="1047"/>
                    <a:pt x="396" y="1085"/>
                  </a:cubicBezTo>
                  <a:cubicBezTo>
                    <a:pt x="409" y="1090"/>
                    <a:pt x="422" y="1092"/>
                    <a:pt x="436" y="1092"/>
                  </a:cubicBezTo>
                  <a:cubicBezTo>
                    <a:pt x="510" y="1092"/>
                    <a:pt x="585" y="1018"/>
                    <a:pt x="579" y="944"/>
                  </a:cubicBezTo>
                  <a:cubicBezTo>
                    <a:pt x="571" y="788"/>
                    <a:pt x="510" y="705"/>
                    <a:pt x="438" y="568"/>
                  </a:cubicBezTo>
                  <a:cubicBezTo>
                    <a:pt x="370" y="439"/>
                    <a:pt x="316" y="286"/>
                    <a:pt x="297" y="142"/>
                  </a:cubicBezTo>
                  <a:cubicBezTo>
                    <a:pt x="285" y="49"/>
                    <a:pt x="213"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4"/>
            <p:cNvSpPr/>
            <p:nvPr/>
          </p:nvSpPr>
          <p:spPr>
            <a:xfrm rot="10800000">
              <a:off x="8053210" y="268020"/>
              <a:ext cx="24234" cy="32111"/>
            </a:xfrm>
            <a:custGeom>
              <a:avLst/>
              <a:gdLst/>
              <a:ahLst/>
              <a:cxnLst/>
              <a:rect l="l" t="t" r="r" b="b"/>
              <a:pathLst>
                <a:path w="883" h="1170" extrusionOk="0">
                  <a:moveTo>
                    <a:pt x="194" y="0"/>
                  </a:moveTo>
                  <a:cubicBezTo>
                    <a:pt x="98" y="0"/>
                    <a:pt x="0" y="114"/>
                    <a:pt x="63" y="213"/>
                  </a:cubicBezTo>
                  <a:cubicBezTo>
                    <a:pt x="161" y="369"/>
                    <a:pt x="249" y="522"/>
                    <a:pt x="333" y="685"/>
                  </a:cubicBezTo>
                  <a:cubicBezTo>
                    <a:pt x="409" y="829"/>
                    <a:pt x="466" y="1024"/>
                    <a:pt x="599" y="1129"/>
                  </a:cubicBezTo>
                  <a:cubicBezTo>
                    <a:pt x="633" y="1156"/>
                    <a:pt x="676" y="1169"/>
                    <a:pt x="718" y="1169"/>
                  </a:cubicBezTo>
                  <a:cubicBezTo>
                    <a:pt x="802" y="1169"/>
                    <a:pt x="883" y="1116"/>
                    <a:pt x="880" y="1012"/>
                  </a:cubicBezTo>
                  <a:cubicBezTo>
                    <a:pt x="873" y="822"/>
                    <a:pt x="744" y="659"/>
                    <a:pt x="637" y="506"/>
                  </a:cubicBezTo>
                  <a:cubicBezTo>
                    <a:pt x="526" y="346"/>
                    <a:pt x="409" y="194"/>
                    <a:pt x="287" y="46"/>
                  </a:cubicBezTo>
                  <a:cubicBezTo>
                    <a:pt x="261" y="14"/>
                    <a:pt x="228" y="0"/>
                    <a:pt x="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4"/>
            <p:cNvSpPr/>
            <p:nvPr/>
          </p:nvSpPr>
          <p:spPr>
            <a:xfrm rot="10800000">
              <a:off x="8031364" y="294065"/>
              <a:ext cx="24755" cy="33675"/>
            </a:xfrm>
            <a:custGeom>
              <a:avLst/>
              <a:gdLst/>
              <a:ahLst/>
              <a:cxnLst/>
              <a:rect l="l" t="t" r="r" b="b"/>
              <a:pathLst>
                <a:path w="902" h="1227" extrusionOk="0">
                  <a:moveTo>
                    <a:pt x="231" y="0"/>
                  </a:moveTo>
                  <a:cubicBezTo>
                    <a:pt x="138" y="0"/>
                    <a:pt x="38" y="80"/>
                    <a:pt x="31" y="182"/>
                  </a:cubicBezTo>
                  <a:cubicBezTo>
                    <a:pt x="0" y="565"/>
                    <a:pt x="316" y="1219"/>
                    <a:pt x="753" y="1227"/>
                  </a:cubicBezTo>
                  <a:cubicBezTo>
                    <a:pt x="755" y="1227"/>
                    <a:pt x="757" y="1227"/>
                    <a:pt x="760" y="1227"/>
                  </a:cubicBezTo>
                  <a:cubicBezTo>
                    <a:pt x="844" y="1227"/>
                    <a:pt x="901" y="1141"/>
                    <a:pt x="883" y="1060"/>
                  </a:cubicBezTo>
                  <a:cubicBezTo>
                    <a:pt x="844" y="900"/>
                    <a:pt x="704" y="737"/>
                    <a:pt x="609" y="600"/>
                  </a:cubicBezTo>
                  <a:cubicBezTo>
                    <a:pt x="498" y="440"/>
                    <a:pt x="449" y="265"/>
                    <a:pt x="365" y="91"/>
                  </a:cubicBezTo>
                  <a:cubicBezTo>
                    <a:pt x="335" y="27"/>
                    <a:pt x="284" y="0"/>
                    <a:pt x="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4"/>
            <p:cNvSpPr/>
            <p:nvPr/>
          </p:nvSpPr>
          <p:spPr>
            <a:xfrm rot="10800000">
              <a:off x="8097424" y="203058"/>
              <a:ext cx="22779" cy="34608"/>
            </a:xfrm>
            <a:custGeom>
              <a:avLst/>
              <a:gdLst/>
              <a:ahLst/>
              <a:cxnLst/>
              <a:rect l="l" t="t" r="r" b="b"/>
              <a:pathLst>
                <a:path w="830" h="1261" extrusionOk="0">
                  <a:moveTo>
                    <a:pt x="171" y="1"/>
                  </a:moveTo>
                  <a:cubicBezTo>
                    <a:pt x="87" y="1"/>
                    <a:pt x="0" y="89"/>
                    <a:pt x="28" y="180"/>
                  </a:cubicBezTo>
                  <a:cubicBezTo>
                    <a:pt x="85" y="374"/>
                    <a:pt x="176" y="568"/>
                    <a:pt x="259" y="755"/>
                  </a:cubicBezTo>
                  <a:cubicBezTo>
                    <a:pt x="340" y="929"/>
                    <a:pt x="404" y="1135"/>
                    <a:pt x="579" y="1238"/>
                  </a:cubicBezTo>
                  <a:cubicBezTo>
                    <a:pt x="605" y="1253"/>
                    <a:pt x="632" y="1260"/>
                    <a:pt x="658" y="1260"/>
                  </a:cubicBezTo>
                  <a:cubicBezTo>
                    <a:pt x="738" y="1260"/>
                    <a:pt x="806" y="1191"/>
                    <a:pt x="815" y="1104"/>
                  </a:cubicBezTo>
                  <a:cubicBezTo>
                    <a:pt x="830" y="906"/>
                    <a:pt x="689" y="724"/>
                    <a:pt x="591" y="561"/>
                  </a:cubicBezTo>
                  <a:cubicBezTo>
                    <a:pt x="488" y="382"/>
                    <a:pt x="385" y="203"/>
                    <a:pt x="259" y="43"/>
                  </a:cubicBezTo>
                  <a:cubicBezTo>
                    <a:pt x="234" y="13"/>
                    <a:pt x="203"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4"/>
            <p:cNvSpPr/>
            <p:nvPr/>
          </p:nvSpPr>
          <p:spPr>
            <a:xfrm rot="10800000">
              <a:off x="8053210" y="200121"/>
              <a:ext cx="21160" cy="28433"/>
            </a:xfrm>
            <a:custGeom>
              <a:avLst/>
              <a:gdLst/>
              <a:ahLst/>
              <a:cxnLst/>
              <a:rect l="l" t="t" r="r" b="b"/>
              <a:pathLst>
                <a:path w="771" h="1036" extrusionOk="0">
                  <a:moveTo>
                    <a:pt x="149" y="0"/>
                  </a:moveTo>
                  <a:cubicBezTo>
                    <a:pt x="77" y="0"/>
                    <a:pt x="1" y="69"/>
                    <a:pt x="31" y="145"/>
                  </a:cubicBezTo>
                  <a:cubicBezTo>
                    <a:pt x="141" y="423"/>
                    <a:pt x="225" y="811"/>
                    <a:pt x="472" y="1001"/>
                  </a:cubicBezTo>
                  <a:cubicBezTo>
                    <a:pt x="504" y="1025"/>
                    <a:pt x="537" y="1036"/>
                    <a:pt x="568" y="1036"/>
                  </a:cubicBezTo>
                  <a:cubicBezTo>
                    <a:pt x="681" y="1036"/>
                    <a:pt x="771" y="895"/>
                    <a:pt x="753" y="783"/>
                  </a:cubicBezTo>
                  <a:cubicBezTo>
                    <a:pt x="734" y="636"/>
                    <a:pt x="605" y="499"/>
                    <a:pt x="517" y="381"/>
                  </a:cubicBezTo>
                  <a:cubicBezTo>
                    <a:pt x="426" y="259"/>
                    <a:pt x="319" y="149"/>
                    <a:pt x="225" y="35"/>
                  </a:cubicBezTo>
                  <a:cubicBezTo>
                    <a:pt x="204" y="11"/>
                    <a:pt x="177"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4"/>
            <p:cNvSpPr/>
            <p:nvPr/>
          </p:nvSpPr>
          <p:spPr>
            <a:xfrm rot="10800000">
              <a:off x="8066246" y="131591"/>
              <a:ext cx="20803" cy="30601"/>
            </a:xfrm>
            <a:custGeom>
              <a:avLst/>
              <a:gdLst/>
              <a:ahLst/>
              <a:cxnLst/>
              <a:rect l="l" t="t" r="r" b="b"/>
              <a:pathLst>
                <a:path w="758" h="1115" extrusionOk="0">
                  <a:moveTo>
                    <a:pt x="168" y="0"/>
                  </a:moveTo>
                  <a:cubicBezTo>
                    <a:pt x="86" y="0"/>
                    <a:pt x="1" y="72"/>
                    <a:pt x="37" y="160"/>
                  </a:cubicBezTo>
                  <a:cubicBezTo>
                    <a:pt x="143" y="423"/>
                    <a:pt x="197" y="685"/>
                    <a:pt x="276" y="951"/>
                  </a:cubicBezTo>
                  <a:cubicBezTo>
                    <a:pt x="311" y="1065"/>
                    <a:pt x="399" y="1115"/>
                    <a:pt x="488" y="1115"/>
                  </a:cubicBezTo>
                  <a:cubicBezTo>
                    <a:pt x="621" y="1115"/>
                    <a:pt x="757" y="1003"/>
                    <a:pt x="721" y="829"/>
                  </a:cubicBezTo>
                  <a:cubicBezTo>
                    <a:pt x="660" y="537"/>
                    <a:pt x="458" y="244"/>
                    <a:pt x="253" y="35"/>
                  </a:cubicBezTo>
                  <a:cubicBezTo>
                    <a:pt x="230" y="11"/>
                    <a:pt x="199"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9" name="Google Shape;1959;p34"/>
          <p:cNvSpPr txBox="1">
            <a:spLocks noGrp="1"/>
          </p:cNvSpPr>
          <p:nvPr>
            <p:ph type="ctrTitle" idx="2"/>
          </p:nvPr>
        </p:nvSpPr>
        <p:spPr>
          <a:xfrm>
            <a:off x="1194163" y="3294100"/>
            <a:ext cx="22830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PRESENTATION</a:t>
            </a:r>
            <a:endParaRPr/>
          </a:p>
        </p:txBody>
      </p:sp>
      <p:sp>
        <p:nvSpPr>
          <p:cNvPr id="1960" name="Google Shape;1960;p34"/>
          <p:cNvSpPr txBox="1">
            <a:spLocks noGrp="1"/>
          </p:cNvSpPr>
          <p:nvPr>
            <p:ph type="ctrTitle"/>
          </p:nvPr>
        </p:nvSpPr>
        <p:spPr>
          <a:xfrm>
            <a:off x="1194163" y="1704272"/>
            <a:ext cx="22830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INTRODUCTION</a:t>
            </a:r>
            <a:endParaRPr/>
          </a:p>
        </p:txBody>
      </p:sp>
      <p:sp>
        <p:nvSpPr>
          <p:cNvPr id="1961" name="Google Shape;1961;p34"/>
          <p:cNvSpPr txBox="1">
            <a:spLocks noGrp="1"/>
          </p:cNvSpPr>
          <p:nvPr>
            <p:ph type="subTitle" idx="6"/>
          </p:nvPr>
        </p:nvSpPr>
        <p:spPr>
          <a:xfrm flipH="1">
            <a:off x="1194438" y="3814850"/>
            <a:ext cx="2283000" cy="43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Here you could describe the topic of the section</a:t>
            </a:r>
            <a:endParaRPr/>
          </a:p>
        </p:txBody>
      </p:sp>
      <p:sp>
        <p:nvSpPr>
          <p:cNvPr id="1962" name="Google Shape;1962;p34"/>
          <p:cNvSpPr txBox="1">
            <a:spLocks noGrp="1"/>
          </p:cNvSpPr>
          <p:nvPr>
            <p:ph type="subTitle" idx="7"/>
          </p:nvPr>
        </p:nvSpPr>
        <p:spPr>
          <a:xfrm flipH="1">
            <a:off x="1194438" y="2220872"/>
            <a:ext cx="2283000" cy="43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Here you could describe the topic of the section</a:t>
            </a:r>
            <a:endParaRPr/>
          </a:p>
        </p:txBody>
      </p:sp>
      <p:sp>
        <p:nvSpPr>
          <p:cNvPr id="1963" name="Google Shape;1963;p34"/>
          <p:cNvSpPr txBox="1">
            <a:spLocks noGrp="1"/>
          </p:cNvSpPr>
          <p:nvPr>
            <p:ph type="ctrTitle" idx="3"/>
          </p:nvPr>
        </p:nvSpPr>
        <p:spPr>
          <a:xfrm>
            <a:off x="5666826" y="1704272"/>
            <a:ext cx="2283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ANALYSIS</a:t>
            </a:r>
            <a:endParaRPr/>
          </a:p>
        </p:txBody>
      </p:sp>
      <p:sp>
        <p:nvSpPr>
          <p:cNvPr id="1964" name="Google Shape;1964;p34"/>
          <p:cNvSpPr txBox="1">
            <a:spLocks noGrp="1"/>
          </p:cNvSpPr>
          <p:nvPr>
            <p:ph type="ctrTitle" idx="4"/>
          </p:nvPr>
        </p:nvSpPr>
        <p:spPr>
          <a:xfrm>
            <a:off x="5666849" y="3295675"/>
            <a:ext cx="2283000" cy="58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CONCLUSION</a:t>
            </a:r>
            <a:endParaRPr/>
          </a:p>
        </p:txBody>
      </p:sp>
      <p:sp>
        <p:nvSpPr>
          <p:cNvPr id="1965" name="Google Shape;1965;p34"/>
          <p:cNvSpPr txBox="1">
            <a:spLocks noGrp="1"/>
          </p:cNvSpPr>
          <p:nvPr>
            <p:ph type="subTitle" idx="1"/>
          </p:nvPr>
        </p:nvSpPr>
        <p:spPr>
          <a:xfrm flipH="1">
            <a:off x="5666767" y="3816925"/>
            <a:ext cx="2283000" cy="43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you could describe the topic of the section</a:t>
            </a:r>
            <a:endParaRPr/>
          </a:p>
        </p:txBody>
      </p:sp>
      <p:sp>
        <p:nvSpPr>
          <p:cNvPr id="1966" name="Google Shape;1966;p34"/>
          <p:cNvSpPr txBox="1">
            <a:spLocks noGrp="1"/>
          </p:cNvSpPr>
          <p:nvPr>
            <p:ph type="subTitle" idx="5"/>
          </p:nvPr>
        </p:nvSpPr>
        <p:spPr>
          <a:xfrm flipH="1">
            <a:off x="5666728" y="2229172"/>
            <a:ext cx="2283000" cy="43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you could describe the topic of the section</a:t>
            </a:r>
            <a:endParaRPr/>
          </a:p>
        </p:txBody>
      </p:sp>
      <p:sp>
        <p:nvSpPr>
          <p:cNvPr id="1967" name="Google Shape;1967;p34"/>
          <p:cNvSpPr/>
          <p:nvPr/>
        </p:nvSpPr>
        <p:spPr>
          <a:xfrm rot="387233">
            <a:off x="4038542" y="2285957"/>
            <a:ext cx="28476" cy="19469"/>
          </a:xfrm>
          <a:custGeom>
            <a:avLst/>
            <a:gdLst/>
            <a:ahLst/>
            <a:cxnLst/>
            <a:rect l="l" t="t" r="r" b="b"/>
            <a:pathLst>
              <a:path w="1135" h="776" extrusionOk="0">
                <a:moveTo>
                  <a:pt x="145" y="1"/>
                </a:moveTo>
                <a:cubicBezTo>
                  <a:pt x="64" y="1"/>
                  <a:pt x="0" y="104"/>
                  <a:pt x="72" y="174"/>
                </a:cubicBezTo>
                <a:cubicBezTo>
                  <a:pt x="206" y="299"/>
                  <a:pt x="335" y="417"/>
                  <a:pt x="483" y="527"/>
                </a:cubicBezTo>
                <a:cubicBezTo>
                  <a:pt x="624" y="634"/>
                  <a:pt x="772" y="759"/>
                  <a:pt x="947" y="775"/>
                </a:cubicBezTo>
                <a:cubicBezTo>
                  <a:pt x="952" y="775"/>
                  <a:pt x="956" y="775"/>
                  <a:pt x="960" y="775"/>
                </a:cubicBezTo>
                <a:cubicBezTo>
                  <a:pt x="1060" y="775"/>
                  <a:pt x="1135" y="638"/>
                  <a:pt x="1076" y="554"/>
                </a:cubicBezTo>
                <a:cubicBezTo>
                  <a:pt x="978" y="417"/>
                  <a:pt x="814" y="353"/>
                  <a:pt x="670" y="273"/>
                </a:cubicBezTo>
                <a:cubicBezTo>
                  <a:pt x="510" y="185"/>
                  <a:pt x="351" y="102"/>
                  <a:pt x="195" y="14"/>
                </a:cubicBezTo>
                <a:cubicBezTo>
                  <a:pt x="178" y="5"/>
                  <a:pt x="161"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4"/>
          <p:cNvSpPr/>
          <p:nvPr/>
        </p:nvSpPr>
        <p:spPr>
          <a:xfrm rot="387233">
            <a:off x="4049643" y="2268846"/>
            <a:ext cx="23985" cy="16534"/>
          </a:xfrm>
          <a:custGeom>
            <a:avLst/>
            <a:gdLst/>
            <a:ahLst/>
            <a:cxnLst/>
            <a:rect l="l" t="t" r="r" b="b"/>
            <a:pathLst>
              <a:path w="956" h="659" extrusionOk="0">
                <a:moveTo>
                  <a:pt x="142" y="1"/>
                </a:moveTo>
                <a:cubicBezTo>
                  <a:pt x="53" y="1"/>
                  <a:pt x="1" y="119"/>
                  <a:pt x="66" y="188"/>
                </a:cubicBezTo>
                <a:cubicBezTo>
                  <a:pt x="180" y="305"/>
                  <a:pt x="298" y="408"/>
                  <a:pt x="431" y="500"/>
                </a:cubicBezTo>
                <a:cubicBezTo>
                  <a:pt x="539" y="569"/>
                  <a:pt x="642" y="658"/>
                  <a:pt x="769" y="658"/>
                </a:cubicBezTo>
                <a:cubicBezTo>
                  <a:pt x="793" y="658"/>
                  <a:pt x="819" y="655"/>
                  <a:pt x="845" y="648"/>
                </a:cubicBezTo>
                <a:cubicBezTo>
                  <a:pt x="917" y="625"/>
                  <a:pt x="955" y="553"/>
                  <a:pt x="940" y="484"/>
                </a:cubicBezTo>
                <a:cubicBezTo>
                  <a:pt x="906" y="321"/>
                  <a:pt x="747" y="260"/>
                  <a:pt x="613" y="188"/>
                </a:cubicBezTo>
                <a:cubicBezTo>
                  <a:pt x="473" y="107"/>
                  <a:pt x="328" y="51"/>
                  <a:pt x="172" y="5"/>
                </a:cubicBezTo>
                <a:cubicBezTo>
                  <a:pt x="161" y="2"/>
                  <a:pt x="152"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4"/>
          <p:cNvSpPr/>
          <p:nvPr/>
        </p:nvSpPr>
        <p:spPr>
          <a:xfrm rot="387233">
            <a:off x="4061276" y="2250638"/>
            <a:ext cx="35501" cy="16233"/>
          </a:xfrm>
          <a:custGeom>
            <a:avLst/>
            <a:gdLst/>
            <a:ahLst/>
            <a:cxnLst/>
            <a:rect l="l" t="t" r="r" b="b"/>
            <a:pathLst>
              <a:path w="1415" h="647" extrusionOk="0">
                <a:moveTo>
                  <a:pt x="171" y="0"/>
                </a:moveTo>
                <a:cubicBezTo>
                  <a:pt x="44" y="0"/>
                  <a:pt x="0" y="175"/>
                  <a:pt x="133" y="222"/>
                </a:cubicBezTo>
                <a:cubicBezTo>
                  <a:pt x="510" y="359"/>
                  <a:pt x="871" y="576"/>
                  <a:pt x="1266" y="644"/>
                </a:cubicBezTo>
                <a:cubicBezTo>
                  <a:pt x="1273" y="646"/>
                  <a:pt x="1279" y="646"/>
                  <a:pt x="1285" y="646"/>
                </a:cubicBezTo>
                <a:cubicBezTo>
                  <a:pt x="1363" y="646"/>
                  <a:pt x="1414" y="555"/>
                  <a:pt x="1354" y="488"/>
                </a:cubicBezTo>
                <a:cubicBezTo>
                  <a:pt x="1061" y="165"/>
                  <a:pt x="609" y="67"/>
                  <a:pt x="194" y="2"/>
                </a:cubicBezTo>
                <a:cubicBezTo>
                  <a:pt x="186" y="1"/>
                  <a:pt x="179" y="0"/>
                  <a:pt x="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4"/>
          <p:cNvSpPr/>
          <p:nvPr/>
        </p:nvSpPr>
        <p:spPr>
          <a:xfrm rot="387233">
            <a:off x="4107861" y="2333508"/>
            <a:ext cx="25992" cy="13774"/>
          </a:xfrm>
          <a:custGeom>
            <a:avLst/>
            <a:gdLst/>
            <a:ahLst/>
            <a:cxnLst/>
            <a:rect l="l" t="t" r="r" b="b"/>
            <a:pathLst>
              <a:path w="1036" h="549" extrusionOk="0">
                <a:moveTo>
                  <a:pt x="134" y="0"/>
                </a:moveTo>
                <a:cubicBezTo>
                  <a:pt x="5" y="0"/>
                  <a:pt x="1" y="180"/>
                  <a:pt x="85" y="245"/>
                </a:cubicBezTo>
                <a:cubicBezTo>
                  <a:pt x="199" y="332"/>
                  <a:pt x="347" y="385"/>
                  <a:pt x="476" y="447"/>
                </a:cubicBezTo>
                <a:cubicBezTo>
                  <a:pt x="602" y="503"/>
                  <a:pt x="731" y="545"/>
                  <a:pt x="868" y="549"/>
                </a:cubicBezTo>
                <a:cubicBezTo>
                  <a:pt x="978" y="549"/>
                  <a:pt x="1035" y="408"/>
                  <a:pt x="959" y="332"/>
                </a:cubicBezTo>
                <a:cubicBezTo>
                  <a:pt x="853" y="234"/>
                  <a:pt x="720" y="173"/>
                  <a:pt x="583" y="124"/>
                </a:cubicBezTo>
                <a:cubicBezTo>
                  <a:pt x="442" y="74"/>
                  <a:pt x="297" y="17"/>
                  <a:pt x="153" y="1"/>
                </a:cubicBezTo>
                <a:cubicBezTo>
                  <a:pt x="146" y="0"/>
                  <a:pt x="140" y="0"/>
                  <a:pt x="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4"/>
          <p:cNvSpPr/>
          <p:nvPr/>
        </p:nvSpPr>
        <p:spPr>
          <a:xfrm rot="387233">
            <a:off x="4127062" y="2313668"/>
            <a:ext cx="32139" cy="17437"/>
          </a:xfrm>
          <a:custGeom>
            <a:avLst/>
            <a:gdLst/>
            <a:ahLst/>
            <a:cxnLst/>
            <a:rect l="l" t="t" r="r" b="b"/>
            <a:pathLst>
              <a:path w="1281" h="695" extrusionOk="0">
                <a:moveTo>
                  <a:pt x="174" y="1"/>
                </a:moveTo>
                <a:cubicBezTo>
                  <a:pt x="40" y="1"/>
                  <a:pt x="0" y="204"/>
                  <a:pt x="143" y="253"/>
                </a:cubicBezTo>
                <a:cubicBezTo>
                  <a:pt x="444" y="363"/>
                  <a:pt x="741" y="522"/>
                  <a:pt x="1022" y="675"/>
                </a:cubicBezTo>
                <a:cubicBezTo>
                  <a:pt x="1047" y="688"/>
                  <a:pt x="1072" y="695"/>
                  <a:pt x="1095" y="695"/>
                </a:cubicBezTo>
                <a:cubicBezTo>
                  <a:pt x="1216" y="695"/>
                  <a:pt x="1281" y="521"/>
                  <a:pt x="1162" y="431"/>
                </a:cubicBezTo>
                <a:cubicBezTo>
                  <a:pt x="873" y="211"/>
                  <a:pt x="562" y="93"/>
                  <a:pt x="211" y="6"/>
                </a:cubicBezTo>
                <a:cubicBezTo>
                  <a:pt x="198" y="2"/>
                  <a:pt x="186"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4"/>
          <p:cNvSpPr/>
          <p:nvPr/>
        </p:nvSpPr>
        <p:spPr>
          <a:xfrm rot="387233">
            <a:off x="4085347" y="2301970"/>
            <a:ext cx="20297" cy="10312"/>
          </a:xfrm>
          <a:custGeom>
            <a:avLst/>
            <a:gdLst/>
            <a:ahLst/>
            <a:cxnLst/>
            <a:rect l="l" t="t" r="r" b="b"/>
            <a:pathLst>
              <a:path w="809" h="411" extrusionOk="0">
                <a:moveTo>
                  <a:pt x="165" y="0"/>
                </a:moveTo>
                <a:cubicBezTo>
                  <a:pt x="63" y="0"/>
                  <a:pt x="1" y="153"/>
                  <a:pt x="105" y="206"/>
                </a:cubicBezTo>
                <a:cubicBezTo>
                  <a:pt x="270" y="285"/>
                  <a:pt x="452" y="411"/>
                  <a:pt x="638" y="411"/>
                </a:cubicBezTo>
                <a:cubicBezTo>
                  <a:pt x="740" y="411"/>
                  <a:pt x="809" y="269"/>
                  <a:pt x="726" y="201"/>
                </a:cubicBezTo>
                <a:cubicBezTo>
                  <a:pt x="581" y="76"/>
                  <a:pt x="372" y="50"/>
                  <a:pt x="193" y="4"/>
                </a:cubicBezTo>
                <a:cubicBezTo>
                  <a:pt x="184" y="1"/>
                  <a:pt x="174" y="0"/>
                  <a:pt x="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3" name="Google Shape;1973;p34"/>
          <p:cNvGrpSpPr/>
          <p:nvPr/>
        </p:nvGrpSpPr>
        <p:grpSpPr>
          <a:xfrm>
            <a:off x="3918238" y="1916230"/>
            <a:ext cx="1178821" cy="3227359"/>
            <a:chOff x="3918238" y="1916230"/>
            <a:chExt cx="1178821" cy="3227359"/>
          </a:xfrm>
        </p:grpSpPr>
        <p:grpSp>
          <p:nvGrpSpPr>
            <p:cNvPr id="1974" name="Google Shape;1974;p34"/>
            <p:cNvGrpSpPr/>
            <p:nvPr/>
          </p:nvGrpSpPr>
          <p:grpSpPr>
            <a:xfrm>
              <a:off x="4215843" y="2596389"/>
              <a:ext cx="754126" cy="2547200"/>
              <a:chOff x="4172480" y="2420689"/>
              <a:chExt cx="806121" cy="2722822"/>
            </a:xfrm>
          </p:grpSpPr>
          <p:sp>
            <p:nvSpPr>
              <p:cNvPr id="1975" name="Google Shape;1975;p34"/>
              <p:cNvSpPr/>
              <p:nvPr/>
            </p:nvSpPr>
            <p:spPr>
              <a:xfrm>
                <a:off x="4560819" y="2420689"/>
                <a:ext cx="152276" cy="2722822"/>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4"/>
              <p:cNvSpPr/>
              <p:nvPr/>
            </p:nvSpPr>
            <p:spPr>
              <a:xfrm>
                <a:off x="4597404" y="2460411"/>
                <a:ext cx="381197" cy="409963"/>
              </a:xfrm>
              <a:custGeom>
                <a:avLst/>
                <a:gdLst/>
                <a:ahLst/>
                <a:cxnLst/>
                <a:rect l="l" t="t" r="r" b="b"/>
                <a:pathLst>
                  <a:path w="7898" h="8494" extrusionOk="0">
                    <a:moveTo>
                      <a:pt x="7897" y="1"/>
                    </a:moveTo>
                    <a:lnTo>
                      <a:pt x="7897" y="1"/>
                    </a:lnTo>
                    <a:cubicBezTo>
                      <a:pt x="2306" y="672"/>
                      <a:pt x="0" y="8493"/>
                      <a:pt x="0" y="8493"/>
                    </a:cubicBezTo>
                    <a:cubicBezTo>
                      <a:pt x="6247" y="6176"/>
                      <a:pt x="7897" y="1"/>
                      <a:pt x="7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4"/>
              <p:cNvSpPr/>
              <p:nvPr/>
            </p:nvSpPr>
            <p:spPr>
              <a:xfrm>
                <a:off x="4195406" y="3132837"/>
                <a:ext cx="433854" cy="372654"/>
              </a:xfrm>
              <a:custGeom>
                <a:avLst/>
                <a:gdLst/>
                <a:ahLst/>
                <a:cxnLst/>
                <a:rect l="l" t="t" r="r" b="b"/>
                <a:pathLst>
                  <a:path w="8989" h="7721" extrusionOk="0">
                    <a:moveTo>
                      <a:pt x="0" y="0"/>
                    </a:moveTo>
                    <a:cubicBezTo>
                      <a:pt x="0" y="0"/>
                      <a:pt x="2360" y="7720"/>
                      <a:pt x="8925" y="7720"/>
                    </a:cubicBezTo>
                    <a:cubicBezTo>
                      <a:pt x="8946" y="7720"/>
                      <a:pt x="8967" y="7720"/>
                      <a:pt x="8989" y="7720"/>
                    </a:cubicBezTo>
                    <a:cubicBezTo>
                      <a:pt x="8989" y="7720"/>
                      <a:pt x="5759" y="54"/>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4"/>
              <p:cNvSpPr/>
              <p:nvPr/>
            </p:nvSpPr>
            <p:spPr>
              <a:xfrm>
                <a:off x="4617338" y="3043595"/>
                <a:ext cx="345674" cy="461896"/>
              </a:xfrm>
              <a:custGeom>
                <a:avLst/>
                <a:gdLst/>
                <a:ahLst/>
                <a:cxnLst/>
                <a:rect l="l" t="t" r="r" b="b"/>
                <a:pathLst>
                  <a:path w="7162" h="9570" extrusionOk="0">
                    <a:moveTo>
                      <a:pt x="7162" y="0"/>
                    </a:moveTo>
                    <a:lnTo>
                      <a:pt x="7162" y="0"/>
                    </a:lnTo>
                    <a:cubicBezTo>
                      <a:pt x="482" y="2715"/>
                      <a:pt x="1" y="9569"/>
                      <a:pt x="319" y="9569"/>
                    </a:cubicBezTo>
                    <a:cubicBezTo>
                      <a:pt x="321" y="9569"/>
                      <a:pt x="322" y="9569"/>
                      <a:pt x="323" y="9569"/>
                    </a:cubicBezTo>
                    <a:cubicBezTo>
                      <a:pt x="5893" y="8590"/>
                      <a:pt x="7162" y="0"/>
                      <a:pt x="7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4"/>
              <p:cNvSpPr/>
              <p:nvPr/>
            </p:nvSpPr>
            <p:spPr>
              <a:xfrm>
                <a:off x="4264184" y="2454861"/>
                <a:ext cx="342006" cy="409866"/>
              </a:xfrm>
              <a:custGeom>
                <a:avLst/>
                <a:gdLst/>
                <a:ahLst/>
                <a:cxnLst/>
                <a:rect l="l" t="t" r="r" b="b"/>
                <a:pathLst>
                  <a:path w="7086" h="8492" extrusionOk="0">
                    <a:moveTo>
                      <a:pt x="1" y="0"/>
                    </a:moveTo>
                    <a:cubicBezTo>
                      <a:pt x="1" y="0"/>
                      <a:pt x="809" y="7361"/>
                      <a:pt x="7085" y="8492"/>
                    </a:cubicBezTo>
                    <a:cubicBezTo>
                      <a:pt x="7085" y="8492"/>
                      <a:pt x="4921" y="149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4"/>
              <p:cNvSpPr/>
              <p:nvPr/>
            </p:nvSpPr>
            <p:spPr>
              <a:xfrm>
                <a:off x="4644462" y="3778764"/>
                <a:ext cx="305083" cy="313433"/>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4"/>
              <p:cNvSpPr/>
              <p:nvPr/>
            </p:nvSpPr>
            <p:spPr>
              <a:xfrm>
                <a:off x="4250718" y="3704195"/>
                <a:ext cx="393794" cy="387616"/>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4"/>
              <p:cNvSpPr/>
              <p:nvPr/>
            </p:nvSpPr>
            <p:spPr>
              <a:xfrm>
                <a:off x="4172480" y="4272369"/>
                <a:ext cx="470101" cy="344129"/>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4"/>
              <p:cNvSpPr/>
              <p:nvPr/>
            </p:nvSpPr>
            <p:spPr>
              <a:xfrm>
                <a:off x="4642532" y="4234481"/>
                <a:ext cx="320480" cy="378542"/>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4"/>
              <p:cNvSpPr/>
              <p:nvPr/>
            </p:nvSpPr>
            <p:spPr>
              <a:xfrm>
                <a:off x="4250718" y="4811969"/>
                <a:ext cx="374343" cy="247744"/>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4"/>
              <p:cNvSpPr/>
              <p:nvPr/>
            </p:nvSpPr>
            <p:spPr>
              <a:xfrm>
                <a:off x="4625012" y="4750383"/>
                <a:ext cx="296347" cy="309186"/>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4"/>
              <p:cNvSpPr/>
              <p:nvPr/>
            </p:nvSpPr>
            <p:spPr>
              <a:xfrm>
                <a:off x="4606140" y="2459398"/>
                <a:ext cx="372461" cy="391043"/>
              </a:xfrm>
              <a:custGeom>
                <a:avLst/>
                <a:gdLst/>
                <a:ahLst/>
                <a:cxnLst/>
                <a:rect l="l" t="t" r="r" b="b"/>
                <a:pathLst>
                  <a:path w="7717" h="8102" extrusionOk="0">
                    <a:moveTo>
                      <a:pt x="7716" y="0"/>
                    </a:moveTo>
                    <a:cubicBezTo>
                      <a:pt x="7568" y="182"/>
                      <a:pt x="7422" y="366"/>
                      <a:pt x="7281" y="548"/>
                    </a:cubicBezTo>
                    <a:cubicBezTo>
                      <a:pt x="7136" y="733"/>
                      <a:pt x="6980" y="907"/>
                      <a:pt x="6831" y="1084"/>
                    </a:cubicBezTo>
                    <a:cubicBezTo>
                      <a:pt x="6535" y="1444"/>
                      <a:pt x="6222" y="1792"/>
                      <a:pt x="5911" y="2137"/>
                    </a:cubicBezTo>
                    <a:cubicBezTo>
                      <a:pt x="5283" y="2825"/>
                      <a:pt x="4638" y="3496"/>
                      <a:pt x="3985" y="4163"/>
                    </a:cubicBezTo>
                    <a:cubicBezTo>
                      <a:pt x="3337" y="4834"/>
                      <a:pt x="2669" y="5483"/>
                      <a:pt x="2005" y="6143"/>
                    </a:cubicBezTo>
                    <a:lnTo>
                      <a:pt x="0" y="8101"/>
                    </a:lnTo>
                    <a:cubicBezTo>
                      <a:pt x="743" y="7532"/>
                      <a:pt x="1451" y="6918"/>
                      <a:pt x="2150" y="6295"/>
                    </a:cubicBezTo>
                    <a:cubicBezTo>
                      <a:pt x="2847" y="5671"/>
                      <a:pt x="3521" y="5022"/>
                      <a:pt x="4181" y="4356"/>
                    </a:cubicBezTo>
                    <a:cubicBezTo>
                      <a:pt x="4830" y="3681"/>
                      <a:pt x="5476" y="2999"/>
                      <a:pt x="6066" y="2274"/>
                    </a:cubicBezTo>
                    <a:cubicBezTo>
                      <a:pt x="6661" y="1549"/>
                      <a:pt x="7234" y="805"/>
                      <a:pt x="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4"/>
              <p:cNvSpPr/>
              <p:nvPr/>
            </p:nvSpPr>
            <p:spPr>
              <a:xfrm>
                <a:off x="4264184" y="2453606"/>
                <a:ext cx="323810" cy="390657"/>
              </a:xfrm>
              <a:custGeom>
                <a:avLst/>
                <a:gdLst/>
                <a:ahLst/>
                <a:cxnLst/>
                <a:rect l="l" t="t" r="r" b="b"/>
                <a:pathLst>
                  <a:path w="6709" h="8094" extrusionOk="0">
                    <a:moveTo>
                      <a:pt x="1" y="1"/>
                    </a:moveTo>
                    <a:lnTo>
                      <a:pt x="1" y="1"/>
                    </a:lnTo>
                    <a:cubicBezTo>
                      <a:pt x="399" y="791"/>
                      <a:pt x="853" y="1553"/>
                      <a:pt x="1328" y="2300"/>
                    </a:cubicBezTo>
                    <a:cubicBezTo>
                      <a:pt x="1799" y="3050"/>
                      <a:pt x="2310" y="3772"/>
                      <a:pt x="2851" y="4476"/>
                    </a:cubicBezTo>
                    <a:cubicBezTo>
                      <a:pt x="3390" y="5179"/>
                      <a:pt x="3964" y="5860"/>
                      <a:pt x="4602" y="6481"/>
                    </a:cubicBezTo>
                    <a:cubicBezTo>
                      <a:pt x="5232" y="7097"/>
                      <a:pt x="5910" y="7695"/>
                      <a:pt x="6708" y="8094"/>
                    </a:cubicBezTo>
                    <a:cubicBezTo>
                      <a:pt x="6531" y="7960"/>
                      <a:pt x="6353" y="7829"/>
                      <a:pt x="6175" y="7702"/>
                    </a:cubicBezTo>
                    <a:cubicBezTo>
                      <a:pt x="6005" y="7561"/>
                      <a:pt x="5845" y="7413"/>
                      <a:pt x="5679" y="7267"/>
                    </a:cubicBezTo>
                    <a:cubicBezTo>
                      <a:pt x="5359" y="6966"/>
                      <a:pt x="5040" y="6665"/>
                      <a:pt x="4750" y="6335"/>
                    </a:cubicBezTo>
                    <a:cubicBezTo>
                      <a:pt x="4159" y="5686"/>
                      <a:pt x="3597" y="5008"/>
                      <a:pt x="3068" y="4309"/>
                    </a:cubicBezTo>
                    <a:cubicBezTo>
                      <a:pt x="2528" y="3616"/>
                      <a:pt x="2013" y="2901"/>
                      <a:pt x="1502" y="2183"/>
                    </a:cubicBezTo>
                    <a:cubicBezTo>
                      <a:pt x="1244" y="1825"/>
                      <a:pt x="994" y="1462"/>
                      <a:pt x="747" y="1096"/>
                    </a:cubicBezTo>
                    <a:cubicBezTo>
                      <a:pt x="493" y="734"/>
                      <a:pt x="250" y="367"/>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4"/>
              <p:cNvSpPr/>
              <p:nvPr/>
            </p:nvSpPr>
            <p:spPr>
              <a:xfrm>
                <a:off x="4195406" y="3131630"/>
                <a:ext cx="424249" cy="361408"/>
              </a:xfrm>
              <a:custGeom>
                <a:avLst/>
                <a:gdLst/>
                <a:ahLst/>
                <a:cxnLst/>
                <a:rect l="l" t="t" r="r" b="b"/>
                <a:pathLst>
                  <a:path w="8790" h="7488" extrusionOk="0">
                    <a:moveTo>
                      <a:pt x="0" y="0"/>
                    </a:moveTo>
                    <a:lnTo>
                      <a:pt x="0" y="0"/>
                    </a:lnTo>
                    <a:cubicBezTo>
                      <a:pt x="562" y="797"/>
                      <a:pt x="1186" y="1548"/>
                      <a:pt x="1831" y="2277"/>
                    </a:cubicBezTo>
                    <a:cubicBezTo>
                      <a:pt x="2480" y="3006"/>
                      <a:pt x="3162" y="3702"/>
                      <a:pt x="3884" y="4358"/>
                    </a:cubicBezTo>
                    <a:cubicBezTo>
                      <a:pt x="4612" y="5007"/>
                      <a:pt x="5359" y="5642"/>
                      <a:pt x="6179" y="6179"/>
                    </a:cubicBezTo>
                    <a:cubicBezTo>
                      <a:pt x="6995" y="6715"/>
                      <a:pt x="7857" y="7197"/>
                      <a:pt x="8789" y="7487"/>
                    </a:cubicBezTo>
                    <a:cubicBezTo>
                      <a:pt x="8572" y="7379"/>
                      <a:pt x="8354" y="7273"/>
                      <a:pt x="8133" y="7168"/>
                    </a:cubicBezTo>
                    <a:cubicBezTo>
                      <a:pt x="7916" y="7066"/>
                      <a:pt x="7717" y="6925"/>
                      <a:pt x="7506" y="6810"/>
                    </a:cubicBezTo>
                    <a:cubicBezTo>
                      <a:pt x="7292" y="6693"/>
                      <a:pt x="7093" y="6555"/>
                      <a:pt x="6893" y="6421"/>
                    </a:cubicBezTo>
                    <a:cubicBezTo>
                      <a:pt x="6694" y="6283"/>
                      <a:pt x="6490" y="6157"/>
                      <a:pt x="6302" y="6005"/>
                    </a:cubicBezTo>
                    <a:cubicBezTo>
                      <a:pt x="5519" y="5439"/>
                      <a:pt x="4786" y="4804"/>
                      <a:pt x="4069" y="4155"/>
                    </a:cubicBezTo>
                    <a:cubicBezTo>
                      <a:pt x="3347" y="3510"/>
                      <a:pt x="2666" y="2824"/>
                      <a:pt x="1983" y="2132"/>
                    </a:cubicBezTo>
                    <a:cubicBezTo>
                      <a:pt x="1643" y="1788"/>
                      <a:pt x="1313" y="1436"/>
                      <a:pt x="983" y="1077"/>
                    </a:cubicBezTo>
                    <a:cubicBezTo>
                      <a:pt x="649" y="725"/>
                      <a:pt x="327" y="36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4"/>
              <p:cNvSpPr/>
              <p:nvPr/>
            </p:nvSpPr>
            <p:spPr>
              <a:xfrm>
                <a:off x="4644462" y="3042340"/>
                <a:ext cx="318549" cy="450699"/>
              </a:xfrm>
              <a:custGeom>
                <a:avLst/>
                <a:gdLst/>
                <a:ahLst/>
                <a:cxnLst/>
                <a:rect l="l" t="t" r="r" b="b"/>
                <a:pathLst>
                  <a:path w="6600" h="9338" extrusionOk="0">
                    <a:moveTo>
                      <a:pt x="6600" y="1"/>
                    </a:moveTo>
                    <a:lnTo>
                      <a:pt x="6600" y="1"/>
                    </a:lnTo>
                    <a:cubicBezTo>
                      <a:pt x="6404" y="443"/>
                      <a:pt x="6263" y="903"/>
                      <a:pt x="6034" y="1328"/>
                    </a:cubicBezTo>
                    <a:cubicBezTo>
                      <a:pt x="5929" y="1545"/>
                      <a:pt x="5842" y="1767"/>
                      <a:pt x="5726" y="1976"/>
                    </a:cubicBezTo>
                    <a:lnTo>
                      <a:pt x="5381" y="2612"/>
                    </a:lnTo>
                    <a:cubicBezTo>
                      <a:pt x="4899" y="3438"/>
                      <a:pt x="4392" y="4254"/>
                      <a:pt x="3815" y="5019"/>
                    </a:cubicBezTo>
                    <a:cubicBezTo>
                      <a:pt x="3246" y="5791"/>
                      <a:pt x="2637" y="6534"/>
                      <a:pt x="2002" y="7256"/>
                    </a:cubicBezTo>
                    <a:cubicBezTo>
                      <a:pt x="1686" y="7619"/>
                      <a:pt x="1360" y="7970"/>
                      <a:pt x="1023" y="8315"/>
                    </a:cubicBezTo>
                    <a:cubicBezTo>
                      <a:pt x="693" y="8670"/>
                      <a:pt x="349" y="9003"/>
                      <a:pt x="1" y="9337"/>
                    </a:cubicBezTo>
                    <a:cubicBezTo>
                      <a:pt x="773" y="8757"/>
                      <a:pt x="1480" y="8094"/>
                      <a:pt x="2158" y="7398"/>
                    </a:cubicBezTo>
                    <a:cubicBezTo>
                      <a:pt x="2832" y="6705"/>
                      <a:pt x="3452" y="5958"/>
                      <a:pt x="4032" y="5182"/>
                    </a:cubicBezTo>
                    <a:cubicBezTo>
                      <a:pt x="4613" y="4402"/>
                      <a:pt x="5120" y="3572"/>
                      <a:pt x="5567" y="2709"/>
                    </a:cubicBezTo>
                    <a:cubicBezTo>
                      <a:pt x="6012" y="1846"/>
                      <a:pt x="6353" y="932"/>
                      <a:pt x="6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4"/>
              <p:cNvSpPr/>
              <p:nvPr/>
            </p:nvSpPr>
            <p:spPr>
              <a:xfrm>
                <a:off x="4250718" y="3703182"/>
                <a:ext cx="390126" cy="375936"/>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4"/>
              <p:cNvSpPr/>
              <p:nvPr/>
            </p:nvSpPr>
            <p:spPr>
              <a:xfrm>
                <a:off x="4644462" y="3767567"/>
                <a:ext cx="305083" cy="323086"/>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4"/>
              <p:cNvSpPr/>
              <p:nvPr/>
            </p:nvSpPr>
            <p:spPr>
              <a:xfrm>
                <a:off x="4172480" y="4273672"/>
                <a:ext cx="463971" cy="327478"/>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4"/>
              <p:cNvSpPr/>
              <p:nvPr/>
            </p:nvSpPr>
            <p:spPr>
              <a:xfrm>
                <a:off x="4656529" y="4234481"/>
                <a:ext cx="306483" cy="366669"/>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4"/>
              <p:cNvSpPr/>
              <p:nvPr/>
            </p:nvSpPr>
            <p:spPr>
              <a:xfrm>
                <a:off x="4250718" y="4811969"/>
                <a:ext cx="359816" cy="241759"/>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4"/>
              <p:cNvSpPr/>
              <p:nvPr/>
            </p:nvSpPr>
            <p:spPr>
              <a:xfrm>
                <a:off x="4629066" y="4744784"/>
                <a:ext cx="269029" cy="308944"/>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6" name="Google Shape;1996;p34"/>
            <p:cNvSpPr/>
            <p:nvPr/>
          </p:nvSpPr>
          <p:spPr>
            <a:xfrm rot="387233">
              <a:off x="4036070" y="2059074"/>
              <a:ext cx="578929" cy="456469"/>
            </a:xfrm>
            <a:custGeom>
              <a:avLst/>
              <a:gdLst/>
              <a:ahLst/>
              <a:cxnLst/>
              <a:rect l="l" t="t" r="r" b="b"/>
              <a:pathLst>
                <a:path w="23075" h="18194" extrusionOk="0">
                  <a:moveTo>
                    <a:pt x="6353" y="1"/>
                  </a:moveTo>
                  <a:cubicBezTo>
                    <a:pt x="5892" y="1"/>
                    <a:pt x="5465" y="121"/>
                    <a:pt x="5083" y="381"/>
                  </a:cubicBezTo>
                  <a:cubicBezTo>
                    <a:pt x="0" y="3836"/>
                    <a:pt x="23075" y="18193"/>
                    <a:pt x="23075" y="18193"/>
                  </a:cubicBezTo>
                  <a:cubicBezTo>
                    <a:pt x="23075" y="18193"/>
                    <a:pt x="12034" y="1"/>
                    <a:pt x="6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4"/>
            <p:cNvSpPr/>
            <p:nvPr/>
          </p:nvSpPr>
          <p:spPr>
            <a:xfrm rot="387233">
              <a:off x="4190134" y="2096931"/>
              <a:ext cx="25641" cy="25114"/>
            </a:xfrm>
            <a:custGeom>
              <a:avLst/>
              <a:gdLst/>
              <a:ahLst/>
              <a:cxnLst/>
              <a:rect l="l" t="t" r="r" b="b"/>
              <a:pathLst>
                <a:path w="1022" h="1001" extrusionOk="0">
                  <a:moveTo>
                    <a:pt x="135" y="1"/>
                  </a:moveTo>
                  <a:cubicBezTo>
                    <a:pt x="61" y="1"/>
                    <a:pt x="1" y="98"/>
                    <a:pt x="62" y="171"/>
                  </a:cubicBezTo>
                  <a:cubicBezTo>
                    <a:pt x="199" y="338"/>
                    <a:pt x="343" y="498"/>
                    <a:pt x="491" y="654"/>
                  </a:cubicBezTo>
                  <a:cubicBezTo>
                    <a:pt x="617" y="787"/>
                    <a:pt x="758" y="928"/>
                    <a:pt x="933" y="996"/>
                  </a:cubicBezTo>
                  <a:cubicBezTo>
                    <a:pt x="940" y="999"/>
                    <a:pt x="947" y="1000"/>
                    <a:pt x="954" y="1000"/>
                  </a:cubicBezTo>
                  <a:cubicBezTo>
                    <a:pt x="998" y="1000"/>
                    <a:pt x="1022" y="941"/>
                    <a:pt x="1005" y="901"/>
                  </a:cubicBezTo>
                  <a:cubicBezTo>
                    <a:pt x="925" y="730"/>
                    <a:pt x="773" y="589"/>
                    <a:pt x="640" y="460"/>
                  </a:cubicBezTo>
                  <a:cubicBezTo>
                    <a:pt x="496" y="319"/>
                    <a:pt x="351" y="175"/>
                    <a:pt x="203" y="31"/>
                  </a:cubicBezTo>
                  <a:cubicBezTo>
                    <a:pt x="181" y="10"/>
                    <a:pt x="157" y="1"/>
                    <a:pt x="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4"/>
            <p:cNvSpPr/>
            <p:nvPr/>
          </p:nvSpPr>
          <p:spPr>
            <a:xfrm rot="387233">
              <a:off x="4203352" y="2082498"/>
              <a:ext cx="20673" cy="19544"/>
            </a:xfrm>
            <a:custGeom>
              <a:avLst/>
              <a:gdLst/>
              <a:ahLst/>
              <a:cxnLst/>
              <a:rect l="l" t="t" r="r" b="b"/>
              <a:pathLst>
                <a:path w="824" h="779" extrusionOk="0">
                  <a:moveTo>
                    <a:pt x="139" y="0"/>
                  </a:moveTo>
                  <a:cubicBezTo>
                    <a:pt x="69" y="0"/>
                    <a:pt x="0" y="80"/>
                    <a:pt x="49" y="151"/>
                  </a:cubicBezTo>
                  <a:cubicBezTo>
                    <a:pt x="144" y="288"/>
                    <a:pt x="246" y="422"/>
                    <a:pt x="364" y="539"/>
                  </a:cubicBezTo>
                  <a:cubicBezTo>
                    <a:pt x="470" y="650"/>
                    <a:pt x="581" y="760"/>
                    <a:pt x="740" y="778"/>
                  </a:cubicBezTo>
                  <a:cubicBezTo>
                    <a:pt x="742" y="778"/>
                    <a:pt x="744" y="779"/>
                    <a:pt x="746" y="779"/>
                  </a:cubicBezTo>
                  <a:cubicBezTo>
                    <a:pt x="789" y="779"/>
                    <a:pt x="824" y="727"/>
                    <a:pt x="809" y="687"/>
                  </a:cubicBezTo>
                  <a:cubicBezTo>
                    <a:pt x="756" y="550"/>
                    <a:pt x="642" y="467"/>
                    <a:pt x="535" y="368"/>
                  </a:cubicBezTo>
                  <a:cubicBezTo>
                    <a:pt x="417" y="262"/>
                    <a:pt x="307" y="148"/>
                    <a:pt x="204" y="30"/>
                  </a:cubicBezTo>
                  <a:cubicBezTo>
                    <a:pt x="185" y="9"/>
                    <a:pt x="162"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4"/>
            <p:cNvSpPr/>
            <p:nvPr/>
          </p:nvSpPr>
          <p:spPr>
            <a:xfrm rot="387233">
              <a:off x="4221121" y="2139795"/>
              <a:ext cx="23257" cy="18591"/>
            </a:xfrm>
            <a:custGeom>
              <a:avLst/>
              <a:gdLst/>
              <a:ahLst/>
              <a:cxnLst/>
              <a:rect l="l" t="t" r="r" b="b"/>
              <a:pathLst>
                <a:path w="927" h="741" extrusionOk="0">
                  <a:moveTo>
                    <a:pt x="122" y="1"/>
                  </a:moveTo>
                  <a:cubicBezTo>
                    <a:pt x="51" y="1"/>
                    <a:pt x="0" y="99"/>
                    <a:pt x="56" y="161"/>
                  </a:cubicBezTo>
                  <a:cubicBezTo>
                    <a:pt x="181" y="294"/>
                    <a:pt x="314" y="419"/>
                    <a:pt x="455" y="538"/>
                  </a:cubicBezTo>
                  <a:cubicBezTo>
                    <a:pt x="551" y="620"/>
                    <a:pt x="664" y="740"/>
                    <a:pt x="794" y="740"/>
                  </a:cubicBezTo>
                  <a:cubicBezTo>
                    <a:pt x="814" y="740"/>
                    <a:pt x="834" y="737"/>
                    <a:pt x="855" y="731"/>
                  </a:cubicBezTo>
                  <a:cubicBezTo>
                    <a:pt x="893" y="720"/>
                    <a:pt x="927" y="682"/>
                    <a:pt x="923" y="640"/>
                  </a:cubicBezTo>
                  <a:cubicBezTo>
                    <a:pt x="911" y="477"/>
                    <a:pt x="748" y="405"/>
                    <a:pt x="623" y="321"/>
                  </a:cubicBezTo>
                  <a:cubicBezTo>
                    <a:pt x="470" y="222"/>
                    <a:pt x="323" y="115"/>
                    <a:pt x="170" y="17"/>
                  </a:cubicBezTo>
                  <a:cubicBezTo>
                    <a:pt x="154" y="6"/>
                    <a:pt x="137"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4"/>
            <p:cNvSpPr/>
            <p:nvPr/>
          </p:nvSpPr>
          <p:spPr>
            <a:xfrm rot="387233">
              <a:off x="4232953" y="2114992"/>
              <a:ext cx="26469" cy="22128"/>
            </a:xfrm>
            <a:custGeom>
              <a:avLst/>
              <a:gdLst/>
              <a:ahLst/>
              <a:cxnLst/>
              <a:rect l="l" t="t" r="r" b="b"/>
              <a:pathLst>
                <a:path w="1055" h="882" extrusionOk="0">
                  <a:moveTo>
                    <a:pt x="112" y="1"/>
                  </a:moveTo>
                  <a:cubicBezTo>
                    <a:pt x="52" y="1"/>
                    <a:pt x="1" y="84"/>
                    <a:pt x="53" y="147"/>
                  </a:cubicBezTo>
                  <a:cubicBezTo>
                    <a:pt x="178" y="303"/>
                    <a:pt x="284" y="467"/>
                    <a:pt x="432" y="604"/>
                  </a:cubicBezTo>
                  <a:cubicBezTo>
                    <a:pt x="558" y="718"/>
                    <a:pt x="714" y="874"/>
                    <a:pt x="888" y="881"/>
                  </a:cubicBezTo>
                  <a:cubicBezTo>
                    <a:pt x="891" y="881"/>
                    <a:pt x="894" y="881"/>
                    <a:pt x="897" y="881"/>
                  </a:cubicBezTo>
                  <a:cubicBezTo>
                    <a:pt x="999" y="881"/>
                    <a:pt x="1055" y="761"/>
                    <a:pt x="1007" y="676"/>
                  </a:cubicBezTo>
                  <a:cubicBezTo>
                    <a:pt x="930" y="539"/>
                    <a:pt x="741" y="463"/>
                    <a:pt x="611" y="372"/>
                  </a:cubicBezTo>
                  <a:cubicBezTo>
                    <a:pt x="463" y="265"/>
                    <a:pt x="295" y="162"/>
                    <a:pt x="170" y="30"/>
                  </a:cubicBezTo>
                  <a:cubicBezTo>
                    <a:pt x="152" y="9"/>
                    <a:pt x="132" y="1"/>
                    <a:pt x="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4"/>
            <p:cNvSpPr/>
            <p:nvPr/>
          </p:nvSpPr>
          <p:spPr>
            <a:xfrm rot="387233">
              <a:off x="4248535" y="2095933"/>
              <a:ext cx="33318" cy="22179"/>
            </a:xfrm>
            <a:custGeom>
              <a:avLst/>
              <a:gdLst/>
              <a:ahLst/>
              <a:cxnLst/>
              <a:rect l="l" t="t" r="r" b="b"/>
              <a:pathLst>
                <a:path w="1328" h="884" extrusionOk="0">
                  <a:moveTo>
                    <a:pt x="121" y="0"/>
                  </a:moveTo>
                  <a:cubicBezTo>
                    <a:pt x="55" y="0"/>
                    <a:pt x="0" y="82"/>
                    <a:pt x="61" y="140"/>
                  </a:cubicBezTo>
                  <a:cubicBezTo>
                    <a:pt x="221" y="295"/>
                    <a:pt x="399" y="444"/>
                    <a:pt x="578" y="577"/>
                  </a:cubicBezTo>
                  <a:cubicBezTo>
                    <a:pt x="734" y="691"/>
                    <a:pt x="920" y="847"/>
                    <a:pt x="1110" y="881"/>
                  </a:cubicBezTo>
                  <a:cubicBezTo>
                    <a:pt x="1121" y="883"/>
                    <a:pt x="1132" y="884"/>
                    <a:pt x="1143" y="884"/>
                  </a:cubicBezTo>
                  <a:cubicBezTo>
                    <a:pt x="1264" y="884"/>
                    <a:pt x="1328" y="750"/>
                    <a:pt x="1247" y="649"/>
                  </a:cubicBezTo>
                  <a:cubicBezTo>
                    <a:pt x="1126" y="500"/>
                    <a:pt x="901" y="405"/>
                    <a:pt x="734" y="314"/>
                  </a:cubicBezTo>
                  <a:cubicBezTo>
                    <a:pt x="544" y="212"/>
                    <a:pt x="354" y="105"/>
                    <a:pt x="160" y="10"/>
                  </a:cubicBezTo>
                  <a:cubicBezTo>
                    <a:pt x="147" y="3"/>
                    <a:pt x="134"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4"/>
            <p:cNvSpPr/>
            <p:nvPr/>
          </p:nvSpPr>
          <p:spPr>
            <a:xfrm rot="387233">
              <a:off x="4249246" y="2183577"/>
              <a:ext cx="31963" cy="22630"/>
            </a:xfrm>
            <a:custGeom>
              <a:avLst/>
              <a:gdLst/>
              <a:ahLst/>
              <a:cxnLst/>
              <a:rect l="l" t="t" r="r" b="b"/>
              <a:pathLst>
                <a:path w="1274" h="902" extrusionOk="0">
                  <a:moveTo>
                    <a:pt x="160" y="1"/>
                  </a:moveTo>
                  <a:cubicBezTo>
                    <a:pt x="74" y="1"/>
                    <a:pt x="1" y="111"/>
                    <a:pt x="80" y="182"/>
                  </a:cubicBezTo>
                  <a:cubicBezTo>
                    <a:pt x="240" y="322"/>
                    <a:pt x="403" y="463"/>
                    <a:pt x="570" y="592"/>
                  </a:cubicBezTo>
                  <a:cubicBezTo>
                    <a:pt x="749" y="725"/>
                    <a:pt x="902" y="866"/>
                    <a:pt x="1122" y="900"/>
                  </a:cubicBezTo>
                  <a:cubicBezTo>
                    <a:pt x="1129" y="901"/>
                    <a:pt x="1136" y="902"/>
                    <a:pt x="1143" y="902"/>
                  </a:cubicBezTo>
                  <a:cubicBezTo>
                    <a:pt x="1217" y="902"/>
                    <a:pt x="1274" y="831"/>
                    <a:pt x="1236" y="756"/>
                  </a:cubicBezTo>
                  <a:cubicBezTo>
                    <a:pt x="1133" y="565"/>
                    <a:pt x="974" y="478"/>
                    <a:pt x="795" y="360"/>
                  </a:cubicBezTo>
                  <a:cubicBezTo>
                    <a:pt x="605" y="235"/>
                    <a:pt x="407" y="124"/>
                    <a:pt x="209" y="14"/>
                  </a:cubicBezTo>
                  <a:cubicBezTo>
                    <a:pt x="193" y="5"/>
                    <a:pt x="176"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4"/>
            <p:cNvSpPr/>
            <p:nvPr/>
          </p:nvSpPr>
          <p:spPr>
            <a:xfrm rot="387233">
              <a:off x="4272024" y="2169948"/>
              <a:ext cx="24161" cy="19921"/>
            </a:xfrm>
            <a:custGeom>
              <a:avLst/>
              <a:gdLst/>
              <a:ahLst/>
              <a:cxnLst/>
              <a:rect l="l" t="t" r="r" b="b"/>
              <a:pathLst>
                <a:path w="963" h="794" extrusionOk="0">
                  <a:moveTo>
                    <a:pt x="185" y="1"/>
                  </a:moveTo>
                  <a:cubicBezTo>
                    <a:pt x="83" y="1"/>
                    <a:pt x="0" y="119"/>
                    <a:pt x="89" y="220"/>
                  </a:cubicBezTo>
                  <a:cubicBezTo>
                    <a:pt x="191" y="338"/>
                    <a:pt x="294" y="452"/>
                    <a:pt x="412" y="558"/>
                  </a:cubicBezTo>
                  <a:cubicBezTo>
                    <a:pt x="517" y="656"/>
                    <a:pt x="633" y="794"/>
                    <a:pt x="790" y="794"/>
                  </a:cubicBezTo>
                  <a:cubicBezTo>
                    <a:pt x="792" y="794"/>
                    <a:pt x="794" y="794"/>
                    <a:pt x="796" y="794"/>
                  </a:cubicBezTo>
                  <a:cubicBezTo>
                    <a:pt x="891" y="790"/>
                    <a:pt x="963" y="699"/>
                    <a:pt x="940" y="604"/>
                  </a:cubicBezTo>
                  <a:cubicBezTo>
                    <a:pt x="902" y="455"/>
                    <a:pt x="750" y="383"/>
                    <a:pt x="636" y="304"/>
                  </a:cubicBezTo>
                  <a:cubicBezTo>
                    <a:pt x="514" y="213"/>
                    <a:pt x="392" y="125"/>
                    <a:pt x="275" y="34"/>
                  </a:cubicBezTo>
                  <a:cubicBezTo>
                    <a:pt x="246" y="11"/>
                    <a:pt x="214" y="1"/>
                    <a:pt x="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4"/>
            <p:cNvSpPr/>
            <p:nvPr/>
          </p:nvSpPr>
          <p:spPr>
            <a:xfrm rot="387233">
              <a:off x="4298085" y="2147990"/>
              <a:ext cx="34397" cy="25064"/>
            </a:xfrm>
            <a:custGeom>
              <a:avLst/>
              <a:gdLst/>
              <a:ahLst/>
              <a:cxnLst/>
              <a:rect l="l" t="t" r="r" b="b"/>
              <a:pathLst>
                <a:path w="1371" h="999" extrusionOk="0">
                  <a:moveTo>
                    <a:pt x="152" y="0"/>
                  </a:moveTo>
                  <a:cubicBezTo>
                    <a:pt x="63" y="0"/>
                    <a:pt x="0" y="138"/>
                    <a:pt x="68" y="219"/>
                  </a:cubicBezTo>
                  <a:cubicBezTo>
                    <a:pt x="357" y="561"/>
                    <a:pt x="768" y="986"/>
                    <a:pt x="1247" y="998"/>
                  </a:cubicBezTo>
                  <a:cubicBezTo>
                    <a:pt x="1248" y="998"/>
                    <a:pt x="1249" y="998"/>
                    <a:pt x="1251" y="998"/>
                  </a:cubicBezTo>
                  <a:cubicBezTo>
                    <a:pt x="1314" y="998"/>
                    <a:pt x="1371" y="913"/>
                    <a:pt x="1326" y="858"/>
                  </a:cubicBezTo>
                  <a:cubicBezTo>
                    <a:pt x="1052" y="496"/>
                    <a:pt x="578" y="295"/>
                    <a:pt x="217" y="25"/>
                  </a:cubicBezTo>
                  <a:cubicBezTo>
                    <a:pt x="195" y="7"/>
                    <a:pt x="173"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4"/>
            <p:cNvSpPr/>
            <p:nvPr/>
          </p:nvSpPr>
          <p:spPr>
            <a:xfrm rot="387233">
              <a:off x="4284124" y="2224758"/>
              <a:ext cx="33619" cy="22781"/>
            </a:xfrm>
            <a:custGeom>
              <a:avLst/>
              <a:gdLst/>
              <a:ahLst/>
              <a:cxnLst/>
              <a:rect l="l" t="t" r="r" b="b"/>
              <a:pathLst>
                <a:path w="1340" h="908" extrusionOk="0">
                  <a:moveTo>
                    <a:pt x="73" y="0"/>
                  </a:moveTo>
                  <a:cubicBezTo>
                    <a:pt x="34" y="0"/>
                    <a:pt x="0" y="49"/>
                    <a:pt x="24" y="83"/>
                  </a:cubicBezTo>
                  <a:cubicBezTo>
                    <a:pt x="145" y="269"/>
                    <a:pt x="343" y="402"/>
                    <a:pt x="522" y="536"/>
                  </a:cubicBezTo>
                  <a:cubicBezTo>
                    <a:pt x="715" y="683"/>
                    <a:pt x="924" y="843"/>
                    <a:pt x="1168" y="904"/>
                  </a:cubicBezTo>
                  <a:cubicBezTo>
                    <a:pt x="1178" y="907"/>
                    <a:pt x="1187" y="908"/>
                    <a:pt x="1196" y="908"/>
                  </a:cubicBezTo>
                  <a:cubicBezTo>
                    <a:pt x="1286" y="908"/>
                    <a:pt x="1340" y="794"/>
                    <a:pt x="1271" y="722"/>
                  </a:cubicBezTo>
                  <a:cubicBezTo>
                    <a:pt x="1111" y="554"/>
                    <a:pt x="891" y="444"/>
                    <a:pt x="693" y="326"/>
                  </a:cubicBezTo>
                  <a:cubicBezTo>
                    <a:pt x="495" y="212"/>
                    <a:pt x="301" y="68"/>
                    <a:pt x="88" y="3"/>
                  </a:cubicBezTo>
                  <a:cubicBezTo>
                    <a:pt x="83" y="1"/>
                    <a:pt x="78" y="0"/>
                    <a:pt x="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4"/>
            <p:cNvSpPr/>
            <p:nvPr/>
          </p:nvSpPr>
          <p:spPr>
            <a:xfrm rot="387233">
              <a:off x="4307355" y="2218961"/>
              <a:ext cx="23458" cy="15480"/>
            </a:xfrm>
            <a:custGeom>
              <a:avLst/>
              <a:gdLst/>
              <a:ahLst/>
              <a:cxnLst/>
              <a:rect l="l" t="t" r="r" b="b"/>
              <a:pathLst>
                <a:path w="935" h="617" extrusionOk="0">
                  <a:moveTo>
                    <a:pt x="146" y="1"/>
                  </a:moveTo>
                  <a:cubicBezTo>
                    <a:pt x="64" y="1"/>
                    <a:pt x="0" y="105"/>
                    <a:pt x="64" y="188"/>
                  </a:cubicBezTo>
                  <a:cubicBezTo>
                    <a:pt x="168" y="313"/>
                    <a:pt x="285" y="420"/>
                    <a:pt x="426" y="499"/>
                  </a:cubicBezTo>
                  <a:cubicBezTo>
                    <a:pt x="524" y="554"/>
                    <a:pt x="637" y="617"/>
                    <a:pt x="750" y="617"/>
                  </a:cubicBezTo>
                  <a:cubicBezTo>
                    <a:pt x="786" y="617"/>
                    <a:pt x="823" y="610"/>
                    <a:pt x="859" y="595"/>
                  </a:cubicBezTo>
                  <a:cubicBezTo>
                    <a:pt x="935" y="560"/>
                    <a:pt x="928" y="458"/>
                    <a:pt x="882" y="404"/>
                  </a:cubicBezTo>
                  <a:cubicBezTo>
                    <a:pt x="806" y="309"/>
                    <a:pt x="650" y="305"/>
                    <a:pt x="544" y="256"/>
                  </a:cubicBezTo>
                  <a:cubicBezTo>
                    <a:pt x="426" y="199"/>
                    <a:pt x="315" y="123"/>
                    <a:pt x="220" y="32"/>
                  </a:cubicBezTo>
                  <a:cubicBezTo>
                    <a:pt x="196"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4"/>
            <p:cNvSpPr/>
            <p:nvPr/>
          </p:nvSpPr>
          <p:spPr>
            <a:xfrm rot="387233">
              <a:off x="4343707" y="2211111"/>
              <a:ext cx="30358" cy="21853"/>
            </a:xfrm>
            <a:custGeom>
              <a:avLst/>
              <a:gdLst/>
              <a:ahLst/>
              <a:cxnLst/>
              <a:rect l="l" t="t" r="r" b="b"/>
              <a:pathLst>
                <a:path w="1210" h="871" extrusionOk="0">
                  <a:moveTo>
                    <a:pt x="163" y="0"/>
                  </a:moveTo>
                  <a:cubicBezTo>
                    <a:pt x="63" y="0"/>
                    <a:pt x="0" y="146"/>
                    <a:pt x="103" y="213"/>
                  </a:cubicBezTo>
                  <a:cubicBezTo>
                    <a:pt x="403" y="408"/>
                    <a:pt x="662" y="647"/>
                    <a:pt x="954" y="848"/>
                  </a:cubicBezTo>
                  <a:cubicBezTo>
                    <a:pt x="978" y="864"/>
                    <a:pt x="1001" y="871"/>
                    <a:pt x="1024" y="871"/>
                  </a:cubicBezTo>
                  <a:cubicBezTo>
                    <a:pt x="1129" y="871"/>
                    <a:pt x="1209" y="723"/>
                    <a:pt x="1122" y="632"/>
                  </a:cubicBezTo>
                  <a:cubicBezTo>
                    <a:pt x="859" y="366"/>
                    <a:pt x="543" y="195"/>
                    <a:pt x="220" y="16"/>
                  </a:cubicBezTo>
                  <a:cubicBezTo>
                    <a:pt x="201" y="5"/>
                    <a:pt x="181"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4"/>
            <p:cNvSpPr/>
            <p:nvPr/>
          </p:nvSpPr>
          <p:spPr>
            <a:xfrm rot="387233">
              <a:off x="4318114" y="2292750"/>
              <a:ext cx="28903" cy="15906"/>
            </a:xfrm>
            <a:custGeom>
              <a:avLst/>
              <a:gdLst/>
              <a:ahLst/>
              <a:cxnLst/>
              <a:rect l="l" t="t" r="r" b="b"/>
              <a:pathLst>
                <a:path w="1152" h="634" extrusionOk="0">
                  <a:moveTo>
                    <a:pt x="174" y="0"/>
                  </a:moveTo>
                  <a:cubicBezTo>
                    <a:pt x="81" y="0"/>
                    <a:pt x="1" y="111"/>
                    <a:pt x="87" y="188"/>
                  </a:cubicBezTo>
                  <a:cubicBezTo>
                    <a:pt x="340" y="414"/>
                    <a:pt x="674" y="634"/>
                    <a:pt x="1025" y="634"/>
                  </a:cubicBezTo>
                  <a:cubicBezTo>
                    <a:pt x="1028" y="634"/>
                    <a:pt x="1031" y="634"/>
                    <a:pt x="1034" y="633"/>
                  </a:cubicBezTo>
                  <a:cubicBezTo>
                    <a:pt x="1118" y="633"/>
                    <a:pt x="1152" y="516"/>
                    <a:pt x="1076" y="474"/>
                  </a:cubicBezTo>
                  <a:cubicBezTo>
                    <a:pt x="794" y="325"/>
                    <a:pt x="502" y="230"/>
                    <a:pt x="251" y="29"/>
                  </a:cubicBezTo>
                  <a:cubicBezTo>
                    <a:pt x="226" y="9"/>
                    <a:pt x="20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4"/>
            <p:cNvSpPr/>
            <p:nvPr/>
          </p:nvSpPr>
          <p:spPr>
            <a:xfrm rot="387233">
              <a:off x="4346141" y="2282511"/>
              <a:ext cx="22254" cy="14577"/>
            </a:xfrm>
            <a:custGeom>
              <a:avLst/>
              <a:gdLst/>
              <a:ahLst/>
              <a:cxnLst/>
              <a:rect l="l" t="t" r="r" b="b"/>
              <a:pathLst>
                <a:path w="887" h="581" extrusionOk="0">
                  <a:moveTo>
                    <a:pt x="148" y="0"/>
                  </a:moveTo>
                  <a:cubicBezTo>
                    <a:pt x="67" y="0"/>
                    <a:pt x="0" y="101"/>
                    <a:pt x="70" y="180"/>
                  </a:cubicBezTo>
                  <a:cubicBezTo>
                    <a:pt x="158" y="283"/>
                    <a:pt x="257" y="370"/>
                    <a:pt x="363" y="446"/>
                  </a:cubicBezTo>
                  <a:cubicBezTo>
                    <a:pt x="477" y="525"/>
                    <a:pt x="595" y="556"/>
                    <a:pt x="732" y="579"/>
                  </a:cubicBezTo>
                  <a:cubicBezTo>
                    <a:pt x="737" y="580"/>
                    <a:pt x="742" y="580"/>
                    <a:pt x="747" y="580"/>
                  </a:cubicBezTo>
                  <a:cubicBezTo>
                    <a:pt x="830" y="580"/>
                    <a:pt x="887" y="469"/>
                    <a:pt x="800" y="416"/>
                  </a:cubicBezTo>
                  <a:cubicBezTo>
                    <a:pt x="702" y="358"/>
                    <a:pt x="611" y="290"/>
                    <a:pt x="507" y="237"/>
                  </a:cubicBezTo>
                  <a:cubicBezTo>
                    <a:pt x="405" y="180"/>
                    <a:pt x="310" y="111"/>
                    <a:pt x="223" y="32"/>
                  </a:cubicBezTo>
                  <a:cubicBezTo>
                    <a:pt x="199" y="10"/>
                    <a:pt x="173" y="0"/>
                    <a:pt x="1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4"/>
            <p:cNvSpPr/>
            <p:nvPr/>
          </p:nvSpPr>
          <p:spPr>
            <a:xfrm rot="387233">
              <a:off x="4367169" y="2265246"/>
              <a:ext cx="26544" cy="17738"/>
            </a:xfrm>
            <a:custGeom>
              <a:avLst/>
              <a:gdLst/>
              <a:ahLst/>
              <a:cxnLst/>
              <a:rect l="l" t="t" r="r" b="b"/>
              <a:pathLst>
                <a:path w="1058" h="707" extrusionOk="0">
                  <a:moveTo>
                    <a:pt x="132" y="1"/>
                  </a:moveTo>
                  <a:cubicBezTo>
                    <a:pt x="48" y="1"/>
                    <a:pt x="0" y="120"/>
                    <a:pt x="84" y="181"/>
                  </a:cubicBezTo>
                  <a:cubicBezTo>
                    <a:pt x="214" y="280"/>
                    <a:pt x="343" y="378"/>
                    <a:pt x="480" y="469"/>
                  </a:cubicBezTo>
                  <a:cubicBezTo>
                    <a:pt x="605" y="557"/>
                    <a:pt x="726" y="656"/>
                    <a:pt x="875" y="702"/>
                  </a:cubicBezTo>
                  <a:cubicBezTo>
                    <a:pt x="887" y="705"/>
                    <a:pt x="898" y="707"/>
                    <a:pt x="909" y="707"/>
                  </a:cubicBezTo>
                  <a:cubicBezTo>
                    <a:pt x="1006" y="707"/>
                    <a:pt x="1057" y="580"/>
                    <a:pt x="989" y="504"/>
                  </a:cubicBezTo>
                  <a:cubicBezTo>
                    <a:pt x="886" y="390"/>
                    <a:pt x="742" y="321"/>
                    <a:pt x="609" y="246"/>
                  </a:cubicBezTo>
                  <a:cubicBezTo>
                    <a:pt x="468" y="165"/>
                    <a:pt x="324" y="90"/>
                    <a:pt x="179" y="13"/>
                  </a:cubicBezTo>
                  <a:cubicBezTo>
                    <a:pt x="162" y="5"/>
                    <a:pt x="146"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4"/>
            <p:cNvSpPr/>
            <p:nvPr/>
          </p:nvSpPr>
          <p:spPr>
            <a:xfrm rot="387233">
              <a:off x="4370804" y="2320038"/>
              <a:ext cx="21802" cy="12795"/>
            </a:xfrm>
            <a:custGeom>
              <a:avLst/>
              <a:gdLst/>
              <a:ahLst/>
              <a:cxnLst/>
              <a:rect l="l" t="t" r="r" b="b"/>
              <a:pathLst>
                <a:path w="869" h="510" extrusionOk="0">
                  <a:moveTo>
                    <a:pt x="170" y="0"/>
                  </a:moveTo>
                  <a:cubicBezTo>
                    <a:pt x="42" y="0"/>
                    <a:pt x="0" y="164"/>
                    <a:pt x="105" y="243"/>
                  </a:cubicBezTo>
                  <a:cubicBezTo>
                    <a:pt x="203" y="320"/>
                    <a:pt x="333" y="369"/>
                    <a:pt x="443" y="426"/>
                  </a:cubicBezTo>
                  <a:cubicBezTo>
                    <a:pt x="525" y="470"/>
                    <a:pt x="610" y="510"/>
                    <a:pt x="698" y="510"/>
                  </a:cubicBezTo>
                  <a:cubicBezTo>
                    <a:pt x="724" y="510"/>
                    <a:pt x="751" y="506"/>
                    <a:pt x="777" y="499"/>
                  </a:cubicBezTo>
                  <a:cubicBezTo>
                    <a:pt x="846" y="480"/>
                    <a:pt x="868" y="408"/>
                    <a:pt x="838" y="346"/>
                  </a:cubicBezTo>
                  <a:cubicBezTo>
                    <a:pt x="789" y="236"/>
                    <a:pt x="671" y="190"/>
                    <a:pt x="565" y="145"/>
                  </a:cubicBezTo>
                  <a:cubicBezTo>
                    <a:pt x="447" y="95"/>
                    <a:pt x="329" y="31"/>
                    <a:pt x="207" y="4"/>
                  </a:cubicBezTo>
                  <a:cubicBezTo>
                    <a:pt x="194" y="1"/>
                    <a:pt x="182"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4"/>
            <p:cNvSpPr/>
            <p:nvPr/>
          </p:nvSpPr>
          <p:spPr>
            <a:xfrm rot="387233">
              <a:off x="4332491" y="2259460"/>
              <a:ext cx="23784" cy="12820"/>
            </a:xfrm>
            <a:custGeom>
              <a:avLst/>
              <a:gdLst/>
              <a:ahLst/>
              <a:cxnLst/>
              <a:rect l="l" t="t" r="r" b="b"/>
              <a:pathLst>
                <a:path w="948" h="511" extrusionOk="0">
                  <a:moveTo>
                    <a:pt x="106" y="1"/>
                  </a:moveTo>
                  <a:cubicBezTo>
                    <a:pt x="38" y="4"/>
                    <a:pt x="0" y="73"/>
                    <a:pt x="30" y="130"/>
                  </a:cubicBezTo>
                  <a:cubicBezTo>
                    <a:pt x="95" y="244"/>
                    <a:pt x="236" y="308"/>
                    <a:pt x="350" y="366"/>
                  </a:cubicBezTo>
                  <a:cubicBezTo>
                    <a:pt x="483" y="434"/>
                    <a:pt x="620" y="472"/>
                    <a:pt x="764" y="506"/>
                  </a:cubicBezTo>
                  <a:cubicBezTo>
                    <a:pt x="776" y="509"/>
                    <a:pt x="787" y="510"/>
                    <a:pt x="797" y="510"/>
                  </a:cubicBezTo>
                  <a:cubicBezTo>
                    <a:pt x="919" y="510"/>
                    <a:pt x="948" y="335"/>
                    <a:pt x="825" y="285"/>
                  </a:cubicBezTo>
                  <a:cubicBezTo>
                    <a:pt x="699" y="232"/>
                    <a:pt x="578" y="171"/>
                    <a:pt x="453" y="118"/>
                  </a:cubicBezTo>
                  <a:cubicBezTo>
                    <a:pt x="342" y="73"/>
                    <a:pt x="228" y="1"/>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4"/>
            <p:cNvSpPr/>
            <p:nvPr/>
          </p:nvSpPr>
          <p:spPr>
            <a:xfrm rot="387233">
              <a:off x="4410185" y="2309286"/>
              <a:ext cx="19845" cy="13799"/>
            </a:xfrm>
            <a:custGeom>
              <a:avLst/>
              <a:gdLst/>
              <a:ahLst/>
              <a:cxnLst/>
              <a:rect l="l" t="t" r="r" b="b"/>
              <a:pathLst>
                <a:path w="791" h="550" extrusionOk="0">
                  <a:moveTo>
                    <a:pt x="133" y="0"/>
                  </a:moveTo>
                  <a:cubicBezTo>
                    <a:pt x="48" y="0"/>
                    <a:pt x="0" y="119"/>
                    <a:pt x="62" y="184"/>
                  </a:cubicBezTo>
                  <a:cubicBezTo>
                    <a:pt x="146" y="267"/>
                    <a:pt x="256" y="336"/>
                    <a:pt x="351" y="404"/>
                  </a:cubicBezTo>
                  <a:cubicBezTo>
                    <a:pt x="442" y="469"/>
                    <a:pt x="552" y="541"/>
                    <a:pt x="667" y="549"/>
                  </a:cubicBezTo>
                  <a:cubicBezTo>
                    <a:pt x="668" y="549"/>
                    <a:pt x="670" y="549"/>
                    <a:pt x="671" y="549"/>
                  </a:cubicBezTo>
                  <a:cubicBezTo>
                    <a:pt x="751" y="549"/>
                    <a:pt x="791" y="457"/>
                    <a:pt x="758" y="390"/>
                  </a:cubicBezTo>
                  <a:cubicBezTo>
                    <a:pt x="704" y="294"/>
                    <a:pt x="583" y="222"/>
                    <a:pt x="488" y="169"/>
                  </a:cubicBezTo>
                  <a:cubicBezTo>
                    <a:pt x="385" y="111"/>
                    <a:pt x="279" y="47"/>
                    <a:pt x="165" y="5"/>
                  </a:cubicBezTo>
                  <a:cubicBezTo>
                    <a:pt x="154" y="2"/>
                    <a:pt x="143" y="0"/>
                    <a:pt x="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4"/>
            <p:cNvSpPr/>
            <p:nvPr/>
          </p:nvSpPr>
          <p:spPr>
            <a:xfrm rot="387233">
              <a:off x="4411334" y="2274210"/>
              <a:ext cx="20021" cy="15881"/>
            </a:xfrm>
            <a:custGeom>
              <a:avLst/>
              <a:gdLst/>
              <a:ahLst/>
              <a:cxnLst/>
              <a:rect l="l" t="t" r="r" b="b"/>
              <a:pathLst>
                <a:path w="798" h="633" extrusionOk="0">
                  <a:moveTo>
                    <a:pt x="155" y="0"/>
                  </a:moveTo>
                  <a:cubicBezTo>
                    <a:pt x="62" y="0"/>
                    <a:pt x="0" y="118"/>
                    <a:pt x="70" y="202"/>
                  </a:cubicBezTo>
                  <a:cubicBezTo>
                    <a:pt x="149" y="297"/>
                    <a:pt x="241" y="389"/>
                    <a:pt x="340" y="465"/>
                  </a:cubicBezTo>
                  <a:cubicBezTo>
                    <a:pt x="386" y="499"/>
                    <a:pt x="442" y="522"/>
                    <a:pt x="492" y="553"/>
                  </a:cubicBezTo>
                  <a:cubicBezTo>
                    <a:pt x="545" y="587"/>
                    <a:pt x="595" y="621"/>
                    <a:pt x="659" y="632"/>
                  </a:cubicBezTo>
                  <a:cubicBezTo>
                    <a:pt x="663" y="633"/>
                    <a:pt x="667" y="633"/>
                    <a:pt x="672" y="633"/>
                  </a:cubicBezTo>
                  <a:cubicBezTo>
                    <a:pt x="730" y="633"/>
                    <a:pt x="798" y="585"/>
                    <a:pt x="770" y="518"/>
                  </a:cubicBezTo>
                  <a:cubicBezTo>
                    <a:pt x="732" y="411"/>
                    <a:pt x="628" y="309"/>
                    <a:pt x="545" y="233"/>
                  </a:cubicBezTo>
                  <a:cubicBezTo>
                    <a:pt x="451" y="146"/>
                    <a:pt x="328" y="74"/>
                    <a:pt x="214" y="16"/>
                  </a:cubicBezTo>
                  <a:cubicBezTo>
                    <a:pt x="194" y="5"/>
                    <a:pt x="174" y="0"/>
                    <a:pt x="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4"/>
            <p:cNvSpPr/>
            <p:nvPr/>
          </p:nvSpPr>
          <p:spPr>
            <a:xfrm rot="387233">
              <a:off x="4394006" y="2354955"/>
              <a:ext cx="27648" cy="19670"/>
            </a:xfrm>
            <a:custGeom>
              <a:avLst/>
              <a:gdLst/>
              <a:ahLst/>
              <a:cxnLst/>
              <a:rect l="l" t="t" r="r" b="b"/>
              <a:pathLst>
                <a:path w="1102" h="784" extrusionOk="0">
                  <a:moveTo>
                    <a:pt x="150" y="1"/>
                  </a:moveTo>
                  <a:cubicBezTo>
                    <a:pt x="73" y="1"/>
                    <a:pt x="0" y="95"/>
                    <a:pt x="75" y="154"/>
                  </a:cubicBezTo>
                  <a:cubicBezTo>
                    <a:pt x="212" y="260"/>
                    <a:pt x="352" y="363"/>
                    <a:pt x="489" y="473"/>
                  </a:cubicBezTo>
                  <a:cubicBezTo>
                    <a:pt x="619" y="583"/>
                    <a:pt x="736" y="701"/>
                    <a:pt x="893" y="773"/>
                  </a:cubicBezTo>
                  <a:cubicBezTo>
                    <a:pt x="908" y="780"/>
                    <a:pt x="925" y="784"/>
                    <a:pt x="941" y="784"/>
                  </a:cubicBezTo>
                  <a:cubicBezTo>
                    <a:pt x="1022" y="784"/>
                    <a:pt x="1102" y="706"/>
                    <a:pt x="1045" y="621"/>
                  </a:cubicBezTo>
                  <a:cubicBezTo>
                    <a:pt x="945" y="477"/>
                    <a:pt x="813" y="389"/>
                    <a:pt x="668" y="290"/>
                  </a:cubicBezTo>
                  <a:cubicBezTo>
                    <a:pt x="512" y="187"/>
                    <a:pt x="357" y="89"/>
                    <a:pt x="189" y="9"/>
                  </a:cubicBezTo>
                  <a:cubicBezTo>
                    <a:pt x="176" y="3"/>
                    <a:pt x="163" y="1"/>
                    <a:pt x="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4"/>
            <p:cNvSpPr/>
            <p:nvPr/>
          </p:nvSpPr>
          <p:spPr>
            <a:xfrm rot="387233">
              <a:off x="4423877" y="2353226"/>
              <a:ext cx="26293" cy="17663"/>
            </a:xfrm>
            <a:custGeom>
              <a:avLst/>
              <a:gdLst/>
              <a:ahLst/>
              <a:cxnLst/>
              <a:rect l="l" t="t" r="r" b="b"/>
              <a:pathLst>
                <a:path w="1048" h="704" extrusionOk="0">
                  <a:moveTo>
                    <a:pt x="138" y="0"/>
                  </a:moveTo>
                  <a:cubicBezTo>
                    <a:pt x="65" y="0"/>
                    <a:pt x="1" y="93"/>
                    <a:pt x="71" y="147"/>
                  </a:cubicBezTo>
                  <a:cubicBezTo>
                    <a:pt x="190" y="246"/>
                    <a:pt x="307" y="349"/>
                    <a:pt x="432" y="444"/>
                  </a:cubicBezTo>
                  <a:cubicBezTo>
                    <a:pt x="573" y="551"/>
                    <a:pt x="699" y="626"/>
                    <a:pt x="862" y="695"/>
                  </a:cubicBezTo>
                  <a:cubicBezTo>
                    <a:pt x="876" y="701"/>
                    <a:pt x="890" y="704"/>
                    <a:pt x="904" y="704"/>
                  </a:cubicBezTo>
                  <a:cubicBezTo>
                    <a:pt x="981" y="704"/>
                    <a:pt x="1047" y="614"/>
                    <a:pt x="976" y="542"/>
                  </a:cubicBezTo>
                  <a:cubicBezTo>
                    <a:pt x="858" y="425"/>
                    <a:pt x="755" y="337"/>
                    <a:pt x="611" y="254"/>
                  </a:cubicBezTo>
                  <a:cubicBezTo>
                    <a:pt x="467" y="166"/>
                    <a:pt x="322" y="90"/>
                    <a:pt x="178" y="10"/>
                  </a:cubicBezTo>
                  <a:cubicBezTo>
                    <a:pt x="165" y="3"/>
                    <a:pt x="151" y="0"/>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4"/>
            <p:cNvSpPr/>
            <p:nvPr/>
          </p:nvSpPr>
          <p:spPr>
            <a:xfrm rot="387233">
              <a:off x="4447126" y="2391201"/>
              <a:ext cx="21953" cy="14326"/>
            </a:xfrm>
            <a:custGeom>
              <a:avLst/>
              <a:gdLst/>
              <a:ahLst/>
              <a:cxnLst/>
              <a:rect l="l" t="t" r="r" b="b"/>
              <a:pathLst>
                <a:path w="875" h="571" extrusionOk="0">
                  <a:moveTo>
                    <a:pt x="161" y="1"/>
                  </a:moveTo>
                  <a:cubicBezTo>
                    <a:pt x="68" y="1"/>
                    <a:pt x="1" y="141"/>
                    <a:pt x="82" y="208"/>
                  </a:cubicBezTo>
                  <a:cubicBezTo>
                    <a:pt x="173" y="285"/>
                    <a:pt x="264" y="353"/>
                    <a:pt x="364" y="418"/>
                  </a:cubicBezTo>
                  <a:cubicBezTo>
                    <a:pt x="470" y="490"/>
                    <a:pt x="557" y="555"/>
                    <a:pt x="687" y="570"/>
                  </a:cubicBezTo>
                  <a:cubicBezTo>
                    <a:pt x="691" y="570"/>
                    <a:pt x="695" y="570"/>
                    <a:pt x="699" y="570"/>
                  </a:cubicBezTo>
                  <a:cubicBezTo>
                    <a:pt x="800" y="570"/>
                    <a:pt x="874" y="429"/>
                    <a:pt x="816" y="350"/>
                  </a:cubicBezTo>
                  <a:cubicBezTo>
                    <a:pt x="736" y="243"/>
                    <a:pt x="638" y="205"/>
                    <a:pt x="524" y="148"/>
                  </a:cubicBezTo>
                  <a:cubicBezTo>
                    <a:pt x="417" y="99"/>
                    <a:pt x="310" y="48"/>
                    <a:pt x="196" y="7"/>
                  </a:cubicBezTo>
                  <a:cubicBezTo>
                    <a:pt x="184" y="3"/>
                    <a:pt x="172" y="1"/>
                    <a:pt x="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4"/>
            <p:cNvSpPr/>
            <p:nvPr/>
          </p:nvSpPr>
          <p:spPr>
            <a:xfrm rot="387233">
              <a:off x="4464664" y="2370367"/>
              <a:ext cx="21451" cy="17311"/>
            </a:xfrm>
            <a:custGeom>
              <a:avLst/>
              <a:gdLst/>
              <a:ahLst/>
              <a:cxnLst/>
              <a:rect l="l" t="t" r="r" b="b"/>
              <a:pathLst>
                <a:path w="855" h="690" extrusionOk="0">
                  <a:moveTo>
                    <a:pt x="128" y="0"/>
                  </a:moveTo>
                  <a:cubicBezTo>
                    <a:pt x="61" y="0"/>
                    <a:pt x="1" y="93"/>
                    <a:pt x="44" y="153"/>
                  </a:cubicBezTo>
                  <a:cubicBezTo>
                    <a:pt x="135" y="279"/>
                    <a:pt x="231" y="393"/>
                    <a:pt x="349" y="495"/>
                  </a:cubicBezTo>
                  <a:cubicBezTo>
                    <a:pt x="448" y="584"/>
                    <a:pt x="579" y="690"/>
                    <a:pt x="723" y="690"/>
                  </a:cubicBezTo>
                  <a:cubicBezTo>
                    <a:pt x="727" y="690"/>
                    <a:pt x="732" y="690"/>
                    <a:pt x="737" y="690"/>
                  </a:cubicBezTo>
                  <a:cubicBezTo>
                    <a:pt x="809" y="686"/>
                    <a:pt x="855" y="621"/>
                    <a:pt x="839" y="553"/>
                  </a:cubicBezTo>
                  <a:cubicBezTo>
                    <a:pt x="813" y="409"/>
                    <a:pt x="672" y="302"/>
                    <a:pt x="558" y="222"/>
                  </a:cubicBezTo>
                  <a:cubicBezTo>
                    <a:pt x="432" y="130"/>
                    <a:pt x="300" y="66"/>
                    <a:pt x="155" y="5"/>
                  </a:cubicBezTo>
                  <a:cubicBezTo>
                    <a:pt x="146" y="2"/>
                    <a:pt x="137" y="0"/>
                    <a:pt x="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4"/>
            <p:cNvSpPr/>
            <p:nvPr/>
          </p:nvSpPr>
          <p:spPr>
            <a:xfrm rot="387233">
              <a:off x="4487208" y="2418588"/>
              <a:ext cx="20121" cy="15932"/>
            </a:xfrm>
            <a:custGeom>
              <a:avLst/>
              <a:gdLst/>
              <a:ahLst/>
              <a:cxnLst/>
              <a:rect l="l" t="t" r="r" b="b"/>
              <a:pathLst>
                <a:path w="802" h="635" extrusionOk="0">
                  <a:moveTo>
                    <a:pt x="151" y="1"/>
                  </a:moveTo>
                  <a:cubicBezTo>
                    <a:pt x="65" y="1"/>
                    <a:pt x="1" y="107"/>
                    <a:pt x="68" y="197"/>
                  </a:cubicBezTo>
                  <a:cubicBezTo>
                    <a:pt x="201" y="364"/>
                    <a:pt x="372" y="585"/>
                    <a:pt x="593" y="630"/>
                  </a:cubicBezTo>
                  <a:cubicBezTo>
                    <a:pt x="605" y="633"/>
                    <a:pt x="616" y="634"/>
                    <a:pt x="627" y="634"/>
                  </a:cubicBezTo>
                  <a:cubicBezTo>
                    <a:pt x="742" y="634"/>
                    <a:pt x="802" y="499"/>
                    <a:pt x="726" y="406"/>
                  </a:cubicBezTo>
                  <a:cubicBezTo>
                    <a:pt x="654" y="322"/>
                    <a:pt x="566" y="276"/>
                    <a:pt x="475" y="216"/>
                  </a:cubicBezTo>
                  <a:cubicBezTo>
                    <a:pt x="391" y="162"/>
                    <a:pt x="307" y="98"/>
                    <a:pt x="231" y="34"/>
                  </a:cubicBezTo>
                  <a:cubicBezTo>
                    <a:pt x="205" y="10"/>
                    <a:pt x="177"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4"/>
            <p:cNvSpPr/>
            <p:nvPr/>
          </p:nvSpPr>
          <p:spPr>
            <a:xfrm rot="387233">
              <a:off x="4539526" y="1933663"/>
              <a:ext cx="208464" cy="617365"/>
            </a:xfrm>
            <a:custGeom>
              <a:avLst/>
              <a:gdLst/>
              <a:ahLst/>
              <a:cxnLst/>
              <a:rect l="l" t="t" r="r" b="b"/>
              <a:pathLst>
                <a:path w="8309" h="24607" extrusionOk="0">
                  <a:moveTo>
                    <a:pt x="4010" y="1"/>
                  </a:moveTo>
                  <a:cubicBezTo>
                    <a:pt x="0" y="1"/>
                    <a:pt x="3290" y="24606"/>
                    <a:pt x="3290" y="24606"/>
                  </a:cubicBezTo>
                  <a:cubicBezTo>
                    <a:pt x="3290" y="24606"/>
                    <a:pt x="8308" y="459"/>
                    <a:pt x="4122" y="7"/>
                  </a:cubicBezTo>
                  <a:cubicBezTo>
                    <a:pt x="4084" y="3"/>
                    <a:pt x="4047" y="1"/>
                    <a:pt x="4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4"/>
            <p:cNvSpPr/>
            <p:nvPr/>
          </p:nvSpPr>
          <p:spPr>
            <a:xfrm rot="387233">
              <a:off x="4646339" y="1993949"/>
              <a:ext cx="8330" cy="19293"/>
            </a:xfrm>
            <a:custGeom>
              <a:avLst/>
              <a:gdLst/>
              <a:ahLst/>
              <a:cxnLst/>
              <a:rect l="l" t="t" r="r" b="b"/>
              <a:pathLst>
                <a:path w="332" h="769" extrusionOk="0">
                  <a:moveTo>
                    <a:pt x="166" y="1"/>
                  </a:moveTo>
                  <a:cubicBezTo>
                    <a:pt x="119" y="1"/>
                    <a:pt x="73" y="32"/>
                    <a:pt x="69" y="95"/>
                  </a:cubicBezTo>
                  <a:cubicBezTo>
                    <a:pt x="54" y="281"/>
                    <a:pt x="0" y="509"/>
                    <a:pt x="58" y="688"/>
                  </a:cubicBezTo>
                  <a:cubicBezTo>
                    <a:pt x="75" y="741"/>
                    <a:pt x="120" y="768"/>
                    <a:pt x="166" y="768"/>
                  </a:cubicBezTo>
                  <a:cubicBezTo>
                    <a:pt x="211" y="768"/>
                    <a:pt x="255" y="741"/>
                    <a:pt x="270" y="688"/>
                  </a:cubicBezTo>
                  <a:cubicBezTo>
                    <a:pt x="332" y="509"/>
                    <a:pt x="274" y="281"/>
                    <a:pt x="263" y="95"/>
                  </a:cubicBezTo>
                  <a:cubicBezTo>
                    <a:pt x="259" y="32"/>
                    <a:pt x="213"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4"/>
            <p:cNvSpPr/>
            <p:nvPr/>
          </p:nvSpPr>
          <p:spPr>
            <a:xfrm rot="387233">
              <a:off x="4666679" y="1973047"/>
              <a:ext cx="8505" cy="24236"/>
            </a:xfrm>
            <a:custGeom>
              <a:avLst/>
              <a:gdLst/>
              <a:ahLst/>
              <a:cxnLst/>
              <a:rect l="l" t="t" r="r" b="b"/>
              <a:pathLst>
                <a:path w="339" h="966" extrusionOk="0">
                  <a:moveTo>
                    <a:pt x="235" y="1"/>
                  </a:moveTo>
                  <a:cubicBezTo>
                    <a:pt x="190" y="1"/>
                    <a:pt x="143" y="26"/>
                    <a:pt x="121" y="76"/>
                  </a:cubicBezTo>
                  <a:cubicBezTo>
                    <a:pt x="65" y="213"/>
                    <a:pt x="34" y="346"/>
                    <a:pt x="16" y="494"/>
                  </a:cubicBezTo>
                  <a:cubicBezTo>
                    <a:pt x="0" y="634"/>
                    <a:pt x="49" y="775"/>
                    <a:pt x="102" y="908"/>
                  </a:cubicBezTo>
                  <a:cubicBezTo>
                    <a:pt x="117" y="944"/>
                    <a:pt x="155" y="966"/>
                    <a:pt x="191" y="966"/>
                  </a:cubicBezTo>
                  <a:cubicBezTo>
                    <a:pt x="223" y="966"/>
                    <a:pt x="253" y="948"/>
                    <a:pt x="262" y="908"/>
                  </a:cubicBezTo>
                  <a:cubicBezTo>
                    <a:pt x="293" y="780"/>
                    <a:pt x="335" y="654"/>
                    <a:pt x="335" y="524"/>
                  </a:cubicBezTo>
                  <a:cubicBezTo>
                    <a:pt x="339" y="384"/>
                    <a:pt x="339" y="243"/>
                    <a:pt x="335" y="106"/>
                  </a:cubicBezTo>
                  <a:cubicBezTo>
                    <a:pt x="335" y="35"/>
                    <a:pt x="287" y="1"/>
                    <a:pt x="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4"/>
            <p:cNvSpPr/>
            <p:nvPr/>
          </p:nvSpPr>
          <p:spPr>
            <a:xfrm rot="387233">
              <a:off x="4679921" y="2014264"/>
              <a:ext cx="8806" cy="19745"/>
            </a:xfrm>
            <a:custGeom>
              <a:avLst/>
              <a:gdLst/>
              <a:ahLst/>
              <a:cxnLst/>
              <a:rect l="l" t="t" r="r" b="b"/>
              <a:pathLst>
                <a:path w="351" h="787" extrusionOk="0">
                  <a:moveTo>
                    <a:pt x="175" y="0"/>
                  </a:moveTo>
                  <a:cubicBezTo>
                    <a:pt x="135" y="0"/>
                    <a:pt x="95" y="23"/>
                    <a:pt x="84" y="69"/>
                  </a:cubicBezTo>
                  <a:cubicBezTo>
                    <a:pt x="58" y="176"/>
                    <a:pt x="47" y="282"/>
                    <a:pt x="35" y="396"/>
                  </a:cubicBezTo>
                  <a:cubicBezTo>
                    <a:pt x="24" y="507"/>
                    <a:pt x="1" y="625"/>
                    <a:pt x="61" y="723"/>
                  </a:cubicBezTo>
                  <a:cubicBezTo>
                    <a:pt x="90" y="765"/>
                    <a:pt x="133" y="786"/>
                    <a:pt x="175" y="786"/>
                  </a:cubicBezTo>
                  <a:cubicBezTo>
                    <a:pt x="217" y="786"/>
                    <a:pt x="259" y="765"/>
                    <a:pt x="286" y="723"/>
                  </a:cubicBezTo>
                  <a:cubicBezTo>
                    <a:pt x="350" y="625"/>
                    <a:pt x="324" y="507"/>
                    <a:pt x="316" y="396"/>
                  </a:cubicBezTo>
                  <a:cubicBezTo>
                    <a:pt x="305" y="282"/>
                    <a:pt x="293" y="176"/>
                    <a:pt x="266" y="69"/>
                  </a:cubicBezTo>
                  <a:cubicBezTo>
                    <a:pt x="255" y="23"/>
                    <a:pt x="215"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4"/>
            <p:cNvSpPr/>
            <p:nvPr/>
          </p:nvSpPr>
          <p:spPr>
            <a:xfrm rot="387233">
              <a:off x="4657336" y="2042660"/>
              <a:ext cx="7577" cy="24261"/>
            </a:xfrm>
            <a:custGeom>
              <a:avLst/>
              <a:gdLst/>
              <a:ahLst/>
              <a:cxnLst/>
              <a:rect l="l" t="t" r="r" b="b"/>
              <a:pathLst>
                <a:path w="302" h="967" extrusionOk="0">
                  <a:moveTo>
                    <a:pt x="151" y="1"/>
                  </a:moveTo>
                  <a:cubicBezTo>
                    <a:pt x="114" y="1"/>
                    <a:pt x="77" y="28"/>
                    <a:pt x="69" y="81"/>
                  </a:cubicBezTo>
                  <a:cubicBezTo>
                    <a:pt x="32" y="366"/>
                    <a:pt x="1" y="636"/>
                    <a:pt x="88" y="921"/>
                  </a:cubicBezTo>
                  <a:cubicBezTo>
                    <a:pt x="98" y="951"/>
                    <a:pt x="124" y="966"/>
                    <a:pt x="151" y="966"/>
                  </a:cubicBezTo>
                  <a:cubicBezTo>
                    <a:pt x="178" y="966"/>
                    <a:pt x="205" y="951"/>
                    <a:pt x="214" y="921"/>
                  </a:cubicBezTo>
                  <a:cubicBezTo>
                    <a:pt x="302" y="639"/>
                    <a:pt x="271" y="366"/>
                    <a:pt x="233" y="81"/>
                  </a:cubicBezTo>
                  <a:cubicBezTo>
                    <a:pt x="226" y="28"/>
                    <a:pt x="188"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4"/>
            <p:cNvSpPr/>
            <p:nvPr/>
          </p:nvSpPr>
          <p:spPr>
            <a:xfrm rot="387233">
              <a:off x="4632351" y="2062860"/>
              <a:ext cx="11792" cy="28526"/>
            </a:xfrm>
            <a:custGeom>
              <a:avLst/>
              <a:gdLst/>
              <a:ahLst/>
              <a:cxnLst/>
              <a:rect l="l" t="t" r="r" b="b"/>
              <a:pathLst>
                <a:path w="470" h="1137" extrusionOk="0">
                  <a:moveTo>
                    <a:pt x="215" y="1"/>
                  </a:moveTo>
                  <a:cubicBezTo>
                    <a:pt x="171" y="1"/>
                    <a:pt x="125" y="32"/>
                    <a:pt x="123" y="88"/>
                  </a:cubicBezTo>
                  <a:cubicBezTo>
                    <a:pt x="111" y="270"/>
                    <a:pt x="89" y="453"/>
                    <a:pt x="58" y="631"/>
                  </a:cubicBezTo>
                  <a:cubicBezTo>
                    <a:pt x="28" y="779"/>
                    <a:pt x="1" y="920"/>
                    <a:pt x="43" y="1069"/>
                  </a:cubicBezTo>
                  <a:cubicBezTo>
                    <a:pt x="57" y="1112"/>
                    <a:pt x="96" y="1137"/>
                    <a:pt x="136" y="1137"/>
                  </a:cubicBezTo>
                  <a:cubicBezTo>
                    <a:pt x="159" y="1137"/>
                    <a:pt x="183" y="1128"/>
                    <a:pt x="203" y="1110"/>
                  </a:cubicBezTo>
                  <a:cubicBezTo>
                    <a:pt x="469" y="863"/>
                    <a:pt x="385" y="376"/>
                    <a:pt x="297" y="65"/>
                  </a:cubicBezTo>
                  <a:cubicBezTo>
                    <a:pt x="286" y="21"/>
                    <a:pt x="251"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4"/>
            <p:cNvSpPr/>
            <p:nvPr/>
          </p:nvSpPr>
          <p:spPr>
            <a:xfrm rot="387233">
              <a:off x="4645180" y="2098050"/>
              <a:ext cx="8706" cy="21777"/>
            </a:xfrm>
            <a:custGeom>
              <a:avLst/>
              <a:gdLst/>
              <a:ahLst/>
              <a:cxnLst/>
              <a:rect l="l" t="t" r="r" b="b"/>
              <a:pathLst>
                <a:path w="347" h="868" extrusionOk="0">
                  <a:moveTo>
                    <a:pt x="173" y="1"/>
                  </a:moveTo>
                  <a:cubicBezTo>
                    <a:pt x="132" y="1"/>
                    <a:pt x="90" y="30"/>
                    <a:pt x="84" y="90"/>
                  </a:cubicBezTo>
                  <a:cubicBezTo>
                    <a:pt x="69" y="215"/>
                    <a:pt x="46" y="341"/>
                    <a:pt x="34" y="466"/>
                  </a:cubicBezTo>
                  <a:cubicBezTo>
                    <a:pt x="23" y="583"/>
                    <a:pt x="1" y="697"/>
                    <a:pt x="62" y="804"/>
                  </a:cubicBezTo>
                  <a:cubicBezTo>
                    <a:pt x="86" y="846"/>
                    <a:pt x="130" y="867"/>
                    <a:pt x="173" y="867"/>
                  </a:cubicBezTo>
                  <a:cubicBezTo>
                    <a:pt x="216" y="867"/>
                    <a:pt x="259" y="846"/>
                    <a:pt x="282" y="804"/>
                  </a:cubicBezTo>
                  <a:cubicBezTo>
                    <a:pt x="346" y="697"/>
                    <a:pt x="324" y="583"/>
                    <a:pt x="313" y="466"/>
                  </a:cubicBezTo>
                  <a:cubicBezTo>
                    <a:pt x="301" y="341"/>
                    <a:pt x="278" y="215"/>
                    <a:pt x="262" y="90"/>
                  </a:cubicBezTo>
                  <a:cubicBezTo>
                    <a:pt x="257" y="30"/>
                    <a:pt x="215"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4"/>
            <p:cNvSpPr/>
            <p:nvPr/>
          </p:nvSpPr>
          <p:spPr>
            <a:xfrm rot="387233">
              <a:off x="4679891" y="2077996"/>
              <a:ext cx="8907" cy="20046"/>
            </a:xfrm>
            <a:custGeom>
              <a:avLst/>
              <a:gdLst/>
              <a:ahLst/>
              <a:cxnLst/>
              <a:rect l="l" t="t" r="r" b="b"/>
              <a:pathLst>
                <a:path w="355" h="799" extrusionOk="0">
                  <a:moveTo>
                    <a:pt x="93" y="1"/>
                  </a:moveTo>
                  <a:cubicBezTo>
                    <a:pt x="52" y="1"/>
                    <a:pt x="12" y="28"/>
                    <a:pt x="12" y="85"/>
                  </a:cubicBezTo>
                  <a:cubicBezTo>
                    <a:pt x="8" y="203"/>
                    <a:pt x="1" y="317"/>
                    <a:pt x="4" y="435"/>
                  </a:cubicBezTo>
                  <a:cubicBezTo>
                    <a:pt x="12" y="538"/>
                    <a:pt x="12" y="652"/>
                    <a:pt x="58" y="747"/>
                  </a:cubicBezTo>
                  <a:cubicBezTo>
                    <a:pt x="77" y="781"/>
                    <a:pt x="114" y="798"/>
                    <a:pt x="151" y="798"/>
                  </a:cubicBezTo>
                  <a:cubicBezTo>
                    <a:pt x="188" y="798"/>
                    <a:pt x="225" y="781"/>
                    <a:pt x="244" y="747"/>
                  </a:cubicBezTo>
                  <a:cubicBezTo>
                    <a:pt x="355" y="545"/>
                    <a:pt x="263" y="259"/>
                    <a:pt x="183" y="62"/>
                  </a:cubicBezTo>
                  <a:cubicBezTo>
                    <a:pt x="167" y="22"/>
                    <a:pt x="129" y="1"/>
                    <a:pt x="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4"/>
            <p:cNvSpPr/>
            <p:nvPr/>
          </p:nvSpPr>
          <p:spPr>
            <a:xfrm rot="387233">
              <a:off x="4611704" y="2140483"/>
              <a:ext cx="7201" cy="21125"/>
            </a:xfrm>
            <a:custGeom>
              <a:avLst/>
              <a:gdLst/>
              <a:ahLst/>
              <a:cxnLst/>
              <a:rect l="l" t="t" r="r" b="b"/>
              <a:pathLst>
                <a:path w="287" h="842" extrusionOk="0">
                  <a:moveTo>
                    <a:pt x="85" y="1"/>
                  </a:moveTo>
                  <a:cubicBezTo>
                    <a:pt x="47" y="1"/>
                    <a:pt x="10" y="27"/>
                    <a:pt x="8" y="76"/>
                  </a:cubicBezTo>
                  <a:cubicBezTo>
                    <a:pt x="4" y="312"/>
                    <a:pt x="1" y="563"/>
                    <a:pt x="73" y="791"/>
                  </a:cubicBezTo>
                  <a:cubicBezTo>
                    <a:pt x="82" y="825"/>
                    <a:pt x="110" y="841"/>
                    <a:pt x="139" y="841"/>
                  </a:cubicBezTo>
                  <a:cubicBezTo>
                    <a:pt x="168" y="841"/>
                    <a:pt x="198" y="824"/>
                    <a:pt x="210" y="791"/>
                  </a:cubicBezTo>
                  <a:cubicBezTo>
                    <a:pt x="286" y="548"/>
                    <a:pt x="248" y="290"/>
                    <a:pt x="164" y="58"/>
                  </a:cubicBezTo>
                  <a:cubicBezTo>
                    <a:pt x="150" y="19"/>
                    <a:pt x="117"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4"/>
            <p:cNvSpPr/>
            <p:nvPr/>
          </p:nvSpPr>
          <p:spPr>
            <a:xfrm rot="387233">
              <a:off x="4633293" y="2154790"/>
              <a:ext cx="10613" cy="23483"/>
            </a:xfrm>
            <a:custGeom>
              <a:avLst/>
              <a:gdLst/>
              <a:ahLst/>
              <a:cxnLst/>
              <a:rect l="l" t="t" r="r" b="b"/>
              <a:pathLst>
                <a:path w="423" h="936" extrusionOk="0">
                  <a:moveTo>
                    <a:pt x="212" y="1"/>
                  </a:moveTo>
                  <a:cubicBezTo>
                    <a:pt x="171" y="1"/>
                    <a:pt x="130" y="23"/>
                    <a:pt x="122" y="67"/>
                  </a:cubicBezTo>
                  <a:cubicBezTo>
                    <a:pt x="84" y="318"/>
                    <a:pt x="1" y="645"/>
                    <a:pt x="119" y="884"/>
                  </a:cubicBezTo>
                  <a:cubicBezTo>
                    <a:pt x="137" y="918"/>
                    <a:pt x="175" y="935"/>
                    <a:pt x="213" y="935"/>
                  </a:cubicBezTo>
                  <a:cubicBezTo>
                    <a:pt x="250" y="935"/>
                    <a:pt x="287" y="918"/>
                    <a:pt x="305" y="884"/>
                  </a:cubicBezTo>
                  <a:cubicBezTo>
                    <a:pt x="422" y="645"/>
                    <a:pt x="339" y="318"/>
                    <a:pt x="301" y="67"/>
                  </a:cubicBezTo>
                  <a:cubicBezTo>
                    <a:pt x="293" y="23"/>
                    <a:pt x="253"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4"/>
            <p:cNvSpPr/>
            <p:nvPr/>
          </p:nvSpPr>
          <p:spPr>
            <a:xfrm rot="387233">
              <a:off x="4665825" y="2126542"/>
              <a:ext cx="9107" cy="22103"/>
            </a:xfrm>
            <a:custGeom>
              <a:avLst/>
              <a:gdLst/>
              <a:ahLst/>
              <a:cxnLst/>
              <a:rect l="l" t="t" r="r" b="b"/>
              <a:pathLst>
                <a:path w="363" h="881" extrusionOk="0">
                  <a:moveTo>
                    <a:pt x="182" y="1"/>
                  </a:moveTo>
                  <a:cubicBezTo>
                    <a:pt x="143" y="1"/>
                    <a:pt x="104" y="24"/>
                    <a:pt x="88" y="69"/>
                  </a:cubicBezTo>
                  <a:cubicBezTo>
                    <a:pt x="51" y="187"/>
                    <a:pt x="51" y="324"/>
                    <a:pt x="43" y="446"/>
                  </a:cubicBezTo>
                  <a:cubicBezTo>
                    <a:pt x="32" y="571"/>
                    <a:pt x="1" y="697"/>
                    <a:pt x="66" y="815"/>
                  </a:cubicBezTo>
                  <a:cubicBezTo>
                    <a:pt x="90" y="859"/>
                    <a:pt x="136" y="880"/>
                    <a:pt x="181" y="880"/>
                  </a:cubicBezTo>
                  <a:cubicBezTo>
                    <a:pt x="227" y="880"/>
                    <a:pt x="273" y="859"/>
                    <a:pt x="297" y="815"/>
                  </a:cubicBezTo>
                  <a:cubicBezTo>
                    <a:pt x="362" y="697"/>
                    <a:pt x="332" y="571"/>
                    <a:pt x="320" y="446"/>
                  </a:cubicBezTo>
                  <a:cubicBezTo>
                    <a:pt x="313" y="324"/>
                    <a:pt x="313" y="187"/>
                    <a:pt x="274" y="69"/>
                  </a:cubicBezTo>
                  <a:cubicBezTo>
                    <a:pt x="259" y="24"/>
                    <a:pt x="221"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4"/>
            <p:cNvSpPr/>
            <p:nvPr/>
          </p:nvSpPr>
          <p:spPr>
            <a:xfrm rot="387233">
              <a:off x="4657390" y="2201960"/>
              <a:ext cx="11466" cy="25892"/>
            </a:xfrm>
            <a:custGeom>
              <a:avLst/>
              <a:gdLst/>
              <a:ahLst/>
              <a:cxnLst/>
              <a:rect l="l" t="t" r="r" b="b"/>
              <a:pathLst>
                <a:path w="457" h="1032" extrusionOk="0">
                  <a:moveTo>
                    <a:pt x="213" y="0"/>
                  </a:moveTo>
                  <a:cubicBezTo>
                    <a:pt x="154" y="0"/>
                    <a:pt x="92" y="41"/>
                    <a:pt x="92" y="111"/>
                  </a:cubicBezTo>
                  <a:cubicBezTo>
                    <a:pt x="96" y="270"/>
                    <a:pt x="76" y="419"/>
                    <a:pt x="50" y="575"/>
                  </a:cubicBezTo>
                  <a:cubicBezTo>
                    <a:pt x="27" y="707"/>
                    <a:pt x="1" y="833"/>
                    <a:pt x="43" y="963"/>
                  </a:cubicBezTo>
                  <a:cubicBezTo>
                    <a:pt x="54" y="1009"/>
                    <a:pt x="89" y="1031"/>
                    <a:pt x="128" y="1031"/>
                  </a:cubicBezTo>
                  <a:cubicBezTo>
                    <a:pt x="153" y="1031"/>
                    <a:pt x="180" y="1022"/>
                    <a:pt x="202" y="1004"/>
                  </a:cubicBezTo>
                  <a:cubicBezTo>
                    <a:pt x="457" y="799"/>
                    <a:pt x="381" y="362"/>
                    <a:pt x="316" y="81"/>
                  </a:cubicBezTo>
                  <a:cubicBezTo>
                    <a:pt x="305" y="25"/>
                    <a:pt x="260"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4"/>
            <p:cNvSpPr/>
            <p:nvPr/>
          </p:nvSpPr>
          <p:spPr>
            <a:xfrm rot="387233">
              <a:off x="4629037" y="2209190"/>
              <a:ext cx="10412" cy="23835"/>
            </a:xfrm>
            <a:custGeom>
              <a:avLst/>
              <a:gdLst/>
              <a:ahLst/>
              <a:cxnLst/>
              <a:rect l="l" t="t" r="r" b="b"/>
              <a:pathLst>
                <a:path w="415" h="950" extrusionOk="0">
                  <a:moveTo>
                    <a:pt x="234" y="1"/>
                  </a:moveTo>
                  <a:cubicBezTo>
                    <a:pt x="189" y="1"/>
                    <a:pt x="140" y="34"/>
                    <a:pt x="138" y="86"/>
                  </a:cubicBezTo>
                  <a:cubicBezTo>
                    <a:pt x="126" y="228"/>
                    <a:pt x="103" y="364"/>
                    <a:pt x="73" y="501"/>
                  </a:cubicBezTo>
                  <a:cubicBezTo>
                    <a:pt x="46" y="623"/>
                    <a:pt x="1" y="737"/>
                    <a:pt x="23" y="858"/>
                  </a:cubicBezTo>
                  <a:cubicBezTo>
                    <a:pt x="36" y="916"/>
                    <a:pt x="92" y="950"/>
                    <a:pt x="148" y="950"/>
                  </a:cubicBezTo>
                  <a:cubicBezTo>
                    <a:pt x="179" y="950"/>
                    <a:pt x="210" y="939"/>
                    <a:pt x="232" y="916"/>
                  </a:cubicBezTo>
                  <a:cubicBezTo>
                    <a:pt x="415" y="707"/>
                    <a:pt x="350" y="314"/>
                    <a:pt x="305" y="63"/>
                  </a:cubicBezTo>
                  <a:cubicBezTo>
                    <a:pt x="298" y="20"/>
                    <a:pt x="267" y="1"/>
                    <a:pt x="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4"/>
            <p:cNvSpPr/>
            <p:nvPr/>
          </p:nvSpPr>
          <p:spPr>
            <a:xfrm rot="387233">
              <a:off x="4612383" y="2198250"/>
              <a:ext cx="7953" cy="22630"/>
            </a:xfrm>
            <a:custGeom>
              <a:avLst/>
              <a:gdLst/>
              <a:ahLst/>
              <a:cxnLst/>
              <a:rect l="l" t="t" r="r" b="b"/>
              <a:pathLst>
                <a:path w="317" h="902" extrusionOk="0">
                  <a:moveTo>
                    <a:pt x="117" y="0"/>
                  </a:moveTo>
                  <a:cubicBezTo>
                    <a:pt x="68" y="0"/>
                    <a:pt x="14" y="35"/>
                    <a:pt x="12" y="93"/>
                  </a:cubicBezTo>
                  <a:cubicBezTo>
                    <a:pt x="12" y="227"/>
                    <a:pt x="8" y="360"/>
                    <a:pt x="12" y="493"/>
                  </a:cubicBezTo>
                  <a:cubicBezTo>
                    <a:pt x="15" y="614"/>
                    <a:pt x="1" y="736"/>
                    <a:pt x="61" y="846"/>
                  </a:cubicBezTo>
                  <a:cubicBezTo>
                    <a:pt x="82" y="884"/>
                    <a:pt x="117" y="901"/>
                    <a:pt x="153" y="901"/>
                  </a:cubicBezTo>
                  <a:cubicBezTo>
                    <a:pt x="203" y="901"/>
                    <a:pt x="254" y="869"/>
                    <a:pt x="275" y="816"/>
                  </a:cubicBezTo>
                  <a:cubicBezTo>
                    <a:pt x="317" y="698"/>
                    <a:pt x="275" y="561"/>
                    <a:pt x="259" y="439"/>
                  </a:cubicBezTo>
                  <a:cubicBezTo>
                    <a:pt x="240" y="314"/>
                    <a:pt x="217" y="193"/>
                    <a:pt x="198" y="67"/>
                  </a:cubicBezTo>
                  <a:cubicBezTo>
                    <a:pt x="190" y="21"/>
                    <a:pt x="155"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4"/>
            <p:cNvSpPr/>
            <p:nvPr/>
          </p:nvSpPr>
          <p:spPr>
            <a:xfrm rot="387233">
              <a:off x="4604150" y="2259305"/>
              <a:ext cx="8606" cy="18892"/>
            </a:xfrm>
            <a:custGeom>
              <a:avLst/>
              <a:gdLst/>
              <a:ahLst/>
              <a:cxnLst/>
              <a:rect l="l" t="t" r="r" b="b"/>
              <a:pathLst>
                <a:path w="343" h="753" extrusionOk="0">
                  <a:moveTo>
                    <a:pt x="172" y="1"/>
                  </a:moveTo>
                  <a:cubicBezTo>
                    <a:pt x="124" y="1"/>
                    <a:pt x="77" y="27"/>
                    <a:pt x="65" y="80"/>
                  </a:cubicBezTo>
                  <a:cubicBezTo>
                    <a:pt x="43" y="183"/>
                    <a:pt x="39" y="286"/>
                    <a:pt x="35" y="392"/>
                  </a:cubicBezTo>
                  <a:cubicBezTo>
                    <a:pt x="27" y="491"/>
                    <a:pt x="1" y="609"/>
                    <a:pt x="65" y="692"/>
                  </a:cubicBezTo>
                  <a:cubicBezTo>
                    <a:pt x="94" y="733"/>
                    <a:pt x="132" y="753"/>
                    <a:pt x="170" y="753"/>
                  </a:cubicBezTo>
                  <a:cubicBezTo>
                    <a:pt x="209" y="753"/>
                    <a:pt x="248" y="733"/>
                    <a:pt x="278" y="692"/>
                  </a:cubicBezTo>
                  <a:cubicBezTo>
                    <a:pt x="343" y="609"/>
                    <a:pt x="313" y="491"/>
                    <a:pt x="309" y="392"/>
                  </a:cubicBezTo>
                  <a:cubicBezTo>
                    <a:pt x="301" y="286"/>
                    <a:pt x="301" y="183"/>
                    <a:pt x="278" y="80"/>
                  </a:cubicBezTo>
                  <a:cubicBezTo>
                    <a:pt x="267" y="27"/>
                    <a:pt x="219"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4"/>
            <p:cNvSpPr/>
            <p:nvPr/>
          </p:nvSpPr>
          <p:spPr>
            <a:xfrm rot="387233">
              <a:off x="4626940" y="2260210"/>
              <a:ext cx="9283" cy="28451"/>
            </a:xfrm>
            <a:custGeom>
              <a:avLst/>
              <a:gdLst/>
              <a:ahLst/>
              <a:cxnLst/>
              <a:rect l="l" t="t" r="r" b="b"/>
              <a:pathLst>
                <a:path w="370" h="1134" extrusionOk="0">
                  <a:moveTo>
                    <a:pt x="250" y="0"/>
                  </a:moveTo>
                  <a:cubicBezTo>
                    <a:pt x="213" y="0"/>
                    <a:pt x="177" y="22"/>
                    <a:pt x="164" y="70"/>
                  </a:cubicBezTo>
                  <a:cubicBezTo>
                    <a:pt x="118" y="233"/>
                    <a:pt x="84" y="396"/>
                    <a:pt x="61" y="563"/>
                  </a:cubicBezTo>
                  <a:cubicBezTo>
                    <a:pt x="43" y="723"/>
                    <a:pt x="1" y="887"/>
                    <a:pt x="46" y="1039"/>
                  </a:cubicBezTo>
                  <a:cubicBezTo>
                    <a:pt x="61" y="1098"/>
                    <a:pt x="119" y="1133"/>
                    <a:pt x="176" y="1133"/>
                  </a:cubicBezTo>
                  <a:cubicBezTo>
                    <a:pt x="218" y="1133"/>
                    <a:pt x="259" y="1114"/>
                    <a:pt x="282" y="1070"/>
                  </a:cubicBezTo>
                  <a:cubicBezTo>
                    <a:pt x="354" y="928"/>
                    <a:pt x="347" y="777"/>
                    <a:pt x="357" y="621"/>
                  </a:cubicBezTo>
                  <a:cubicBezTo>
                    <a:pt x="369" y="442"/>
                    <a:pt x="369" y="271"/>
                    <a:pt x="350" y="96"/>
                  </a:cubicBezTo>
                  <a:cubicBezTo>
                    <a:pt x="346" y="36"/>
                    <a:pt x="297" y="0"/>
                    <a:pt x="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4"/>
            <p:cNvSpPr/>
            <p:nvPr/>
          </p:nvSpPr>
          <p:spPr>
            <a:xfrm rot="387233">
              <a:off x="4648124" y="2253034"/>
              <a:ext cx="9082" cy="23157"/>
            </a:xfrm>
            <a:custGeom>
              <a:avLst/>
              <a:gdLst/>
              <a:ahLst/>
              <a:cxnLst/>
              <a:rect l="l" t="t" r="r" b="b"/>
              <a:pathLst>
                <a:path w="362" h="923" extrusionOk="0">
                  <a:moveTo>
                    <a:pt x="269" y="1"/>
                  </a:moveTo>
                  <a:cubicBezTo>
                    <a:pt x="238" y="1"/>
                    <a:pt x="206" y="19"/>
                    <a:pt x="190" y="60"/>
                  </a:cubicBezTo>
                  <a:cubicBezTo>
                    <a:pt x="95" y="315"/>
                    <a:pt x="8" y="588"/>
                    <a:pt x="0" y="862"/>
                  </a:cubicBezTo>
                  <a:cubicBezTo>
                    <a:pt x="0" y="899"/>
                    <a:pt x="31" y="922"/>
                    <a:pt x="63" y="922"/>
                  </a:cubicBezTo>
                  <a:cubicBezTo>
                    <a:pt x="82" y="922"/>
                    <a:pt x="102" y="913"/>
                    <a:pt x="115" y="892"/>
                  </a:cubicBezTo>
                  <a:cubicBezTo>
                    <a:pt x="243" y="653"/>
                    <a:pt x="304" y="371"/>
                    <a:pt x="350" y="102"/>
                  </a:cubicBezTo>
                  <a:cubicBezTo>
                    <a:pt x="361" y="40"/>
                    <a:pt x="316" y="1"/>
                    <a:pt x="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4"/>
            <p:cNvSpPr/>
            <p:nvPr/>
          </p:nvSpPr>
          <p:spPr>
            <a:xfrm rot="387233">
              <a:off x="4631848" y="2315209"/>
              <a:ext cx="11290" cy="26870"/>
            </a:xfrm>
            <a:custGeom>
              <a:avLst/>
              <a:gdLst/>
              <a:ahLst/>
              <a:cxnLst/>
              <a:rect l="l" t="t" r="r" b="b"/>
              <a:pathLst>
                <a:path w="450" h="1071" extrusionOk="0">
                  <a:moveTo>
                    <a:pt x="244" y="1"/>
                  </a:moveTo>
                  <a:cubicBezTo>
                    <a:pt x="186" y="1"/>
                    <a:pt x="124" y="41"/>
                    <a:pt x="126" y="111"/>
                  </a:cubicBezTo>
                  <a:cubicBezTo>
                    <a:pt x="126" y="267"/>
                    <a:pt x="111" y="419"/>
                    <a:pt x="76" y="575"/>
                  </a:cubicBezTo>
                  <a:cubicBezTo>
                    <a:pt x="50" y="712"/>
                    <a:pt x="1" y="830"/>
                    <a:pt x="20" y="971"/>
                  </a:cubicBezTo>
                  <a:cubicBezTo>
                    <a:pt x="29" y="1035"/>
                    <a:pt x="92" y="1071"/>
                    <a:pt x="153" y="1071"/>
                  </a:cubicBezTo>
                  <a:cubicBezTo>
                    <a:pt x="190" y="1071"/>
                    <a:pt x="225" y="1058"/>
                    <a:pt x="248" y="1031"/>
                  </a:cubicBezTo>
                  <a:cubicBezTo>
                    <a:pt x="450" y="803"/>
                    <a:pt x="389" y="359"/>
                    <a:pt x="343" y="81"/>
                  </a:cubicBezTo>
                  <a:cubicBezTo>
                    <a:pt x="334" y="26"/>
                    <a:pt x="291"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4"/>
            <p:cNvSpPr/>
            <p:nvPr/>
          </p:nvSpPr>
          <p:spPr>
            <a:xfrm rot="387233">
              <a:off x="4614038" y="2310901"/>
              <a:ext cx="10613" cy="24462"/>
            </a:xfrm>
            <a:custGeom>
              <a:avLst/>
              <a:gdLst/>
              <a:ahLst/>
              <a:cxnLst/>
              <a:rect l="l" t="t" r="r" b="b"/>
              <a:pathLst>
                <a:path w="423" h="975" extrusionOk="0">
                  <a:moveTo>
                    <a:pt x="240" y="1"/>
                  </a:moveTo>
                  <a:cubicBezTo>
                    <a:pt x="180" y="1"/>
                    <a:pt x="115" y="42"/>
                    <a:pt x="115" y="113"/>
                  </a:cubicBezTo>
                  <a:cubicBezTo>
                    <a:pt x="118" y="253"/>
                    <a:pt x="108" y="390"/>
                    <a:pt x="77" y="527"/>
                  </a:cubicBezTo>
                  <a:cubicBezTo>
                    <a:pt x="50" y="649"/>
                    <a:pt x="1" y="755"/>
                    <a:pt x="20" y="885"/>
                  </a:cubicBezTo>
                  <a:cubicBezTo>
                    <a:pt x="29" y="943"/>
                    <a:pt x="85" y="974"/>
                    <a:pt x="140" y="974"/>
                  </a:cubicBezTo>
                  <a:cubicBezTo>
                    <a:pt x="175" y="974"/>
                    <a:pt x="209" y="962"/>
                    <a:pt x="233" y="938"/>
                  </a:cubicBezTo>
                  <a:cubicBezTo>
                    <a:pt x="422" y="744"/>
                    <a:pt x="373" y="330"/>
                    <a:pt x="339" y="83"/>
                  </a:cubicBezTo>
                  <a:cubicBezTo>
                    <a:pt x="331" y="26"/>
                    <a:pt x="287"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4"/>
            <p:cNvSpPr/>
            <p:nvPr/>
          </p:nvSpPr>
          <p:spPr>
            <a:xfrm rot="387233">
              <a:off x="4596934" y="2370595"/>
              <a:ext cx="10989" cy="24462"/>
            </a:xfrm>
            <a:custGeom>
              <a:avLst/>
              <a:gdLst/>
              <a:ahLst/>
              <a:cxnLst/>
              <a:rect l="l" t="t" r="r" b="b"/>
              <a:pathLst>
                <a:path w="438" h="975" extrusionOk="0">
                  <a:moveTo>
                    <a:pt x="259" y="0"/>
                  </a:moveTo>
                  <a:cubicBezTo>
                    <a:pt x="205" y="0"/>
                    <a:pt x="146" y="38"/>
                    <a:pt x="144" y="103"/>
                  </a:cubicBezTo>
                  <a:cubicBezTo>
                    <a:pt x="144" y="251"/>
                    <a:pt x="122" y="395"/>
                    <a:pt x="84" y="540"/>
                  </a:cubicBezTo>
                  <a:cubicBezTo>
                    <a:pt x="49" y="668"/>
                    <a:pt x="0" y="772"/>
                    <a:pt x="30" y="908"/>
                  </a:cubicBezTo>
                  <a:cubicBezTo>
                    <a:pt x="39" y="949"/>
                    <a:pt x="80" y="974"/>
                    <a:pt x="120" y="974"/>
                  </a:cubicBezTo>
                  <a:cubicBezTo>
                    <a:pt x="137" y="974"/>
                    <a:pt x="153" y="970"/>
                    <a:pt x="167" y="961"/>
                  </a:cubicBezTo>
                  <a:cubicBezTo>
                    <a:pt x="437" y="798"/>
                    <a:pt x="395" y="342"/>
                    <a:pt x="350" y="72"/>
                  </a:cubicBezTo>
                  <a:cubicBezTo>
                    <a:pt x="340" y="22"/>
                    <a:pt x="301" y="0"/>
                    <a:pt x="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4"/>
            <p:cNvSpPr/>
            <p:nvPr/>
          </p:nvSpPr>
          <p:spPr>
            <a:xfrm rot="387233">
              <a:off x="4617103" y="2356489"/>
              <a:ext cx="7752" cy="18215"/>
            </a:xfrm>
            <a:custGeom>
              <a:avLst/>
              <a:gdLst/>
              <a:ahLst/>
              <a:cxnLst/>
              <a:rect l="l" t="t" r="r" b="b"/>
              <a:pathLst>
                <a:path w="309" h="726" extrusionOk="0">
                  <a:moveTo>
                    <a:pt x="180" y="0"/>
                  </a:moveTo>
                  <a:cubicBezTo>
                    <a:pt x="132" y="0"/>
                    <a:pt x="82" y="34"/>
                    <a:pt x="84" y="93"/>
                  </a:cubicBezTo>
                  <a:cubicBezTo>
                    <a:pt x="84" y="188"/>
                    <a:pt x="73" y="283"/>
                    <a:pt x="57" y="379"/>
                  </a:cubicBezTo>
                  <a:cubicBezTo>
                    <a:pt x="42" y="470"/>
                    <a:pt x="1" y="553"/>
                    <a:pt x="31" y="644"/>
                  </a:cubicBezTo>
                  <a:cubicBezTo>
                    <a:pt x="48" y="695"/>
                    <a:pt x="94" y="726"/>
                    <a:pt x="141" y="726"/>
                  </a:cubicBezTo>
                  <a:cubicBezTo>
                    <a:pt x="169" y="726"/>
                    <a:pt x="197" y="716"/>
                    <a:pt x="221" y="694"/>
                  </a:cubicBezTo>
                  <a:cubicBezTo>
                    <a:pt x="301" y="618"/>
                    <a:pt x="301" y="496"/>
                    <a:pt x="305" y="390"/>
                  </a:cubicBezTo>
                  <a:cubicBezTo>
                    <a:pt x="308" y="283"/>
                    <a:pt x="289" y="173"/>
                    <a:pt x="266" y="67"/>
                  </a:cubicBezTo>
                  <a:cubicBezTo>
                    <a:pt x="256" y="21"/>
                    <a:pt x="219"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4"/>
            <p:cNvSpPr/>
            <p:nvPr/>
          </p:nvSpPr>
          <p:spPr>
            <a:xfrm rot="387233">
              <a:off x="4613596" y="2127205"/>
              <a:ext cx="457021" cy="496260"/>
            </a:xfrm>
            <a:custGeom>
              <a:avLst/>
              <a:gdLst/>
              <a:ahLst/>
              <a:cxnLst/>
              <a:rect l="l" t="t" r="r" b="b"/>
              <a:pathLst>
                <a:path w="18216" h="19780" extrusionOk="0">
                  <a:moveTo>
                    <a:pt x="16219" y="0"/>
                  </a:moveTo>
                  <a:cubicBezTo>
                    <a:pt x="12976" y="0"/>
                    <a:pt x="0" y="18213"/>
                    <a:pt x="0" y="18213"/>
                  </a:cubicBezTo>
                  <a:lnTo>
                    <a:pt x="0" y="19780"/>
                  </a:lnTo>
                  <a:cubicBezTo>
                    <a:pt x="0" y="19780"/>
                    <a:pt x="18215" y="4519"/>
                    <a:pt x="16851" y="496"/>
                  </a:cubicBezTo>
                  <a:cubicBezTo>
                    <a:pt x="16735" y="156"/>
                    <a:pt x="16519" y="0"/>
                    <a:pt x="16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4"/>
            <p:cNvSpPr/>
            <p:nvPr/>
          </p:nvSpPr>
          <p:spPr>
            <a:xfrm rot="387233">
              <a:off x="4721202" y="2417293"/>
              <a:ext cx="12996" cy="18365"/>
            </a:xfrm>
            <a:custGeom>
              <a:avLst/>
              <a:gdLst/>
              <a:ahLst/>
              <a:cxnLst/>
              <a:rect l="l" t="t" r="r" b="b"/>
              <a:pathLst>
                <a:path w="518" h="732" extrusionOk="0">
                  <a:moveTo>
                    <a:pt x="409" y="1"/>
                  </a:moveTo>
                  <a:cubicBezTo>
                    <a:pt x="372" y="1"/>
                    <a:pt x="333" y="17"/>
                    <a:pt x="312" y="46"/>
                  </a:cubicBezTo>
                  <a:cubicBezTo>
                    <a:pt x="248" y="129"/>
                    <a:pt x="195" y="213"/>
                    <a:pt x="145" y="307"/>
                  </a:cubicBezTo>
                  <a:cubicBezTo>
                    <a:pt x="95" y="399"/>
                    <a:pt x="0" y="486"/>
                    <a:pt x="4" y="593"/>
                  </a:cubicBezTo>
                  <a:cubicBezTo>
                    <a:pt x="4" y="677"/>
                    <a:pt x="62" y="731"/>
                    <a:pt x="141" y="731"/>
                  </a:cubicBezTo>
                  <a:cubicBezTo>
                    <a:pt x="149" y="731"/>
                    <a:pt x="156" y="731"/>
                    <a:pt x="164" y="730"/>
                  </a:cubicBezTo>
                  <a:cubicBezTo>
                    <a:pt x="290" y="711"/>
                    <a:pt x="377" y="558"/>
                    <a:pt x="430" y="456"/>
                  </a:cubicBezTo>
                  <a:cubicBezTo>
                    <a:pt x="498" y="334"/>
                    <a:pt x="518" y="216"/>
                    <a:pt x="506" y="79"/>
                  </a:cubicBezTo>
                  <a:cubicBezTo>
                    <a:pt x="500" y="25"/>
                    <a:pt x="455"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4"/>
            <p:cNvSpPr/>
            <p:nvPr/>
          </p:nvSpPr>
          <p:spPr>
            <a:xfrm rot="387233">
              <a:off x="4730340" y="2434269"/>
              <a:ext cx="18741" cy="22731"/>
            </a:xfrm>
            <a:custGeom>
              <a:avLst/>
              <a:gdLst/>
              <a:ahLst/>
              <a:cxnLst/>
              <a:rect l="l" t="t" r="r" b="b"/>
              <a:pathLst>
                <a:path w="747" h="906" extrusionOk="0">
                  <a:moveTo>
                    <a:pt x="637" y="1"/>
                  </a:moveTo>
                  <a:cubicBezTo>
                    <a:pt x="615" y="1"/>
                    <a:pt x="591" y="10"/>
                    <a:pt x="573" y="32"/>
                  </a:cubicBezTo>
                  <a:cubicBezTo>
                    <a:pt x="386" y="260"/>
                    <a:pt x="132" y="481"/>
                    <a:pt x="29" y="762"/>
                  </a:cubicBezTo>
                  <a:cubicBezTo>
                    <a:pt x="0" y="843"/>
                    <a:pt x="67" y="905"/>
                    <a:pt x="138" y="905"/>
                  </a:cubicBezTo>
                  <a:cubicBezTo>
                    <a:pt x="163" y="905"/>
                    <a:pt x="189" y="897"/>
                    <a:pt x="211" y="879"/>
                  </a:cubicBezTo>
                  <a:cubicBezTo>
                    <a:pt x="439" y="690"/>
                    <a:pt x="557" y="374"/>
                    <a:pt x="706" y="123"/>
                  </a:cubicBezTo>
                  <a:cubicBezTo>
                    <a:pt x="746" y="58"/>
                    <a:pt x="694" y="1"/>
                    <a:pt x="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4"/>
            <p:cNvSpPr/>
            <p:nvPr/>
          </p:nvSpPr>
          <p:spPr>
            <a:xfrm rot="387233">
              <a:off x="4770193" y="2407251"/>
              <a:ext cx="22856" cy="24136"/>
            </a:xfrm>
            <a:custGeom>
              <a:avLst/>
              <a:gdLst/>
              <a:ahLst/>
              <a:cxnLst/>
              <a:rect l="l" t="t" r="r" b="b"/>
              <a:pathLst>
                <a:path w="911" h="962" extrusionOk="0">
                  <a:moveTo>
                    <a:pt x="761" y="1"/>
                  </a:moveTo>
                  <a:cubicBezTo>
                    <a:pt x="737" y="1"/>
                    <a:pt x="712" y="10"/>
                    <a:pt x="690" y="31"/>
                  </a:cubicBezTo>
                  <a:cubicBezTo>
                    <a:pt x="569" y="149"/>
                    <a:pt x="451" y="267"/>
                    <a:pt x="337" y="384"/>
                  </a:cubicBezTo>
                  <a:cubicBezTo>
                    <a:pt x="283" y="442"/>
                    <a:pt x="234" y="495"/>
                    <a:pt x="185" y="552"/>
                  </a:cubicBezTo>
                  <a:cubicBezTo>
                    <a:pt x="120" y="624"/>
                    <a:pt x="93" y="697"/>
                    <a:pt x="44" y="777"/>
                  </a:cubicBezTo>
                  <a:cubicBezTo>
                    <a:pt x="0" y="851"/>
                    <a:pt x="59" y="962"/>
                    <a:pt x="139" y="962"/>
                  </a:cubicBezTo>
                  <a:cubicBezTo>
                    <a:pt x="157" y="962"/>
                    <a:pt x="176" y="956"/>
                    <a:pt x="196" y="944"/>
                  </a:cubicBezTo>
                  <a:cubicBezTo>
                    <a:pt x="257" y="898"/>
                    <a:pt x="329" y="872"/>
                    <a:pt x="386" y="818"/>
                  </a:cubicBezTo>
                  <a:cubicBezTo>
                    <a:pt x="451" y="758"/>
                    <a:pt x="508" y="686"/>
                    <a:pt x="561" y="617"/>
                  </a:cubicBezTo>
                  <a:cubicBezTo>
                    <a:pt x="671" y="476"/>
                    <a:pt x="770" y="335"/>
                    <a:pt x="862" y="179"/>
                  </a:cubicBezTo>
                  <a:cubicBezTo>
                    <a:pt x="911" y="98"/>
                    <a:pt x="84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4"/>
            <p:cNvSpPr/>
            <p:nvPr/>
          </p:nvSpPr>
          <p:spPr>
            <a:xfrm rot="387233">
              <a:off x="4755790" y="2390663"/>
              <a:ext cx="16132" cy="20974"/>
            </a:xfrm>
            <a:custGeom>
              <a:avLst/>
              <a:gdLst/>
              <a:ahLst/>
              <a:cxnLst/>
              <a:rect l="l" t="t" r="r" b="b"/>
              <a:pathLst>
                <a:path w="643" h="836" extrusionOk="0">
                  <a:moveTo>
                    <a:pt x="535" y="0"/>
                  </a:moveTo>
                  <a:cubicBezTo>
                    <a:pt x="511" y="0"/>
                    <a:pt x="487" y="12"/>
                    <a:pt x="471" y="42"/>
                  </a:cubicBezTo>
                  <a:cubicBezTo>
                    <a:pt x="406" y="156"/>
                    <a:pt x="334" y="273"/>
                    <a:pt x="250" y="377"/>
                  </a:cubicBezTo>
                  <a:cubicBezTo>
                    <a:pt x="174" y="471"/>
                    <a:pt x="45" y="563"/>
                    <a:pt x="18" y="688"/>
                  </a:cubicBezTo>
                  <a:cubicBezTo>
                    <a:pt x="1" y="760"/>
                    <a:pt x="49" y="836"/>
                    <a:pt x="123" y="836"/>
                  </a:cubicBezTo>
                  <a:cubicBezTo>
                    <a:pt x="131" y="836"/>
                    <a:pt x="139" y="835"/>
                    <a:pt x="148" y="833"/>
                  </a:cubicBezTo>
                  <a:cubicBezTo>
                    <a:pt x="292" y="798"/>
                    <a:pt x="379" y="654"/>
                    <a:pt x="452" y="533"/>
                  </a:cubicBezTo>
                  <a:cubicBezTo>
                    <a:pt x="527" y="399"/>
                    <a:pt x="588" y="262"/>
                    <a:pt x="627" y="114"/>
                  </a:cubicBezTo>
                  <a:cubicBezTo>
                    <a:pt x="642" y="54"/>
                    <a:pt x="587" y="0"/>
                    <a:pt x="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4"/>
            <p:cNvSpPr/>
            <p:nvPr/>
          </p:nvSpPr>
          <p:spPr>
            <a:xfrm rot="387233">
              <a:off x="4780278" y="2356356"/>
              <a:ext cx="7828" cy="14175"/>
            </a:xfrm>
            <a:custGeom>
              <a:avLst/>
              <a:gdLst/>
              <a:ahLst/>
              <a:cxnLst/>
              <a:rect l="l" t="t" r="r" b="b"/>
              <a:pathLst>
                <a:path w="312" h="565" extrusionOk="0">
                  <a:moveTo>
                    <a:pt x="217" y="0"/>
                  </a:moveTo>
                  <a:cubicBezTo>
                    <a:pt x="173" y="0"/>
                    <a:pt x="125" y="30"/>
                    <a:pt x="121" y="80"/>
                  </a:cubicBezTo>
                  <a:cubicBezTo>
                    <a:pt x="113" y="148"/>
                    <a:pt x="95" y="213"/>
                    <a:pt x="72" y="274"/>
                  </a:cubicBezTo>
                  <a:cubicBezTo>
                    <a:pt x="49" y="343"/>
                    <a:pt x="11" y="392"/>
                    <a:pt x="4" y="464"/>
                  </a:cubicBezTo>
                  <a:cubicBezTo>
                    <a:pt x="0" y="517"/>
                    <a:pt x="48" y="564"/>
                    <a:pt x="98" y="564"/>
                  </a:cubicBezTo>
                  <a:cubicBezTo>
                    <a:pt x="112" y="564"/>
                    <a:pt x="127" y="560"/>
                    <a:pt x="140" y="552"/>
                  </a:cubicBezTo>
                  <a:cubicBezTo>
                    <a:pt x="300" y="460"/>
                    <a:pt x="311" y="229"/>
                    <a:pt x="292" y="65"/>
                  </a:cubicBezTo>
                  <a:cubicBezTo>
                    <a:pt x="287" y="20"/>
                    <a:pt x="253" y="0"/>
                    <a:pt x="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4"/>
            <p:cNvSpPr/>
            <p:nvPr/>
          </p:nvSpPr>
          <p:spPr>
            <a:xfrm rot="387233">
              <a:off x="4791573" y="2370286"/>
              <a:ext cx="16759" cy="22831"/>
            </a:xfrm>
            <a:custGeom>
              <a:avLst/>
              <a:gdLst/>
              <a:ahLst/>
              <a:cxnLst/>
              <a:rect l="l" t="t" r="r" b="b"/>
              <a:pathLst>
                <a:path w="668" h="910" extrusionOk="0">
                  <a:moveTo>
                    <a:pt x="508" y="1"/>
                  </a:moveTo>
                  <a:cubicBezTo>
                    <a:pt x="484" y="1"/>
                    <a:pt x="459" y="10"/>
                    <a:pt x="437" y="33"/>
                  </a:cubicBezTo>
                  <a:cubicBezTo>
                    <a:pt x="255" y="235"/>
                    <a:pt x="0" y="535"/>
                    <a:pt x="38" y="825"/>
                  </a:cubicBezTo>
                  <a:cubicBezTo>
                    <a:pt x="43" y="877"/>
                    <a:pt x="94" y="910"/>
                    <a:pt x="145" y="910"/>
                  </a:cubicBezTo>
                  <a:cubicBezTo>
                    <a:pt x="171" y="910"/>
                    <a:pt x="197" y="901"/>
                    <a:pt x="216" y="881"/>
                  </a:cubicBezTo>
                  <a:cubicBezTo>
                    <a:pt x="311" y="786"/>
                    <a:pt x="338" y="668"/>
                    <a:pt x="399" y="547"/>
                  </a:cubicBezTo>
                  <a:cubicBezTo>
                    <a:pt x="460" y="421"/>
                    <a:pt x="532" y="300"/>
                    <a:pt x="612" y="186"/>
                  </a:cubicBezTo>
                  <a:cubicBezTo>
                    <a:pt x="667" y="104"/>
                    <a:pt x="589" y="1"/>
                    <a:pt x="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4"/>
            <p:cNvSpPr/>
            <p:nvPr/>
          </p:nvSpPr>
          <p:spPr>
            <a:xfrm rot="387233">
              <a:off x="4817455" y="2369332"/>
              <a:ext cx="22655" cy="23257"/>
            </a:xfrm>
            <a:custGeom>
              <a:avLst/>
              <a:gdLst/>
              <a:ahLst/>
              <a:cxnLst/>
              <a:rect l="l" t="t" r="r" b="b"/>
              <a:pathLst>
                <a:path w="903" h="927" extrusionOk="0">
                  <a:moveTo>
                    <a:pt x="766" y="1"/>
                  </a:moveTo>
                  <a:cubicBezTo>
                    <a:pt x="745" y="1"/>
                    <a:pt x="723" y="8"/>
                    <a:pt x="705" y="26"/>
                  </a:cubicBezTo>
                  <a:cubicBezTo>
                    <a:pt x="576" y="151"/>
                    <a:pt x="446" y="272"/>
                    <a:pt x="317" y="395"/>
                  </a:cubicBezTo>
                  <a:cubicBezTo>
                    <a:pt x="199" y="505"/>
                    <a:pt x="78" y="619"/>
                    <a:pt x="29" y="779"/>
                  </a:cubicBezTo>
                  <a:cubicBezTo>
                    <a:pt x="0" y="857"/>
                    <a:pt x="64" y="927"/>
                    <a:pt x="139" y="927"/>
                  </a:cubicBezTo>
                  <a:cubicBezTo>
                    <a:pt x="155" y="927"/>
                    <a:pt x="172" y="923"/>
                    <a:pt x="188" y="916"/>
                  </a:cubicBezTo>
                  <a:cubicBezTo>
                    <a:pt x="336" y="847"/>
                    <a:pt x="439" y="706"/>
                    <a:pt x="530" y="577"/>
                  </a:cubicBezTo>
                  <a:cubicBezTo>
                    <a:pt x="636" y="437"/>
                    <a:pt x="743" y="295"/>
                    <a:pt x="850" y="151"/>
                  </a:cubicBezTo>
                  <a:cubicBezTo>
                    <a:pt x="902" y="84"/>
                    <a:pt x="836" y="1"/>
                    <a:pt x="7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4"/>
            <p:cNvSpPr/>
            <p:nvPr/>
          </p:nvSpPr>
          <p:spPr>
            <a:xfrm rot="387233">
              <a:off x="4920887" y="2248904"/>
              <a:ext cx="14100" cy="16559"/>
            </a:xfrm>
            <a:custGeom>
              <a:avLst/>
              <a:gdLst/>
              <a:ahLst/>
              <a:cxnLst/>
              <a:rect l="l" t="t" r="r" b="b"/>
              <a:pathLst>
                <a:path w="562" h="660" extrusionOk="0">
                  <a:moveTo>
                    <a:pt x="449" y="1"/>
                  </a:moveTo>
                  <a:cubicBezTo>
                    <a:pt x="431" y="1"/>
                    <a:pt x="411" y="8"/>
                    <a:pt x="394" y="26"/>
                  </a:cubicBezTo>
                  <a:cubicBezTo>
                    <a:pt x="313" y="106"/>
                    <a:pt x="241" y="186"/>
                    <a:pt x="169" y="270"/>
                  </a:cubicBezTo>
                  <a:cubicBezTo>
                    <a:pt x="101" y="349"/>
                    <a:pt x="13" y="433"/>
                    <a:pt x="6" y="544"/>
                  </a:cubicBezTo>
                  <a:cubicBezTo>
                    <a:pt x="0" y="618"/>
                    <a:pt x="57" y="659"/>
                    <a:pt x="118" y="659"/>
                  </a:cubicBezTo>
                  <a:cubicBezTo>
                    <a:pt x="135" y="659"/>
                    <a:pt x="153" y="656"/>
                    <a:pt x="169" y="649"/>
                  </a:cubicBezTo>
                  <a:cubicBezTo>
                    <a:pt x="264" y="616"/>
                    <a:pt x="318" y="502"/>
                    <a:pt x="367" y="421"/>
                  </a:cubicBezTo>
                  <a:cubicBezTo>
                    <a:pt x="424" y="330"/>
                    <a:pt x="478" y="239"/>
                    <a:pt x="527" y="144"/>
                  </a:cubicBezTo>
                  <a:cubicBezTo>
                    <a:pt x="562" y="80"/>
                    <a:pt x="510" y="1"/>
                    <a:pt x="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4"/>
            <p:cNvSpPr/>
            <p:nvPr/>
          </p:nvSpPr>
          <p:spPr>
            <a:xfrm rot="387233">
              <a:off x="4907061" y="2277604"/>
              <a:ext cx="21451" cy="25892"/>
            </a:xfrm>
            <a:custGeom>
              <a:avLst/>
              <a:gdLst/>
              <a:ahLst/>
              <a:cxnLst/>
              <a:rect l="l" t="t" r="r" b="b"/>
              <a:pathLst>
                <a:path w="855" h="1032" extrusionOk="0">
                  <a:moveTo>
                    <a:pt x="752" y="0"/>
                  </a:moveTo>
                  <a:cubicBezTo>
                    <a:pt x="734" y="0"/>
                    <a:pt x="716" y="7"/>
                    <a:pt x="701" y="24"/>
                  </a:cubicBezTo>
                  <a:cubicBezTo>
                    <a:pt x="580" y="165"/>
                    <a:pt x="458" y="305"/>
                    <a:pt x="336" y="449"/>
                  </a:cubicBezTo>
                  <a:cubicBezTo>
                    <a:pt x="219" y="583"/>
                    <a:pt x="66" y="723"/>
                    <a:pt x="17" y="898"/>
                  </a:cubicBezTo>
                  <a:cubicBezTo>
                    <a:pt x="0" y="959"/>
                    <a:pt x="43" y="1032"/>
                    <a:pt x="106" y="1032"/>
                  </a:cubicBezTo>
                  <a:cubicBezTo>
                    <a:pt x="114" y="1032"/>
                    <a:pt x="122" y="1030"/>
                    <a:pt x="131" y="1028"/>
                  </a:cubicBezTo>
                  <a:cubicBezTo>
                    <a:pt x="489" y="928"/>
                    <a:pt x="732" y="435"/>
                    <a:pt x="835" y="112"/>
                  </a:cubicBezTo>
                  <a:cubicBezTo>
                    <a:pt x="854" y="58"/>
                    <a:pt x="803" y="0"/>
                    <a:pt x="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4"/>
            <p:cNvSpPr/>
            <p:nvPr/>
          </p:nvSpPr>
          <p:spPr>
            <a:xfrm rot="387233">
              <a:off x="4917780" y="2292292"/>
              <a:ext cx="28677" cy="29730"/>
            </a:xfrm>
            <a:custGeom>
              <a:avLst/>
              <a:gdLst/>
              <a:ahLst/>
              <a:cxnLst/>
              <a:rect l="l" t="t" r="r" b="b"/>
              <a:pathLst>
                <a:path w="1143" h="1185" extrusionOk="0">
                  <a:moveTo>
                    <a:pt x="1007" y="1"/>
                  </a:moveTo>
                  <a:cubicBezTo>
                    <a:pt x="988" y="1"/>
                    <a:pt x="969" y="7"/>
                    <a:pt x="953" y="20"/>
                  </a:cubicBezTo>
                  <a:cubicBezTo>
                    <a:pt x="614" y="294"/>
                    <a:pt x="173" y="621"/>
                    <a:pt x="25" y="1043"/>
                  </a:cubicBezTo>
                  <a:cubicBezTo>
                    <a:pt x="0" y="1111"/>
                    <a:pt x="61" y="1185"/>
                    <a:pt x="128" y="1185"/>
                  </a:cubicBezTo>
                  <a:cubicBezTo>
                    <a:pt x="143" y="1185"/>
                    <a:pt x="158" y="1181"/>
                    <a:pt x="173" y="1172"/>
                  </a:cubicBezTo>
                  <a:cubicBezTo>
                    <a:pt x="363" y="1058"/>
                    <a:pt x="496" y="883"/>
                    <a:pt x="633" y="716"/>
                  </a:cubicBezTo>
                  <a:cubicBezTo>
                    <a:pt x="789" y="525"/>
                    <a:pt x="937" y="332"/>
                    <a:pt x="1089" y="142"/>
                  </a:cubicBezTo>
                  <a:cubicBezTo>
                    <a:pt x="1143" y="74"/>
                    <a:pt x="1076" y="1"/>
                    <a:pt x="1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4"/>
            <p:cNvSpPr/>
            <p:nvPr/>
          </p:nvSpPr>
          <p:spPr>
            <a:xfrm rot="387233">
              <a:off x="4871565" y="2338926"/>
              <a:ext cx="27322" cy="22254"/>
            </a:xfrm>
            <a:custGeom>
              <a:avLst/>
              <a:gdLst/>
              <a:ahLst/>
              <a:cxnLst/>
              <a:rect l="l" t="t" r="r" b="b"/>
              <a:pathLst>
                <a:path w="1089" h="887" extrusionOk="0">
                  <a:moveTo>
                    <a:pt x="878" y="0"/>
                  </a:moveTo>
                  <a:cubicBezTo>
                    <a:pt x="847" y="0"/>
                    <a:pt x="815" y="12"/>
                    <a:pt x="788" y="41"/>
                  </a:cubicBezTo>
                  <a:cubicBezTo>
                    <a:pt x="678" y="171"/>
                    <a:pt x="557" y="289"/>
                    <a:pt x="423" y="395"/>
                  </a:cubicBezTo>
                  <a:cubicBezTo>
                    <a:pt x="359" y="448"/>
                    <a:pt x="309" y="513"/>
                    <a:pt x="248" y="562"/>
                  </a:cubicBezTo>
                  <a:cubicBezTo>
                    <a:pt x="176" y="624"/>
                    <a:pt x="111" y="669"/>
                    <a:pt x="50" y="741"/>
                  </a:cubicBezTo>
                  <a:cubicBezTo>
                    <a:pt x="0" y="799"/>
                    <a:pt x="35" y="886"/>
                    <a:pt x="112" y="886"/>
                  </a:cubicBezTo>
                  <a:cubicBezTo>
                    <a:pt x="117" y="886"/>
                    <a:pt x="122" y="886"/>
                    <a:pt x="127" y="885"/>
                  </a:cubicBezTo>
                  <a:cubicBezTo>
                    <a:pt x="503" y="833"/>
                    <a:pt x="796" y="525"/>
                    <a:pt x="1013" y="236"/>
                  </a:cubicBezTo>
                  <a:cubicBezTo>
                    <a:pt x="1089" y="134"/>
                    <a:pt x="983" y="0"/>
                    <a:pt x="8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4"/>
            <p:cNvSpPr/>
            <p:nvPr/>
          </p:nvSpPr>
          <p:spPr>
            <a:xfrm rot="387233">
              <a:off x="4847932" y="2313899"/>
              <a:ext cx="22856" cy="19820"/>
            </a:xfrm>
            <a:custGeom>
              <a:avLst/>
              <a:gdLst/>
              <a:ahLst/>
              <a:cxnLst/>
              <a:rect l="l" t="t" r="r" b="b"/>
              <a:pathLst>
                <a:path w="911" h="790" extrusionOk="0">
                  <a:moveTo>
                    <a:pt x="803" y="1"/>
                  </a:moveTo>
                  <a:cubicBezTo>
                    <a:pt x="784" y="1"/>
                    <a:pt x="765" y="9"/>
                    <a:pt x="746" y="27"/>
                  </a:cubicBezTo>
                  <a:cubicBezTo>
                    <a:pt x="640" y="137"/>
                    <a:pt x="518" y="240"/>
                    <a:pt x="392" y="332"/>
                  </a:cubicBezTo>
                  <a:cubicBezTo>
                    <a:pt x="278" y="419"/>
                    <a:pt x="108" y="483"/>
                    <a:pt x="39" y="616"/>
                  </a:cubicBezTo>
                  <a:cubicBezTo>
                    <a:pt x="1" y="693"/>
                    <a:pt x="36" y="780"/>
                    <a:pt x="127" y="788"/>
                  </a:cubicBezTo>
                  <a:cubicBezTo>
                    <a:pt x="137" y="789"/>
                    <a:pt x="147" y="789"/>
                    <a:pt x="157" y="789"/>
                  </a:cubicBezTo>
                  <a:cubicBezTo>
                    <a:pt x="313" y="789"/>
                    <a:pt x="460" y="655"/>
                    <a:pt x="568" y="551"/>
                  </a:cubicBezTo>
                  <a:cubicBezTo>
                    <a:pt x="697" y="430"/>
                    <a:pt x="792" y="297"/>
                    <a:pt x="880" y="137"/>
                  </a:cubicBezTo>
                  <a:cubicBezTo>
                    <a:pt x="911" y="77"/>
                    <a:pt x="862" y="1"/>
                    <a:pt x="8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4"/>
            <p:cNvSpPr/>
            <p:nvPr/>
          </p:nvSpPr>
          <p:spPr>
            <a:xfrm rot="387233">
              <a:off x="4873979" y="2279749"/>
              <a:ext cx="16609" cy="17863"/>
            </a:xfrm>
            <a:custGeom>
              <a:avLst/>
              <a:gdLst/>
              <a:ahLst/>
              <a:cxnLst/>
              <a:rect l="l" t="t" r="r" b="b"/>
              <a:pathLst>
                <a:path w="662" h="712" extrusionOk="0">
                  <a:moveTo>
                    <a:pt x="541" y="1"/>
                  </a:moveTo>
                  <a:cubicBezTo>
                    <a:pt x="518" y="1"/>
                    <a:pt x="494" y="9"/>
                    <a:pt x="472" y="30"/>
                  </a:cubicBezTo>
                  <a:cubicBezTo>
                    <a:pt x="396" y="106"/>
                    <a:pt x="328" y="193"/>
                    <a:pt x="256" y="277"/>
                  </a:cubicBezTo>
                  <a:cubicBezTo>
                    <a:pt x="225" y="315"/>
                    <a:pt x="187" y="346"/>
                    <a:pt x="156" y="383"/>
                  </a:cubicBezTo>
                  <a:cubicBezTo>
                    <a:pt x="119" y="432"/>
                    <a:pt x="96" y="490"/>
                    <a:pt x="58" y="536"/>
                  </a:cubicBezTo>
                  <a:cubicBezTo>
                    <a:pt x="0" y="612"/>
                    <a:pt x="73" y="711"/>
                    <a:pt x="154" y="711"/>
                  </a:cubicBezTo>
                  <a:cubicBezTo>
                    <a:pt x="170" y="711"/>
                    <a:pt x="186" y="708"/>
                    <a:pt x="202" y="699"/>
                  </a:cubicBezTo>
                  <a:cubicBezTo>
                    <a:pt x="256" y="669"/>
                    <a:pt x="316" y="646"/>
                    <a:pt x="361" y="611"/>
                  </a:cubicBezTo>
                  <a:cubicBezTo>
                    <a:pt x="407" y="574"/>
                    <a:pt x="449" y="520"/>
                    <a:pt x="487" y="471"/>
                  </a:cubicBezTo>
                  <a:cubicBezTo>
                    <a:pt x="559" y="372"/>
                    <a:pt x="624" y="262"/>
                    <a:pt x="647" y="144"/>
                  </a:cubicBezTo>
                  <a:cubicBezTo>
                    <a:pt x="661" y="74"/>
                    <a:pt x="606" y="1"/>
                    <a:pt x="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4"/>
            <p:cNvSpPr/>
            <p:nvPr/>
          </p:nvSpPr>
          <p:spPr>
            <a:xfrm rot="387233">
              <a:off x="4804323" y="2342763"/>
              <a:ext cx="18967" cy="21777"/>
            </a:xfrm>
            <a:custGeom>
              <a:avLst/>
              <a:gdLst/>
              <a:ahLst/>
              <a:cxnLst/>
              <a:rect l="l" t="t" r="r" b="b"/>
              <a:pathLst>
                <a:path w="756" h="868" extrusionOk="0">
                  <a:moveTo>
                    <a:pt x="590" y="0"/>
                  </a:moveTo>
                  <a:cubicBezTo>
                    <a:pt x="553" y="0"/>
                    <a:pt x="517" y="18"/>
                    <a:pt x="495" y="60"/>
                  </a:cubicBezTo>
                  <a:cubicBezTo>
                    <a:pt x="427" y="194"/>
                    <a:pt x="343" y="311"/>
                    <a:pt x="244" y="422"/>
                  </a:cubicBezTo>
                  <a:cubicBezTo>
                    <a:pt x="153" y="520"/>
                    <a:pt x="27" y="604"/>
                    <a:pt x="9" y="745"/>
                  </a:cubicBezTo>
                  <a:cubicBezTo>
                    <a:pt x="1" y="809"/>
                    <a:pt x="62" y="859"/>
                    <a:pt x="115" y="866"/>
                  </a:cubicBezTo>
                  <a:cubicBezTo>
                    <a:pt x="124" y="867"/>
                    <a:pt x="133" y="868"/>
                    <a:pt x="142" y="868"/>
                  </a:cubicBezTo>
                  <a:cubicBezTo>
                    <a:pt x="293" y="868"/>
                    <a:pt x="416" y="719"/>
                    <a:pt x="499" y="611"/>
                  </a:cubicBezTo>
                  <a:cubicBezTo>
                    <a:pt x="602" y="482"/>
                    <a:pt x="674" y="330"/>
                    <a:pt x="727" y="174"/>
                  </a:cubicBezTo>
                  <a:cubicBezTo>
                    <a:pt x="756" y="81"/>
                    <a:pt x="670" y="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4"/>
            <p:cNvSpPr/>
            <p:nvPr/>
          </p:nvSpPr>
          <p:spPr>
            <a:xfrm rot="387233">
              <a:off x="4613099" y="1992168"/>
              <a:ext cx="369661" cy="596993"/>
            </a:xfrm>
            <a:custGeom>
              <a:avLst/>
              <a:gdLst/>
              <a:ahLst/>
              <a:cxnLst/>
              <a:rect l="l" t="t" r="r" b="b"/>
              <a:pathLst>
                <a:path w="14734" h="23795" extrusionOk="0">
                  <a:moveTo>
                    <a:pt x="10465" y="0"/>
                  </a:moveTo>
                  <a:cubicBezTo>
                    <a:pt x="6579" y="0"/>
                    <a:pt x="1" y="22277"/>
                    <a:pt x="1" y="22277"/>
                  </a:cubicBezTo>
                  <a:lnTo>
                    <a:pt x="388" y="23795"/>
                  </a:lnTo>
                  <a:cubicBezTo>
                    <a:pt x="388" y="23795"/>
                    <a:pt x="14733" y="2173"/>
                    <a:pt x="10943" y="123"/>
                  </a:cubicBezTo>
                  <a:cubicBezTo>
                    <a:pt x="10789" y="40"/>
                    <a:pt x="10629" y="0"/>
                    <a:pt x="10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4"/>
            <p:cNvSpPr/>
            <p:nvPr/>
          </p:nvSpPr>
          <p:spPr>
            <a:xfrm rot="387233">
              <a:off x="4849692" y="2046852"/>
              <a:ext cx="18491" cy="22580"/>
            </a:xfrm>
            <a:custGeom>
              <a:avLst/>
              <a:gdLst/>
              <a:ahLst/>
              <a:cxnLst/>
              <a:rect l="l" t="t" r="r" b="b"/>
              <a:pathLst>
                <a:path w="737" h="900" extrusionOk="0">
                  <a:moveTo>
                    <a:pt x="591" y="0"/>
                  </a:moveTo>
                  <a:cubicBezTo>
                    <a:pt x="566" y="0"/>
                    <a:pt x="541" y="11"/>
                    <a:pt x="521" y="36"/>
                  </a:cubicBezTo>
                  <a:cubicBezTo>
                    <a:pt x="475" y="90"/>
                    <a:pt x="429" y="143"/>
                    <a:pt x="384" y="196"/>
                  </a:cubicBezTo>
                  <a:cubicBezTo>
                    <a:pt x="378" y="195"/>
                    <a:pt x="372" y="194"/>
                    <a:pt x="366" y="194"/>
                  </a:cubicBezTo>
                  <a:cubicBezTo>
                    <a:pt x="353" y="194"/>
                    <a:pt x="341" y="198"/>
                    <a:pt x="330" y="211"/>
                  </a:cubicBezTo>
                  <a:cubicBezTo>
                    <a:pt x="284" y="276"/>
                    <a:pt x="243" y="345"/>
                    <a:pt x="198" y="409"/>
                  </a:cubicBezTo>
                  <a:cubicBezTo>
                    <a:pt x="110" y="515"/>
                    <a:pt x="7" y="615"/>
                    <a:pt x="3" y="755"/>
                  </a:cubicBezTo>
                  <a:cubicBezTo>
                    <a:pt x="0" y="850"/>
                    <a:pt x="74" y="899"/>
                    <a:pt x="153" y="899"/>
                  </a:cubicBezTo>
                  <a:cubicBezTo>
                    <a:pt x="178" y="899"/>
                    <a:pt x="204" y="894"/>
                    <a:pt x="228" y="884"/>
                  </a:cubicBezTo>
                  <a:cubicBezTo>
                    <a:pt x="353" y="831"/>
                    <a:pt x="414" y="668"/>
                    <a:pt x="482" y="554"/>
                  </a:cubicBezTo>
                  <a:cubicBezTo>
                    <a:pt x="558" y="428"/>
                    <a:pt x="615" y="291"/>
                    <a:pt x="691" y="166"/>
                  </a:cubicBezTo>
                  <a:cubicBezTo>
                    <a:pt x="737" y="89"/>
                    <a:pt x="664" y="0"/>
                    <a:pt x="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4"/>
            <p:cNvSpPr/>
            <p:nvPr/>
          </p:nvSpPr>
          <p:spPr>
            <a:xfrm rot="387233">
              <a:off x="4875351" y="2026148"/>
              <a:ext cx="17236" cy="21401"/>
            </a:xfrm>
            <a:custGeom>
              <a:avLst/>
              <a:gdLst/>
              <a:ahLst/>
              <a:cxnLst/>
              <a:rect l="l" t="t" r="r" b="b"/>
              <a:pathLst>
                <a:path w="687" h="853" extrusionOk="0">
                  <a:moveTo>
                    <a:pt x="588" y="0"/>
                  </a:moveTo>
                  <a:cubicBezTo>
                    <a:pt x="568" y="0"/>
                    <a:pt x="548" y="9"/>
                    <a:pt x="531" y="29"/>
                  </a:cubicBezTo>
                  <a:cubicBezTo>
                    <a:pt x="340" y="246"/>
                    <a:pt x="154" y="478"/>
                    <a:pt x="29" y="736"/>
                  </a:cubicBezTo>
                  <a:cubicBezTo>
                    <a:pt x="1" y="796"/>
                    <a:pt x="44" y="852"/>
                    <a:pt x="100" y="852"/>
                  </a:cubicBezTo>
                  <a:cubicBezTo>
                    <a:pt x="113" y="852"/>
                    <a:pt x="126" y="849"/>
                    <a:pt x="139" y="843"/>
                  </a:cubicBezTo>
                  <a:cubicBezTo>
                    <a:pt x="424" y="710"/>
                    <a:pt x="618" y="417"/>
                    <a:pt x="675" y="113"/>
                  </a:cubicBezTo>
                  <a:cubicBezTo>
                    <a:pt x="687" y="56"/>
                    <a:pt x="638" y="0"/>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4"/>
            <p:cNvSpPr/>
            <p:nvPr/>
          </p:nvSpPr>
          <p:spPr>
            <a:xfrm rot="387233">
              <a:off x="4855387" y="2071974"/>
              <a:ext cx="20322" cy="25315"/>
            </a:xfrm>
            <a:custGeom>
              <a:avLst/>
              <a:gdLst/>
              <a:ahLst/>
              <a:cxnLst/>
              <a:rect l="l" t="t" r="r" b="b"/>
              <a:pathLst>
                <a:path w="810" h="1009" extrusionOk="0">
                  <a:moveTo>
                    <a:pt x="681" y="1"/>
                  </a:moveTo>
                  <a:cubicBezTo>
                    <a:pt x="652" y="1"/>
                    <a:pt x="623" y="15"/>
                    <a:pt x="602" y="49"/>
                  </a:cubicBezTo>
                  <a:cubicBezTo>
                    <a:pt x="511" y="197"/>
                    <a:pt x="393" y="330"/>
                    <a:pt x="287" y="463"/>
                  </a:cubicBezTo>
                  <a:cubicBezTo>
                    <a:pt x="196" y="580"/>
                    <a:pt x="54" y="687"/>
                    <a:pt x="21" y="836"/>
                  </a:cubicBezTo>
                  <a:cubicBezTo>
                    <a:pt x="1" y="910"/>
                    <a:pt x="63" y="1008"/>
                    <a:pt x="145" y="1008"/>
                  </a:cubicBezTo>
                  <a:cubicBezTo>
                    <a:pt x="159" y="1008"/>
                    <a:pt x="173" y="1005"/>
                    <a:pt x="188" y="999"/>
                  </a:cubicBezTo>
                  <a:cubicBezTo>
                    <a:pt x="344" y="938"/>
                    <a:pt x="428" y="778"/>
                    <a:pt x="519" y="642"/>
                  </a:cubicBezTo>
                  <a:cubicBezTo>
                    <a:pt x="621" y="486"/>
                    <a:pt x="689" y="319"/>
                    <a:pt x="773" y="152"/>
                  </a:cubicBezTo>
                  <a:cubicBezTo>
                    <a:pt x="810" y="73"/>
                    <a:pt x="746" y="1"/>
                    <a:pt x="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4"/>
            <p:cNvSpPr/>
            <p:nvPr/>
          </p:nvSpPr>
          <p:spPr>
            <a:xfrm rot="387233">
              <a:off x="4867337" y="2101248"/>
              <a:ext cx="16383" cy="23107"/>
            </a:xfrm>
            <a:custGeom>
              <a:avLst/>
              <a:gdLst/>
              <a:ahLst/>
              <a:cxnLst/>
              <a:rect l="l" t="t" r="r" b="b"/>
              <a:pathLst>
                <a:path w="653" h="921" extrusionOk="0">
                  <a:moveTo>
                    <a:pt x="620" y="1"/>
                  </a:moveTo>
                  <a:cubicBezTo>
                    <a:pt x="613" y="1"/>
                    <a:pt x="605" y="3"/>
                    <a:pt x="599" y="9"/>
                  </a:cubicBezTo>
                  <a:cubicBezTo>
                    <a:pt x="489" y="120"/>
                    <a:pt x="401" y="241"/>
                    <a:pt x="310" y="367"/>
                  </a:cubicBezTo>
                  <a:cubicBezTo>
                    <a:pt x="219" y="492"/>
                    <a:pt x="63" y="606"/>
                    <a:pt x="25" y="758"/>
                  </a:cubicBezTo>
                  <a:cubicBezTo>
                    <a:pt x="1" y="855"/>
                    <a:pt x="75" y="921"/>
                    <a:pt x="158" y="921"/>
                  </a:cubicBezTo>
                  <a:cubicBezTo>
                    <a:pt x="180" y="921"/>
                    <a:pt x="202" y="917"/>
                    <a:pt x="223" y="907"/>
                  </a:cubicBezTo>
                  <a:cubicBezTo>
                    <a:pt x="371" y="842"/>
                    <a:pt x="458" y="637"/>
                    <a:pt x="531" y="497"/>
                  </a:cubicBezTo>
                  <a:cubicBezTo>
                    <a:pt x="607" y="344"/>
                    <a:pt x="652" y="200"/>
                    <a:pt x="652" y="28"/>
                  </a:cubicBezTo>
                  <a:cubicBezTo>
                    <a:pt x="652" y="13"/>
                    <a:pt x="636"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4"/>
            <p:cNvSpPr/>
            <p:nvPr/>
          </p:nvSpPr>
          <p:spPr>
            <a:xfrm rot="387233">
              <a:off x="4820870" y="2094439"/>
              <a:ext cx="18114" cy="28049"/>
            </a:xfrm>
            <a:custGeom>
              <a:avLst/>
              <a:gdLst/>
              <a:ahLst/>
              <a:cxnLst/>
              <a:rect l="l" t="t" r="r" b="b"/>
              <a:pathLst>
                <a:path w="722" h="1118" extrusionOk="0">
                  <a:moveTo>
                    <a:pt x="605" y="1"/>
                  </a:moveTo>
                  <a:cubicBezTo>
                    <a:pt x="574" y="1"/>
                    <a:pt x="543" y="14"/>
                    <a:pt x="524" y="45"/>
                  </a:cubicBezTo>
                  <a:cubicBezTo>
                    <a:pt x="425" y="205"/>
                    <a:pt x="319" y="365"/>
                    <a:pt x="228" y="532"/>
                  </a:cubicBezTo>
                  <a:cubicBezTo>
                    <a:pt x="144" y="680"/>
                    <a:pt x="33" y="817"/>
                    <a:pt x="10" y="991"/>
                  </a:cubicBezTo>
                  <a:cubicBezTo>
                    <a:pt x="1" y="1077"/>
                    <a:pt x="71" y="1118"/>
                    <a:pt x="142" y="1118"/>
                  </a:cubicBezTo>
                  <a:cubicBezTo>
                    <a:pt x="179" y="1118"/>
                    <a:pt x="215" y="1108"/>
                    <a:pt x="242" y="1087"/>
                  </a:cubicBezTo>
                  <a:cubicBezTo>
                    <a:pt x="375" y="980"/>
                    <a:pt x="447" y="775"/>
                    <a:pt x="516" y="623"/>
                  </a:cubicBezTo>
                  <a:cubicBezTo>
                    <a:pt x="593" y="459"/>
                    <a:pt x="645" y="292"/>
                    <a:pt x="698" y="117"/>
                  </a:cubicBezTo>
                  <a:cubicBezTo>
                    <a:pt x="721" y="50"/>
                    <a:pt x="663" y="1"/>
                    <a:pt x="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4"/>
            <p:cNvSpPr/>
            <p:nvPr/>
          </p:nvSpPr>
          <p:spPr>
            <a:xfrm rot="387233">
              <a:off x="4827792" y="2127931"/>
              <a:ext cx="18215" cy="29756"/>
            </a:xfrm>
            <a:custGeom>
              <a:avLst/>
              <a:gdLst/>
              <a:ahLst/>
              <a:cxnLst/>
              <a:rect l="l" t="t" r="r" b="b"/>
              <a:pathLst>
                <a:path w="726" h="1186" extrusionOk="0">
                  <a:moveTo>
                    <a:pt x="620" y="0"/>
                  </a:moveTo>
                  <a:cubicBezTo>
                    <a:pt x="586" y="0"/>
                    <a:pt x="550" y="15"/>
                    <a:pt x="530" y="47"/>
                  </a:cubicBezTo>
                  <a:cubicBezTo>
                    <a:pt x="423" y="210"/>
                    <a:pt x="343" y="393"/>
                    <a:pt x="244" y="560"/>
                  </a:cubicBezTo>
                  <a:cubicBezTo>
                    <a:pt x="153" y="712"/>
                    <a:pt x="58" y="883"/>
                    <a:pt x="16" y="1058"/>
                  </a:cubicBezTo>
                  <a:cubicBezTo>
                    <a:pt x="1" y="1124"/>
                    <a:pt x="52" y="1186"/>
                    <a:pt x="114" y="1186"/>
                  </a:cubicBezTo>
                  <a:cubicBezTo>
                    <a:pt x="131" y="1186"/>
                    <a:pt x="148" y="1181"/>
                    <a:pt x="165" y="1172"/>
                  </a:cubicBezTo>
                  <a:cubicBezTo>
                    <a:pt x="503" y="974"/>
                    <a:pt x="700" y="480"/>
                    <a:pt x="723" y="100"/>
                  </a:cubicBezTo>
                  <a:cubicBezTo>
                    <a:pt x="725" y="35"/>
                    <a:pt x="673" y="0"/>
                    <a:pt x="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4"/>
            <p:cNvSpPr/>
            <p:nvPr/>
          </p:nvSpPr>
          <p:spPr>
            <a:xfrm rot="387233">
              <a:off x="4829950" y="2172136"/>
              <a:ext cx="15756" cy="18666"/>
            </a:xfrm>
            <a:custGeom>
              <a:avLst/>
              <a:gdLst/>
              <a:ahLst/>
              <a:cxnLst/>
              <a:rect l="l" t="t" r="r" b="b"/>
              <a:pathLst>
                <a:path w="628" h="744" extrusionOk="0">
                  <a:moveTo>
                    <a:pt x="482" y="0"/>
                  </a:moveTo>
                  <a:cubicBezTo>
                    <a:pt x="447" y="0"/>
                    <a:pt x="413" y="12"/>
                    <a:pt x="388" y="36"/>
                  </a:cubicBezTo>
                  <a:cubicBezTo>
                    <a:pt x="313" y="112"/>
                    <a:pt x="255" y="203"/>
                    <a:pt x="187" y="291"/>
                  </a:cubicBezTo>
                  <a:cubicBezTo>
                    <a:pt x="111" y="386"/>
                    <a:pt x="4" y="458"/>
                    <a:pt x="0" y="591"/>
                  </a:cubicBezTo>
                  <a:cubicBezTo>
                    <a:pt x="0" y="675"/>
                    <a:pt x="73" y="743"/>
                    <a:pt x="156" y="743"/>
                  </a:cubicBezTo>
                  <a:cubicBezTo>
                    <a:pt x="158" y="743"/>
                    <a:pt x="160" y="743"/>
                    <a:pt x="162" y="743"/>
                  </a:cubicBezTo>
                  <a:cubicBezTo>
                    <a:pt x="307" y="743"/>
                    <a:pt x="397" y="601"/>
                    <a:pt x="476" y="489"/>
                  </a:cubicBezTo>
                  <a:cubicBezTo>
                    <a:pt x="548" y="382"/>
                    <a:pt x="604" y="261"/>
                    <a:pt x="620" y="131"/>
                  </a:cubicBezTo>
                  <a:cubicBezTo>
                    <a:pt x="628" y="49"/>
                    <a:pt x="554" y="0"/>
                    <a:pt x="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4"/>
            <p:cNvSpPr/>
            <p:nvPr/>
          </p:nvSpPr>
          <p:spPr>
            <a:xfrm rot="387233">
              <a:off x="4797652" y="2156088"/>
              <a:ext cx="17211" cy="25490"/>
            </a:xfrm>
            <a:custGeom>
              <a:avLst/>
              <a:gdLst/>
              <a:ahLst/>
              <a:cxnLst/>
              <a:rect l="l" t="t" r="r" b="b"/>
              <a:pathLst>
                <a:path w="686" h="1016" extrusionOk="0">
                  <a:moveTo>
                    <a:pt x="552" y="1"/>
                  </a:moveTo>
                  <a:cubicBezTo>
                    <a:pt x="513" y="1"/>
                    <a:pt x="475" y="23"/>
                    <a:pt x="458" y="71"/>
                  </a:cubicBezTo>
                  <a:cubicBezTo>
                    <a:pt x="412" y="205"/>
                    <a:pt x="348" y="345"/>
                    <a:pt x="275" y="466"/>
                  </a:cubicBezTo>
                  <a:cubicBezTo>
                    <a:pt x="203" y="584"/>
                    <a:pt x="105" y="684"/>
                    <a:pt x="40" y="809"/>
                  </a:cubicBezTo>
                  <a:cubicBezTo>
                    <a:pt x="0" y="891"/>
                    <a:pt x="56" y="1015"/>
                    <a:pt x="149" y="1015"/>
                  </a:cubicBezTo>
                  <a:cubicBezTo>
                    <a:pt x="163" y="1015"/>
                    <a:pt x="177" y="1012"/>
                    <a:pt x="192" y="1007"/>
                  </a:cubicBezTo>
                  <a:cubicBezTo>
                    <a:pt x="534" y="870"/>
                    <a:pt x="686" y="447"/>
                    <a:pt x="656" y="98"/>
                  </a:cubicBezTo>
                  <a:cubicBezTo>
                    <a:pt x="650" y="36"/>
                    <a:pt x="600" y="1"/>
                    <a:pt x="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4"/>
            <p:cNvSpPr/>
            <p:nvPr/>
          </p:nvSpPr>
          <p:spPr>
            <a:xfrm rot="387233">
              <a:off x="4787947" y="2131524"/>
              <a:ext cx="16333" cy="22053"/>
            </a:xfrm>
            <a:custGeom>
              <a:avLst/>
              <a:gdLst/>
              <a:ahLst/>
              <a:cxnLst/>
              <a:rect l="l" t="t" r="r" b="b"/>
              <a:pathLst>
                <a:path w="651" h="879" extrusionOk="0">
                  <a:moveTo>
                    <a:pt x="512" y="1"/>
                  </a:moveTo>
                  <a:cubicBezTo>
                    <a:pt x="478" y="1"/>
                    <a:pt x="446" y="16"/>
                    <a:pt x="428" y="55"/>
                  </a:cubicBezTo>
                  <a:cubicBezTo>
                    <a:pt x="371" y="181"/>
                    <a:pt x="306" y="295"/>
                    <a:pt x="234" y="409"/>
                  </a:cubicBezTo>
                  <a:cubicBezTo>
                    <a:pt x="166" y="519"/>
                    <a:pt x="66" y="610"/>
                    <a:pt x="24" y="735"/>
                  </a:cubicBezTo>
                  <a:cubicBezTo>
                    <a:pt x="1" y="815"/>
                    <a:pt x="70" y="879"/>
                    <a:pt x="142" y="879"/>
                  </a:cubicBezTo>
                  <a:cubicBezTo>
                    <a:pt x="160" y="879"/>
                    <a:pt x="179" y="874"/>
                    <a:pt x="196" y="865"/>
                  </a:cubicBezTo>
                  <a:cubicBezTo>
                    <a:pt x="321" y="800"/>
                    <a:pt x="394" y="660"/>
                    <a:pt x="462" y="542"/>
                  </a:cubicBezTo>
                  <a:cubicBezTo>
                    <a:pt x="535" y="416"/>
                    <a:pt x="584" y="279"/>
                    <a:pt x="626" y="139"/>
                  </a:cubicBezTo>
                  <a:cubicBezTo>
                    <a:pt x="651" y="63"/>
                    <a:pt x="578" y="1"/>
                    <a:pt x="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4"/>
            <p:cNvSpPr/>
            <p:nvPr/>
          </p:nvSpPr>
          <p:spPr>
            <a:xfrm rot="387233">
              <a:off x="4759675" y="2206878"/>
              <a:ext cx="19795" cy="24989"/>
            </a:xfrm>
            <a:custGeom>
              <a:avLst/>
              <a:gdLst/>
              <a:ahLst/>
              <a:cxnLst/>
              <a:rect l="l" t="t" r="r" b="b"/>
              <a:pathLst>
                <a:path w="789" h="996" extrusionOk="0">
                  <a:moveTo>
                    <a:pt x="685" y="0"/>
                  </a:moveTo>
                  <a:cubicBezTo>
                    <a:pt x="647" y="0"/>
                    <a:pt x="606" y="17"/>
                    <a:pt x="584" y="47"/>
                  </a:cubicBezTo>
                  <a:cubicBezTo>
                    <a:pt x="493" y="168"/>
                    <a:pt x="413" y="301"/>
                    <a:pt x="318" y="424"/>
                  </a:cubicBezTo>
                  <a:cubicBezTo>
                    <a:pt x="227" y="549"/>
                    <a:pt x="132" y="659"/>
                    <a:pt x="56" y="796"/>
                  </a:cubicBezTo>
                  <a:cubicBezTo>
                    <a:pt x="0" y="892"/>
                    <a:pt x="78" y="996"/>
                    <a:pt x="171" y="996"/>
                  </a:cubicBezTo>
                  <a:cubicBezTo>
                    <a:pt x="192" y="996"/>
                    <a:pt x="214" y="991"/>
                    <a:pt x="235" y="979"/>
                  </a:cubicBezTo>
                  <a:cubicBezTo>
                    <a:pt x="542" y="803"/>
                    <a:pt x="740" y="442"/>
                    <a:pt x="782" y="100"/>
                  </a:cubicBezTo>
                  <a:cubicBezTo>
                    <a:pt x="789" y="32"/>
                    <a:pt x="739"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4"/>
            <p:cNvSpPr/>
            <p:nvPr/>
          </p:nvSpPr>
          <p:spPr>
            <a:xfrm rot="387233">
              <a:off x="4789151" y="2209959"/>
              <a:ext cx="17387" cy="27874"/>
            </a:xfrm>
            <a:custGeom>
              <a:avLst/>
              <a:gdLst/>
              <a:ahLst/>
              <a:cxnLst/>
              <a:rect l="l" t="t" r="r" b="b"/>
              <a:pathLst>
                <a:path w="693" h="1111" extrusionOk="0">
                  <a:moveTo>
                    <a:pt x="565" y="0"/>
                  </a:moveTo>
                  <a:cubicBezTo>
                    <a:pt x="543" y="0"/>
                    <a:pt x="520" y="9"/>
                    <a:pt x="498" y="29"/>
                  </a:cubicBezTo>
                  <a:cubicBezTo>
                    <a:pt x="362" y="159"/>
                    <a:pt x="286" y="345"/>
                    <a:pt x="195" y="501"/>
                  </a:cubicBezTo>
                  <a:cubicBezTo>
                    <a:pt x="103" y="657"/>
                    <a:pt x="5" y="817"/>
                    <a:pt x="0" y="1003"/>
                  </a:cubicBezTo>
                  <a:cubicBezTo>
                    <a:pt x="0" y="1054"/>
                    <a:pt x="53" y="1111"/>
                    <a:pt x="108" y="1111"/>
                  </a:cubicBezTo>
                  <a:cubicBezTo>
                    <a:pt x="117" y="1111"/>
                    <a:pt x="127" y="1109"/>
                    <a:pt x="137" y="1105"/>
                  </a:cubicBezTo>
                  <a:cubicBezTo>
                    <a:pt x="324" y="1029"/>
                    <a:pt x="434" y="866"/>
                    <a:pt x="514" y="687"/>
                  </a:cubicBezTo>
                  <a:cubicBezTo>
                    <a:pt x="593" y="508"/>
                    <a:pt x="693" y="303"/>
                    <a:pt x="670" y="101"/>
                  </a:cubicBezTo>
                  <a:cubicBezTo>
                    <a:pt x="662" y="44"/>
                    <a:pt x="616"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4"/>
            <p:cNvSpPr/>
            <p:nvPr/>
          </p:nvSpPr>
          <p:spPr>
            <a:xfrm rot="387233">
              <a:off x="4749995" y="2261381"/>
              <a:ext cx="16709" cy="24010"/>
            </a:xfrm>
            <a:custGeom>
              <a:avLst/>
              <a:gdLst/>
              <a:ahLst/>
              <a:cxnLst/>
              <a:rect l="l" t="t" r="r" b="b"/>
              <a:pathLst>
                <a:path w="666" h="957" extrusionOk="0">
                  <a:moveTo>
                    <a:pt x="546" y="0"/>
                  </a:moveTo>
                  <a:cubicBezTo>
                    <a:pt x="514" y="0"/>
                    <a:pt x="481" y="14"/>
                    <a:pt x="459" y="47"/>
                  </a:cubicBezTo>
                  <a:cubicBezTo>
                    <a:pt x="379" y="172"/>
                    <a:pt x="303" y="298"/>
                    <a:pt x="227" y="427"/>
                  </a:cubicBezTo>
                  <a:cubicBezTo>
                    <a:pt x="155" y="545"/>
                    <a:pt x="60" y="659"/>
                    <a:pt x="22" y="796"/>
                  </a:cubicBezTo>
                  <a:cubicBezTo>
                    <a:pt x="1" y="871"/>
                    <a:pt x="70" y="956"/>
                    <a:pt x="145" y="956"/>
                  </a:cubicBezTo>
                  <a:cubicBezTo>
                    <a:pt x="165" y="956"/>
                    <a:pt x="185" y="950"/>
                    <a:pt x="204" y="937"/>
                  </a:cubicBezTo>
                  <a:cubicBezTo>
                    <a:pt x="436" y="761"/>
                    <a:pt x="576" y="400"/>
                    <a:pt x="645" y="126"/>
                  </a:cubicBezTo>
                  <a:cubicBezTo>
                    <a:pt x="665" y="52"/>
                    <a:pt x="607" y="0"/>
                    <a:pt x="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4"/>
            <p:cNvSpPr/>
            <p:nvPr/>
          </p:nvSpPr>
          <p:spPr>
            <a:xfrm rot="387233">
              <a:off x="4796637" y="2232811"/>
              <a:ext cx="17738" cy="25716"/>
            </a:xfrm>
            <a:custGeom>
              <a:avLst/>
              <a:gdLst/>
              <a:ahLst/>
              <a:cxnLst/>
              <a:rect l="l" t="t" r="r" b="b"/>
              <a:pathLst>
                <a:path w="707" h="1025" extrusionOk="0">
                  <a:moveTo>
                    <a:pt x="593" y="1"/>
                  </a:moveTo>
                  <a:cubicBezTo>
                    <a:pt x="565" y="1"/>
                    <a:pt x="537" y="15"/>
                    <a:pt x="519" y="48"/>
                  </a:cubicBezTo>
                  <a:cubicBezTo>
                    <a:pt x="447" y="188"/>
                    <a:pt x="359" y="321"/>
                    <a:pt x="272" y="451"/>
                  </a:cubicBezTo>
                  <a:cubicBezTo>
                    <a:pt x="188" y="572"/>
                    <a:pt x="36" y="686"/>
                    <a:pt x="13" y="835"/>
                  </a:cubicBezTo>
                  <a:cubicBezTo>
                    <a:pt x="1" y="924"/>
                    <a:pt x="59" y="1025"/>
                    <a:pt x="152" y="1025"/>
                  </a:cubicBezTo>
                  <a:cubicBezTo>
                    <a:pt x="166" y="1025"/>
                    <a:pt x="180" y="1023"/>
                    <a:pt x="196" y="1018"/>
                  </a:cubicBezTo>
                  <a:cubicBezTo>
                    <a:pt x="367" y="960"/>
                    <a:pt x="450" y="781"/>
                    <a:pt x="523" y="630"/>
                  </a:cubicBezTo>
                  <a:cubicBezTo>
                    <a:pt x="606" y="466"/>
                    <a:pt x="656" y="302"/>
                    <a:pt x="694" y="120"/>
                  </a:cubicBezTo>
                  <a:cubicBezTo>
                    <a:pt x="707" y="54"/>
                    <a:pt x="649" y="1"/>
                    <a:pt x="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4"/>
            <p:cNvSpPr/>
            <p:nvPr/>
          </p:nvSpPr>
          <p:spPr>
            <a:xfrm rot="387233">
              <a:off x="4745659" y="2310703"/>
              <a:ext cx="19645" cy="26293"/>
            </a:xfrm>
            <a:custGeom>
              <a:avLst/>
              <a:gdLst/>
              <a:ahLst/>
              <a:cxnLst/>
              <a:rect l="l" t="t" r="r" b="b"/>
              <a:pathLst>
                <a:path w="783" h="1048" extrusionOk="0">
                  <a:moveTo>
                    <a:pt x="671" y="1"/>
                  </a:moveTo>
                  <a:cubicBezTo>
                    <a:pt x="643" y="1"/>
                    <a:pt x="616" y="13"/>
                    <a:pt x="599" y="43"/>
                  </a:cubicBezTo>
                  <a:cubicBezTo>
                    <a:pt x="512" y="206"/>
                    <a:pt x="401" y="359"/>
                    <a:pt x="287" y="503"/>
                  </a:cubicBezTo>
                  <a:cubicBezTo>
                    <a:pt x="185" y="632"/>
                    <a:pt x="55" y="743"/>
                    <a:pt x="17" y="906"/>
                  </a:cubicBezTo>
                  <a:cubicBezTo>
                    <a:pt x="0" y="975"/>
                    <a:pt x="50" y="1048"/>
                    <a:pt x="119" y="1048"/>
                  </a:cubicBezTo>
                  <a:cubicBezTo>
                    <a:pt x="129" y="1048"/>
                    <a:pt x="139" y="1046"/>
                    <a:pt x="150" y="1043"/>
                  </a:cubicBezTo>
                  <a:cubicBezTo>
                    <a:pt x="504" y="929"/>
                    <a:pt x="652" y="423"/>
                    <a:pt x="762" y="111"/>
                  </a:cubicBezTo>
                  <a:cubicBezTo>
                    <a:pt x="782" y="49"/>
                    <a:pt x="726" y="1"/>
                    <a:pt x="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4"/>
            <p:cNvSpPr/>
            <p:nvPr/>
          </p:nvSpPr>
          <p:spPr>
            <a:xfrm rot="387233">
              <a:off x="4702249" y="2344709"/>
              <a:ext cx="16057" cy="21150"/>
            </a:xfrm>
            <a:custGeom>
              <a:avLst/>
              <a:gdLst/>
              <a:ahLst/>
              <a:cxnLst/>
              <a:rect l="l" t="t" r="r" b="b"/>
              <a:pathLst>
                <a:path w="640" h="843" extrusionOk="0">
                  <a:moveTo>
                    <a:pt x="532" y="1"/>
                  </a:moveTo>
                  <a:cubicBezTo>
                    <a:pt x="505" y="1"/>
                    <a:pt x="479" y="14"/>
                    <a:pt x="463" y="44"/>
                  </a:cubicBezTo>
                  <a:cubicBezTo>
                    <a:pt x="398" y="169"/>
                    <a:pt x="318" y="288"/>
                    <a:pt x="234" y="397"/>
                  </a:cubicBezTo>
                  <a:cubicBezTo>
                    <a:pt x="154" y="493"/>
                    <a:pt x="52" y="599"/>
                    <a:pt x="17" y="721"/>
                  </a:cubicBezTo>
                  <a:cubicBezTo>
                    <a:pt x="0" y="784"/>
                    <a:pt x="51" y="842"/>
                    <a:pt x="110" y="842"/>
                  </a:cubicBezTo>
                  <a:cubicBezTo>
                    <a:pt x="118" y="842"/>
                    <a:pt x="127" y="841"/>
                    <a:pt x="135" y="839"/>
                  </a:cubicBezTo>
                  <a:cubicBezTo>
                    <a:pt x="424" y="767"/>
                    <a:pt x="561" y="367"/>
                    <a:pt x="622" y="112"/>
                  </a:cubicBezTo>
                  <a:cubicBezTo>
                    <a:pt x="640" y="52"/>
                    <a:pt x="585" y="1"/>
                    <a:pt x="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4"/>
            <p:cNvSpPr/>
            <p:nvPr/>
          </p:nvSpPr>
          <p:spPr>
            <a:xfrm rot="387233">
              <a:off x="4720229" y="2285225"/>
              <a:ext cx="19720" cy="23759"/>
            </a:xfrm>
            <a:custGeom>
              <a:avLst/>
              <a:gdLst/>
              <a:ahLst/>
              <a:cxnLst/>
              <a:rect l="l" t="t" r="r" b="b"/>
              <a:pathLst>
                <a:path w="786" h="947" extrusionOk="0">
                  <a:moveTo>
                    <a:pt x="654" y="0"/>
                  </a:moveTo>
                  <a:cubicBezTo>
                    <a:pt x="620" y="0"/>
                    <a:pt x="586" y="16"/>
                    <a:pt x="563" y="52"/>
                  </a:cubicBezTo>
                  <a:cubicBezTo>
                    <a:pt x="486" y="178"/>
                    <a:pt x="395" y="306"/>
                    <a:pt x="304" y="420"/>
                  </a:cubicBezTo>
                  <a:cubicBezTo>
                    <a:pt x="209" y="534"/>
                    <a:pt x="91" y="622"/>
                    <a:pt x="34" y="763"/>
                  </a:cubicBezTo>
                  <a:cubicBezTo>
                    <a:pt x="1" y="856"/>
                    <a:pt x="90" y="947"/>
                    <a:pt x="180" y="947"/>
                  </a:cubicBezTo>
                  <a:cubicBezTo>
                    <a:pt x="193" y="947"/>
                    <a:pt x="205" y="945"/>
                    <a:pt x="217" y="941"/>
                  </a:cubicBezTo>
                  <a:cubicBezTo>
                    <a:pt x="377" y="896"/>
                    <a:pt x="482" y="736"/>
                    <a:pt x="570" y="599"/>
                  </a:cubicBezTo>
                  <a:cubicBezTo>
                    <a:pt x="669" y="455"/>
                    <a:pt x="726" y="310"/>
                    <a:pt x="768" y="139"/>
                  </a:cubicBezTo>
                  <a:cubicBezTo>
                    <a:pt x="786" y="59"/>
                    <a:pt x="720" y="0"/>
                    <a:pt x="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4"/>
            <p:cNvSpPr/>
            <p:nvPr/>
          </p:nvSpPr>
          <p:spPr>
            <a:xfrm rot="387233">
              <a:off x="4719537" y="2252207"/>
              <a:ext cx="19695" cy="27472"/>
            </a:xfrm>
            <a:custGeom>
              <a:avLst/>
              <a:gdLst/>
              <a:ahLst/>
              <a:cxnLst/>
              <a:rect l="l" t="t" r="r" b="b"/>
              <a:pathLst>
                <a:path w="785" h="1095" extrusionOk="0">
                  <a:moveTo>
                    <a:pt x="640" y="1"/>
                  </a:moveTo>
                  <a:cubicBezTo>
                    <a:pt x="606" y="1"/>
                    <a:pt x="572" y="16"/>
                    <a:pt x="547" y="53"/>
                  </a:cubicBezTo>
                  <a:cubicBezTo>
                    <a:pt x="437" y="209"/>
                    <a:pt x="319" y="360"/>
                    <a:pt x="209" y="516"/>
                  </a:cubicBezTo>
                  <a:cubicBezTo>
                    <a:pt x="106" y="657"/>
                    <a:pt x="49" y="832"/>
                    <a:pt x="11" y="1004"/>
                  </a:cubicBezTo>
                  <a:cubicBezTo>
                    <a:pt x="0" y="1058"/>
                    <a:pt x="40" y="1095"/>
                    <a:pt x="84" y="1095"/>
                  </a:cubicBezTo>
                  <a:cubicBezTo>
                    <a:pt x="102" y="1095"/>
                    <a:pt x="120" y="1089"/>
                    <a:pt x="137" y="1076"/>
                  </a:cubicBezTo>
                  <a:cubicBezTo>
                    <a:pt x="273" y="962"/>
                    <a:pt x="398" y="832"/>
                    <a:pt x="479" y="676"/>
                  </a:cubicBezTo>
                  <a:cubicBezTo>
                    <a:pt x="566" y="505"/>
                    <a:pt x="649" y="334"/>
                    <a:pt x="737" y="163"/>
                  </a:cubicBezTo>
                  <a:cubicBezTo>
                    <a:pt x="784" y="76"/>
                    <a:pt x="714" y="1"/>
                    <a:pt x="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4"/>
            <p:cNvSpPr/>
            <p:nvPr/>
          </p:nvSpPr>
          <p:spPr>
            <a:xfrm rot="387233">
              <a:off x="4659962" y="2376103"/>
              <a:ext cx="15078" cy="21150"/>
            </a:xfrm>
            <a:custGeom>
              <a:avLst/>
              <a:gdLst/>
              <a:ahLst/>
              <a:cxnLst/>
              <a:rect l="l" t="t" r="r" b="b"/>
              <a:pathLst>
                <a:path w="601" h="843" extrusionOk="0">
                  <a:moveTo>
                    <a:pt x="384" y="1"/>
                  </a:moveTo>
                  <a:cubicBezTo>
                    <a:pt x="339" y="1"/>
                    <a:pt x="294" y="24"/>
                    <a:pt x="270" y="65"/>
                  </a:cubicBezTo>
                  <a:cubicBezTo>
                    <a:pt x="228" y="137"/>
                    <a:pt x="225" y="213"/>
                    <a:pt x="205" y="293"/>
                  </a:cubicBezTo>
                  <a:cubicBezTo>
                    <a:pt x="183" y="369"/>
                    <a:pt x="141" y="427"/>
                    <a:pt x="103" y="499"/>
                  </a:cubicBezTo>
                  <a:cubicBezTo>
                    <a:pt x="49" y="601"/>
                    <a:pt x="0" y="818"/>
                    <a:pt x="167" y="841"/>
                  </a:cubicBezTo>
                  <a:cubicBezTo>
                    <a:pt x="177" y="842"/>
                    <a:pt x="187" y="843"/>
                    <a:pt x="197" y="843"/>
                  </a:cubicBezTo>
                  <a:cubicBezTo>
                    <a:pt x="361" y="843"/>
                    <a:pt x="485" y="669"/>
                    <a:pt x="528" y="525"/>
                  </a:cubicBezTo>
                  <a:cubicBezTo>
                    <a:pt x="578" y="369"/>
                    <a:pt x="601" y="160"/>
                    <a:pt x="476" y="39"/>
                  </a:cubicBezTo>
                  <a:cubicBezTo>
                    <a:pt x="450" y="13"/>
                    <a:pt x="417" y="1"/>
                    <a:pt x="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4"/>
            <p:cNvSpPr/>
            <p:nvPr/>
          </p:nvSpPr>
          <p:spPr>
            <a:xfrm rot="387233">
              <a:off x="4683946" y="2384351"/>
              <a:ext cx="16559" cy="28451"/>
            </a:xfrm>
            <a:custGeom>
              <a:avLst/>
              <a:gdLst/>
              <a:ahLst/>
              <a:cxnLst/>
              <a:rect l="l" t="t" r="r" b="b"/>
              <a:pathLst>
                <a:path w="660" h="1134" extrusionOk="0">
                  <a:moveTo>
                    <a:pt x="567" y="1"/>
                  </a:moveTo>
                  <a:cubicBezTo>
                    <a:pt x="526" y="1"/>
                    <a:pt x="483" y="23"/>
                    <a:pt x="469" y="67"/>
                  </a:cubicBezTo>
                  <a:cubicBezTo>
                    <a:pt x="400" y="253"/>
                    <a:pt x="313" y="432"/>
                    <a:pt x="218" y="607"/>
                  </a:cubicBezTo>
                  <a:cubicBezTo>
                    <a:pt x="141" y="736"/>
                    <a:pt x="1" y="880"/>
                    <a:pt x="20" y="1040"/>
                  </a:cubicBezTo>
                  <a:cubicBezTo>
                    <a:pt x="26" y="1097"/>
                    <a:pt x="63" y="1133"/>
                    <a:pt x="118" y="1133"/>
                  </a:cubicBezTo>
                  <a:cubicBezTo>
                    <a:pt x="126" y="1133"/>
                    <a:pt x="133" y="1133"/>
                    <a:pt x="141" y="1131"/>
                  </a:cubicBezTo>
                  <a:cubicBezTo>
                    <a:pt x="332" y="1097"/>
                    <a:pt x="427" y="850"/>
                    <a:pt x="495" y="691"/>
                  </a:cubicBezTo>
                  <a:cubicBezTo>
                    <a:pt x="578" y="496"/>
                    <a:pt x="624" y="298"/>
                    <a:pt x="651" y="89"/>
                  </a:cubicBezTo>
                  <a:cubicBezTo>
                    <a:pt x="659" y="30"/>
                    <a:pt x="615"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4"/>
            <p:cNvSpPr/>
            <p:nvPr/>
          </p:nvSpPr>
          <p:spPr>
            <a:xfrm rot="387233">
              <a:off x="4310296" y="1932438"/>
              <a:ext cx="321290" cy="583670"/>
            </a:xfrm>
            <a:custGeom>
              <a:avLst/>
              <a:gdLst/>
              <a:ahLst/>
              <a:cxnLst/>
              <a:rect l="l" t="t" r="r" b="b"/>
              <a:pathLst>
                <a:path w="12806" h="23264" extrusionOk="0">
                  <a:moveTo>
                    <a:pt x="4600" y="0"/>
                  </a:moveTo>
                  <a:cubicBezTo>
                    <a:pt x="4508" y="0"/>
                    <a:pt x="4416" y="12"/>
                    <a:pt x="4323" y="34"/>
                  </a:cubicBezTo>
                  <a:cubicBezTo>
                    <a:pt x="0" y="1098"/>
                    <a:pt x="9072" y="19100"/>
                    <a:pt x="12806" y="23264"/>
                  </a:cubicBezTo>
                  <a:cubicBezTo>
                    <a:pt x="12806" y="23264"/>
                    <a:pt x="8822" y="0"/>
                    <a:pt x="4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4"/>
            <p:cNvSpPr/>
            <p:nvPr/>
          </p:nvSpPr>
          <p:spPr>
            <a:xfrm rot="387233">
              <a:off x="4528680" y="2360988"/>
              <a:ext cx="13648" cy="26971"/>
            </a:xfrm>
            <a:custGeom>
              <a:avLst/>
              <a:gdLst/>
              <a:ahLst/>
              <a:cxnLst/>
              <a:rect l="l" t="t" r="r" b="b"/>
              <a:pathLst>
                <a:path w="544" h="1075" extrusionOk="0">
                  <a:moveTo>
                    <a:pt x="68" y="1"/>
                  </a:moveTo>
                  <a:cubicBezTo>
                    <a:pt x="38" y="1"/>
                    <a:pt x="7" y="27"/>
                    <a:pt x="7" y="58"/>
                  </a:cubicBezTo>
                  <a:cubicBezTo>
                    <a:pt x="0" y="237"/>
                    <a:pt x="30" y="393"/>
                    <a:pt x="76" y="563"/>
                  </a:cubicBezTo>
                  <a:cubicBezTo>
                    <a:pt x="118" y="723"/>
                    <a:pt x="144" y="914"/>
                    <a:pt x="266" y="1031"/>
                  </a:cubicBezTo>
                  <a:cubicBezTo>
                    <a:pt x="299" y="1061"/>
                    <a:pt x="335" y="1074"/>
                    <a:pt x="370" y="1074"/>
                  </a:cubicBezTo>
                  <a:cubicBezTo>
                    <a:pt x="446" y="1074"/>
                    <a:pt x="514" y="1011"/>
                    <a:pt x="525" y="925"/>
                  </a:cubicBezTo>
                  <a:cubicBezTo>
                    <a:pt x="544" y="761"/>
                    <a:pt x="434" y="586"/>
                    <a:pt x="369" y="442"/>
                  </a:cubicBezTo>
                  <a:cubicBezTo>
                    <a:pt x="297" y="286"/>
                    <a:pt x="220" y="149"/>
                    <a:pt x="106" y="19"/>
                  </a:cubicBezTo>
                  <a:cubicBezTo>
                    <a:pt x="95" y="6"/>
                    <a:pt x="81" y="1"/>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4"/>
            <p:cNvSpPr/>
            <p:nvPr/>
          </p:nvSpPr>
          <p:spPr>
            <a:xfrm rot="387233">
              <a:off x="4549509" y="2351018"/>
              <a:ext cx="14752" cy="22003"/>
            </a:xfrm>
            <a:custGeom>
              <a:avLst/>
              <a:gdLst/>
              <a:ahLst/>
              <a:cxnLst/>
              <a:rect l="l" t="t" r="r" b="b"/>
              <a:pathLst>
                <a:path w="588" h="877" extrusionOk="0">
                  <a:moveTo>
                    <a:pt x="139" y="0"/>
                  </a:moveTo>
                  <a:cubicBezTo>
                    <a:pt x="72" y="0"/>
                    <a:pt x="1" y="61"/>
                    <a:pt x="26" y="141"/>
                  </a:cubicBezTo>
                  <a:cubicBezTo>
                    <a:pt x="72" y="281"/>
                    <a:pt x="105" y="426"/>
                    <a:pt x="151" y="571"/>
                  </a:cubicBezTo>
                  <a:cubicBezTo>
                    <a:pt x="193" y="688"/>
                    <a:pt x="227" y="844"/>
                    <a:pt x="372" y="874"/>
                  </a:cubicBezTo>
                  <a:cubicBezTo>
                    <a:pt x="380" y="876"/>
                    <a:pt x="388" y="876"/>
                    <a:pt x="395" y="876"/>
                  </a:cubicBezTo>
                  <a:cubicBezTo>
                    <a:pt x="439" y="876"/>
                    <a:pt x="479" y="857"/>
                    <a:pt x="505" y="818"/>
                  </a:cubicBezTo>
                  <a:cubicBezTo>
                    <a:pt x="588" y="697"/>
                    <a:pt x="505" y="560"/>
                    <a:pt x="444" y="446"/>
                  </a:cubicBezTo>
                  <a:cubicBezTo>
                    <a:pt x="375" y="312"/>
                    <a:pt x="300" y="186"/>
                    <a:pt x="227" y="53"/>
                  </a:cubicBezTo>
                  <a:cubicBezTo>
                    <a:pt x="207" y="16"/>
                    <a:pt x="174"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4"/>
            <p:cNvSpPr/>
            <p:nvPr/>
          </p:nvSpPr>
          <p:spPr>
            <a:xfrm rot="387233">
              <a:off x="4559076" y="2311953"/>
              <a:ext cx="10838" cy="19595"/>
            </a:xfrm>
            <a:custGeom>
              <a:avLst/>
              <a:gdLst/>
              <a:ahLst/>
              <a:cxnLst/>
              <a:rect l="l" t="t" r="r" b="b"/>
              <a:pathLst>
                <a:path w="432" h="781" extrusionOk="0">
                  <a:moveTo>
                    <a:pt x="102" y="0"/>
                  </a:moveTo>
                  <a:cubicBezTo>
                    <a:pt x="51" y="0"/>
                    <a:pt x="1" y="43"/>
                    <a:pt x="17" y="110"/>
                  </a:cubicBezTo>
                  <a:cubicBezTo>
                    <a:pt x="43" y="232"/>
                    <a:pt x="73" y="349"/>
                    <a:pt x="112" y="464"/>
                  </a:cubicBezTo>
                  <a:cubicBezTo>
                    <a:pt x="127" y="516"/>
                    <a:pt x="150" y="574"/>
                    <a:pt x="169" y="623"/>
                  </a:cubicBezTo>
                  <a:cubicBezTo>
                    <a:pt x="196" y="688"/>
                    <a:pt x="226" y="704"/>
                    <a:pt x="275" y="753"/>
                  </a:cubicBezTo>
                  <a:cubicBezTo>
                    <a:pt x="294" y="772"/>
                    <a:pt x="315" y="780"/>
                    <a:pt x="335" y="780"/>
                  </a:cubicBezTo>
                  <a:cubicBezTo>
                    <a:pt x="386" y="780"/>
                    <a:pt x="432" y="726"/>
                    <a:pt x="424" y="665"/>
                  </a:cubicBezTo>
                  <a:cubicBezTo>
                    <a:pt x="415" y="597"/>
                    <a:pt x="420" y="574"/>
                    <a:pt x="389" y="509"/>
                  </a:cubicBezTo>
                  <a:cubicBezTo>
                    <a:pt x="366" y="464"/>
                    <a:pt x="340" y="422"/>
                    <a:pt x="321" y="376"/>
                  </a:cubicBezTo>
                  <a:cubicBezTo>
                    <a:pt x="271" y="274"/>
                    <a:pt x="226" y="171"/>
                    <a:pt x="187" y="65"/>
                  </a:cubicBezTo>
                  <a:cubicBezTo>
                    <a:pt x="172" y="20"/>
                    <a:pt x="137"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4"/>
            <p:cNvSpPr/>
            <p:nvPr/>
          </p:nvSpPr>
          <p:spPr>
            <a:xfrm rot="387233">
              <a:off x="4524915" y="2300004"/>
              <a:ext cx="10813" cy="26519"/>
            </a:xfrm>
            <a:custGeom>
              <a:avLst/>
              <a:gdLst/>
              <a:ahLst/>
              <a:cxnLst/>
              <a:rect l="l" t="t" r="r" b="b"/>
              <a:pathLst>
                <a:path w="431" h="1057" extrusionOk="0">
                  <a:moveTo>
                    <a:pt x="115" y="1"/>
                  </a:moveTo>
                  <a:cubicBezTo>
                    <a:pt x="59" y="1"/>
                    <a:pt x="0" y="38"/>
                    <a:pt x="4" y="104"/>
                  </a:cubicBezTo>
                  <a:cubicBezTo>
                    <a:pt x="23" y="389"/>
                    <a:pt x="13" y="785"/>
                    <a:pt x="206" y="1016"/>
                  </a:cubicBezTo>
                  <a:cubicBezTo>
                    <a:pt x="230" y="1044"/>
                    <a:pt x="259" y="1056"/>
                    <a:pt x="289" y="1056"/>
                  </a:cubicBezTo>
                  <a:cubicBezTo>
                    <a:pt x="356" y="1056"/>
                    <a:pt x="424" y="996"/>
                    <a:pt x="427" y="925"/>
                  </a:cubicBezTo>
                  <a:cubicBezTo>
                    <a:pt x="430" y="781"/>
                    <a:pt x="362" y="648"/>
                    <a:pt x="320" y="511"/>
                  </a:cubicBezTo>
                  <a:cubicBezTo>
                    <a:pt x="274" y="367"/>
                    <a:pt x="237" y="226"/>
                    <a:pt x="210" y="74"/>
                  </a:cubicBezTo>
                  <a:cubicBezTo>
                    <a:pt x="202" y="24"/>
                    <a:pt x="159"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4"/>
            <p:cNvSpPr/>
            <p:nvPr/>
          </p:nvSpPr>
          <p:spPr>
            <a:xfrm rot="387233">
              <a:off x="4494824" y="2248905"/>
              <a:ext cx="11566" cy="21075"/>
            </a:xfrm>
            <a:custGeom>
              <a:avLst/>
              <a:gdLst/>
              <a:ahLst/>
              <a:cxnLst/>
              <a:rect l="l" t="t" r="r" b="b"/>
              <a:pathLst>
                <a:path w="461" h="840" extrusionOk="0">
                  <a:moveTo>
                    <a:pt x="114" y="1"/>
                  </a:moveTo>
                  <a:cubicBezTo>
                    <a:pt x="76" y="1"/>
                    <a:pt x="38" y="24"/>
                    <a:pt x="31" y="63"/>
                  </a:cubicBezTo>
                  <a:cubicBezTo>
                    <a:pt x="0" y="188"/>
                    <a:pt x="16" y="302"/>
                    <a:pt x="31" y="428"/>
                  </a:cubicBezTo>
                  <a:cubicBezTo>
                    <a:pt x="50" y="557"/>
                    <a:pt x="46" y="709"/>
                    <a:pt x="153" y="797"/>
                  </a:cubicBezTo>
                  <a:cubicBezTo>
                    <a:pt x="186" y="826"/>
                    <a:pt x="223" y="839"/>
                    <a:pt x="259" y="839"/>
                  </a:cubicBezTo>
                  <a:cubicBezTo>
                    <a:pt x="322" y="839"/>
                    <a:pt x="380" y="798"/>
                    <a:pt x="407" y="728"/>
                  </a:cubicBezTo>
                  <a:cubicBezTo>
                    <a:pt x="461" y="602"/>
                    <a:pt x="384" y="465"/>
                    <a:pt x="339" y="344"/>
                  </a:cubicBezTo>
                  <a:cubicBezTo>
                    <a:pt x="297" y="226"/>
                    <a:pt x="256" y="123"/>
                    <a:pt x="172" y="25"/>
                  </a:cubicBezTo>
                  <a:cubicBezTo>
                    <a:pt x="157" y="8"/>
                    <a:pt x="135"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4"/>
            <p:cNvSpPr/>
            <p:nvPr/>
          </p:nvSpPr>
          <p:spPr>
            <a:xfrm rot="387233">
              <a:off x="4513417" y="2234137"/>
              <a:ext cx="15580" cy="27447"/>
            </a:xfrm>
            <a:custGeom>
              <a:avLst/>
              <a:gdLst/>
              <a:ahLst/>
              <a:cxnLst/>
              <a:rect l="l" t="t" r="r" b="b"/>
              <a:pathLst>
                <a:path w="621" h="1094" extrusionOk="0">
                  <a:moveTo>
                    <a:pt x="186" y="0"/>
                  </a:moveTo>
                  <a:cubicBezTo>
                    <a:pt x="96" y="0"/>
                    <a:pt x="1" y="77"/>
                    <a:pt x="23" y="194"/>
                  </a:cubicBezTo>
                  <a:cubicBezTo>
                    <a:pt x="58" y="361"/>
                    <a:pt x="100" y="524"/>
                    <a:pt x="157" y="680"/>
                  </a:cubicBezTo>
                  <a:cubicBezTo>
                    <a:pt x="210" y="824"/>
                    <a:pt x="256" y="987"/>
                    <a:pt x="388" y="1071"/>
                  </a:cubicBezTo>
                  <a:cubicBezTo>
                    <a:pt x="412" y="1087"/>
                    <a:pt x="438" y="1094"/>
                    <a:pt x="462" y="1094"/>
                  </a:cubicBezTo>
                  <a:cubicBezTo>
                    <a:pt x="540" y="1094"/>
                    <a:pt x="610" y="1025"/>
                    <a:pt x="613" y="942"/>
                  </a:cubicBezTo>
                  <a:cubicBezTo>
                    <a:pt x="621" y="794"/>
                    <a:pt x="518" y="673"/>
                    <a:pt x="465" y="539"/>
                  </a:cubicBezTo>
                  <a:cubicBezTo>
                    <a:pt x="404" y="403"/>
                    <a:pt x="362" y="257"/>
                    <a:pt x="324" y="113"/>
                  </a:cubicBezTo>
                  <a:cubicBezTo>
                    <a:pt x="304" y="34"/>
                    <a:pt x="246"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4"/>
            <p:cNvSpPr/>
            <p:nvPr/>
          </p:nvSpPr>
          <p:spPr>
            <a:xfrm rot="387233">
              <a:off x="4534957" y="2203158"/>
              <a:ext cx="13021" cy="21802"/>
            </a:xfrm>
            <a:custGeom>
              <a:avLst/>
              <a:gdLst/>
              <a:ahLst/>
              <a:cxnLst/>
              <a:rect l="l" t="t" r="r" b="b"/>
              <a:pathLst>
                <a:path w="519" h="869" extrusionOk="0">
                  <a:moveTo>
                    <a:pt x="173" y="0"/>
                  </a:moveTo>
                  <a:cubicBezTo>
                    <a:pt x="87" y="0"/>
                    <a:pt x="0" y="91"/>
                    <a:pt x="56" y="191"/>
                  </a:cubicBezTo>
                  <a:cubicBezTo>
                    <a:pt x="165" y="393"/>
                    <a:pt x="257" y="613"/>
                    <a:pt x="344" y="822"/>
                  </a:cubicBezTo>
                  <a:cubicBezTo>
                    <a:pt x="359" y="855"/>
                    <a:pt x="387" y="869"/>
                    <a:pt x="417" y="869"/>
                  </a:cubicBezTo>
                  <a:cubicBezTo>
                    <a:pt x="466" y="869"/>
                    <a:pt x="518" y="831"/>
                    <a:pt x="516" y="776"/>
                  </a:cubicBezTo>
                  <a:cubicBezTo>
                    <a:pt x="500" y="510"/>
                    <a:pt x="416" y="286"/>
                    <a:pt x="276" y="62"/>
                  </a:cubicBezTo>
                  <a:cubicBezTo>
                    <a:pt x="250" y="18"/>
                    <a:pt x="212"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4"/>
            <p:cNvSpPr/>
            <p:nvPr/>
          </p:nvSpPr>
          <p:spPr>
            <a:xfrm rot="387233">
              <a:off x="4512052" y="2144946"/>
              <a:ext cx="15078" cy="25917"/>
            </a:xfrm>
            <a:custGeom>
              <a:avLst/>
              <a:gdLst/>
              <a:ahLst/>
              <a:cxnLst/>
              <a:rect l="l" t="t" r="r" b="b"/>
              <a:pathLst>
                <a:path w="601" h="1033" extrusionOk="0">
                  <a:moveTo>
                    <a:pt x="163" y="1"/>
                  </a:moveTo>
                  <a:cubicBezTo>
                    <a:pt x="86" y="1"/>
                    <a:pt x="1" y="70"/>
                    <a:pt x="36" y="155"/>
                  </a:cubicBezTo>
                  <a:cubicBezTo>
                    <a:pt x="154" y="434"/>
                    <a:pt x="245" y="776"/>
                    <a:pt x="443" y="1008"/>
                  </a:cubicBezTo>
                  <a:cubicBezTo>
                    <a:pt x="457" y="1025"/>
                    <a:pt x="478" y="1033"/>
                    <a:pt x="500" y="1033"/>
                  </a:cubicBezTo>
                  <a:cubicBezTo>
                    <a:pt x="548" y="1033"/>
                    <a:pt x="600" y="995"/>
                    <a:pt x="594" y="943"/>
                  </a:cubicBezTo>
                  <a:cubicBezTo>
                    <a:pt x="561" y="639"/>
                    <a:pt x="382" y="338"/>
                    <a:pt x="257" y="60"/>
                  </a:cubicBezTo>
                  <a:cubicBezTo>
                    <a:pt x="239" y="19"/>
                    <a:pt x="202"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4"/>
            <p:cNvSpPr/>
            <p:nvPr/>
          </p:nvSpPr>
          <p:spPr>
            <a:xfrm rot="387233">
              <a:off x="4486771" y="2192933"/>
              <a:ext cx="12595" cy="20999"/>
            </a:xfrm>
            <a:custGeom>
              <a:avLst/>
              <a:gdLst/>
              <a:ahLst/>
              <a:cxnLst/>
              <a:rect l="l" t="t" r="r" b="b"/>
              <a:pathLst>
                <a:path w="502" h="837" extrusionOk="0">
                  <a:moveTo>
                    <a:pt x="116" y="0"/>
                  </a:moveTo>
                  <a:cubicBezTo>
                    <a:pt x="57" y="0"/>
                    <a:pt x="0" y="49"/>
                    <a:pt x="12" y="128"/>
                  </a:cubicBezTo>
                  <a:cubicBezTo>
                    <a:pt x="31" y="257"/>
                    <a:pt x="54" y="383"/>
                    <a:pt x="96" y="508"/>
                  </a:cubicBezTo>
                  <a:cubicBezTo>
                    <a:pt x="133" y="622"/>
                    <a:pt x="164" y="763"/>
                    <a:pt x="278" y="820"/>
                  </a:cubicBezTo>
                  <a:cubicBezTo>
                    <a:pt x="299" y="831"/>
                    <a:pt x="325" y="837"/>
                    <a:pt x="350" y="837"/>
                  </a:cubicBezTo>
                  <a:cubicBezTo>
                    <a:pt x="411" y="837"/>
                    <a:pt x="473" y="805"/>
                    <a:pt x="483" y="740"/>
                  </a:cubicBezTo>
                  <a:cubicBezTo>
                    <a:pt x="502" y="607"/>
                    <a:pt x="438" y="527"/>
                    <a:pt x="377" y="413"/>
                  </a:cubicBezTo>
                  <a:cubicBezTo>
                    <a:pt x="319" y="299"/>
                    <a:pt x="263" y="188"/>
                    <a:pt x="217" y="71"/>
                  </a:cubicBezTo>
                  <a:cubicBezTo>
                    <a:pt x="196" y="22"/>
                    <a:pt x="155"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4"/>
            <p:cNvSpPr/>
            <p:nvPr/>
          </p:nvSpPr>
          <p:spPr>
            <a:xfrm rot="387233">
              <a:off x="4464887" y="2170388"/>
              <a:ext cx="10036" cy="19845"/>
            </a:xfrm>
            <a:custGeom>
              <a:avLst/>
              <a:gdLst/>
              <a:ahLst/>
              <a:cxnLst/>
              <a:rect l="l" t="t" r="r" b="b"/>
              <a:pathLst>
                <a:path w="400" h="791" extrusionOk="0">
                  <a:moveTo>
                    <a:pt x="132" y="1"/>
                  </a:moveTo>
                  <a:cubicBezTo>
                    <a:pt x="88" y="1"/>
                    <a:pt x="47" y="24"/>
                    <a:pt x="39" y="77"/>
                  </a:cubicBezTo>
                  <a:cubicBezTo>
                    <a:pt x="4" y="289"/>
                    <a:pt x="1" y="693"/>
                    <a:pt x="240" y="784"/>
                  </a:cubicBezTo>
                  <a:cubicBezTo>
                    <a:pt x="252" y="789"/>
                    <a:pt x="263" y="791"/>
                    <a:pt x="275" y="791"/>
                  </a:cubicBezTo>
                  <a:cubicBezTo>
                    <a:pt x="335" y="791"/>
                    <a:pt x="382" y="728"/>
                    <a:pt x="389" y="670"/>
                  </a:cubicBezTo>
                  <a:cubicBezTo>
                    <a:pt x="400" y="571"/>
                    <a:pt x="324" y="491"/>
                    <a:pt x="290" y="400"/>
                  </a:cubicBezTo>
                  <a:cubicBezTo>
                    <a:pt x="255" y="305"/>
                    <a:pt x="244" y="206"/>
                    <a:pt x="248" y="107"/>
                  </a:cubicBezTo>
                  <a:cubicBezTo>
                    <a:pt x="250" y="40"/>
                    <a:pt x="189"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4"/>
            <p:cNvSpPr/>
            <p:nvPr/>
          </p:nvSpPr>
          <p:spPr>
            <a:xfrm rot="387233">
              <a:off x="4465044" y="2132241"/>
              <a:ext cx="17638" cy="23257"/>
            </a:xfrm>
            <a:custGeom>
              <a:avLst/>
              <a:gdLst/>
              <a:ahLst/>
              <a:cxnLst/>
              <a:rect l="l" t="t" r="r" b="b"/>
              <a:pathLst>
                <a:path w="703" h="927" extrusionOk="0">
                  <a:moveTo>
                    <a:pt x="129" y="1"/>
                  </a:moveTo>
                  <a:cubicBezTo>
                    <a:pt x="65" y="1"/>
                    <a:pt x="0" y="42"/>
                    <a:pt x="6" y="116"/>
                  </a:cubicBezTo>
                  <a:cubicBezTo>
                    <a:pt x="29" y="298"/>
                    <a:pt x="79" y="473"/>
                    <a:pt x="174" y="625"/>
                  </a:cubicBezTo>
                  <a:cubicBezTo>
                    <a:pt x="257" y="754"/>
                    <a:pt x="429" y="895"/>
                    <a:pt x="585" y="925"/>
                  </a:cubicBezTo>
                  <a:cubicBezTo>
                    <a:pt x="590" y="926"/>
                    <a:pt x="595" y="927"/>
                    <a:pt x="599" y="927"/>
                  </a:cubicBezTo>
                  <a:cubicBezTo>
                    <a:pt x="652" y="927"/>
                    <a:pt x="703" y="871"/>
                    <a:pt x="664" y="818"/>
                  </a:cubicBezTo>
                  <a:cubicBezTo>
                    <a:pt x="631" y="765"/>
                    <a:pt x="580" y="723"/>
                    <a:pt x="543" y="674"/>
                  </a:cubicBezTo>
                  <a:cubicBezTo>
                    <a:pt x="494" y="618"/>
                    <a:pt x="459" y="549"/>
                    <a:pt x="413" y="488"/>
                  </a:cubicBezTo>
                  <a:cubicBezTo>
                    <a:pt x="326" y="367"/>
                    <a:pt x="269" y="233"/>
                    <a:pt x="243" y="85"/>
                  </a:cubicBezTo>
                  <a:cubicBezTo>
                    <a:pt x="231" y="27"/>
                    <a:pt x="180"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4"/>
            <p:cNvSpPr/>
            <p:nvPr/>
          </p:nvSpPr>
          <p:spPr>
            <a:xfrm rot="387233">
              <a:off x="4483552" y="2105081"/>
              <a:ext cx="13347" cy="23308"/>
            </a:xfrm>
            <a:custGeom>
              <a:avLst/>
              <a:gdLst/>
              <a:ahLst/>
              <a:cxnLst/>
              <a:rect l="l" t="t" r="r" b="b"/>
              <a:pathLst>
                <a:path w="532" h="929" extrusionOk="0">
                  <a:moveTo>
                    <a:pt x="123" y="1"/>
                  </a:moveTo>
                  <a:cubicBezTo>
                    <a:pt x="61" y="1"/>
                    <a:pt x="0" y="67"/>
                    <a:pt x="37" y="142"/>
                  </a:cubicBezTo>
                  <a:cubicBezTo>
                    <a:pt x="94" y="268"/>
                    <a:pt x="140" y="402"/>
                    <a:pt x="178" y="535"/>
                  </a:cubicBezTo>
                  <a:cubicBezTo>
                    <a:pt x="212" y="649"/>
                    <a:pt x="231" y="781"/>
                    <a:pt x="296" y="881"/>
                  </a:cubicBezTo>
                  <a:cubicBezTo>
                    <a:pt x="315" y="912"/>
                    <a:pt x="351" y="928"/>
                    <a:pt x="386" y="928"/>
                  </a:cubicBezTo>
                  <a:cubicBezTo>
                    <a:pt x="428" y="928"/>
                    <a:pt x="468" y="905"/>
                    <a:pt x="478" y="858"/>
                  </a:cubicBezTo>
                  <a:cubicBezTo>
                    <a:pt x="531" y="584"/>
                    <a:pt x="342" y="272"/>
                    <a:pt x="201" y="48"/>
                  </a:cubicBezTo>
                  <a:cubicBezTo>
                    <a:pt x="181" y="14"/>
                    <a:pt x="152"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4"/>
            <p:cNvSpPr/>
            <p:nvPr/>
          </p:nvSpPr>
          <p:spPr>
            <a:xfrm rot="387233">
              <a:off x="4504941" y="2071303"/>
              <a:ext cx="14752" cy="25265"/>
            </a:xfrm>
            <a:custGeom>
              <a:avLst/>
              <a:gdLst/>
              <a:ahLst/>
              <a:cxnLst/>
              <a:rect l="l" t="t" r="r" b="b"/>
              <a:pathLst>
                <a:path w="588" h="1007" extrusionOk="0">
                  <a:moveTo>
                    <a:pt x="120" y="1"/>
                  </a:moveTo>
                  <a:cubicBezTo>
                    <a:pt x="60" y="1"/>
                    <a:pt x="0" y="53"/>
                    <a:pt x="18" y="128"/>
                  </a:cubicBezTo>
                  <a:cubicBezTo>
                    <a:pt x="98" y="435"/>
                    <a:pt x="151" y="789"/>
                    <a:pt x="424" y="995"/>
                  </a:cubicBezTo>
                  <a:cubicBezTo>
                    <a:pt x="437" y="1003"/>
                    <a:pt x="450" y="1007"/>
                    <a:pt x="463" y="1007"/>
                  </a:cubicBezTo>
                  <a:cubicBezTo>
                    <a:pt x="505" y="1007"/>
                    <a:pt x="540" y="963"/>
                    <a:pt x="546" y="922"/>
                  </a:cubicBezTo>
                  <a:cubicBezTo>
                    <a:pt x="588" y="599"/>
                    <a:pt x="368" y="310"/>
                    <a:pt x="204" y="47"/>
                  </a:cubicBezTo>
                  <a:cubicBezTo>
                    <a:pt x="183" y="15"/>
                    <a:pt x="152"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4"/>
            <p:cNvSpPr/>
            <p:nvPr/>
          </p:nvSpPr>
          <p:spPr>
            <a:xfrm rot="387233">
              <a:off x="4442049" y="2063446"/>
              <a:ext cx="10337" cy="21025"/>
            </a:xfrm>
            <a:custGeom>
              <a:avLst/>
              <a:gdLst/>
              <a:ahLst/>
              <a:cxnLst/>
              <a:rect l="l" t="t" r="r" b="b"/>
              <a:pathLst>
                <a:path w="412" h="838" extrusionOk="0">
                  <a:moveTo>
                    <a:pt x="130" y="0"/>
                  </a:moveTo>
                  <a:cubicBezTo>
                    <a:pt x="66" y="0"/>
                    <a:pt x="1" y="42"/>
                    <a:pt x="9" y="120"/>
                  </a:cubicBezTo>
                  <a:cubicBezTo>
                    <a:pt x="24" y="253"/>
                    <a:pt x="29" y="382"/>
                    <a:pt x="43" y="515"/>
                  </a:cubicBezTo>
                  <a:cubicBezTo>
                    <a:pt x="55" y="633"/>
                    <a:pt x="59" y="766"/>
                    <a:pt x="176" y="823"/>
                  </a:cubicBezTo>
                  <a:cubicBezTo>
                    <a:pt x="195" y="832"/>
                    <a:pt x="216" y="837"/>
                    <a:pt x="236" y="837"/>
                  </a:cubicBezTo>
                  <a:cubicBezTo>
                    <a:pt x="266" y="837"/>
                    <a:pt x="295" y="827"/>
                    <a:pt x="317" y="805"/>
                  </a:cubicBezTo>
                  <a:cubicBezTo>
                    <a:pt x="412" y="709"/>
                    <a:pt x="374" y="591"/>
                    <a:pt x="348" y="473"/>
                  </a:cubicBezTo>
                  <a:cubicBezTo>
                    <a:pt x="317" y="344"/>
                    <a:pt x="280" y="219"/>
                    <a:pt x="249" y="86"/>
                  </a:cubicBezTo>
                  <a:cubicBezTo>
                    <a:pt x="235" y="28"/>
                    <a:pt x="183"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4"/>
            <p:cNvSpPr/>
            <p:nvPr/>
          </p:nvSpPr>
          <p:spPr>
            <a:xfrm rot="387233">
              <a:off x="4467004" y="2047030"/>
              <a:ext cx="11165" cy="22505"/>
            </a:xfrm>
            <a:custGeom>
              <a:avLst/>
              <a:gdLst/>
              <a:ahLst/>
              <a:cxnLst/>
              <a:rect l="l" t="t" r="r" b="b"/>
              <a:pathLst>
                <a:path w="445" h="897" extrusionOk="0">
                  <a:moveTo>
                    <a:pt x="130" y="0"/>
                  </a:moveTo>
                  <a:cubicBezTo>
                    <a:pt x="77" y="0"/>
                    <a:pt x="20" y="39"/>
                    <a:pt x="15" y="104"/>
                  </a:cubicBezTo>
                  <a:cubicBezTo>
                    <a:pt x="0" y="355"/>
                    <a:pt x="11" y="762"/>
                    <a:pt x="285" y="884"/>
                  </a:cubicBezTo>
                  <a:cubicBezTo>
                    <a:pt x="302" y="892"/>
                    <a:pt x="319" y="896"/>
                    <a:pt x="335" y="896"/>
                  </a:cubicBezTo>
                  <a:cubicBezTo>
                    <a:pt x="385" y="896"/>
                    <a:pt x="424" y="859"/>
                    <a:pt x="429" y="804"/>
                  </a:cubicBezTo>
                  <a:cubicBezTo>
                    <a:pt x="445" y="679"/>
                    <a:pt x="388" y="560"/>
                    <a:pt x="342" y="446"/>
                  </a:cubicBezTo>
                  <a:cubicBezTo>
                    <a:pt x="297" y="329"/>
                    <a:pt x="247" y="200"/>
                    <a:pt x="220" y="74"/>
                  </a:cubicBezTo>
                  <a:cubicBezTo>
                    <a:pt x="209" y="23"/>
                    <a:pt x="170"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4"/>
            <p:cNvSpPr/>
            <p:nvPr/>
          </p:nvSpPr>
          <p:spPr>
            <a:xfrm rot="387233">
              <a:off x="4487655" y="2004578"/>
              <a:ext cx="13523" cy="21426"/>
            </a:xfrm>
            <a:custGeom>
              <a:avLst/>
              <a:gdLst/>
              <a:ahLst/>
              <a:cxnLst/>
              <a:rect l="l" t="t" r="r" b="b"/>
              <a:pathLst>
                <a:path w="539" h="854" extrusionOk="0">
                  <a:moveTo>
                    <a:pt x="174" y="1"/>
                  </a:moveTo>
                  <a:cubicBezTo>
                    <a:pt x="90" y="1"/>
                    <a:pt x="1" y="80"/>
                    <a:pt x="29" y="180"/>
                  </a:cubicBezTo>
                  <a:cubicBezTo>
                    <a:pt x="63" y="314"/>
                    <a:pt x="105" y="446"/>
                    <a:pt x="143" y="575"/>
                  </a:cubicBezTo>
                  <a:cubicBezTo>
                    <a:pt x="181" y="701"/>
                    <a:pt x="234" y="796"/>
                    <a:pt x="356" y="849"/>
                  </a:cubicBezTo>
                  <a:cubicBezTo>
                    <a:pt x="364" y="852"/>
                    <a:pt x="373" y="854"/>
                    <a:pt x="383" y="854"/>
                  </a:cubicBezTo>
                  <a:cubicBezTo>
                    <a:pt x="420" y="854"/>
                    <a:pt x="462" y="831"/>
                    <a:pt x="478" y="800"/>
                  </a:cubicBezTo>
                  <a:cubicBezTo>
                    <a:pt x="539" y="679"/>
                    <a:pt x="500" y="565"/>
                    <a:pt x="451" y="446"/>
                  </a:cubicBezTo>
                  <a:cubicBezTo>
                    <a:pt x="397" y="321"/>
                    <a:pt x="344" y="195"/>
                    <a:pt x="283" y="70"/>
                  </a:cubicBezTo>
                  <a:cubicBezTo>
                    <a:pt x="259" y="21"/>
                    <a:pt x="217"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4"/>
            <p:cNvSpPr/>
            <p:nvPr/>
          </p:nvSpPr>
          <p:spPr>
            <a:xfrm rot="387233">
              <a:off x="4460560" y="1946444"/>
              <a:ext cx="9258" cy="25465"/>
            </a:xfrm>
            <a:custGeom>
              <a:avLst/>
              <a:gdLst/>
              <a:ahLst/>
              <a:cxnLst/>
              <a:rect l="l" t="t" r="r" b="b"/>
              <a:pathLst>
                <a:path w="369" h="1015" extrusionOk="0">
                  <a:moveTo>
                    <a:pt x="68" y="0"/>
                  </a:moveTo>
                  <a:cubicBezTo>
                    <a:pt x="33" y="0"/>
                    <a:pt x="1" y="22"/>
                    <a:pt x="7" y="68"/>
                  </a:cubicBezTo>
                  <a:cubicBezTo>
                    <a:pt x="45" y="375"/>
                    <a:pt x="56" y="691"/>
                    <a:pt x="197" y="972"/>
                  </a:cubicBezTo>
                  <a:cubicBezTo>
                    <a:pt x="213" y="1002"/>
                    <a:pt x="240" y="1015"/>
                    <a:pt x="267" y="1015"/>
                  </a:cubicBezTo>
                  <a:cubicBezTo>
                    <a:pt x="313" y="1015"/>
                    <a:pt x="362" y="979"/>
                    <a:pt x="364" y="926"/>
                  </a:cubicBezTo>
                  <a:cubicBezTo>
                    <a:pt x="368" y="619"/>
                    <a:pt x="239" y="337"/>
                    <a:pt x="140" y="48"/>
                  </a:cubicBezTo>
                  <a:cubicBezTo>
                    <a:pt x="129" y="17"/>
                    <a:pt x="98" y="0"/>
                    <a:pt x="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4"/>
            <p:cNvSpPr/>
            <p:nvPr/>
          </p:nvSpPr>
          <p:spPr>
            <a:xfrm rot="387233">
              <a:off x="4439754" y="1960566"/>
              <a:ext cx="10412" cy="16935"/>
            </a:xfrm>
            <a:custGeom>
              <a:avLst/>
              <a:gdLst/>
              <a:ahLst/>
              <a:cxnLst/>
              <a:rect l="l" t="t" r="r" b="b"/>
              <a:pathLst>
                <a:path w="415" h="675" extrusionOk="0">
                  <a:moveTo>
                    <a:pt x="172" y="1"/>
                  </a:moveTo>
                  <a:cubicBezTo>
                    <a:pt x="124" y="1"/>
                    <a:pt x="73" y="28"/>
                    <a:pt x="65" y="78"/>
                  </a:cubicBezTo>
                  <a:cubicBezTo>
                    <a:pt x="34" y="241"/>
                    <a:pt x="0" y="461"/>
                    <a:pt x="99" y="610"/>
                  </a:cubicBezTo>
                  <a:cubicBezTo>
                    <a:pt x="128" y="654"/>
                    <a:pt x="171" y="674"/>
                    <a:pt x="213" y="674"/>
                  </a:cubicBezTo>
                  <a:cubicBezTo>
                    <a:pt x="270" y="674"/>
                    <a:pt x="326" y="638"/>
                    <a:pt x="350" y="575"/>
                  </a:cubicBezTo>
                  <a:cubicBezTo>
                    <a:pt x="414" y="412"/>
                    <a:pt x="323" y="203"/>
                    <a:pt x="258" y="51"/>
                  </a:cubicBezTo>
                  <a:cubicBezTo>
                    <a:pt x="244" y="16"/>
                    <a:pt x="209"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4"/>
            <p:cNvSpPr/>
            <p:nvPr/>
          </p:nvSpPr>
          <p:spPr>
            <a:xfrm rot="387233">
              <a:off x="4432852" y="2011874"/>
              <a:ext cx="9860" cy="18917"/>
            </a:xfrm>
            <a:custGeom>
              <a:avLst/>
              <a:gdLst/>
              <a:ahLst/>
              <a:cxnLst/>
              <a:rect l="l" t="t" r="r" b="b"/>
              <a:pathLst>
                <a:path w="393" h="754" extrusionOk="0">
                  <a:moveTo>
                    <a:pt x="150" y="0"/>
                  </a:moveTo>
                  <a:cubicBezTo>
                    <a:pt x="117" y="0"/>
                    <a:pt x="86" y="18"/>
                    <a:pt x="81" y="59"/>
                  </a:cubicBezTo>
                  <a:cubicBezTo>
                    <a:pt x="54" y="241"/>
                    <a:pt x="1" y="534"/>
                    <a:pt x="111" y="698"/>
                  </a:cubicBezTo>
                  <a:cubicBezTo>
                    <a:pt x="136" y="732"/>
                    <a:pt x="179" y="754"/>
                    <a:pt x="220" y="754"/>
                  </a:cubicBezTo>
                  <a:cubicBezTo>
                    <a:pt x="257" y="754"/>
                    <a:pt x="291" y="737"/>
                    <a:pt x="309" y="698"/>
                  </a:cubicBezTo>
                  <a:cubicBezTo>
                    <a:pt x="392" y="512"/>
                    <a:pt x="301" y="245"/>
                    <a:pt x="241" y="59"/>
                  </a:cubicBezTo>
                  <a:cubicBezTo>
                    <a:pt x="229" y="23"/>
                    <a:pt x="188"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4"/>
            <p:cNvSpPr/>
            <p:nvPr/>
          </p:nvSpPr>
          <p:spPr>
            <a:xfrm rot="387233">
              <a:off x="4458691" y="1998142"/>
              <a:ext cx="14251" cy="31286"/>
            </a:xfrm>
            <a:custGeom>
              <a:avLst/>
              <a:gdLst/>
              <a:ahLst/>
              <a:cxnLst/>
              <a:rect l="l" t="t" r="r" b="b"/>
              <a:pathLst>
                <a:path w="568" h="1247" extrusionOk="0">
                  <a:moveTo>
                    <a:pt x="122" y="1"/>
                  </a:moveTo>
                  <a:cubicBezTo>
                    <a:pt x="74" y="1"/>
                    <a:pt x="27" y="33"/>
                    <a:pt x="23" y="99"/>
                  </a:cubicBezTo>
                  <a:cubicBezTo>
                    <a:pt x="0" y="460"/>
                    <a:pt x="16" y="985"/>
                    <a:pt x="331" y="1224"/>
                  </a:cubicBezTo>
                  <a:cubicBezTo>
                    <a:pt x="352" y="1240"/>
                    <a:pt x="376" y="1247"/>
                    <a:pt x="401" y="1247"/>
                  </a:cubicBezTo>
                  <a:cubicBezTo>
                    <a:pt x="481" y="1247"/>
                    <a:pt x="568" y="1176"/>
                    <a:pt x="559" y="1091"/>
                  </a:cubicBezTo>
                  <a:cubicBezTo>
                    <a:pt x="540" y="928"/>
                    <a:pt x="445" y="802"/>
                    <a:pt x="384" y="651"/>
                  </a:cubicBezTo>
                  <a:cubicBezTo>
                    <a:pt x="316" y="479"/>
                    <a:pt x="251" y="286"/>
                    <a:pt x="228" y="99"/>
                  </a:cubicBezTo>
                  <a:cubicBezTo>
                    <a:pt x="221" y="34"/>
                    <a:pt x="171"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4"/>
            <p:cNvSpPr/>
            <p:nvPr/>
          </p:nvSpPr>
          <p:spPr>
            <a:xfrm rot="387233">
              <a:off x="3930908" y="2256260"/>
              <a:ext cx="677654" cy="263635"/>
            </a:xfrm>
            <a:custGeom>
              <a:avLst/>
              <a:gdLst/>
              <a:ahLst/>
              <a:cxnLst/>
              <a:rect l="l" t="t" r="r" b="b"/>
              <a:pathLst>
                <a:path w="27010" h="10508" extrusionOk="0">
                  <a:moveTo>
                    <a:pt x="4007" y="1"/>
                  </a:moveTo>
                  <a:cubicBezTo>
                    <a:pt x="3262" y="1"/>
                    <a:pt x="2716" y="181"/>
                    <a:pt x="2434" y="588"/>
                  </a:cubicBezTo>
                  <a:cubicBezTo>
                    <a:pt x="0" y="4110"/>
                    <a:pt x="27009" y="10508"/>
                    <a:pt x="27009" y="10508"/>
                  </a:cubicBezTo>
                  <a:cubicBezTo>
                    <a:pt x="27009" y="10508"/>
                    <a:pt x="9698" y="1"/>
                    <a:pt x="4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4"/>
            <p:cNvSpPr/>
            <p:nvPr/>
          </p:nvSpPr>
          <p:spPr>
            <a:xfrm rot="387233">
              <a:off x="4183345" y="2362053"/>
              <a:ext cx="24838" cy="13498"/>
            </a:xfrm>
            <a:custGeom>
              <a:avLst/>
              <a:gdLst/>
              <a:ahLst/>
              <a:cxnLst/>
              <a:rect l="l" t="t" r="r" b="b"/>
              <a:pathLst>
                <a:path w="990" h="538" extrusionOk="0">
                  <a:moveTo>
                    <a:pt x="116" y="0"/>
                  </a:moveTo>
                  <a:cubicBezTo>
                    <a:pt x="34" y="0"/>
                    <a:pt x="0" y="108"/>
                    <a:pt x="51" y="169"/>
                  </a:cubicBezTo>
                  <a:cubicBezTo>
                    <a:pt x="138" y="287"/>
                    <a:pt x="291" y="370"/>
                    <a:pt x="424" y="431"/>
                  </a:cubicBezTo>
                  <a:cubicBezTo>
                    <a:pt x="522" y="479"/>
                    <a:pt x="645" y="537"/>
                    <a:pt x="760" y="537"/>
                  </a:cubicBezTo>
                  <a:cubicBezTo>
                    <a:pt x="792" y="537"/>
                    <a:pt x="823" y="533"/>
                    <a:pt x="853" y="522"/>
                  </a:cubicBezTo>
                  <a:cubicBezTo>
                    <a:pt x="941" y="492"/>
                    <a:pt x="990" y="374"/>
                    <a:pt x="910" y="301"/>
                  </a:cubicBezTo>
                  <a:cubicBezTo>
                    <a:pt x="812" y="215"/>
                    <a:pt x="663" y="206"/>
                    <a:pt x="534" y="164"/>
                  </a:cubicBezTo>
                  <a:cubicBezTo>
                    <a:pt x="401" y="123"/>
                    <a:pt x="279" y="50"/>
                    <a:pt x="146" y="5"/>
                  </a:cubicBezTo>
                  <a:cubicBezTo>
                    <a:pt x="135" y="2"/>
                    <a:pt x="125"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4"/>
            <p:cNvSpPr/>
            <p:nvPr/>
          </p:nvSpPr>
          <p:spPr>
            <a:xfrm rot="387233">
              <a:off x="4201130" y="2340989"/>
              <a:ext cx="27196" cy="11842"/>
            </a:xfrm>
            <a:custGeom>
              <a:avLst/>
              <a:gdLst/>
              <a:ahLst/>
              <a:cxnLst/>
              <a:rect l="l" t="t" r="r" b="b"/>
              <a:pathLst>
                <a:path w="1084" h="472" extrusionOk="0">
                  <a:moveTo>
                    <a:pt x="216" y="0"/>
                  </a:moveTo>
                  <a:cubicBezTo>
                    <a:pt x="56" y="0"/>
                    <a:pt x="1" y="239"/>
                    <a:pt x="171" y="293"/>
                  </a:cubicBezTo>
                  <a:cubicBezTo>
                    <a:pt x="304" y="331"/>
                    <a:pt x="438" y="369"/>
                    <a:pt x="566" y="407"/>
                  </a:cubicBezTo>
                  <a:cubicBezTo>
                    <a:pt x="662" y="436"/>
                    <a:pt x="756" y="472"/>
                    <a:pt x="852" y="472"/>
                  </a:cubicBezTo>
                  <a:cubicBezTo>
                    <a:pt x="882" y="472"/>
                    <a:pt x="913" y="468"/>
                    <a:pt x="943" y="460"/>
                  </a:cubicBezTo>
                  <a:cubicBezTo>
                    <a:pt x="1042" y="434"/>
                    <a:pt x="1084" y="297"/>
                    <a:pt x="1004" y="225"/>
                  </a:cubicBezTo>
                  <a:cubicBezTo>
                    <a:pt x="908" y="133"/>
                    <a:pt x="783" y="118"/>
                    <a:pt x="654" y="92"/>
                  </a:cubicBezTo>
                  <a:cubicBezTo>
                    <a:pt x="521" y="65"/>
                    <a:pt x="388" y="34"/>
                    <a:pt x="251" y="4"/>
                  </a:cubicBezTo>
                  <a:cubicBezTo>
                    <a:pt x="239" y="1"/>
                    <a:pt x="227"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4"/>
            <p:cNvSpPr/>
            <p:nvPr/>
          </p:nvSpPr>
          <p:spPr>
            <a:xfrm rot="387233">
              <a:off x="4169854" y="2304869"/>
              <a:ext cx="19971" cy="9885"/>
            </a:xfrm>
            <a:custGeom>
              <a:avLst/>
              <a:gdLst/>
              <a:ahLst/>
              <a:cxnLst/>
              <a:rect l="l" t="t" r="r" b="b"/>
              <a:pathLst>
                <a:path w="796" h="394" extrusionOk="0">
                  <a:moveTo>
                    <a:pt x="136" y="0"/>
                  </a:moveTo>
                  <a:cubicBezTo>
                    <a:pt x="23" y="0"/>
                    <a:pt x="1" y="187"/>
                    <a:pt x="115" y="213"/>
                  </a:cubicBezTo>
                  <a:cubicBezTo>
                    <a:pt x="210" y="232"/>
                    <a:pt x="305" y="259"/>
                    <a:pt x="396" y="297"/>
                  </a:cubicBezTo>
                  <a:cubicBezTo>
                    <a:pt x="477" y="329"/>
                    <a:pt x="555" y="393"/>
                    <a:pt x="642" y="393"/>
                  </a:cubicBezTo>
                  <a:cubicBezTo>
                    <a:pt x="649" y="393"/>
                    <a:pt x="656" y="393"/>
                    <a:pt x="663" y="392"/>
                  </a:cubicBezTo>
                  <a:cubicBezTo>
                    <a:pt x="747" y="385"/>
                    <a:pt x="796" y="309"/>
                    <a:pt x="758" y="232"/>
                  </a:cubicBezTo>
                  <a:cubicBezTo>
                    <a:pt x="705" y="134"/>
                    <a:pt x="579" y="104"/>
                    <a:pt x="480" y="69"/>
                  </a:cubicBezTo>
                  <a:cubicBezTo>
                    <a:pt x="370" y="35"/>
                    <a:pt x="256" y="16"/>
                    <a:pt x="145" y="0"/>
                  </a:cubicBezTo>
                  <a:cubicBezTo>
                    <a:pt x="142" y="0"/>
                    <a:pt x="139" y="0"/>
                    <a:pt x="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4"/>
            <p:cNvSpPr/>
            <p:nvPr/>
          </p:nvSpPr>
          <p:spPr>
            <a:xfrm rot="387233">
              <a:off x="4235577" y="2377539"/>
              <a:ext cx="27171" cy="14050"/>
            </a:xfrm>
            <a:custGeom>
              <a:avLst/>
              <a:gdLst/>
              <a:ahLst/>
              <a:cxnLst/>
              <a:rect l="l" t="t" r="r" b="b"/>
              <a:pathLst>
                <a:path w="1083" h="560" extrusionOk="0">
                  <a:moveTo>
                    <a:pt x="100" y="0"/>
                  </a:moveTo>
                  <a:cubicBezTo>
                    <a:pt x="32" y="0"/>
                    <a:pt x="1" y="93"/>
                    <a:pt x="49" y="137"/>
                  </a:cubicBezTo>
                  <a:cubicBezTo>
                    <a:pt x="170" y="255"/>
                    <a:pt x="319" y="342"/>
                    <a:pt x="467" y="418"/>
                  </a:cubicBezTo>
                  <a:cubicBezTo>
                    <a:pt x="605" y="489"/>
                    <a:pt x="750" y="560"/>
                    <a:pt x="904" y="560"/>
                  </a:cubicBezTo>
                  <a:cubicBezTo>
                    <a:pt x="915" y="560"/>
                    <a:pt x="927" y="559"/>
                    <a:pt x="939" y="559"/>
                  </a:cubicBezTo>
                  <a:cubicBezTo>
                    <a:pt x="1041" y="551"/>
                    <a:pt x="1083" y="441"/>
                    <a:pt x="1018" y="365"/>
                  </a:cubicBezTo>
                  <a:cubicBezTo>
                    <a:pt x="916" y="232"/>
                    <a:pt x="752" y="171"/>
                    <a:pt x="596" y="118"/>
                  </a:cubicBezTo>
                  <a:cubicBezTo>
                    <a:pt x="437" y="60"/>
                    <a:pt x="273" y="8"/>
                    <a:pt x="105" y="0"/>
                  </a:cubicBezTo>
                  <a:cubicBezTo>
                    <a:pt x="104" y="0"/>
                    <a:pt x="102" y="0"/>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4"/>
            <p:cNvSpPr/>
            <p:nvPr/>
          </p:nvSpPr>
          <p:spPr>
            <a:xfrm rot="387233">
              <a:off x="4268216" y="2366640"/>
              <a:ext cx="30784" cy="14326"/>
            </a:xfrm>
            <a:custGeom>
              <a:avLst/>
              <a:gdLst/>
              <a:ahLst/>
              <a:cxnLst/>
              <a:rect l="l" t="t" r="r" b="b"/>
              <a:pathLst>
                <a:path w="1227" h="571" extrusionOk="0">
                  <a:moveTo>
                    <a:pt x="163" y="0"/>
                  </a:moveTo>
                  <a:cubicBezTo>
                    <a:pt x="57" y="0"/>
                    <a:pt x="1" y="177"/>
                    <a:pt x="112" y="225"/>
                  </a:cubicBezTo>
                  <a:cubicBezTo>
                    <a:pt x="265" y="290"/>
                    <a:pt x="424" y="343"/>
                    <a:pt x="581" y="407"/>
                  </a:cubicBezTo>
                  <a:cubicBezTo>
                    <a:pt x="722" y="467"/>
                    <a:pt x="872" y="571"/>
                    <a:pt x="1029" y="571"/>
                  </a:cubicBezTo>
                  <a:cubicBezTo>
                    <a:pt x="1031" y="571"/>
                    <a:pt x="1034" y="571"/>
                    <a:pt x="1037" y="571"/>
                  </a:cubicBezTo>
                  <a:cubicBezTo>
                    <a:pt x="1135" y="571"/>
                    <a:pt x="1227" y="449"/>
                    <a:pt x="1158" y="362"/>
                  </a:cubicBezTo>
                  <a:cubicBezTo>
                    <a:pt x="1056" y="217"/>
                    <a:pt x="881" y="167"/>
                    <a:pt x="714" y="114"/>
                  </a:cubicBezTo>
                  <a:cubicBezTo>
                    <a:pt x="539" y="53"/>
                    <a:pt x="356" y="11"/>
                    <a:pt x="170" y="0"/>
                  </a:cubicBezTo>
                  <a:cubicBezTo>
                    <a:pt x="168" y="0"/>
                    <a:pt x="166"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4"/>
            <p:cNvSpPr/>
            <p:nvPr/>
          </p:nvSpPr>
          <p:spPr>
            <a:xfrm rot="387233">
              <a:off x="4261336" y="2406554"/>
              <a:ext cx="23433" cy="15104"/>
            </a:xfrm>
            <a:custGeom>
              <a:avLst/>
              <a:gdLst/>
              <a:ahLst/>
              <a:cxnLst/>
              <a:rect l="l" t="t" r="r" b="b"/>
              <a:pathLst>
                <a:path w="934" h="602" extrusionOk="0">
                  <a:moveTo>
                    <a:pt x="121" y="1"/>
                  </a:moveTo>
                  <a:cubicBezTo>
                    <a:pt x="28" y="1"/>
                    <a:pt x="0" y="140"/>
                    <a:pt x="78" y="197"/>
                  </a:cubicBezTo>
                  <a:cubicBezTo>
                    <a:pt x="184" y="277"/>
                    <a:pt x="287" y="361"/>
                    <a:pt x="394" y="441"/>
                  </a:cubicBezTo>
                  <a:cubicBezTo>
                    <a:pt x="492" y="514"/>
                    <a:pt x="602" y="601"/>
                    <a:pt x="729" y="601"/>
                  </a:cubicBezTo>
                  <a:cubicBezTo>
                    <a:pt x="734" y="601"/>
                    <a:pt x="739" y="601"/>
                    <a:pt x="744" y="601"/>
                  </a:cubicBezTo>
                  <a:cubicBezTo>
                    <a:pt x="858" y="592"/>
                    <a:pt x="933" y="475"/>
                    <a:pt x="877" y="368"/>
                  </a:cubicBezTo>
                  <a:cubicBezTo>
                    <a:pt x="808" y="243"/>
                    <a:pt x="668" y="197"/>
                    <a:pt x="542" y="148"/>
                  </a:cubicBezTo>
                  <a:cubicBezTo>
                    <a:pt x="412" y="99"/>
                    <a:pt x="284" y="57"/>
                    <a:pt x="158" y="8"/>
                  </a:cubicBezTo>
                  <a:cubicBezTo>
                    <a:pt x="145" y="3"/>
                    <a:pt x="132"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4"/>
            <p:cNvSpPr/>
            <p:nvPr/>
          </p:nvSpPr>
          <p:spPr>
            <a:xfrm rot="387233">
              <a:off x="4304869" y="2413095"/>
              <a:ext cx="32164" cy="10914"/>
            </a:xfrm>
            <a:custGeom>
              <a:avLst/>
              <a:gdLst/>
              <a:ahLst/>
              <a:cxnLst/>
              <a:rect l="l" t="t" r="r" b="b"/>
              <a:pathLst>
                <a:path w="1282" h="435" extrusionOk="0">
                  <a:moveTo>
                    <a:pt x="275" y="0"/>
                  </a:moveTo>
                  <a:cubicBezTo>
                    <a:pt x="223" y="0"/>
                    <a:pt x="172" y="3"/>
                    <a:pt x="122" y="8"/>
                  </a:cubicBezTo>
                  <a:cubicBezTo>
                    <a:pt x="20" y="19"/>
                    <a:pt x="1" y="149"/>
                    <a:pt x="99" y="191"/>
                  </a:cubicBezTo>
                  <a:cubicBezTo>
                    <a:pt x="282" y="263"/>
                    <a:pt x="487" y="305"/>
                    <a:pt x="677" y="365"/>
                  </a:cubicBezTo>
                  <a:cubicBezTo>
                    <a:pt x="797" y="402"/>
                    <a:pt x="907" y="435"/>
                    <a:pt x="1024" y="435"/>
                  </a:cubicBezTo>
                  <a:cubicBezTo>
                    <a:pt x="1078" y="435"/>
                    <a:pt x="1133" y="428"/>
                    <a:pt x="1191" y="411"/>
                  </a:cubicBezTo>
                  <a:cubicBezTo>
                    <a:pt x="1263" y="388"/>
                    <a:pt x="1282" y="300"/>
                    <a:pt x="1233" y="247"/>
                  </a:cubicBezTo>
                  <a:cubicBezTo>
                    <a:pt x="1099" y="103"/>
                    <a:pt x="936" y="65"/>
                    <a:pt x="745" y="42"/>
                  </a:cubicBezTo>
                  <a:cubicBezTo>
                    <a:pt x="594" y="22"/>
                    <a:pt x="432" y="0"/>
                    <a:pt x="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4"/>
            <p:cNvSpPr/>
            <p:nvPr/>
          </p:nvSpPr>
          <p:spPr>
            <a:xfrm rot="387233">
              <a:off x="4341883" y="2436741"/>
              <a:ext cx="32315" cy="13648"/>
            </a:xfrm>
            <a:custGeom>
              <a:avLst/>
              <a:gdLst/>
              <a:ahLst/>
              <a:cxnLst/>
              <a:rect l="l" t="t" r="r" b="b"/>
              <a:pathLst>
                <a:path w="1288" h="544" extrusionOk="0">
                  <a:moveTo>
                    <a:pt x="299" y="1"/>
                  </a:moveTo>
                  <a:cubicBezTo>
                    <a:pt x="279" y="1"/>
                    <a:pt x="259" y="1"/>
                    <a:pt x="239" y="2"/>
                  </a:cubicBezTo>
                  <a:cubicBezTo>
                    <a:pt x="16" y="6"/>
                    <a:pt x="0" y="291"/>
                    <a:pt x="186" y="367"/>
                  </a:cubicBezTo>
                  <a:cubicBezTo>
                    <a:pt x="411" y="458"/>
                    <a:pt x="662" y="488"/>
                    <a:pt x="897" y="538"/>
                  </a:cubicBezTo>
                  <a:cubicBezTo>
                    <a:pt x="914" y="542"/>
                    <a:pt x="931" y="543"/>
                    <a:pt x="946" y="543"/>
                  </a:cubicBezTo>
                  <a:cubicBezTo>
                    <a:pt x="1199" y="543"/>
                    <a:pt x="1288" y="140"/>
                    <a:pt x="1020" y="97"/>
                  </a:cubicBezTo>
                  <a:cubicBezTo>
                    <a:pt x="784" y="58"/>
                    <a:pt x="539" y="1"/>
                    <a:pt x="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4"/>
            <p:cNvSpPr/>
            <p:nvPr/>
          </p:nvSpPr>
          <p:spPr>
            <a:xfrm rot="387233">
              <a:off x="4362709" y="2424668"/>
              <a:ext cx="23283" cy="11917"/>
            </a:xfrm>
            <a:custGeom>
              <a:avLst/>
              <a:gdLst/>
              <a:ahLst/>
              <a:cxnLst/>
              <a:rect l="l" t="t" r="r" b="b"/>
              <a:pathLst>
                <a:path w="928" h="475" extrusionOk="0">
                  <a:moveTo>
                    <a:pt x="339" y="0"/>
                  </a:moveTo>
                  <a:cubicBezTo>
                    <a:pt x="237" y="0"/>
                    <a:pt x="137" y="21"/>
                    <a:pt x="65" y="93"/>
                  </a:cubicBezTo>
                  <a:cubicBezTo>
                    <a:pt x="1" y="154"/>
                    <a:pt x="15" y="264"/>
                    <a:pt x="92" y="309"/>
                  </a:cubicBezTo>
                  <a:cubicBezTo>
                    <a:pt x="194" y="370"/>
                    <a:pt x="331" y="359"/>
                    <a:pt x="445" y="393"/>
                  </a:cubicBezTo>
                  <a:cubicBezTo>
                    <a:pt x="502" y="412"/>
                    <a:pt x="552" y="443"/>
                    <a:pt x="608" y="462"/>
                  </a:cubicBezTo>
                  <a:cubicBezTo>
                    <a:pt x="638" y="471"/>
                    <a:pt x="665" y="475"/>
                    <a:pt x="693" y="475"/>
                  </a:cubicBezTo>
                  <a:cubicBezTo>
                    <a:pt x="730" y="475"/>
                    <a:pt x="767" y="468"/>
                    <a:pt x="806" y="462"/>
                  </a:cubicBezTo>
                  <a:cubicBezTo>
                    <a:pt x="882" y="446"/>
                    <a:pt x="928" y="355"/>
                    <a:pt x="905" y="283"/>
                  </a:cubicBezTo>
                  <a:cubicBezTo>
                    <a:pt x="856" y="104"/>
                    <a:pt x="700" y="47"/>
                    <a:pt x="529" y="17"/>
                  </a:cubicBezTo>
                  <a:cubicBezTo>
                    <a:pt x="469" y="8"/>
                    <a:pt x="403" y="0"/>
                    <a:pt x="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4"/>
            <p:cNvSpPr/>
            <p:nvPr/>
          </p:nvSpPr>
          <p:spPr>
            <a:xfrm rot="387233">
              <a:off x="4400766" y="2458880"/>
              <a:ext cx="31662" cy="9484"/>
            </a:xfrm>
            <a:custGeom>
              <a:avLst/>
              <a:gdLst/>
              <a:ahLst/>
              <a:cxnLst/>
              <a:rect l="l" t="t" r="r" b="b"/>
              <a:pathLst>
                <a:path w="1262" h="378" extrusionOk="0">
                  <a:moveTo>
                    <a:pt x="701" y="1"/>
                  </a:moveTo>
                  <a:cubicBezTo>
                    <a:pt x="511" y="1"/>
                    <a:pt x="313" y="29"/>
                    <a:pt x="156" y="29"/>
                  </a:cubicBezTo>
                  <a:cubicBezTo>
                    <a:pt x="0" y="29"/>
                    <a:pt x="0" y="266"/>
                    <a:pt x="156" y="269"/>
                  </a:cubicBezTo>
                  <a:cubicBezTo>
                    <a:pt x="339" y="277"/>
                    <a:pt x="521" y="311"/>
                    <a:pt x="704" y="341"/>
                  </a:cubicBezTo>
                  <a:cubicBezTo>
                    <a:pt x="794" y="358"/>
                    <a:pt x="884" y="377"/>
                    <a:pt x="974" y="377"/>
                  </a:cubicBezTo>
                  <a:cubicBezTo>
                    <a:pt x="1031" y="377"/>
                    <a:pt x="1087" y="369"/>
                    <a:pt x="1144" y="349"/>
                  </a:cubicBezTo>
                  <a:cubicBezTo>
                    <a:pt x="1255" y="311"/>
                    <a:pt x="1262" y="185"/>
                    <a:pt x="1175" y="121"/>
                  </a:cubicBezTo>
                  <a:cubicBezTo>
                    <a:pt x="1049" y="26"/>
                    <a:pt x="878" y="1"/>
                    <a:pt x="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4"/>
            <p:cNvSpPr/>
            <p:nvPr/>
          </p:nvSpPr>
          <p:spPr>
            <a:xfrm rot="387233">
              <a:off x="4423146" y="2396026"/>
              <a:ext cx="323673" cy="241206"/>
            </a:xfrm>
            <a:custGeom>
              <a:avLst/>
              <a:gdLst/>
              <a:ahLst/>
              <a:cxnLst/>
              <a:rect l="l" t="t" r="r" b="b"/>
              <a:pathLst>
                <a:path w="12901" h="9614" extrusionOk="0">
                  <a:moveTo>
                    <a:pt x="8138" y="1"/>
                  </a:moveTo>
                  <a:cubicBezTo>
                    <a:pt x="7119" y="1"/>
                    <a:pt x="6562" y="5074"/>
                    <a:pt x="6562" y="5074"/>
                  </a:cubicBezTo>
                  <a:cubicBezTo>
                    <a:pt x="6562" y="5074"/>
                    <a:pt x="5760" y="987"/>
                    <a:pt x="4825" y="915"/>
                  </a:cubicBezTo>
                  <a:cubicBezTo>
                    <a:pt x="4817" y="915"/>
                    <a:pt x="4810" y="914"/>
                    <a:pt x="4803" y="914"/>
                  </a:cubicBezTo>
                  <a:cubicBezTo>
                    <a:pt x="3919" y="914"/>
                    <a:pt x="5472" y="5291"/>
                    <a:pt x="5472" y="5291"/>
                  </a:cubicBezTo>
                  <a:cubicBezTo>
                    <a:pt x="5472" y="5291"/>
                    <a:pt x="2788" y="1971"/>
                    <a:pt x="1465" y="1971"/>
                  </a:cubicBezTo>
                  <a:cubicBezTo>
                    <a:pt x="1347" y="1971"/>
                    <a:pt x="1239" y="1998"/>
                    <a:pt x="1145" y="2056"/>
                  </a:cubicBezTo>
                  <a:cubicBezTo>
                    <a:pt x="1" y="2763"/>
                    <a:pt x="3456" y="5295"/>
                    <a:pt x="3456" y="5295"/>
                  </a:cubicBezTo>
                  <a:cubicBezTo>
                    <a:pt x="3456" y="5295"/>
                    <a:pt x="4284" y="9614"/>
                    <a:pt x="6772" y="9614"/>
                  </a:cubicBezTo>
                  <a:cubicBezTo>
                    <a:pt x="6830" y="9614"/>
                    <a:pt x="6890" y="9611"/>
                    <a:pt x="6950" y="9607"/>
                  </a:cubicBezTo>
                  <a:cubicBezTo>
                    <a:pt x="9582" y="9389"/>
                    <a:pt x="9582" y="5770"/>
                    <a:pt x="9582" y="5770"/>
                  </a:cubicBezTo>
                  <a:cubicBezTo>
                    <a:pt x="9582" y="5770"/>
                    <a:pt x="12821" y="3462"/>
                    <a:pt x="12893" y="2462"/>
                  </a:cubicBezTo>
                  <a:cubicBezTo>
                    <a:pt x="12901" y="2359"/>
                    <a:pt x="12856" y="2312"/>
                    <a:pt x="12770" y="2312"/>
                  </a:cubicBezTo>
                  <a:cubicBezTo>
                    <a:pt x="12273" y="2312"/>
                    <a:pt x="10397" y="3849"/>
                    <a:pt x="9201" y="4873"/>
                  </a:cubicBezTo>
                  <a:cubicBezTo>
                    <a:pt x="10163" y="3223"/>
                    <a:pt x="11342" y="968"/>
                    <a:pt x="10638" y="915"/>
                  </a:cubicBezTo>
                  <a:cubicBezTo>
                    <a:pt x="10630" y="915"/>
                    <a:pt x="10621" y="914"/>
                    <a:pt x="10613" y="914"/>
                  </a:cubicBezTo>
                  <a:cubicBezTo>
                    <a:pt x="9976" y="914"/>
                    <a:pt x="9082" y="2585"/>
                    <a:pt x="8441" y="4044"/>
                  </a:cubicBezTo>
                  <a:cubicBezTo>
                    <a:pt x="8657" y="2371"/>
                    <a:pt x="8836" y="82"/>
                    <a:pt x="8175" y="3"/>
                  </a:cubicBezTo>
                  <a:cubicBezTo>
                    <a:pt x="8162" y="1"/>
                    <a:pt x="8150" y="1"/>
                    <a:pt x="8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106"/>
        <p:cNvGrpSpPr/>
        <p:nvPr/>
      </p:nvGrpSpPr>
      <p:grpSpPr>
        <a:xfrm>
          <a:off x="0" y="0"/>
          <a:ext cx="0" cy="0"/>
          <a:chOff x="0" y="0"/>
          <a:chExt cx="0" cy="0"/>
        </a:xfrm>
      </p:grpSpPr>
      <p:sp>
        <p:nvSpPr>
          <p:cNvPr id="4107" name="Google Shape;4107;p52"/>
          <p:cNvSpPr/>
          <p:nvPr/>
        </p:nvSpPr>
        <p:spPr>
          <a:xfrm>
            <a:off x="1231950" y="1265275"/>
            <a:ext cx="6560400" cy="3279000"/>
          </a:xfrm>
          <a:prstGeom prst="roundRect">
            <a:avLst>
              <a:gd name="adj" fmla="val 16667"/>
            </a:avLst>
          </a:prstGeom>
          <a:noFill/>
          <a:ln w="2857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52"/>
          <p:cNvSpPr/>
          <p:nvPr/>
        </p:nvSpPr>
        <p:spPr>
          <a:xfrm>
            <a:off x="1438200" y="1449775"/>
            <a:ext cx="6147900" cy="2910000"/>
          </a:xfrm>
          <a:prstGeom prst="roundRect">
            <a:avLst>
              <a:gd name="adj" fmla="val 16667"/>
            </a:avLst>
          </a:pr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52"/>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 FORGET WHAT’S </a:t>
            </a:r>
            <a:r>
              <a:rPr lang="en">
                <a:solidFill>
                  <a:schemeClr val="accent1"/>
                </a:solidFill>
              </a:rPr>
              <a:t>IMPORTANT</a:t>
            </a:r>
            <a:endParaRPr>
              <a:solidFill>
                <a:schemeClr val="accent1"/>
              </a:solidFill>
            </a:endParaRPr>
          </a:p>
        </p:txBody>
      </p:sp>
      <p:sp>
        <p:nvSpPr>
          <p:cNvPr id="4110" name="Google Shape;4110;p52"/>
          <p:cNvSpPr txBox="1"/>
          <p:nvPr/>
        </p:nvSpPr>
        <p:spPr>
          <a:xfrm>
            <a:off x="2515050" y="1622350"/>
            <a:ext cx="4113900" cy="2565000"/>
          </a:xfrm>
          <a:prstGeom prst="rect">
            <a:avLst/>
          </a:prstGeom>
          <a:noFill/>
          <a:ln>
            <a:noFill/>
          </a:ln>
        </p:spPr>
        <p:txBody>
          <a:bodyPr spcFirstLastPara="1" wrap="square" lIns="91425" tIns="182875" rIns="91425" bIns="0" anchor="ctr" anchorCtr="0">
            <a:noAutofit/>
          </a:bodyPr>
          <a:lstStyle/>
          <a:p>
            <a:pPr marL="457200" lvl="0" indent="-317500" algn="l" rtl="0">
              <a:lnSpc>
                <a:spcPct val="115000"/>
              </a:lnSpc>
              <a:spcBef>
                <a:spcPts val="0"/>
              </a:spcBef>
              <a:spcAft>
                <a:spcPts val="0"/>
              </a:spcAft>
              <a:buClr>
                <a:schemeClr val="accent6"/>
              </a:buClr>
              <a:buSzPts val="1400"/>
              <a:buFont typeface="Barlow"/>
              <a:buChar char="●"/>
            </a:pPr>
            <a:r>
              <a:rPr lang="en">
                <a:solidFill>
                  <a:schemeClr val="accent6"/>
                </a:solidFill>
                <a:latin typeface="Barlow"/>
                <a:ea typeface="Barlow"/>
                <a:cs typeface="Barlow"/>
                <a:sym typeface="Barlow"/>
              </a:rPr>
              <a:t>Write your recommendations here</a:t>
            </a:r>
            <a:endParaRPr>
              <a:solidFill>
                <a:schemeClr val="accent6"/>
              </a:solidFill>
              <a:latin typeface="Barlow"/>
              <a:ea typeface="Barlow"/>
              <a:cs typeface="Barlow"/>
              <a:sym typeface="Barlow"/>
            </a:endParaRPr>
          </a:p>
          <a:p>
            <a:pPr marL="457200" lvl="0" indent="-317500" algn="l" rtl="0">
              <a:lnSpc>
                <a:spcPct val="115000"/>
              </a:lnSpc>
              <a:spcBef>
                <a:spcPts val="0"/>
              </a:spcBef>
              <a:spcAft>
                <a:spcPts val="0"/>
              </a:spcAft>
              <a:buClr>
                <a:schemeClr val="accent6"/>
              </a:buClr>
              <a:buSzPts val="1400"/>
              <a:buFont typeface="Barlow"/>
              <a:buChar char="●"/>
            </a:pPr>
            <a:r>
              <a:rPr lang="en">
                <a:solidFill>
                  <a:schemeClr val="accent5"/>
                </a:solidFill>
                <a:latin typeface="Barlow"/>
                <a:ea typeface="Barlow"/>
                <a:cs typeface="Barlow"/>
                <a:sym typeface="Barlow"/>
              </a:rPr>
              <a:t>Write your recommendations here</a:t>
            </a:r>
            <a:endParaRPr>
              <a:solidFill>
                <a:schemeClr val="accent6"/>
              </a:solidFill>
              <a:latin typeface="Barlow"/>
              <a:ea typeface="Barlow"/>
              <a:cs typeface="Barlow"/>
              <a:sym typeface="Barlow"/>
            </a:endParaRPr>
          </a:p>
          <a:p>
            <a:pPr marL="457200" lvl="0" indent="-317500" algn="l" rtl="0">
              <a:lnSpc>
                <a:spcPct val="115000"/>
              </a:lnSpc>
              <a:spcBef>
                <a:spcPts val="0"/>
              </a:spcBef>
              <a:spcAft>
                <a:spcPts val="0"/>
              </a:spcAft>
              <a:buClr>
                <a:schemeClr val="accent6"/>
              </a:buClr>
              <a:buSzPts val="1400"/>
              <a:buFont typeface="Barlow"/>
              <a:buChar char="●"/>
            </a:pPr>
            <a:r>
              <a:rPr lang="en">
                <a:solidFill>
                  <a:schemeClr val="accent5"/>
                </a:solidFill>
                <a:latin typeface="Barlow"/>
                <a:ea typeface="Barlow"/>
                <a:cs typeface="Barlow"/>
                <a:sym typeface="Barlow"/>
              </a:rPr>
              <a:t>Write your recommendations here</a:t>
            </a:r>
            <a:endParaRPr>
              <a:solidFill>
                <a:schemeClr val="accent6"/>
              </a:solidFill>
              <a:latin typeface="Barlow"/>
              <a:ea typeface="Barlow"/>
              <a:cs typeface="Barlow"/>
              <a:sym typeface="Barlow"/>
            </a:endParaRPr>
          </a:p>
          <a:p>
            <a:pPr marL="457200" lvl="0" indent="-317500" algn="l" rtl="0">
              <a:lnSpc>
                <a:spcPct val="115000"/>
              </a:lnSpc>
              <a:spcBef>
                <a:spcPts val="0"/>
              </a:spcBef>
              <a:spcAft>
                <a:spcPts val="0"/>
              </a:spcAft>
              <a:buClr>
                <a:schemeClr val="accent6"/>
              </a:buClr>
              <a:buSzPts val="1400"/>
              <a:buFont typeface="Barlow"/>
              <a:buChar char="●"/>
            </a:pPr>
            <a:r>
              <a:rPr lang="en">
                <a:solidFill>
                  <a:schemeClr val="accent5"/>
                </a:solidFill>
                <a:latin typeface="Barlow"/>
                <a:ea typeface="Barlow"/>
                <a:cs typeface="Barlow"/>
                <a:sym typeface="Barlow"/>
              </a:rPr>
              <a:t>Write your recommendations here</a:t>
            </a:r>
            <a:endParaRPr>
              <a:solidFill>
                <a:schemeClr val="accent6"/>
              </a:solidFill>
              <a:latin typeface="Barlow"/>
              <a:ea typeface="Barlow"/>
              <a:cs typeface="Barlow"/>
              <a:sym typeface="Barlow"/>
            </a:endParaRPr>
          </a:p>
          <a:p>
            <a:pPr marL="457200" lvl="0" indent="-317500" algn="l" rtl="0">
              <a:lnSpc>
                <a:spcPct val="115000"/>
              </a:lnSpc>
              <a:spcBef>
                <a:spcPts val="0"/>
              </a:spcBef>
              <a:spcAft>
                <a:spcPts val="0"/>
              </a:spcAft>
              <a:buClr>
                <a:schemeClr val="accent6"/>
              </a:buClr>
              <a:buSzPts val="1400"/>
              <a:buFont typeface="Barlow"/>
              <a:buChar char="●"/>
            </a:pPr>
            <a:r>
              <a:rPr lang="en">
                <a:solidFill>
                  <a:schemeClr val="accent5"/>
                </a:solidFill>
                <a:latin typeface="Barlow"/>
                <a:ea typeface="Barlow"/>
                <a:cs typeface="Barlow"/>
                <a:sym typeface="Barlow"/>
              </a:rPr>
              <a:t>Write your recommendations here</a:t>
            </a:r>
            <a:endParaRPr>
              <a:solidFill>
                <a:schemeClr val="accent6"/>
              </a:solidFill>
              <a:latin typeface="Barlow"/>
              <a:ea typeface="Barlow"/>
              <a:cs typeface="Barlow"/>
              <a:sym typeface="Barlow"/>
            </a:endParaRPr>
          </a:p>
          <a:p>
            <a:pPr marL="457200" lvl="0" indent="-317500" algn="l" rtl="0">
              <a:lnSpc>
                <a:spcPct val="115000"/>
              </a:lnSpc>
              <a:spcBef>
                <a:spcPts val="0"/>
              </a:spcBef>
              <a:spcAft>
                <a:spcPts val="0"/>
              </a:spcAft>
              <a:buClr>
                <a:schemeClr val="accent6"/>
              </a:buClr>
              <a:buSzPts val="1400"/>
              <a:buFont typeface="Barlow"/>
              <a:buChar char="●"/>
            </a:pPr>
            <a:r>
              <a:rPr lang="en">
                <a:solidFill>
                  <a:schemeClr val="accent5"/>
                </a:solidFill>
                <a:latin typeface="Barlow"/>
                <a:ea typeface="Barlow"/>
                <a:cs typeface="Barlow"/>
                <a:sym typeface="Barlow"/>
              </a:rPr>
              <a:t>Write your recommendations here</a:t>
            </a:r>
            <a:endParaRPr>
              <a:solidFill>
                <a:schemeClr val="accent6"/>
              </a:solidFill>
              <a:latin typeface="Barlow"/>
              <a:ea typeface="Barlow"/>
              <a:cs typeface="Barlow"/>
              <a:sym typeface="Barlow"/>
            </a:endParaRPr>
          </a:p>
          <a:p>
            <a:pPr marL="457200" lvl="0" indent="-317500" algn="l" rtl="0">
              <a:lnSpc>
                <a:spcPct val="115000"/>
              </a:lnSpc>
              <a:spcBef>
                <a:spcPts val="0"/>
              </a:spcBef>
              <a:spcAft>
                <a:spcPts val="0"/>
              </a:spcAft>
              <a:buClr>
                <a:schemeClr val="accent6"/>
              </a:buClr>
              <a:buSzPts val="1400"/>
              <a:buFont typeface="Barlow"/>
              <a:buChar char="●"/>
            </a:pPr>
            <a:r>
              <a:rPr lang="en">
                <a:solidFill>
                  <a:schemeClr val="accent5"/>
                </a:solidFill>
                <a:latin typeface="Barlow"/>
                <a:ea typeface="Barlow"/>
                <a:cs typeface="Barlow"/>
                <a:sym typeface="Barlow"/>
              </a:rPr>
              <a:t>Write your recommendations here</a:t>
            </a:r>
            <a:endParaRPr>
              <a:solidFill>
                <a:schemeClr val="accent6"/>
              </a:solidFill>
              <a:latin typeface="Barlow"/>
              <a:ea typeface="Barlow"/>
              <a:cs typeface="Barlow"/>
              <a:sym typeface="Barlow"/>
            </a:endParaRPr>
          </a:p>
        </p:txBody>
      </p:sp>
      <p:grpSp>
        <p:nvGrpSpPr>
          <p:cNvPr id="4111" name="Google Shape;4111;p52"/>
          <p:cNvGrpSpPr/>
          <p:nvPr/>
        </p:nvGrpSpPr>
        <p:grpSpPr>
          <a:xfrm>
            <a:off x="7087758" y="-7611"/>
            <a:ext cx="1816792" cy="1875024"/>
            <a:chOff x="7087758" y="-7611"/>
            <a:chExt cx="1816792" cy="1875024"/>
          </a:xfrm>
        </p:grpSpPr>
        <p:sp>
          <p:nvSpPr>
            <p:cNvPr id="4112" name="Google Shape;4112;p52"/>
            <p:cNvSpPr/>
            <p:nvPr/>
          </p:nvSpPr>
          <p:spPr>
            <a:xfrm rot="10800000">
              <a:off x="7543157" y="-3267"/>
              <a:ext cx="75612" cy="1520035"/>
            </a:xfrm>
            <a:custGeom>
              <a:avLst/>
              <a:gdLst/>
              <a:ahLst/>
              <a:cxnLst/>
              <a:rect l="l" t="t" r="r" b="b"/>
              <a:pathLst>
                <a:path w="3275" h="65838" extrusionOk="0">
                  <a:moveTo>
                    <a:pt x="1468" y="1"/>
                  </a:moveTo>
                  <a:cubicBezTo>
                    <a:pt x="1468" y="16"/>
                    <a:pt x="1462" y="63"/>
                    <a:pt x="1454" y="153"/>
                  </a:cubicBezTo>
                  <a:cubicBezTo>
                    <a:pt x="1425" y="404"/>
                    <a:pt x="1374" y="948"/>
                    <a:pt x="1301" y="1753"/>
                  </a:cubicBezTo>
                  <a:cubicBezTo>
                    <a:pt x="972" y="5520"/>
                    <a:pt x="240" y="14977"/>
                    <a:pt x="91" y="26511"/>
                  </a:cubicBezTo>
                  <a:cubicBezTo>
                    <a:pt x="83" y="26931"/>
                    <a:pt x="76" y="27352"/>
                    <a:pt x="76" y="27783"/>
                  </a:cubicBezTo>
                  <a:cubicBezTo>
                    <a:pt x="0" y="35633"/>
                    <a:pt x="207" y="44365"/>
                    <a:pt x="990" y="52878"/>
                  </a:cubicBezTo>
                  <a:cubicBezTo>
                    <a:pt x="1026" y="53267"/>
                    <a:pt x="1059" y="53650"/>
                    <a:pt x="1099" y="54035"/>
                  </a:cubicBezTo>
                  <a:cubicBezTo>
                    <a:pt x="1494" y="58071"/>
                    <a:pt x="2024" y="62041"/>
                    <a:pt x="2720" y="65838"/>
                  </a:cubicBezTo>
                  <a:lnTo>
                    <a:pt x="3274" y="65838"/>
                  </a:lnTo>
                  <a:cubicBezTo>
                    <a:pt x="3231" y="65602"/>
                    <a:pt x="3184" y="65359"/>
                    <a:pt x="3144" y="65120"/>
                  </a:cubicBezTo>
                  <a:cubicBezTo>
                    <a:pt x="3071" y="64713"/>
                    <a:pt x="2998" y="64304"/>
                    <a:pt x="2930" y="63890"/>
                  </a:cubicBezTo>
                  <a:cubicBezTo>
                    <a:pt x="1777" y="56954"/>
                    <a:pt x="1139" y="49499"/>
                    <a:pt x="838" y="42215"/>
                  </a:cubicBezTo>
                  <a:cubicBezTo>
                    <a:pt x="819" y="41863"/>
                    <a:pt x="805" y="41507"/>
                    <a:pt x="794" y="41152"/>
                  </a:cubicBezTo>
                  <a:cubicBezTo>
                    <a:pt x="471" y="32566"/>
                    <a:pt x="605" y="24263"/>
                    <a:pt x="878" y="17399"/>
                  </a:cubicBezTo>
                  <a:cubicBezTo>
                    <a:pt x="903" y="16749"/>
                    <a:pt x="928" y="16111"/>
                    <a:pt x="958" y="15488"/>
                  </a:cubicBezTo>
                  <a:cubicBezTo>
                    <a:pt x="1236" y="9255"/>
                    <a:pt x="1621" y="4407"/>
                    <a:pt x="1838" y="1909"/>
                  </a:cubicBezTo>
                  <a:cubicBezTo>
                    <a:pt x="1911" y="1093"/>
                    <a:pt x="1965" y="527"/>
                    <a:pt x="1991" y="252"/>
                  </a:cubicBezTo>
                  <a:cubicBezTo>
                    <a:pt x="2002" y="139"/>
                    <a:pt x="2009" y="71"/>
                    <a:pt x="2012" y="56"/>
                  </a:cubicBezTo>
                  <a:lnTo>
                    <a:pt x="14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52"/>
            <p:cNvSpPr/>
            <p:nvPr/>
          </p:nvSpPr>
          <p:spPr>
            <a:xfrm rot="10800000">
              <a:off x="7267747" y="538313"/>
              <a:ext cx="338878" cy="276958"/>
            </a:xfrm>
            <a:custGeom>
              <a:avLst/>
              <a:gdLst/>
              <a:ahLst/>
              <a:cxnLst/>
              <a:rect l="l" t="t" r="r" b="b"/>
              <a:pathLst>
                <a:path w="14678" h="11996" extrusionOk="0">
                  <a:moveTo>
                    <a:pt x="11477" y="1"/>
                  </a:moveTo>
                  <a:cubicBezTo>
                    <a:pt x="10374" y="1"/>
                    <a:pt x="9258" y="437"/>
                    <a:pt x="8180" y="1140"/>
                  </a:cubicBezTo>
                  <a:cubicBezTo>
                    <a:pt x="8137" y="1169"/>
                    <a:pt x="8090" y="1198"/>
                    <a:pt x="8046" y="1227"/>
                  </a:cubicBezTo>
                  <a:cubicBezTo>
                    <a:pt x="7770" y="1412"/>
                    <a:pt x="7502" y="1615"/>
                    <a:pt x="7233" y="1829"/>
                  </a:cubicBezTo>
                  <a:cubicBezTo>
                    <a:pt x="7190" y="1862"/>
                    <a:pt x="7146" y="1898"/>
                    <a:pt x="7103" y="1934"/>
                  </a:cubicBezTo>
                  <a:cubicBezTo>
                    <a:pt x="3858" y="4603"/>
                    <a:pt x="1110" y="9255"/>
                    <a:pt x="268" y="10767"/>
                  </a:cubicBezTo>
                  <a:lnTo>
                    <a:pt x="268" y="10771"/>
                  </a:lnTo>
                  <a:cubicBezTo>
                    <a:pt x="91" y="11082"/>
                    <a:pt x="0" y="11261"/>
                    <a:pt x="0" y="11261"/>
                  </a:cubicBezTo>
                  <a:lnTo>
                    <a:pt x="3" y="11416"/>
                  </a:lnTo>
                  <a:lnTo>
                    <a:pt x="29" y="11996"/>
                  </a:lnTo>
                  <a:cubicBezTo>
                    <a:pt x="29" y="11996"/>
                    <a:pt x="127" y="11938"/>
                    <a:pt x="312" y="11830"/>
                  </a:cubicBezTo>
                  <a:cubicBezTo>
                    <a:pt x="1341" y="11231"/>
                    <a:pt x="5018" y="9045"/>
                    <a:pt x="8242" y="6714"/>
                  </a:cubicBezTo>
                  <a:cubicBezTo>
                    <a:pt x="8285" y="6681"/>
                    <a:pt x="8329" y="6648"/>
                    <a:pt x="8376" y="6619"/>
                  </a:cubicBezTo>
                  <a:cubicBezTo>
                    <a:pt x="11813" y="4113"/>
                    <a:pt x="14677" y="1456"/>
                    <a:pt x="13154" y="411"/>
                  </a:cubicBezTo>
                  <a:lnTo>
                    <a:pt x="13151" y="411"/>
                  </a:lnTo>
                  <a:cubicBezTo>
                    <a:pt x="12973" y="288"/>
                    <a:pt x="12727" y="187"/>
                    <a:pt x="12415" y="110"/>
                  </a:cubicBezTo>
                  <a:cubicBezTo>
                    <a:pt x="12104" y="36"/>
                    <a:pt x="11791" y="1"/>
                    <a:pt x="11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52"/>
            <p:cNvSpPr/>
            <p:nvPr/>
          </p:nvSpPr>
          <p:spPr>
            <a:xfrm rot="10800000">
              <a:off x="7610958" y="870694"/>
              <a:ext cx="296120" cy="345620"/>
            </a:xfrm>
            <a:custGeom>
              <a:avLst/>
              <a:gdLst/>
              <a:ahLst/>
              <a:cxnLst/>
              <a:rect l="l" t="t" r="r" b="b"/>
              <a:pathLst>
                <a:path w="12826" h="14970" extrusionOk="0">
                  <a:moveTo>
                    <a:pt x="2566" y="1"/>
                  </a:moveTo>
                  <a:cubicBezTo>
                    <a:pt x="2224" y="1"/>
                    <a:pt x="1883" y="67"/>
                    <a:pt x="1545" y="207"/>
                  </a:cubicBezTo>
                  <a:cubicBezTo>
                    <a:pt x="1280" y="316"/>
                    <a:pt x="1067" y="454"/>
                    <a:pt x="910" y="614"/>
                  </a:cubicBezTo>
                  <a:cubicBezTo>
                    <a:pt x="1" y="1520"/>
                    <a:pt x="707" y="3173"/>
                    <a:pt x="2143" y="5041"/>
                  </a:cubicBezTo>
                  <a:cubicBezTo>
                    <a:pt x="2172" y="5077"/>
                    <a:pt x="2198" y="5117"/>
                    <a:pt x="2227" y="5153"/>
                  </a:cubicBezTo>
                  <a:cubicBezTo>
                    <a:pt x="2470" y="5462"/>
                    <a:pt x="2731" y="5780"/>
                    <a:pt x="3006" y="6100"/>
                  </a:cubicBezTo>
                  <a:cubicBezTo>
                    <a:pt x="3035" y="6136"/>
                    <a:pt x="3068" y="6172"/>
                    <a:pt x="3100" y="6205"/>
                  </a:cubicBezTo>
                  <a:cubicBezTo>
                    <a:pt x="6266" y="9827"/>
                    <a:pt x="11357" y="13838"/>
                    <a:pt x="12564" y="14769"/>
                  </a:cubicBezTo>
                  <a:cubicBezTo>
                    <a:pt x="12731" y="14899"/>
                    <a:pt x="12825" y="14969"/>
                    <a:pt x="12825" y="14969"/>
                  </a:cubicBezTo>
                  <a:lnTo>
                    <a:pt x="12825" y="14131"/>
                  </a:lnTo>
                  <a:cubicBezTo>
                    <a:pt x="12825" y="14131"/>
                    <a:pt x="12742" y="13903"/>
                    <a:pt x="12579" y="13497"/>
                  </a:cubicBezTo>
                  <a:cubicBezTo>
                    <a:pt x="12017" y="12083"/>
                    <a:pt x="10537" y="8555"/>
                    <a:pt x="8645" y="5462"/>
                  </a:cubicBezTo>
                  <a:cubicBezTo>
                    <a:pt x="8616" y="5414"/>
                    <a:pt x="8586" y="5367"/>
                    <a:pt x="8558" y="5320"/>
                  </a:cubicBezTo>
                  <a:cubicBezTo>
                    <a:pt x="6782" y="2457"/>
                    <a:pt x="4653" y="1"/>
                    <a:pt x="25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52"/>
            <p:cNvSpPr/>
            <p:nvPr/>
          </p:nvSpPr>
          <p:spPr>
            <a:xfrm rot="10800000">
              <a:off x="7223373" y="1111284"/>
              <a:ext cx="383252" cy="335900"/>
            </a:xfrm>
            <a:custGeom>
              <a:avLst/>
              <a:gdLst/>
              <a:ahLst/>
              <a:cxnLst/>
              <a:rect l="l" t="t" r="r" b="b"/>
              <a:pathLst>
                <a:path w="16600" h="14549" extrusionOk="0">
                  <a:moveTo>
                    <a:pt x="12692" y="0"/>
                  </a:moveTo>
                  <a:cubicBezTo>
                    <a:pt x="10965" y="0"/>
                    <a:pt x="8910" y="1584"/>
                    <a:pt x="6965" y="3656"/>
                  </a:cubicBezTo>
                  <a:cubicBezTo>
                    <a:pt x="6925" y="3696"/>
                    <a:pt x="6889" y="3731"/>
                    <a:pt x="6853" y="3775"/>
                  </a:cubicBezTo>
                  <a:cubicBezTo>
                    <a:pt x="6541" y="4109"/>
                    <a:pt x="6233" y="4454"/>
                    <a:pt x="5928" y="4809"/>
                  </a:cubicBezTo>
                  <a:cubicBezTo>
                    <a:pt x="5892" y="4849"/>
                    <a:pt x="5856" y="4892"/>
                    <a:pt x="5823" y="4936"/>
                  </a:cubicBezTo>
                  <a:cubicBezTo>
                    <a:pt x="3404" y="7774"/>
                    <a:pt x="1305" y="11059"/>
                    <a:pt x="432" y="12474"/>
                  </a:cubicBezTo>
                  <a:cubicBezTo>
                    <a:pt x="152" y="12927"/>
                    <a:pt x="0" y="13191"/>
                    <a:pt x="0" y="13191"/>
                  </a:cubicBezTo>
                  <a:lnTo>
                    <a:pt x="10" y="13460"/>
                  </a:lnTo>
                  <a:lnTo>
                    <a:pt x="57" y="14548"/>
                  </a:lnTo>
                  <a:cubicBezTo>
                    <a:pt x="57" y="14548"/>
                    <a:pt x="159" y="14490"/>
                    <a:pt x="352" y="14385"/>
                  </a:cubicBezTo>
                  <a:lnTo>
                    <a:pt x="352" y="14381"/>
                  </a:lnTo>
                  <a:cubicBezTo>
                    <a:pt x="1316" y="13841"/>
                    <a:pt x="4489" y="12013"/>
                    <a:pt x="7636" y="9809"/>
                  </a:cubicBezTo>
                  <a:cubicBezTo>
                    <a:pt x="7680" y="9776"/>
                    <a:pt x="7727" y="9744"/>
                    <a:pt x="7770" y="9714"/>
                  </a:cubicBezTo>
                  <a:cubicBezTo>
                    <a:pt x="12245" y="6567"/>
                    <a:pt x="16600" y="2683"/>
                    <a:pt x="14409" y="668"/>
                  </a:cubicBezTo>
                  <a:cubicBezTo>
                    <a:pt x="14406" y="664"/>
                    <a:pt x="14402" y="660"/>
                    <a:pt x="14399" y="657"/>
                  </a:cubicBezTo>
                  <a:cubicBezTo>
                    <a:pt x="14347" y="610"/>
                    <a:pt x="14293" y="566"/>
                    <a:pt x="14235" y="523"/>
                  </a:cubicBezTo>
                  <a:cubicBezTo>
                    <a:pt x="13764" y="162"/>
                    <a:pt x="13245" y="0"/>
                    <a:pt x="126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52"/>
            <p:cNvSpPr/>
            <p:nvPr/>
          </p:nvSpPr>
          <p:spPr>
            <a:xfrm rot="10800000">
              <a:off x="7586947" y="266234"/>
              <a:ext cx="328166" cy="234338"/>
            </a:xfrm>
            <a:custGeom>
              <a:avLst/>
              <a:gdLst/>
              <a:ahLst/>
              <a:cxnLst/>
              <a:rect l="l" t="t" r="r" b="b"/>
              <a:pathLst>
                <a:path w="14214" h="10150" extrusionOk="0">
                  <a:moveTo>
                    <a:pt x="1936" y="0"/>
                  </a:moveTo>
                  <a:cubicBezTo>
                    <a:pt x="1528" y="0"/>
                    <a:pt x="1161" y="94"/>
                    <a:pt x="849" y="301"/>
                  </a:cubicBezTo>
                  <a:cubicBezTo>
                    <a:pt x="736" y="378"/>
                    <a:pt x="645" y="461"/>
                    <a:pt x="577" y="548"/>
                  </a:cubicBezTo>
                  <a:cubicBezTo>
                    <a:pt x="1" y="1273"/>
                    <a:pt x="885" y="2372"/>
                    <a:pt x="2441" y="3576"/>
                  </a:cubicBezTo>
                  <a:cubicBezTo>
                    <a:pt x="2484" y="3612"/>
                    <a:pt x="2524" y="3645"/>
                    <a:pt x="2568" y="3678"/>
                  </a:cubicBezTo>
                  <a:cubicBezTo>
                    <a:pt x="2905" y="3931"/>
                    <a:pt x="3271" y="4188"/>
                    <a:pt x="3656" y="4450"/>
                  </a:cubicBezTo>
                  <a:cubicBezTo>
                    <a:pt x="3703" y="4483"/>
                    <a:pt x="3746" y="4511"/>
                    <a:pt x="3793" y="4544"/>
                  </a:cubicBezTo>
                  <a:cubicBezTo>
                    <a:pt x="7376" y="6937"/>
                    <a:pt x="12669" y="9435"/>
                    <a:pt x="13935" y="10019"/>
                  </a:cubicBezTo>
                  <a:cubicBezTo>
                    <a:pt x="14116" y="10106"/>
                    <a:pt x="14214" y="10149"/>
                    <a:pt x="14214" y="10149"/>
                  </a:cubicBezTo>
                  <a:lnTo>
                    <a:pt x="14152" y="9526"/>
                  </a:lnTo>
                  <a:lnTo>
                    <a:pt x="14152" y="9519"/>
                  </a:lnTo>
                  <a:lnTo>
                    <a:pt x="14116" y="9189"/>
                  </a:lnTo>
                  <a:cubicBezTo>
                    <a:pt x="14116" y="9189"/>
                    <a:pt x="14015" y="9069"/>
                    <a:pt x="13826" y="8862"/>
                  </a:cubicBezTo>
                  <a:cubicBezTo>
                    <a:pt x="13054" y="8021"/>
                    <a:pt x="10860" y="5683"/>
                    <a:pt x="8427" y="3616"/>
                  </a:cubicBezTo>
                  <a:cubicBezTo>
                    <a:pt x="8380" y="3579"/>
                    <a:pt x="8333" y="3536"/>
                    <a:pt x="8285" y="3499"/>
                  </a:cubicBezTo>
                  <a:cubicBezTo>
                    <a:pt x="6051" y="1618"/>
                    <a:pt x="3632" y="0"/>
                    <a:pt x="19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52"/>
            <p:cNvSpPr/>
            <p:nvPr/>
          </p:nvSpPr>
          <p:spPr>
            <a:xfrm rot="10800000">
              <a:off x="7087758" y="10244"/>
              <a:ext cx="468653" cy="324264"/>
            </a:xfrm>
            <a:custGeom>
              <a:avLst/>
              <a:gdLst/>
              <a:ahLst/>
              <a:cxnLst/>
              <a:rect l="l" t="t" r="r" b="b"/>
              <a:pathLst>
                <a:path w="20299" h="14045" extrusionOk="0">
                  <a:moveTo>
                    <a:pt x="16273" y="1"/>
                  </a:moveTo>
                  <a:cubicBezTo>
                    <a:pt x="14430" y="1"/>
                    <a:pt x="12197" y="1204"/>
                    <a:pt x="9986" y="2881"/>
                  </a:cubicBezTo>
                  <a:cubicBezTo>
                    <a:pt x="9943" y="2909"/>
                    <a:pt x="9899" y="2946"/>
                    <a:pt x="9856" y="2978"/>
                  </a:cubicBezTo>
                  <a:cubicBezTo>
                    <a:pt x="9449" y="3286"/>
                    <a:pt x="9047" y="3613"/>
                    <a:pt x="8644" y="3950"/>
                  </a:cubicBezTo>
                  <a:cubicBezTo>
                    <a:pt x="8604" y="3986"/>
                    <a:pt x="8561" y="4023"/>
                    <a:pt x="8517" y="4056"/>
                  </a:cubicBezTo>
                  <a:cubicBezTo>
                    <a:pt x="4660" y="7322"/>
                    <a:pt x="1146" y="11557"/>
                    <a:pt x="229" y="12681"/>
                  </a:cubicBezTo>
                  <a:cubicBezTo>
                    <a:pt x="80" y="12867"/>
                    <a:pt x="1" y="12968"/>
                    <a:pt x="1" y="12968"/>
                  </a:cubicBezTo>
                  <a:lnTo>
                    <a:pt x="131" y="13711"/>
                  </a:lnTo>
                  <a:lnTo>
                    <a:pt x="189" y="14045"/>
                  </a:lnTo>
                  <a:cubicBezTo>
                    <a:pt x="189" y="14045"/>
                    <a:pt x="276" y="13998"/>
                    <a:pt x="443" y="13911"/>
                  </a:cubicBezTo>
                  <a:cubicBezTo>
                    <a:pt x="1596" y="13305"/>
                    <a:pt x="6476" y="10708"/>
                    <a:pt x="10849" y="7913"/>
                  </a:cubicBezTo>
                  <a:cubicBezTo>
                    <a:pt x="10904" y="7877"/>
                    <a:pt x="10962" y="7841"/>
                    <a:pt x="11016" y="7805"/>
                  </a:cubicBezTo>
                  <a:cubicBezTo>
                    <a:pt x="16027" y="4592"/>
                    <a:pt x="20299" y="1140"/>
                    <a:pt x="17405" y="175"/>
                  </a:cubicBezTo>
                  <a:cubicBezTo>
                    <a:pt x="17048" y="56"/>
                    <a:pt x="16670" y="1"/>
                    <a:pt x="162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52"/>
            <p:cNvSpPr/>
            <p:nvPr/>
          </p:nvSpPr>
          <p:spPr>
            <a:xfrm rot="10800000">
              <a:off x="7203536" y="1507756"/>
              <a:ext cx="590209" cy="356125"/>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52"/>
            <p:cNvSpPr/>
            <p:nvPr/>
          </p:nvSpPr>
          <p:spPr>
            <a:xfrm rot="10800000">
              <a:off x="7604939" y="1845387"/>
              <a:ext cx="30914" cy="22025"/>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52"/>
            <p:cNvSpPr/>
            <p:nvPr/>
          </p:nvSpPr>
          <p:spPr>
            <a:xfrm rot="10800000">
              <a:off x="7438436" y="1834328"/>
              <a:ext cx="33361" cy="23780"/>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52"/>
            <p:cNvSpPr/>
            <p:nvPr/>
          </p:nvSpPr>
          <p:spPr>
            <a:xfrm rot="10800000">
              <a:off x="7260297" y="1761997"/>
              <a:ext cx="18862" cy="13599"/>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52"/>
            <p:cNvSpPr/>
            <p:nvPr/>
          </p:nvSpPr>
          <p:spPr>
            <a:xfrm rot="10800000">
              <a:off x="7543250" y="1472647"/>
              <a:ext cx="66746" cy="53563"/>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52"/>
            <p:cNvSpPr/>
            <p:nvPr/>
          </p:nvSpPr>
          <p:spPr>
            <a:xfrm rot="10800000">
              <a:off x="7273934" y="1136403"/>
              <a:ext cx="332460" cy="295635"/>
            </a:xfrm>
            <a:custGeom>
              <a:avLst/>
              <a:gdLst/>
              <a:ahLst/>
              <a:cxnLst/>
              <a:rect l="l" t="t" r="r" b="b"/>
              <a:pathLst>
                <a:path w="14400" h="12805" extrusionOk="0">
                  <a:moveTo>
                    <a:pt x="14389" y="1"/>
                  </a:moveTo>
                  <a:cubicBezTo>
                    <a:pt x="13819" y="458"/>
                    <a:pt x="13261" y="929"/>
                    <a:pt x="12699" y="1393"/>
                  </a:cubicBezTo>
                  <a:lnTo>
                    <a:pt x="10838" y="2971"/>
                  </a:lnTo>
                  <a:cubicBezTo>
                    <a:pt x="9765" y="3880"/>
                    <a:pt x="8711" y="4805"/>
                    <a:pt x="7651" y="5726"/>
                  </a:cubicBezTo>
                  <a:cubicBezTo>
                    <a:pt x="7611" y="5762"/>
                    <a:pt x="7571" y="5795"/>
                    <a:pt x="7531" y="5828"/>
                  </a:cubicBezTo>
                  <a:cubicBezTo>
                    <a:pt x="7405" y="5940"/>
                    <a:pt x="7275" y="6052"/>
                    <a:pt x="7148" y="6165"/>
                  </a:cubicBezTo>
                  <a:cubicBezTo>
                    <a:pt x="6966" y="6325"/>
                    <a:pt x="6785" y="6487"/>
                    <a:pt x="6600" y="6651"/>
                  </a:cubicBezTo>
                  <a:cubicBezTo>
                    <a:pt x="6564" y="6683"/>
                    <a:pt x="6527" y="6716"/>
                    <a:pt x="6487" y="6748"/>
                  </a:cubicBezTo>
                  <a:cubicBezTo>
                    <a:pt x="5494" y="7637"/>
                    <a:pt x="4497" y="8522"/>
                    <a:pt x="3511" y="9417"/>
                  </a:cubicBezTo>
                  <a:lnTo>
                    <a:pt x="1719" y="11078"/>
                  </a:lnTo>
                  <a:lnTo>
                    <a:pt x="838" y="11919"/>
                  </a:lnTo>
                  <a:cubicBezTo>
                    <a:pt x="693" y="12065"/>
                    <a:pt x="544" y="12206"/>
                    <a:pt x="400" y="12354"/>
                  </a:cubicBezTo>
                  <a:cubicBezTo>
                    <a:pt x="258" y="12495"/>
                    <a:pt x="121" y="12644"/>
                    <a:pt x="0" y="12804"/>
                  </a:cubicBezTo>
                  <a:cubicBezTo>
                    <a:pt x="113" y="12659"/>
                    <a:pt x="258" y="12539"/>
                    <a:pt x="396" y="12413"/>
                  </a:cubicBezTo>
                  <a:cubicBezTo>
                    <a:pt x="410" y="12401"/>
                    <a:pt x="422" y="12391"/>
                    <a:pt x="432" y="12380"/>
                  </a:cubicBezTo>
                  <a:lnTo>
                    <a:pt x="889" y="11973"/>
                  </a:lnTo>
                  <a:lnTo>
                    <a:pt x="1806" y="11176"/>
                  </a:lnTo>
                  <a:lnTo>
                    <a:pt x="3652" y="9573"/>
                  </a:lnTo>
                  <a:lnTo>
                    <a:pt x="5309" y="8127"/>
                  </a:lnTo>
                  <a:lnTo>
                    <a:pt x="5421" y="8032"/>
                  </a:lnTo>
                  <a:lnTo>
                    <a:pt x="7329" y="6368"/>
                  </a:lnTo>
                  <a:lnTo>
                    <a:pt x="10977" y="3130"/>
                  </a:lnTo>
                  <a:lnTo>
                    <a:pt x="12786" y="1495"/>
                  </a:lnTo>
                  <a:cubicBezTo>
                    <a:pt x="13326" y="1001"/>
                    <a:pt x="13867" y="512"/>
                    <a:pt x="14399" y="12"/>
                  </a:cubicBezTo>
                  <a:cubicBezTo>
                    <a:pt x="14396" y="8"/>
                    <a:pt x="14392" y="4"/>
                    <a:pt x="14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52"/>
            <p:cNvSpPr/>
            <p:nvPr/>
          </p:nvSpPr>
          <p:spPr>
            <a:xfrm rot="10800000">
              <a:off x="7452842" y="1273638"/>
              <a:ext cx="19370" cy="62544"/>
            </a:xfrm>
            <a:custGeom>
              <a:avLst/>
              <a:gdLst/>
              <a:ahLst/>
              <a:cxnLst/>
              <a:rect l="l" t="t" r="r" b="b"/>
              <a:pathLst>
                <a:path w="839" h="2709" extrusionOk="0">
                  <a:moveTo>
                    <a:pt x="106" y="1"/>
                  </a:moveTo>
                  <a:cubicBezTo>
                    <a:pt x="70" y="41"/>
                    <a:pt x="34" y="84"/>
                    <a:pt x="1" y="128"/>
                  </a:cubicBezTo>
                  <a:lnTo>
                    <a:pt x="675" y="2596"/>
                  </a:lnTo>
                  <a:lnTo>
                    <a:pt x="708" y="2709"/>
                  </a:lnTo>
                  <a:lnTo>
                    <a:pt x="839" y="2673"/>
                  </a:lnTo>
                  <a:lnTo>
                    <a:pt x="788" y="2499"/>
                  </a:lnTo>
                  <a:lnTo>
                    <a:pt x="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52"/>
            <p:cNvSpPr/>
            <p:nvPr/>
          </p:nvSpPr>
          <p:spPr>
            <a:xfrm rot="10800000">
              <a:off x="7428232" y="1293030"/>
              <a:ext cx="20178" cy="69770"/>
            </a:xfrm>
            <a:custGeom>
              <a:avLst/>
              <a:gdLst/>
              <a:ahLst/>
              <a:cxnLst/>
              <a:rect l="l" t="t" r="r" b="b"/>
              <a:pathLst>
                <a:path w="874" h="3022" extrusionOk="0">
                  <a:moveTo>
                    <a:pt x="112" y="1"/>
                  </a:moveTo>
                  <a:cubicBezTo>
                    <a:pt x="72" y="41"/>
                    <a:pt x="36" y="76"/>
                    <a:pt x="0" y="120"/>
                  </a:cubicBezTo>
                  <a:lnTo>
                    <a:pt x="688" y="2829"/>
                  </a:lnTo>
                  <a:lnTo>
                    <a:pt x="740" y="3021"/>
                  </a:lnTo>
                  <a:lnTo>
                    <a:pt x="874" y="2988"/>
                  </a:lnTo>
                  <a:lnTo>
                    <a:pt x="808" y="2727"/>
                  </a:lnTo>
                  <a:lnTo>
                    <a:pt x="1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52"/>
            <p:cNvSpPr/>
            <p:nvPr/>
          </p:nvSpPr>
          <p:spPr>
            <a:xfrm rot="10800000">
              <a:off x="7427215" y="1220723"/>
              <a:ext cx="59381" cy="27382"/>
            </a:xfrm>
            <a:custGeom>
              <a:avLst/>
              <a:gdLst/>
              <a:ahLst/>
              <a:cxnLst/>
              <a:rect l="l" t="t" r="r" b="b"/>
              <a:pathLst>
                <a:path w="2572" h="1186" extrusionOk="0">
                  <a:moveTo>
                    <a:pt x="29" y="1"/>
                  </a:moveTo>
                  <a:cubicBezTo>
                    <a:pt x="13" y="1"/>
                    <a:pt x="7" y="6"/>
                    <a:pt x="1" y="11"/>
                  </a:cubicBezTo>
                  <a:lnTo>
                    <a:pt x="51" y="69"/>
                  </a:lnTo>
                  <a:lnTo>
                    <a:pt x="41" y="130"/>
                  </a:lnTo>
                  <a:cubicBezTo>
                    <a:pt x="51" y="134"/>
                    <a:pt x="76" y="145"/>
                    <a:pt x="120" y="160"/>
                  </a:cubicBezTo>
                  <a:cubicBezTo>
                    <a:pt x="439" y="290"/>
                    <a:pt x="1567" y="791"/>
                    <a:pt x="2437" y="1186"/>
                  </a:cubicBezTo>
                  <a:cubicBezTo>
                    <a:pt x="2481" y="1153"/>
                    <a:pt x="2528" y="1121"/>
                    <a:pt x="2571" y="1091"/>
                  </a:cubicBezTo>
                  <a:cubicBezTo>
                    <a:pt x="1124" y="438"/>
                    <a:pt x="504" y="167"/>
                    <a:pt x="232" y="65"/>
                  </a:cubicBezTo>
                  <a:cubicBezTo>
                    <a:pt x="106" y="15"/>
                    <a:pt x="54"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52"/>
            <p:cNvSpPr/>
            <p:nvPr/>
          </p:nvSpPr>
          <p:spPr>
            <a:xfrm rot="10800000">
              <a:off x="7610959" y="885771"/>
              <a:ext cx="275111" cy="316391"/>
            </a:xfrm>
            <a:custGeom>
              <a:avLst/>
              <a:gdLst/>
              <a:ahLst/>
              <a:cxnLst/>
              <a:rect l="l" t="t" r="r" b="b"/>
              <a:pathLst>
                <a:path w="11916" h="13704" extrusionOk="0">
                  <a:moveTo>
                    <a:pt x="0" y="1"/>
                  </a:moveTo>
                  <a:lnTo>
                    <a:pt x="0" y="1"/>
                  </a:lnTo>
                  <a:cubicBezTo>
                    <a:pt x="686" y="349"/>
                    <a:pt x="1332" y="759"/>
                    <a:pt x="1944" y="1219"/>
                  </a:cubicBezTo>
                  <a:cubicBezTo>
                    <a:pt x="2560" y="1673"/>
                    <a:pt x="3141" y="2169"/>
                    <a:pt x="3692" y="2699"/>
                  </a:cubicBezTo>
                  <a:cubicBezTo>
                    <a:pt x="4805" y="3746"/>
                    <a:pt x="5824" y="4892"/>
                    <a:pt x="6770" y="6092"/>
                  </a:cubicBezTo>
                  <a:cubicBezTo>
                    <a:pt x="7735" y="7278"/>
                    <a:pt x="8623" y="8529"/>
                    <a:pt x="9479" y="9801"/>
                  </a:cubicBezTo>
                  <a:cubicBezTo>
                    <a:pt x="9907" y="10436"/>
                    <a:pt x="10320" y="11081"/>
                    <a:pt x="10726" y="11731"/>
                  </a:cubicBezTo>
                  <a:cubicBezTo>
                    <a:pt x="11135" y="12380"/>
                    <a:pt x="11527" y="13039"/>
                    <a:pt x="11915" y="13703"/>
                  </a:cubicBezTo>
                  <a:cubicBezTo>
                    <a:pt x="11244" y="12321"/>
                    <a:pt x="10472" y="10987"/>
                    <a:pt x="9653" y="9686"/>
                  </a:cubicBezTo>
                  <a:cubicBezTo>
                    <a:pt x="8829" y="8387"/>
                    <a:pt x="7937" y="7129"/>
                    <a:pt x="6984" y="5922"/>
                  </a:cubicBezTo>
                  <a:cubicBezTo>
                    <a:pt x="6505" y="5320"/>
                    <a:pt x="5998" y="4736"/>
                    <a:pt x="5476" y="4170"/>
                  </a:cubicBezTo>
                  <a:cubicBezTo>
                    <a:pt x="4957" y="3601"/>
                    <a:pt x="4413" y="3054"/>
                    <a:pt x="3837" y="2543"/>
                  </a:cubicBezTo>
                  <a:cubicBezTo>
                    <a:pt x="2691" y="1512"/>
                    <a:pt x="1419" y="59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52"/>
            <p:cNvSpPr/>
            <p:nvPr/>
          </p:nvSpPr>
          <p:spPr>
            <a:xfrm rot="10800000">
              <a:off x="7782823" y="1097346"/>
              <a:ext cx="74780" cy="30822"/>
            </a:xfrm>
            <a:custGeom>
              <a:avLst/>
              <a:gdLst/>
              <a:ahLst/>
              <a:cxnLst/>
              <a:rect l="l" t="t" r="r" b="b"/>
              <a:pathLst>
                <a:path w="3239" h="1335" extrusionOk="0">
                  <a:moveTo>
                    <a:pt x="3191" y="1"/>
                  </a:moveTo>
                  <a:lnTo>
                    <a:pt x="3039" y="59"/>
                  </a:lnTo>
                  <a:lnTo>
                    <a:pt x="0" y="1223"/>
                  </a:lnTo>
                  <a:cubicBezTo>
                    <a:pt x="29" y="1259"/>
                    <a:pt x="55" y="1299"/>
                    <a:pt x="84" y="1335"/>
                  </a:cubicBezTo>
                  <a:lnTo>
                    <a:pt x="3148" y="164"/>
                  </a:lnTo>
                  <a:lnTo>
                    <a:pt x="3238" y="128"/>
                  </a:lnTo>
                  <a:lnTo>
                    <a:pt x="31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52"/>
            <p:cNvSpPr/>
            <p:nvPr/>
          </p:nvSpPr>
          <p:spPr>
            <a:xfrm rot="10800000">
              <a:off x="7765161" y="1073036"/>
              <a:ext cx="72518" cy="36871"/>
            </a:xfrm>
            <a:custGeom>
              <a:avLst/>
              <a:gdLst/>
              <a:ahLst/>
              <a:cxnLst/>
              <a:rect l="l" t="t" r="r" b="b"/>
              <a:pathLst>
                <a:path w="3141" h="1597" extrusionOk="0">
                  <a:moveTo>
                    <a:pt x="3082" y="0"/>
                  </a:moveTo>
                  <a:cubicBezTo>
                    <a:pt x="3038" y="22"/>
                    <a:pt x="2991" y="44"/>
                    <a:pt x="2944" y="65"/>
                  </a:cubicBezTo>
                  <a:cubicBezTo>
                    <a:pt x="2074" y="486"/>
                    <a:pt x="772" y="1117"/>
                    <a:pt x="0" y="1491"/>
                  </a:cubicBezTo>
                  <a:cubicBezTo>
                    <a:pt x="29" y="1527"/>
                    <a:pt x="62" y="1563"/>
                    <a:pt x="94" y="1596"/>
                  </a:cubicBezTo>
                  <a:cubicBezTo>
                    <a:pt x="1023" y="1150"/>
                    <a:pt x="2622" y="374"/>
                    <a:pt x="3043" y="171"/>
                  </a:cubicBezTo>
                  <a:cubicBezTo>
                    <a:pt x="3093" y="145"/>
                    <a:pt x="3130" y="127"/>
                    <a:pt x="3140" y="124"/>
                  </a:cubicBezTo>
                  <a:lnTo>
                    <a:pt x="3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52"/>
            <p:cNvSpPr/>
            <p:nvPr/>
          </p:nvSpPr>
          <p:spPr>
            <a:xfrm rot="10800000">
              <a:off x="7707492" y="1057244"/>
              <a:ext cx="16762" cy="36247"/>
            </a:xfrm>
            <a:custGeom>
              <a:avLst/>
              <a:gdLst/>
              <a:ahLst/>
              <a:cxnLst/>
              <a:rect l="l" t="t" r="r" b="b"/>
              <a:pathLst>
                <a:path w="726" h="1570" extrusionOk="0">
                  <a:moveTo>
                    <a:pt x="639" y="0"/>
                  </a:moveTo>
                  <a:lnTo>
                    <a:pt x="73" y="1338"/>
                  </a:lnTo>
                  <a:lnTo>
                    <a:pt x="1" y="1516"/>
                  </a:lnTo>
                  <a:lnTo>
                    <a:pt x="127" y="1570"/>
                  </a:lnTo>
                  <a:lnTo>
                    <a:pt x="175" y="1465"/>
                  </a:lnTo>
                  <a:lnTo>
                    <a:pt x="726" y="142"/>
                  </a:lnTo>
                  <a:cubicBezTo>
                    <a:pt x="697" y="94"/>
                    <a:pt x="667" y="47"/>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52"/>
            <p:cNvSpPr/>
            <p:nvPr/>
          </p:nvSpPr>
          <p:spPr>
            <a:xfrm rot="10800000">
              <a:off x="7302909" y="551681"/>
              <a:ext cx="303647" cy="254101"/>
            </a:xfrm>
            <a:custGeom>
              <a:avLst/>
              <a:gdLst/>
              <a:ahLst/>
              <a:cxnLst/>
              <a:rect l="l" t="t" r="r" b="b"/>
              <a:pathLst>
                <a:path w="13152" h="11006" extrusionOk="0">
                  <a:moveTo>
                    <a:pt x="13151" y="0"/>
                  </a:moveTo>
                  <a:cubicBezTo>
                    <a:pt x="11781" y="464"/>
                    <a:pt x="10497" y="1168"/>
                    <a:pt x="9283" y="1955"/>
                  </a:cubicBezTo>
                  <a:cubicBezTo>
                    <a:pt x="8982" y="2158"/>
                    <a:pt x="8684" y="2361"/>
                    <a:pt x="8387" y="2571"/>
                  </a:cubicBezTo>
                  <a:cubicBezTo>
                    <a:pt x="8097" y="2785"/>
                    <a:pt x="7814" y="3010"/>
                    <a:pt x="7524" y="3231"/>
                  </a:cubicBezTo>
                  <a:cubicBezTo>
                    <a:pt x="7234" y="3448"/>
                    <a:pt x="6959" y="3681"/>
                    <a:pt x="6679" y="3913"/>
                  </a:cubicBezTo>
                  <a:cubicBezTo>
                    <a:pt x="6404" y="4149"/>
                    <a:pt x="6121" y="4373"/>
                    <a:pt x="5856" y="4620"/>
                  </a:cubicBezTo>
                  <a:lnTo>
                    <a:pt x="5055" y="5352"/>
                  </a:lnTo>
                  <a:lnTo>
                    <a:pt x="4275" y="6110"/>
                  </a:lnTo>
                  <a:cubicBezTo>
                    <a:pt x="4014" y="6360"/>
                    <a:pt x="3768" y="6625"/>
                    <a:pt x="3514" y="6882"/>
                  </a:cubicBezTo>
                  <a:cubicBezTo>
                    <a:pt x="3257" y="7136"/>
                    <a:pt x="3013" y="7404"/>
                    <a:pt x="2770" y="7673"/>
                  </a:cubicBezTo>
                  <a:cubicBezTo>
                    <a:pt x="1799" y="8739"/>
                    <a:pt x="856" y="9841"/>
                    <a:pt x="0" y="11005"/>
                  </a:cubicBezTo>
                  <a:cubicBezTo>
                    <a:pt x="476" y="10458"/>
                    <a:pt x="951" y="9918"/>
                    <a:pt x="1440" y="9392"/>
                  </a:cubicBezTo>
                  <a:cubicBezTo>
                    <a:pt x="1683" y="9123"/>
                    <a:pt x="1925" y="8859"/>
                    <a:pt x="2176" y="8597"/>
                  </a:cubicBezTo>
                  <a:cubicBezTo>
                    <a:pt x="2419" y="8333"/>
                    <a:pt x="2669" y="8072"/>
                    <a:pt x="2923" y="7814"/>
                  </a:cubicBezTo>
                  <a:cubicBezTo>
                    <a:pt x="3931" y="6788"/>
                    <a:pt x="4949" y="5766"/>
                    <a:pt x="6037" y="4823"/>
                  </a:cubicBezTo>
                  <a:cubicBezTo>
                    <a:pt x="7111" y="3866"/>
                    <a:pt x="8221" y="2948"/>
                    <a:pt x="9402" y="2129"/>
                  </a:cubicBezTo>
                  <a:cubicBezTo>
                    <a:pt x="9689" y="1908"/>
                    <a:pt x="10001" y="1730"/>
                    <a:pt x="10298" y="1530"/>
                  </a:cubicBezTo>
                  <a:lnTo>
                    <a:pt x="10751" y="1237"/>
                  </a:lnTo>
                  <a:lnTo>
                    <a:pt x="11223" y="973"/>
                  </a:lnTo>
                  <a:lnTo>
                    <a:pt x="11690" y="707"/>
                  </a:lnTo>
                  <a:cubicBezTo>
                    <a:pt x="11846" y="617"/>
                    <a:pt x="12003" y="526"/>
                    <a:pt x="12169" y="457"/>
                  </a:cubicBezTo>
                  <a:lnTo>
                    <a:pt x="131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52"/>
            <p:cNvSpPr/>
            <p:nvPr/>
          </p:nvSpPr>
          <p:spPr>
            <a:xfrm rot="10800000">
              <a:off x="7417751" y="738298"/>
              <a:ext cx="3117" cy="50677"/>
            </a:xfrm>
            <a:custGeom>
              <a:avLst/>
              <a:gdLst/>
              <a:ahLst/>
              <a:cxnLst/>
              <a:rect l="l" t="t" r="r" b="b"/>
              <a:pathLst>
                <a:path w="135" h="2195" extrusionOk="0">
                  <a:moveTo>
                    <a:pt x="134" y="1"/>
                  </a:moveTo>
                  <a:cubicBezTo>
                    <a:pt x="91" y="30"/>
                    <a:pt x="44" y="59"/>
                    <a:pt x="0" y="88"/>
                  </a:cubicBezTo>
                  <a:lnTo>
                    <a:pt x="0" y="2195"/>
                  </a:lnTo>
                  <a:lnTo>
                    <a:pt x="134" y="2195"/>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52"/>
            <p:cNvSpPr/>
            <p:nvPr/>
          </p:nvSpPr>
          <p:spPr>
            <a:xfrm rot="10800000">
              <a:off x="7436105" y="723730"/>
              <a:ext cx="6557" cy="49315"/>
            </a:xfrm>
            <a:custGeom>
              <a:avLst/>
              <a:gdLst/>
              <a:ahLst/>
              <a:cxnLst/>
              <a:rect l="l" t="t" r="r" b="b"/>
              <a:pathLst>
                <a:path w="284" h="2136" extrusionOk="0">
                  <a:moveTo>
                    <a:pt x="131" y="0"/>
                  </a:moveTo>
                  <a:cubicBezTo>
                    <a:pt x="88" y="33"/>
                    <a:pt x="44" y="69"/>
                    <a:pt x="1" y="105"/>
                  </a:cubicBezTo>
                  <a:lnTo>
                    <a:pt x="139" y="2035"/>
                  </a:lnTo>
                  <a:lnTo>
                    <a:pt x="150" y="2136"/>
                  </a:lnTo>
                  <a:lnTo>
                    <a:pt x="284" y="2125"/>
                  </a:lnTo>
                  <a:lnTo>
                    <a:pt x="273" y="1933"/>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52"/>
            <p:cNvSpPr/>
            <p:nvPr/>
          </p:nvSpPr>
          <p:spPr>
            <a:xfrm rot="10800000">
              <a:off x="7413247" y="660264"/>
              <a:ext cx="68154" cy="27751"/>
            </a:xfrm>
            <a:custGeom>
              <a:avLst/>
              <a:gdLst/>
              <a:ahLst/>
              <a:cxnLst/>
              <a:rect l="l" t="t" r="r" b="b"/>
              <a:pathLst>
                <a:path w="2952" h="1202" extrusionOk="0">
                  <a:moveTo>
                    <a:pt x="65" y="1"/>
                  </a:moveTo>
                  <a:lnTo>
                    <a:pt x="0" y="121"/>
                  </a:lnTo>
                  <a:cubicBezTo>
                    <a:pt x="11" y="124"/>
                    <a:pt x="51" y="143"/>
                    <a:pt x="112" y="164"/>
                  </a:cubicBezTo>
                  <a:cubicBezTo>
                    <a:pt x="544" y="338"/>
                    <a:pt x="2092" y="926"/>
                    <a:pt x="2818" y="1202"/>
                  </a:cubicBezTo>
                  <a:cubicBezTo>
                    <a:pt x="2861" y="1169"/>
                    <a:pt x="2905" y="1136"/>
                    <a:pt x="2952" y="1107"/>
                  </a:cubicBezTo>
                  <a:cubicBezTo>
                    <a:pt x="1951" y="727"/>
                    <a:pt x="678" y="240"/>
                    <a:pt x="229" y="66"/>
                  </a:cubicBezTo>
                  <a:cubicBezTo>
                    <a:pt x="134" y="30"/>
                    <a:pt x="80" y="5"/>
                    <a:pt x="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52"/>
            <p:cNvSpPr/>
            <p:nvPr/>
          </p:nvSpPr>
          <p:spPr>
            <a:xfrm rot="10800000">
              <a:off x="7146031" y="17956"/>
              <a:ext cx="407356" cy="302400"/>
            </a:xfrm>
            <a:custGeom>
              <a:avLst/>
              <a:gdLst/>
              <a:ahLst/>
              <a:cxnLst/>
              <a:rect l="l" t="t" r="r" b="b"/>
              <a:pathLst>
                <a:path w="17644" h="13098" extrusionOk="0">
                  <a:moveTo>
                    <a:pt x="17644" y="1"/>
                  </a:moveTo>
                  <a:cubicBezTo>
                    <a:pt x="15997" y="821"/>
                    <a:pt x="14399" y="1731"/>
                    <a:pt x="12850" y="2725"/>
                  </a:cubicBezTo>
                  <a:cubicBezTo>
                    <a:pt x="11305" y="3721"/>
                    <a:pt x="9797" y="4777"/>
                    <a:pt x="8329" y="5883"/>
                  </a:cubicBezTo>
                  <a:cubicBezTo>
                    <a:pt x="6871" y="7003"/>
                    <a:pt x="5436" y="8152"/>
                    <a:pt x="4043" y="9352"/>
                  </a:cubicBezTo>
                  <a:cubicBezTo>
                    <a:pt x="2654" y="10557"/>
                    <a:pt x="1291" y="11792"/>
                    <a:pt x="0" y="13098"/>
                  </a:cubicBezTo>
                  <a:cubicBezTo>
                    <a:pt x="685" y="12489"/>
                    <a:pt x="1371" y="11879"/>
                    <a:pt x="2074" y="11289"/>
                  </a:cubicBezTo>
                  <a:cubicBezTo>
                    <a:pt x="2767" y="10687"/>
                    <a:pt x="3470" y="10095"/>
                    <a:pt x="4177" y="9516"/>
                  </a:cubicBezTo>
                  <a:cubicBezTo>
                    <a:pt x="5595" y="8348"/>
                    <a:pt x="7027" y="7202"/>
                    <a:pt x="8492" y="6100"/>
                  </a:cubicBezTo>
                  <a:cubicBezTo>
                    <a:pt x="9946" y="4979"/>
                    <a:pt x="11450" y="3932"/>
                    <a:pt x="12966" y="2899"/>
                  </a:cubicBezTo>
                  <a:cubicBezTo>
                    <a:pt x="13728" y="2394"/>
                    <a:pt x="14493" y="1883"/>
                    <a:pt x="15279" y="1411"/>
                  </a:cubicBezTo>
                  <a:cubicBezTo>
                    <a:pt x="16048" y="908"/>
                    <a:pt x="16857" y="476"/>
                    <a:pt x="17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52"/>
            <p:cNvSpPr/>
            <p:nvPr/>
          </p:nvSpPr>
          <p:spPr>
            <a:xfrm rot="10800000">
              <a:off x="7322170" y="208221"/>
              <a:ext cx="6718" cy="59797"/>
            </a:xfrm>
            <a:custGeom>
              <a:avLst/>
              <a:gdLst/>
              <a:ahLst/>
              <a:cxnLst/>
              <a:rect l="l" t="t" r="r" b="b"/>
              <a:pathLst>
                <a:path w="291" h="2590" extrusionOk="0">
                  <a:moveTo>
                    <a:pt x="131" y="1"/>
                  </a:moveTo>
                  <a:cubicBezTo>
                    <a:pt x="88" y="29"/>
                    <a:pt x="44" y="66"/>
                    <a:pt x="1" y="98"/>
                  </a:cubicBezTo>
                  <a:lnTo>
                    <a:pt x="153" y="2484"/>
                  </a:lnTo>
                  <a:lnTo>
                    <a:pt x="157" y="2590"/>
                  </a:lnTo>
                  <a:lnTo>
                    <a:pt x="291" y="2578"/>
                  </a:lnTo>
                  <a:lnTo>
                    <a:pt x="280" y="2394"/>
                  </a:lnTo>
                  <a:lnTo>
                    <a:pt x="131" y="1"/>
                  </a:lnTo>
                  <a:close/>
                </a:path>
              </a:pathLst>
            </a:custGeom>
            <a:solidFill>
              <a:srgbClr val="616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52"/>
            <p:cNvSpPr/>
            <p:nvPr/>
          </p:nvSpPr>
          <p:spPr>
            <a:xfrm rot="10800000">
              <a:off x="7349782" y="186127"/>
              <a:ext cx="9997" cy="57188"/>
            </a:xfrm>
            <a:custGeom>
              <a:avLst/>
              <a:gdLst/>
              <a:ahLst/>
              <a:cxnLst/>
              <a:rect l="l" t="t" r="r" b="b"/>
              <a:pathLst>
                <a:path w="433" h="2477" extrusionOk="0">
                  <a:moveTo>
                    <a:pt x="127" y="0"/>
                  </a:moveTo>
                  <a:cubicBezTo>
                    <a:pt x="87" y="36"/>
                    <a:pt x="44" y="73"/>
                    <a:pt x="0" y="106"/>
                  </a:cubicBezTo>
                  <a:lnTo>
                    <a:pt x="273" y="2303"/>
                  </a:lnTo>
                  <a:lnTo>
                    <a:pt x="295" y="2477"/>
                  </a:lnTo>
                  <a:lnTo>
                    <a:pt x="432" y="2462"/>
                  </a:lnTo>
                  <a:lnTo>
                    <a:pt x="400" y="2208"/>
                  </a:lnTo>
                  <a:lnTo>
                    <a:pt x="1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52"/>
            <p:cNvSpPr/>
            <p:nvPr/>
          </p:nvSpPr>
          <p:spPr>
            <a:xfrm rot="10800000">
              <a:off x="7302083" y="151797"/>
              <a:ext cx="78036" cy="16023"/>
            </a:xfrm>
            <a:custGeom>
              <a:avLst/>
              <a:gdLst/>
              <a:ahLst/>
              <a:cxnLst/>
              <a:rect l="l" t="t" r="r" b="b"/>
              <a:pathLst>
                <a:path w="3380" h="694" extrusionOk="0">
                  <a:moveTo>
                    <a:pt x="26" y="1"/>
                  </a:moveTo>
                  <a:lnTo>
                    <a:pt x="1" y="135"/>
                  </a:lnTo>
                  <a:lnTo>
                    <a:pt x="120" y="156"/>
                  </a:lnTo>
                  <a:lnTo>
                    <a:pt x="3213" y="693"/>
                  </a:lnTo>
                  <a:cubicBezTo>
                    <a:pt x="3268" y="657"/>
                    <a:pt x="3326" y="621"/>
                    <a:pt x="3380" y="585"/>
                  </a:cubicBezTo>
                  <a:lnTo>
                    <a:pt x="269" y="44"/>
                  </a:ln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52"/>
            <p:cNvSpPr/>
            <p:nvPr/>
          </p:nvSpPr>
          <p:spPr>
            <a:xfrm rot="10800000">
              <a:off x="7586948" y="279533"/>
              <a:ext cx="314937" cy="208388"/>
            </a:xfrm>
            <a:custGeom>
              <a:avLst/>
              <a:gdLst/>
              <a:ahLst/>
              <a:cxnLst/>
              <a:rect l="l" t="t" r="r" b="b"/>
              <a:pathLst>
                <a:path w="13641" h="9026" extrusionOk="0">
                  <a:moveTo>
                    <a:pt x="0" y="0"/>
                  </a:moveTo>
                  <a:lnTo>
                    <a:pt x="486" y="171"/>
                  </a:lnTo>
                  <a:cubicBezTo>
                    <a:pt x="646" y="228"/>
                    <a:pt x="809" y="275"/>
                    <a:pt x="961" y="355"/>
                  </a:cubicBezTo>
                  <a:cubicBezTo>
                    <a:pt x="1269" y="504"/>
                    <a:pt x="1588" y="631"/>
                    <a:pt x="1882" y="802"/>
                  </a:cubicBezTo>
                  <a:cubicBezTo>
                    <a:pt x="2183" y="965"/>
                    <a:pt x="2487" y="1120"/>
                    <a:pt x="2781" y="1291"/>
                  </a:cubicBezTo>
                  <a:lnTo>
                    <a:pt x="3659" y="1820"/>
                  </a:lnTo>
                  <a:cubicBezTo>
                    <a:pt x="4812" y="2553"/>
                    <a:pt x="5946" y="3314"/>
                    <a:pt x="7056" y="4116"/>
                  </a:cubicBezTo>
                  <a:cubicBezTo>
                    <a:pt x="8173" y="4902"/>
                    <a:pt x="9268" y="5726"/>
                    <a:pt x="10363" y="6545"/>
                  </a:cubicBezTo>
                  <a:lnTo>
                    <a:pt x="13641" y="9025"/>
                  </a:lnTo>
                  <a:lnTo>
                    <a:pt x="13641" y="9025"/>
                  </a:lnTo>
                  <a:lnTo>
                    <a:pt x="12082" y="7680"/>
                  </a:lnTo>
                  <a:cubicBezTo>
                    <a:pt x="11556" y="7245"/>
                    <a:pt x="11023" y="6810"/>
                    <a:pt x="10490" y="6378"/>
                  </a:cubicBezTo>
                  <a:cubicBezTo>
                    <a:pt x="9420" y="5523"/>
                    <a:pt x="8321" y="4703"/>
                    <a:pt x="7212" y="3895"/>
                  </a:cubicBezTo>
                  <a:cubicBezTo>
                    <a:pt x="6088" y="3108"/>
                    <a:pt x="4949" y="2339"/>
                    <a:pt x="3767" y="1642"/>
                  </a:cubicBezTo>
                  <a:cubicBezTo>
                    <a:pt x="2578" y="965"/>
                    <a:pt x="1346" y="2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52"/>
            <p:cNvSpPr/>
            <p:nvPr/>
          </p:nvSpPr>
          <p:spPr>
            <a:xfrm rot="10800000">
              <a:off x="7798892" y="415658"/>
              <a:ext cx="59889" cy="23457"/>
            </a:xfrm>
            <a:custGeom>
              <a:avLst/>
              <a:gdLst/>
              <a:ahLst/>
              <a:cxnLst/>
              <a:rect l="l" t="t" r="r" b="b"/>
              <a:pathLst>
                <a:path w="2594" h="1016" extrusionOk="0">
                  <a:moveTo>
                    <a:pt x="2546" y="0"/>
                  </a:moveTo>
                  <a:cubicBezTo>
                    <a:pt x="2484" y="22"/>
                    <a:pt x="2419" y="47"/>
                    <a:pt x="2354" y="69"/>
                  </a:cubicBezTo>
                  <a:cubicBezTo>
                    <a:pt x="1603" y="341"/>
                    <a:pt x="689" y="671"/>
                    <a:pt x="1" y="914"/>
                  </a:cubicBezTo>
                  <a:cubicBezTo>
                    <a:pt x="44" y="950"/>
                    <a:pt x="84" y="983"/>
                    <a:pt x="128" y="1016"/>
                  </a:cubicBezTo>
                  <a:cubicBezTo>
                    <a:pt x="860" y="755"/>
                    <a:pt x="1792" y="417"/>
                    <a:pt x="2499" y="163"/>
                  </a:cubicBezTo>
                  <a:cubicBezTo>
                    <a:pt x="2531" y="152"/>
                    <a:pt x="2564" y="141"/>
                    <a:pt x="2593" y="131"/>
                  </a:cubicBezTo>
                  <a:lnTo>
                    <a:pt x="25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52"/>
            <p:cNvSpPr/>
            <p:nvPr/>
          </p:nvSpPr>
          <p:spPr>
            <a:xfrm rot="10800000">
              <a:off x="7770102" y="395665"/>
              <a:ext cx="60628" cy="24634"/>
            </a:xfrm>
            <a:custGeom>
              <a:avLst/>
              <a:gdLst/>
              <a:ahLst/>
              <a:cxnLst/>
              <a:rect l="l" t="t" r="r" b="b"/>
              <a:pathLst>
                <a:path w="2626" h="1067" extrusionOk="0">
                  <a:moveTo>
                    <a:pt x="2578" y="0"/>
                  </a:moveTo>
                  <a:lnTo>
                    <a:pt x="2382" y="77"/>
                  </a:lnTo>
                  <a:lnTo>
                    <a:pt x="1" y="973"/>
                  </a:lnTo>
                  <a:cubicBezTo>
                    <a:pt x="48" y="1006"/>
                    <a:pt x="91" y="1034"/>
                    <a:pt x="138" y="1067"/>
                  </a:cubicBezTo>
                  <a:lnTo>
                    <a:pt x="2520" y="171"/>
                  </a:lnTo>
                  <a:lnTo>
                    <a:pt x="2625" y="131"/>
                  </a:lnTo>
                  <a:lnTo>
                    <a:pt x="2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52"/>
            <p:cNvSpPr/>
            <p:nvPr/>
          </p:nvSpPr>
          <p:spPr>
            <a:xfrm rot="10800000">
              <a:off x="7719312" y="383682"/>
              <a:ext cx="4525" cy="36109"/>
            </a:xfrm>
            <a:custGeom>
              <a:avLst/>
              <a:gdLst/>
              <a:ahLst/>
              <a:cxnLst/>
              <a:rect l="l" t="t" r="r" b="b"/>
              <a:pathLst>
                <a:path w="196" h="1564" extrusionOk="0">
                  <a:moveTo>
                    <a:pt x="0" y="0"/>
                  </a:moveTo>
                  <a:lnTo>
                    <a:pt x="51" y="1342"/>
                  </a:lnTo>
                  <a:lnTo>
                    <a:pt x="58" y="1563"/>
                  </a:lnTo>
                  <a:lnTo>
                    <a:pt x="196" y="1560"/>
                  </a:lnTo>
                  <a:lnTo>
                    <a:pt x="189" y="1447"/>
                  </a:lnTo>
                  <a:lnTo>
                    <a:pt x="142" y="117"/>
                  </a:lnTo>
                  <a:cubicBezTo>
                    <a:pt x="95" y="80"/>
                    <a:pt x="48" y="37"/>
                    <a:pt x="0" y="0"/>
                  </a:cubicBezTo>
                  <a:close/>
                </a:path>
              </a:pathLst>
            </a:custGeom>
            <a:solidFill>
              <a:srgbClr val="616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43" name="Google Shape;4143;p52"/>
            <p:cNvGrpSpPr/>
            <p:nvPr/>
          </p:nvGrpSpPr>
          <p:grpSpPr>
            <a:xfrm rot="10800000" flipH="1">
              <a:off x="8038901" y="-7611"/>
              <a:ext cx="865648" cy="1520473"/>
              <a:chOff x="7801383" y="2969578"/>
              <a:chExt cx="1246613" cy="2189622"/>
            </a:xfrm>
          </p:grpSpPr>
          <p:sp>
            <p:nvSpPr>
              <p:cNvPr id="4144" name="Google Shape;4144;p52"/>
              <p:cNvSpPr/>
              <p:nvPr/>
            </p:nvSpPr>
            <p:spPr>
              <a:xfrm>
                <a:off x="8043305" y="3282142"/>
                <a:ext cx="295238" cy="1877058"/>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52"/>
              <p:cNvSpPr/>
              <p:nvPr/>
            </p:nvSpPr>
            <p:spPr>
              <a:xfrm>
                <a:off x="8285183" y="3631993"/>
                <a:ext cx="762813" cy="490017"/>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52"/>
              <p:cNvSpPr/>
              <p:nvPr/>
            </p:nvSpPr>
            <p:spPr>
              <a:xfrm>
                <a:off x="7876222" y="3649178"/>
                <a:ext cx="436695" cy="354304"/>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52"/>
              <p:cNvSpPr/>
              <p:nvPr/>
            </p:nvSpPr>
            <p:spPr>
              <a:xfrm>
                <a:off x="8331483" y="3283953"/>
                <a:ext cx="432851" cy="291792"/>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52"/>
              <p:cNvSpPr/>
              <p:nvPr/>
            </p:nvSpPr>
            <p:spPr>
              <a:xfrm>
                <a:off x="7935819" y="2969622"/>
                <a:ext cx="395698" cy="506848"/>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52"/>
              <p:cNvSpPr/>
              <p:nvPr/>
            </p:nvSpPr>
            <p:spPr>
              <a:xfrm>
                <a:off x="8028240" y="3437739"/>
                <a:ext cx="303279" cy="183204"/>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52"/>
              <p:cNvSpPr/>
              <p:nvPr/>
            </p:nvSpPr>
            <p:spPr>
              <a:xfrm>
                <a:off x="7801383" y="4016214"/>
                <a:ext cx="480474" cy="238779"/>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52"/>
              <p:cNvSpPr/>
              <p:nvPr/>
            </p:nvSpPr>
            <p:spPr>
              <a:xfrm>
                <a:off x="8261327" y="4343843"/>
                <a:ext cx="413634" cy="37679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52"/>
              <p:cNvSpPr/>
              <p:nvPr/>
            </p:nvSpPr>
            <p:spPr>
              <a:xfrm>
                <a:off x="8270295" y="4110889"/>
                <a:ext cx="370340" cy="206707"/>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52"/>
              <p:cNvSpPr/>
              <p:nvPr/>
            </p:nvSpPr>
            <p:spPr>
              <a:xfrm>
                <a:off x="8285183" y="3653287"/>
                <a:ext cx="561938" cy="425959"/>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52"/>
              <p:cNvSpPr/>
              <p:nvPr/>
            </p:nvSpPr>
            <p:spPr>
              <a:xfrm>
                <a:off x="7967804" y="3652182"/>
                <a:ext cx="338709" cy="322761"/>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52"/>
              <p:cNvSpPr/>
              <p:nvPr/>
            </p:nvSpPr>
            <p:spPr>
              <a:xfrm>
                <a:off x="8264640" y="4353606"/>
                <a:ext cx="289495" cy="350372"/>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52"/>
              <p:cNvSpPr/>
              <p:nvPr/>
            </p:nvSpPr>
            <p:spPr>
              <a:xfrm>
                <a:off x="8281826" y="4117339"/>
                <a:ext cx="272531" cy="183646"/>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52"/>
              <p:cNvSpPr/>
              <p:nvPr/>
            </p:nvSpPr>
            <p:spPr>
              <a:xfrm>
                <a:off x="7877150" y="4036404"/>
                <a:ext cx="387525" cy="203835"/>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52"/>
              <p:cNvSpPr/>
              <p:nvPr/>
            </p:nvSpPr>
            <p:spPr>
              <a:xfrm>
                <a:off x="8331483" y="3301006"/>
                <a:ext cx="331950" cy="252828"/>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52"/>
              <p:cNvSpPr/>
              <p:nvPr/>
            </p:nvSpPr>
            <p:spPr>
              <a:xfrm>
                <a:off x="8058680" y="2969578"/>
                <a:ext cx="258438" cy="449506"/>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52"/>
              <p:cNvSpPr/>
              <p:nvPr/>
            </p:nvSpPr>
            <p:spPr>
              <a:xfrm>
                <a:off x="8089295" y="3441671"/>
                <a:ext cx="242225" cy="170481"/>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164"/>
        <p:cNvGrpSpPr/>
        <p:nvPr/>
      </p:nvGrpSpPr>
      <p:grpSpPr>
        <a:xfrm>
          <a:off x="0" y="0"/>
          <a:ext cx="0" cy="0"/>
          <a:chOff x="0" y="0"/>
          <a:chExt cx="0" cy="0"/>
        </a:xfrm>
      </p:grpSpPr>
      <p:grpSp>
        <p:nvGrpSpPr>
          <p:cNvPr id="4165" name="Google Shape;4165;p53"/>
          <p:cNvGrpSpPr/>
          <p:nvPr/>
        </p:nvGrpSpPr>
        <p:grpSpPr>
          <a:xfrm rot="-1539157" flipH="1">
            <a:off x="436606" y="2158449"/>
            <a:ext cx="905158" cy="506740"/>
            <a:chOff x="5655900" y="5097050"/>
            <a:chExt cx="442125" cy="212775"/>
          </a:xfrm>
        </p:grpSpPr>
        <p:sp>
          <p:nvSpPr>
            <p:cNvPr id="4166" name="Google Shape;4166;p53"/>
            <p:cNvSpPr/>
            <p:nvPr/>
          </p:nvSpPr>
          <p:spPr>
            <a:xfrm>
              <a:off x="5655900" y="5097050"/>
              <a:ext cx="442125" cy="212775"/>
            </a:xfrm>
            <a:custGeom>
              <a:avLst/>
              <a:gdLst/>
              <a:ahLst/>
              <a:cxnLst/>
              <a:rect l="l" t="t" r="r" b="b"/>
              <a:pathLst>
                <a:path w="17685" h="8511" extrusionOk="0">
                  <a:moveTo>
                    <a:pt x="15299" y="0"/>
                  </a:moveTo>
                  <a:cubicBezTo>
                    <a:pt x="13539" y="0"/>
                    <a:pt x="10746" y="1071"/>
                    <a:pt x="8047" y="2342"/>
                  </a:cubicBezTo>
                  <a:cubicBezTo>
                    <a:pt x="7974" y="2379"/>
                    <a:pt x="7902" y="2412"/>
                    <a:pt x="7833" y="2448"/>
                  </a:cubicBezTo>
                  <a:cubicBezTo>
                    <a:pt x="3946" y="4300"/>
                    <a:pt x="313" y="6524"/>
                    <a:pt x="313" y="6524"/>
                  </a:cubicBezTo>
                  <a:lnTo>
                    <a:pt x="1" y="8511"/>
                  </a:lnTo>
                  <a:cubicBezTo>
                    <a:pt x="1" y="8511"/>
                    <a:pt x="4483" y="7180"/>
                    <a:pt x="8841" y="5537"/>
                  </a:cubicBezTo>
                  <a:cubicBezTo>
                    <a:pt x="8931" y="5501"/>
                    <a:pt x="9026" y="5465"/>
                    <a:pt x="9120" y="5432"/>
                  </a:cubicBezTo>
                  <a:cubicBezTo>
                    <a:pt x="10157" y="5033"/>
                    <a:pt x="11183" y="4620"/>
                    <a:pt x="12133" y="4206"/>
                  </a:cubicBezTo>
                  <a:cubicBezTo>
                    <a:pt x="12220" y="4166"/>
                    <a:pt x="12307" y="4134"/>
                    <a:pt x="12390" y="4094"/>
                  </a:cubicBezTo>
                  <a:lnTo>
                    <a:pt x="12394" y="4094"/>
                  </a:lnTo>
                  <a:cubicBezTo>
                    <a:pt x="15483" y="2720"/>
                    <a:pt x="17685" y="1328"/>
                    <a:pt x="16709" y="421"/>
                  </a:cubicBezTo>
                  <a:cubicBezTo>
                    <a:pt x="16394" y="128"/>
                    <a:pt x="15909" y="0"/>
                    <a:pt x="15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53"/>
            <p:cNvSpPr/>
            <p:nvPr/>
          </p:nvSpPr>
          <p:spPr>
            <a:xfrm>
              <a:off x="5666425" y="5107550"/>
              <a:ext cx="407225" cy="175000"/>
            </a:xfrm>
            <a:custGeom>
              <a:avLst/>
              <a:gdLst/>
              <a:ahLst/>
              <a:cxnLst/>
              <a:rect l="l" t="t" r="r" b="b"/>
              <a:pathLst>
                <a:path w="16289" h="7000" extrusionOk="0">
                  <a:moveTo>
                    <a:pt x="16288" y="1"/>
                  </a:moveTo>
                  <a:lnTo>
                    <a:pt x="16288" y="1"/>
                  </a:lnTo>
                  <a:cubicBezTo>
                    <a:pt x="8989" y="2329"/>
                    <a:pt x="47" y="6854"/>
                    <a:pt x="0" y="6999"/>
                  </a:cubicBezTo>
                  <a:lnTo>
                    <a:pt x="162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53"/>
            <p:cNvSpPr/>
            <p:nvPr/>
          </p:nvSpPr>
          <p:spPr>
            <a:xfrm>
              <a:off x="5848625" y="5155600"/>
              <a:ext cx="8475" cy="43725"/>
            </a:xfrm>
            <a:custGeom>
              <a:avLst/>
              <a:gdLst/>
              <a:ahLst/>
              <a:cxnLst/>
              <a:rect l="l" t="t" r="r" b="b"/>
              <a:pathLst>
                <a:path w="339" h="1749" extrusionOk="0">
                  <a:moveTo>
                    <a:pt x="338" y="0"/>
                  </a:moveTo>
                  <a:lnTo>
                    <a:pt x="338" y="0"/>
                  </a:lnTo>
                  <a:cubicBezTo>
                    <a:pt x="265" y="37"/>
                    <a:pt x="193" y="70"/>
                    <a:pt x="124" y="106"/>
                  </a:cubicBezTo>
                  <a:lnTo>
                    <a:pt x="0" y="1730"/>
                  </a:lnTo>
                  <a:lnTo>
                    <a:pt x="203" y="1749"/>
                  </a:lnTo>
                  <a:lnTo>
                    <a:pt x="33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53"/>
            <p:cNvSpPr/>
            <p:nvPr/>
          </p:nvSpPr>
          <p:spPr>
            <a:xfrm>
              <a:off x="5902100" y="5173100"/>
              <a:ext cx="63575" cy="29125"/>
            </a:xfrm>
            <a:custGeom>
              <a:avLst/>
              <a:gdLst/>
              <a:ahLst/>
              <a:cxnLst/>
              <a:rect l="l" t="t" r="r" b="b"/>
              <a:pathLst>
                <a:path w="2543" h="1165" extrusionOk="0">
                  <a:moveTo>
                    <a:pt x="80" y="1"/>
                  </a:moveTo>
                  <a:lnTo>
                    <a:pt x="0" y="189"/>
                  </a:lnTo>
                  <a:lnTo>
                    <a:pt x="2285" y="1164"/>
                  </a:lnTo>
                  <a:cubicBezTo>
                    <a:pt x="2372" y="1124"/>
                    <a:pt x="2459" y="1092"/>
                    <a:pt x="2542" y="1052"/>
                  </a:cubicBezTo>
                  <a:lnTo>
                    <a:pt x="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53"/>
            <p:cNvSpPr/>
            <p:nvPr/>
          </p:nvSpPr>
          <p:spPr>
            <a:xfrm>
              <a:off x="5823700" y="5208350"/>
              <a:ext cx="60225" cy="27125"/>
            </a:xfrm>
            <a:custGeom>
              <a:avLst/>
              <a:gdLst/>
              <a:ahLst/>
              <a:cxnLst/>
              <a:rect l="l" t="t" r="r" b="b"/>
              <a:pathLst>
                <a:path w="2409" h="1085" extrusionOk="0">
                  <a:moveTo>
                    <a:pt x="80" y="1"/>
                  </a:moveTo>
                  <a:lnTo>
                    <a:pt x="0" y="190"/>
                  </a:lnTo>
                  <a:lnTo>
                    <a:pt x="2129" y="1085"/>
                  </a:lnTo>
                  <a:cubicBezTo>
                    <a:pt x="2219" y="1049"/>
                    <a:pt x="2314" y="1013"/>
                    <a:pt x="2408" y="980"/>
                  </a:cubicBezTo>
                  <a:lnTo>
                    <a:pt x="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1" name="Google Shape;4171;p53"/>
          <p:cNvSpPr txBox="1">
            <a:spLocks noGrp="1"/>
          </p:cNvSpPr>
          <p:nvPr>
            <p:ph type="title"/>
          </p:nvPr>
        </p:nvSpPr>
        <p:spPr>
          <a:xfrm>
            <a:off x="944400" y="2904510"/>
            <a:ext cx="6044100" cy="90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1"/>
                </a:solidFill>
              </a:rPr>
              <a:t>NAME </a:t>
            </a:r>
            <a:r>
              <a:rPr lang="en"/>
              <a:t>OF THE SECTION</a:t>
            </a:r>
            <a:endParaRPr/>
          </a:p>
        </p:txBody>
      </p:sp>
      <p:sp>
        <p:nvSpPr>
          <p:cNvPr id="4172" name="Google Shape;4172;p53"/>
          <p:cNvSpPr txBox="1">
            <a:spLocks noGrp="1"/>
          </p:cNvSpPr>
          <p:nvPr>
            <p:ph type="subTitle" idx="1"/>
          </p:nvPr>
        </p:nvSpPr>
        <p:spPr>
          <a:xfrm>
            <a:off x="944400" y="3904735"/>
            <a:ext cx="6044100" cy="39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could enter a subtitle here if you need it</a:t>
            </a:r>
            <a:endParaRPr/>
          </a:p>
        </p:txBody>
      </p:sp>
      <p:sp>
        <p:nvSpPr>
          <p:cNvPr id="4173" name="Google Shape;4173;p53"/>
          <p:cNvSpPr txBox="1">
            <a:spLocks noGrp="1"/>
          </p:cNvSpPr>
          <p:nvPr>
            <p:ph type="title" idx="2"/>
          </p:nvPr>
        </p:nvSpPr>
        <p:spPr>
          <a:xfrm>
            <a:off x="944400" y="995250"/>
            <a:ext cx="3301500" cy="147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4174" name="Google Shape;4174;p53"/>
          <p:cNvSpPr/>
          <p:nvPr/>
        </p:nvSpPr>
        <p:spPr>
          <a:xfrm flipH="1">
            <a:off x="2223397" y="2767237"/>
            <a:ext cx="14654" cy="19133"/>
          </a:xfrm>
          <a:custGeom>
            <a:avLst/>
            <a:gdLst/>
            <a:ahLst/>
            <a:cxnLst/>
            <a:rect l="l" t="t" r="r" b="b"/>
            <a:pathLst>
              <a:path w="517" h="675" extrusionOk="0">
                <a:moveTo>
                  <a:pt x="400" y="0"/>
                </a:moveTo>
                <a:cubicBezTo>
                  <a:pt x="371" y="0"/>
                  <a:pt x="343" y="13"/>
                  <a:pt x="328" y="44"/>
                </a:cubicBezTo>
                <a:cubicBezTo>
                  <a:pt x="248" y="204"/>
                  <a:pt x="1" y="470"/>
                  <a:pt x="153" y="648"/>
                </a:cubicBezTo>
                <a:cubicBezTo>
                  <a:pt x="170" y="665"/>
                  <a:pt x="195" y="674"/>
                  <a:pt x="220" y="674"/>
                </a:cubicBezTo>
                <a:cubicBezTo>
                  <a:pt x="228" y="674"/>
                  <a:pt x="237" y="673"/>
                  <a:pt x="244" y="671"/>
                </a:cubicBezTo>
                <a:cubicBezTo>
                  <a:pt x="355" y="641"/>
                  <a:pt x="378" y="534"/>
                  <a:pt x="404" y="439"/>
                </a:cubicBezTo>
                <a:cubicBezTo>
                  <a:pt x="434" y="334"/>
                  <a:pt x="450" y="215"/>
                  <a:pt x="492" y="113"/>
                </a:cubicBezTo>
                <a:cubicBezTo>
                  <a:pt x="517" y="50"/>
                  <a:pt x="457" y="0"/>
                  <a:pt x="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53"/>
          <p:cNvSpPr/>
          <p:nvPr/>
        </p:nvSpPr>
        <p:spPr>
          <a:xfrm flipH="1">
            <a:off x="2193606" y="2761540"/>
            <a:ext cx="9949" cy="20465"/>
          </a:xfrm>
          <a:custGeom>
            <a:avLst/>
            <a:gdLst/>
            <a:ahLst/>
            <a:cxnLst/>
            <a:rect l="l" t="t" r="r" b="b"/>
            <a:pathLst>
              <a:path w="351" h="722" extrusionOk="0">
                <a:moveTo>
                  <a:pt x="201" y="0"/>
                </a:moveTo>
                <a:cubicBezTo>
                  <a:pt x="154" y="0"/>
                  <a:pt x="107" y="27"/>
                  <a:pt x="88" y="82"/>
                </a:cubicBezTo>
                <a:cubicBezTo>
                  <a:pt x="54" y="184"/>
                  <a:pt x="28" y="279"/>
                  <a:pt x="19" y="386"/>
                </a:cubicBezTo>
                <a:cubicBezTo>
                  <a:pt x="8" y="489"/>
                  <a:pt x="0" y="607"/>
                  <a:pt x="84" y="682"/>
                </a:cubicBezTo>
                <a:cubicBezTo>
                  <a:pt x="110" y="707"/>
                  <a:pt x="148" y="721"/>
                  <a:pt x="185" y="721"/>
                </a:cubicBezTo>
                <a:cubicBezTo>
                  <a:pt x="218" y="721"/>
                  <a:pt x="251" y="710"/>
                  <a:pt x="274" y="682"/>
                </a:cubicBezTo>
                <a:cubicBezTo>
                  <a:pt x="351" y="595"/>
                  <a:pt x="335" y="512"/>
                  <a:pt x="331" y="405"/>
                </a:cubicBezTo>
                <a:cubicBezTo>
                  <a:pt x="328" y="306"/>
                  <a:pt x="316" y="211"/>
                  <a:pt x="316" y="112"/>
                </a:cubicBezTo>
                <a:cubicBezTo>
                  <a:pt x="314" y="39"/>
                  <a:pt x="258"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6" name="Google Shape;4176;p53"/>
          <p:cNvGrpSpPr/>
          <p:nvPr/>
        </p:nvGrpSpPr>
        <p:grpSpPr>
          <a:xfrm>
            <a:off x="383742" y="480563"/>
            <a:ext cx="2961321" cy="2334492"/>
            <a:chOff x="383742" y="480563"/>
            <a:chExt cx="2961321" cy="2334492"/>
          </a:xfrm>
        </p:grpSpPr>
        <p:sp>
          <p:nvSpPr>
            <p:cNvPr id="4177" name="Google Shape;4177;p53"/>
            <p:cNvSpPr/>
            <p:nvPr/>
          </p:nvSpPr>
          <p:spPr>
            <a:xfrm flipH="1">
              <a:off x="383742" y="1705672"/>
              <a:ext cx="849671" cy="744654"/>
            </a:xfrm>
            <a:custGeom>
              <a:avLst/>
              <a:gdLst/>
              <a:ahLst/>
              <a:cxnLst/>
              <a:rect l="l" t="t" r="r" b="b"/>
              <a:pathLst>
                <a:path w="16600" h="14549" extrusionOk="0">
                  <a:moveTo>
                    <a:pt x="12692" y="0"/>
                  </a:moveTo>
                  <a:cubicBezTo>
                    <a:pt x="10965" y="0"/>
                    <a:pt x="8910" y="1584"/>
                    <a:pt x="6965" y="3656"/>
                  </a:cubicBezTo>
                  <a:cubicBezTo>
                    <a:pt x="6925" y="3696"/>
                    <a:pt x="6889" y="3731"/>
                    <a:pt x="6853" y="3775"/>
                  </a:cubicBezTo>
                  <a:cubicBezTo>
                    <a:pt x="6541" y="4109"/>
                    <a:pt x="6233" y="4454"/>
                    <a:pt x="5928" y="4809"/>
                  </a:cubicBezTo>
                  <a:cubicBezTo>
                    <a:pt x="5892" y="4849"/>
                    <a:pt x="5856" y="4892"/>
                    <a:pt x="5823" y="4936"/>
                  </a:cubicBezTo>
                  <a:cubicBezTo>
                    <a:pt x="3404" y="7774"/>
                    <a:pt x="1305" y="11059"/>
                    <a:pt x="432" y="12474"/>
                  </a:cubicBezTo>
                  <a:cubicBezTo>
                    <a:pt x="152" y="12927"/>
                    <a:pt x="0" y="13191"/>
                    <a:pt x="0" y="13191"/>
                  </a:cubicBezTo>
                  <a:lnTo>
                    <a:pt x="10" y="13460"/>
                  </a:lnTo>
                  <a:lnTo>
                    <a:pt x="57" y="14548"/>
                  </a:lnTo>
                  <a:cubicBezTo>
                    <a:pt x="57" y="14548"/>
                    <a:pt x="159" y="14490"/>
                    <a:pt x="352" y="14385"/>
                  </a:cubicBezTo>
                  <a:lnTo>
                    <a:pt x="352" y="14381"/>
                  </a:lnTo>
                  <a:cubicBezTo>
                    <a:pt x="1316" y="13841"/>
                    <a:pt x="4489" y="12013"/>
                    <a:pt x="7636" y="9809"/>
                  </a:cubicBezTo>
                  <a:cubicBezTo>
                    <a:pt x="7680" y="9776"/>
                    <a:pt x="7727" y="9744"/>
                    <a:pt x="7770" y="9714"/>
                  </a:cubicBezTo>
                  <a:cubicBezTo>
                    <a:pt x="12245" y="6567"/>
                    <a:pt x="16600" y="2683"/>
                    <a:pt x="14409" y="668"/>
                  </a:cubicBezTo>
                  <a:cubicBezTo>
                    <a:pt x="14406" y="664"/>
                    <a:pt x="14402" y="660"/>
                    <a:pt x="14399" y="657"/>
                  </a:cubicBezTo>
                  <a:cubicBezTo>
                    <a:pt x="14347" y="610"/>
                    <a:pt x="14293" y="566"/>
                    <a:pt x="14235" y="523"/>
                  </a:cubicBezTo>
                  <a:cubicBezTo>
                    <a:pt x="13764" y="162"/>
                    <a:pt x="13245" y="0"/>
                    <a:pt x="12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53"/>
            <p:cNvSpPr/>
            <p:nvPr/>
          </p:nvSpPr>
          <p:spPr>
            <a:xfrm flipH="1">
              <a:off x="892469" y="1951757"/>
              <a:ext cx="42944" cy="138653"/>
            </a:xfrm>
            <a:custGeom>
              <a:avLst/>
              <a:gdLst/>
              <a:ahLst/>
              <a:cxnLst/>
              <a:rect l="l" t="t" r="r" b="b"/>
              <a:pathLst>
                <a:path w="839" h="2709" extrusionOk="0">
                  <a:moveTo>
                    <a:pt x="106" y="1"/>
                  </a:moveTo>
                  <a:cubicBezTo>
                    <a:pt x="70" y="41"/>
                    <a:pt x="34" y="84"/>
                    <a:pt x="1" y="128"/>
                  </a:cubicBezTo>
                  <a:lnTo>
                    <a:pt x="675" y="2596"/>
                  </a:lnTo>
                  <a:lnTo>
                    <a:pt x="708" y="2709"/>
                  </a:lnTo>
                  <a:lnTo>
                    <a:pt x="839" y="2673"/>
                  </a:lnTo>
                  <a:lnTo>
                    <a:pt x="788" y="2499"/>
                  </a:lnTo>
                  <a:lnTo>
                    <a:pt x="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53"/>
            <p:cNvSpPr/>
            <p:nvPr/>
          </p:nvSpPr>
          <p:spPr>
            <a:xfrm flipH="1">
              <a:off x="837906" y="1892744"/>
              <a:ext cx="44736" cy="154674"/>
            </a:xfrm>
            <a:custGeom>
              <a:avLst/>
              <a:gdLst/>
              <a:ahLst/>
              <a:cxnLst/>
              <a:rect l="l" t="t" r="r" b="b"/>
              <a:pathLst>
                <a:path w="874" h="3022" extrusionOk="0">
                  <a:moveTo>
                    <a:pt x="112" y="1"/>
                  </a:moveTo>
                  <a:cubicBezTo>
                    <a:pt x="72" y="41"/>
                    <a:pt x="36" y="76"/>
                    <a:pt x="0" y="120"/>
                  </a:cubicBezTo>
                  <a:lnTo>
                    <a:pt x="688" y="2829"/>
                  </a:lnTo>
                  <a:lnTo>
                    <a:pt x="740" y="3021"/>
                  </a:lnTo>
                  <a:lnTo>
                    <a:pt x="874" y="2988"/>
                  </a:lnTo>
                  <a:lnTo>
                    <a:pt x="808" y="2727"/>
                  </a:lnTo>
                  <a:lnTo>
                    <a:pt x="1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53"/>
            <p:cNvSpPr/>
            <p:nvPr/>
          </p:nvSpPr>
          <p:spPr>
            <a:xfrm flipH="1">
              <a:off x="835654" y="2147019"/>
              <a:ext cx="131648" cy="60702"/>
            </a:xfrm>
            <a:custGeom>
              <a:avLst/>
              <a:gdLst/>
              <a:ahLst/>
              <a:cxnLst/>
              <a:rect l="l" t="t" r="r" b="b"/>
              <a:pathLst>
                <a:path w="2572" h="1186" extrusionOk="0">
                  <a:moveTo>
                    <a:pt x="29" y="1"/>
                  </a:moveTo>
                  <a:cubicBezTo>
                    <a:pt x="13" y="1"/>
                    <a:pt x="7" y="6"/>
                    <a:pt x="1" y="11"/>
                  </a:cubicBezTo>
                  <a:lnTo>
                    <a:pt x="51" y="69"/>
                  </a:lnTo>
                  <a:lnTo>
                    <a:pt x="41" y="130"/>
                  </a:lnTo>
                  <a:cubicBezTo>
                    <a:pt x="51" y="134"/>
                    <a:pt x="76" y="145"/>
                    <a:pt x="120" y="160"/>
                  </a:cubicBezTo>
                  <a:cubicBezTo>
                    <a:pt x="439" y="290"/>
                    <a:pt x="1567" y="791"/>
                    <a:pt x="2437" y="1186"/>
                  </a:cubicBezTo>
                  <a:cubicBezTo>
                    <a:pt x="2481" y="1153"/>
                    <a:pt x="2528" y="1121"/>
                    <a:pt x="2571" y="1091"/>
                  </a:cubicBezTo>
                  <a:cubicBezTo>
                    <a:pt x="1124" y="438"/>
                    <a:pt x="504" y="167"/>
                    <a:pt x="232" y="65"/>
                  </a:cubicBezTo>
                  <a:cubicBezTo>
                    <a:pt x="106" y="15"/>
                    <a:pt x="54"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53"/>
            <p:cNvSpPr/>
            <p:nvPr/>
          </p:nvSpPr>
          <p:spPr>
            <a:xfrm flipH="1">
              <a:off x="2418411" y="2693512"/>
              <a:ext cx="18849" cy="17290"/>
            </a:xfrm>
            <a:custGeom>
              <a:avLst/>
              <a:gdLst/>
              <a:ahLst/>
              <a:cxnLst/>
              <a:rect l="l" t="t" r="r" b="b"/>
              <a:pathLst>
                <a:path w="665" h="610" extrusionOk="0">
                  <a:moveTo>
                    <a:pt x="548" y="1"/>
                  </a:moveTo>
                  <a:cubicBezTo>
                    <a:pt x="443" y="1"/>
                    <a:pt x="358" y="111"/>
                    <a:pt x="280" y="182"/>
                  </a:cubicBezTo>
                  <a:cubicBezTo>
                    <a:pt x="235" y="224"/>
                    <a:pt x="185" y="266"/>
                    <a:pt x="143" y="311"/>
                  </a:cubicBezTo>
                  <a:cubicBezTo>
                    <a:pt x="98" y="357"/>
                    <a:pt x="68" y="421"/>
                    <a:pt x="33" y="478"/>
                  </a:cubicBezTo>
                  <a:cubicBezTo>
                    <a:pt x="0" y="527"/>
                    <a:pt x="45" y="609"/>
                    <a:pt x="102" y="609"/>
                  </a:cubicBezTo>
                  <a:cubicBezTo>
                    <a:pt x="111" y="609"/>
                    <a:pt x="120" y="607"/>
                    <a:pt x="129" y="603"/>
                  </a:cubicBezTo>
                  <a:cubicBezTo>
                    <a:pt x="189" y="580"/>
                    <a:pt x="257" y="558"/>
                    <a:pt x="311" y="524"/>
                  </a:cubicBezTo>
                  <a:cubicBezTo>
                    <a:pt x="364" y="486"/>
                    <a:pt x="413" y="429"/>
                    <a:pt x="459" y="380"/>
                  </a:cubicBezTo>
                  <a:cubicBezTo>
                    <a:pt x="524" y="299"/>
                    <a:pt x="664" y="166"/>
                    <a:pt x="626" y="52"/>
                  </a:cubicBezTo>
                  <a:cubicBezTo>
                    <a:pt x="619" y="29"/>
                    <a:pt x="600" y="6"/>
                    <a:pt x="573" y="3"/>
                  </a:cubicBezTo>
                  <a:cubicBezTo>
                    <a:pt x="565" y="1"/>
                    <a:pt x="557"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53"/>
            <p:cNvSpPr/>
            <p:nvPr/>
          </p:nvSpPr>
          <p:spPr>
            <a:xfrm flipH="1">
              <a:off x="2405995" y="2704453"/>
              <a:ext cx="16639" cy="17432"/>
            </a:xfrm>
            <a:custGeom>
              <a:avLst/>
              <a:gdLst/>
              <a:ahLst/>
              <a:cxnLst/>
              <a:rect l="l" t="t" r="r" b="b"/>
              <a:pathLst>
                <a:path w="587" h="615" extrusionOk="0">
                  <a:moveTo>
                    <a:pt x="482" y="1"/>
                  </a:moveTo>
                  <a:cubicBezTo>
                    <a:pt x="454" y="1"/>
                    <a:pt x="425" y="13"/>
                    <a:pt x="407" y="39"/>
                  </a:cubicBezTo>
                  <a:cubicBezTo>
                    <a:pt x="350" y="126"/>
                    <a:pt x="262" y="214"/>
                    <a:pt x="183" y="282"/>
                  </a:cubicBezTo>
                  <a:cubicBezTo>
                    <a:pt x="164" y="298"/>
                    <a:pt x="141" y="313"/>
                    <a:pt x="126" y="328"/>
                  </a:cubicBezTo>
                  <a:cubicBezTo>
                    <a:pt x="126" y="331"/>
                    <a:pt x="99" y="381"/>
                    <a:pt x="95" y="385"/>
                  </a:cubicBezTo>
                  <a:cubicBezTo>
                    <a:pt x="69" y="431"/>
                    <a:pt x="27" y="457"/>
                    <a:pt x="12" y="510"/>
                  </a:cubicBezTo>
                  <a:cubicBezTo>
                    <a:pt x="1" y="568"/>
                    <a:pt x="38" y="605"/>
                    <a:pt x="87" y="613"/>
                  </a:cubicBezTo>
                  <a:cubicBezTo>
                    <a:pt x="93" y="614"/>
                    <a:pt x="99" y="614"/>
                    <a:pt x="104" y="614"/>
                  </a:cubicBezTo>
                  <a:cubicBezTo>
                    <a:pt x="158" y="614"/>
                    <a:pt x="203" y="585"/>
                    <a:pt x="252" y="564"/>
                  </a:cubicBezTo>
                  <a:cubicBezTo>
                    <a:pt x="320" y="533"/>
                    <a:pt x="354" y="496"/>
                    <a:pt x="399" y="438"/>
                  </a:cubicBezTo>
                  <a:cubicBezTo>
                    <a:pt x="480" y="331"/>
                    <a:pt x="521" y="229"/>
                    <a:pt x="566" y="108"/>
                  </a:cubicBezTo>
                  <a:cubicBezTo>
                    <a:pt x="587" y="43"/>
                    <a:pt x="535" y="1"/>
                    <a:pt x="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53"/>
            <p:cNvSpPr/>
            <p:nvPr/>
          </p:nvSpPr>
          <p:spPr>
            <a:xfrm flipH="1">
              <a:off x="2350383" y="2672083"/>
              <a:ext cx="17092" cy="15703"/>
            </a:xfrm>
            <a:custGeom>
              <a:avLst/>
              <a:gdLst/>
              <a:ahLst/>
              <a:cxnLst/>
              <a:rect l="l" t="t" r="r" b="b"/>
              <a:pathLst>
                <a:path w="603" h="554" extrusionOk="0">
                  <a:moveTo>
                    <a:pt x="492" y="0"/>
                  </a:moveTo>
                  <a:cubicBezTo>
                    <a:pt x="483" y="0"/>
                    <a:pt x="474" y="2"/>
                    <a:pt x="464" y="6"/>
                  </a:cubicBezTo>
                  <a:cubicBezTo>
                    <a:pt x="354" y="52"/>
                    <a:pt x="259" y="105"/>
                    <a:pt x="168" y="185"/>
                  </a:cubicBezTo>
                  <a:cubicBezTo>
                    <a:pt x="103" y="246"/>
                    <a:pt x="1" y="383"/>
                    <a:pt x="8" y="478"/>
                  </a:cubicBezTo>
                  <a:cubicBezTo>
                    <a:pt x="8" y="517"/>
                    <a:pt x="39" y="553"/>
                    <a:pt x="79" y="553"/>
                  </a:cubicBezTo>
                  <a:cubicBezTo>
                    <a:pt x="85" y="553"/>
                    <a:pt x="92" y="552"/>
                    <a:pt x="99" y="550"/>
                  </a:cubicBezTo>
                  <a:cubicBezTo>
                    <a:pt x="153" y="531"/>
                    <a:pt x="180" y="497"/>
                    <a:pt x="217" y="462"/>
                  </a:cubicBezTo>
                  <a:cubicBezTo>
                    <a:pt x="252" y="429"/>
                    <a:pt x="294" y="401"/>
                    <a:pt x="328" y="364"/>
                  </a:cubicBezTo>
                  <a:cubicBezTo>
                    <a:pt x="396" y="287"/>
                    <a:pt x="473" y="215"/>
                    <a:pt x="548" y="147"/>
                  </a:cubicBezTo>
                  <a:cubicBezTo>
                    <a:pt x="602" y="100"/>
                    <a:pt x="558" y="0"/>
                    <a:pt x="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53"/>
            <p:cNvSpPr/>
            <p:nvPr/>
          </p:nvSpPr>
          <p:spPr>
            <a:xfrm flipH="1">
              <a:off x="2340915" y="2698529"/>
              <a:ext cx="17375" cy="20238"/>
            </a:xfrm>
            <a:custGeom>
              <a:avLst/>
              <a:gdLst/>
              <a:ahLst/>
              <a:cxnLst/>
              <a:rect l="l" t="t" r="r" b="b"/>
              <a:pathLst>
                <a:path w="613" h="714" extrusionOk="0">
                  <a:moveTo>
                    <a:pt x="482" y="1"/>
                  </a:moveTo>
                  <a:cubicBezTo>
                    <a:pt x="459" y="1"/>
                    <a:pt x="436" y="10"/>
                    <a:pt x="418" y="31"/>
                  </a:cubicBezTo>
                  <a:cubicBezTo>
                    <a:pt x="335" y="126"/>
                    <a:pt x="247" y="214"/>
                    <a:pt x="167" y="312"/>
                  </a:cubicBezTo>
                  <a:cubicBezTo>
                    <a:pt x="95" y="403"/>
                    <a:pt x="15" y="495"/>
                    <a:pt x="4" y="613"/>
                  </a:cubicBezTo>
                  <a:cubicBezTo>
                    <a:pt x="0" y="664"/>
                    <a:pt x="52" y="713"/>
                    <a:pt x="102" y="713"/>
                  </a:cubicBezTo>
                  <a:cubicBezTo>
                    <a:pt x="111" y="713"/>
                    <a:pt x="121" y="712"/>
                    <a:pt x="129" y="708"/>
                  </a:cubicBezTo>
                  <a:cubicBezTo>
                    <a:pt x="240" y="666"/>
                    <a:pt x="304" y="563"/>
                    <a:pt x="369" y="468"/>
                  </a:cubicBezTo>
                  <a:cubicBezTo>
                    <a:pt x="441" y="362"/>
                    <a:pt x="502" y="252"/>
                    <a:pt x="570" y="145"/>
                  </a:cubicBezTo>
                  <a:cubicBezTo>
                    <a:pt x="613" y="77"/>
                    <a:pt x="548" y="1"/>
                    <a:pt x="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53"/>
            <p:cNvSpPr/>
            <p:nvPr/>
          </p:nvSpPr>
          <p:spPr>
            <a:xfrm flipH="1">
              <a:off x="2311096" y="2655020"/>
              <a:ext cx="12727" cy="14456"/>
            </a:xfrm>
            <a:custGeom>
              <a:avLst/>
              <a:gdLst/>
              <a:ahLst/>
              <a:cxnLst/>
              <a:rect l="l" t="t" r="r" b="b"/>
              <a:pathLst>
                <a:path w="449" h="510" extrusionOk="0">
                  <a:moveTo>
                    <a:pt x="346" y="1"/>
                  </a:moveTo>
                  <a:cubicBezTo>
                    <a:pt x="309" y="1"/>
                    <a:pt x="270" y="21"/>
                    <a:pt x="251" y="64"/>
                  </a:cubicBezTo>
                  <a:cubicBezTo>
                    <a:pt x="225" y="133"/>
                    <a:pt x="175" y="182"/>
                    <a:pt x="137" y="243"/>
                  </a:cubicBezTo>
                  <a:cubicBezTo>
                    <a:pt x="100" y="301"/>
                    <a:pt x="31" y="346"/>
                    <a:pt x="12" y="415"/>
                  </a:cubicBezTo>
                  <a:cubicBezTo>
                    <a:pt x="0" y="464"/>
                    <a:pt x="39" y="506"/>
                    <a:pt x="88" y="509"/>
                  </a:cubicBezTo>
                  <a:cubicBezTo>
                    <a:pt x="91" y="510"/>
                    <a:pt x="94" y="510"/>
                    <a:pt x="97" y="510"/>
                  </a:cubicBezTo>
                  <a:cubicBezTo>
                    <a:pt x="178" y="510"/>
                    <a:pt x="265" y="420"/>
                    <a:pt x="316" y="364"/>
                  </a:cubicBezTo>
                  <a:cubicBezTo>
                    <a:pt x="373" y="296"/>
                    <a:pt x="407" y="197"/>
                    <a:pt x="430" y="113"/>
                  </a:cubicBezTo>
                  <a:cubicBezTo>
                    <a:pt x="448" y="42"/>
                    <a:pt x="399"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53"/>
            <p:cNvSpPr/>
            <p:nvPr/>
          </p:nvSpPr>
          <p:spPr>
            <a:xfrm flipH="1">
              <a:off x="2260586" y="2667917"/>
              <a:ext cx="15675" cy="22109"/>
            </a:xfrm>
            <a:custGeom>
              <a:avLst/>
              <a:gdLst/>
              <a:ahLst/>
              <a:cxnLst/>
              <a:rect l="l" t="t" r="r" b="b"/>
              <a:pathLst>
                <a:path w="553" h="780" extrusionOk="0">
                  <a:moveTo>
                    <a:pt x="459" y="0"/>
                  </a:moveTo>
                  <a:cubicBezTo>
                    <a:pt x="439" y="0"/>
                    <a:pt x="420" y="7"/>
                    <a:pt x="406" y="23"/>
                  </a:cubicBezTo>
                  <a:cubicBezTo>
                    <a:pt x="322" y="119"/>
                    <a:pt x="250" y="225"/>
                    <a:pt x="185" y="336"/>
                  </a:cubicBezTo>
                  <a:cubicBezTo>
                    <a:pt x="155" y="393"/>
                    <a:pt x="136" y="453"/>
                    <a:pt x="106" y="507"/>
                  </a:cubicBezTo>
                  <a:cubicBezTo>
                    <a:pt x="71" y="564"/>
                    <a:pt x="38" y="613"/>
                    <a:pt x="18" y="678"/>
                  </a:cubicBezTo>
                  <a:cubicBezTo>
                    <a:pt x="1" y="734"/>
                    <a:pt x="48" y="780"/>
                    <a:pt x="101" y="780"/>
                  </a:cubicBezTo>
                  <a:cubicBezTo>
                    <a:pt x="115" y="780"/>
                    <a:pt x="130" y="776"/>
                    <a:pt x="143" y="769"/>
                  </a:cubicBezTo>
                  <a:cubicBezTo>
                    <a:pt x="201" y="742"/>
                    <a:pt x="243" y="693"/>
                    <a:pt x="284" y="648"/>
                  </a:cubicBezTo>
                  <a:cubicBezTo>
                    <a:pt x="334" y="590"/>
                    <a:pt x="394" y="541"/>
                    <a:pt x="429" y="476"/>
                  </a:cubicBezTo>
                  <a:cubicBezTo>
                    <a:pt x="501" y="358"/>
                    <a:pt x="543" y="221"/>
                    <a:pt x="550" y="85"/>
                  </a:cubicBezTo>
                  <a:cubicBezTo>
                    <a:pt x="553" y="37"/>
                    <a:pt x="504" y="0"/>
                    <a:pt x="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53"/>
            <p:cNvSpPr/>
            <p:nvPr/>
          </p:nvSpPr>
          <p:spPr>
            <a:xfrm flipH="1">
              <a:off x="2287825" y="2703660"/>
              <a:ext cx="17886" cy="26843"/>
            </a:xfrm>
            <a:custGeom>
              <a:avLst/>
              <a:gdLst/>
              <a:ahLst/>
              <a:cxnLst/>
              <a:rect l="l" t="t" r="r" b="b"/>
              <a:pathLst>
                <a:path w="631" h="947" extrusionOk="0">
                  <a:moveTo>
                    <a:pt x="559" y="1"/>
                  </a:moveTo>
                  <a:cubicBezTo>
                    <a:pt x="541" y="1"/>
                    <a:pt x="523" y="9"/>
                    <a:pt x="510" y="29"/>
                  </a:cubicBezTo>
                  <a:cubicBezTo>
                    <a:pt x="419" y="166"/>
                    <a:pt x="335" y="306"/>
                    <a:pt x="247" y="447"/>
                  </a:cubicBezTo>
                  <a:cubicBezTo>
                    <a:pt x="168" y="576"/>
                    <a:pt x="73" y="694"/>
                    <a:pt x="19" y="838"/>
                  </a:cubicBezTo>
                  <a:cubicBezTo>
                    <a:pt x="1" y="890"/>
                    <a:pt x="53" y="946"/>
                    <a:pt x="104" y="946"/>
                  </a:cubicBezTo>
                  <a:cubicBezTo>
                    <a:pt x="117" y="946"/>
                    <a:pt x="130" y="942"/>
                    <a:pt x="141" y="934"/>
                  </a:cubicBezTo>
                  <a:cubicBezTo>
                    <a:pt x="396" y="743"/>
                    <a:pt x="552" y="378"/>
                    <a:pt x="620" y="78"/>
                  </a:cubicBezTo>
                  <a:cubicBezTo>
                    <a:pt x="630" y="33"/>
                    <a:pt x="595" y="1"/>
                    <a:pt x="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53"/>
            <p:cNvSpPr/>
            <p:nvPr/>
          </p:nvSpPr>
          <p:spPr>
            <a:xfrm flipH="1">
              <a:off x="2287542" y="2741160"/>
              <a:ext cx="19388" cy="26729"/>
            </a:xfrm>
            <a:custGeom>
              <a:avLst/>
              <a:gdLst/>
              <a:ahLst/>
              <a:cxnLst/>
              <a:rect l="l" t="t" r="r" b="b"/>
              <a:pathLst>
                <a:path w="684" h="943" extrusionOk="0">
                  <a:moveTo>
                    <a:pt x="636" y="1"/>
                  </a:moveTo>
                  <a:cubicBezTo>
                    <a:pt x="623" y="1"/>
                    <a:pt x="609" y="7"/>
                    <a:pt x="599" y="22"/>
                  </a:cubicBezTo>
                  <a:cubicBezTo>
                    <a:pt x="496" y="162"/>
                    <a:pt x="397" y="310"/>
                    <a:pt x="290" y="447"/>
                  </a:cubicBezTo>
                  <a:cubicBezTo>
                    <a:pt x="199" y="569"/>
                    <a:pt x="70" y="675"/>
                    <a:pt x="20" y="824"/>
                  </a:cubicBezTo>
                  <a:cubicBezTo>
                    <a:pt x="0" y="880"/>
                    <a:pt x="50" y="942"/>
                    <a:pt x="105" y="942"/>
                  </a:cubicBezTo>
                  <a:cubicBezTo>
                    <a:pt x="114" y="942"/>
                    <a:pt x="122" y="941"/>
                    <a:pt x="131" y="938"/>
                  </a:cubicBezTo>
                  <a:cubicBezTo>
                    <a:pt x="298" y="880"/>
                    <a:pt x="401" y="721"/>
                    <a:pt x="488" y="580"/>
                  </a:cubicBezTo>
                  <a:cubicBezTo>
                    <a:pt x="595" y="410"/>
                    <a:pt x="652" y="254"/>
                    <a:pt x="678" y="56"/>
                  </a:cubicBezTo>
                  <a:cubicBezTo>
                    <a:pt x="683" y="23"/>
                    <a:pt x="661" y="1"/>
                    <a:pt x="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53"/>
            <p:cNvSpPr/>
            <p:nvPr/>
          </p:nvSpPr>
          <p:spPr>
            <a:xfrm flipH="1">
              <a:off x="2248227" y="2725457"/>
              <a:ext cx="17716" cy="22109"/>
            </a:xfrm>
            <a:custGeom>
              <a:avLst/>
              <a:gdLst/>
              <a:ahLst/>
              <a:cxnLst/>
              <a:rect l="l" t="t" r="r" b="b"/>
              <a:pathLst>
                <a:path w="625" h="780" extrusionOk="0">
                  <a:moveTo>
                    <a:pt x="510" y="1"/>
                  </a:moveTo>
                  <a:cubicBezTo>
                    <a:pt x="488" y="1"/>
                    <a:pt x="466" y="9"/>
                    <a:pt x="449" y="28"/>
                  </a:cubicBezTo>
                  <a:cubicBezTo>
                    <a:pt x="362" y="127"/>
                    <a:pt x="274" y="229"/>
                    <a:pt x="186" y="332"/>
                  </a:cubicBezTo>
                  <a:cubicBezTo>
                    <a:pt x="103" y="431"/>
                    <a:pt x="8" y="534"/>
                    <a:pt x="4" y="667"/>
                  </a:cubicBezTo>
                  <a:cubicBezTo>
                    <a:pt x="1" y="733"/>
                    <a:pt x="58" y="779"/>
                    <a:pt x="121" y="779"/>
                  </a:cubicBezTo>
                  <a:cubicBezTo>
                    <a:pt x="130" y="779"/>
                    <a:pt x="139" y="778"/>
                    <a:pt x="148" y="776"/>
                  </a:cubicBezTo>
                  <a:cubicBezTo>
                    <a:pt x="281" y="743"/>
                    <a:pt x="365" y="610"/>
                    <a:pt x="430" y="495"/>
                  </a:cubicBezTo>
                  <a:cubicBezTo>
                    <a:pt x="506" y="374"/>
                    <a:pt x="555" y="252"/>
                    <a:pt x="604" y="115"/>
                  </a:cubicBezTo>
                  <a:cubicBezTo>
                    <a:pt x="624" y="55"/>
                    <a:pt x="566" y="1"/>
                    <a:pt x="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53"/>
            <p:cNvSpPr/>
            <p:nvPr/>
          </p:nvSpPr>
          <p:spPr>
            <a:xfrm flipH="1">
              <a:off x="2236464" y="2689997"/>
              <a:ext cx="15902" cy="14824"/>
            </a:xfrm>
            <a:custGeom>
              <a:avLst/>
              <a:gdLst/>
              <a:ahLst/>
              <a:cxnLst/>
              <a:rect l="l" t="t" r="r" b="b"/>
              <a:pathLst>
                <a:path w="561" h="523" extrusionOk="0">
                  <a:moveTo>
                    <a:pt x="409" y="0"/>
                  </a:moveTo>
                  <a:cubicBezTo>
                    <a:pt x="384" y="0"/>
                    <a:pt x="359" y="9"/>
                    <a:pt x="339" y="28"/>
                  </a:cubicBezTo>
                  <a:cubicBezTo>
                    <a:pt x="228" y="130"/>
                    <a:pt x="0" y="276"/>
                    <a:pt x="39" y="450"/>
                  </a:cubicBezTo>
                  <a:cubicBezTo>
                    <a:pt x="50" y="495"/>
                    <a:pt x="92" y="518"/>
                    <a:pt x="134" y="522"/>
                  </a:cubicBezTo>
                  <a:cubicBezTo>
                    <a:pt x="137" y="522"/>
                    <a:pt x="141" y="522"/>
                    <a:pt x="145" y="522"/>
                  </a:cubicBezTo>
                  <a:cubicBezTo>
                    <a:pt x="232" y="522"/>
                    <a:pt x="310" y="433"/>
                    <a:pt x="358" y="370"/>
                  </a:cubicBezTo>
                  <a:cubicBezTo>
                    <a:pt x="407" y="298"/>
                    <a:pt x="457" y="225"/>
                    <a:pt x="506" y="157"/>
                  </a:cubicBezTo>
                  <a:cubicBezTo>
                    <a:pt x="560" y="80"/>
                    <a:pt x="485" y="0"/>
                    <a:pt x="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53"/>
            <p:cNvSpPr/>
            <p:nvPr/>
          </p:nvSpPr>
          <p:spPr>
            <a:xfrm flipH="1">
              <a:off x="2157637" y="2741075"/>
              <a:ext cx="8418" cy="19671"/>
            </a:xfrm>
            <a:custGeom>
              <a:avLst/>
              <a:gdLst/>
              <a:ahLst/>
              <a:cxnLst/>
              <a:rect l="l" t="t" r="r" b="b"/>
              <a:pathLst>
                <a:path w="297" h="694" extrusionOk="0">
                  <a:moveTo>
                    <a:pt x="151" y="1"/>
                  </a:moveTo>
                  <a:cubicBezTo>
                    <a:pt x="111" y="1"/>
                    <a:pt x="71" y="22"/>
                    <a:pt x="65" y="66"/>
                  </a:cubicBezTo>
                  <a:cubicBezTo>
                    <a:pt x="50" y="173"/>
                    <a:pt x="28" y="279"/>
                    <a:pt x="16" y="390"/>
                  </a:cubicBezTo>
                  <a:cubicBezTo>
                    <a:pt x="5" y="496"/>
                    <a:pt x="0" y="599"/>
                    <a:pt x="92" y="671"/>
                  </a:cubicBezTo>
                  <a:cubicBezTo>
                    <a:pt x="111" y="686"/>
                    <a:pt x="131" y="693"/>
                    <a:pt x="151" y="693"/>
                  </a:cubicBezTo>
                  <a:cubicBezTo>
                    <a:pt x="171" y="693"/>
                    <a:pt x="191" y="686"/>
                    <a:pt x="210" y="671"/>
                  </a:cubicBezTo>
                  <a:cubicBezTo>
                    <a:pt x="297" y="599"/>
                    <a:pt x="293" y="496"/>
                    <a:pt x="282" y="390"/>
                  </a:cubicBezTo>
                  <a:cubicBezTo>
                    <a:pt x="270" y="279"/>
                    <a:pt x="251" y="173"/>
                    <a:pt x="237" y="66"/>
                  </a:cubicBezTo>
                  <a:cubicBezTo>
                    <a:pt x="231" y="22"/>
                    <a:pt x="191"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53"/>
            <p:cNvSpPr/>
            <p:nvPr/>
          </p:nvSpPr>
          <p:spPr>
            <a:xfrm flipH="1">
              <a:off x="2135641" y="2714261"/>
              <a:ext cx="12727" cy="21004"/>
            </a:xfrm>
            <a:custGeom>
              <a:avLst/>
              <a:gdLst/>
              <a:ahLst/>
              <a:cxnLst/>
              <a:rect l="l" t="t" r="r" b="b"/>
              <a:pathLst>
                <a:path w="449" h="741" extrusionOk="0">
                  <a:moveTo>
                    <a:pt x="316" y="1"/>
                  </a:moveTo>
                  <a:cubicBezTo>
                    <a:pt x="282" y="1"/>
                    <a:pt x="250" y="18"/>
                    <a:pt x="232" y="58"/>
                  </a:cubicBezTo>
                  <a:cubicBezTo>
                    <a:pt x="175" y="176"/>
                    <a:pt x="118" y="294"/>
                    <a:pt x="57" y="411"/>
                  </a:cubicBezTo>
                  <a:cubicBezTo>
                    <a:pt x="15" y="503"/>
                    <a:pt x="0" y="697"/>
                    <a:pt x="122" y="734"/>
                  </a:cubicBezTo>
                  <a:cubicBezTo>
                    <a:pt x="135" y="738"/>
                    <a:pt x="148" y="740"/>
                    <a:pt x="161" y="740"/>
                  </a:cubicBezTo>
                  <a:cubicBezTo>
                    <a:pt x="271" y="740"/>
                    <a:pt x="368" y="603"/>
                    <a:pt x="392" y="515"/>
                  </a:cubicBezTo>
                  <a:cubicBezTo>
                    <a:pt x="430" y="385"/>
                    <a:pt x="448" y="248"/>
                    <a:pt x="441" y="115"/>
                  </a:cubicBezTo>
                  <a:cubicBezTo>
                    <a:pt x="436" y="50"/>
                    <a:pt x="374" y="1"/>
                    <a:pt x="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53"/>
            <p:cNvSpPr/>
            <p:nvPr/>
          </p:nvSpPr>
          <p:spPr>
            <a:xfrm flipH="1">
              <a:off x="2171866" y="2683421"/>
              <a:ext cx="10034" cy="20295"/>
            </a:xfrm>
            <a:custGeom>
              <a:avLst/>
              <a:gdLst/>
              <a:ahLst/>
              <a:cxnLst/>
              <a:rect l="l" t="t" r="r" b="b"/>
              <a:pathLst>
                <a:path w="354" h="716" extrusionOk="0">
                  <a:moveTo>
                    <a:pt x="240" y="1"/>
                  </a:moveTo>
                  <a:cubicBezTo>
                    <a:pt x="198" y="1"/>
                    <a:pt x="153" y="30"/>
                    <a:pt x="153" y="81"/>
                  </a:cubicBezTo>
                  <a:cubicBezTo>
                    <a:pt x="149" y="188"/>
                    <a:pt x="115" y="290"/>
                    <a:pt x="77" y="389"/>
                  </a:cubicBezTo>
                  <a:cubicBezTo>
                    <a:pt x="50" y="469"/>
                    <a:pt x="4" y="568"/>
                    <a:pt x="1" y="655"/>
                  </a:cubicBezTo>
                  <a:cubicBezTo>
                    <a:pt x="1" y="691"/>
                    <a:pt x="31" y="715"/>
                    <a:pt x="63" y="715"/>
                  </a:cubicBezTo>
                  <a:cubicBezTo>
                    <a:pt x="69" y="715"/>
                    <a:pt x="74" y="715"/>
                    <a:pt x="80" y="713"/>
                  </a:cubicBezTo>
                  <a:cubicBezTo>
                    <a:pt x="187" y="685"/>
                    <a:pt x="282" y="553"/>
                    <a:pt x="313" y="450"/>
                  </a:cubicBezTo>
                  <a:cubicBezTo>
                    <a:pt x="354" y="320"/>
                    <a:pt x="343" y="192"/>
                    <a:pt x="313" y="59"/>
                  </a:cubicBezTo>
                  <a:cubicBezTo>
                    <a:pt x="304" y="19"/>
                    <a:pt x="273"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53"/>
            <p:cNvSpPr/>
            <p:nvPr/>
          </p:nvSpPr>
          <p:spPr>
            <a:xfrm flipH="1">
              <a:off x="2194910" y="2711738"/>
              <a:ext cx="13606" cy="24207"/>
            </a:xfrm>
            <a:custGeom>
              <a:avLst/>
              <a:gdLst/>
              <a:ahLst/>
              <a:cxnLst/>
              <a:rect l="l" t="t" r="r" b="b"/>
              <a:pathLst>
                <a:path w="480" h="854" extrusionOk="0">
                  <a:moveTo>
                    <a:pt x="258" y="1"/>
                  </a:moveTo>
                  <a:cubicBezTo>
                    <a:pt x="216" y="1"/>
                    <a:pt x="172" y="29"/>
                    <a:pt x="172" y="79"/>
                  </a:cubicBezTo>
                  <a:cubicBezTo>
                    <a:pt x="172" y="211"/>
                    <a:pt x="130" y="353"/>
                    <a:pt x="92" y="478"/>
                  </a:cubicBezTo>
                  <a:cubicBezTo>
                    <a:pt x="57" y="592"/>
                    <a:pt x="1" y="695"/>
                    <a:pt x="73" y="804"/>
                  </a:cubicBezTo>
                  <a:cubicBezTo>
                    <a:pt x="92" y="833"/>
                    <a:pt x="126" y="853"/>
                    <a:pt x="162" y="853"/>
                  </a:cubicBezTo>
                  <a:cubicBezTo>
                    <a:pt x="170" y="853"/>
                    <a:pt x="179" y="852"/>
                    <a:pt x="187" y="850"/>
                  </a:cubicBezTo>
                  <a:cubicBezTo>
                    <a:pt x="480" y="759"/>
                    <a:pt x="362" y="272"/>
                    <a:pt x="328" y="56"/>
                  </a:cubicBezTo>
                  <a:cubicBezTo>
                    <a:pt x="321" y="18"/>
                    <a:pt x="290" y="1"/>
                    <a:pt x="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53"/>
            <p:cNvSpPr/>
            <p:nvPr/>
          </p:nvSpPr>
          <p:spPr>
            <a:xfrm flipH="1">
              <a:off x="1906415" y="2658676"/>
              <a:ext cx="20323" cy="14598"/>
            </a:xfrm>
            <a:custGeom>
              <a:avLst/>
              <a:gdLst/>
              <a:ahLst/>
              <a:cxnLst/>
              <a:rect l="l" t="t" r="r" b="b"/>
              <a:pathLst>
                <a:path w="717" h="515" extrusionOk="0">
                  <a:moveTo>
                    <a:pt x="156" y="1"/>
                  </a:moveTo>
                  <a:cubicBezTo>
                    <a:pt x="72" y="1"/>
                    <a:pt x="1" y="102"/>
                    <a:pt x="78" y="179"/>
                  </a:cubicBezTo>
                  <a:cubicBezTo>
                    <a:pt x="154" y="258"/>
                    <a:pt x="238" y="331"/>
                    <a:pt x="325" y="400"/>
                  </a:cubicBezTo>
                  <a:cubicBezTo>
                    <a:pt x="397" y="453"/>
                    <a:pt x="510" y="514"/>
                    <a:pt x="603" y="514"/>
                  </a:cubicBezTo>
                  <a:cubicBezTo>
                    <a:pt x="608" y="514"/>
                    <a:pt x="613" y="514"/>
                    <a:pt x="618" y="514"/>
                  </a:cubicBezTo>
                  <a:cubicBezTo>
                    <a:pt x="678" y="509"/>
                    <a:pt x="717" y="449"/>
                    <a:pt x="686" y="395"/>
                  </a:cubicBezTo>
                  <a:cubicBezTo>
                    <a:pt x="648" y="319"/>
                    <a:pt x="545" y="247"/>
                    <a:pt x="477" y="205"/>
                  </a:cubicBezTo>
                  <a:cubicBezTo>
                    <a:pt x="390" y="152"/>
                    <a:pt x="306" y="91"/>
                    <a:pt x="226" y="26"/>
                  </a:cubicBezTo>
                  <a:cubicBezTo>
                    <a:pt x="204" y="8"/>
                    <a:pt x="180" y="1"/>
                    <a:pt x="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53"/>
            <p:cNvSpPr/>
            <p:nvPr/>
          </p:nvSpPr>
          <p:spPr>
            <a:xfrm flipH="1">
              <a:off x="1821805" y="2682968"/>
              <a:ext cx="24178" cy="14229"/>
            </a:xfrm>
            <a:custGeom>
              <a:avLst/>
              <a:gdLst/>
              <a:ahLst/>
              <a:cxnLst/>
              <a:rect l="l" t="t" r="r" b="b"/>
              <a:pathLst>
                <a:path w="853" h="502" extrusionOk="0">
                  <a:moveTo>
                    <a:pt x="190" y="1"/>
                  </a:moveTo>
                  <a:cubicBezTo>
                    <a:pt x="163" y="1"/>
                    <a:pt x="135" y="2"/>
                    <a:pt x="107" y="6"/>
                  </a:cubicBezTo>
                  <a:cubicBezTo>
                    <a:pt x="19" y="17"/>
                    <a:pt x="0" y="143"/>
                    <a:pt x="58" y="200"/>
                  </a:cubicBezTo>
                  <a:cubicBezTo>
                    <a:pt x="133" y="276"/>
                    <a:pt x="228" y="326"/>
                    <a:pt x="328" y="375"/>
                  </a:cubicBezTo>
                  <a:cubicBezTo>
                    <a:pt x="430" y="428"/>
                    <a:pt x="529" y="493"/>
                    <a:pt x="647" y="501"/>
                  </a:cubicBezTo>
                  <a:cubicBezTo>
                    <a:pt x="652" y="501"/>
                    <a:pt x="658" y="501"/>
                    <a:pt x="663" y="501"/>
                  </a:cubicBezTo>
                  <a:cubicBezTo>
                    <a:pt x="810" y="501"/>
                    <a:pt x="853" y="307"/>
                    <a:pt x="768" y="208"/>
                  </a:cubicBezTo>
                  <a:cubicBezTo>
                    <a:pt x="693" y="120"/>
                    <a:pt x="552" y="78"/>
                    <a:pt x="442" y="45"/>
                  </a:cubicBezTo>
                  <a:cubicBezTo>
                    <a:pt x="358" y="18"/>
                    <a:pt x="276"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53"/>
            <p:cNvSpPr/>
            <p:nvPr/>
          </p:nvSpPr>
          <p:spPr>
            <a:xfrm flipH="1">
              <a:off x="1789492" y="2667917"/>
              <a:ext cx="17120" cy="9836"/>
            </a:xfrm>
            <a:custGeom>
              <a:avLst/>
              <a:gdLst/>
              <a:ahLst/>
              <a:cxnLst/>
              <a:rect l="l" t="t" r="r" b="b"/>
              <a:pathLst>
                <a:path w="604" h="347" extrusionOk="0">
                  <a:moveTo>
                    <a:pt x="61" y="0"/>
                  </a:moveTo>
                  <a:cubicBezTo>
                    <a:pt x="13" y="0"/>
                    <a:pt x="1" y="75"/>
                    <a:pt x="41" y="96"/>
                  </a:cubicBezTo>
                  <a:cubicBezTo>
                    <a:pt x="159" y="160"/>
                    <a:pt x="273" y="252"/>
                    <a:pt x="383" y="328"/>
                  </a:cubicBezTo>
                  <a:cubicBezTo>
                    <a:pt x="403" y="341"/>
                    <a:pt x="428" y="347"/>
                    <a:pt x="453" y="347"/>
                  </a:cubicBezTo>
                  <a:cubicBezTo>
                    <a:pt x="479" y="347"/>
                    <a:pt x="506" y="340"/>
                    <a:pt x="527" y="328"/>
                  </a:cubicBezTo>
                  <a:cubicBezTo>
                    <a:pt x="532" y="325"/>
                    <a:pt x="535" y="320"/>
                    <a:pt x="543" y="320"/>
                  </a:cubicBezTo>
                  <a:cubicBezTo>
                    <a:pt x="573" y="302"/>
                    <a:pt x="604" y="260"/>
                    <a:pt x="600" y="221"/>
                  </a:cubicBezTo>
                  <a:cubicBezTo>
                    <a:pt x="600" y="214"/>
                    <a:pt x="596" y="211"/>
                    <a:pt x="596" y="206"/>
                  </a:cubicBezTo>
                  <a:cubicBezTo>
                    <a:pt x="588" y="142"/>
                    <a:pt x="558" y="88"/>
                    <a:pt x="493" y="69"/>
                  </a:cubicBezTo>
                  <a:cubicBezTo>
                    <a:pt x="421" y="46"/>
                    <a:pt x="349" y="28"/>
                    <a:pt x="276" y="13"/>
                  </a:cubicBezTo>
                  <a:cubicBezTo>
                    <a:pt x="208" y="1"/>
                    <a:pt x="136" y="9"/>
                    <a:pt x="67" y="1"/>
                  </a:cubicBezTo>
                  <a:cubicBezTo>
                    <a:pt x="65" y="0"/>
                    <a:pt x="63"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53"/>
            <p:cNvSpPr/>
            <p:nvPr/>
          </p:nvSpPr>
          <p:spPr>
            <a:xfrm rot="1511660" flipH="1">
              <a:off x="2444084" y="731127"/>
              <a:ext cx="291986" cy="1856378"/>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53"/>
            <p:cNvSpPr/>
            <p:nvPr/>
          </p:nvSpPr>
          <p:spPr>
            <a:xfrm rot="1511660" flipH="1">
              <a:off x="1931884" y="909201"/>
              <a:ext cx="754409" cy="484618"/>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53"/>
            <p:cNvSpPr/>
            <p:nvPr/>
          </p:nvSpPr>
          <p:spPr>
            <a:xfrm rot="1511660" flipH="1">
              <a:off x="2626381" y="1171785"/>
              <a:ext cx="431883" cy="350400"/>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53"/>
            <p:cNvSpPr/>
            <p:nvPr/>
          </p:nvSpPr>
          <p:spPr>
            <a:xfrm rot="1511660" flipH="1">
              <a:off x="2389507" y="657031"/>
              <a:ext cx="428082" cy="288578"/>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53"/>
            <p:cNvSpPr/>
            <p:nvPr/>
          </p:nvSpPr>
          <p:spPr>
            <a:xfrm rot="1511660" flipH="1">
              <a:off x="2865646" y="540014"/>
              <a:ext cx="391338" cy="501264"/>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53"/>
            <p:cNvSpPr/>
            <p:nvPr/>
          </p:nvSpPr>
          <p:spPr>
            <a:xfrm rot="1511660" flipH="1">
              <a:off x="2741042" y="954702"/>
              <a:ext cx="299937" cy="181186"/>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53"/>
            <p:cNvSpPr/>
            <p:nvPr/>
          </p:nvSpPr>
          <p:spPr>
            <a:xfrm rot="1511660" flipH="1">
              <a:off x="2521912" y="1527972"/>
              <a:ext cx="475181" cy="236149"/>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53"/>
            <p:cNvSpPr/>
            <p:nvPr/>
          </p:nvSpPr>
          <p:spPr>
            <a:xfrm rot="1511660" flipH="1">
              <a:off x="2006285" y="1635108"/>
              <a:ext cx="409077" cy="372639"/>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53"/>
            <p:cNvSpPr/>
            <p:nvPr/>
          </p:nvSpPr>
          <p:spPr>
            <a:xfrm rot="1511660" flipH="1">
              <a:off x="2172916" y="1439976"/>
              <a:ext cx="366260" cy="204429"/>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53"/>
            <p:cNvSpPr/>
            <p:nvPr/>
          </p:nvSpPr>
          <p:spPr>
            <a:xfrm rot="1511660" flipH="1">
              <a:off x="2125616" y="973555"/>
              <a:ext cx="555747" cy="421267"/>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53"/>
            <p:cNvSpPr/>
            <p:nvPr/>
          </p:nvSpPr>
          <p:spPr>
            <a:xfrm rot="1511660" flipH="1">
              <a:off x="2642096" y="1158027"/>
              <a:ext cx="334977" cy="319205"/>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53"/>
            <p:cNvSpPr/>
            <p:nvPr/>
          </p:nvSpPr>
          <p:spPr>
            <a:xfrm rot="1511660" flipH="1">
              <a:off x="2121702" y="1669824"/>
              <a:ext cx="286306" cy="346512"/>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53"/>
            <p:cNvSpPr/>
            <p:nvPr/>
          </p:nvSpPr>
          <p:spPr>
            <a:xfrm rot="1511660" flipH="1">
              <a:off x="2256866" y="1462568"/>
              <a:ext cx="269528" cy="181623"/>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53"/>
            <p:cNvSpPr/>
            <p:nvPr/>
          </p:nvSpPr>
          <p:spPr>
            <a:xfrm rot="1511660" flipH="1">
              <a:off x="2540517" y="1535351"/>
              <a:ext cx="383256" cy="201589"/>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53"/>
            <p:cNvSpPr/>
            <p:nvPr/>
          </p:nvSpPr>
          <p:spPr>
            <a:xfrm rot="1511660" flipH="1">
              <a:off x="2485573" y="695364"/>
              <a:ext cx="328293" cy="250042"/>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53"/>
            <p:cNvSpPr/>
            <p:nvPr/>
          </p:nvSpPr>
          <p:spPr>
            <a:xfrm rot="1511660" flipH="1">
              <a:off x="2897078" y="519841"/>
              <a:ext cx="255591" cy="444554"/>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53"/>
            <p:cNvSpPr/>
            <p:nvPr/>
          </p:nvSpPr>
          <p:spPr>
            <a:xfrm rot="1511660" flipH="1">
              <a:off x="2744935" y="945966"/>
              <a:ext cx="239557" cy="168603"/>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53"/>
            <p:cNvSpPr/>
            <p:nvPr/>
          </p:nvSpPr>
          <p:spPr>
            <a:xfrm flipH="1">
              <a:off x="495837" y="1739248"/>
              <a:ext cx="737064" cy="655392"/>
            </a:xfrm>
            <a:custGeom>
              <a:avLst/>
              <a:gdLst/>
              <a:ahLst/>
              <a:cxnLst/>
              <a:rect l="l" t="t" r="r" b="b"/>
              <a:pathLst>
                <a:path w="14400" h="12805" extrusionOk="0">
                  <a:moveTo>
                    <a:pt x="14389" y="1"/>
                  </a:moveTo>
                  <a:cubicBezTo>
                    <a:pt x="13819" y="458"/>
                    <a:pt x="13261" y="929"/>
                    <a:pt x="12699" y="1393"/>
                  </a:cubicBezTo>
                  <a:lnTo>
                    <a:pt x="10838" y="2971"/>
                  </a:lnTo>
                  <a:cubicBezTo>
                    <a:pt x="9765" y="3880"/>
                    <a:pt x="8711" y="4805"/>
                    <a:pt x="7651" y="5726"/>
                  </a:cubicBezTo>
                  <a:cubicBezTo>
                    <a:pt x="7611" y="5762"/>
                    <a:pt x="7571" y="5795"/>
                    <a:pt x="7531" y="5828"/>
                  </a:cubicBezTo>
                  <a:cubicBezTo>
                    <a:pt x="7405" y="5940"/>
                    <a:pt x="7275" y="6052"/>
                    <a:pt x="7148" y="6165"/>
                  </a:cubicBezTo>
                  <a:cubicBezTo>
                    <a:pt x="6966" y="6325"/>
                    <a:pt x="6785" y="6487"/>
                    <a:pt x="6600" y="6651"/>
                  </a:cubicBezTo>
                  <a:cubicBezTo>
                    <a:pt x="6564" y="6683"/>
                    <a:pt x="6527" y="6716"/>
                    <a:pt x="6487" y="6748"/>
                  </a:cubicBezTo>
                  <a:cubicBezTo>
                    <a:pt x="5494" y="7637"/>
                    <a:pt x="4497" y="8522"/>
                    <a:pt x="3511" y="9417"/>
                  </a:cubicBezTo>
                  <a:lnTo>
                    <a:pt x="1719" y="11078"/>
                  </a:lnTo>
                  <a:lnTo>
                    <a:pt x="838" y="11919"/>
                  </a:lnTo>
                  <a:cubicBezTo>
                    <a:pt x="693" y="12065"/>
                    <a:pt x="544" y="12206"/>
                    <a:pt x="400" y="12354"/>
                  </a:cubicBezTo>
                  <a:cubicBezTo>
                    <a:pt x="258" y="12495"/>
                    <a:pt x="121" y="12644"/>
                    <a:pt x="0" y="12804"/>
                  </a:cubicBezTo>
                  <a:cubicBezTo>
                    <a:pt x="113" y="12659"/>
                    <a:pt x="258" y="12539"/>
                    <a:pt x="396" y="12413"/>
                  </a:cubicBezTo>
                  <a:cubicBezTo>
                    <a:pt x="410" y="12401"/>
                    <a:pt x="422" y="12391"/>
                    <a:pt x="432" y="12380"/>
                  </a:cubicBezTo>
                  <a:lnTo>
                    <a:pt x="889" y="11973"/>
                  </a:lnTo>
                  <a:lnTo>
                    <a:pt x="1806" y="11176"/>
                  </a:lnTo>
                  <a:lnTo>
                    <a:pt x="3652" y="9573"/>
                  </a:lnTo>
                  <a:lnTo>
                    <a:pt x="5309" y="8127"/>
                  </a:lnTo>
                  <a:lnTo>
                    <a:pt x="5421" y="8032"/>
                  </a:lnTo>
                  <a:lnTo>
                    <a:pt x="7329" y="6368"/>
                  </a:lnTo>
                  <a:lnTo>
                    <a:pt x="10977" y="3130"/>
                  </a:lnTo>
                  <a:lnTo>
                    <a:pt x="12786" y="1495"/>
                  </a:lnTo>
                  <a:cubicBezTo>
                    <a:pt x="13326" y="1001"/>
                    <a:pt x="13867" y="512"/>
                    <a:pt x="14399" y="12"/>
                  </a:cubicBezTo>
                  <a:cubicBezTo>
                    <a:pt x="14396" y="8"/>
                    <a:pt x="14392" y="4"/>
                    <a:pt x="14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53"/>
            <p:cNvSpPr/>
            <p:nvPr/>
          </p:nvSpPr>
          <p:spPr>
            <a:xfrm flipH="1">
              <a:off x="1690653" y="2428373"/>
              <a:ext cx="21797" cy="10544"/>
            </a:xfrm>
            <a:custGeom>
              <a:avLst/>
              <a:gdLst/>
              <a:ahLst/>
              <a:cxnLst/>
              <a:rect l="l" t="t" r="r" b="b"/>
              <a:pathLst>
                <a:path w="769" h="372" extrusionOk="0">
                  <a:moveTo>
                    <a:pt x="156" y="0"/>
                  </a:moveTo>
                  <a:cubicBezTo>
                    <a:pt x="34" y="0"/>
                    <a:pt x="0" y="198"/>
                    <a:pt x="125" y="217"/>
                  </a:cubicBezTo>
                  <a:cubicBezTo>
                    <a:pt x="216" y="236"/>
                    <a:pt x="308" y="259"/>
                    <a:pt x="392" y="293"/>
                  </a:cubicBezTo>
                  <a:cubicBezTo>
                    <a:pt x="462" y="323"/>
                    <a:pt x="530" y="371"/>
                    <a:pt x="603" y="371"/>
                  </a:cubicBezTo>
                  <a:cubicBezTo>
                    <a:pt x="621" y="371"/>
                    <a:pt x="639" y="368"/>
                    <a:pt x="658" y="362"/>
                  </a:cubicBezTo>
                  <a:cubicBezTo>
                    <a:pt x="723" y="343"/>
                    <a:pt x="768" y="278"/>
                    <a:pt x="746" y="209"/>
                  </a:cubicBezTo>
                  <a:cubicBezTo>
                    <a:pt x="684" y="11"/>
                    <a:pt x="330"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53"/>
            <p:cNvSpPr/>
            <p:nvPr/>
          </p:nvSpPr>
          <p:spPr>
            <a:xfrm flipH="1">
              <a:off x="1821918" y="1861360"/>
              <a:ext cx="417947" cy="512846"/>
            </a:xfrm>
            <a:custGeom>
              <a:avLst/>
              <a:gdLst/>
              <a:ahLst/>
              <a:cxnLst/>
              <a:rect l="l" t="t" r="r" b="b"/>
              <a:pathLst>
                <a:path w="14745" h="18093" extrusionOk="0">
                  <a:moveTo>
                    <a:pt x="6241" y="0"/>
                  </a:moveTo>
                  <a:cubicBezTo>
                    <a:pt x="4617" y="0"/>
                    <a:pt x="2764" y="1908"/>
                    <a:pt x="2164" y="3166"/>
                  </a:cubicBezTo>
                  <a:cubicBezTo>
                    <a:pt x="1042" y="5522"/>
                    <a:pt x="840" y="8264"/>
                    <a:pt x="711" y="10834"/>
                  </a:cubicBezTo>
                  <a:cubicBezTo>
                    <a:pt x="632" y="12469"/>
                    <a:pt x="612" y="14119"/>
                    <a:pt x="726" y="15754"/>
                  </a:cubicBezTo>
                  <a:cubicBezTo>
                    <a:pt x="726" y="15754"/>
                    <a:pt x="0" y="17799"/>
                    <a:pt x="1939" y="18043"/>
                  </a:cubicBezTo>
                  <a:cubicBezTo>
                    <a:pt x="2209" y="18077"/>
                    <a:pt x="2478" y="18093"/>
                    <a:pt x="2747" y="18093"/>
                  </a:cubicBezTo>
                  <a:cubicBezTo>
                    <a:pt x="5267" y="18093"/>
                    <a:pt x="7707" y="16668"/>
                    <a:pt x="9638" y="15184"/>
                  </a:cubicBezTo>
                  <a:cubicBezTo>
                    <a:pt x="11779" y="13541"/>
                    <a:pt x="13527" y="11317"/>
                    <a:pt x="14155" y="8655"/>
                  </a:cubicBezTo>
                  <a:cubicBezTo>
                    <a:pt x="14626" y="6663"/>
                    <a:pt x="14745" y="3648"/>
                    <a:pt x="12418" y="2770"/>
                  </a:cubicBezTo>
                  <a:cubicBezTo>
                    <a:pt x="12255" y="2709"/>
                    <a:pt x="11950" y="2642"/>
                    <a:pt x="11542" y="2642"/>
                  </a:cubicBezTo>
                  <a:cubicBezTo>
                    <a:pt x="10793" y="2642"/>
                    <a:pt x="9696" y="2870"/>
                    <a:pt x="8498" y="3792"/>
                  </a:cubicBezTo>
                  <a:cubicBezTo>
                    <a:pt x="8570" y="2854"/>
                    <a:pt x="8433" y="1717"/>
                    <a:pt x="7886" y="930"/>
                  </a:cubicBezTo>
                  <a:cubicBezTo>
                    <a:pt x="7421" y="266"/>
                    <a:pt x="6847" y="0"/>
                    <a:pt x="6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53"/>
            <p:cNvSpPr/>
            <p:nvPr/>
          </p:nvSpPr>
          <p:spPr>
            <a:xfrm flipH="1">
              <a:off x="1632319" y="2323922"/>
              <a:ext cx="535692" cy="390197"/>
            </a:xfrm>
            <a:custGeom>
              <a:avLst/>
              <a:gdLst/>
              <a:ahLst/>
              <a:cxnLst/>
              <a:rect l="l" t="t" r="r" b="b"/>
              <a:pathLst>
                <a:path w="18899" h="13766" extrusionOk="0">
                  <a:moveTo>
                    <a:pt x="4424" y="0"/>
                  </a:moveTo>
                  <a:cubicBezTo>
                    <a:pt x="4372" y="0"/>
                    <a:pt x="4319" y="1"/>
                    <a:pt x="4267" y="1"/>
                  </a:cubicBezTo>
                  <a:cubicBezTo>
                    <a:pt x="2050" y="13"/>
                    <a:pt x="1" y="20"/>
                    <a:pt x="1" y="20"/>
                  </a:cubicBezTo>
                  <a:cubicBezTo>
                    <a:pt x="1" y="20"/>
                    <a:pt x="3624" y="13129"/>
                    <a:pt x="10920" y="13733"/>
                  </a:cubicBezTo>
                  <a:cubicBezTo>
                    <a:pt x="11180" y="13755"/>
                    <a:pt x="11423" y="13765"/>
                    <a:pt x="11651" y="13765"/>
                  </a:cubicBezTo>
                  <a:cubicBezTo>
                    <a:pt x="16959" y="13765"/>
                    <a:pt x="13852" y="8145"/>
                    <a:pt x="13852" y="8145"/>
                  </a:cubicBezTo>
                  <a:lnTo>
                    <a:pt x="13852" y="8145"/>
                  </a:lnTo>
                  <a:cubicBezTo>
                    <a:pt x="13852" y="8145"/>
                    <a:pt x="14347" y="8240"/>
                    <a:pt x="15005" y="8240"/>
                  </a:cubicBezTo>
                  <a:cubicBezTo>
                    <a:pt x="16216" y="8240"/>
                    <a:pt x="17979" y="7918"/>
                    <a:pt x="18236" y="6088"/>
                  </a:cubicBezTo>
                  <a:cubicBezTo>
                    <a:pt x="18899" y="1327"/>
                    <a:pt x="10569" y="0"/>
                    <a:pt x="4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53"/>
            <p:cNvSpPr/>
            <p:nvPr/>
          </p:nvSpPr>
          <p:spPr>
            <a:xfrm flipH="1">
              <a:off x="2070532" y="2379903"/>
              <a:ext cx="457630" cy="435152"/>
            </a:xfrm>
            <a:custGeom>
              <a:avLst/>
              <a:gdLst/>
              <a:ahLst/>
              <a:cxnLst/>
              <a:rect l="l" t="t" r="r" b="b"/>
              <a:pathLst>
                <a:path w="16145" h="15352" extrusionOk="0">
                  <a:moveTo>
                    <a:pt x="12593" y="0"/>
                  </a:moveTo>
                  <a:cubicBezTo>
                    <a:pt x="12287" y="0"/>
                    <a:pt x="12091" y="98"/>
                    <a:pt x="12091" y="98"/>
                  </a:cubicBezTo>
                  <a:cubicBezTo>
                    <a:pt x="10418" y="680"/>
                    <a:pt x="8783" y="1410"/>
                    <a:pt x="7209" y="2216"/>
                  </a:cubicBezTo>
                  <a:cubicBezTo>
                    <a:pt x="7149" y="2246"/>
                    <a:pt x="7084" y="2281"/>
                    <a:pt x="7019" y="2311"/>
                  </a:cubicBezTo>
                  <a:lnTo>
                    <a:pt x="7019" y="2314"/>
                  </a:lnTo>
                  <a:cubicBezTo>
                    <a:pt x="7012" y="2319"/>
                    <a:pt x="7000" y="2323"/>
                    <a:pt x="6986" y="2330"/>
                  </a:cubicBezTo>
                  <a:cubicBezTo>
                    <a:pt x="4659" y="3509"/>
                    <a:pt x="1613" y="4897"/>
                    <a:pt x="716" y="7512"/>
                  </a:cubicBezTo>
                  <a:cubicBezTo>
                    <a:pt x="1" y="9603"/>
                    <a:pt x="853" y="12497"/>
                    <a:pt x="3252" y="13013"/>
                  </a:cubicBezTo>
                  <a:cubicBezTo>
                    <a:pt x="3500" y="13067"/>
                    <a:pt x="3758" y="13092"/>
                    <a:pt x="4020" y="13092"/>
                  </a:cubicBezTo>
                  <a:cubicBezTo>
                    <a:pt x="4787" y="13092"/>
                    <a:pt x="5583" y="12876"/>
                    <a:pt x="6233" y="12516"/>
                  </a:cubicBezTo>
                  <a:cubicBezTo>
                    <a:pt x="6233" y="12516"/>
                    <a:pt x="6653" y="15351"/>
                    <a:pt x="10481" y="15351"/>
                  </a:cubicBezTo>
                  <a:cubicBezTo>
                    <a:pt x="10556" y="15351"/>
                    <a:pt x="10631" y="15350"/>
                    <a:pt x="10708" y="15348"/>
                  </a:cubicBezTo>
                  <a:cubicBezTo>
                    <a:pt x="13924" y="15257"/>
                    <a:pt x="16144" y="10321"/>
                    <a:pt x="15692" y="5554"/>
                  </a:cubicBezTo>
                  <a:cubicBezTo>
                    <a:pt x="15574" y="4345"/>
                    <a:pt x="15285" y="3147"/>
                    <a:pt x="14802" y="2041"/>
                  </a:cubicBezTo>
                  <a:cubicBezTo>
                    <a:pt x="14037" y="311"/>
                    <a:pt x="13139" y="0"/>
                    <a:pt x="12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53"/>
            <p:cNvSpPr/>
            <p:nvPr/>
          </p:nvSpPr>
          <p:spPr>
            <a:xfrm flipH="1">
              <a:off x="2099756" y="2030608"/>
              <a:ext cx="575035" cy="418599"/>
            </a:xfrm>
            <a:custGeom>
              <a:avLst/>
              <a:gdLst/>
              <a:ahLst/>
              <a:cxnLst/>
              <a:rect l="l" t="t" r="r" b="b"/>
              <a:pathLst>
                <a:path w="20287" h="14768" extrusionOk="0">
                  <a:moveTo>
                    <a:pt x="6939" y="1"/>
                  </a:moveTo>
                  <a:cubicBezTo>
                    <a:pt x="6231" y="1"/>
                    <a:pt x="5529" y="120"/>
                    <a:pt x="4847" y="407"/>
                  </a:cubicBezTo>
                  <a:cubicBezTo>
                    <a:pt x="3201" y="1103"/>
                    <a:pt x="2110" y="3346"/>
                    <a:pt x="3185" y="4958"/>
                  </a:cubicBezTo>
                  <a:cubicBezTo>
                    <a:pt x="3185" y="4958"/>
                    <a:pt x="0" y="5068"/>
                    <a:pt x="228" y="8539"/>
                  </a:cubicBezTo>
                  <a:cubicBezTo>
                    <a:pt x="413" y="11354"/>
                    <a:pt x="8241" y="14767"/>
                    <a:pt x="14406" y="14767"/>
                  </a:cubicBezTo>
                  <a:cubicBezTo>
                    <a:pt x="15835" y="14767"/>
                    <a:pt x="17175" y="14584"/>
                    <a:pt x="18310" y="14167"/>
                  </a:cubicBezTo>
                  <a:cubicBezTo>
                    <a:pt x="20287" y="10889"/>
                    <a:pt x="18820" y="10185"/>
                    <a:pt x="18820" y="10185"/>
                  </a:cubicBezTo>
                  <a:cubicBezTo>
                    <a:pt x="18798" y="10175"/>
                    <a:pt x="18779" y="10171"/>
                    <a:pt x="18760" y="10171"/>
                  </a:cubicBezTo>
                  <a:cubicBezTo>
                    <a:pt x="18625" y="10171"/>
                    <a:pt x="18563" y="10408"/>
                    <a:pt x="18492" y="10408"/>
                  </a:cubicBezTo>
                  <a:cubicBezTo>
                    <a:pt x="18474" y="10408"/>
                    <a:pt x="18456" y="10392"/>
                    <a:pt x="18436" y="10353"/>
                  </a:cubicBezTo>
                  <a:cubicBezTo>
                    <a:pt x="17892" y="9285"/>
                    <a:pt x="17036" y="6767"/>
                    <a:pt x="16356" y="5779"/>
                  </a:cubicBezTo>
                  <a:cubicBezTo>
                    <a:pt x="14896" y="3669"/>
                    <a:pt x="12972" y="1699"/>
                    <a:pt x="10520" y="780"/>
                  </a:cubicBezTo>
                  <a:cubicBezTo>
                    <a:pt x="9356" y="342"/>
                    <a:pt x="8139" y="1"/>
                    <a:pt x="6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53"/>
            <p:cNvSpPr/>
            <p:nvPr/>
          </p:nvSpPr>
          <p:spPr>
            <a:xfrm flipH="1">
              <a:off x="2454380" y="2544276"/>
              <a:ext cx="20323" cy="18679"/>
            </a:xfrm>
            <a:custGeom>
              <a:avLst/>
              <a:gdLst/>
              <a:ahLst/>
              <a:cxnLst/>
              <a:rect l="l" t="t" r="r" b="b"/>
              <a:pathLst>
                <a:path w="717" h="659" extrusionOk="0">
                  <a:moveTo>
                    <a:pt x="606" y="0"/>
                  </a:moveTo>
                  <a:cubicBezTo>
                    <a:pt x="600" y="0"/>
                    <a:pt x="593" y="1"/>
                    <a:pt x="587" y="2"/>
                  </a:cubicBezTo>
                  <a:cubicBezTo>
                    <a:pt x="476" y="25"/>
                    <a:pt x="381" y="151"/>
                    <a:pt x="305" y="230"/>
                  </a:cubicBezTo>
                  <a:cubicBezTo>
                    <a:pt x="218" y="325"/>
                    <a:pt x="130" y="421"/>
                    <a:pt x="50" y="523"/>
                  </a:cubicBezTo>
                  <a:cubicBezTo>
                    <a:pt x="1" y="581"/>
                    <a:pt x="49" y="659"/>
                    <a:pt x="107" y="659"/>
                  </a:cubicBezTo>
                  <a:cubicBezTo>
                    <a:pt x="125" y="659"/>
                    <a:pt x="143" y="651"/>
                    <a:pt x="160" y="633"/>
                  </a:cubicBezTo>
                  <a:cubicBezTo>
                    <a:pt x="244" y="546"/>
                    <a:pt x="336" y="458"/>
                    <a:pt x="427" y="379"/>
                  </a:cubicBezTo>
                  <a:cubicBezTo>
                    <a:pt x="506" y="307"/>
                    <a:pt x="643" y="234"/>
                    <a:pt x="685" y="135"/>
                  </a:cubicBezTo>
                  <a:cubicBezTo>
                    <a:pt x="717" y="69"/>
                    <a:pt x="674" y="0"/>
                    <a:pt x="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53"/>
            <p:cNvSpPr/>
            <p:nvPr/>
          </p:nvSpPr>
          <p:spPr>
            <a:xfrm flipH="1">
              <a:off x="2444743" y="2563749"/>
              <a:ext cx="16780" cy="15930"/>
            </a:xfrm>
            <a:custGeom>
              <a:avLst/>
              <a:gdLst/>
              <a:ahLst/>
              <a:cxnLst/>
              <a:rect l="l" t="t" r="r" b="b"/>
              <a:pathLst>
                <a:path w="592" h="562" extrusionOk="0">
                  <a:moveTo>
                    <a:pt x="490" y="0"/>
                  </a:moveTo>
                  <a:cubicBezTo>
                    <a:pt x="482" y="0"/>
                    <a:pt x="475" y="1"/>
                    <a:pt x="467" y="3"/>
                  </a:cubicBezTo>
                  <a:cubicBezTo>
                    <a:pt x="373" y="26"/>
                    <a:pt x="304" y="136"/>
                    <a:pt x="243" y="205"/>
                  </a:cubicBezTo>
                  <a:cubicBezTo>
                    <a:pt x="175" y="285"/>
                    <a:pt x="110" y="361"/>
                    <a:pt x="41" y="441"/>
                  </a:cubicBezTo>
                  <a:cubicBezTo>
                    <a:pt x="1" y="491"/>
                    <a:pt x="35" y="561"/>
                    <a:pt x="89" y="561"/>
                  </a:cubicBezTo>
                  <a:cubicBezTo>
                    <a:pt x="100" y="561"/>
                    <a:pt x="112" y="558"/>
                    <a:pt x="125" y="550"/>
                  </a:cubicBezTo>
                  <a:cubicBezTo>
                    <a:pt x="220" y="494"/>
                    <a:pt x="311" y="433"/>
                    <a:pt x="395" y="357"/>
                  </a:cubicBezTo>
                  <a:cubicBezTo>
                    <a:pt x="475" y="289"/>
                    <a:pt x="578" y="205"/>
                    <a:pt x="589" y="94"/>
                  </a:cubicBezTo>
                  <a:cubicBezTo>
                    <a:pt x="592" y="39"/>
                    <a:pt x="538" y="0"/>
                    <a:pt x="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53"/>
            <p:cNvSpPr/>
            <p:nvPr/>
          </p:nvSpPr>
          <p:spPr>
            <a:xfrm flipH="1">
              <a:off x="2395139" y="2504451"/>
              <a:ext cx="20380" cy="13294"/>
            </a:xfrm>
            <a:custGeom>
              <a:avLst/>
              <a:gdLst/>
              <a:ahLst/>
              <a:cxnLst/>
              <a:rect l="l" t="t" r="r" b="b"/>
              <a:pathLst>
                <a:path w="719" h="469" extrusionOk="0">
                  <a:moveTo>
                    <a:pt x="635" y="1"/>
                  </a:moveTo>
                  <a:cubicBezTo>
                    <a:pt x="418" y="1"/>
                    <a:pt x="206" y="202"/>
                    <a:pt x="57" y="343"/>
                  </a:cubicBezTo>
                  <a:cubicBezTo>
                    <a:pt x="1" y="396"/>
                    <a:pt x="53" y="468"/>
                    <a:pt x="115" y="468"/>
                  </a:cubicBezTo>
                  <a:cubicBezTo>
                    <a:pt x="133" y="468"/>
                    <a:pt x="151" y="462"/>
                    <a:pt x="167" y="449"/>
                  </a:cubicBezTo>
                  <a:cubicBezTo>
                    <a:pt x="251" y="380"/>
                    <a:pt x="343" y="320"/>
                    <a:pt x="438" y="266"/>
                  </a:cubicBezTo>
                  <a:cubicBezTo>
                    <a:pt x="521" y="221"/>
                    <a:pt x="612" y="187"/>
                    <a:pt x="680" y="115"/>
                  </a:cubicBezTo>
                  <a:cubicBezTo>
                    <a:pt x="719" y="73"/>
                    <a:pt x="692" y="1"/>
                    <a:pt x="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53"/>
            <p:cNvSpPr/>
            <p:nvPr/>
          </p:nvSpPr>
          <p:spPr>
            <a:xfrm flipH="1">
              <a:off x="2396982" y="2524718"/>
              <a:ext cx="20862" cy="14739"/>
            </a:xfrm>
            <a:custGeom>
              <a:avLst/>
              <a:gdLst/>
              <a:ahLst/>
              <a:cxnLst/>
              <a:rect l="l" t="t" r="r" b="b"/>
              <a:pathLst>
                <a:path w="736" h="520" extrusionOk="0">
                  <a:moveTo>
                    <a:pt x="586" y="1"/>
                  </a:moveTo>
                  <a:cubicBezTo>
                    <a:pt x="380" y="1"/>
                    <a:pt x="202" y="215"/>
                    <a:pt x="67" y="346"/>
                  </a:cubicBezTo>
                  <a:cubicBezTo>
                    <a:pt x="0" y="416"/>
                    <a:pt x="60" y="520"/>
                    <a:pt x="139" y="520"/>
                  </a:cubicBezTo>
                  <a:cubicBezTo>
                    <a:pt x="155" y="520"/>
                    <a:pt x="172" y="515"/>
                    <a:pt x="188" y="506"/>
                  </a:cubicBezTo>
                  <a:cubicBezTo>
                    <a:pt x="276" y="457"/>
                    <a:pt x="371" y="415"/>
                    <a:pt x="462" y="369"/>
                  </a:cubicBezTo>
                  <a:cubicBezTo>
                    <a:pt x="550" y="327"/>
                    <a:pt x="660" y="290"/>
                    <a:pt x="706" y="194"/>
                  </a:cubicBezTo>
                  <a:cubicBezTo>
                    <a:pt x="736" y="130"/>
                    <a:pt x="717" y="16"/>
                    <a:pt x="630" y="4"/>
                  </a:cubicBezTo>
                  <a:cubicBezTo>
                    <a:pt x="615" y="2"/>
                    <a:pt x="601" y="1"/>
                    <a:pt x="5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53"/>
            <p:cNvSpPr/>
            <p:nvPr/>
          </p:nvSpPr>
          <p:spPr>
            <a:xfrm flipH="1">
              <a:off x="2404011" y="2561878"/>
              <a:ext cx="20437" cy="15845"/>
            </a:xfrm>
            <a:custGeom>
              <a:avLst/>
              <a:gdLst/>
              <a:ahLst/>
              <a:cxnLst/>
              <a:rect l="l" t="t" r="r" b="b"/>
              <a:pathLst>
                <a:path w="721" h="559" extrusionOk="0">
                  <a:moveTo>
                    <a:pt x="605" y="0"/>
                  </a:moveTo>
                  <a:cubicBezTo>
                    <a:pt x="602" y="0"/>
                    <a:pt x="599" y="0"/>
                    <a:pt x="597" y="1"/>
                  </a:cubicBezTo>
                  <a:cubicBezTo>
                    <a:pt x="482" y="16"/>
                    <a:pt x="410" y="96"/>
                    <a:pt x="326" y="168"/>
                  </a:cubicBezTo>
                  <a:cubicBezTo>
                    <a:pt x="239" y="244"/>
                    <a:pt x="151" y="320"/>
                    <a:pt x="65" y="397"/>
                  </a:cubicBezTo>
                  <a:cubicBezTo>
                    <a:pt x="1" y="456"/>
                    <a:pt x="61" y="558"/>
                    <a:pt x="134" y="558"/>
                  </a:cubicBezTo>
                  <a:cubicBezTo>
                    <a:pt x="148" y="558"/>
                    <a:pt x="164" y="554"/>
                    <a:pt x="179" y="544"/>
                  </a:cubicBezTo>
                  <a:cubicBezTo>
                    <a:pt x="274" y="480"/>
                    <a:pt x="372" y="416"/>
                    <a:pt x="467" y="351"/>
                  </a:cubicBezTo>
                  <a:cubicBezTo>
                    <a:pt x="558" y="290"/>
                    <a:pt x="658" y="240"/>
                    <a:pt x="699" y="134"/>
                  </a:cubicBezTo>
                  <a:cubicBezTo>
                    <a:pt x="721" y="79"/>
                    <a:pt x="666"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53"/>
            <p:cNvSpPr/>
            <p:nvPr/>
          </p:nvSpPr>
          <p:spPr>
            <a:xfrm flipH="1">
              <a:off x="2384056" y="2597706"/>
              <a:ext cx="20267" cy="17942"/>
            </a:xfrm>
            <a:custGeom>
              <a:avLst/>
              <a:gdLst/>
              <a:ahLst/>
              <a:cxnLst/>
              <a:rect l="l" t="t" r="r" b="b"/>
              <a:pathLst>
                <a:path w="715" h="633" extrusionOk="0">
                  <a:moveTo>
                    <a:pt x="591" y="1"/>
                  </a:moveTo>
                  <a:cubicBezTo>
                    <a:pt x="580" y="1"/>
                    <a:pt x="568" y="3"/>
                    <a:pt x="555" y="7"/>
                  </a:cubicBezTo>
                  <a:cubicBezTo>
                    <a:pt x="445" y="45"/>
                    <a:pt x="373" y="136"/>
                    <a:pt x="294" y="216"/>
                  </a:cubicBezTo>
                  <a:cubicBezTo>
                    <a:pt x="210" y="300"/>
                    <a:pt x="130" y="387"/>
                    <a:pt x="54" y="478"/>
                  </a:cubicBezTo>
                  <a:cubicBezTo>
                    <a:pt x="1" y="534"/>
                    <a:pt x="47" y="633"/>
                    <a:pt x="113" y="633"/>
                  </a:cubicBezTo>
                  <a:cubicBezTo>
                    <a:pt x="128" y="633"/>
                    <a:pt x="144" y="627"/>
                    <a:pt x="160" y="615"/>
                  </a:cubicBezTo>
                  <a:cubicBezTo>
                    <a:pt x="252" y="547"/>
                    <a:pt x="346" y="482"/>
                    <a:pt x="434" y="410"/>
                  </a:cubicBezTo>
                  <a:cubicBezTo>
                    <a:pt x="522" y="342"/>
                    <a:pt x="636" y="273"/>
                    <a:pt x="681" y="170"/>
                  </a:cubicBezTo>
                  <a:cubicBezTo>
                    <a:pt x="714" y="100"/>
                    <a:pt x="672" y="1"/>
                    <a:pt x="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53"/>
            <p:cNvSpPr/>
            <p:nvPr/>
          </p:nvSpPr>
          <p:spPr>
            <a:xfrm flipH="1">
              <a:off x="2355116" y="2630983"/>
              <a:ext cx="19728" cy="18566"/>
            </a:xfrm>
            <a:custGeom>
              <a:avLst/>
              <a:gdLst/>
              <a:ahLst/>
              <a:cxnLst/>
              <a:rect l="l" t="t" r="r" b="b"/>
              <a:pathLst>
                <a:path w="696" h="655" extrusionOk="0">
                  <a:moveTo>
                    <a:pt x="561" y="0"/>
                  </a:moveTo>
                  <a:cubicBezTo>
                    <a:pt x="552" y="0"/>
                    <a:pt x="543" y="1"/>
                    <a:pt x="535" y="3"/>
                  </a:cubicBezTo>
                  <a:cubicBezTo>
                    <a:pt x="398" y="31"/>
                    <a:pt x="317" y="152"/>
                    <a:pt x="226" y="254"/>
                  </a:cubicBezTo>
                  <a:cubicBezTo>
                    <a:pt x="143" y="350"/>
                    <a:pt x="56" y="452"/>
                    <a:pt x="14" y="574"/>
                  </a:cubicBezTo>
                  <a:cubicBezTo>
                    <a:pt x="0" y="610"/>
                    <a:pt x="35" y="654"/>
                    <a:pt x="74" y="654"/>
                  </a:cubicBezTo>
                  <a:cubicBezTo>
                    <a:pt x="81" y="654"/>
                    <a:pt x="87" y="653"/>
                    <a:pt x="94" y="650"/>
                  </a:cubicBezTo>
                  <a:cubicBezTo>
                    <a:pt x="208" y="601"/>
                    <a:pt x="306" y="513"/>
                    <a:pt x="401" y="429"/>
                  </a:cubicBezTo>
                  <a:cubicBezTo>
                    <a:pt x="454" y="388"/>
                    <a:pt x="505" y="346"/>
                    <a:pt x="557" y="304"/>
                  </a:cubicBezTo>
                  <a:cubicBezTo>
                    <a:pt x="619" y="254"/>
                    <a:pt x="645" y="213"/>
                    <a:pt x="671" y="137"/>
                  </a:cubicBezTo>
                  <a:cubicBezTo>
                    <a:pt x="695" y="63"/>
                    <a:pt x="63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53"/>
            <p:cNvSpPr/>
            <p:nvPr/>
          </p:nvSpPr>
          <p:spPr>
            <a:xfrm flipH="1">
              <a:off x="2343296" y="2599718"/>
              <a:ext cx="19473" cy="17971"/>
            </a:xfrm>
            <a:custGeom>
              <a:avLst/>
              <a:gdLst/>
              <a:ahLst/>
              <a:cxnLst/>
              <a:rect l="l" t="t" r="r" b="b"/>
              <a:pathLst>
                <a:path w="687" h="634" extrusionOk="0">
                  <a:moveTo>
                    <a:pt x="588" y="0"/>
                  </a:moveTo>
                  <a:cubicBezTo>
                    <a:pt x="466" y="8"/>
                    <a:pt x="382" y="95"/>
                    <a:pt x="298" y="179"/>
                  </a:cubicBezTo>
                  <a:cubicBezTo>
                    <a:pt x="211" y="267"/>
                    <a:pt x="135" y="362"/>
                    <a:pt x="56" y="457"/>
                  </a:cubicBezTo>
                  <a:cubicBezTo>
                    <a:pt x="0" y="521"/>
                    <a:pt x="50" y="633"/>
                    <a:pt x="123" y="633"/>
                  </a:cubicBezTo>
                  <a:cubicBezTo>
                    <a:pt x="140" y="633"/>
                    <a:pt x="158" y="627"/>
                    <a:pt x="177" y="613"/>
                  </a:cubicBezTo>
                  <a:cubicBezTo>
                    <a:pt x="279" y="536"/>
                    <a:pt x="382" y="464"/>
                    <a:pt x="477" y="381"/>
                  </a:cubicBezTo>
                  <a:cubicBezTo>
                    <a:pt x="572" y="301"/>
                    <a:pt x="663" y="221"/>
                    <a:pt x="679" y="92"/>
                  </a:cubicBezTo>
                  <a:cubicBezTo>
                    <a:pt x="686" y="46"/>
                    <a:pt x="633" y="0"/>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53"/>
            <p:cNvSpPr/>
            <p:nvPr/>
          </p:nvSpPr>
          <p:spPr>
            <a:xfrm flipH="1">
              <a:off x="2356647" y="2480726"/>
              <a:ext cx="18226" cy="11196"/>
            </a:xfrm>
            <a:custGeom>
              <a:avLst/>
              <a:gdLst/>
              <a:ahLst/>
              <a:cxnLst/>
              <a:rect l="l" t="t" r="r" b="b"/>
              <a:pathLst>
                <a:path w="643" h="395" extrusionOk="0">
                  <a:moveTo>
                    <a:pt x="526" y="1"/>
                  </a:moveTo>
                  <a:cubicBezTo>
                    <a:pt x="445" y="1"/>
                    <a:pt x="374" y="42"/>
                    <a:pt x="304" y="85"/>
                  </a:cubicBezTo>
                  <a:cubicBezTo>
                    <a:pt x="220" y="134"/>
                    <a:pt x="132" y="184"/>
                    <a:pt x="60" y="248"/>
                  </a:cubicBezTo>
                  <a:cubicBezTo>
                    <a:pt x="0" y="308"/>
                    <a:pt x="55" y="394"/>
                    <a:pt x="127" y="394"/>
                  </a:cubicBezTo>
                  <a:cubicBezTo>
                    <a:pt x="132" y="394"/>
                    <a:pt x="138" y="394"/>
                    <a:pt x="144" y="393"/>
                  </a:cubicBezTo>
                  <a:cubicBezTo>
                    <a:pt x="235" y="373"/>
                    <a:pt x="323" y="328"/>
                    <a:pt x="406" y="290"/>
                  </a:cubicBezTo>
                  <a:cubicBezTo>
                    <a:pt x="483" y="252"/>
                    <a:pt x="581" y="210"/>
                    <a:pt x="620" y="131"/>
                  </a:cubicBezTo>
                  <a:cubicBezTo>
                    <a:pt x="642" y="85"/>
                    <a:pt x="627" y="12"/>
                    <a:pt x="569" y="5"/>
                  </a:cubicBezTo>
                  <a:cubicBezTo>
                    <a:pt x="554" y="2"/>
                    <a:pt x="540" y="1"/>
                    <a:pt x="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53"/>
            <p:cNvSpPr/>
            <p:nvPr/>
          </p:nvSpPr>
          <p:spPr>
            <a:xfrm flipH="1">
              <a:off x="2431874" y="2646261"/>
              <a:ext cx="18141" cy="19190"/>
            </a:xfrm>
            <a:custGeom>
              <a:avLst/>
              <a:gdLst/>
              <a:ahLst/>
              <a:cxnLst/>
              <a:rect l="l" t="t" r="r" b="b"/>
              <a:pathLst>
                <a:path w="640" h="677" extrusionOk="0">
                  <a:moveTo>
                    <a:pt x="504" y="1"/>
                  </a:moveTo>
                  <a:cubicBezTo>
                    <a:pt x="481" y="1"/>
                    <a:pt x="457" y="9"/>
                    <a:pt x="437" y="27"/>
                  </a:cubicBezTo>
                  <a:cubicBezTo>
                    <a:pt x="354" y="103"/>
                    <a:pt x="267" y="176"/>
                    <a:pt x="191" y="263"/>
                  </a:cubicBezTo>
                  <a:cubicBezTo>
                    <a:pt x="114" y="343"/>
                    <a:pt x="0" y="431"/>
                    <a:pt x="12" y="548"/>
                  </a:cubicBezTo>
                  <a:cubicBezTo>
                    <a:pt x="15" y="631"/>
                    <a:pt x="70" y="676"/>
                    <a:pt x="143" y="676"/>
                  </a:cubicBezTo>
                  <a:cubicBezTo>
                    <a:pt x="153" y="676"/>
                    <a:pt x="164" y="675"/>
                    <a:pt x="175" y="673"/>
                  </a:cubicBezTo>
                  <a:cubicBezTo>
                    <a:pt x="290" y="659"/>
                    <a:pt x="354" y="522"/>
                    <a:pt x="415" y="434"/>
                  </a:cubicBezTo>
                  <a:cubicBezTo>
                    <a:pt x="483" y="343"/>
                    <a:pt x="533" y="245"/>
                    <a:pt x="593" y="149"/>
                  </a:cubicBezTo>
                  <a:cubicBezTo>
                    <a:pt x="639" y="75"/>
                    <a:pt x="573" y="1"/>
                    <a:pt x="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53"/>
            <p:cNvSpPr/>
            <p:nvPr/>
          </p:nvSpPr>
          <p:spPr>
            <a:xfrm flipH="1">
              <a:off x="2446954" y="2633846"/>
              <a:ext cx="13946" cy="12302"/>
            </a:xfrm>
            <a:custGeom>
              <a:avLst/>
              <a:gdLst/>
              <a:ahLst/>
              <a:cxnLst/>
              <a:rect l="l" t="t" r="r" b="b"/>
              <a:pathLst>
                <a:path w="492" h="434" extrusionOk="0">
                  <a:moveTo>
                    <a:pt x="365" y="1"/>
                  </a:moveTo>
                  <a:cubicBezTo>
                    <a:pt x="344" y="1"/>
                    <a:pt x="323" y="8"/>
                    <a:pt x="305" y="25"/>
                  </a:cubicBezTo>
                  <a:cubicBezTo>
                    <a:pt x="256" y="74"/>
                    <a:pt x="198" y="120"/>
                    <a:pt x="145" y="165"/>
                  </a:cubicBezTo>
                  <a:cubicBezTo>
                    <a:pt x="88" y="211"/>
                    <a:pt x="0" y="260"/>
                    <a:pt x="8" y="340"/>
                  </a:cubicBezTo>
                  <a:cubicBezTo>
                    <a:pt x="12" y="386"/>
                    <a:pt x="35" y="412"/>
                    <a:pt x="77" y="427"/>
                  </a:cubicBezTo>
                  <a:cubicBezTo>
                    <a:pt x="89" y="432"/>
                    <a:pt x="101" y="434"/>
                    <a:pt x="112" y="434"/>
                  </a:cubicBezTo>
                  <a:cubicBezTo>
                    <a:pt x="182" y="434"/>
                    <a:pt x="248" y="363"/>
                    <a:pt x="293" y="318"/>
                  </a:cubicBezTo>
                  <a:cubicBezTo>
                    <a:pt x="351" y="256"/>
                    <a:pt x="396" y="195"/>
                    <a:pt x="445" y="130"/>
                  </a:cubicBezTo>
                  <a:cubicBezTo>
                    <a:pt x="492" y="68"/>
                    <a:pt x="429" y="1"/>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53"/>
            <p:cNvSpPr/>
            <p:nvPr/>
          </p:nvSpPr>
          <p:spPr>
            <a:xfrm flipH="1">
              <a:off x="2460588" y="2612559"/>
              <a:ext cx="14116" cy="8674"/>
            </a:xfrm>
            <a:custGeom>
              <a:avLst/>
              <a:gdLst/>
              <a:ahLst/>
              <a:cxnLst/>
              <a:rect l="l" t="t" r="r" b="b"/>
              <a:pathLst>
                <a:path w="498" h="306" extrusionOk="0">
                  <a:moveTo>
                    <a:pt x="408" y="0"/>
                  </a:moveTo>
                  <a:cubicBezTo>
                    <a:pt x="402" y="0"/>
                    <a:pt x="395" y="1"/>
                    <a:pt x="389" y="4"/>
                  </a:cubicBezTo>
                  <a:cubicBezTo>
                    <a:pt x="339" y="19"/>
                    <a:pt x="286" y="37"/>
                    <a:pt x="236" y="57"/>
                  </a:cubicBezTo>
                  <a:cubicBezTo>
                    <a:pt x="187" y="79"/>
                    <a:pt x="138" y="110"/>
                    <a:pt x="88" y="137"/>
                  </a:cubicBezTo>
                  <a:cubicBezTo>
                    <a:pt x="1" y="185"/>
                    <a:pt x="54" y="305"/>
                    <a:pt x="135" y="305"/>
                  </a:cubicBezTo>
                  <a:cubicBezTo>
                    <a:pt x="149" y="305"/>
                    <a:pt x="164" y="301"/>
                    <a:pt x="180" y="293"/>
                  </a:cubicBezTo>
                  <a:cubicBezTo>
                    <a:pt x="229" y="266"/>
                    <a:pt x="278" y="243"/>
                    <a:pt x="324" y="213"/>
                  </a:cubicBezTo>
                  <a:cubicBezTo>
                    <a:pt x="369" y="179"/>
                    <a:pt x="411" y="144"/>
                    <a:pt x="453" y="110"/>
                  </a:cubicBezTo>
                  <a:cubicBezTo>
                    <a:pt x="497" y="76"/>
                    <a:pt x="460"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53"/>
            <p:cNvSpPr/>
            <p:nvPr/>
          </p:nvSpPr>
          <p:spPr>
            <a:xfrm flipH="1">
              <a:off x="2391625" y="2648982"/>
              <a:ext cx="24802" cy="19955"/>
            </a:xfrm>
            <a:custGeom>
              <a:avLst/>
              <a:gdLst/>
              <a:ahLst/>
              <a:cxnLst/>
              <a:rect l="l" t="t" r="r" b="b"/>
              <a:pathLst>
                <a:path w="875" h="704" extrusionOk="0">
                  <a:moveTo>
                    <a:pt x="776" y="0"/>
                  </a:moveTo>
                  <a:cubicBezTo>
                    <a:pt x="757" y="0"/>
                    <a:pt x="738" y="8"/>
                    <a:pt x="721" y="26"/>
                  </a:cubicBezTo>
                  <a:cubicBezTo>
                    <a:pt x="621" y="126"/>
                    <a:pt x="503" y="228"/>
                    <a:pt x="386" y="308"/>
                  </a:cubicBezTo>
                  <a:cubicBezTo>
                    <a:pt x="329" y="349"/>
                    <a:pt x="287" y="399"/>
                    <a:pt x="233" y="445"/>
                  </a:cubicBezTo>
                  <a:cubicBezTo>
                    <a:pt x="184" y="491"/>
                    <a:pt x="124" y="528"/>
                    <a:pt x="66" y="574"/>
                  </a:cubicBezTo>
                  <a:cubicBezTo>
                    <a:pt x="1" y="625"/>
                    <a:pt x="72" y="704"/>
                    <a:pt x="134" y="704"/>
                  </a:cubicBezTo>
                  <a:cubicBezTo>
                    <a:pt x="137" y="704"/>
                    <a:pt x="139" y="704"/>
                    <a:pt x="142" y="703"/>
                  </a:cubicBezTo>
                  <a:cubicBezTo>
                    <a:pt x="291" y="681"/>
                    <a:pt x="461" y="616"/>
                    <a:pt x="572" y="517"/>
                  </a:cubicBezTo>
                  <a:cubicBezTo>
                    <a:pt x="698" y="399"/>
                    <a:pt x="781" y="277"/>
                    <a:pt x="849" y="126"/>
                  </a:cubicBezTo>
                  <a:cubicBezTo>
                    <a:pt x="875" y="66"/>
                    <a:pt x="829" y="0"/>
                    <a:pt x="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53"/>
            <p:cNvSpPr/>
            <p:nvPr/>
          </p:nvSpPr>
          <p:spPr>
            <a:xfrm flipH="1">
              <a:off x="2422974" y="2614146"/>
              <a:ext cx="18197" cy="14626"/>
            </a:xfrm>
            <a:custGeom>
              <a:avLst/>
              <a:gdLst/>
              <a:ahLst/>
              <a:cxnLst/>
              <a:rect l="l" t="t" r="r" b="b"/>
              <a:pathLst>
                <a:path w="642" h="516" extrusionOk="0">
                  <a:moveTo>
                    <a:pt x="511" y="1"/>
                  </a:moveTo>
                  <a:cubicBezTo>
                    <a:pt x="495" y="1"/>
                    <a:pt x="478" y="4"/>
                    <a:pt x="460" y="12"/>
                  </a:cubicBezTo>
                  <a:cubicBezTo>
                    <a:pt x="369" y="54"/>
                    <a:pt x="297" y="118"/>
                    <a:pt x="221" y="183"/>
                  </a:cubicBezTo>
                  <a:cubicBezTo>
                    <a:pt x="148" y="244"/>
                    <a:pt x="46" y="283"/>
                    <a:pt x="20" y="377"/>
                  </a:cubicBezTo>
                  <a:cubicBezTo>
                    <a:pt x="0" y="430"/>
                    <a:pt x="39" y="495"/>
                    <a:pt x="92" y="511"/>
                  </a:cubicBezTo>
                  <a:cubicBezTo>
                    <a:pt x="106" y="514"/>
                    <a:pt x="119" y="516"/>
                    <a:pt x="133" y="516"/>
                  </a:cubicBezTo>
                  <a:cubicBezTo>
                    <a:pt x="225" y="516"/>
                    <a:pt x="311" y="446"/>
                    <a:pt x="384" y="397"/>
                  </a:cubicBezTo>
                  <a:cubicBezTo>
                    <a:pt x="479" y="332"/>
                    <a:pt x="559" y="263"/>
                    <a:pt x="604" y="157"/>
                  </a:cubicBezTo>
                  <a:cubicBezTo>
                    <a:pt x="642" y="79"/>
                    <a:pt x="587" y="1"/>
                    <a:pt x="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53"/>
            <p:cNvSpPr/>
            <p:nvPr/>
          </p:nvSpPr>
          <p:spPr>
            <a:xfrm flipH="1">
              <a:off x="2310841" y="2623868"/>
              <a:ext cx="12982" cy="13379"/>
            </a:xfrm>
            <a:custGeom>
              <a:avLst/>
              <a:gdLst/>
              <a:ahLst/>
              <a:cxnLst/>
              <a:rect l="l" t="t" r="r" b="b"/>
              <a:pathLst>
                <a:path w="458" h="472" extrusionOk="0">
                  <a:moveTo>
                    <a:pt x="334" y="1"/>
                  </a:moveTo>
                  <a:cubicBezTo>
                    <a:pt x="313" y="1"/>
                    <a:pt x="292" y="8"/>
                    <a:pt x="274" y="26"/>
                  </a:cubicBezTo>
                  <a:cubicBezTo>
                    <a:pt x="221" y="76"/>
                    <a:pt x="168" y="126"/>
                    <a:pt x="119" y="182"/>
                  </a:cubicBezTo>
                  <a:cubicBezTo>
                    <a:pt x="58" y="243"/>
                    <a:pt x="0" y="300"/>
                    <a:pt x="19" y="396"/>
                  </a:cubicBezTo>
                  <a:cubicBezTo>
                    <a:pt x="28" y="437"/>
                    <a:pt x="77" y="472"/>
                    <a:pt x="119" y="472"/>
                  </a:cubicBezTo>
                  <a:cubicBezTo>
                    <a:pt x="210" y="468"/>
                    <a:pt x="256" y="391"/>
                    <a:pt x="301" y="323"/>
                  </a:cubicBezTo>
                  <a:cubicBezTo>
                    <a:pt x="342" y="263"/>
                    <a:pt x="377" y="198"/>
                    <a:pt x="415" y="137"/>
                  </a:cubicBezTo>
                  <a:cubicBezTo>
                    <a:pt x="458" y="71"/>
                    <a:pt x="398"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53"/>
            <p:cNvSpPr/>
            <p:nvPr/>
          </p:nvSpPr>
          <p:spPr>
            <a:xfrm flipH="1">
              <a:off x="2296159" y="2596629"/>
              <a:ext cx="16128" cy="14172"/>
            </a:xfrm>
            <a:custGeom>
              <a:avLst/>
              <a:gdLst/>
              <a:ahLst/>
              <a:cxnLst/>
              <a:rect l="l" t="t" r="r" b="b"/>
              <a:pathLst>
                <a:path w="569" h="500" extrusionOk="0">
                  <a:moveTo>
                    <a:pt x="435" y="1"/>
                  </a:moveTo>
                  <a:cubicBezTo>
                    <a:pt x="417" y="1"/>
                    <a:pt x="399" y="6"/>
                    <a:pt x="381" y="18"/>
                  </a:cubicBezTo>
                  <a:cubicBezTo>
                    <a:pt x="300" y="64"/>
                    <a:pt x="240" y="117"/>
                    <a:pt x="175" y="178"/>
                  </a:cubicBezTo>
                  <a:cubicBezTo>
                    <a:pt x="118" y="234"/>
                    <a:pt x="19" y="292"/>
                    <a:pt x="8" y="376"/>
                  </a:cubicBezTo>
                  <a:cubicBezTo>
                    <a:pt x="0" y="422"/>
                    <a:pt x="19" y="490"/>
                    <a:pt x="77" y="497"/>
                  </a:cubicBezTo>
                  <a:cubicBezTo>
                    <a:pt x="88" y="499"/>
                    <a:pt x="98" y="499"/>
                    <a:pt x="108" y="499"/>
                  </a:cubicBezTo>
                  <a:cubicBezTo>
                    <a:pt x="150" y="499"/>
                    <a:pt x="184" y="487"/>
                    <a:pt x="221" y="459"/>
                  </a:cubicBezTo>
                  <a:cubicBezTo>
                    <a:pt x="259" y="432"/>
                    <a:pt x="297" y="406"/>
                    <a:pt x="331" y="380"/>
                  </a:cubicBezTo>
                  <a:cubicBezTo>
                    <a:pt x="369" y="349"/>
                    <a:pt x="407" y="326"/>
                    <a:pt x="442" y="288"/>
                  </a:cubicBezTo>
                  <a:cubicBezTo>
                    <a:pt x="476" y="250"/>
                    <a:pt x="502" y="208"/>
                    <a:pt x="525" y="162"/>
                  </a:cubicBezTo>
                  <a:cubicBezTo>
                    <a:pt x="568" y="89"/>
                    <a:pt x="508"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53"/>
            <p:cNvSpPr/>
            <p:nvPr/>
          </p:nvSpPr>
          <p:spPr>
            <a:xfrm flipH="1">
              <a:off x="2175040" y="2647083"/>
              <a:ext cx="15165" cy="21060"/>
            </a:xfrm>
            <a:custGeom>
              <a:avLst/>
              <a:gdLst/>
              <a:ahLst/>
              <a:cxnLst/>
              <a:rect l="l" t="t" r="r" b="b"/>
              <a:pathLst>
                <a:path w="535" h="743" extrusionOk="0">
                  <a:moveTo>
                    <a:pt x="420" y="0"/>
                  </a:moveTo>
                  <a:cubicBezTo>
                    <a:pt x="391" y="0"/>
                    <a:pt x="363" y="13"/>
                    <a:pt x="347" y="44"/>
                  </a:cubicBezTo>
                  <a:cubicBezTo>
                    <a:pt x="241" y="230"/>
                    <a:pt x="1" y="458"/>
                    <a:pt x="62" y="690"/>
                  </a:cubicBezTo>
                  <a:cubicBezTo>
                    <a:pt x="71" y="722"/>
                    <a:pt x="102" y="743"/>
                    <a:pt x="136" y="743"/>
                  </a:cubicBezTo>
                  <a:cubicBezTo>
                    <a:pt x="143" y="743"/>
                    <a:pt x="150" y="742"/>
                    <a:pt x="157" y="740"/>
                  </a:cubicBezTo>
                  <a:cubicBezTo>
                    <a:pt x="404" y="679"/>
                    <a:pt x="457" y="321"/>
                    <a:pt x="515" y="116"/>
                  </a:cubicBezTo>
                  <a:cubicBezTo>
                    <a:pt x="535" y="51"/>
                    <a:pt x="476" y="0"/>
                    <a:pt x="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53"/>
            <p:cNvSpPr/>
            <p:nvPr/>
          </p:nvSpPr>
          <p:spPr>
            <a:xfrm flipH="1">
              <a:off x="2199786" y="2645977"/>
              <a:ext cx="12302" cy="18311"/>
            </a:xfrm>
            <a:custGeom>
              <a:avLst/>
              <a:gdLst/>
              <a:ahLst/>
              <a:cxnLst/>
              <a:rect l="l" t="t" r="r" b="b"/>
              <a:pathLst>
                <a:path w="434" h="646" extrusionOk="0">
                  <a:moveTo>
                    <a:pt x="329" y="0"/>
                  </a:moveTo>
                  <a:cubicBezTo>
                    <a:pt x="305" y="0"/>
                    <a:pt x="279" y="12"/>
                    <a:pt x="260" y="41"/>
                  </a:cubicBezTo>
                  <a:cubicBezTo>
                    <a:pt x="203" y="118"/>
                    <a:pt x="146" y="201"/>
                    <a:pt x="104" y="285"/>
                  </a:cubicBezTo>
                  <a:cubicBezTo>
                    <a:pt x="66" y="369"/>
                    <a:pt x="1" y="467"/>
                    <a:pt x="39" y="558"/>
                  </a:cubicBezTo>
                  <a:cubicBezTo>
                    <a:pt x="56" y="603"/>
                    <a:pt x="103" y="646"/>
                    <a:pt x="153" y="646"/>
                  </a:cubicBezTo>
                  <a:cubicBezTo>
                    <a:pt x="171" y="646"/>
                    <a:pt x="189" y="640"/>
                    <a:pt x="206" y="627"/>
                  </a:cubicBezTo>
                  <a:cubicBezTo>
                    <a:pt x="290" y="562"/>
                    <a:pt x="290" y="486"/>
                    <a:pt x="317" y="391"/>
                  </a:cubicBezTo>
                  <a:cubicBezTo>
                    <a:pt x="343" y="300"/>
                    <a:pt x="366" y="213"/>
                    <a:pt x="404" y="125"/>
                  </a:cubicBezTo>
                  <a:cubicBezTo>
                    <a:pt x="433" y="57"/>
                    <a:pt x="383" y="0"/>
                    <a:pt x="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53"/>
            <p:cNvSpPr/>
            <p:nvPr/>
          </p:nvSpPr>
          <p:spPr>
            <a:xfrm flipH="1">
              <a:off x="2147687" y="2595467"/>
              <a:ext cx="8560" cy="20975"/>
            </a:xfrm>
            <a:custGeom>
              <a:avLst/>
              <a:gdLst/>
              <a:ahLst/>
              <a:cxnLst/>
              <a:rect l="l" t="t" r="r" b="b"/>
              <a:pathLst>
                <a:path w="302" h="740" extrusionOk="0">
                  <a:moveTo>
                    <a:pt x="153" y="0"/>
                  </a:moveTo>
                  <a:cubicBezTo>
                    <a:pt x="105" y="0"/>
                    <a:pt x="58" y="33"/>
                    <a:pt x="54" y="98"/>
                  </a:cubicBezTo>
                  <a:cubicBezTo>
                    <a:pt x="42" y="306"/>
                    <a:pt x="1" y="508"/>
                    <a:pt x="92" y="705"/>
                  </a:cubicBezTo>
                  <a:cubicBezTo>
                    <a:pt x="101" y="728"/>
                    <a:pt x="127" y="739"/>
                    <a:pt x="153" y="739"/>
                  </a:cubicBezTo>
                  <a:cubicBezTo>
                    <a:pt x="178" y="739"/>
                    <a:pt x="204" y="728"/>
                    <a:pt x="214" y="705"/>
                  </a:cubicBezTo>
                  <a:cubicBezTo>
                    <a:pt x="301" y="508"/>
                    <a:pt x="263" y="306"/>
                    <a:pt x="252" y="98"/>
                  </a:cubicBezTo>
                  <a:cubicBezTo>
                    <a:pt x="248" y="33"/>
                    <a:pt x="20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53"/>
            <p:cNvSpPr/>
            <p:nvPr/>
          </p:nvSpPr>
          <p:spPr>
            <a:xfrm flipH="1">
              <a:off x="2133458" y="2647565"/>
              <a:ext cx="8900" cy="21060"/>
            </a:xfrm>
            <a:custGeom>
              <a:avLst/>
              <a:gdLst/>
              <a:ahLst/>
              <a:cxnLst/>
              <a:rect l="l" t="t" r="r" b="b"/>
              <a:pathLst>
                <a:path w="314" h="743" extrusionOk="0">
                  <a:moveTo>
                    <a:pt x="174" y="1"/>
                  </a:moveTo>
                  <a:cubicBezTo>
                    <a:pt x="145" y="1"/>
                    <a:pt x="118" y="16"/>
                    <a:pt x="111" y="53"/>
                  </a:cubicBezTo>
                  <a:cubicBezTo>
                    <a:pt x="92" y="164"/>
                    <a:pt x="58" y="271"/>
                    <a:pt x="43" y="381"/>
                  </a:cubicBezTo>
                  <a:cubicBezTo>
                    <a:pt x="27" y="487"/>
                    <a:pt x="1" y="582"/>
                    <a:pt x="50" y="685"/>
                  </a:cubicBezTo>
                  <a:cubicBezTo>
                    <a:pt x="70" y="725"/>
                    <a:pt x="108" y="742"/>
                    <a:pt x="147" y="742"/>
                  </a:cubicBezTo>
                  <a:cubicBezTo>
                    <a:pt x="190" y="742"/>
                    <a:pt x="235" y="721"/>
                    <a:pt x="259" y="685"/>
                  </a:cubicBezTo>
                  <a:cubicBezTo>
                    <a:pt x="313" y="594"/>
                    <a:pt x="294" y="495"/>
                    <a:pt x="290" y="392"/>
                  </a:cubicBezTo>
                  <a:cubicBezTo>
                    <a:pt x="290" y="285"/>
                    <a:pt x="267" y="183"/>
                    <a:pt x="259" y="76"/>
                  </a:cubicBezTo>
                  <a:cubicBezTo>
                    <a:pt x="257" y="30"/>
                    <a:pt x="21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53"/>
            <p:cNvSpPr/>
            <p:nvPr/>
          </p:nvSpPr>
          <p:spPr>
            <a:xfrm flipH="1">
              <a:off x="2105113" y="2641924"/>
              <a:ext cx="10374" cy="18764"/>
            </a:xfrm>
            <a:custGeom>
              <a:avLst/>
              <a:gdLst/>
              <a:ahLst/>
              <a:cxnLst/>
              <a:rect l="l" t="t" r="r" b="b"/>
              <a:pathLst>
                <a:path w="366" h="662" extrusionOk="0">
                  <a:moveTo>
                    <a:pt x="184" y="1"/>
                  </a:moveTo>
                  <a:cubicBezTo>
                    <a:pt x="154" y="1"/>
                    <a:pt x="123" y="19"/>
                    <a:pt x="110" y="55"/>
                  </a:cubicBezTo>
                  <a:cubicBezTo>
                    <a:pt x="76" y="147"/>
                    <a:pt x="53" y="238"/>
                    <a:pt x="41" y="333"/>
                  </a:cubicBezTo>
                  <a:cubicBezTo>
                    <a:pt x="27" y="443"/>
                    <a:pt x="0" y="534"/>
                    <a:pt x="87" y="621"/>
                  </a:cubicBezTo>
                  <a:cubicBezTo>
                    <a:pt x="112" y="648"/>
                    <a:pt x="147" y="661"/>
                    <a:pt x="183" y="661"/>
                  </a:cubicBezTo>
                  <a:cubicBezTo>
                    <a:pt x="219" y="661"/>
                    <a:pt x="255" y="648"/>
                    <a:pt x="281" y="621"/>
                  </a:cubicBezTo>
                  <a:cubicBezTo>
                    <a:pt x="365" y="534"/>
                    <a:pt x="342" y="443"/>
                    <a:pt x="327" y="333"/>
                  </a:cubicBezTo>
                  <a:cubicBezTo>
                    <a:pt x="315" y="238"/>
                    <a:pt x="292" y="147"/>
                    <a:pt x="258" y="55"/>
                  </a:cubicBezTo>
                  <a:cubicBezTo>
                    <a:pt x="245" y="19"/>
                    <a:pt x="21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53"/>
            <p:cNvSpPr/>
            <p:nvPr/>
          </p:nvSpPr>
          <p:spPr>
            <a:xfrm flipH="1">
              <a:off x="2089495" y="2585773"/>
              <a:ext cx="12302" cy="20890"/>
            </a:xfrm>
            <a:custGeom>
              <a:avLst/>
              <a:gdLst/>
              <a:ahLst/>
              <a:cxnLst/>
              <a:rect l="l" t="t" r="r" b="b"/>
              <a:pathLst>
                <a:path w="434" h="737" extrusionOk="0">
                  <a:moveTo>
                    <a:pt x="99" y="1"/>
                  </a:moveTo>
                  <a:cubicBezTo>
                    <a:pt x="50" y="1"/>
                    <a:pt x="0" y="33"/>
                    <a:pt x="7" y="89"/>
                  </a:cubicBezTo>
                  <a:cubicBezTo>
                    <a:pt x="23" y="192"/>
                    <a:pt x="19" y="303"/>
                    <a:pt x="19" y="405"/>
                  </a:cubicBezTo>
                  <a:cubicBezTo>
                    <a:pt x="19" y="519"/>
                    <a:pt x="7" y="610"/>
                    <a:pt x="87" y="701"/>
                  </a:cubicBezTo>
                  <a:cubicBezTo>
                    <a:pt x="108" y="726"/>
                    <a:pt x="140" y="737"/>
                    <a:pt x="172" y="737"/>
                  </a:cubicBezTo>
                  <a:cubicBezTo>
                    <a:pt x="206" y="737"/>
                    <a:pt x="240" y="725"/>
                    <a:pt x="262" y="701"/>
                  </a:cubicBezTo>
                  <a:cubicBezTo>
                    <a:pt x="433" y="526"/>
                    <a:pt x="274" y="219"/>
                    <a:pt x="179" y="44"/>
                  </a:cubicBezTo>
                  <a:cubicBezTo>
                    <a:pt x="162" y="14"/>
                    <a:pt x="131" y="1"/>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53"/>
            <p:cNvSpPr/>
            <p:nvPr/>
          </p:nvSpPr>
          <p:spPr>
            <a:xfrm flipH="1">
              <a:off x="2112143" y="2562218"/>
              <a:ext cx="8022" cy="21259"/>
            </a:xfrm>
            <a:custGeom>
              <a:avLst/>
              <a:gdLst/>
              <a:ahLst/>
              <a:cxnLst/>
              <a:rect l="l" t="t" r="r" b="b"/>
              <a:pathLst>
                <a:path w="283" h="750" extrusionOk="0">
                  <a:moveTo>
                    <a:pt x="187" y="0"/>
                  </a:moveTo>
                  <a:cubicBezTo>
                    <a:pt x="148" y="0"/>
                    <a:pt x="105" y="30"/>
                    <a:pt x="100" y="76"/>
                  </a:cubicBezTo>
                  <a:cubicBezTo>
                    <a:pt x="88" y="183"/>
                    <a:pt x="74" y="293"/>
                    <a:pt x="55" y="399"/>
                  </a:cubicBezTo>
                  <a:cubicBezTo>
                    <a:pt x="36" y="495"/>
                    <a:pt x="1" y="578"/>
                    <a:pt x="28" y="677"/>
                  </a:cubicBezTo>
                  <a:cubicBezTo>
                    <a:pt x="40" y="726"/>
                    <a:pt x="79" y="749"/>
                    <a:pt x="120" y="749"/>
                  </a:cubicBezTo>
                  <a:cubicBezTo>
                    <a:pt x="156" y="749"/>
                    <a:pt x="193" y="732"/>
                    <a:pt x="218" y="700"/>
                  </a:cubicBezTo>
                  <a:cubicBezTo>
                    <a:pt x="283" y="616"/>
                    <a:pt x="271" y="487"/>
                    <a:pt x="275" y="385"/>
                  </a:cubicBezTo>
                  <a:cubicBezTo>
                    <a:pt x="279" y="274"/>
                    <a:pt x="264" y="164"/>
                    <a:pt x="248" y="53"/>
                  </a:cubicBezTo>
                  <a:cubicBezTo>
                    <a:pt x="242" y="16"/>
                    <a:pt x="216" y="0"/>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53"/>
            <p:cNvSpPr/>
            <p:nvPr/>
          </p:nvSpPr>
          <p:spPr>
            <a:xfrm flipH="1">
              <a:off x="2099529" y="2524151"/>
              <a:ext cx="10289" cy="15817"/>
            </a:xfrm>
            <a:custGeom>
              <a:avLst/>
              <a:gdLst/>
              <a:ahLst/>
              <a:cxnLst/>
              <a:rect l="l" t="t" r="r" b="b"/>
              <a:pathLst>
                <a:path w="363" h="558" extrusionOk="0">
                  <a:moveTo>
                    <a:pt x="147" y="0"/>
                  </a:moveTo>
                  <a:cubicBezTo>
                    <a:pt x="118" y="0"/>
                    <a:pt x="90" y="16"/>
                    <a:pt x="85" y="54"/>
                  </a:cubicBezTo>
                  <a:cubicBezTo>
                    <a:pt x="62" y="199"/>
                    <a:pt x="1" y="401"/>
                    <a:pt x="108" y="526"/>
                  </a:cubicBezTo>
                  <a:cubicBezTo>
                    <a:pt x="128" y="547"/>
                    <a:pt x="155" y="557"/>
                    <a:pt x="182" y="557"/>
                  </a:cubicBezTo>
                  <a:cubicBezTo>
                    <a:pt x="222" y="557"/>
                    <a:pt x="262" y="537"/>
                    <a:pt x="283" y="503"/>
                  </a:cubicBezTo>
                  <a:cubicBezTo>
                    <a:pt x="362" y="373"/>
                    <a:pt x="271" y="184"/>
                    <a:pt x="225" y="54"/>
                  </a:cubicBezTo>
                  <a:cubicBezTo>
                    <a:pt x="215" y="20"/>
                    <a:pt x="180" y="0"/>
                    <a:pt x="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53"/>
            <p:cNvSpPr/>
            <p:nvPr/>
          </p:nvSpPr>
          <p:spPr>
            <a:xfrm flipH="1">
              <a:off x="2115601" y="2495579"/>
              <a:ext cx="10573" cy="19728"/>
            </a:xfrm>
            <a:custGeom>
              <a:avLst/>
              <a:gdLst/>
              <a:ahLst/>
              <a:cxnLst/>
              <a:rect l="l" t="t" r="r" b="b"/>
              <a:pathLst>
                <a:path w="373" h="696" extrusionOk="0">
                  <a:moveTo>
                    <a:pt x="188" y="1"/>
                  </a:moveTo>
                  <a:cubicBezTo>
                    <a:pt x="163" y="1"/>
                    <a:pt x="137" y="15"/>
                    <a:pt x="130" y="44"/>
                  </a:cubicBezTo>
                  <a:cubicBezTo>
                    <a:pt x="81" y="249"/>
                    <a:pt x="0" y="496"/>
                    <a:pt x="141" y="679"/>
                  </a:cubicBezTo>
                  <a:cubicBezTo>
                    <a:pt x="150" y="690"/>
                    <a:pt x="168" y="696"/>
                    <a:pt x="186" y="696"/>
                  </a:cubicBezTo>
                  <a:cubicBezTo>
                    <a:pt x="204" y="696"/>
                    <a:pt x="222" y="690"/>
                    <a:pt x="232" y="679"/>
                  </a:cubicBezTo>
                  <a:cubicBezTo>
                    <a:pt x="373" y="496"/>
                    <a:pt x="293" y="249"/>
                    <a:pt x="244" y="44"/>
                  </a:cubicBezTo>
                  <a:cubicBezTo>
                    <a:pt x="238" y="15"/>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53"/>
            <p:cNvSpPr/>
            <p:nvPr/>
          </p:nvSpPr>
          <p:spPr>
            <a:xfrm flipH="1">
              <a:off x="2140913" y="2515562"/>
              <a:ext cx="9297" cy="25199"/>
            </a:xfrm>
            <a:custGeom>
              <a:avLst/>
              <a:gdLst/>
              <a:ahLst/>
              <a:cxnLst/>
              <a:rect l="l" t="t" r="r" b="b"/>
              <a:pathLst>
                <a:path w="328" h="889" extrusionOk="0">
                  <a:moveTo>
                    <a:pt x="164" y="1"/>
                  </a:moveTo>
                  <a:cubicBezTo>
                    <a:pt x="143" y="1"/>
                    <a:pt x="122" y="13"/>
                    <a:pt x="115" y="38"/>
                  </a:cubicBezTo>
                  <a:cubicBezTo>
                    <a:pt x="73" y="160"/>
                    <a:pt x="62" y="289"/>
                    <a:pt x="46" y="415"/>
                  </a:cubicBezTo>
                  <a:cubicBezTo>
                    <a:pt x="31" y="540"/>
                    <a:pt x="1" y="688"/>
                    <a:pt x="50" y="806"/>
                  </a:cubicBezTo>
                  <a:cubicBezTo>
                    <a:pt x="73" y="861"/>
                    <a:pt x="118" y="889"/>
                    <a:pt x="164" y="889"/>
                  </a:cubicBezTo>
                  <a:cubicBezTo>
                    <a:pt x="210" y="889"/>
                    <a:pt x="255" y="861"/>
                    <a:pt x="278" y="806"/>
                  </a:cubicBezTo>
                  <a:cubicBezTo>
                    <a:pt x="327" y="688"/>
                    <a:pt x="297" y="540"/>
                    <a:pt x="282" y="415"/>
                  </a:cubicBezTo>
                  <a:cubicBezTo>
                    <a:pt x="267" y="289"/>
                    <a:pt x="255" y="160"/>
                    <a:pt x="213" y="38"/>
                  </a:cubicBezTo>
                  <a:cubicBezTo>
                    <a:pt x="206" y="13"/>
                    <a:pt x="185"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53"/>
            <p:cNvSpPr/>
            <p:nvPr/>
          </p:nvSpPr>
          <p:spPr>
            <a:xfrm flipH="1">
              <a:off x="2154774" y="2568709"/>
              <a:ext cx="9014" cy="17602"/>
            </a:xfrm>
            <a:custGeom>
              <a:avLst/>
              <a:gdLst/>
              <a:ahLst/>
              <a:cxnLst/>
              <a:rect l="l" t="t" r="r" b="b"/>
              <a:pathLst>
                <a:path w="318" h="621" extrusionOk="0">
                  <a:moveTo>
                    <a:pt x="239" y="1"/>
                  </a:moveTo>
                  <a:cubicBezTo>
                    <a:pt x="216" y="1"/>
                    <a:pt x="195" y="11"/>
                    <a:pt x="187" y="33"/>
                  </a:cubicBezTo>
                  <a:cubicBezTo>
                    <a:pt x="148" y="117"/>
                    <a:pt x="111" y="197"/>
                    <a:pt x="80" y="284"/>
                  </a:cubicBezTo>
                  <a:cubicBezTo>
                    <a:pt x="46" y="372"/>
                    <a:pt x="1" y="452"/>
                    <a:pt x="27" y="547"/>
                  </a:cubicBezTo>
                  <a:cubicBezTo>
                    <a:pt x="39" y="593"/>
                    <a:pt x="84" y="620"/>
                    <a:pt x="129" y="620"/>
                  </a:cubicBezTo>
                  <a:cubicBezTo>
                    <a:pt x="154" y="620"/>
                    <a:pt x="179" y="612"/>
                    <a:pt x="199" y="593"/>
                  </a:cubicBezTo>
                  <a:cubicBezTo>
                    <a:pt x="267" y="524"/>
                    <a:pt x="267" y="429"/>
                    <a:pt x="282" y="338"/>
                  </a:cubicBezTo>
                  <a:cubicBezTo>
                    <a:pt x="297" y="250"/>
                    <a:pt x="301" y="159"/>
                    <a:pt x="313" y="68"/>
                  </a:cubicBezTo>
                  <a:cubicBezTo>
                    <a:pt x="317" y="28"/>
                    <a:pt x="276"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53"/>
            <p:cNvSpPr/>
            <p:nvPr/>
          </p:nvSpPr>
          <p:spPr>
            <a:xfrm flipH="1">
              <a:off x="2375184" y="2411423"/>
              <a:ext cx="32710" cy="10828"/>
            </a:xfrm>
            <a:custGeom>
              <a:avLst/>
              <a:gdLst/>
              <a:ahLst/>
              <a:cxnLst/>
              <a:rect l="l" t="t" r="r" b="b"/>
              <a:pathLst>
                <a:path w="1154" h="382" extrusionOk="0">
                  <a:moveTo>
                    <a:pt x="467" y="0"/>
                  </a:moveTo>
                  <a:cubicBezTo>
                    <a:pt x="337" y="0"/>
                    <a:pt x="207" y="11"/>
                    <a:pt x="92" y="16"/>
                  </a:cubicBezTo>
                  <a:cubicBezTo>
                    <a:pt x="1" y="24"/>
                    <a:pt x="5" y="146"/>
                    <a:pt x="92" y="158"/>
                  </a:cubicBezTo>
                  <a:cubicBezTo>
                    <a:pt x="252" y="180"/>
                    <a:pt x="404" y="230"/>
                    <a:pt x="560" y="275"/>
                  </a:cubicBezTo>
                  <a:cubicBezTo>
                    <a:pt x="689" y="316"/>
                    <a:pt x="814" y="381"/>
                    <a:pt x="950" y="381"/>
                  </a:cubicBezTo>
                  <a:cubicBezTo>
                    <a:pt x="954" y="381"/>
                    <a:pt x="959" y="381"/>
                    <a:pt x="963" y="381"/>
                  </a:cubicBezTo>
                  <a:cubicBezTo>
                    <a:pt x="1066" y="381"/>
                    <a:pt x="1153" y="230"/>
                    <a:pt x="1055" y="153"/>
                  </a:cubicBezTo>
                  <a:cubicBezTo>
                    <a:pt x="896" y="28"/>
                    <a:pt x="681" y="0"/>
                    <a:pt x="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53"/>
            <p:cNvSpPr/>
            <p:nvPr/>
          </p:nvSpPr>
          <p:spPr>
            <a:xfrm flipH="1">
              <a:off x="2324333" y="2414002"/>
              <a:ext cx="24405" cy="8390"/>
            </a:xfrm>
            <a:custGeom>
              <a:avLst/>
              <a:gdLst/>
              <a:ahLst/>
              <a:cxnLst/>
              <a:rect l="l" t="t" r="r" b="b"/>
              <a:pathLst>
                <a:path w="861" h="296" extrusionOk="0">
                  <a:moveTo>
                    <a:pt x="153" y="0"/>
                  </a:moveTo>
                  <a:cubicBezTo>
                    <a:pt x="42" y="0"/>
                    <a:pt x="1" y="156"/>
                    <a:pt x="119" y="195"/>
                  </a:cubicBezTo>
                  <a:cubicBezTo>
                    <a:pt x="268" y="244"/>
                    <a:pt x="433" y="295"/>
                    <a:pt x="594" y="295"/>
                  </a:cubicBezTo>
                  <a:cubicBezTo>
                    <a:pt x="623" y="295"/>
                    <a:pt x="651" y="294"/>
                    <a:pt x="678" y="290"/>
                  </a:cubicBezTo>
                  <a:cubicBezTo>
                    <a:pt x="853" y="267"/>
                    <a:pt x="861" y="28"/>
                    <a:pt x="678" y="13"/>
                  </a:cubicBezTo>
                  <a:cubicBezTo>
                    <a:pt x="638" y="9"/>
                    <a:pt x="597" y="8"/>
                    <a:pt x="556" y="8"/>
                  </a:cubicBezTo>
                  <a:cubicBezTo>
                    <a:pt x="484" y="8"/>
                    <a:pt x="412" y="12"/>
                    <a:pt x="341" y="12"/>
                  </a:cubicBezTo>
                  <a:cubicBezTo>
                    <a:pt x="284" y="12"/>
                    <a:pt x="228" y="9"/>
                    <a:pt x="172" y="2"/>
                  </a:cubicBezTo>
                  <a:cubicBezTo>
                    <a:pt x="165" y="1"/>
                    <a:pt x="15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53"/>
            <p:cNvSpPr/>
            <p:nvPr/>
          </p:nvSpPr>
          <p:spPr>
            <a:xfrm flipH="1">
              <a:off x="2349447" y="2391383"/>
              <a:ext cx="28912" cy="9212"/>
            </a:xfrm>
            <a:custGeom>
              <a:avLst/>
              <a:gdLst/>
              <a:ahLst/>
              <a:cxnLst/>
              <a:rect l="l" t="t" r="r" b="b"/>
              <a:pathLst>
                <a:path w="1020" h="325" extrusionOk="0">
                  <a:moveTo>
                    <a:pt x="224" y="1"/>
                  </a:moveTo>
                  <a:cubicBezTo>
                    <a:pt x="206" y="1"/>
                    <a:pt x="189" y="1"/>
                    <a:pt x="172" y="1"/>
                  </a:cubicBezTo>
                  <a:cubicBezTo>
                    <a:pt x="35" y="5"/>
                    <a:pt x="1" y="210"/>
                    <a:pt x="138" y="244"/>
                  </a:cubicBezTo>
                  <a:cubicBezTo>
                    <a:pt x="267" y="279"/>
                    <a:pt x="408" y="298"/>
                    <a:pt x="541" y="309"/>
                  </a:cubicBezTo>
                  <a:cubicBezTo>
                    <a:pt x="608" y="315"/>
                    <a:pt x="682" y="324"/>
                    <a:pt x="753" y="324"/>
                  </a:cubicBezTo>
                  <a:cubicBezTo>
                    <a:pt x="810" y="324"/>
                    <a:pt x="866" y="319"/>
                    <a:pt x="917" y="302"/>
                  </a:cubicBezTo>
                  <a:cubicBezTo>
                    <a:pt x="1001" y="279"/>
                    <a:pt x="1020" y="165"/>
                    <a:pt x="943" y="119"/>
                  </a:cubicBezTo>
                  <a:cubicBezTo>
                    <a:pt x="837" y="58"/>
                    <a:pt x="701" y="43"/>
                    <a:pt x="578" y="28"/>
                  </a:cubicBezTo>
                  <a:cubicBezTo>
                    <a:pt x="463" y="11"/>
                    <a:pt x="341" y="1"/>
                    <a:pt x="2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53"/>
            <p:cNvSpPr/>
            <p:nvPr/>
          </p:nvSpPr>
          <p:spPr>
            <a:xfrm flipH="1">
              <a:off x="2281447" y="2405300"/>
              <a:ext cx="22733" cy="8362"/>
            </a:xfrm>
            <a:custGeom>
              <a:avLst/>
              <a:gdLst/>
              <a:ahLst/>
              <a:cxnLst/>
              <a:rect l="l" t="t" r="r" b="b"/>
              <a:pathLst>
                <a:path w="802" h="295" extrusionOk="0">
                  <a:moveTo>
                    <a:pt x="497" y="1"/>
                  </a:moveTo>
                  <a:cubicBezTo>
                    <a:pt x="375" y="1"/>
                    <a:pt x="245" y="23"/>
                    <a:pt x="133" y="23"/>
                  </a:cubicBezTo>
                  <a:cubicBezTo>
                    <a:pt x="128" y="23"/>
                    <a:pt x="123" y="23"/>
                    <a:pt x="117" y="23"/>
                  </a:cubicBezTo>
                  <a:cubicBezTo>
                    <a:pt x="116" y="23"/>
                    <a:pt x="115" y="23"/>
                    <a:pt x="114" y="23"/>
                  </a:cubicBezTo>
                  <a:cubicBezTo>
                    <a:pt x="26" y="23"/>
                    <a:pt x="1" y="172"/>
                    <a:pt x="95" y="187"/>
                  </a:cubicBezTo>
                  <a:cubicBezTo>
                    <a:pt x="259" y="216"/>
                    <a:pt x="440" y="294"/>
                    <a:pt x="612" y="294"/>
                  </a:cubicBezTo>
                  <a:cubicBezTo>
                    <a:pt x="643" y="294"/>
                    <a:pt x="673" y="292"/>
                    <a:pt x="703" y="286"/>
                  </a:cubicBezTo>
                  <a:cubicBezTo>
                    <a:pt x="749" y="278"/>
                    <a:pt x="783" y="237"/>
                    <a:pt x="795" y="195"/>
                  </a:cubicBezTo>
                  <a:cubicBezTo>
                    <a:pt x="802" y="172"/>
                    <a:pt x="798" y="149"/>
                    <a:pt x="795" y="126"/>
                  </a:cubicBezTo>
                  <a:cubicBezTo>
                    <a:pt x="790" y="77"/>
                    <a:pt x="744" y="50"/>
                    <a:pt x="703" y="35"/>
                  </a:cubicBezTo>
                  <a:cubicBezTo>
                    <a:pt x="641" y="9"/>
                    <a:pt x="570" y="1"/>
                    <a:pt x="4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53"/>
            <p:cNvSpPr/>
            <p:nvPr/>
          </p:nvSpPr>
          <p:spPr>
            <a:xfrm flipH="1">
              <a:off x="2439641" y="2394897"/>
              <a:ext cx="18679" cy="7143"/>
            </a:xfrm>
            <a:custGeom>
              <a:avLst/>
              <a:gdLst/>
              <a:ahLst/>
              <a:cxnLst/>
              <a:rect l="l" t="t" r="r" b="b"/>
              <a:pathLst>
                <a:path w="659" h="252" extrusionOk="0">
                  <a:moveTo>
                    <a:pt x="408" y="0"/>
                  </a:moveTo>
                  <a:cubicBezTo>
                    <a:pt x="315" y="0"/>
                    <a:pt x="218" y="18"/>
                    <a:pt x="130" y="25"/>
                  </a:cubicBezTo>
                  <a:cubicBezTo>
                    <a:pt x="0" y="37"/>
                    <a:pt x="0" y="216"/>
                    <a:pt x="130" y="227"/>
                  </a:cubicBezTo>
                  <a:cubicBezTo>
                    <a:pt x="218" y="235"/>
                    <a:pt x="314" y="252"/>
                    <a:pt x="407" y="252"/>
                  </a:cubicBezTo>
                  <a:cubicBezTo>
                    <a:pt x="455" y="252"/>
                    <a:pt x="503" y="247"/>
                    <a:pt x="548" y="234"/>
                  </a:cubicBezTo>
                  <a:cubicBezTo>
                    <a:pt x="658" y="208"/>
                    <a:pt x="658" y="44"/>
                    <a:pt x="548" y="18"/>
                  </a:cubicBezTo>
                  <a:cubicBezTo>
                    <a:pt x="503" y="5"/>
                    <a:pt x="456"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53"/>
            <p:cNvSpPr/>
            <p:nvPr/>
          </p:nvSpPr>
          <p:spPr>
            <a:xfrm flipH="1">
              <a:off x="2442532" y="2372958"/>
              <a:ext cx="283" cy="142"/>
            </a:xfrm>
            <a:custGeom>
              <a:avLst/>
              <a:gdLst/>
              <a:ahLst/>
              <a:cxnLst/>
              <a:rect l="l" t="t" r="r" b="b"/>
              <a:pathLst>
                <a:path w="10" h="5" extrusionOk="0">
                  <a:moveTo>
                    <a:pt x="5" y="1"/>
                  </a:moveTo>
                  <a:cubicBezTo>
                    <a:pt x="1" y="1"/>
                    <a:pt x="1" y="4"/>
                    <a:pt x="5" y="4"/>
                  </a:cubicBezTo>
                  <a:cubicBezTo>
                    <a:pt x="9" y="4"/>
                    <a:pt x="9" y="1"/>
                    <a:pt x="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53"/>
            <p:cNvSpPr/>
            <p:nvPr/>
          </p:nvSpPr>
          <p:spPr>
            <a:xfrm flipH="1">
              <a:off x="2484483" y="2365929"/>
              <a:ext cx="23611" cy="7908"/>
            </a:xfrm>
            <a:custGeom>
              <a:avLst/>
              <a:gdLst/>
              <a:ahLst/>
              <a:cxnLst/>
              <a:rect l="l" t="t" r="r" b="b"/>
              <a:pathLst>
                <a:path w="833" h="279" extrusionOk="0">
                  <a:moveTo>
                    <a:pt x="125" y="1"/>
                  </a:moveTo>
                  <a:cubicBezTo>
                    <a:pt x="35" y="1"/>
                    <a:pt x="0" y="125"/>
                    <a:pt x="96" y="154"/>
                  </a:cubicBezTo>
                  <a:cubicBezTo>
                    <a:pt x="232" y="199"/>
                    <a:pt x="430" y="278"/>
                    <a:pt x="598" y="278"/>
                  </a:cubicBezTo>
                  <a:cubicBezTo>
                    <a:pt x="659" y="278"/>
                    <a:pt x="716" y="268"/>
                    <a:pt x="765" y="242"/>
                  </a:cubicBezTo>
                  <a:cubicBezTo>
                    <a:pt x="833" y="203"/>
                    <a:pt x="829" y="105"/>
                    <a:pt x="765" y="66"/>
                  </a:cubicBezTo>
                  <a:cubicBezTo>
                    <a:pt x="700" y="28"/>
                    <a:pt x="624" y="24"/>
                    <a:pt x="549" y="24"/>
                  </a:cubicBezTo>
                  <a:cubicBezTo>
                    <a:pt x="527" y="24"/>
                    <a:pt x="505" y="24"/>
                    <a:pt x="483" y="24"/>
                  </a:cubicBezTo>
                  <a:cubicBezTo>
                    <a:pt x="365" y="21"/>
                    <a:pt x="255" y="21"/>
                    <a:pt x="137" y="2"/>
                  </a:cubicBezTo>
                  <a:cubicBezTo>
                    <a:pt x="133" y="1"/>
                    <a:pt x="129"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53"/>
            <p:cNvSpPr/>
            <p:nvPr/>
          </p:nvSpPr>
          <p:spPr>
            <a:xfrm flipH="1">
              <a:off x="2461183" y="2337442"/>
              <a:ext cx="25907" cy="11196"/>
            </a:xfrm>
            <a:custGeom>
              <a:avLst/>
              <a:gdLst/>
              <a:ahLst/>
              <a:cxnLst/>
              <a:rect l="l" t="t" r="r" b="b"/>
              <a:pathLst>
                <a:path w="914" h="395" extrusionOk="0">
                  <a:moveTo>
                    <a:pt x="190" y="1"/>
                  </a:moveTo>
                  <a:cubicBezTo>
                    <a:pt x="160" y="1"/>
                    <a:pt x="130" y="3"/>
                    <a:pt x="99" y="7"/>
                  </a:cubicBezTo>
                  <a:cubicBezTo>
                    <a:pt x="1" y="22"/>
                    <a:pt x="12" y="148"/>
                    <a:pt x="73" y="190"/>
                  </a:cubicBezTo>
                  <a:cubicBezTo>
                    <a:pt x="176" y="266"/>
                    <a:pt x="305" y="292"/>
                    <a:pt x="419" y="327"/>
                  </a:cubicBezTo>
                  <a:cubicBezTo>
                    <a:pt x="507" y="355"/>
                    <a:pt x="598" y="394"/>
                    <a:pt x="691" y="394"/>
                  </a:cubicBezTo>
                  <a:cubicBezTo>
                    <a:pt x="722" y="394"/>
                    <a:pt x="753" y="390"/>
                    <a:pt x="784" y="380"/>
                  </a:cubicBezTo>
                  <a:cubicBezTo>
                    <a:pt x="875" y="353"/>
                    <a:pt x="913" y="236"/>
                    <a:pt x="841" y="163"/>
                  </a:cubicBezTo>
                  <a:cubicBezTo>
                    <a:pt x="746" y="64"/>
                    <a:pt x="605" y="60"/>
                    <a:pt x="476" y="37"/>
                  </a:cubicBezTo>
                  <a:cubicBezTo>
                    <a:pt x="381" y="20"/>
                    <a:pt x="286"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53"/>
            <p:cNvSpPr/>
            <p:nvPr/>
          </p:nvSpPr>
          <p:spPr>
            <a:xfrm flipH="1">
              <a:off x="2475752" y="2257226"/>
              <a:ext cx="22563" cy="11678"/>
            </a:xfrm>
            <a:custGeom>
              <a:avLst/>
              <a:gdLst/>
              <a:ahLst/>
              <a:cxnLst/>
              <a:rect l="l" t="t" r="r" b="b"/>
              <a:pathLst>
                <a:path w="796" h="412" extrusionOk="0">
                  <a:moveTo>
                    <a:pt x="124" y="0"/>
                  </a:moveTo>
                  <a:cubicBezTo>
                    <a:pt x="57" y="0"/>
                    <a:pt x="1" y="80"/>
                    <a:pt x="62" y="137"/>
                  </a:cubicBezTo>
                  <a:cubicBezTo>
                    <a:pt x="230" y="293"/>
                    <a:pt x="423" y="392"/>
                    <a:pt x="655" y="411"/>
                  </a:cubicBezTo>
                  <a:cubicBezTo>
                    <a:pt x="657" y="411"/>
                    <a:pt x="660" y="411"/>
                    <a:pt x="662" y="411"/>
                  </a:cubicBezTo>
                  <a:cubicBezTo>
                    <a:pt x="706" y="411"/>
                    <a:pt x="747" y="383"/>
                    <a:pt x="769" y="346"/>
                  </a:cubicBezTo>
                  <a:cubicBezTo>
                    <a:pt x="795" y="301"/>
                    <a:pt x="795" y="255"/>
                    <a:pt x="769" y="209"/>
                  </a:cubicBezTo>
                  <a:cubicBezTo>
                    <a:pt x="727" y="146"/>
                    <a:pt x="667" y="149"/>
                    <a:pt x="595" y="137"/>
                  </a:cubicBezTo>
                  <a:cubicBezTo>
                    <a:pt x="446" y="115"/>
                    <a:pt x="298" y="73"/>
                    <a:pt x="161" y="9"/>
                  </a:cubicBezTo>
                  <a:cubicBezTo>
                    <a:pt x="149" y="3"/>
                    <a:pt x="136" y="0"/>
                    <a:pt x="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53"/>
            <p:cNvSpPr/>
            <p:nvPr/>
          </p:nvSpPr>
          <p:spPr>
            <a:xfrm flipH="1">
              <a:off x="2484568" y="2280185"/>
              <a:ext cx="25255" cy="11423"/>
            </a:xfrm>
            <a:custGeom>
              <a:avLst/>
              <a:gdLst/>
              <a:ahLst/>
              <a:cxnLst/>
              <a:rect l="l" t="t" r="r" b="b"/>
              <a:pathLst>
                <a:path w="891" h="403" extrusionOk="0">
                  <a:moveTo>
                    <a:pt x="126" y="0"/>
                  </a:moveTo>
                  <a:cubicBezTo>
                    <a:pt x="43" y="0"/>
                    <a:pt x="1" y="123"/>
                    <a:pt x="80" y="171"/>
                  </a:cubicBezTo>
                  <a:cubicBezTo>
                    <a:pt x="210" y="244"/>
                    <a:pt x="339" y="301"/>
                    <a:pt x="476" y="347"/>
                  </a:cubicBezTo>
                  <a:cubicBezTo>
                    <a:pt x="550" y="374"/>
                    <a:pt x="636" y="403"/>
                    <a:pt x="717" y="403"/>
                  </a:cubicBezTo>
                  <a:cubicBezTo>
                    <a:pt x="760" y="403"/>
                    <a:pt x="802" y="394"/>
                    <a:pt x="841" y="373"/>
                  </a:cubicBezTo>
                  <a:cubicBezTo>
                    <a:pt x="890" y="350"/>
                    <a:pt x="887" y="289"/>
                    <a:pt x="856" y="252"/>
                  </a:cubicBezTo>
                  <a:cubicBezTo>
                    <a:pt x="787" y="164"/>
                    <a:pt x="647" y="145"/>
                    <a:pt x="540" y="118"/>
                  </a:cubicBezTo>
                  <a:cubicBezTo>
                    <a:pt x="411" y="84"/>
                    <a:pt x="282" y="43"/>
                    <a:pt x="152" y="4"/>
                  </a:cubicBezTo>
                  <a:cubicBezTo>
                    <a:pt x="143" y="2"/>
                    <a:pt x="134"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53"/>
            <p:cNvSpPr/>
            <p:nvPr/>
          </p:nvSpPr>
          <p:spPr>
            <a:xfrm flipH="1">
              <a:off x="2503105" y="2308785"/>
              <a:ext cx="27466" cy="12160"/>
            </a:xfrm>
            <a:custGeom>
              <a:avLst/>
              <a:gdLst/>
              <a:ahLst/>
              <a:cxnLst/>
              <a:rect l="l" t="t" r="r" b="b"/>
              <a:pathLst>
                <a:path w="969" h="429" extrusionOk="0">
                  <a:moveTo>
                    <a:pt x="134" y="1"/>
                  </a:moveTo>
                  <a:cubicBezTo>
                    <a:pt x="44" y="1"/>
                    <a:pt x="1" y="138"/>
                    <a:pt x="90" y="189"/>
                  </a:cubicBezTo>
                  <a:cubicBezTo>
                    <a:pt x="257" y="284"/>
                    <a:pt x="518" y="429"/>
                    <a:pt x="739" y="429"/>
                  </a:cubicBezTo>
                  <a:cubicBezTo>
                    <a:pt x="783" y="429"/>
                    <a:pt x="826" y="423"/>
                    <a:pt x="866" y="410"/>
                  </a:cubicBezTo>
                  <a:cubicBezTo>
                    <a:pt x="957" y="380"/>
                    <a:pt x="968" y="261"/>
                    <a:pt x="892" y="208"/>
                  </a:cubicBezTo>
                  <a:cubicBezTo>
                    <a:pt x="786" y="136"/>
                    <a:pt x="656" y="140"/>
                    <a:pt x="535" y="113"/>
                  </a:cubicBezTo>
                  <a:cubicBezTo>
                    <a:pt x="410" y="83"/>
                    <a:pt x="287" y="48"/>
                    <a:pt x="166" y="6"/>
                  </a:cubicBezTo>
                  <a:cubicBezTo>
                    <a:pt x="155" y="3"/>
                    <a:pt x="144"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53"/>
            <p:cNvSpPr/>
            <p:nvPr/>
          </p:nvSpPr>
          <p:spPr>
            <a:xfrm flipH="1">
              <a:off x="2448711" y="2234040"/>
              <a:ext cx="19530" cy="10884"/>
            </a:xfrm>
            <a:custGeom>
              <a:avLst/>
              <a:gdLst/>
              <a:ahLst/>
              <a:cxnLst/>
              <a:rect l="l" t="t" r="r" b="b"/>
              <a:pathLst>
                <a:path w="689" h="384" extrusionOk="0">
                  <a:moveTo>
                    <a:pt x="85" y="1"/>
                  </a:moveTo>
                  <a:cubicBezTo>
                    <a:pt x="13" y="1"/>
                    <a:pt x="1" y="89"/>
                    <a:pt x="50" y="123"/>
                  </a:cubicBezTo>
                  <a:cubicBezTo>
                    <a:pt x="182" y="223"/>
                    <a:pt x="368" y="383"/>
                    <a:pt x="549" y="383"/>
                  </a:cubicBezTo>
                  <a:cubicBezTo>
                    <a:pt x="560" y="383"/>
                    <a:pt x="572" y="383"/>
                    <a:pt x="583" y="381"/>
                  </a:cubicBezTo>
                  <a:cubicBezTo>
                    <a:pt x="655" y="374"/>
                    <a:pt x="689" y="313"/>
                    <a:pt x="662" y="245"/>
                  </a:cubicBezTo>
                  <a:cubicBezTo>
                    <a:pt x="617" y="146"/>
                    <a:pt x="503" y="89"/>
                    <a:pt x="408" y="55"/>
                  </a:cubicBezTo>
                  <a:cubicBezTo>
                    <a:pt x="297" y="16"/>
                    <a:pt x="195"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53"/>
            <p:cNvSpPr/>
            <p:nvPr/>
          </p:nvSpPr>
          <p:spPr>
            <a:xfrm flipH="1">
              <a:off x="2491569" y="2203002"/>
              <a:ext cx="19331" cy="10516"/>
            </a:xfrm>
            <a:custGeom>
              <a:avLst/>
              <a:gdLst/>
              <a:ahLst/>
              <a:cxnLst/>
              <a:rect l="l" t="t" r="r" b="b"/>
              <a:pathLst>
                <a:path w="682" h="371" extrusionOk="0">
                  <a:moveTo>
                    <a:pt x="127" y="0"/>
                  </a:moveTo>
                  <a:cubicBezTo>
                    <a:pt x="56" y="0"/>
                    <a:pt x="1" y="102"/>
                    <a:pt x="81" y="138"/>
                  </a:cubicBezTo>
                  <a:cubicBezTo>
                    <a:pt x="164" y="173"/>
                    <a:pt x="244" y="214"/>
                    <a:pt x="323" y="256"/>
                  </a:cubicBezTo>
                  <a:cubicBezTo>
                    <a:pt x="404" y="302"/>
                    <a:pt x="472" y="371"/>
                    <a:pt x="563" y="371"/>
                  </a:cubicBezTo>
                  <a:cubicBezTo>
                    <a:pt x="643" y="371"/>
                    <a:pt x="681" y="290"/>
                    <a:pt x="651" y="225"/>
                  </a:cubicBezTo>
                  <a:cubicBezTo>
                    <a:pt x="605" y="142"/>
                    <a:pt x="499" y="111"/>
                    <a:pt x="415" y="81"/>
                  </a:cubicBezTo>
                  <a:cubicBezTo>
                    <a:pt x="323" y="43"/>
                    <a:pt x="232" y="20"/>
                    <a:pt x="137" y="1"/>
                  </a:cubicBezTo>
                  <a:cubicBezTo>
                    <a:pt x="134" y="0"/>
                    <a:pt x="130" y="0"/>
                    <a:pt x="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53"/>
            <p:cNvSpPr/>
            <p:nvPr/>
          </p:nvSpPr>
          <p:spPr>
            <a:xfrm flipH="1">
              <a:off x="2521275" y="2209748"/>
              <a:ext cx="24944" cy="12614"/>
            </a:xfrm>
            <a:custGeom>
              <a:avLst/>
              <a:gdLst/>
              <a:ahLst/>
              <a:cxnLst/>
              <a:rect l="l" t="t" r="r" b="b"/>
              <a:pathLst>
                <a:path w="880" h="445" extrusionOk="0">
                  <a:moveTo>
                    <a:pt x="89" y="1"/>
                  </a:moveTo>
                  <a:cubicBezTo>
                    <a:pt x="31" y="1"/>
                    <a:pt x="1" y="90"/>
                    <a:pt x="60" y="121"/>
                  </a:cubicBezTo>
                  <a:cubicBezTo>
                    <a:pt x="281" y="247"/>
                    <a:pt x="532" y="425"/>
                    <a:pt x="794" y="444"/>
                  </a:cubicBezTo>
                  <a:cubicBezTo>
                    <a:pt x="796" y="444"/>
                    <a:pt x="799" y="444"/>
                    <a:pt x="802" y="444"/>
                  </a:cubicBezTo>
                  <a:cubicBezTo>
                    <a:pt x="854" y="444"/>
                    <a:pt x="880" y="366"/>
                    <a:pt x="843" y="330"/>
                  </a:cubicBezTo>
                  <a:cubicBezTo>
                    <a:pt x="653" y="151"/>
                    <a:pt x="349" y="82"/>
                    <a:pt x="106" y="3"/>
                  </a:cubicBezTo>
                  <a:cubicBezTo>
                    <a:pt x="100" y="1"/>
                    <a:pt x="94" y="1"/>
                    <a:pt x="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53"/>
            <p:cNvSpPr/>
            <p:nvPr/>
          </p:nvSpPr>
          <p:spPr>
            <a:xfrm flipH="1">
              <a:off x="2545793" y="2232339"/>
              <a:ext cx="21004" cy="11905"/>
            </a:xfrm>
            <a:custGeom>
              <a:avLst/>
              <a:gdLst/>
              <a:ahLst/>
              <a:cxnLst/>
              <a:rect l="l" t="t" r="r" b="b"/>
              <a:pathLst>
                <a:path w="741" h="420" extrusionOk="0">
                  <a:moveTo>
                    <a:pt x="87" y="1"/>
                  </a:moveTo>
                  <a:cubicBezTo>
                    <a:pt x="25" y="1"/>
                    <a:pt x="0" y="85"/>
                    <a:pt x="41" y="122"/>
                  </a:cubicBezTo>
                  <a:cubicBezTo>
                    <a:pt x="117" y="206"/>
                    <a:pt x="219" y="255"/>
                    <a:pt x="314" y="312"/>
                  </a:cubicBezTo>
                  <a:cubicBezTo>
                    <a:pt x="405" y="359"/>
                    <a:pt x="502" y="419"/>
                    <a:pt x="605" y="419"/>
                  </a:cubicBezTo>
                  <a:cubicBezTo>
                    <a:pt x="611" y="419"/>
                    <a:pt x="617" y="419"/>
                    <a:pt x="623" y="419"/>
                  </a:cubicBezTo>
                  <a:cubicBezTo>
                    <a:pt x="684" y="419"/>
                    <a:pt x="740" y="343"/>
                    <a:pt x="699" y="285"/>
                  </a:cubicBezTo>
                  <a:cubicBezTo>
                    <a:pt x="630" y="194"/>
                    <a:pt x="528" y="152"/>
                    <a:pt x="425" y="107"/>
                  </a:cubicBezTo>
                  <a:cubicBezTo>
                    <a:pt x="314" y="61"/>
                    <a:pt x="209" y="12"/>
                    <a:pt x="91" y="1"/>
                  </a:cubicBezTo>
                  <a:cubicBezTo>
                    <a:pt x="89" y="1"/>
                    <a:pt x="88" y="1"/>
                    <a:pt x="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53"/>
            <p:cNvSpPr/>
            <p:nvPr/>
          </p:nvSpPr>
          <p:spPr>
            <a:xfrm flipH="1">
              <a:off x="2516796" y="2262073"/>
              <a:ext cx="18141" cy="10714"/>
            </a:xfrm>
            <a:custGeom>
              <a:avLst/>
              <a:gdLst/>
              <a:ahLst/>
              <a:cxnLst/>
              <a:rect l="l" t="t" r="r" b="b"/>
              <a:pathLst>
                <a:path w="640" h="378" extrusionOk="0">
                  <a:moveTo>
                    <a:pt x="125" y="1"/>
                  </a:moveTo>
                  <a:cubicBezTo>
                    <a:pt x="121" y="1"/>
                    <a:pt x="118" y="1"/>
                    <a:pt x="115" y="1"/>
                  </a:cubicBezTo>
                  <a:cubicBezTo>
                    <a:pt x="34" y="5"/>
                    <a:pt x="1" y="92"/>
                    <a:pt x="54" y="153"/>
                  </a:cubicBezTo>
                  <a:cubicBezTo>
                    <a:pt x="107" y="217"/>
                    <a:pt x="206" y="256"/>
                    <a:pt x="282" y="294"/>
                  </a:cubicBezTo>
                  <a:cubicBezTo>
                    <a:pt x="347" y="331"/>
                    <a:pt x="417" y="378"/>
                    <a:pt x="490" y="378"/>
                  </a:cubicBezTo>
                  <a:cubicBezTo>
                    <a:pt x="507" y="378"/>
                    <a:pt x="524" y="375"/>
                    <a:pt x="541" y="370"/>
                  </a:cubicBezTo>
                  <a:cubicBezTo>
                    <a:pt x="613" y="347"/>
                    <a:pt x="639" y="275"/>
                    <a:pt x="609" y="210"/>
                  </a:cubicBezTo>
                  <a:cubicBezTo>
                    <a:pt x="567" y="122"/>
                    <a:pt x="457" y="100"/>
                    <a:pt x="373" y="69"/>
                  </a:cubicBezTo>
                  <a:cubicBezTo>
                    <a:pt x="297" y="44"/>
                    <a:pt x="209"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53"/>
            <p:cNvSpPr/>
            <p:nvPr/>
          </p:nvSpPr>
          <p:spPr>
            <a:xfrm flipH="1">
              <a:off x="2547720" y="2302691"/>
              <a:ext cx="25681" cy="13209"/>
            </a:xfrm>
            <a:custGeom>
              <a:avLst/>
              <a:gdLst/>
              <a:ahLst/>
              <a:cxnLst/>
              <a:rect l="l" t="t" r="r" b="b"/>
              <a:pathLst>
                <a:path w="906" h="466" extrusionOk="0">
                  <a:moveTo>
                    <a:pt x="108" y="1"/>
                  </a:moveTo>
                  <a:cubicBezTo>
                    <a:pt x="34" y="1"/>
                    <a:pt x="0" y="88"/>
                    <a:pt x="65" y="138"/>
                  </a:cubicBezTo>
                  <a:cubicBezTo>
                    <a:pt x="171" y="221"/>
                    <a:pt x="289" y="283"/>
                    <a:pt x="411" y="339"/>
                  </a:cubicBezTo>
                  <a:cubicBezTo>
                    <a:pt x="513" y="391"/>
                    <a:pt x="618" y="466"/>
                    <a:pt x="737" y="466"/>
                  </a:cubicBezTo>
                  <a:cubicBezTo>
                    <a:pt x="742" y="466"/>
                    <a:pt x="747" y="465"/>
                    <a:pt x="753" y="465"/>
                  </a:cubicBezTo>
                  <a:cubicBezTo>
                    <a:pt x="859" y="458"/>
                    <a:pt x="905" y="339"/>
                    <a:pt x="837" y="260"/>
                  </a:cubicBezTo>
                  <a:cubicBezTo>
                    <a:pt x="757" y="169"/>
                    <a:pt x="620" y="146"/>
                    <a:pt x="510" y="104"/>
                  </a:cubicBezTo>
                  <a:cubicBezTo>
                    <a:pt x="384" y="58"/>
                    <a:pt x="255" y="20"/>
                    <a:pt x="122" y="2"/>
                  </a:cubicBezTo>
                  <a:cubicBezTo>
                    <a:pt x="117" y="1"/>
                    <a:pt x="113"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53"/>
            <p:cNvSpPr/>
            <p:nvPr/>
          </p:nvSpPr>
          <p:spPr>
            <a:xfrm flipH="1">
              <a:off x="2534597" y="2332482"/>
              <a:ext cx="24490" cy="13889"/>
            </a:xfrm>
            <a:custGeom>
              <a:avLst/>
              <a:gdLst/>
              <a:ahLst/>
              <a:cxnLst/>
              <a:rect l="l" t="t" r="r" b="b"/>
              <a:pathLst>
                <a:path w="864" h="490" extrusionOk="0">
                  <a:moveTo>
                    <a:pt x="141" y="0"/>
                  </a:moveTo>
                  <a:cubicBezTo>
                    <a:pt x="51" y="0"/>
                    <a:pt x="1" y="154"/>
                    <a:pt x="96" y="205"/>
                  </a:cubicBezTo>
                  <a:cubicBezTo>
                    <a:pt x="207" y="262"/>
                    <a:pt x="312" y="327"/>
                    <a:pt x="427" y="379"/>
                  </a:cubicBezTo>
                  <a:cubicBezTo>
                    <a:pt x="521" y="429"/>
                    <a:pt x="632" y="490"/>
                    <a:pt x="742" y="490"/>
                  </a:cubicBezTo>
                  <a:cubicBezTo>
                    <a:pt x="833" y="490"/>
                    <a:pt x="864" y="388"/>
                    <a:pt x="811" y="323"/>
                  </a:cubicBezTo>
                  <a:cubicBezTo>
                    <a:pt x="742" y="239"/>
                    <a:pt x="621" y="197"/>
                    <a:pt x="521" y="151"/>
                  </a:cubicBezTo>
                  <a:cubicBezTo>
                    <a:pt x="407" y="102"/>
                    <a:pt x="293" y="56"/>
                    <a:pt x="176" y="7"/>
                  </a:cubicBezTo>
                  <a:cubicBezTo>
                    <a:pt x="164" y="2"/>
                    <a:pt x="152" y="0"/>
                    <a:pt x="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53"/>
            <p:cNvSpPr/>
            <p:nvPr/>
          </p:nvSpPr>
          <p:spPr>
            <a:xfrm flipH="1">
              <a:off x="2527482" y="2156601"/>
              <a:ext cx="21684" cy="14229"/>
            </a:xfrm>
            <a:custGeom>
              <a:avLst/>
              <a:gdLst/>
              <a:ahLst/>
              <a:cxnLst/>
              <a:rect l="l" t="t" r="r" b="b"/>
              <a:pathLst>
                <a:path w="765" h="502" extrusionOk="0">
                  <a:moveTo>
                    <a:pt x="149" y="0"/>
                  </a:moveTo>
                  <a:cubicBezTo>
                    <a:pt x="61" y="0"/>
                    <a:pt x="1" y="123"/>
                    <a:pt x="96" y="178"/>
                  </a:cubicBezTo>
                  <a:cubicBezTo>
                    <a:pt x="202" y="239"/>
                    <a:pt x="305" y="304"/>
                    <a:pt x="408" y="376"/>
                  </a:cubicBezTo>
                  <a:cubicBezTo>
                    <a:pt x="488" y="433"/>
                    <a:pt x="556" y="501"/>
                    <a:pt x="654" y="501"/>
                  </a:cubicBezTo>
                  <a:cubicBezTo>
                    <a:pt x="668" y="501"/>
                    <a:pt x="682" y="500"/>
                    <a:pt x="696" y="497"/>
                  </a:cubicBezTo>
                  <a:cubicBezTo>
                    <a:pt x="746" y="486"/>
                    <a:pt x="765" y="434"/>
                    <a:pt x="757" y="388"/>
                  </a:cubicBezTo>
                  <a:cubicBezTo>
                    <a:pt x="738" y="274"/>
                    <a:pt x="617" y="224"/>
                    <a:pt x="525" y="171"/>
                  </a:cubicBezTo>
                  <a:cubicBezTo>
                    <a:pt x="419" y="114"/>
                    <a:pt x="308" y="60"/>
                    <a:pt x="194" y="11"/>
                  </a:cubicBezTo>
                  <a:cubicBezTo>
                    <a:pt x="179" y="4"/>
                    <a:pt x="16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53"/>
            <p:cNvSpPr/>
            <p:nvPr/>
          </p:nvSpPr>
          <p:spPr>
            <a:xfrm flipH="1">
              <a:off x="2536127" y="2131176"/>
              <a:ext cx="23611" cy="15080"/>
            </a:xfrm>
            <a:custGeom>
              <a:avLst/>
              <a:gdLst/>
              <a:ahLst/>
              <a:cxnLst/>
              <a:rect l="l" t="t" r="r" b="b"/>
              <a:pathLst>
                <a:path w="833" h="532" extrusionOk="0">
                  <a:moveTo>
                    <a:pt x="145" y="0"/>
                  </a:moveTo>
                  <a:cubicBezTo>
                    <a:pt x="46" y="0"/>
                    <a:pt x="0" y="130"/>
                    <a:pt x="93" y="194"/>
                  </a:cubicBezTo>
                  <a:cubicBezTo>
                    <a:pt x="179" y="250"/>
                    <a:pt x="267" y="308"/>
                    <a:pt x="358" y="364"/>
                  </a:cubicBezTo>
                  <a:cubicBezTo>
                    <a:pt x="446" y="422"/>
                    <a:pt x="530" y="486"/>
                    <a:pt x="628" y="524"/>
                  </a:cubicBezTo>
                  <a:cubicBezTo>
                    <a:pt x="644" y="529"/>
                    <a:pt x="658" y="531"/>
                    <a:pt x="671" y="531"/>
                  </a:cubicBezTo>
                  <a:cubicBezTo>
                    <a:pt x="783" y="531"/>
                    <a:pt x="832" y="377"/>
                    <a:pt x="762" y="292"/>
                  </a:cubicBezTo>
                  <a:cubicBezTo>
                    <a:pt x="693" y="208"/>
                    <a:pt x="583" y="159"/>
                    <a:pt x="484" y="110"/>
                  </a:cubicBezTo>
                  <a:cubicBezTo>
                    <a:pt x="381" y="64"/>
                    <a:pt x="279" y="26"/>
                    <a:pt x="168" y="3"/>
                  </a:cubicBezTo>
                  <a:cubicBezTo>
                    <a:pt x="160" y="1"/>
                    <a:pt x="152"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53"/>
            <p:cNvSpPr/>
            <p:nvPr/>
          </p:nvSpPr>
          <p:spPr>
            <a:xfrm flipH="1">
              <a:off x="2528191" y="2086731"/>
              <a:ext cx="27041" cy="15788"/>
            </a:xfrm>
            <a:custGeom>
              <a:avLst/>
              <a:gdLst/>
              <a:ahLst/>
              <a:cxnLst/>
              <a:rect l="l" t="t" r="r" b="b"/>
              <a:pathLst>
                <a:path w="954" h="557" extrusionOk="0">
                  <a:moveTo>
                    <a:pt x="170" y="0"/>
                  </a:moveTo>
                  <a:cubicBezTo>
                    <a:pt x="67" y="0"/>
                    <a:pt x="0" y="144"/>
                    <a:pt x="108" y="207"/>
                  </a:cubicBezTo>
                  <a:cubicBezTo>
                    <a:pt x="329" y="332"/>
                    <a:pt x="583" y="533"/>
                    <a:pt x="838" y="556"/>
                  </a:cubicBezTo>
                  <a:cubicBezTo>
                    <a:pt x="842" y="557"/>
                    <a:pt x="846" y="557"/>
                    <a:pt x="850" y="557"/>
                  </a:cubicBezTo>
                  <a:cubicBezTo>
                    <a:pt x="931" y="557"/>
                    <a:pt x="954" y="447"/>
                    <a:pt x="906" y="393"/>
                  </a:cubicBezTo>
                  <a:cubicBezTo>
                    <a:pt x="827" y="293"/>
                    <a:pt x="701" y="240"/>
                    <a:pt x="587" y="188"/>
                  </a:cubicBezTo>
                  <a:cubicBezTo>
                    <a:pt x="466" y="126"/>
                    <a:pt x="344" y="70"/>
                    <a:pt x="222" y="12"/>
                  </a:cubicBezTo>
                  <a:cubicBezTo>
                    <a:pt x="204" y="4"/>
                    <a:pt x="187"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53"/>
            <p:cNvSpPr/>
            <p:nvPr/>
          </p:nvSpPr>
          <p:spPr>
            <a:xfrm flipH="1">
              <a:off x="2510900" y="2066776"/>
              <a:ext cx="27466" cy="17347"/>
            </a:xfrm>
            <a:custGeom>
              <a:avLst/>
              <a:gdLst/>
              <a:ahLst/>
              <a:cxnLst/>
              <a:rect l="l" t="t" r="r" b="b"/>
              <a:pathLst>
                <a:path w="969" h="612" extrusionOk="0">
                  <a:moveTo>
                    <a:pt x="165" y="1"/>
                  </a:moveTo>
                  <a:cubicBezTo>
                    <a:pt x="67" y="1"/>
                    <a:pt x="1" y="135"/>
                    <a:pt x="80" y="207"/>
                  </a:cubicBezTo>
                  <a:cubicBezTo>
                    <a:pt x="281" y="393"/>
                    <a:pt x="543" y="569"/>
                    <a:pt x="813" y="610"/>
                  </a:cubicBezTo>
                  <a:cubicBezTo>
                    <a:pt x="820" y="611"/>
                    <a:pt x="827" y="611"/>
                    <a:pt x="834" y="611"/>
                  </a:cubicBezTo>
                  <a:cubicBezTo>
                    <a:pt x="921" y="611"/>
                    <a:pt x="968" y="521"/>
                    <a:pt x="908" y="446"/>
                  </a:cubicBezTo>
                  <a:cubicBezTo>
                    <a:pt x="738" y="234"/>
                    <a:pt x="457" y="89"/>
                    <a:pt x="197" y="6"/>
                  </a:cubicBezTo>
                  <a:cubicBezTo>
                    <a:pt x="186" y="2"/>
                    <a:pt x="175" y="1"/>
                    <a:pt x="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53"/>
            <p:cNvSpPr/>
            <p:nvPr/>
          </p:nvSpPr>
          <p:spPr>
            <a:xfrm flipH="1">
              <a:off x="2477510" y="2055409"/>
              <a:ext cx="29819" cy="18878"/>
            </a:xfrm>
            <a:custGeom>
              <a:avLst/>
              <a:gdLst/>
              <a:ahLst/>
              <a:cxnLst/>
              <a:rect l="l" t="t" r="r" b="b"/>
              <a:pathLst>
                <a:path w="1052" h="666" extrusionOk="0">
                  <a:moveTo>
                    <a:pt x="172" y="1"/>
                  </a:moveTo>
                  <a:cubicBezTo>
                    <a:pt x="64" y="1"/>
                    <a:pt x="0" y="149"/>
                    <a:pt x="110" y="224"/>
                  </a:cubicBezTo>
                  <a:cubicBezTo>
                    <a:pt x="239" y="308"/>
                    <a:pt x="369" y="395"/>
                    <a:pt x="502" y="479"/>
                  </a:cubicBezTo>
                  <a:cubicBezTo>
                    <a:pt x="623" y="554"/>
                    <a:pt x="738" y="650"/>
                    <a:pt x="882" y="665"/>
                  </a:cubicBezTo>
                  <a:cubicBezTo>
                    <a:pt x="885" y="665"/>
                    <a:pt x="888" y="665"/>
                    <a:pt x="891" y="665"/>
                  </a:cubicBezTo>
                  <a:cubicBezTo>
                    <a:pt x="985" y="665"/>
                    <a:pt x="1051" y="541"/>
                    <a:pt x="996" y="463"/>
                  </a:cubicBezTo>
                  <a:cubicBezTo>
                    <a:pt x="913" y="345"/>
                    <a:pt x="776" y="296"/>
                    <a:pt x="646" y="228"/>
                  </a:cubicBezTo>
                  <a:cubicBezTo>
                    <a:pt x="509" y="156"/>
                    <a:pt x="369" y="87"/>
                    <a:pt x="232" y="15"/>
                  </a:cubicBezTo>
                  <a:cubicBezTo>
                    <a:pt x="211" y="5"/>
                    <a:pt x="191"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53"/>
            <p:cNvSpPr/>
            <p:nvPr/>
          </p:nvSpPr>
          <p:spPr>
            <a:xfrm flipH="1">
              <a:off x="2470792" y="2113602"/>
              <a:ext cx="22279" cy="14343"/>
            </a:xfrm>
            <a:custGeom>
              <a:avLst/>
              <a:gdLst/>
              <a:ahLst/>
              <a:cxnLst/>
              <a:rect l="l" t="t" r="r" b="b"/>
              <a:pathLst>
                <a:path w="786" h="506" extrusionOk="0">
                  <a:moveTo>
                    <a:pt x="113" y="0"/>
                  </a:moveTo>
                  <a:cubicBezTo>
                    <a:pt x="45" y="0"/>
                    <a:pt x="0" y="89"/>
                    <a:pt x="56" y="144"/>
                  </a:cubicBezTo>
                  <a:cubicBezTo>
                    <a:pt x="140" y="224"/>
                    <a:pt x="250" y="285"/>
                    <a:pt x="345" y="349"/>
                  </a:cubicBezTo>
                  <a:cubicBezTo>
                    <a:pt x="440" y="410"/>
                    <a:pt x="535" y="502"/>
                    <a:pt x="652" y="505"/>
                  </a:cubicBezTo>
                  <a:cubicBezTo>
                    <a:pt x="733" y="505"/>
                    <a:pt x="786" y="414"/>
                    <a:pt x="744" y="345"/>
                  </a:cubicBezTo>
                  <a:cubicBezTo>
                    <a:pt x="683" y="247"/>
                    <a:pt x="558" y="205"/>
                    <a:pt x="459" y="156"/>
                  </a:cubicBezTo>
                  <a:cubicBezTo>
                    <a:pt x="352" y="103"/>
                    <a:pt x="250" y="38"/>
                    <a:pt x="136" y="3"/>
                  </a:cubicBezTo>
                  <a:cubicBezTo>
                    <a:pt x="128" y="1"/>
                    <a:pt x="121" y="0"/>
                    <a:pt x="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53"/>
            <p:cNvSpPr/>
            <p:nvPr/>
          </p:nvSpPr>
          <p:spPr>
            <a:xfrm flipH="1">
              <a:off x="2466937" y="2136873"/>
              <a:ext cx="23526" cy="17687"/>
            </a:xfrm>
            <a:custGeom>
              <a:avLst/>
              <a:gdLst/>
              <a:ahLst/>
              <a:cxnLst/>
              <a:rect l="l" t="t" r="r" b="b"/>
              <a:pathLst>
                <a:path w="830" h="624" extrusionOk="0">
                  <a:moveTo>
                    <a:pt x="141" y="0"/>
                  </a:moveTo>
                  <a:cubicBezTo>
                    <a:pt x="61" y="0"/>
                    <a:pt x="0" y="97"/>
                    <a:pt x="70" y="167"/>
                  </a:cubicBezTo>
                  <a:cubicBezTo>
                    <a:pt x="162" y="266"/>
                    <a:pt x="260" y="354"/>
                    <a:pt x="367" y="437"/>
                  </a:cubicBezTo>
                  <a:cubicBezTo>
                    <a:pt x="466" y="514"/>
                    <a:pt x="569" y="612"/>
                    <a:pt x="694" y="623"/>
                  </a:cubicBezTo>
                  <a:cubicBezTo>
                    <a:pt x="697" y="623"/>
                    <a:pt x="700" y="624"/>
                    <a:pt x="703" y="624"/>
                  </a:cubicBezTo>
                  <a:cubicBezTo>
                    <a:pt x="768" y="624"/>
                    <a:pt x="829" y="541"/>
                    <a:pt x="804" y="479"/>
                  </a:cubicBezTo>
                  <a:cubicBezTo>
                    <a:pt x="755" y="361"/>
                    <a:pt x="641" y="296"/>
                    <a:pt x="538" y="224"/>
                  </a:cubicBezTo>
                  <a:cubicBezTo>
                    <a:pt x="427" y="144"/>
                    <a:pt x="310" y="72"/>
                    <a:pt x="188" y="12"/>
                  </a:cubicBezTo>
                  <a:cubicBezTo>
                    <a:pt x="172" y="4"/>
                    <a:pt x="156" y="0"/>
                    <a:pt x="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53"/>
            <p:cNvSpPr/>
            <p:nvPr/>
          </p:nvSpPr>
          <p:spPr>
            <a:xfrm flipH="1">
              <a:off x="2438025" y="2088998"/>
              <a:ext cx="23838" cy="15278"/>
            </a:xfrm>
            <a:custGeom>
              <a:avLst/>
              <a:gdLst/>
              <a:ahLst/>
              <a:cxnLst/>
              <a:rect l="l" t="t" r="r" b="b"/>
              <a:pathLst>
                <a:path w="841" h="539" extrusionOk="0">
                  <a:moveTo>
                    <a:pt x="80" y="1"/>
                  </a:moveTo>
                  <a:cubicBezTo>
                    <a:pt x="39" y="1"/>
                    <a:pt x="0" y="54"/>
                    <a:pt x="30" y="92"/>
                  </a:cubicBezTo>
                  <a:cubicBezTo>
                    <a:pt x="103" y="195"/>
                    <a:pt x="206" y="275"/>
                    <a:pt x="308" y="347"/>
                  </a:cubicBezTo>
                  <a:cubicBezTo>
                    <a:pt x="365" y="385"/>
                    <a:pt x="422" y="423"/>
                    <a:pt x="479" y="461"/>
                  </a:cubicBezTo>
                  <a:cubicBezTo>
                    <a:pt x="544" y="503"/>
                    <a:pt x="604" y="510"/>
                    <a:pt x="677" y="533"/>
                  </a:cubicBezTo>
                  <a:cubicBezTo>
                    <a:pt x="689" y="537"/>
                    <a:pt x="701" y="538"/>
                    <a:pt x="711" y="538"/>
                  </a:cubicBezTo>
                  <a:cubicBezTo>
                    <a:pt x="799" y="538"/>
                    <a:pt x="841" y="422"/>
                    <a:pt x="783" y="355"/>
                  </a:cubicBezTo>
                  <a:cubicBezTo>
                    <a:pt x="738" y="301"/>
                    <a:pt x="711" y="252"/>
                    <a:pt x="650" y="213"/>
                  </a:cubicBezTo>
                  <a:cubicBezTo>
                    <a:pt x="586" y="172"/>
                    <a:pt x="518" y="138"/>
                    <a:pt x="449" y="104"/>
                  </a:cubicBezTo>
                  <a:cubicBezTo>
                    <a:pt x="335" y="50"/>
                    <a:pt x="209"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53"/>
            <p:cNvSpPr/>
            <p:nvPr/>
          </p:nvSpPr>
          <p:spPr>
            <a:xfrm flipH="1">
              <a:off x="2427141" y="2174288"/>
              <a:ext cx="18056" cy="10884"/>
            </a:xfrm>
            <a:custGeom>
              <a:avLst/>
              <a:gdLst/>
              <a:ahLst/>
              <a:cxnLst/>
              <a:rect l="l" t="t" r="r" b="b"/>
              <a:pathLst>
                <a:path w="637" h="384" extrusionOk="0">
                  <a:moveTo>
                    <a:pt x="144" y="1"/>
                  </a:moveTo>
                  <a:cubicBezTo>
                    <a:pt x="41" y="1"/>
                    <a:pt x="1" y="154"/>
                    <a:pt x="112" y="185"/>
                  </a:cubicBezTo>
                  <a:cubicBezTo>
                    <a:pt x="192" y="205"/>
                    <a:pt x="264" y="235"/>
                    <a:pt x="332" y="277"/>
                  </a:cubicBezTo>
                  <a:cubicBezTo>
                    <a:pt x="394" y="313"/>
                    <a:pt x="452" y="384"/>
                    <a:pt x="527" y="384"/>
                  </a:cubicBezTo>
                  <a:cubicBezTo>
                    <a:pt x="530" y="384"/>
                    <a:pt x="534" y="384"/>
                    <a:pt x="537" y="383"/>
                  </a:cubicBezTo>
                  <a:cubicBezTo>
                    <a:pt x="583" y="380"/>
                    <a:pt x="637" y="345"/>
                    <a:pt x="629" y="292"/>
                  </a:cubicBezTo>
                  <a:cubicBezTo>
                    <a:pt x="618" y="185"/>
                    <a:pt x="526" y="140"/>
                    <a:pt x="439" y="94"/>
                  </a:cubicBezTo>
                  <a:cubicBezTo>
                    <a:pt x="351" y="52"/>
                    <a:pt x="260" y="22"/>
                    <a:pt x="165" y="3"/>
                  </a:cubicBezTo>
                  <a:cubicBezTo>
                    <a:pt x="158" y="2"/>
                    <a:pt x="151"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53"/>
            <p:cNvSpPr/>
            <p:nvPr/>
          </p:nvSpPr>
          <p:spPr>
            <a:xfrm flipH="1">
              <a:off x="2431846" y="2197446"/>
              <a:ext cx="23810" cy="14286"/>
            </a:xfrm>
            <a:custGeom>
              <a:avLst/>
              <a:gdLst/>
              <a:ahLst/>
              <a:cxnLst/>
              <a:rect l="l" t="t" r="r" b="b"/>
              <a:pathLst>
                <a:path w="840" h="504" extrusionOk="0">
                  <a:moveTo>
                    <a:pt x="126" y="0"/>
                  </a:moveTo>
                  <a:cubicBezTo>
                    <a:pt x="46" y="0"/>
                    <a:pt x="1" y="138"/>
                    <a:pt x="85" y="179"/>
                  </a:cubicBezTo>
                  <a:cubicBezTo>
                    <a:pt x="192" y="235"/>
                    <a:pt x="299" y="293"/>
                    <a:pt x="405" y="353"/>
                  </a:cubicBezTo>
                  <a:cubicBezTo>
                    <a:pt x="454" y="384"/>
                    <a:pt x="504" y="425"/>
                    <a:pt x="561" y="448"/>
                  </a:cubicBezTo>
                  <a:cubicBezTo>
                    <a:pt x="610" y="467"/>
                    <a:pt x="659" y="475"/>
                    <a:pt x="709" y="498"/>
                  </a:cubicBezTo>
                  <a:cubicBezTo>
                    <a:pt x="718" y="502"/>
                    <a:pt x="726" y="503"/>
                    <a:pt x="734" y="503"/>
                  </a:cubicBezTo>
                  <a:cubicBezTo>
                    <a:pt x="797" y="503"/>
                    <a:pt x="840" y="409"/>
                    <a:pt x="789" y="365"/>
                  </a:cubicBezTo>
                  <a:cubicBezTo>
                    <a:pt x="747" y="327"/>
                    <a:pt x="717" y="285"/>
                    <a:pt x="671" y="251"/>
                  </a:cubicBezTo>
                  <a:cubicBezTo>
                    <a:pt x="622" y="212"/>
                    <a:pt x="550" y="186"/>
                    <a:pt x="492" y="156"/>
                  </a:cubicBezTo>
                  <a:cubicBezTo>
                    <a:pt x="382" y="102"/>
                    <a:pt x="271" y="53"/>
                    <a:pt x="157" y="7"/>
                  </a:cubicBezTo>
                  <a:cubicBezTo>
                    <a:pt x="147" y="3"/>
                    <a:pt x="13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53"/>
            <p:cNvSpPr/>
            <p:nvPr/>
          </p:nvSpPr>
          <p:spPr>
            <a:xfrm flipH="1">
              <a:off x="2397067" y="2137582"/>
              <a:ext cx="23271" cy="14343"/>
            </a:xfrm>
            <a:custGeom>
              <a:avLst/>
              <a:gdLst/>
              <a:ahLst/>
              <a:cxnLst/>
              <a:rect l="l" t="t" r="r" b="b"/>
              <a:pathLst>
                <a:path w="821" h="506" extrusionOk="0">
                  <a:moveTo>
                    <a:pt x="75" y="1"/>
                  </a:moveTo>
                  <a:cubicBezTo>
                    <a:pt x="6" y="1"/>
                    <a:pt x="1" y="97"/>
                    <a:pt x="48" y="131"/>
                  </a:cubicBezTo>
                  <a:cubicBezTo>
                    <a:pt x="151" y="199"/>
                    <a:pt x="269" y="249"/>
                    <a:pt x="376" y="313"/>
                  </a:cubicBezTo>
                  <a:cubicBezTo>
                    <a:pt x="474" y="375"/>
                    <a:pt x="569" y="477"/>
                    <a:pt x="683" y="503"/>
                  </a:cubicBezTo>
                  <a:cubicBezTo>
                    <a:pt x="691" y="505"/>
                    <a:pt x="698" y="506"/>
                    <a:pt x="705" y="506"/>
                  </a:cubicBezTo>
                  <a:cubicBezTo>
                    <a:pt x="771" y="506"/>
                    <a:pt x="820" y="432"/>
                    <a:pt x="786" y="370"/>
                  </a:cubicBezTo>
                  <a:cubicBezTo>
                    <a:pt x="722" y="256"/>
                    <a:pt x="569" y="192"/>
                    <a:pt x="455" y="135"/>
                  </a:cubicBezTo>
                  <a:cubicBezTo>
                    <a:pt x="341" y="78"/>
                    <a:pt x="212" y="17"/>
                    <a:pt x="83" y="1"/>
                  </a:cubicBezTo>
                  <a:cubicBezTo>
                    <a:pt x="80" y="1"/>
                    <a:pt x="78" y="1"/>
                    <a:pt x="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53"/>
            <p:cNvSpPr/>
            <p:nvPr/>
          </p:nvSpPr>
          <p:spPr>
            <a:xfrm flipH="1">
              <a:off x="2390179" y="2106034"/>
              <a:ext cx="26106" cy="17177"/>
            </a:xfrm>
            <a:custGeom>
              <a:avLst/>
              <a:gdLst/>
              <a:ahLst/>
              <a:cxnLst/>
              <a:rect l="l" t="t" r="r" b="b"/>
              <a:pathLst>
                <a:path w="921" h="606" extrusionOk="0">
                  <a:moveTo>
                    <a:pt x="140" y="0"/>
                  </a:moveTo>
                  <a:cubicBezTo>
                    <a:pt x="52" y="0"/>
                    <a:pt x="0" y="114"/>
                    <a:pt x="65" y="179"/>
                  </a:cubicBezTo>
                  <a:cubicBezTo>
                    <a:pt x="168" y="286"/>
                    <a:pt x="293" y="365"/>
                    <a:pt x="415" y="445"/>
                  </a:cubicBezTo>
                  <a:cubicBezTo>
                    <a:pt x="529" y="521"/>
                    <a:pt x="647" y="605"/>
                    <a:pt x="791" y="605"/>
                  </a:cubicBezTo>
                  <a:cubicBezTo>
                    <a:pt x="875" y="605"/>
                    <a:pt x="921" y="518"/>
                    <a:pt x="882" y="445"/>
                  </a:cubicBezTo>
                  <a:cubicBezTo>
                    <a:pt x="818" y="316"/>
                    <a:pt x="684" y="256"/>
                    <a:pt x="563" y="187"/>
                  </a:cubicBezTo>
                  <a:cubicBezTo>
                    <a:pt x="438" y="119"/>
                    <a:pt x="309" y="46"/>
                    <a:pt x="172" y="5"/>
                  </a:cubicBezTo>
                  <a:cubicBezTo>
                    <a:pt x="161" y="2"/>
                    <a:pt x="150"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53"/>
            <p:cNvSpPr/>
            <p:nvPr/>
          </p:nvSpPr>
          <p:spPr>
            <a:xfrm flipH="1">
              <a:off x="2422407" y="2063233"/>
              <a:ext cx="19019" cy="13946"/>
            </a:xfrm>
            <a:custGeom>
              <a:avLst/>
              <a:gdLst/>
              <a:ahLst/>
              <a:cxnLst/>
              <a:rect l="l" t="t" r="r" b="b"/>
              <a:pathLst>
                <a:path w="671" h="492" extrusionOk="0">
                  <a:moveTo>
                    <a:pt x="132" y="1"/>
                  </a:moveTo>
                  <a:cubicBezTo>
                    <a:pt x="53" y="1"/>
                    <a:pt x="0" y="107"/>
                    <a:pt x="62" y="164"/>
                  </a:cubicBezTo>
                  <a:cubicBezTo>
                    <a:pt x="150" y="241"/>
                    <a:pt x="237" y="329"/>
                    <a:pt x="332" y="389"/>
                  </a:cubicBezTo>
                  <a:cubicBezTo>
                    <a:pt x="382" y="415"/>
                    <a:pt x="435" y="434"/>
                    <a:pt x="488" y="457"/>
                  </a:cubicBezTo>
                  <a:cubicBezTo>
                    <a:pt x="527" y="478"/>
                    <a:pt x="554" y="492"/>
                    <a:pt x="589" y="492"/>
                  </a:cubicBezTo>
                  <a:cubicBezTo>
                    <a:pt x="599" y="492"/>
                    <a:pt x="610" y="491"/>
                    <a:pt x="622" y="488"/>
                  </a:cubicBezTo>
                  <a:cubicBezTo>
                    <a:pt x="652" y="480"/>
                    <a:pt x="667" y="450"/>
                    <a:pt x="671" y="423"/>
                  </a:cubicBezTo>
                  <a:cubicBezTo>
                    <a:pt x="671" y="370"/>
                    <a:pt x="648" y="336"/>
                    <a:pt x="613" y="298"/>
                  </a:cubicBezTo>
                  <a:cubicBezTo>
                    <a:pt x="572" y="252"/>
                    <a:pt x="534" y="199"/>
                    <a:pt x="488" y="161"/>
                  </a:cubicBezTo>
                  <a:cubicBezTo>
                    <a:pt x="393" y="85"/>
                    <a:pt x="271" y="39"/>
                    <a:pt x="157" y="5"/>
                  </a:cubicBezTo>
                  <a:cubicBezTo>
                    <a:pt x="148" y="2"/>
                    <a:pt x="140"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53"/>
            <p:cNvSpPr/>
            <p:nvPr/>
          </p:nvSpPr>
          <p:spPr>
            <a:xfrm flipH="1">
              <a:off x="2355995" y="2074145"/>
              <a:ext cx="25510" cy="19842"/>
            </a:xfrm>
            <a:custGeom>
              <a:avLst/>
              <a:gdLst/>
              <a:ahLst/>
              <a:cxnLst/>
              <a:rect l="l" t="t" r="r" b="b"/>
              <a:pathLst>
                <a:path w="900" h="700" extrusionOk="0">
                  <a:moveTo>
                    <a:pt x="154" y="1"/>
                  </a:moveTo>
                  <a:cubicBezTo>
                    <a:pt x="66" y="1"/>
                    <a:pt x="0" y="134"/>
                    <a:pt x="78" y="198"/>
                  </a:cubicBezTo>
                  <a:cubicBezTo>
                    <a:pt x="196" y="289"/>
                    <a:pt x="310" y="392"/>
                    <a:pt x="420" y="495"/>
                  </a:cubicBezTo>
                  <a:cubicBezTo>
                    <a:pt x="521" y="588"/>
                    <a:pt x="606" y="699"/>
                    <a:pt x="746" y="699"/>
                  </a:cubicBezTo>
                  <a:cubicBezTo>
                    <a:pt x="759" y="699"/>
                    <a:pt x="772" y="698"/>
                    <a:pt x="785" y="696"/>
                  </a:cubicBezTo>
                  <a:cubicBezTo>
                    <a:pt x="819" y="688"/>
                    <a:pt x="857" y="651"/>
                    <a:pt x="861" y="616"/>
                  </a:cubicBezTo>
                  <a:cubicBezTo>
                    <a:pt x="899" y="437"/>
                    <a:pt x="743" y="335"/>
                    <a:pt x="617" y="240"/>
                  </a:cubicBezTo>
                  <a:cubicBezTo>
                    <a:pt x="484" y="137"/>
                    <a:pt x="340" y="69"/>
                    <a:pt x="187" y="7"/>
                  </a:cubicBezTo>
                  <a:cubicBezTo>
                    <a:pt x="176" y="3"/>
                    <a:pt x="165"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53"/>
            <p:cNvSpPr/>
            <p:nvPr/>
          </p:nvSpPr>
          <p:spPr>
            <a:xfrm flipH="1">
              <a:off x="2341142" y="2124458"/>
              <a:ext cx="15987" cy="13322"/>
            </a:xfrm>
            <a:custGeom>
              <a:avLst/>
              <a:gdLst/>
              <a:ahLst/>
              <a:cxnLst/>
              <a:rect l="l" t="t" r="r" b="b"/>
              <a:pathLst>
                <a:path w="564" h="470" extrusionOk="0">
                  <a:moveTo>
                    <a:pt x="124" y="1"/>
                  </a:moveTo>
                  <a:cubicBezTo>
                    <a:pt x="113" y="1"/>
                    <a:pt x="101" y="2"/>
                    <a:pt x="88" y="4"/>
                  </a:cubicBezTo>
                  <a:cubicBezTo>
                    <a:pt x="43" y="8"/>
                    <a:pt x="1" y="66"/>
                    <a:pt x="5" y="111"/>
                  </a:cubicBezTo>
                  <a:cubicBezTo>
                    <a:pt x="12" y="191"/>
                    <a:pt x="62" y="240"/>
                    <a:pt x="119" y="294"/>
                  </a:cubicBezTo>
                  <a:cubicBezTo>
                    <a:pt x="168" y="336"/>
                    <a:pt x="217" y="381"/>
                    <a:pt x="267" y="422"/>
                  </a:cubicBezTo>
                  <a:cubicBezTo>
                    <a:pt x="302" y="453"/>
                    <a:pt x="343" y="469"/>
                    <a:pt x="383" y="469"/>
                  </a:cubicBezTo>
                  <a:cubicBezTo>
                    <a:pt x="427" y="469"/>
                    <a:pt x="471" y="449"/>
                    <a:pt x="503" y="408"/>
                  </a:cubicBezTo>
                  <a:cubicBezTo>
                    <a:pt x="564" y="331"/>
                    <a:pt x="536" y="229"/>
                    <a:pt x="457" y="176"/>
                  </a:cubicBezTo>
                  <a:cubicBezTo>
                    <a:pt x="404" y="141"/>
                    <a:pt x="347" y="103"/>
                    <a:pt x="294" y="69"/>
                  </a:cubicBezTo>
                  <a:cubicBezTo>
                    <a:pt x="239" y="34"/>
                    <a:pt x="187"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53"/>
            <p:cNvSpPr/>
            <p:nvPr/>
          </p:nvSpPr>
          <p:spPr>
            <a:xfrm flipH="1">
              <a:off x="2349759" y="2160711"/>
              <a:ext cx="19530" cy="12727"/>
            </a:xfrm>
            <a:custGeom>
              <a:avLst/>
              <a:gdLst/>
              <a:ahLst/>
              <a:cxnLst/>
              <a:rect l="l" t="t" r="r" b="b"/>
              <a:pathLst>
                <a:path w="689" h="449" extrusionOk="0">
                  <a:moveTo>
                    <a:pt x="179" y="0"/>
                  </a:moveTo>
                  <a:cubicBezTo>
                    <a:pt x="67" y="0"/>
                    <a:pt x="1" y="150"/>
                    <a:pt x="114" y="227"/>
                  </a:cubicBezTo>
                  <a:cubicBezTo>
                    <a:pt x="186" y="277"/>
                    <a:pt x="263" y="338"/>
                    <a:pt x="342" y="380"/>
                  </a:cubicBezTo>
                  <a:cubicBezTo>
                    <a:pt x="409" y="411"/>
                    <a:pt x="484" y="448"/>
                    <a:pt x="558" y="448"/>
                  </a:cubicBezTo>
                  <a:cubicBezTo>
                    <a:pt x="572" y="448"/>
                    <a:pt x="586" y="447"/>
                    <a:pt x="600" y="444"/>
                  </a:cubicBezTo>
                  <a:cubicBezTo>
                    <a:pt x="654" y="436"/>
                    <a:pt x="688" y="368"/>
                    <a:pt x="673" y="319"/>
                  </a:cubicBezTo>
                  <a:cubicBezTo>
                    <a:pt x="642" y="235"/>
                    <a:pt x="559" y="182"/>
                    <a:pt x="486" y="132"/>
                  </a:cubicBezTo>
                  <a:cubicBezTo>
                    <a:pt x="411" y="83"/>
                    <a:pt x="319" y="52"/>
                    <a:pt x="240" y="15"/>
                  </a:cubicBezTo>
                  <a:cubicBezTo>
                    <a:pt x="219" y="5"/>
                    <a:pt x="198"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53"/>
            <p:cNvSpPr/>
            <p:nvPr/>
          </p:nvSpPr>
          <p:spPr>
            <a:xfrm flipH="1">
              <a:off x="2413195" y="2247900"/>
              <a:ext cx="23555" cy="14343"/>
            </a:xfrm>
            <a:custGeom>
              <a:avLst/>
              <a:gdLst/>
              <a:ahLst/>
              <a:cxnLst/>
              <a:rect l="l" t="t" r="r" b="b"/>
              <a:pathLst>
                <a:path w="831" h="506" extrusionOk="0">
                  <a:moveTo>
                    <a:pt x="173" y="0"/>
                  </a:moveTo>
                  <a:cubicBezTo>
                    <a:pt x="71" y="0"/>
                    <a:pt x="1" y="141"/>
                    <a:pt x="111" y="201"/>
                  </a:cubicBezTo>
                  <a:cubicBezTo>
                    <a:pt x="278" y="292"/>
                    <a:pt x="441" y="387"/>
                    <a:pt x="601" y="486"/>
                  </a:cubicBezTo>
                  <a:cubicBezTo>
                    <a:pt x="623" y="499"/>
                    <a:pt x="644" y="505"/>
                    <a:pt x="664" y="505"/>
                  </a:cubicBezTo>
                  <a:cubicBezTo>
                    <a:pt x="766" y="505"/>
                    <a:pt x="830" y="350"/>
                    <a:pt x="722" y="280"/>
                  </a:cubicBezTo>
                  <a:cubicBezTo>
                    <a:pt x="562" y="173"/>
                    <a:pt x="399" y="87"/>
                    <a:pt x="220" y="10"/>
                  </a:cubicBezTo>
                  <a:cubicBezTo>
                    <a:pt x="204" y="3"/>
                    <a:pt x="189"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53"/>
            <p:cNvSpPr/>
            <p:nvPr/>
          </p:nvSpPr>
          <p:spPr>
            <a:xfrm flipH="1">
              <a:off x="2297859" y="2154277"/>
              <a:ext cx="19076" cy="13350"/>
            </a:xfrm>
            <a:custGeom>
              <a:avLst/>
              <a:gdLst/>
              <a:ahLst/>
              <a:cxnLst/>
              <a:rect l="l" t="t" r="r" b="b"/>
              <a:pathLst>
                <a:path w="673" h="471" extrusionOk="0">
                  <a:moveTo>
                    <a:pt x="123" y="0"/>
                  </a:moveTo>
                  <a:cubicBezTo>
                    <a:pt x="60" y="0"/>
                    <a:pt x="1" y="86"/>
                    <a:pt x="62" y="135"/>
                  </a:cubicBezTo>
                  <a:cubicBezTo>
                    <a:pt x="141" y="200"/>
                    <a:pt x="222" y="265"/>
                    <a:pt x="305" y="325"/>
                  </a:cubicBezTo>
                  <a:cubicBezTo>
                    <a:pt x="385" y="386"/>
                    <a:pt x="461" y="458"/>
                    <a:pt x="564" y="470"/>
                  </a:cubicBezTo>
                  <a:cubicBezTo>
                    <a:pt x="568" y="470"/>
                    <a:pt x="572" y="471"/>
                    <a:pt x="576" y="471"/>
                  </a:cubicBezTo>
                  <a:cubicBezTo>
                    <a:pt x="640" y="471"/>
                    <a:pt x="673" y="386"/>
                    <a:pt x="643" y="333"/>
                  </a:cubicBezTo>
                  <a:cubicBezTo>
                    <a:pt x="598" y="253"/>
                    <a:pt x="499" y="207"/>
                    <a:pt x="419" y="161"/>
                  </a:cubicBezTo>
                  <a:cubicBezTo>
                    <a:pt x="336" y="109"/>
                    <a:pt x="244" y="59"/>
                    <a:pt x="157" y="9"/>
                  </a:cubicBezTo>
                  <a:cubicBezTo>
                    <a:pt x="146" y="3"/>
                    <a:pt x="134"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53"/>
            <p:cNvSpPr/>
            <p:nvPr/>
          </p:nvSpPr>
          <p:spPr>
            <a:xfrm flipH="1">
              <a:off x="2285983" y="2125393"/>
              <a:ext cx="26276" cy="16639"/>
            </a:xfrm>
            <a:custGeom>
              <a:avLst/>
              <a:gdLst/>
              <a:ahLst/>
              <a:cxnLst/>
              <a:rect l="l" t="t" r="r" b="b"/>
              <a:pathLst>
                <a:path w="927" h="587" extrusionOk="0">
                  <a:moveTo>
                    <a:pt x="120" y="1"/>
                  </a:moveTo>
                  <a:cubicBezTo>
                    <a:pt x="42" y="1"/>
                    <a:pt x="1" y="125"/>
                    <a:pt x="79" y="166"/>
                  </a:cubicBezTo>
                  <a:cubicBezTo>
                    <a:pt x="327" y="294"/>
                    <a:pt x="536" y="470"/>
                    <a:pt x="794" y="580"/>
                  </a:cubicBezTo>
                  <a:cubicBezTo>
                    <a:pt x="803" y="585"/>
                    <a:pt x="813" y="587"/>
                    <a:pt x="823" y="587"/>
                  </a:cubicBezTo>
                  <a:cubicBezTo>
                    <a:pt x="873" y="587"/>
                    <a:pt x="927" y="538"/>
                    <a:pt x="889" y="485"/>
                  </a:cubicBezTo>
                  <a:cubicBezTo>
                    <a:pt x="703" y="226"/>
                    <a:pt x="436" y="108"/>
                    <a:pt x="148" y="6"/>
                  </a:cubicBezTo>
                  <a:cubicBezTo>
                    <a:pt x="138" y="3"/>
                    <a:pt x="129"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53"/>
            <p:cNvSpPr/>
            <p:nvPr/>
          </p:nvSpPr>
          <p:spPr>
            <a:xfrm flipH="1">
              <a:off x="2270024" y="2190162"/>
              <a:ext cx="16355" cy="13776"/>
            </a:xfrm>
            <a:custGeom>
              <a:avLst/>
              <a:gdLst/>
              <a:ahLst/>
              <a:cxnLst/>
              <a:rect l="l" t="t" r="r" b="b"/>
              <a:pathLst>
                <a:path w="577" h="486" extrusionOk="0">
                  <a:moveTo>
                    <a:pt x="137" y="1"/>
                  </a:moveTo>
                  <a:cubicBezTo>
                    <a:pt x="57" y="1"/>
                    <a:pt x="1" y="112"/>
                    <a:pt x="63" y="180"/>
                  </a:cubicBezTo>
                  <a:cubicBezTo>
                    <a:pt x="162" y="291"/>
                    <a:pt x="269" y="439"/>
                    <a:pt x="421" y="481"/>
                  </a:cubicBezTo>
                  <a:cubicBezTo>
                    <a:pt x="432" y="484"/>
                    <a:pt x="442" y="486"/>
                    <a:pt x="452" y="486"/>
                  </a:cubicBezTo>
                  <a:cubicBezTo>
                    <a:pt x="532" y="486"/>
                    <a:pt x="577" y="396"/>
                    <a:pt x="546" y="322"/>
                  </a:cubicBezTo>
                  <a:cubicBezTo>
                    <a:pt x="481" y="180"/>
                    <a:pt x="311" y="97"/>
                    <a:pt x="189" y="17"/>
                  </a:cubicBezTo>
                  <a:cubicBezTo>
                    <a:pt x="171" y="6"/>
                    <a:pt x="154" y="1"/>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53"/>
            <p:cNvSpPr/>
            <p:nvPr/>
          </p:nvSpPr>
          <p:spPr>
            <a:xfrm flipH="1">
              <a:off x="2253868" y="2162015"/>
              <a:ext cx="19416" cy="19473"/>
            </a:xfrm>
            <a:custGeom>
              <a:avLst/>
              <a:gdLst/>
              <a:ahLst/>
              <a:cxnLst/>
              <a:rect l="l" t="t" r="r" b="b"/>
              <a:pathLst>
                <a:path w="685" h="687" extrusionOk="0">
                  <a:moveTo>
                    <a:pt x="118" y="1"/>
                  </a:moveTo>
                  <a:cubicBezTo>
                    <a:pt x="49" y="1"/>
                    <a:pt x="0" y="88"/>
                    <a:pt x="31" y="159"/>
                  </a:cubicBezTo>
                  <a:cubicBezTo>
                    <a:pt x="77" y="257"/>
                    <a:pt x="133" y="341"/>
                    <a:pt x="202" y="429"/>
                  </a:cubicBezTo>
                  <a:cubicBezTo>
                    <a:pt x="270" y="524"/>
                    <a:pt x="354" y="585"/>
                    <a:pt x="442" y="657"/>
                  </a:cubicBezTo>
                  <a:cubicBezTo>
                    <a:pt x="466" y="677"/>
                    <a:pt x="495" y="686"/>
                    <a:pt x="522" y="686"/>
                  </a:cubicBezTo>
                  <a:cubicBezTo>
                    <a:pt x="607" y="686"/>
                    <a:pt x="685" y="604"/>
                    <a:pt x="628" y="512"/>
                  </a:cubicBezTo>
                  <a:cubicBezTo>
                    <a:pt x="567" y="409"/>
                    <a:pt x="514" y="315"/>
                    <a:pt x="430" y="231"/>
                  </a:cubicBezTo>
                  <a:cubicBezTo>
                    <a:pt x="351" y="147"/>
                    <a:pt x="267" y="78"/>
                    <a:pt x="172" y="18"/>
                  </a:cubicBezTo>
                  <a:cubicBezTo>
                    <a:pt x="153" y="6"/>
                    <a:pt x="135" y="1"/>
                    <a:pt x="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53"/>
            <p:cNvSpPr/>
            <p:nvPr/>
          </p:nvSpPr>
          <p:spPr>
            <a:xfrm flipH="1">
              <a:off x="2226118" y="2224317"/>
              <a:ext cx="19785" cy="15448"/>
            </a:xfrm>
            <a:custGeom>
              <a:avLst/>
              <a:gdLst/>
              <a:ahLst/>
              <a:cxnLst/>
              <a:rect l="l" t="t" r="r" b="b"/>
              <a:pathLst>
                <a:path w="698" h="545" extrusionOk="0">
                  <a:moveTo>
                    <a:pt x="119" y="1"/>
                  </a:moveTo>
                  <a:cubicBezTo>
                    <a:pt x="53" y="1"/>
                    <a:pt x="0" y="93"/>
                    <a:pt x="57" y="143"/>
                  </a:cubicBezTo>
                  <a:cubicBezTo>
                    <a:pt x="141" y="219"/>
                    <a:pt x="225" y="295"/>
                    <a:pt x="308" y="367"/>
                  </a:cubicBezTo>
                  <a:cubicBezTo>
                    <a:pt x="381" y="428"/>
                    <a:pt x="464" y="526"/>
                    <a:pt x="563" y="542"/>
                  </a:cubicBezTo>
                  <a:cubicBezTo>
                    <a:pt x="571" y="543"/>
                    <a:pt x="579" y="544"/>
                    <a:pt x="586" y="544"/>
                  </a:cubicBezTo>
                  <a:cubicBezTo>
                    <a:pt x="656" y="544"/>
                    <a:pt x="697" y="478"/>
                    <a:pt x="669" y="409"/>
                  </a:cubicBezTo>
                  <a:cubicBezTo>
                    <a:pt x="632" y="317"/>
                    <a:pt x="513" y="257"/>
                    <a:pt x="434" y="203"/>
                  </a:cubicBezTo>
                  <a:cubicBezTo>
                    <a:pt x="343" y="139"/>
                    <a:pt x="251" y="78"/>
                    <a:pt x="160" y="14"/>
                  </a:cubicBezTo>
                  <a:cubicBezTo>
                    <a:pt x="146" y="5"/>
                    <a:pt x="132"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53"/>
            <p:cNvSpPr/>
            <p:nvPr/>
          </p:nvSpPr>
          <p:spPr>
            <a:xfrm flipH="1">
              <a:off x="2215489" y="2196539"/>
              <a:ext cx="18027" cy="18254"/>
            </a:xfrm>
            <a:custGeom>
              <a:avLst/>
              <a:gdLst/>
              <a:ahLst/>
              <a:cxnLst/>
              <a:rect l="l" t="t" r="r" b="b"/>
              <a:pathLst>
                <a:path w="636" h="644" extrusionOk="0">
                  <a:moveTo>
                    <a:pt x="145" y="1"/>
                  </a:moveTo>
                  <a:cubicBezTo>
                    <a:pt x="53" y="1"/>
                    <a:pt x="1" y="100"/>
                    <a:pt x="43" y="180"/>
                  </a:cubicBezTo>
                  <a:cubicBezTo>
                    <a:pt x="84" y="264"/>
                    <a:pt x="168" y="317"/>
                    <a:pt x="225" y="393"/>
                  </a:cubicBezTo>
                  <a:cubicBezTo>
                    <a:pt x="286" y="476"/>
                    <a:pt x="313" y="576"/>
                    <a:pt x="411" y="617"/>
                  </a:cubicBezTo>
                  <a:cubicBezTo>
                    <a:pt x="433" y="636"/>
                    <a:pt x="458" y="644"/>
                    <a:pt x="483" y="644"/>
                  </a:cubicBezTo>
                  <a:cubicBezTo>
                    <a:pt x="538" y="644"/>
                    <a:pt x="591" y="602"/>
                    <a:pt x="601" y="541"/>
                  </a:cubicBezTo>
                  <a:cubicBezTo>
                    <a:pt x="636" y="469"/>
                    <a:pt x="624" y="404"/>
                    <a:pt x="578" y="332"/>
                  </a:cubicBezTo>
                  <a:cubicBezTo>
                    <a:pt x="548" y="279"/>
                    <a:pt x="510" y="225"/>
                    <a:pt x="464" y="180"/>
                  </a:cubicBezTo>
                  <a:cubicBezTo>
                    <a:pt x="385" y="92"/>
                    <a:pt x="267"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53"/>
            <p:cNvSpPr/>
            <p:nvPr/>
          </p:nvSpPr>
          <p:spPr>
            <a:xfrm flipH="1">
              <a:off x="2195335" y="2241551"/>
              <a:ext cx="16412" cy="13662"/>
            </a:xfrm>
            <a:custGeom>
              <a:avLst/>
              <a:gdLst/>
              <a:ahLst/>
              <a:cxnLst/>
              <a:rect l="l" t="t" r="r" b="b"/>
              <a:pathLst>
                <a:path w="579" h="482" extrusionOk="0">
                  <a:moveTo>
                    <a:pt x="144" y="1"/>
                  </a:moveTo>
                  <a:cubicBezTo>
                    <a:pt x="63" y="1"/>
                    <a:pt x="0" y="116"/>
                    <a:pt x="69" y="185"/>
                  </a:cubicBezTo>
                  <a:cubicBezTo>
                    <a:pt x="126" y="242"/>
                    <a:pt x="180" y="306"/>
                    <a:pt x="244" y="360"/>
                  </a:cubicBezTo>
                  <a:cubicBezTo>
                    <a:pt x="308" y="413"/>
                    <a:pt x="380" y="481"/>
                    <a:pt x="468" y="481"/>
                  </a:cubicBezTo>
                  <a:cubicBezTo>
                    <a:pt x="470" y="482"/>
                    <a:pt x="472" y="482"/>
                    <a:pt x="473" y="482"/>
                  </a:cubicBezTo>
                  <a:cubicBezTo>
                    <a:pt x="539" y="482"/>
                    <a:pt x="578" y="415"/>
                    <a:pt x="567" y="356"/>
                  </a:cubicBezTo>
                  <a:cubicBezTo>
                    <a:pt x="552" y="276"/>
                    <a:pt x="464" y="211"/>
                    <a:pt x="403" y="162"/>
                  </a:cubicBezTo>
                  <a:cubicBezTo>
                    <a:pt x="339" y="109"/>
                    <a:pt x="266" y="67"/>
                    <a:pt x="198" y="18"/>
                  </a:cubicBezTo>
                  <a:cubicBezTo>
                    <a:pt x="180" y="6"/>
                    <a:pt x="162"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53"/>
            <p:cNvSpPr/>
            <p:nvPr/>
          </p:nvSpPr>
          <p:spPr>
            <a:xfrm flipH="1">
              <a:off x="2178839" y="2183217"/>
              <a:ext cx="7908" cy="14371"/>
            </a:xfrm>
            <a:custGeom>
              <a:avLst/>
              <a:gdLst/>
              <a:ahLst/>
              <a:cxnLst/>
              <a:rect l="l" t="t" r="r" b="b"/>
              <a:pathLst>
                <a:path w="279" h="507" extrusionOk="0">
                  <a:moveTo>
                    <a:pt x="188" y="0"/>
                  </a:moveTo>
                  <a:cubicBezTo>
                    <a:pt x="158" y="0"/>
                    <a:pt x="128" y="17"/>
                    <a:pt x="114" y="57"/>
                  </a:cubicBezTo>
                  <a:cubicBezTo>
                    <a:pt x="96" y="121"/>
                    <a:pt x="73" y="186"/>
                    <a:pt x="54" y="255"/>
                  </a:cubicBezTo>
                  <a:cubicBezTo>
                    <a:pt x="35" y="316"/>
                    <a:pt x="0" y="380"/>
                    <a:pt x="28" y="444"/>
                  </a:cubicBezTo>
                  <a:cubicBezTo>
                    <a:pt x="39" y="483"/>
                    <a:pt x="73" y="507"/>
                    <a:pt x="108" y="507"/>
                  </a:cubicBezTo>
                  <a:cubicBezTo>
                    <a:pt x="128" y="507"/>
                    <a:pt x="148" y="499"/>
                    <a:pt x="165" y="483"/>
                  </a:cubicBezTo>
                  <a:cubicBezTo>
                    <a:pt x="217" y="437"/>
                    <a:pt x="221" y="369"/>
                    <a:pt x="233" y="304"/>
                  </a:cubicBezTo>
                  <a:lnTo>
                    <a:pt x="267" y="99"/>
                  </a:lnTo>
                  <a:cubicBezTo>
                    <a:pt x="278" y="39"/>
                    <a:pt x="233" y="0"/>
                    <a:pt x="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53"/>
            <p:cNvSpPr/>
            <p:nvPr/>
          </p:nvSpPr>
          <p:spPr>
            <a:xfrm flipH="1">
              <a:off x="2188022" y="2155977"/>
              <a:ext cx="10459" cy="16865"/>
            </a:xfrm>
            <a:custGeom>
              <a:avLst/>
              <a:gdLst/>
              <a:ahLst/>
              <a:cxnLst/>
              <a:rect l="l" t="t" r="r" b="b"/>
              <a:pathLst>
                <a:path w="369" h="595" extrusionOk="0">
                  <a:moveTo>
                    <a:pt x="258" y="1"/>
                  </a:moveTo>
                  <a:cubicBezTo>
                    <a:pt x="219" y="1"/>
                    <a:pt x="178" y="21"/>
                    <a:pt x="160" y="68"/>
                  </a:cubicBezTo>
                  <a:cubicBezTo>
                    <a:pt x="126" y="147"/>
                    <a:pt x="91" y="223"/>
                    <a:pt x="61" y="303"/>
                  </a:cubicBezTo>
                  <a:cubicBezTo>
                    <a:pt x="46" y="341"/>
                    <a:pt x="19" y="383"/>
                    <a:pt x="12" y="424"/>
                  </a:cubicBezTo>
                  <a:cubicBezTo>
                    <a:pt x="0" y="463"/>
                    <a:pt x="16" y="497"/>
                    <a:pt x="19" y="535"/>
                  </a:cubicBezTo>
                  <a:cubicBezTo>
                    <a:pt x="26" y="576"/>
                    <a:pt x="61" y="594"/>
                    <a:pt x="97" y="594"/>
                  </a:cubicBezTo>
                  <a:cubicBezTo>
                    <a:pt x="120" y="594"/>
                    <a:pt x="143" y="587"/>
                    <a:pt x="160" y="573"/>
                  </a:cubicBezTo>
                  <a:cubicBezTo>
                    <a:pt x="194" y="542"/>
                    <a:pt x="217" y="528"/>
                    <a:pt x="232" y="486"/>
                  </a:cubicBezTo>
                  <a:cubicBezTo>
                    <a:pt x="251" y="447"/>
                    <a:pt x="259" y="402"/>
                    <a:pt x="270" y="364"/>
                  </a:cubicBezTo>
                  <a:cubicBezTo>
                    <a:pt x="297" y="280"/>
                    <a:pt x="319" y="200"/>
                    <a:pt x="346" y="117"/>
                  </a:cubicBezTo>
                  <a:cubicBezTo>
                    <a:pt x="369" y="44"/>
                    <a:pt x="315" y="1"/>
                    <a:pt x="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53"/>
            <p:cNvSpPr/>
            <p:nvPr/>
          </p:nvSpPr>
          <p:spPr>
            <a:xfrm flipH="1">
              <a:off x="2150068" y="2104730"/>
              <a:ext cx="10403" cy="12047"/>
            </a:xfrm>
            <a:custGeom>
              <a:avLst/>
              <a:gdLst/>
              <a:ahLst/>
              <a:cxnLst/>
              <a:rect l="l" t="t" r="r" b="b"/>
              <a:pathLst>
                <a:path w="367" h="425" extrusionOk="0">
                  <a:moveTo>
                    <a:pt x="226" y="1"/>
                  </a:moveTo>
                  <a:cubicBezTo>
                    <a:pt x="161" y="5"/>
                    <a:pt x="119" y="43"/>
                    <a:pt x="96" y="104"/>
                  </a:cubicBezTo>
                  <a:cubicBezTo>
                    <a:pt x="98" y="97"/>
                    <a:pt x="99" y="94"/>
                    <a:pt x="99" y="94"/>
                  </a:cubicBezTo>
                  <a:lnTo>
                    <a:pt x="99" y="94"/>
                  </a:lnTo>
                  <a:cubicBezTo>
                    <a:pt x="99" y="94"/>
                    <a:pt x="98" y="96"/>
                    <a:pt x="96" y="100"/>
                  </a:cubicBezTo>
                  <a:cubicBezTo>
                    <a:pt x="89" y="115"/>
                    <a:pt x="82" y="126"/>
                    <a:pt x="77" y="142"/>
                  </a:cubicBezTo>
                  <a:cubicBezTo>
                    <a:pt x="73" y="157"/>
                    <a:pt x="73" y="172"/>
                    <a:pt x="73" y="188"/>
                  </a:cubicBezTo>
                  <a:cubicBezTo>
                    <a:pt x="70" y="206"/>
                    <a:pt x="62" y="218"/>
                    <a:pt x="54" y="233"/>
                  </a:cubicBezTo>
                  <a:cubicBezTo>
                    <a:pt x="0" y="324"/>
                    <a:pt x="82" y="425"/>
                    <a:pt x="168" y="425"/>
                  </a:cubicBezTo>
                  <a:cubicBezTo>
                    <a:pt x="197" y="425"/>
                    <a:pt x="227" y="413"/>
                    <a:pt x="252" y="385"/>
                  </a:cubicBezTo>
                  <a:cubicBezTo>
                    <a:pt x="282" y="355"/>
                    <a:pt x="310" y="316"/>
                    <a:pt x="332" y="279"/>
                  </a:cubicBezTo>
                  <a:lnTo>
                    <a:pt x="332" y="279"/>
                  </a:lnTo>
                  <a:cubicBezTo>
                    <a:pt x="326" y="284"/>
                    <a:pt x="323" y="286"/>
                    <a:pt x="322" y="286"/>
                  </a:cubicBezTo>
                  <a:cubicBezTo>
                    <a:pt x="320" y="286"/>
                    <a:pt x="329" y="276"/>
                    <a:pt x="347" y="256"/>
                  </a:cubicBezTo>
                  <a:cubicBezTo>
                    <a:pt x="359" y="233"/>
                    <a:pt x="366" y="206"/>
                    <a:pt x="366" y="179"/>
                  </a:cubicBezTo>
                  <a:cubicBezTo>
                    <a:pt x="366" y="153"/>
                    <a:pt x="363" y="126"/>
                    <a:pt x="359" y="104"/>
                  </a:cubicBezTo>
                  <a:cubicBezTo>
                    <a:pt x="347" y="46"/>
                    <a:pt x="279"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53"/>
            <p:cNvSpPr/>
            <p:nvPr/>
          </p:nvSpPr>
          <p:spPr>
            <a:xfrm flipH="1">
              <a:off x="2178895" y="2084520"/>
              <a:ext cx="13039" cy="20635"/>
            </a:xfrm>
            <a:custGeom>
              <a:avLst/>
              <a:gdLst/>
              <a:ahLst/>
              <a:cxnLst/>
              <a:rect l="l" t="t" r="r" b="b"/>
              <a:pathLst>
                <a:path w="460" h="728" extrusionOk="0">
                  <a:moveTo>
                    <a:pt x="343" y="1"/>
                  </a:moveTo>
                  <a:cubicBezTo>
                    <a:pt x="311" y="1"/>
                    <a:pt x="279" y="15"/>
                    <a:pt x="256" y="48"/>
                  </a:cubicBezTo>
                  <a:cubicBezTo>
                    <a:pt x="191" y="143"/>
                    <a:pt x="134" y="231"/>
                    <a:pt x="85" y="338"/>
                  </a:cubicBezTo>
                  <a:cubicBezTo>
                    <a:pt x="62" y="383"/>
                    <a:pt x="35" y="433"/>
                    <a:pt x="20" y="482"/>
                  </a:cubicBezTo>
                  <a:cubicBezTo>
                    <a:pt x="1" y="547"/>
                    <a:pt x="20" y="589"/>
                    <a:pt x="32" y="650"/>
                  </a:cubicBezTo>
                  <a:cubicBezTo>
                    <a:pt x="44" y="703"/>
                    <a:pt x="89" y="728"/>
                    <a:pt x="136" y="728"/>
                  </a:cubicBezTo>
                  <a:cubicBezTo>
                    <a:pt x="166" y="728"/>
                    <a:pt x="196" y="718"/>
                    <a:pt x="218" y="699"/>
                  </a:cubicBezTo>
                  <a:cubicBezTo>
                    <a:pt x="264" y="657"/>
                    <a:pt x="290" y="641"/>
                    <a:pt x="317" y="585"/>
                  </a:cubicBezTo>
                  <a:cubicBezTo>
                    <a:pt x="336" y="539"/>
                    <a:pt x="348" y="482"/>
                    <a:pt x="362" y="433"/>
                  </a:cubicBezTo>
                  <a:cubicBezTo>
                    <a:pt x="393" y="330"/>
                    <a:pt x="416" y="227"/>
                    <a:pt x="442" y="125"/>
                  </a:cubicBezTo>
                  <a:cubicBezTo>
                    <a:pt x="460" y="51"/>
                    <a:pt x="403" y="1"/>
                    <a:pt x="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53"/>
            <p:cNvSpPr/>
            <p:nvPr/>
          </p:nvSpPr>
          <p:spPr>
            <a:xfrm flipH="1">
              <a:off x="2161718" y="2051413"/>
              <a:ext cx="10374" cy="15533"/>
            </a:xfrm>
            <a:custGeom>
              <a:avLst/>
              <a:gdLst/>
              <a:ahLst/>
              <a:cxnLst/>
              <a:rect l="l" t="t" r="r" b="b"/>
              <a:pathLst>
                <a:path w="366" h="548" extrusionOk="0">
                  <a:moveTo>
                    <a:pt x="214" y="1"/>
                  </a:moveTo>
                  <a:cubicBezTo>
                    <a:pt x="173" y="1"/>
                    <a:pt x="132" y="21"/>
                    <a:pt x="107" y="61"/>
                  </a:cubicBezTo>
                  <a:cubicBezTo>
                    <a:pt x="73" y="118"/>
                    <a:pt x="85" y="190"/>
                    <a:pt x="65" y="255"/>
                  </a:cubicBezTo>
                  <a:cubicBezTo>
                    <a:pt x="43" y="330"/>
                    <a:pt x="1" y="407"/>
                    <a:pt x="54" y="483"/>
                  </a:cubicBezTo>
                  <a:cubicBezTo>
                    <a:pt x="75" y="519"/>
                    <a:pt x="114" y="548"/>
                    <a:pt x="156" y="548"/>
                  </a:cubicBezTo>
                  <a:cubicBezTo>
                    <a:pt x="159" y="548"/>
                    <a:pt x="161" y="548"/>
                    <a:pt x="164" y="548"/>
                  </a:cubicBezTo>
                  <a:cubicBezTo>
                    <a:pt x="297" y="540"/>
                    <a:pt x="343" y="418"/>
                    <a:pt x="355" y="304"/>
                  </a:cubicBezTo>
                  <a:cubicBezTo>
                    <a:pt x="366" y="216"/>
                    <a:pt x="366" y="99"/>
                    <a:pt x="297" y="34"/>
                  </a:cubicBezTo>
                  <a:cubicBezTo>
                    <a:pt x="273" y="12"/>
                    <a:pt x="244" y="1"/>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53"/>
            <p:cNvSpPr/>
            <p:nvPr/>
          </p:nvSpPr>
          <p:spPr>
            <a:xfrm flipH="1">
              <a:off x="2120533" y="2042144"/>
              <a:ext cx="15561" cy="22534"/>
            </a:xfrm>
            <a:custGeom>
              <a:avLst/>
              <a:gdLst/>
              <a:ahLst/>
              <a:cxnLst/>
              <a:rect l="l" t="t" r="r" b="b"/>
              <a:pathLst>
                <a:path w="549" h="795" extrusionOk="0">
                  <a:moveTo>
                    <a:pt x="427" y="1"/>
                  </a:moveTo>
                  <a:cubicBezTo>
                    <a:pt x="400" y="1"/>
                    <a:pt x="371" y="14"/>
                    <a:pt x="350" y="46"/>
                  </a:cubicBezTo>
                  <a:cubicBezTo>
                    <a:pt x="240" y="217"/>
                    <a:pt x="1" y="487"/>
                    <a:pt x="77" y="703"/>
                  </a:cubicBezTo>
                  <a:cubicBezTo>
                    <a:pt x="93" y="751"/>
                    <a:pt x="145" y="795"/>
                    <a:pt x="199" y="795"/>
                  </a:cubicBezTo>
                  <a:cubicBezTo>
                    <a:pt x="218" y="795"/>
                    <a:pt x="237" y="789"/>
                    <a:pt x="255" y="776"/>
                  </a:cubicBezTo>
                  <a:cubicBezTo>
                    <a:pt x="434" y="639"/>
                    <a:pt x="431" y="343"/>
                    <a:pt x="517" y="145"/>
                  </a:cubicBezTo>
                  <a:cubicBezTo>
                    <a:pt x="549" y="68"/>
                    <a:pt x="490"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53"/>
            <p:cNvSpPr/>
            <p:nvPr/>
          </p:nvSpPr>
          <p:spPr>
            <a:xfrm flipH="1">
              <a:off x="2091848" y="2052150"/>
              <a:ext cx="14399" cy="20295"/>
            </a:xfrm>
            <a:custGeom>
              <a:avLst/>
              <a:gdLst/>
              <a:ahLst/>
              <a:cxnLst/>
              <a:rect l="l" t="t" r="r" b="b"/>
              <a:pathLst>
                <a:path w="508" h="716" extrusionOk="0">
                  <a:moveTo>
                    <a:pt x="414" y="1"/>
                  </a:moveTo>
                  <a:cubicBezTo>
                    <a:pt x="388" y="1"/>
                    <a:pt x="363" y="11"/>
                    <a:pt x="347" y="35"/>
                  </a:cubicBezTo>
                  <a:cubicBezTo>
                    <a:pt x="275" y="137"/>
                    <a:pt x="199" y="229"/>
                    <a:pt x="138" y="335"/>
                  </a:cubicBezTo>
                  <a:cubicBezTo>
                    <a:pt x="80" y="430"/>
                    <a:pt x="1" y="529"/>
                    <a:pt x="39" y="643"/>
                  </a:cubicBezTo>
                  <a:cubicBezTo>
                    <a:pt x="51" y="684"/>
                    <a:pt x="91" y="715"/>
                    <a:pt x="132" y="715"/>
                  </a:cubicBezTo>
                  <a:cubicBezTo>
                    <a:pt x="141" y="715"/>
                    <a:pt x="149" y="714"/>
                    <a:pt x="157" y="711"/>
                  </a:cubicBezTo>
                  <a:cubicBezTo>
                    <a:pt x="282" y="669"/>
                    <a:pt x="313" y="552"/>
                    <a:pt x="362" y="441"/>
                  </a:cubicBezTo>
                  <a:cubicBezTo>
                    <a:pt x="411" y="327"/>
                    <a:pt x="442" y="209"/>
                    <a:pt x="487" y="92"/>
                  </a:cubicBezTo>
                  <a:cubicBezTo>
                    <a:pt x="507" y="37"/>
                    <a:pt x="461" y="1"/>
                    <a:pt x="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53"/>
            <p:cNvSpPr/>
            <p:nvPr/>
          </p:nvSpPr>
          <p:spPr>
            <a:xfrm flipH="1">
              <a:off x="2061972" y="2072870"/>
              <a:ext cx="12472" cy="18821"/>
            </a:xfrm>
            <a:custGeom>
              <a:avLst/>
              <a:gdLst/>
              <a:ahLst/>
              <a:cxnLst/>
              <a:rect l="l" t="t" r="r" b="b"/>
              <a:pathLst>
                <a:path w="440" h="664" extrusionOk="0">
                  <a:moveTo>
                    <a:pt x="352" y="0"/>
                  </a:moveTo>
                  <a:cubicBezTo>
                    <a:pt x="329" y="0"/>
                    <a:pt x="307" y="7"/>
                    <a:pt x="289" y="22"/>
                  </a:cubicBezTo>
                  <a:cubicBezTo>
                    <a:pt x="213" y="91"/>
                    <a:pt x="153" y="182"/>
                    <a:pt x="114" y="277"/>
                  </a:cubicBezTo>
                  <a:cubicBezTo>
                    <a:pt x="69" y="380"/>
                    <a:pt x="0" y="490"/>
                    <a:pt x="65" y="600"/>
                  </a:cubicBezTo>
                  <a:cubicBezTo>
                    <a:pt x="90" y="642"/>
                    <a:pt x="133" y="664"/>
                    <a:pt x="177" y="664"/>
                  </a:cubicBezTo>
                  <a:cubicBezTo>
                    <a:pt x="201" y="664"/>
                    <a:pt x="225" y="658"/>
                    <a:pt x="247" y="646"/>
                  </a:cubicBezTo>
                  <a:cubicBezTo>
                    <a:pt x="350" y="593"/>
                    <a:pt x="354" y="475"/>
                    <a:pt x="384" y="372"/>
                  </a:cubicBezTo>
                  <a:cubicBezTo>
                    <a:pt x="411" y="281"/>
                    <a:pt x="434" y="182"/>
                    <a:pt x="437" y="83"/>
                  </a:cubicBezTo>
                  <a:cubicBezTo>
                    <a:pt x="440" y="30"/>
                    <a:pt x="396" y="0"/>
                    <a:pt x="3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53"/>
            <p:cNvSpPr/>
            <p:nvPr/>
          </p:nvSpPr>
          <p:spPr>
            <a:xfrm flipH="1">
              <a:off x="2048111" y="2025449"/>
              <a:ext cx="14796" cy="16582"/>
            </a:xfrm>
            <a:custGeom>
              <a:avLst/>
              <a:gdLst/>
              <a:ahLst/>
              <a:cxnLst/>
              <a:rect l="l" t="t" r="r" b="b"/>
              <a:pathLst>
                <a:path w="522" h="585" extrusionOk="0">
                  <a:moveTo>
                    <a:pt x="348" y="1"/>
                  </a:moveTo>
                  <a:cubicBezTo>
                    <a:pt x="327" y="1"/>
                    <a:pt x="305" y="9"/>
                    <a:pt x="289" y="26"/>
                  </a:cubicBezTo>
                  <a:cubicBezTo>
                    <a:pt x="205" y="118"/>
                    <a:pt x="167" y="228"/>
                    <a:pt x="69" y="307"/>
                  </a:cubicBezTo>
                  <a:cubicBezTo>
                    <a:pt x="0" y="361"/>
                    <a:pt x="11" y="479"/>
                    <a:pt x="69" y="536"/>
                  </a:cubicBezTo>
                  <a:cubicBezTo>
                    <a:pt x="100" y="567"/>
                    <a:pt x="145" y="584"/>
                    <a:pt x="190" y="584"/>
                  </a:cubicBezTo>
                  <a:cubicBezTo>
                    <a:pt x="232" y="584"/>
                    <a:pt x="273" y="569"/>
                    <a:pt x="300" y="536"/>
                  </a:cubicBezTo>
                  <a:cubicBezTo>
                    <a:pt x="411" y="411"/>
                    <a:pt x="521" y="213"/>
                    <a:pt x="426" y="46"/>
                  </a:cubicBezTo>
                  <a:cubicBezTo>
                    <a:pt x="410" y="17"/>
                    <a:pt x="379" y="1"/>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53"/>
            <p:cNvSpPr/>
            <p:nvPr/>
          </p:nvSpPr>
          <p:spPr>
            <a:xfrm flipH="1">
              <a:off x="2078497" y="1996140"/>
              <a:ext cx="11678" cy="21457"/>
            </a:xfrm>
            <a:custGeom>
              <a:avLst/>
              <a:gdLst/>
              <a:ahLst/>
              <a:cxnLst/>
              <a:rect l="l" t="t" r="r" b="b"/>
              <a:pathLst>
                <a:path w="412" h="757" extrusionOk="0">
                  <a:moveTo>
                    <a:pt x="280" y="0"/>
                  </a:moveTo>
                  <a:cubicBezTo>
                    <a:pt x="249" y="0"/>
                    <a:pt x="221" y="15"/>
                    <a:pt x="206" y="53"/>
                  </a:cubicBezTo>
                  <a:cubicBezTo>
                    <a:pt x="164" y="152"/>
                    <a:pt x="118" y="246"/>
                    <a:pt x="80" y="350"/>
                  </a:cubicBezTo>
                  <a:cubicBezTo>
                    <a:pt x="65" y="399"/>
                    <a:pt x="38" y="444"/>
                    <a:pt x="23" y="494"/>
                  </a:cubicBezTo>
                  <a:cubicBezTo>
                    <a:pt x="0" y="551"/>
                    <a:pt x="11" y="604"/>
                    <a:pt x="20" y="665"/>
                  </a:cubicBezTo>
                  <a:cubicBezTo>
                    <a:pt x="28" y="730"/>
                    <a:pt x="79" y="756"/>
                    <a:pt x="134" y="756"/>
                  </a:cubicBezTo>
                  <a:cubicBezTo>
                    <a:pt x="172" y="756"/>
                    <a:pt x="211" y="744"/>
                    <a:pt x="240" y="722"/>
                  </a:cubicBezTo>
                  <a:cubicBezTo>
                    <a:pt x="407" y="592"/>
                    <a:pt x="411" y="300"/>
                    <a:pt x="396" y="102"/>
                  </a:cubicBezTo>
                  <a:cubicBezTo>
                    <a:pt x="391" y="47"/>
                    <a:pt x="332"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53"/>
            <p:cNvSpPr/>
            <p:nvPr/>
          </p:nvSpPr>
          <p:spPr>
            <a:xfrm flipH="1">
              <a:off x="2116026" y="1999286"/>
              <a:ext cx="13152" cy="20040"/>
            </a:xfrm>
            <a:custGeom>
              <a:avLst/>
              <a:gdLst/>
              <a:ahLst/>
              <a:cxnLst/>
              <a:rect l="l" t="t" r="r" b="b"/>
              <a:pathLst>
                <a:path w="464" h="707" extrusionOk="0">
                  <a:moveTo>
                    <a:pt x="352" y="0"/>
                  </a:moveTo>
                  <a:cubicBezTo>
                    <a:pt x="329" y="0"/>
                    <a:pt x="306" y="11"/>
                    <a:pt x="289" y="33"/>
                  </a:cubicBezTo>
                  <a:cubicBezTo>
                    <a:pt x="228" y="113"/>
                    <a:pt x="194" y="216"/>
                    <a:pt x="152" y="307"/>
                  </a:cubicBezTo>
                  <a:cubicBezTo>
                    <a:pt x="110" y="390"/>
                    <a:pt x="22" y="486"/>
                    <a:pt x="11" y="577"/>
                  </a:cubicBezTo>
                  <a:cubicBezTo>
                    <a:pt x="1" y="640"/>
                    <a:pt x="41" y="706"/>
                    <a:pt x="107" y="706"/>
                  </a:cubicBezTo>
                  <a:cubicBezTo>
                    <a:pt x="116" y="706"/>
                    <a:pt x="126" y="705"/>
                    <a:pt x="136" y="702"/>
                  </a:cubicBezTo>
                  <a:cubicBezTo>
                    <a:pt x="250" y="668"/>
                    <a:pt x="334" y="527"/>
                    <a:pt x="384" y="421"/>
                  </a:cubicBezTo>
                  <a:cubicBezTo>
                    <a:pt x="433" y="307"/>
                    <a:pt x="464" y="166"/>
                    <a:pt x="418" y="48"/>
                  </a:cubicBezTo>
                  <a:cubicBezTo>
                    <a:pt x="406" y="17"/>
                    <a:pt x="379" y="0"/>
                    <a:pt x="3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53"/>
            <p:cNvSpPr/>
            <p:nvPr/>
          </p:nvSpPr>
          <p:spPr>
            <a:xfrm flipH="1">
              <a:off x="2155907" y="2000448"/>
              <a:ext cx="11565" cy="19388"/>
            </a:xfrm>
            <a:custGeom>
              <a:avLst/>
              <a:gdLst/>
              <a:ahLst/>
              <a:cxnLst/>
              <a:rect l="l" t="t" r="r" b="b"/>
              <a:pathLst>
                <a:path w="408" h="684" extrusionOk="0">
                  <a:moveTo>
                    <a:pt x="298" y="0"/>
                  </a:moveTo>
                  <a:cubicBezTo>
                    <a:pt x="257" y="0"/>
                    <a:pt x="218" y="22"/>
                    <a:pt x="206" y="72"/>
                  </a:cubicBezTo>
                  <a:cubicBezTo>
                    <a:pt x="183" y="159"/>
                    <a:pt x="146" y="251"/>
                    <a:pt x="108" y="331"/>
                  </a:cubicBezTo>
                  <a:cubicBezTo>
                    <a:pt x="62" y="429"/>
                    <a:pt x="1" y="505"/>
                    <a:pt x="58" y="615"/>
                  </a:cubicBezTo>
                  <a:cubicBezTo>
                    <a:pt x="83" y="663"/>
                    <a:pt x="131" y="683"/>
                    <a:pt x="181" y="683"/>
                  </a:cubicBezTo>
                  <a:cubicBezTo>
                    <a:pt x="192" y="683"/>
                    <a:pt x="203" y="682"/>
                    <a:pt x="215" y="680"/>
                  </a:cubicBezTo>
                  <a:cubicBezTo>
                    <a:pt x="336" y="654"/>
                    <a:pt x="362" y="521"/>
                    <a:pt x="385" y="414"/>
                  </a:cubicBezTo>
                  <a:cubicBezTo>
                    <a:pt x="408" y="308"/>
                    <a:pt x="408" y="209"/>
                    <a:pt x="408" y="103"/>
                  </a:cubicBezTo>
                  <a:cubicBezTo>
                    <a:pt x="408" y="38"/>
                    <a:pt x="352"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53"/>
            <p:cNvSpPr/>
            <p:nvPr/>
          </p:nvSpPr>
          <p:spPr>
            <a:xfrm flipH="1">
              <a:off x="2175097" y="1981968"/>
              <a:ext cx="9807" cy="24150"/>
            </a:xfrm>
            <a:custGeom>
              <a:avLst/>
              <a:gdLst/>
              <a:ahLst/>
              <a:cxnLst/>
              <a:rect l="l" t="t" r="r" b="b"/>
              <a:pathLst>
                <a:path w="346" h="852" extrusionOk="0">
                  <a:moveTo>
                    <a:pt x="267" y="1"/>
                  </a:moveTo>
                  <a:cubicBezTo>
                    <a:pt x="245" y="1"/>
                    <a:pt x="224" y="13"/>
                    <a:pt x="217" y="39"/>
                  </a:cubicBezTo>
                  <a:cubicBezTo>
                    <a:pt x="183" y="165"/>
                    <a:pt x="130" y="287"/>
                    <a:pt x="88" y="408"/>
                  </a:cubicBezTo>
                  <a:cubicBezTo>
                    <a:pt x="54" y="527"/>
                    <a:pt x="0" y="641"/>
                    <a:pt x="27" y="762"/>
                  </a:cubicBezTo>
                  <a:cubicBezTo>
                    <a:pt x="39" y="817"/>
                    <a:pt x="94" y="851"/>
                    <a:pt x="148" y="851"/>
                  </a:cubicBezTo>
                  <a:cubicBezTo>
                    <a:pt x="179" y="851"/>
                    <a:pt x="210" y="840"/>
                    <a:pt x="232" y="815"/>
                  </a:cubicBezTo>
                  <a:cubicBezTo>
                    <a:pt x="319" y="720"/>
                    <a:pt x="323" y="590"/>
                    <a:pt x="335" y="465"/>
                  </a:cubicBezTo>
                  <a:cubicBezTo>
                    <a:pt x="346" y="329"/>
                    <a:pt x="331" y="195"/>
                    <a:pt x="323" y="55"/>
                  </a:cubicBezTo>
                  <a:cubicBezTo>
                    <a:pt x="323" y="21"/>
                    <a:pt x="294"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53"/>
            <p:cNvSpPr/>
            <p:nvPr/>
          </p:nvSpPr>
          <p:spPr>
            <a:xfrm flipH="1">
              <a:off x="2131417" y="1924966"/>
              <a:ext cx="13577" cy="24887"/>
            </a:xfrm>
            <a:custGeom>
              <a:avLst/>
              <a:gdLst/>
              <a:ahLst/>
              <a:cxnLst/>
              <a:rect l="l" t="t" r="r" b="b"/>
              <a:pathLst>
                <a:path w="479" h="878" extrusionOk="0">
                  <a:moveTo>
                    <a:pt x="324" y="0"/>
                  </a:moveTo>
                  <a:cubicBezTo>
                    <a:pt x="292" y="0"/>
                    <a:pt x="261" y="17"/>
                    <a:pt x="254" y="55"/>
                  </a:cubicBezTo>
                  <a:cubicBezTo>
                    <a:pt x="231" y="180"/>
                    <a:pt x="189" y="313"/>
                    <a:pt x="136" y="434"/>
                  </a:cubicBezTo>
                  <a:cubicBezTo>
                    <a:pt x="87" y="545"/>
                    <a:pt x="18" y="648"/>
                    <a:pt x="6" y="773"/>
                  </a:cubicBezTo>
                  <a:cubicBezTo>
                    <a:pt x="0" y="828"/>
                    <a:pt x="54" y="877"/>
                    <a:pt x="107" y="877"/>
                  </a:cubicBezTo>
                  <a:cubicBezTo>
                    <a:pt x="117" y="877"/>
                    <a:pt x="127" y="876"/>
                    <a:pt x="136" y="872"/>
                  </a:cubicBezTo>
                  <a:cubicBezTo>
                    <a:pt x="440" y="754"/>
                    <a:pt x="478" y="325"/>
                    <a:pt x="402" y="55"/>
                  </a:cubicBezTo>
                  <a:cubicBezTo>
                    <a:pt x="393" y="20"/>
                    <a:pt x="358" y="0"/>
                    <a:pt x="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53"/>
            <p:cNvSpPr/>
            <p:nvPr/>
          </p:nvSpPr>
          <p:spPr>
            <a:xfrm flipH="1">
              <a:off x="2112143" y="1953254"/>
              <a:ext cx="13492" cy="22194"/>
            </a:xfrm>
            <a:custGeom>
              <a:avLst/>
              <a:gdLst/>
              <a:ahLst/>
              <a:cxnLst/>
              <a:rect l="l" t="t" r="r" b="b"/>
              <a:pathLst>
                <a:path w="476" h="783" extrusionOk="0">
                  <a:moveTo>
                    <a:pt x="322" y="0"/>
                  </a:moveTo>
                  <a:cubicBezTo>
                    <a:pt x="277" y="0"/>
                    <a:pt x="232" y="24"/>
                    <a:pt x="225" y="71"/>
                  </a:cubicBezTo>
                  <a:cubicBezTo>
                    <a:pt x="209" y="185"/>
                    <a:pt x="164" y="303"/>
                    <a:pt x="115" y="406"/>
                  </a:cubicBezTo>
                  <a:cubicBezTo>
                    <a:pt x="62" y="508"/>
                    <a:pt x="0" y="612"/>
                    <a:pt x="65" y="726"/>
                  </a:cubicBezTo>
                  <a:cubicBezTo>
                    <a:pt x="84" y="759"/>
                    <a:pt x="122" y="779"/>
                    <a:pt x="164" y="782"/>
                  </a:cubicBezTo>
                  <a:cubicBezTo>
                    <a:pt x="165" y="782"/>
                    <a:pt x="167" y="782"/>
                    <a:pt x="168" y="782"/>
                  </a:cubicBezTo>
                  <a:cubicBezTo>
                    <a:pt x="476" y="782"/>
                    <a:pt x="445" y="269"/>
                    <a:pt x="418" y="71"/>
                  </a:cubicBezTo>
                  <a:cubicBezTo>
                    <a:pt x="411" y="24"/>
                    <a:pt x="366" y="0"/>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53"/>
            <p:cNvSpPr/>
            <p:nvPr/>
          </p:nvSpPr>
          <p:spPr>
            <a:xfrm flipH="1">
              <a:off x="2068718" y="1953651"/>
              <a:ext cx="15363" cy="24575"/>
            </a:xfrm>
            <a:custGeom>
              <a:avLst/>
              <a:gdLst/>
              <a:ahLst/>
              <a:cxnLst/>
              <a:rect l="l" t="t" r="r" b="b"/>
              <a:pathLst>
                <a:path w="542" h="867" extrusionOk="0">
                  <a:moveTo>
                    <a:pt x="424" y="0"/>
                  </a:moveTo>
                  <a:cubicBezTo>
                    <a:pt x="379" y="0"/>
                    <a:pt x="333" y="26"/>
                    <a:pt x="317" y="80"/>
                  </a:cubicBezTo>
                  <a:cubicBezTo>
                    <a:pt x="249" y="305"/>
                    <a:pt x="86" y="480"/>
                    <a:pt x="25" y="700"/>
                  </a:cubicBezTo>
                  <a:cubicBezTo>
                    <a:pt x="0" y="795"/>
                    <a:pt x="75" y="867"/>
                    <a:pt x="157" y="867"/>
                  </a:cubicBezTo>
                  <a:cubicBezTo>
                    <a:pt x="178" y="867"/>
                    <a:pt x="199" y="862"/>
                    <a:pt x="219" y="852"/>
                  </a:cubicBezTo>
                  <a:cubicBezTo>
                    <a:pt x="477" y="719"/>
                    <a:pt x="542" y="377"/>
                    <a:pt x="535" y="107"/>
                  </a:cubicBezTo>
                  <a:cubicBezTo>
                    <a:pt x="535" y="38"/>
                    <a:pt x="479"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53"/>
            <p:cNvSpPr/>
            <p:nvPr/>
          </p:nvSpPr>
          <p:spPr>
            <a:xfrm flipH="1">
              <a:off x="2071950" y="1907647"/>
              <a:ext cx="13152" cy="20295"/>
            </a:xfrm>
            <a:custGeom>
              <a:avLst/>
              <a:gdLst/>
              <a:ahLst/>
              <a:cxnLst/>
              <a:rect l="l" t="t" r="r" b="b"/>
              <a:pathLst>
                <a:path w="464" h="716" extrusionOk="0">
                  <a:moveTo>
                    <a:pt x="358" y="1"/>
                  </a:moveTo>
                  <a:cubicBezTo>
                    <a:pt x="318" y="1"/>
                    <a:pt x="277" y="22"/>
                    <a:pt x="269" y="64"/>
                  </a:cubicBezTo>
                  <a:cubicBezTo>
                    <a:pt x="251" y="160"/>
                    <a:pt x="217" y="255"/>
                    <a:pt x="160" y="338"/>
                  </a:cubicBezTo>
                  <a:cubicBezTo>
                    <a:pt x="137" y="376"/>
                    <a:pt x="114" y="422"/>
                    <a:pt x="87" y="460"/>
                  </a:cubicBezTo>
                  <a:cubicBezTo>
                    <a:pt x="57" y="502"/>
                    <a:pt x="23" y="533"/>
                    <a:pt x="11" y="585"/>
                  </a:cubicBezTo>
                  <a:cubicBezTo>
                    <a:pt x="1" y="649"/>
                    <a:pt x="36" y="715"/>
                    <a:pt x="104" y="715"/>
                  </a:cubicBezTo>
                  <a:cubicBezTo>
                    <a:pt x="106" y="715"/>
                    <a:pt x="108" y="715"/>
                    <a:pt x="110" y="715"/>
                  </a:cubicBezTo>
                  <a:cubicBezTo>
                    <a:pt x="239" y="711"/>
                    <a:pt x="353" y="566"/>
                    <a:pt x="399" y="457"/>
                  </a:cubicBezTo>
                  <a:cubicBezTo>
                    <a:pt x="457" y="327"/>
                    <a:pt x="464" y="201"/>
                    <a:pt x="441" y="64"/>
                  </a:cubicBezTo>
                  <a:cubicBezTo>
                    <a:pt x="435" y="22"/>
                    <a:pt x="397"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53"/>
            <p:cNvSpPr/>
            <p:nvPr/>
          </p:nvSpPr>
          <p:spPr>
            <a:xfrm flipH="1">
              <a:off x="2082466" y="1885339"/>
              <a:ext cx="14711" cy="17177"/>
            </a:xfrm>
            <a:custGeom>
              <a:avLst/>
              <a:gdLst/>
              <a:ahLst/>
              <a:cxnLst/>
              <a:rect l="l" t="t" r="r" b="b"/>
              <a:pathLst>
                <a:path w="519" h="606" extrusionOk="0">
                  <a:moveTo>
                    <a:pt x="402" y="0"/>
                  </a:moveTo>
                  <a:cubicBezTo>
                    <a:pt x="379" y="0"/>
                    <a:pt x="355" y="9"/>
                    <a:pt x="335" y="30"/>
                  </a:cubicBezTo>
                  <a:cubicBezTo>
                    <a:pt x="274" y="95"/>
                    <a:pt x="216" y="160"/>
                    <a:pt x="156" y="225"/>
                  </a:cubicBezTo>
                  <a:cubicBezTo>
                    <a:pt x="95" y="297"/>
                    <a:pt x="0" y="372"/>
                    <a:pt x="7" y="475"/>
                  </a:cubicBezTo>
                  <a:cubicBezTo>
                    <a:pt x="11" y="548"/>
                    <a:pt x="61" y="605"/>
                    <a:pt x="137" y="605"/>
                  </a:cubicBezTo>
                  <a:cubicBezTo>
                    <a:pt x="139" y="605"/>
                    <a:pt x="141" y="605"/>
                    <a:pt x="143" y="605"/>
                  </a:cubicBezTo>
                  <a:cubicBezTo>
                    <a:pt x="257" y="605"/>
                    <a:pt x="331" y="493"/>
                    <a:pt x="388" y="403"/>
                  </a:cubicBezTo>
                  <a:cubicBezTo>
                    <a:pt x="445" y="316"/>
                    <a:pt x="479" y="228"/>
                    <a:pt x="502" y="130"/>
                  </a:cubicBezTo>
                  <a:cubicBezTo>
                    <a:pt x="518" y="61"/>
                    <a:pt x="462" y="0"/>
                    <a:pt x="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53"/>
            <p:cNvSpPr/>
            <p:nvPr/>
          </p:nvSpPr>
          <p:spPr>
            <a:xfrm flipH="1">
              <a:off x="2027023" y="1921933"/>
              <a:ext cx="9836" cy="20975"/>
            </a:xfrm>
            <a:custGeom>
              <a:avLst/>
              <a:gdLst/>
              <a:ahLst/>
              <a:cxnLst/>
              <a:rect l="l" t="t" r="r" b="b"/>
              <a:pathLst>
                <a:path w="347" h="740" extrusionOk="0">
                  <a:moveTo>
                    <a:pt x="253" y="1"/>
                  </a:moveTo>
                  <a:cubicBezTo>
                    <a:pt x="219" y="1"/>
                    <a:pt x="186" y="19"/>
                    <a:pt x="172" y="59"/>
                  </a:cubicBezTo>
                  <a:cubicBezTo>
                    <a:pt x="108" y="249"/>
                    <a:pt x="1" y="473"/>
                    <a:pt x="39" y="678"/>
                  </a:cubicBezTo>
                  <a:cubicBezTo>
                    <a:pt x="49" y="719"/>
                    <a:pt x="86" y="740"/>
                    <a:pt x="123" y="740"/>
                  </a:cubicBezTo>
                  <a:cubicBezTo>
                    <a:pt x="146" y="740"/>
                    <a:pt x="168" y="732"/>
                    <a:pt x="183" y="717"/>
                  </a:cubicBezTo>
                  <a:cubicBezTo>
                    <a:pt x="339" y="564"/>
                    <a:pt x="347" y="287"/>
                    <a:pt x="336" y="81"/>
                  </a:cubicBezTo>
                  <a:cubicBezTo>
                    <a:pt x="334" y="29"/>
                    <a:pt x="293" y="1"/>
                    <a:pt x="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53"/>
            <p:cNvSpPr/>
            <p:nvPr/>
          </p:nvSpPr>
          <p:spPr>
            <a:xfrm flipH="1">
              <a:off x="2016535" y="1974201"/>
              <a:ext cx="11820" cy="17942"/>
            </a:xfrm>
            <a:custGeom>
              <a:avLst/>
              <a:gdLst/>
              <a:ahLst/>
              <a:cxnLst/>
              <a:rect l="l" t="t" r="r" b="b"/>
              <a:pathLst>
                <a:path w="417" h="633" extrusionOk="0">
                  <a:moveTo>
                    <a:pt x="300" y="1"/>
                  </a:moveTo>
                  <a:cubicBezTo>
                    <a:pt x="258" y="1"/>
                    <a:pt x="214" y="25"/>
                    <a:pt x="196" y="78"/>
                  </a:cubicBezTo>
                  <a:cubicBezTo>
                    <a:pt x="169" y="150"/>
                    <a:pt x="143" y="226"/>
                    <a:pt x="104" y="299"/>
                  </a:cubicBezTo>
                  <a:cubicBezTo>
                    <a:pt x="70" y="359"/>
                    <a:pt x="36" y="408"/>
                    <a:pt x="36" y="469"/>
                  </a:cubicBezTo>
                  <a:cubicBezTo>
                    <a:pt x="32" y="481"/>
                    <a:pt x="29" y="492"/>
                    <a:pt x="24" y="504"/>
                  </a:cubicBezTo>
                  <a:cubicBezTo>
                    <a:pt x="0" y="567"/>
                    <a:pt x="65" y="633"/>
                    <a:pt x="126" y="633"/>
                  </a:cubicBezTo>
                  <a:cubicBezTo>
                    <a:pt x="143" y="633"/>
                    <a:pt x="159" y="628"/>
                    <a:pt x="173" y="618"/>
                  </a:cubicBezTo>
                  <a:cubicBezTo>
                    <a:pt x="184" y="610"/>
                    <a:pt x="192" y="603"/>
                    <a:pt x="199" y="599"/>
                  </a:cubicBezTo>
                  <a:cubicBezTo>
                    <a:pt x="290" y="576"/>
                    <a:pt x="329" y="473"/>
                    <a:pt x="362" y="390"/>
                  </a:cubicBezTo>
                  <a:cubicBezTo>
                    <a:pt x="401" y="299"/>
                    <a:pt x="416" y="203"/>
                    <a:pt x="408" y="104"/>
                  </a:cubicBezTo>
                  <a:cubicBezTo>
                    <a:pt x="404" y="37"/>
                    <a:pt x="353"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53"/>
            <p:cNvSpPr/>
            <p:nvPr/>
          </p:nvSpPr>
          <p:spPr>
            <a:xfrm flipH="1">
              <a:off x="2051456" y="2124968"/>
              <a:ext cx="12642" cy="23980"/>
            </a:xfrm>
            <a:custGeom>
              <a:avLst/>
              <a:gdLst/>
              <a:ahLst/>
              <a:cxnLst/>
              <a:rect l="l" t="t" r="r" b="b"/>
              <a:pathLst>
                <a:path w="446" h="846" extrusionOk="0">
                  <a:moveTo>
                    <a:pt x="343" y="0"/>
                  </a:moveTo>
                  <a:cubicBezTo>
                    <a:pt x="306" y="0"/>
                    <a:pt x="269" y="22"/>
                    <a:pt x="251" y="67"/>
                  </a:cubicBezTo>
                  <a:cubicBezTo>
                    <a:pt x="202" y="184"/>
                    <a:pt x="160" y="306"/>
                    <a:pt x="111" y="427"/>
                  </a:cubicBezTo>
                  <a:cubicBezTo>
                    <a:pt x="69" y="541"/>
                    <a:pt x="0" y="637"/>
                    <a:pt x="27" y="766"/>
                  </a:cubicBezTo>
                  <a:cubicBezTo>
                    <a:pt x="40" y="821"/>
                    <a:pt x="89" y="846"/>
                    <a:pt x="138" y="846"/>
                  </a:cubicBezTo>
                  <a:cubicBezTo>
                    <a:pt x="158" y="846"/>
                    <a:pt x="177" y="842"/>
                    <a:pt x="195" y="834"/>
                  </a:cubicBezTo>
                  <a:cubicBezTo>
                    <a:pt x="320" y="774"/>
                    <a:pt x="354" y="625"/>
                    <a:pt x="388" y="504"/>
                  </a:cubicBezTo>
                  <a:cubicBezTo>
                    <a:pt x="430" y="367"/>
                    <a:pt x="445" y="230"/>
                    <a:pt x="434" y="90"/>
                  </a:cubicBezTo>
                  <a:cubicBezTo>
                    <a:pt x="430" y="31"/>
                    <a:pt x="387" y="0"/>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53"/>
            <p:cNvSpPr/>
            <p:nvPr/>
          </p:nvSpPr>
          <p:spPr>
            <a:xfrm flipH="1">
              <a:off x="2023196" y="2111504"/>
              <a:ext cx="12500" cy="19813"/>
            </a:xfrm>
            <a:custGeom>
              <a:avLst/>
              <a:gdLst/>
              <a:ahLst/>
              <a:cxnLst/>
              <a:rect l="l" t="t" r="r" b="b"/>
              <a:pathLst>
                <a:path w="441" h="699" extrusionOk="0">
                  <a:moveTo>
                    <a:pt x="328" y="1"/>
                  </a:moveTo>
                  <a:cubicBezTo>
                    <a:pt x="301" y="1"/>
                    <a:pt x="275" y="14"/>
                    <a:pt x="260" y="47"/>
                  </a:cubicBezTo>
                  <a:cubicBezTo>
                    <a:pt x="219" y="138"/>
                    <a:pt x="169" y="226"/>
                    <a:pt x="120" y="314"/>
                  </a:cubicBezTo>
                  <a:cubicBezTo>
                    <a:pt x="67" y="400"/>
                    <a:pt x="48" y="492"/>
                    <a:pt x="17" y="587"/>
                  </a:cubicBezTo>
                  <a:cubicBezTo>
                    <a:pt x="1" y="648"/>
                    <a:pt x="54" y="698"/>
                    <a:pt x="108" y="698"/>
                  </a:cubicBezTo>
                  <a:cubicBezTo>
                    <a:pt x="128" y="698"/>
                    <a:pt x="149" y="691"/>
                    <a:pt x="165" y="674"/>
                  </a:cubicBezTo>
                  <a:cubicBezTo>
                    <a:pt x="242" y="598"/>
                    <a:pt x="306" y="530"/>
                    <a:pt x="344" y="428"/>
                  </a:cubicBezTo>
                  <a:cubicBezTo>
                    <a:pt x="382" y="328"/>
                    <a:pt x="405" y="226"/>
                    <a:pt x="428" y="119"/>
                  </a:cubicBezTo>
                  <a:cubicBezTo>
                    <a:pt x="441" y="56"/>
                    <a:pt x="382" y="1"/>
                    <a:pt x="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53"/>
            <p:cNvSpPr/>
            <p:nvPr/>
          </p:nvSpPr>
          <p:spPr>
            <a:xfrm flipH="1">
              <a:off x="2025435" y="2071906"/>
              <a:ext cx="11735" cy="16695"/>
            </a:xfrm>
            <a:custGeom>
              <a:avLst/>
              <a:gdLst/>
              <a:ahLst/>
              <a:cxnLst/>
              <a:rect l="l" t="t" r="r" b="b"/>
              <a:pathLst>
                <a:path w="414" h="589" extrusionOk="0">
                  <a:moveTo>
                    <a:pt x="305" y="1"/>
                  </a:moveTo>
                  <a:cubicBezTo>
                    <a:pt x="276" y="1"/>
                    <a:pt x="246" y="14"/>
                    <a:pt x="225" y="45"/>
                  </a:cubicBezTo>
                  <a:cubicBezTo>
                    <a:pt x="157" y="151"/>
                    <a:pt x="92" y="251"/>
                    <a:pt x="31" y="360"/>
                  </a:cubicBezTo>
                  <a:cubicBezTo>
                    <a:pt x="5" y="406"/>
                    <a:pt x="1" y="471"/>
                    <a:pt x="31" y="513"/>
                  </a:cubicBezTo>
                  <a:cubicBezTo>
                    <a:pt x="35" y="520"/>
                    <a:pt x="38" y="524"/>
                    <a:pt x="43" y="528"/>
                  </a:cubicBezTo>
                  <a:cubicBezTo>
                    <a:pt x="70" y="568"/>
                    <a:pt x="105" y="588"/>
                    <a:pt x="150" y="588"/>
                  </a:cubicBezTo>
                  <a:cubicBezTo>
                    <a:pt x="161" y="588"/>
                    <a:pt x="172" y="587"/>
                    <a:pt x="183" y="585"/>
                  </a:cubicBezTo>
                  <a:lnTo>
                    <a:pt x="203" y="585"/>
                  </a:lnTo>
                  <a:cubicBezTo>
                    <a:pt x="252" y="577"/>
                    <a:pt x="294" y="524"/>
                    <a:pt x="308" y="479"/>
                  </a:cubicBezTo>
                  <a:cubicBezTo>
                    <a:pt x="343" y="357"/>
                    <a:pt x="370" y="239"/>
                    <a:pt x="396" y="117"/>
                  </a:cubicBezTo>
                  <a:cubicBezTo>
                    <a:pt x="413" y="50"/>
                    <a:pt x="360" y="1"/>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53"/>
            <p:cNvSpPr/>
            <p:nvPr/>
          </p:nvSpPr>
          <p:spPr>
            <a:xfrm flipH="1">
              <a:off x="1989721" y="2105750"/>
              <a:ext cx="11026" cy="16468"/>
            </a:xfrm>
            <a:custGeom>
              <a:avLst/>
              <a:gdLst/>
              <a:ahLst/>
              <a:cxnLst/>
              <a:rect l="l" t="t" r="r" b="b"/>
              <a:pathLst>
                <a:path w="389" h="581" extrusionOk="0">
                  <a:moveTo>
                    <a:pt x="240" y="1"/>
                  </a:moveTo>
                  <a:cubicBezTo>
                    <a:pt x="212" y="1"/>
                    <a:pt x="184" y="12"/>
                    <a:pt x="164" y="38"/>
                  </a:cubicBezTo>
                  <a:cubicBezTo>
                    <a:pt x="111" y="101"/>
                    <a:pt x="62" y="216"/>
                    <a:pt x="46" y="299"/>
                  </a:cubicBezTo>
                  <a:cubicBezTo>
                    <a:pt x="35" y="375"/>
                    <a:pt x="1" y="478"/>
                    <a:pt x="39" y="550"/>
                  </a:cubicBezTo>
                  <a:cubicBezTo>
                    <a:pt x="50" y="570"/>
                    <a:pt x="73" y="580"/>
                    <a:pt x="92" y="580"/>
                  </a:cubicBezTo>
                  <a:cubicBezTo>
                    <a:pt x="183" y="580"/>
                    <a:pt x="264" y="478"/>
                    <a:pt x="305" y="410"/>
                  </a:cubicBezTo>
                  <a:cubicBezTo>
                    <a:pt x="358" y="330"/>
                    <a:pt x="389" y="182"/>
                    <a:pt x="362" y="90"/>
                  </a:cubicBezTo>
                  <a:cubicBezTo>
                    <a:pt x="347" y="38"/>
                    <a:pt x="293"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53"/>
            <p:cNvSpPr/>
            <p:nvPr/>
          </p:nvSpPr>
          <p:spPr>
            <a:xfrm flipH="1">
              <a:off x="1952107" y="2070347"/>
              <a:ext cx="13067" cy="19842"/>
            </a:xfrm>
            <a:custGeom>
              <a:avLst/>
              <a:gdLst/>
              <a:ahLst/>
              <a:cxnLst/>
              <a:rect l="l" t="t" r="r" b="b"/>
              <a:pathLst>
                <a:path w="461" h="700" extrusionOk="0">
                  <a:moveTo>
                    <a:pt x="319" y="1"/>
                  </a:moveTo>
                  <a:cubicBezTo>
                    <a:pt x="281" y="1"/>
                    <a:pt x="244" y="19"/>
                    <a:pt x="225" y="62"/>
                  </a:cubicBezTo>
                  <a:cubicBezTo>
                    <a:pt x="172" y="187"/>
                    <a:pt x="104" y="309"/>
                    <a:pt x="39" y="427"/>
                  </a:cubicBezTo>
                  <a:cubicBezTo>
                    <a:pt x="0" y="499"/>
                    <a:pt x="8" y="590"/>
                    <a:pt x="69" y="651"/>
                  </a:cubicBezTo>
                  <a:cubicBezTo>
                    <a:pt x="92" y="671"/>
                    <a:pt x="118" y="693"/>
                    <a:pt x="149" y="697"/>
                  </a:cubicBezTo>
                  <a:cubicBezTo>
                    <a:pt x="161" y="699"/>
                    <a:pt x="174" y="700"/>
                    <a:pt x="188" y="700"/>
                  </a:cubicBezTo>
                  <a:cubicBezTo>
                    <a:pt x="253" y="700"/>
                    <a:pt x="326" y="676"/>
                    <a:pt x="354" y="613"/>
                  </a:cubicBezTo>
                  <a:cubicBezTo>
                    <a:pt x="427" y="453"/>
                    <a:pt x="460" y="301"/>
                    <a:pt x="457" y="123"/>
                  </a:cubicBezTo>
                  <a:cubicBezTo>
                    <a:pt x="454" y="53"/>
                    <a:pt x="384" y="1"/>
                    <a:pt x="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53"/>
            <p:cNvSpPr/>
            <p:nvPr/>
          </p:nvSpPr>
          <p:spPr>
            <a:xfrm flipH="1">
              <a:off x="1974103" y="2044355"/>
              <a:ext cx="13039" cy="23016"/>
            </a:xfrm>
            <a:custGeom>
              <a:avLst/>
              <a:gdLst/>
              <a:ahLst/>
              <a:cxnLst/>
              <a:rect l="l" t="t" r="r" b="b"/>
              <a:pathLst>
                <a:path w="460" h="812" extrusionOk="0">
                  <a:moveTo>
                    <a:pt x="357" y="1"/>
                  </a:moveTo>
                  <a:cubicBezTo>
                    <a:pt x="318" y="1"/>
                    <a:pt x="282" y="22"/>
                    <a:pt x="274" y="70"/>
                  </a:cubicBezTo>
                  <a:cubicBezTo>
                    <a:pt x="251" y="184"/>
                    <a:pt x="205" y="287"/>
                    <a:pt x="149" y="390"/>
                  </a:cubicBezTo>
                  <a:cubicBezTo>
                    <a:pt x="98" y="488"/>
                    <a:pt x="3" y="568"/>
                    <a:pt x="3" y="686"/>
                  </a:cubicBezTo>
                  <a:cubicBezTo>
                    <a:pt x="0" y="759"/>
                    <a:pt x="63" y="811"/>
                    <a:pt x="132" y="811"/>
                  </a:cubicBezTo>
                  <a:cubicBezTo>
                    <a:pt x="142" y="811"/>
                    <a:pt x="153" y="810"/>
                    <a:pt x="163" y="807"/>
                  </a:cubicBezTo>
                  <a:cubicBezTo>
                    <a:pt x="296" y="774"/>
                    <a:pt x="357" y="618"/>
                    <a:pt x="403" y="496"/>
                  </a:cubicBezTo>
                  <a:cubicBezTo>
                    <a:pt x="452" y="370"/>
                    <a:pt x="460" y="230"/>
                    <a:pt x="460" y="97"/>
                  </a:cubicBezTo>
                  <a:cubicBezTo>
                    <a:pt x="460" y="37"/>
                    <a:pt x="406" y="1"/>
                    <a:pt x="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53"/>
            <p:cNvSpPr/>
            <p:nvPr/>
          </p:nvSpPr>
          <p:spPr>
            <a:xfrm flipH="1">
              <a:off x="1978043" y="2013289"/>
              <a:ext cx="12358" cy="18197"/>
            </a:xfrm>
            <a:custGeom>
              <a:avLst/>
              <a:gdLst/>
              <a:ahLst/>
              <a:cxnLst/>
              <a:rect l="l" t="t" r="r" b="b"/>
              <a:pathLst>
                <a:path w="436" h="642" extrusionOk="0">
                  <a:moveTo>
                    <a:pt x="323" y="1"/>
                  </a:moveTo>
                  <a:cubicBezTo>
                    <a:pt x="293" y="1"/>
                    <a:pt x="262" y="14"/>
                    <a:pt x="241" y="45"/>
                  </a:cubicBezTo>
                  <a:cubicBezTo>
                    <a:pt x="183" y="129"/>
                    <a:pt x="111" y="204"/>
                    <a:pt x="73" y="299"/>
                  </a:cubicBezTo>
                  <a:cubicBezTo>
                    <a:pt x="39" y="383"/>
                    <a:pt x="1" y="482"/>
                    <a:pt x="20" y="573"/>
                  </a:cubicBezTo>
                  <a:cubicBezTo>
                    <a:pt x="28" y="617"/>
                    <a:pt x="70" y="641"/>
                    <a:pt x="111" y="641"/>
                  </a:cubicBezTo>
                  <a:cubicBezTo>
                    <a:pt x="127" y="641"/>
                    <a:pt x="143" y="638"/>
                    <a:pt x="157" y="631"/>
                  </a:cubicBezTo>
                  <a:cubicBezTo>
                    <a:pt x="233" y="589"/>
                    <a:pt x="294" y="482"/>
                    <a:pt x="332" y="406"/>
                  </a:cubicBezTo>
                  <a:cubicBezTo>
                    <a:pt x="373" y="315"/>
                    <a:pt x="389" y="215"/>
                    <a:pt x="415" y="121"/>
                  </a:cubicBezTo>
                  <a:cubicBezTo>
                    <a:pt x="435" y="48"/>
                    <a:pt x="380" y="1"/>
                    <a:pt x="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53"/>
            <p:cNvSpPr/>
            <p:nvPr/>
          </p:nvSpPr>
          <p:spPr>
            <a:xfrm flipH="1">
              <a:off x="1925576" y="1964564"/>
              <a:ext cx="12557" cy="22534"/>
            </a:xfrm>
            <a:custGeom>
              <a:avLst/>
              <a:gdLst/>
              <a:ahLst/>
              <a:cxnLst/>
              <a:rect l="l" t="t" r="r" b="b"/>
              <a:pathLst>
                <a:path w="443" h="795" extrusionOk="0">
                  <a:moveTo>
                    <a:pt x="323" y="0"/>
                  </a:moveTo>
                  <a:cubicBezTo>
                    <a:pt x="294" y="0"/>
                    <a:pt x="266" y="15"/>
                    <a:pt x="248" y="49"/>
                  </a:cubicBezTo>
                  <a:cubicBezTo>
                    <a:pt x="153" y="246"/>
                    <a:pt x="1" y="494"/>
                    <a:pt x="35" y="722"/>
                  </a:cubicBezTo>
                  <a:cubicBezTo>
                    <a:pt x="44" y="771"/>
                    <a:pt x="87" y="794"/>
                    <a:pt x="129" y="794"/>
                  </a:cubicBezTo>
                  <a:cubicBezTo>
                    <a:pt x="156" y="794"/>
                    <a:pt x="183" y="785"/>
                    <a:pt x="202" y="767"/>
                  </a:cubicBezTo>
                  <a:cubicBezTo>
                    <a:pt x="359" y="620"/>
                    <a:pt x="385" y="327"/>
                    <a:pt x="427" y="125"/>
                  </a:cubicBezTo>
                  <a:cubicBezTo>
                    <a:pt x="442" y="57"/>
                    <a:pt x="381" y="0"/>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53"/>
            <p:cNvSpPr/>
            <p:nvPr/>
          </p:nvSpPr>
          <p:spPr>
            <a:xfrm flipH="1">
              <a:off x="1932492" y="2017002"/>
              <a:ext cx="8759" cy="15165"/>
            </a:xfrm>
            <a:custGeom>
              <a:avLst/>
              <a:gdLst/>
              <a:ahLst/>
              <a:cxnLst/>
              <a:rect l="l" t="t" r="r" b="b"/>
              <a:pathLst>
                <a:path w="309" h="535" extrusionOk="0">
                  <a:moveTo>
                    <a:pt x="211" y="1"/>
                  </a:moveTo>
                  <a:cubicBezTo>
                    <a:pt x="174" y="1"/>
                    <a:pt x="138" y="21"/>
                    <a:pt x="130" y="66"/>
                  </a:cubicBezTo>
                  <a:cubicBezTo>
                    <a:pt x="114" y="135"/>
                    <a:pt x="92" y="207"/>
                    <a:pt x="65" y="271"/>
                  </a:cubicBezTo>
                  <a:cubicBezTo>
                    <a:pt x="39" y="351"/>
                    <a:pt x="0" y="400"/>
                    <a:pt x="39" y="484"/>
                  </a:cubicBezTo>
                  <a:cubicBezTo>
                    <a:pt x="54" y="514"/>
                    <a:pt x="92" y="535"/>
                    <a:pt x="126" y="535"/>
                  </a:cubicBezTo>
                  <a:cubicBezTo>
                    <a:pt x="135" y="535"/>
                    <a:pt x="145" y="533"/>
                    <a:pt x="153" y="530"/>
                  </a:cubicBezTo>
                  <a:cubicBezTo>
                    <a:pt x="248" y="500"/>
                    <a:pt x="263" y="419"/>
                    <a:pt x="281" y="332"/>
                  </a:cubicBezTo>
                  <a:cubicBezTo>
                    <a:pt x="301" y="252"/>
                    <a:pt x="304" y="172"/>
                    <a:pt x="309" y="89"/>
                  </a:cubicBezTo>
                  <a:cubicBezTo>
                    <a:pt x="309" y="33"/>
                    <a:pt x="259"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53"/>
            <p:cNvSpPr/>
            <p:nvPr/>
          </p:nvSpPr>
          <p:spPr>
            <a:xfrm flipH="1">
              <a:off x="1895304" y="2003850"/>
              <a:ext cx="13521" cy="24717"/>
            </a:xfrm>
            <a:custGeom>
              <a:avLst/>
              <a:gdLst/>
              <a:ahLst/>
              <a:cxnLst/>
              <a:rect l="l" t="t" r="r" b="b"/>
              <a:pathLst>
                <a:path w="477" h="872" extrusionOk="0">
                  <a:moveTo>
                    <a:pt x="360" y="1"/>
                  </a:moveTo>
                  <a:cubicBezTo>
                    <a:pt x="326" y="1"/>
                    <a:pt x="294" y="17"/>
                    <a:pt x="278" y="55"/>
                  </a:cubicBezTo>
                  <a:cubicBezTo>
                    <a:pt x="225" y="169"/>
                    <a:pt x="172" y="283"/>
                    <a:pt x="123" y="404"/>
                  </a:cubicBezTo>
                  <a:cubicBezTo>
                    <a:pt x="73" y="526"/>
                    <a:pt x="1" y="632"/>
                    <a:pt x="27" y="766"/>
                  </a:cubicBezTo>
                  <a:cubicBezTo>
                    <a:pt x="41" y="832"/>
                    <a:pt x="106" y="872"/>
                    <a:pt x="169" y="872"/>
                  </a:cubicBezTo>
                  <a:cubicBezTo>
                    <a:pt x="193" y="872"/>
                    <a:pt x="217" y="866"/>
                    <a:pt x="237" y="853"/>
                  </a:cubicBezTo>
                  <a:cubicBezTo>
                    <a:pt x="355" y="781"/>
                    <a:pt x="385" y="636"/>
                    <a:pt x="423" y="511"/>
                  </a:cubicBezTo>
                  <a:cubicBezTo>
                    <a:pt x="461" y="374"/>
                    <a:pt x="472" y="245"/>
                    <a:pt x="476" y="108"/>
                  </a:cubicBezTo>
                  <a:cubicBezTo>
                    <a:pt x="476" y="44"/>
                    <a:pt x="416" y="1"/>
                    <a:pt x="3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53"/>
            <p:cNvSpPr/>
            <p:nvPr/>
          </p:nvSpPr>
          <p:spPr>
            <a:xfrm flipH="1">
              <a:off x="1886715" y="1960595"/>
              <a:ext cx="13917" cy="14428"/>
            </a:xfrm>
            <a:custGeom>
              <a:avLst/>
              <a:gdLst/>
              <a:ahLst/>
              <a:cxnLst/>
              <a:rect l="l" t="t" r="r" b="b"/>
              <a:pathLst>
                <a:path w="491" h="509" extrusionOk="0">
                  <a:moveTo>
                    <a:pt x="343" y="0"/>
                  </a:moveTo>
                  <a:cubicBezTo>
                    <a:pt x="297" y="0"/>
                    <a:pt x="254" y="26"/>
                    <a:pt x="225" y="67"/>
                  </a:cubicBezTo>
                  <a:cubicBezTo>
                    <a:pt x="149" y="170"/>
                    <a:pt x="1" y="395"/>
                    <a:pt x="164" y="493"/>
                  </a:cubicBezTo>
                  <a:cubicBezTo>
                    <a:pt x="182" y="504"/>
                    <a:pt x="203" y="508"/>
                    <a:pt x="225" y="508"/>
                  </a:cubicBezTo>
                  <a:cubicBezTo>
                    <a:pt x="251" y="508"/>
                    <a:pt x="277" y="502"/>
                    <a:pt x="297" y="489"/>
                  </a:cubicBezTo>
                  <a:cubicBezTo>
                    <a:pt x="347" y="459"/>
                    <a:pt x="370" y="409"/>
                    <a:pt x="385" y="356"/>
                  </a:cubicBezTo>
                  <a:cubicBezTo>
                    <a:pt x="400" y="300"/>
                    <a:pt x="422" y="249"/>
                    <a:pt x="453" y="200"/>
                  </a:cubicBezTo>
                  <a:cubicBezTo>
                    <a:pt x="491" y="135"/>
                    <a:pt x="468" y="56"/>
                    <a:pt x="408" y="18"/>
                  </a:cubicBezTo>
                  <a:cubicBezTo>
                    <a:pt x="386" y="6"/>
                    <a:pt x="364" y="0"/>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53"/>
            <p:cNvSpPr/>
            <p:nvPr/>
          </p:nvSpPr>
          <p:spPr>
            <a:xfrm flipH="1">
              <a:off x="1856528" y="2063346"/>
              <a:ext cx="11026" cy="16894"/>
            </a:xfrm>
            <a:custGeom>
              <a:avLst/>
              <a:gdLst/>
              <a:ahLst/>
              <a:cxnLst/>
              <a:rect l="l" t="t" r="r" b="b"/>
              <a:pathLst>
                <a:path w="389" h="596" extrusionOk="0">
                  <a:moveTo>
                    <a:pt x="330" y="0"/>
                  </a:moveTo>
                  <a:cubicBezTo>
                    <a:pt x="310" y="0"/>
                    <a:pt x="289" y="9"/>
                    <a:pt x="275" y="28"/>
                  </a:cubicBezTo>
                  <a:cubicBezTo>
                    <a:pt x="222" y="100"/>
                    <a:pt x="180" y="179"/>
                    <a:pt x="127" y="252"/>
                  </a:cubicBezTo>
                  <a:cubicBezTo>
                    <a:pt x="77" y="325"/>
                    <a:pt x="1" y="397"/>
                    <a:pt x="13" y="492"/>
                  </a:cubicBezTo>
                  <a:cubicBezTo>
                    <a:pt x="16" y="546"/>
                    <a:pt x="57" y="595"/>
                    <a:pt x="113" y="595"/>
                  </a:cubicBezTo>
                  <a:cubicBezTo>
                    <a:pt x="123" y="595"/>
                    <a:pt x="134" y="594"/>
                    <a:pt x="145" y="590"/>
                  </a:cubicBezTo>
                  <a:cubicBezTo>
                    <a:pt x="252" y="556"/>
                    <a:pt x="290" y="453"/>
                    <a:pt x="324" y="355"/>
                  </a:cubicBezTo>
                  <a:cubicBezTo>
                    <a:pt x="362" y="256"/>
                    <a:pt x="389" y="160"/>
                    <a:pt x="385" y="58"/>
                  </a:cubicBezTo>
                  <a:cubicBezTo>
                    <a:pt x="385" y="20"/>
                    <a:pt x="358"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53"/>
            <p:cNvSpPr/>
            <p:nvPr/>
          </p:nvSpPr>
          <p:spPr>
            <a:xfrm flipH="1">
              <a:off x="1888189" y="2065018"/>
              <a:ext cx="16667" cy="21571"/>
            </a:xfrm>
            <a:custGeom>
              <a:avLst/>
              <a:gdLst/>
              <a:ahLst/>
              <a:cxnLst/>
              <a:rect l="l" t="t" r="r" b="b"/>
              <a:pathLst>
                <a:path w="588" h="761" extrusionOk="0">
                  <a:moveTo>
                    <a:pt x="443" y="1"/>
                  </a:moveTo>
                  <a:cubicBezTo>
                    <a:pt x="416" y="1"/>
                    <a:pt x="390" y="10"/>
                    <a:pt x="371" y="33"/>
                  </a:cubicBezTo>
                  <a:cubicBezTo>
                    <a:pt x="298" y="120"/>
                    <a:pt x="234" y="208"/>
                    <a:pt x="169" y="299"/>
                  </a:cubicBezTo>
                  <a:cubicBezTo>
                    <a:pt x="108" y="394"/>
                    <a:pt x="36" y="485"/>
                    <a:pt x="17" y="600"/>
                  </a:cubicBezTo>
                  <a:cubicBezTo>
                    <a:pt x="0" y="694"/>
                    <a:pt x="65" y="760"/>
                    <a:pt x="142" y="760"/>
                  </a:cubicBezTo>
                  <a:cubicBezTo>
                    <a:pt x="174" y="760"/>
                    <a:pt x="207" y="749"/>
                    <a:pt x="238" y="725"/>
                  </a:cubicBezTo>
                  <a:cubicBezTo>
                    <a:pt x="329" y="657"/>
                    <a:pt x="371" y="550"/>
                    <a:pt x="424" y="448"/>
                  </a:cubicBezTo>
                  <a:cubicBezTo>
                    <a:pt x="473" y="349"/>
                    <a:pt x="519" y="250"/>
                    <a:pt x="557" y="143"/>
                  </a:cubicBezTo>
                  <a:cubicBezTo>
                    <a:pt x="587" y="69"/>
                    <a:pt x="513" y="1"/>
                    <a:pt x="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53"/>
            <p:cNvSpPr/>
            <p:nvPr/>
          </p:nvSpPr>
          <p:spPr>
            <a:xfrm flipH="1">
              <a:off x="1913218" y="2125677"/>
              <a:ext cx="16780" cy="22109"/>
            </a:xfrm>
            <a:custGeom>
              <a:avLst/>
              <a:gdLst/>
              <a:ahLst/>
              <a:cxnLst/>
              <a:rect l="l" t="t" r="r" b="b"/>
              <a:pathLst>
                <a:path w="592" h="780" extrusionOk="0">
                  <a:moveTo>
                    <a:pt x="472" y="1"/>
                  </a:moveTo>
                  <a:cubicBezTo>
                    <a:pt x="441" y="1"/>
                    <a:pt x="410" y="14"/>
                    <a:pt x="391" y="45"/>
                  </a:cubicBezTo>
                  <a:cubicBezTo>
                    <a:pt x="337" y="144"/>
                    <a:pt x="272" y="239"/>
                    <a:pt x="208" y="334"/>
                  </a:cubicBezTo>
                  <a:cubicBezTo>
                    <a:pt x="140" y="430"/>
                    <a:pt x="94" y="524"/>
                    <a:pt x="40" y="627"/>
                  </a:cubicBezTo>
                  <a:cubicBezTo>
                    <a:pt x="1" y="704"/>
                    <a:pt x="62" y="779"/>
                    <a:pt x="132" y="779"/>
                  </a:cubicBezTo>
                  <a:cubicBezTo>
                    <a:pt x="155" y="779"/>
                    <a:pt x="179" y="771"/>
                    <a:pt x="200" y="753"/>
                  </a:cubicBezTo>
                  <a:cubicBezTo>
                    <a:pt x="300" y="661"/>
                    <a:pt x="372" y="585"/>
                    <a:pt x="432" y="463"/>
                  </a:cubicBezTo>
                  <a:cubicBezTo>
                    <a:pt x="486" y="349"/>
                    <a:pt x="528" y="239"/>
                    <a:pt x="569" y="121"/>
                  </a:cubicBezTo>
                  <a:cubicBezTo>
                    <a:pt x="592" y="51"/>
                    <a:pt x="532" y="1"/>
                    <a:pt x="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53"/>
            <p:cNvSpPr/>
            <p:nvPr/>
          </p:nvSpPr>
          <p:spPr>
            <a:xfrm flipH="1">
              <a:off x="1869396" y="2120433"/>
              <a:ext cx="18396" cy="22052"/>
            </a:xfrm>
            <a:custGeom>
              <a:avLst/>
              <a:gdLst/>
              <a:ahLst/>
              <a:cxnLst/>
              <a:rect l="l" t="t" r="r" b="b"/>
              <a:pathLst>
                <a:path w="649" h="778" extrusionOk="0">
                  <a:moveTo>
                    <a:pt x="488" y="1"/>
                  </a:moveTo>
                  <a:cubicBezTo>
                    <a:pt x="447" y="1"/>
                    <a:pt x="405" y="18"/>
                    <a:pt x="380" y="59"/>
                  </a:cubicBezTo>
                  <a:cubicBezTo>
                    <a:pt x="320" y="158"/>
                    <a:pt x="248" y="250"/>
                    <a:pt x="179" y="344"/>
                  </a:cubicBezTo>
                  <a:cubicBezTo>
                    <a:pt x="106" y="443"/>
                    <a:pt x="0" y="527"/>
                    <a:pt x="42" y="664"/>
                  </a:cubicBezTo>
                  <a:cubicBezTo>
                    <a:pt x="65" y="729"/>
                    <a:pt x="122" y="778"/>
                    <a:pt x="194" y="778"/>
                  </a:cubicBezTo>
                  <a:cubicBezTo>
                    <a:pt x="350" y="774"/>
                    <a:pt x="403" y="637"/>
                    <a:pt x="468" y="511"/>
                  </a:cubicBezTo>
                  <a:cubicBezTo>
                    <a:pt x="529" y="397"/>
                    <a:pt x="571" y="280"/>
                    <a:pt x="616" y="158"/>
                  </a:cubicBezTo>
                  <a:cubicBezTo>
                    <a:pt x="649" y="65"/>
                    <a:pt x="568" y="1"/>
                    <a:pt x="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53"/>
            <p:cNvSpPr/>
            <p:nvPr/>
          </p:nvSpPr>
          <p:spPr>
            <a:xfrm flipH="1">
              <a:off x="1952872" y="2122445"/>
              <a:ext cx="11763" cy="14938"/>
            </a:xfrm>
            <a:custGeom>
              <a:avLst/>
              <a:gdLst/>
              <a:ahLst/>
              <a:cxnLst/>
              <a:rect l="l" t="t" r="r" b="b"/>
              <a:pathLst>
                <a:path w="415" h="527" extrusionOk="0">
                  <a:moveTo>
                    <a:pt x="259" y="0"/>
                  </a:moveTo>
                  <a:cubicBezTo>
                    <a:pt x="226" y="0"/>
                    <a:pt x="194" y="14"/>
                    <a:pt x="171" y="49"/>
                  </a:cubicBezTo>
                  <a:cubicBezTo>
                    <a:pt x="134" y="117"/>
                    <a:pt x="95" y="186"/>
                    <a:pt x="65" y="254"/>
                  </a:cubicBezTo>
                  <a:cubicBezTo>
                    <a:pt x="34" y="326"/>
                    <a:pt x="1" y="395"/>
                    <a:pt x="12" y="471"/>
                  </a:cubicBezTo>
                  <a:cubicBezTo>
                    <a:pt x="19" y="509"/>
                    <a:pt x="50" y="526"/>
                    <a:pt x="82" y="526"/>
                  </a:cubicBezTo>
                  <a:cubicBezTo>
                    <a:pt x="104" y="526"/>
                    <a:pt x="126" y="519"/>
                    <a:pt x="141" y="505"/>
                  </a:cubicBezTo>
                  <a:cubicBezTo>
                    <a:pt x="190" y="463"/>
                    <a:pt x="213" y="388"/>
                    <a:pt x="244" y="330"/>
                  </a:cubicBezTo>
                  <a:cubicBezTo>
                    <a:pt x="278" y="270"/>
                    <a:pt x="316" y="212"/>
                    <a:pt x="358" y="159"/>
                  </a:cubicBezTo>
                  <a:cubicBezTo>
                    <a:pt x="414" y="82"/>
                    <a:pt x="336" y="0"/>
                    <a:pt x="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53"/>
            <p:cNvSpPr/>
            <p:nvPr/>
          </p:nvSpPr>
          <p:spPr>
            <a:xfrm flipH="1">
              <a:off x="1959760" y="2188234"/>
              <a:ext cx="12103" cy="13209"/>
            </a:xfrm>
            <a:custGeom>
              <a:avLst/>
              <a:gdLst/>
              <a:ahLst/>
              <a:cxnLst/>
              <a:rect l="l" t="t" r="r" b="b"/>
              <a:pathLst>
                <a:path w="427" h="466" extrusionOk="0">
                  <a:moveTo>
                    <a:pt x="291" y="1"/>
                  </a:moveTo>
                  <a:cubicBezTo>
                    <a:pt x="269" y="1"/>
                    <a:pt x="246" y="10"/>
                    <a:pt x="229" y="32"/>
                  </a:cubicBezTo>
                  <a:cubicBezTo>
                    <a:pt x="187" y="81"/>
                    <a:pt x="145" y="134"/>
                    <a:pt x="103" y="188"/>
                  </a:cubicBezTo>
                  <a:cubicBezTo>
                    <a:pt x="54" y="245"/>
                    <a:pt x="5" y="294"/>
                    <a:pt x="1" y="370"/>
                  </a:cubicBezTo>
                  <a:cubicBezTo>
                    <a:pt x="1" y="419"/>
                    <a:pt x="49" y="466"/>
                    <a:pt x="96" y="466"/>
                  </a:cubicBezTo>
                  <a:cubicBezTo>
                    <a:pt x="104" y="466"/>
                    <a:pt x="111" y="464"/>
                    <a:pt x="119" y="462"/>
                  </a:cubicBezTo>
                  <a:cubicBezTo>
                    <a:pt x="194" y="435"/>
                    <a:pt x="225" y="374"/>
                    <a:pt x="267" y="313"/>
                  </a:cubicBezTo>
                  <a:cubicBezTo>
                    <a:pt x="305" y="260"/>
                    <a:pt x="343" y="203"/>
                    <a:pt x="381" y="150"/>
                  </a:cubicBezTo>
                  <a:cubicBezTo>
                    <a:pt x="426" y="81"/>
                    <a:pt x="357" y="1"/>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53"/>
            <p:cNvSpPr/>
            <p:nvPr/>
          </p:nvSpPr>
          <p:spPr>
            <a:xfrm flipH="1">
              <a:off x="1917328" y="2174005"/>
              <a:ext cx="15051" cy="25312"/>
            </a:xfrm>
            <a:custGeom>
              <a:avLst/>
              <a:gdLst/>
              <a:ahLst/>
              <a:cxnLst/>
              <a:rect l="l" t="t" r="r" b="b"/>
              <a:pathLst>
                <a:path w="531" h="893" extrusionOk="0">
                  <a:moveTo>
                    <a:pt x="414" y="0"/>
                  </a:moveTo>
                  <a:cubicBezTo>
                    <a:pt x="382" y="0"/>
                    <a:pt x="351" y="16"/>
                    <a:pt x="330" y="51"/>
                  </a:cubicBezTo>
                  <a:cubicBezTo>
                    <a:pt x="261" y="169"/>
                    <a:pt x="182" y="279"/>
                    <a:pt x="121" y="404"/>
                  </a:cubicBezTo>
                  <a:cubicBezTo>
                    <a:pt x="68" y="515"/>
                    <a:pt x="3" y="652"/>
                    <a:pt x="3" y="773"/>
                  </a:cubicBezTo>
                  <a:cubicBezTo>
                    <a:pt x="0" y="834"/>
                    <a:pt x="61" y="892"/>
                    <a:pt x="122" y="892"/>
                  </a:cubicBezTo>
                  <a:cubicBezTo>
                    <a:pt x="141" y="892"/>
                    <a:pt x="161" y="886"/>
                    <a:pt x="178" y="872"/>
                  </a:cubicBezTo>
                  <a:cubicBezTo>
                    <a:pt x="395" y="705"/>
                    <a:pt x="456" y="378"/>
                    <a:pt x="516" y="127"/>
                  </a:cubicBezTo>
                  <a:cubicBezTo>
                    <a:pt x="531" y="55"/>
                    <a:pt x="473" y="0"/>
                    <a:pt x="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53"/>
            <p:cNvSpPr/>
            <p:nvPr/>
          </p:nvSpPr>
          <p:spPr>
            <a:xfrm flipH="1">
              <a:off x="1940571" y="2217061"/>
              <a:ext cx="18849" cy="22478"/>
            </a:xfrm>
            <a:custGeom>
              <a:avLst/>
              <a:gdLst/>
              <a:ahLst/>
              <a:cxnLst/>
              <a:rect l="l" t="t" r="r" b="b"/>
              <a:pathLst>
                <a:path w="665" h="793" extrusionOk="0">
                  <a:moveTo>
                    <a:pt x="539" y="1"/>
                  </a:moveTo>
                  <a:cubicBezTo>
                    <a:pt x="512" y="1"/>
                    <a:pt x="485" y="10"/>
                    <a:pt x="466" y="30"/>
                  </a:cubicBezTo>
                  <a:cubicBezTo>
                    <a:pt x="380" y="129"/>
                    <a:pt x="299" y="228"/>
                    <a:pt x="215" y="326"/>
                  </a:cubicBezTo>
                  <a:cubicBezTo>
                    <a:pt x="140" y="417"/>
                    <a:pt x="48" y="543"/>
                    <a:pt x="18" y="661"/>
                  </a:cubicBezTo>
                  <a:cubicBezTo>
                    <a:pt x="1" y="737"/>
                    <a:pt x="57" y="793"/>
                    <a:pt x="127" y="793"/>
                  </a:cubicBezTo>
                  <a:cubicBezTo>
                    <a:pt x="135" y="793"/>
                    <a:pt x="143" y="792"/>
                    <a:pt x="151" y="791"/>
                  </a:cubicBezTo>
                  <a:cubicBezTo>
                    <a:pt x="292" y="768"/>
                    <a:pt x="425" y="638"/>
                    <a:pt x="501" y="524"/>
                  </a:cubicBezTo>
                  <a:cubicBezTo>
                    <a:pt x="592" y="387"/>
                    <a:pt x="634" y="270"/>
                    <a:pt x="657" y="110"/>
                  </a:cubicBezTo>
                  <a:cubicBezTo>
                    <a:pt x="664" y="45"/>
                    <a:pt x="600" y="1"/>
                    <a:pt x="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53"/>
            <p:cNvSpPr/>
            <p:nvPr/>
          </p:nvSpPr>
          <p:spPr>
            <a:xfrm flipH="1">
              <a:off x="1979687" y="2254335"/>
              <a:ext cx="22109" cy="23498"/>
            </a:xfrm>
            <a:custGeom>
              <a:avLst/>
              <a:gdLst/>
              <a:ahLst/>
              <a:cxnLst/>
              <a:rect l="l" t="t" r="r" b="b"/>
              <a:pathLst>
                <a:path w="780" h="829" extrusionOk="0">
                  <a:moveTo>
                    <a:pt x="624" y="0"/>
                  </a:moveTo>
                  <a:cubicBezTo>
                    <a:pt x="600" y="0"/>
                    <a:pt x="575" y="9"/>
                    <a:pt x="555" y="30"/>
                  </a:cubicBezTo>
                  <a:cubicBezTo>
                    <a:pt x="350" y="251"/>
                    <a:pt x="136" y="460"/>
                    <a:pt x="19" y="741"/>
                  </a:cubicBezTo>
                  <a:cubicBezTo>
                    <a:pt x="1" y="786"/>
                    <a:pt x="46" y="828"/>
                    <a:pt x="88" y="828"/>
                  </a:cubicBezTo>
                  <a:cubicBezTo>
                    <a:pt x="100" y="828"/>
                    <a:pt x="112" y="825"/>
                    <a:pt x="122" y="818"/>
                  </a:cubicBezTo>
                  <a:cubicBezTo>
                    <a:pt x="380" y="654"/>
                    <a:pt x="547" y="399"/>
                    <a:pt x="722" y="164"/>
                  </a:cubicBezTo>
                  <a:cubicBezTo>
                    <a:pt x="780" y="89"/>
                    <a:pt x="701" y="0"/>
                    <a:pt x="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53"/>
            <p:cNvSpPr/>
            <p:nvPr/>
          </p:nvSpPr>
          <p:spPr>
            <a:xfrm flipH="1">
              <a:off x="2018604" y="2338491"/>
              <a:ext cx="27721" cy="10261"/>
            </a:xfrm>
            <a:custGeom>
              <a:avLst/>
              <a:gdLst/>
              <a:ahLst/>
              <a:cxnLst/>
              <a:rect l="l" t="t" r="r" b="b"/>
              <a:pathLst>
                <a:path w="978" h="362" extrusionOk="0">
                  <a:moveTo>
                    <a:pt x="397" y="0"/>
                  </a:moveTo>
                  <a:cubicBezTo>
                    <a:pt x="299" y="0"/>
                    <a:pt x="200" y="11"/>
                    <a:pt x="107" y="27"/>
                  </a:cubicBezTo>
                  <a:cubicBezTo>
                    <a:pt x="1" y="42"/>
                    <a:pt x="24" y="187"/>
                    <a:pt x="107" y="217"/>
                  </a:cubicBezTo>
                  <a:cubicBezTo>
                    <a:pt x="292" y="284"/>
                    <a:pt x="500" y="361"/>
                    <a:pt x="704" y="361"/>
                  </a:cubicBezTo>
                  <a:cubicBezTo>
                    <a:pt x="764" y="361"/>
                    <a:pt x="824" y="355"/>
                    <a:pt x="882" y="339"/>
                  </a:cubicBezTo>
                  <a:cubicBezTo>
                    <a:pt x="951" y="324"/>
                    <a:pt x="977" y="229"/>
                    <a:pt x="924" y="176"/>
                  </a:cubicBezTo>
                  <a:cubicBezTo>
                    <a:pt x="781" y="42"/>
                    <a:pt x="590"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53"/>
            <p:cNvSpPr/>
            <p:nvPr/>
          </p:nvSpPr>
          <p:spPr>
            <a:xfrm flipH="1">
              <a:off x="1967725" y="2332453"/>
              <a:ext cx="22874" cy="8787"/>
            </a:xfrm>
            <a:custGeom>
              <a:avLst/>
              <a:gdLst/>
              <a:ahLst/>
              <a:cxnLst/>
              <a:rect l="l" t="t" r="r" b="b"/>
              <a:pathLst>
                <a:path w="807" h="310" extrusionOk="0">
                  <a:moveTo>
                    <a:pt x="438" y="1"/>
                  </a:moveTo>
                  <a:cubicBezTo>
                    <a:pt x="327" y="1"/>
                    <a:pt x="213" y="19"/>
                    <a:pt x="111" y="47"/>
                  </a:cubicBezTo>
                  <a:cubicBezTo>
                    <a:pt x="0" y="77"/>
                    <a:pt x="23" y="244"/>
                    <a:pt x="134" y="244"/>
                  </a:cubicBezTo>
                  <a:cubicBezTo>
                    <a:pt x="146" y="243"/>
                    <a:pt x="158" y="243"/>
                    <a:pt x="170" y="243"/>
                  </a:cubicBezTo>
                  <a:cubicBezTo>
                    <a:pt x="255" y="243"/>
                    <a:pt x="335" y="254"/>
                    <a:pt x="418" y="266"/>
                  </a:cubicBezTo>
                  <a:cubicBezTo>
                    <a:pt x="489" y="281"/>
                    <a:pt x="555" y="310"/>
                    <a:pt x="622" y="310"/>
                  </a:cubicBezTo>
                  <a:cubicBezTo>
                    <a:pt x="646" y="310"/>
                    <a:pt x="669" y="306"/>
                    <a:pt x="692" y="297"/>
                  </a:cubicBezTo>
                  <a:cubicBezTo>
                    <a:pt x="783" y="259"/>
                    <a:pt x="806" y="168"/>
                    <a:pt x="750" y="92"/>
                  </a:cubicBezTo>
                  <a:cubicBezTo>
                    <a:pt x="681" y="5"/>
                    <a:pt x="540" y="1"/>
                    <a:pt x="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53"/>
            <p:cNvSpPr/>
            <p:nvPr/>
          </p:nvSpPr>
          <p:spPr>
            <a:xfrm flipH="1">
              <a:off x="2006331" y="2292884"/>
              <a:ext cx="17517" cy="13946"/>
            </a:xfrm>
            <a:custGeom>
              <a:avLst/>
              <a:gdLst/>
              <a:ahLst/>
              <a:cxnLst/>
              <a:rect l="l" t="t" r="r" b="b"/>
              <a:pathLst>
                <a:path w="618" h="492" extrusionOk="0">
                  <a:moveTo>
                    <a:pt x="489" y="1"/>
                  </a:moveTo>
                  <a:cubicBezTo>
                    <a:pt x="390" y="5"/>
                    <a:pt x="333" y="69"/>
                    <a:pt x="265" y="127"/>
                  </a:cubicBezTo>
                  <a:cubicBezTo>
                    <a:pt x="203" y="180"/>
                    <a:pt x="143" y="233"/>
                    <a:pt x="82" y="286"/>
                  </a:cubicBezTo>
                  <a:cubicBezTo>
                    <a:pt x="0" y="359"/>
                    <a:pt x="77" y="491"/>
                    <a:pt x="169" y="491"/>
                  </a:cubicBezTo>
                  <a:cubicBezTo>
                    <a:pt x="188" y="491"/>
                    <a:pt x="207" y="486"/>
                    <a:pt x="226" y="473"/>
                  </a:cubicBezTo>
                  <a:cubicBezTo>
                    <a:pt x="291" y="427"/>
                    <a:pt x="356" y="378"/>
                    <a:pt x="424" y="332"/>
                  </a:cubicBezTo>
                  <a:cubicBezTo>
                    <a:pt x="496" y="283"/>
                    <a:pt x="577" y="241"/>
                    <a:pt x="599" y="150"/>
                  </a:cubicBezTo>
                  <a:cubicBezTo>
                    <a:pt x="618" y="77"/>
                    <a:pt x="565"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53"/>
            <p:cNvSpPr/>
            <p:nvPr/>
          </p:nvSpPr>
          <p:spPr>
            <a:xfrm flipH="1">
              <a:off x="1944029" y="2357539"/>
              <a:ext cx="25170" cy="12047"/>
            </a:xfrm>
            <a:custGeom>
              <a:avLst/>
              <a:gdLst/>
              <a:ahLst/>
              <a:cxnLst/>
              <a:rect l="l" t="t" r="r" b="b"/>
              <a:pathLst>
                <a:path w="888" h="425" extrusionOk="0">
                  <a:moveTo>
                    <a:pt x="121" y="0"/>
                  </a:moveTo>
                  <a:cubicBezTo>
                    <a:pt x="25" y="0"/>
                    <a:pt x="1" y="150"/>
                    <a:pt x="100" y="192"/>
                  </a:cubicBezTo>
                  <a:cubicBezTo>
                    <a:pt x="211" y="234"/>
                    <a:pt x="321" y="279"/>
                    <a:pt x="432" y="325"/>
                  </a:cubicBezTo>
                  <a:cubicBezTo>
                    <a:pt x="523" y="363"/>
                    <a:pt x="625" y="425"/>
                    <a:pt x="727" y="425"/>
                  </a:cubicBezTo>
                  <a:cubicBezTo>
                    <a:pt x="735" y="425"/>
                    <a:pt x="743" y="424"/>
                    <a:pt x="751" y="423"/>
                  </a:cubicBezTo>
                  <a:cubicBezTo>
                    <a:pt x="834" y="416"/>
                    <a:pt x="888" y="317"/>
                    <a:pt x="819" y="252"/>
                  </a:cubicBezTo>
                  <a:cubicBezTo>
                    <a:pt x="739" y="169"/>
                    <a:pt x="621" y="150"/>
                    <a:pt x="511" y="115"/>
                  </a:cubicBezTo>
                  <a:cubicBezTo>
                    <a:pt x="393" y="81"/>
                    <a:pt x="272" y="43"/>
                    <a:pt x="154" y="6"/>
                  </a:cubicBezTo>
                  <a:cubicBezTo>
                    <a:pt x="143" y="2"/>
                    <a:pt x="132"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53"/>
            <p:cNvSpPr/>
            <p:nvPr/>
          </p:nvSpPr>
          <p:spPr>
            <a:xfrm flipH="1">
              <a:off x="1883144" y="2349120"/>
              <a:ext cx="28940" cy="13379"/>
            </a:xfrm>
            <a:custGeom>
              <a:avLst/>
              <a:gdLst/>
              <a:ahLst/>
              <a:cxnLst/>
              <a:rect l="l" t="t" r="r" b="b"/>
              <a:pathLst>
                <a:path w="1021" h="472" extrusionOk="0">
                  <a:moveTo>
                    <a:pt x="192" y="0"/>
                  </a:moveTo>
                  <a:cubicBezTo>
                    <a:pt x="80" y="0"/>
                    <a:pt x="1" y="157"/>
                    <a:pt x="119" y="215"/>
                  </a:cubicBezTo>
                  <a:cubicBezTo>
                    <a:pt x="317" y="312"/>
                    <a:pt x="580" y="471"/>
                    <a:pt x="817" y="471"/>
                  </a:cubicBezTo>
                  <a:cubicBezTo>
                    <a:pt x="849" y="471"/>
                    <a:pt x="880" y="468"/>
                    <a:pt x="910" y="462"/>
                  </a:cubicBezTo>
                  <a:cubicBezTo>
                    <a:pt x="1002" y="439"/>
                    <a:pt x="1021" y="321"/>
                    <a:pt x="963" y="257"/>
                  </a:cubicBezTo>
                  <a:cubicBezTo>
                    <a:pt x="880" y="166"/>
                    <a:pt x="735" y="127"/>
                    <a:pt x="621" y="93"/>
                  </a:cubicBezTo>
                  <a:cubicBezTo>
                    <a:pt x="484" y="52"/>
                    <a:pt x="347" y="29"/>
                    <a:pt x="211" y="1"/>
                  </a:cubicBezTo>
                  <a:cubicBezTo>
                    <a:pt x="204" y="1"/>
                    <a:pt x="198" y="0"/>
                    <a:pt x="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53"/>
            <p:cNvSpPr/>
            <p:nvPr/>
          </p:nvSpPr>
          <p:spPr>
            <a:xfrm flipH="1">
              <a:off x="1890995" y="2377749"/>
              <a:ext cx="20040" cy="10289"/>
            </a:xfrm>
            <a:custGeom>
              <a:avLst/>
              <a:gdLst/>
              <a:ahLst/>
              <a:cxnLst/>
              <a:rect l="l" t="t" r="r" b="b"/>
              <a:pathLst>
                <a:path w="707" h="363" extrusionOk="0">
                  <a:moveTo>
                    <a:pt x="175" y="0"/>
                  </a:moveTo>
                  <a:cubicBezTo>
                    <a:pt x="70" y="0"/>
                    <a:pt x="1" y="148"/>
                    <a:pt x="113" y="200"/>
                  </a:cubicBezTo>
                  <a:cubicBezTo>
                    <a:pt x="193" y="242"/>
                    <a:pt x="273" y="277"/>
                    <a:pt x="356" y="311"/>
                  </a:cubicBezTo>
                  <a:cubicBezTo>
                    <a:pt x="423" y="336"/>
                    <a:pt x="490" y="362"/>
                    <a:pt x="561" y="362"/>
                  </a:cubicBezTo>
                  <a:cubicBezTo>
                    <a:pt x="579" y="362"/>
                    <a:pt x="597" y="360"/>
                    <a:pt x="615" y="356"/>
                  </a:cubicBezTo>
                  <a:cubicBezTo>
                    <a:pt x="684" y="342"/>
                    <a:pt x="706" y="242"/>
                    <a:pt x="657" y="197"/>
                  </a:cubicBezTo>
                  <a:cubicBezTo>
                    <a:pt x="596" y="140"/>
                    <a:pt x="520" y="128"/>
                    <a:pt x="444" y="102"/>
                  </a:cubicBezTo>
                  <a:cubicBezTo>
                    <a:pt x="368" y="75"/>
                    <a:pt x="296" y="45"/>
                    <a:pt x="224" y="11"/>
                  </a:cubicBezTo>
                  <a:cubicBezTo>
                    <a:pt x="207" y="3"/>
                    <a:pt x="191"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53"/>
            <p:cNvSpPr/>
            <p:nvPr/>
          </p:nvSpPr>
          <p:spPr>
            <a:xfrm flipH="1">
              <a:off x="1811799" y="2363605"/>
              <a:ext cx="28005" cy="15561"/>
            </a:xfrm>
            <a:custGeom>
              <a:avLst/>
              <a:gdLst/>
              <a:ahLst/>
              <a:cxnLst/>
              <a:rect l="l" t="t" r="r" b="b"/>
              <a:pathLst>
                <a:path w="988" h="549" extrusionOk="0">
                  <a:moveTo>
                    <a:pt x="166" y="0"/>
                  </a:moveTo>
                  <a:cubicBezTo>
                    <a:pt x="59" y="0"/>
                    <a:pt x="0" y="174"/>
                    <a:pt x="110" y="232"/>
                  </a:cubicBezTo>
                  <a:cubicBezTo>
                    <a:pt x="227" y="293"/>
                    <a:pt x="345" y="357"/>
                    <a:pt x="463" y="415"/>
                  </a:cubicBezTo>
                  <a:cubicBezTo>
                    <a:pt x="569" y="469"/>
                    <a:pt x="674" y="548"/>
                    <a:pt x="793" y="548"/>
                  </a:cubicBezTo>
                  <a:cubicBezTo>
                    <a:pt x="798" y="548"/>
                    <a:pt x="803" y="548"/>
                    <a:pt x="809" y="548"/>
                  </a:cubicBezTo>
                  <a:cubicBezTo>
                    <a:pt x="896" y="540"/>
                    <a:pt x="987" y="438"/>
                    <a:pt x="923" y="354"/>
                  </a:cubicBezTo>
                  <a:cubicBezTo>
                    <a:pt x="840" y="243"/>
                    <a:pt x="722" y="213"/>
                    <a:pt x="596" y="164"/>
                  </a:cubicBezTo>
                  <a:cubicBezTo>
                    <a:pt x="466" y="111"/>
                    <a:pt x="334" y="61"/>
                    <a:pt x="205" y="8"/>
                  </a:cubicBezTo>
                  <a:cubicBezTo>
                    <a:pt x="191" y="3"/>
                    <a:pt x="178"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53"/>
            <p:cNvSpPr/>
            <p:nvPr/>
          </p:nvSpPr>
          <p:spPr>
            <a:xfrm flipH="1">
              <a:off x="1834192" y="2398582"/>
              <a:ext cx="18991" cy="11990"/>
            </a:xfrm>
            <a:custGeom>
              <a:avLst/>
              <a:gdLst/>
              <a:ahLst/>
              <a:cxnLst/>
              <a:rect l="l" t="t" r="r" b="b"/>
              <a:pathLst>
                <a:path w="670" h="423" extrusionOk="0">
                  <a:moveTo>
                    <a:pt x="97" y="0"/>
                  </a:moveTo>
                  <a:cubicBezTo>
                    <a:pt x="40" y="0"/>
                    <a:pt x="0" y="71"/>
                    <a:pt x="45" y="116"/>
                  </a:cubicBezTo>
                  <a:cubicBezTo>
                    <a:pt x="122" y="188"/>
                    <a:pt x="201" y="249"/>
                    <a:pt x="289" y="309"/>
                  </a:cubicBezTo>
                  <a:cubicBezTo>
                    <a:pt x="370" y="367"/>
                    <a:pt x="442" y="422"/>
                    <a:pt x="538" y="422"/>
                  </a:cubicBezTo>
                  <a:cubicBezTo>
                    <a:pt x="549" y="422"/>
                    <a:pt x="561" y="422"/>
                    <a:pt x="573" y="420"/>
                  </a:cubicBezTo>
                  <a:cubicBezTo>
                    <a:pt x="654" y="409"/>
                    <a:pt x="669" y="314"/>
                    <a:pt x="642" y="253"/>
                  </a:cubicBezTo>
                  <a:cubicBezTo>
                    <a:pt x="601" y="165"/>
                    <a:pt x="482" y="132"/>
                    <a:pt x="395" y="97"/>
                  </a:cubicBezTo>
                  <a:cubicBezTo>
                    <a:pt x="304" y="59"/>
                    <a:pt x="213" y="25"/>
                    <a:pt x="114" y="2"/>
                  </a:cubicBezTo>
                  <a:cubicBezTo>
                    <a:pt x="108" y="1"/>
                    <a:pt x="102" y="0"/>
                    <a:pt x="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53"/>
            <p:cNvSpPr/>
            <p:nvPr/>
          </p:nvSpPr>
          <p:spPr>
            <a:xfrm flipH="1">
              <a:off x="1850802" y="2419416"/>
              <a:ext cx="17092" cy="12642"/>
            </a:xfrm>
            <a:custGeom>
              <a:avLst/>
              <a:gdLst/>
              <a:ahLst/>
              <a:cxnLst/>
              <a:rect l="l" t="t" r="r" b="b"/>
              <a:pathLst>
                <a:path w="603" h="446" extrusionOk="0">
                  <a:moveTo>
                    <a:pt x="153" y="0"/>
                  </a:moveTo>
                  <a:cubicBezTo>
                    <a:pt x="71" y="0"/>
                    <a:pt x="0" y="79"/>
                    <a:pt x="51" y="176"/>
                  </a:cubicBezTo>
                  <a:cubicBezTo>
                    <a:pt x="112" y="292"/>
                    <a:pt x="275" y="446"/>
                    <a:pt x="423" y="446"/>
                  </a:cubicBezTo>
                  <a:cubicBezTo>
                    <a:pt x="469" y="446"/>
                    <a:pt x="513" y="431"/>
                    <a:pt x="553" y="396"/>
                  </a:cubicBezTo>
                  <a:cubicBezTo>
                    <a:pt x="602" y="355"/>
                    <a:pt x="595" y="290"/>
                    <a:pt x="576" y="241"/>
                  </a:cubicBezTo>
                  <a:cubicBezTo>
                    <a:pt x="541" y="160"/>
                    <a:pt x="458" y="153"/>
                    <a:pt x="390" y="122"/>
                  </a:cubicBezTo>
                  <a:cubicBezTo>
                    <a:pt x="336" y="104"/>
                    <a:pt x="283" y="65"/>
                    <a:pt x="237" y="31"/>
                  </a:cubicBezTo>
                  <a:cubicBezTo>
                    <a:pt x="211" y="9"/>
                    <a:pt x="182"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53"/>
            <p:cNvSpPr/>
            <p:nvPr/>
          </p:nvSpPr>
          <p:spPr>
            <a:xfrm flipH="1">
              <a:off x="1852644" y="2371258"/>
              <a:ext cx="15335" cy="8503"/>
            </a:xfrm>
            <a:custGeom>
              <a:avLst/>
              <a:gdLst/>
              <a:ahLst/>
              <a:cxnLst/>
              <a:rect l="l" t="t" r="r" b="b"/>
              <a:pathLst>
                <a:path w="541" h="300" extrusionOk="0">
                  <a:moveTo>
                    <a:pt x="140" y="0"/>
                  </a:moveTo>
                  <a:cubicBezTo>
                    <a:pt x="52" y="0"/>
                    <a:pt x="1" y="117"/>
                    <a:pt x="88" y="179"/>
                  </a:cubicBezTo>
                  <a:cubicBezTo>
                    <a:pt x="175" y="236"/>
                    <a:pt x="305" y="300"/>
                    <a:pt x="418" y="300"/>
                  </a:cubicBezTo>
                  <a:cubicBezTo>
                    <a:pt x="439" y="300"/>
                    <a:pt x="460" y="297"/>
                    <a:pt x="479" y="293"/>
                  </a:cubicBezTo>
                  <a:cubicBezTo>
                    <a:pt x="525" y="282"/>
                    <a:pt x="541" y="221"/>
                    <a:pt x="507" y="190"/>
                  </a:cubicBezTo>
                  <a:cubicBezTo>
                    <a:pt x="465" y="148"/>
                    <a:pt x="407" y="129"/>
                    <a:pt x="354" y="103"/>
                  </a:cubicBezTo>
                  <a:cubicBezTo>
                    <a:pt x="297" y="69"/>
                    <a:pt x="244" y="42"/>
                    <a:pt x="188" y="12"/>
                  </a:cubicBezTo>
                  <a:cubicBezTo>
                    <a:pt x="171" y="4"/>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53"/>
            <p:cNvSpPr/>
            <p:nvPr/>
          </p:nvSpPr>
          <p:spPr>
            <a:xfrm flipH="1">
              <a:off x="1836374" y="2453317"/>
              <a:ext cx="24263" cy="13237"/>
            </a:xfrm>
            <a:custGeom>
              <a:avLst/>
              <a:gdLst/>
              <a:ahLst/>
              <a:cxnLst/>
              <a:rect l="l" t="t" r="r" b="b"/>
              <a:pathLst>
                <a:path w="856" h="467" extrusionOk="0">
                  <a:moveTo>
                    <a:pt x="160" y="1"/>
                  </a:moveTo>
                  <a:cubicBezTo>
                    <a:pt x="37" y="1"/>
                    <a:pt x="0" y="169"/>
                    <a:pt x="126" y="219"/>
                  </a:cubicBezTo>
                  <a:cubicBezTo>
                    <a:pt x="232" y="261"/>
                    <a:pt x="327" y="322"/>
                    <a:pt x="430" y="371"/>
                  </a:cubicBezTo>
                  <a:cubicBezTo>
                    <a:pt x="514" y="412"/>
                    <a:pt x="624" y="466"/>
                    <a:pt x="718" y="466"/>
                  </a:cubicBezTo>
                  <a:cubicBezTo>
                    <a:pt x="721" y="466"/>
                    <a:pt x="724" y="466"/>
                    <a:pt x="727" y="466"/>
                  </a:cubicBezTo>
                  <a:cubicBezTo>
                    <a:pt x="810" y="463"/>
                    <a:pt x="856" y="379"/>
                    <a:pt x="818" y="303"/>
                  </a:cubicBezTo>
                  <a:cubicBezTo>
                    <a:pt x="773" y="212"/>
                    <a:pt x="643" y="135"/>
                    <a:pt x="544" y="98"/>
                  </a:cubicBezTo>
                  <a:cubicBezTo>
                    <a:pt x="430" y="52"/>
                    <a:pt x="304" y="26"/>
                    <a:pt x="183" y="3"/>
                  </a:cubicBezTo>
                  <a:cubicBezTo>
                    <a:pt x="175" y="1"/>
                    <a:pt x="167"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53"/>
            <p:cNvSpPr/>
            <p:nvPr/>
          </p:nvSpPr>
          <p:spPr>
            <a:xfrm flipH="1">
              <a:off x="1868914" y="2473101"/>
              <a:ext cx="22109" cy="14739"/>
            </a:xfrm>
            <a:custGeom>
              <a:avLst/>
              <a:gdLst/>
              <a:ahLst/>
              <a:cxnLst/>
              <a:rect l="l" t="t" r="r" b="b"/>
              <a:pathLst>
                <a:path w="780" h="520" extrusionOk="0">
                  <a:moveTo>
                    <a:pt x="180" y="1"/>
                  </a:moveTo>
                  <a:cubicBezTo>
                    <a:pt x="82" y="1"/>
                    <a:pt x="0" y="146"/>
                    <a:pt x="88" y="224"/>
                  </a:cubicBezTo>
                  <a:cubicBezTo>
                    <a:pt x="160" y="289"/>
                    <a:pt x="240" y="369"/>
                    <a:pt x="327" y="407"/>
                  </a:cubicBezTo>
                  <a:cubicBezTo>
                    <a:pt x="415" y="449"/>
                    <a:pt x="506" y="483"/>
                    <a:pt x="597" y="514"/>
                  </a:cubicBezTo>
                  <a:cubicBezTo>
                    <a:pt x="609" y="518"/>
                    <a:pt x="621" y="520"/>
                    <a:pt x="632" y="520"/>
                  </a:cubicBezTo>
                  <a:cubicBezTo>
                    <a:pt x="728" y="520"/>
                    <a:pt x="780" y="371"/>
                    <a:pt x="685" y="316"/>
                  </a:cubicBezTo>
                  <a:cubicBezTo>
                    <a:pt x="604" y="270"/>
                    <a:pt x="536" y="224"/>
                    <a:pt x="468" y="167"/>
                  </a:cubicBezTo>
                  <a:cubicBezTo>
                    <a:pt x="399" y="114"/>
                    <a:pt x="316" y="76"/>
                    <a:pt x="243" y="23"/>
                  </a:cubicBezTo>
                  <a:cubicBezTo>
                    <a:pt x="222" y="7"/>
                    <a:pt x="201"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53"/>
            <p:cNvSpPr/>
            <p:nvPr/>
          </p:nvSpPr>
          <p:spPr>
            <a:xfrm flipH="1">
              <a:off x="1905876" y="2494105"/>
              <a:ext cx="17942" cy="10828"/>
            </a:xfrm>
            <a:custGeom>
              <a:avLst/>
              <a:gdLst/>
              <a:ahLst/>
              <a:cxnLst/>
              <a:rect l="l" t="t" r="r" b="b"/>
              <a:pathLst>
                <a:path w="633" h="382" extrusionOk="0">
                  <a:moveTo>
                    <a:pt x="104" y="0"/>
                  </a:moveTo>
                  <a:cubicBezTo>
                    <a:pt x="15" y="0"/>
                    <a:pt x="1" y="131"/>
                    <a:pt x="70" y="175"/>
                  </a:cubicBezTo>
                  <a:cubicBezTo>
                    <a:pt x="142" y="224"/>
                    <a:pt x="222" y="263"/>
                    <a:pt x="298" y="305"/>
                  </a:cubicBezTo>
                  <a:cubicBezTo>
                    <a:pt x="356" y="338"/>
                    <a:pt x="429" y="382"/>
                    <a:pt x="498" y="382"/>
                  </a:cubicBezTo>
                  <a:cubicBezTo>
                    <a:pt x="515" y="382"/>
                    <a:pt x="532" y="379"/>
                    <a:pt x="549" y="373"/>
                  </a:cubicBezTo>
                  <a:cubicBezTo>
                    <a:pt x="602" y="354"/>
                    <a:pt x="633" y="305"/>
                    <a:pt x="617" y="252"/>
                  </a:cubicBezTo>
                  <a:cubicBezTo>
                    <a:pt x="594" y="152"/>
                    <a:pt x="484" y="107"/>
                    <a:pt x="396" y="73"/>
                  </a:cubicBezTo>
                  <a:cubicBezTo>
                    <a:pt x="305" y="35"/>
                    <a:pt x="214" y="12"/>
                    <a:pt x="115" y="1"/>
                  </a:cubicBezTo>
                  <a:cubicBezTo>
                    <a:pt x="111" y="0"/>
                    <a:pt x="108" y="0"/>
                    <a:pt x="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53"/>
            <p:cNvSpPr/>
            <p:nvPr/>
          </p:nvSpPr>
          <p:spPr>
            <a:xfrm flipH="1">
              <a:off x="1910837" y="2528743"/>
              <a:ext cx="20720" cy="11536"/>
            </a:xfrm>
            <a:custGeom>
              <a:avLst/>
              <a:gdLst/>
              <a:ahLst/>
              <a:cxnLst/>
              <a:rect l="l" t="t" r="r" b="b"/>
              <a:pathLst>
                <a:path w="731" h="407" extrusionOk="0">
                  <a:moveTo>
                    <a:pt x="162" y="1"/>
                  </a:moveTo>
                  <a:cubicBezTo>
                    <a:pt x="59" y="1"/>
                    <a:pt x="1" y="167"/>
                    <a:pt x="107" y="216"/>
                  </a:cubicBezTo>
                  <a:cubicBezTo>
                    <a:pt x="190" y="253"/>
                    <a:pt x="274" y="292"/>
                    <a:pt x="358" y="330"/>
                  </a:cubicBezTo>
                  <a:cubicBezTo>
                    <a:pt x="425" y="363"/>
                    <a:pt x="493" y="407"/>
                    <a:pt x="566" y="407"/>
                  </a:cubicBezTo>
                  <a:cubicBezTo>
                    <a:pt x="584" y="407"/>
                    <a:pt x="602" y="404"/>
                    <a:pt x="620" y="398"/>
                  </a:cubicBezTo>
                  <a:cubicBezTo>
                    <a:pt x="692" y="376"/>
                    <a:pt x="731" y="292"/>
                    <a:pt x="692" y="227"/>
                  </a:cubicBezTo>
                  <a:cubicBezTo>
                    <a:pt x="643" y="139"/>
                    <a:pt x="548" y="125"/>
                    <a:pt x="457" y="94"/>
                  </a:cubicBezTo>
                  <a:cubicBezTo>
                    <a:pt x="369" y="64"/>
                    <a:pt x="282" y="37"/>
                    <a:pt x="195" y="6"/>
                  </a:cubicBezTo>
                  <a:cubicBezTo>
                    <a:pt x="184" y="2"/>
                    <a:pt x="173" y="1"/>
                    <a:pt x="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53"/>
            <p:cNvSpPr/>
            <p:nvPr/>
          </p:nvSpPr>
          <p:spPr>
            <a:xfrm flipH="1">
              <a:off x="1862650" y="2512416"/>
              <a:ext cx="19303" cy="11962"/>
            </a:xfrm>
            <a:custGeom>
              <a:avLst/>
              <a:gdLst/>
              <a:ahLst/>
              <a:cxnLst/>
              <a:rect l="l" t="t" r="r" b="b"/>
              <a:pathLst>
                <a:path w="681" h="422" extrusionOk="0">
                  <a:moveTo>
                    <a:pt x="161" y="1"/>
                  </a:moveTo>
                  <a:cubicBezTo>
                    <a:pt x="75" y="1"/>
                    <a:pt x="1" y="129"/>
                    <a:pt x="79" y="194"/>
                  </a:cubicBezTo>
                  <a:cubicBezTo>
                    <a:pt x="156" y="259"/>
                    <a:pt x="235" y="313"/>
                    <a:pt x="323" y="354"/>
                  </a:cubicBezTo>
                  <a:cubicBezTo>
                    <a:pt x="385" y="384"/>
                    <a:pt x="459" y="421"/>
                    <a:pt x="529" y="421"/>
                  </a:cubicBezTo>
                  <a:cubicBezTo>
                    <a:pt x="558" y="421"/>
                    <a:pt x="586" y="415"/>
                    <a:pt x="612" y="400"/>
                  </a:cubicBezTo>
                  <a:cubicBezTo>
                    <a:pt x="658" y="370"/>
                    <a:pt x="681" y="305"/>
                    <a:pt x="649" y="259"/>
                  </a:cubicBezTo>
                  <a:cubicBezTo>
                    <a:pt x="597" y="176"/>
                    <a:pt x="509" y="180"/>
                    <a:pt x="425" y="145"/>
                  </a:cubicBezTo>
                  <a:cubicBezTo>
                    <a:pt x="349" y="115"/>
                    <a:pt x="281" y="69"/>
                    <a:pt x="216" y="20"/>
                  </a:cubicBezTo>
                  <a:cubicBezTo>
                    <a:pt x="198" y="7"/>
                    <a:pt x="179" y="1"/>
                    <a:pt x="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53"/>
            <p:cNvSpPr/>
            <p:nvPr/>
          </p:nvSpPr>
          <p:spPr>
            <a:xfrm flipH="1">
              <a:off x="1809872" y="2501588"/>
              <a:ext cx="27721" cy="14172"/>
            </a:xfrm>
            <a:custGeom>
              <a:avLst/>
              <a:gdLst/>
              <a:ahLst/>
              <a:cxnLst/>
              <a:rect l="l" t="t" r="r" b="b"/>
              <a:pathLst>
                <a:path w="978" h="500" extrusionOk="0">
                  <a:moveTo>
                    <a:pt x="164" y="0"/>
                  </a:moveTo>
                  <a:cubicBezTo>
                    <a:pt x="60" y="0"/>
                    <a:pt x="1" y="164"/>
                    <a:pt x="107" y="220"/>
                  </a:cubicBezTo>
                  <a:cubicBezTo>
                    <a:pt x="310" y="318"/>
                    <a:pt x="551" y="500"/>
                    <a:pt x="786" y="500"/>
                  </a:cubicBezTo>
                  <a:cubicBezTo>
                    <a:pt x="803" y="500"/>
                    <a:pt x="820" y="499"/>
                    <a:pt x="837" y="497"/>
                  </a:cubicBezTo>
                  <a:cubicBezTo>
                    <a:pt x="936" y="485"/>
                    <a:pt x="978" y="390"/>
                    <a:pt x="913" y="314"/>
                  </a:cubicBezTo>
                  <a:cubicBezTo>
                    <a:pt x="753" y="113"/>
                    <a:pt x="430" y="79"/>
                    <a:pt x="199" y="6"/>
                  </a:cubicBezTo>
                  <a:cubicBezTo>
                    <a:pt x="187" y="2"/>
                    <a:pt x="175"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53"/>
            <p:cNvSpPr/>
            <p:nvPr/>
          </p:nvSpPr>
          <p:spPr>
            <a:xfrm flipH="1">
              <a:off x="1777530" y="2476928"/>
              <a:ext cx="19671" cy="12160"/>
            </a:xfrm>
            <a:custGeom>
              <a:avLst/>
              <a:gdLst/>
              <a:ahLst/>
              <a:cxnLst/>
              <a:rect l="l" t="t" r="r" b="b"/>
              <a:pathLst>
                <a:path w="694" h="429" extrusionOk="0">
                  <a:moveTo>
                    <a:pt x="180" y="1"/>
                  </a:moveTo>
                  <a:cubicBezTo>
                    <a:pt x="64" y="1"/>
                    <a:pt x="1" y="171"/>
                    <a:pt x="116" y="234"/>
                  </a:cubicBezTo>
                  <a:cubicBezTo>
                    <a:pt x="218" y="291"/>
                    <a:pt x="317" y="351"/>
                    <a:pt x="420" y="409"/>
                  </a:cubicBezTo>
                  <a:cubicBezTo>
                    <a:pt x="447" y="422"/>
                    <a:pt x="477" y="429"/>
                    <a:pt x="507" y="429"/>
                  </a:cubicBezTo>
                  <a:cubicBezTo>
                    <a:pt x="565" y="429"/>
                    <a:pt x="621" y="403"/>
                    <a:pt x="651" y="348"/>
                  </a:cubicBezTo>
                  <a:cubicBezTo>
                    <a:pt x="656" y="333"/>
                    <a:pt x="663" y="321"/>
                    <a:pt x="667" y="306"/>
                  </a:cubicBezTo>
                  <a:cubicBezTo>
                    <a:pt x="693" y="219"/>
                    <a:pt x="633" y="128"/>
                    <a:pt x="549" y="100"/>
                  </a:cubicBezTo>
                  <a:cubicBezTo>
                    <a:pt x="439" y="67"/>
                    <a:pt x="325" y="40"/>
                    <a:pt x="214" y="6"/>
                  </a:cubicBezTo>
                  <a:cubicBezTo>
                    <a:pt x="203" y="2"/>
                    <a:pt x="191"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53"/>
            <p:cNvSpPr/>
            <p:nvPr/>
          </p:nvSpPr>
          <p:spPr>
            <a:xfrm flipH="1">
              <a:off x="1790569" y="2452693"/>
              <a:ext cx="29195" cy="13946"/>
            </a:xfrm>
            <a:custGeom>
              <a:avLst/>
              <a:gdLst/>
              <a:ahLst/>
              <a:cxnLst/>
              <a:rect l="l" t="t" r="r" b="b"/>
              <a:pathLst>
                <a:path w="1030" h="492" extrusionOk="0">
                  <a:moveTo>
                    <a:pt x="193" y="0"/>
                  </a:moveTo>
                  <a:cubicBezTo>
                    <a:pt x="54" y="0"/>
                    <a:pt x="0" y="198"/>
                    <a:pt x="152" y="248"/>
                  </a:cubicBezTo>
                  <a:cubicBezTo>
                    <a:pt x="277" y="290"/>
                    <a:pt x="406" y="344"/>
                    <a:pt x="531" y="393"/>
                  </a:cubicBezTo>
                  <a:cubicBezTo>
                    <a:pt x="641" y="439"/>
                    <a:pt x="730" y="492"/>
                    <a:pt x="842" y="492"/>
                  </a:cubicBezTo>
                  <a:cubicBezTo>
                    <a:pt x="858" y="492"/>
                    <a:pt x="875" y="491"/>
                    <a:pt x="893" y="488"/>
                  </a:cubicBezTo>
                  <a:cubicBezTo>
                    <a:pt x="984" y="476"/>
                    <a:pt x="1030" y="348"/>
                    <a:pt x="980" y="276"/>
                  </a:cubicBezTo>
                  <a:cubicBezTo>
                    <a:pt x="896" y="162"/>
                    <a:pt x="775" y="131"/>
                    <a:pt x="638" y="93"/>
                  </a:cubicBezTo>
                  <a:cubicBezTo>
                    <a:pt x="501" y="48"/>
                    <a:pt x="361" y="25"/>
                    <a:pt x="216" y="2"/>
                  </a:cubicBezTo>
                  <a:cubicBezTo>
                    <a:pt x="208" y="1"/>
                    <a:pt x="200" y="0"/>
                    <a:pt x="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53"/>
            <p:cNvSpPr/>
            <p:nvPr/>
          </p:nvSpPr>
          <p:spPr>
            <a:xfrm flipH="1">
              <a:off x="1804685" y="2423356"/>
              <a:ext cx="27098" cy="14371"/>
            </a:xfrm>
            <a:custGeom>
              <a:avLst/>
              <a:gdLst/>
              <a:ahLst/>
              <a:cxnLst/>
              <a:rect l="l" t="t" r="r" b="b"/>
              <a:pathLst>
                <a:path w="956" h="507" extrusionOk="0">
                  <a:moveTo>
                    <a:pt x="208" y="1"/>
                  </a:moveTo>
                  <a:cubicBezTo>
                    <a:pt x="43" y="1"/>
                    <a:pt x="0" y="240"/>
                    <a:pt x="169" y="311"/>
                  </a:cubicBezTo>
                  <a:cubicBezTo>
                    <a:pt x="283" y="356"/>
                    <a:pt x="393" y="398"/>
                    <a:pt x="507" y="439"/>
                  </a:cubicBezTo>
                  <a:cubicBezTo>
                    <a:pt x="589" y="472"/>
                    <a:pt x="674" y="506"/>
                    <a:pt x="761" y="506"/>
                  </a:cubicBezTo>
                  <a:cubicBezTo>
                    <a:pt x="786" y="506"/>
                    <a:pt x="812" y="503"/>
                    <a:pt x="838" y="497"/>
                  </a:cubicBezTo>
                  <a:cubicBezTo>
                    <a:pt x="918" y="474"/>
                    <a:pt x="955" y="379"/>
                    <a:pt x="913" y="307"/>
                  </a:cubicBezTo>
                  <a:cubicBezTo>
                    <a:pt x="853" y="196"/>
                    <a:pt x="731" y="151"/>
                    <a:pt x="621" y="113"/>
                  </a:cubicBezTo>
                  <a:cubicBezTo>
                    <a:pt x="499" y="67"/>
                    <a:pt x="378" y="33"/>
                    <a:pt x="252" y="6"/>
                  </a:cubicBezTo>
                  <a:cubicBezTo>
                    <a:pt x="237" y="2"/>
                    <a:pt x="222"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53"/>
            <p:cNvSpPr/>
            <p:nvPr/>
          </p:nvSpPr>
          <p:spPr>
            <a:xfrm flipH="1">
              <a:off x="1753068" y="2430499"/>
              <a:ext cx="28742" cy="15930"/>
            </a:xfrm>
            <a:custGeom>
              <a:avLst/>
              <a:gdLst/>
              <a:ahLst/>
              <a:cxnLst/>
              <a:rect l="l" t="t" r="r" b="b"/>
              <a:pathLst>
                <a:path w="1014" h="562" extrusionOk="0">
                  <a:moveTo>
                    <a:pt x="157" y="0"/>
                  </a:moveTo>
                  <a:cubicBezTo>
                    <a:pt x="42" y="0"/>
                    <a:pt x="0" y="149"/>
                    <a:pt x="98" y="226"/>
                  </a:cubicBezTo>
                  <a:cubicBezTo>
                    <a:pt x="202" y="305"/>
                    <a:pt x="514" y="561"/>
                    <a:pt x="721" y="561"/>
                  </a:cubicBezTo>
                  <a:cubicBezTo>
                    <a:pt x="792" y="561"/>
                    <a:pt x="850" y="531"/>
                    <a:pt x="884" y="454"/>
                  </a:cubicBezTo>
                  <a:cubicBezTo>
                    <a:pt x="1014" y="153"/>
                    <a:pt x="368" y="39"/>
                    <a:pt x="192" y="5"/>
                  </a:cubicBezTo>
                  <a:cubicBezTo>
                    <a:pt x="180" y="2"/>
                    <a:pt x="168" y="0"/>
                    <a:pt x="1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53"/>
            <p:cNvSpPr/>
            <p:nvPr/>
          </p:nvSpPr>
          <p:spPr>
            <a:xfrm flipH="1">
              <a:off x="1755109" y="2396541"/>
              <a:ext cx="26503" cy="8560"/>
            </a:xfrm>
            <a:custGeom>
              <a:avLst/>
              <a:gdLst/>
              <a:ahLst/>
              <a:cxnLst/>
              <a:rect l="l" t="t" r="r" b="b"/>
              <a:pathLst>
                <a:path w="935" h="302" extrusionOk="0">
                  <a:moveTo>
                    <a:pt x="141" y="1"/>
                  </a:moveTo>
                  <a:cubicBezTo>
                    <a:pt x="44" y="1"/>
                    <a:pt x="1" y="147"/>
                    <a:pt x="110" y="173"/>
                  </a:cubicBezTo>
                  <a:cubicBezTo>
                    <a:pt x="227" y="199"/>
                    <a:pt x="345" y="230"/>
                    <a:pt x="466" y="253"/>
                  </a:cubicBezTo>
                  <a:cubicBezTo>
                    <a:pt x="557" y="272"/>
                    <a:pt x="657" y="302"/>
                    <a:pt x="753" y="302"/>
                  </a:cubicBezTo>
                  <a:cubicBezTo>
                    <a:pt x="770" y="302"/>
                    <a:pt x="788" y="301"/>
                    <a:pt x="805" y="298"/>
                  </a:cubicBezTo>
                  <a:cubicBezTo>
                    <a:pt x="882" y="290"/>
                    <a:pt x="935" y="181"/>
                    <a:pt x="847" y="135"/>
                  </a:cubicBezTo>
                  <a:cubicBezTo>
                    <a:pt x="654" y="32"/>
                    <a:pt x="372" y="32"/>
                    <a:pt x="155" y="2"/>
                  </a:cubicBezTo>
                  <a:cubicBezTo>
                    <a:pt x="150" y="1"/>
                    <a:pt x="146"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53"/>
            <p:cNvSpPr/>
            <p:nvPr/>
          </p:nvSpPr>
          <p:spPr>
            <a:xfrm flipH="1">
              <a:off x="1729259" y="2453005"/>
              <a:ext cx="16894" cy="10970"/>
            </a:xfrm>
            <a:custGeom>
              <a:avLst/>
              <a:gdLst/>
              <a:ahLst/>
              <a:cxnLst/>
              <a:rect l="l" t="t" r="r" b="b"/>
              <a:pathLst>
                <a:path w="596" h="387" extrusionOk="0">
                  <a:moveTo>
                    <a:pt x="143" y="1"/>
                  </a:moveTo>
                  <a:cubicBezTo>
                    <a:pt x="53" y="1"/>
                    <a:pt x="1" y="100"/>
                    <a:pt x="41" y="184"/>
                  </a:cubicBezTo>
                  <a:cubicBezTo>
                    <a:pt x="68" y="249"/>
                    <a:pt x="140" y="298"/>
                    <a:pt x="201" y="328"/>
                  </a:cubicBezTo>
                  <a:cubicBezTo>
                    <a:pt x="273" y="367"/>
                    <a:pt x="349" y="386"/>
                    <a:pt x="429" y="386"/>
                  </a:cubicBezTo>
                  <a:cubicBezTo>
                    <a:pt x="431" y="386"/>
                    <a:pt x="433" y="386"/>
                    <a:pt x="435" y="386"/>
                  </a:cubicBezTo>
                  <a:cubicBezTo>
                    <a:pt x="523" y="386"/>
                    <a:pt x="596" y="304"/>
                    <a:pt x="596" y="219"/>
                  </a:cubicBezTo>
                  <a:cubicBezTo>
                    <a:pt x="596" y="138"/>
                    <a:pt x="526" y="51"/>
                    <a:pt x="439" y="51"/>
                  </a:cubicBezTo>
                  <a:cubicBezTo>
                    <a:pt x="436" y="51"/>
                    <a:pt x="432" y="51"/>
                    <a:pt x="429" y="51"/>
                  </a:cubicBezTo>
                  <a:cubicBezTo>
                    <a:pt x="413" y="53"/>
                    <a:pt x="395" y="54"/>
                    <a:pt x="377" y="54"/>
                  </a:cubicBezTo>
                  <a:cubicBezTo>
                    <a:pt x="351" y="54"/>
                    <a:pt x="326" y="52"/>
                    <a:pt x="310" y="47"/>
                  </a:cubicBezTo>
                  <a:cubicBezTo>
                    <a:pt x="261" y="40"/>
                    <a:pt x="224" y="14"/>
                    <a:pt x="178" y="5"/>
                  </a:cubicBezTo>
                  <a:cubicBezTo>
                    <a:pt x="166" y="2"/>
                    <a:pt x="154"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53"/>
            <p:cNvSpPr/>
            <p:nvPr/>
          </p:nvSpPr>
          <p:spPr>
            <a:xfrm flipH="1">
              <a:off x="1701537" y="2470380"/>
              <a:ext cx="20182" cy="10856"/>
            </a:xfrm>
            <a:custGeom>
              <a:avLst/>
              <a:gdLst/>
              <a:ahLst/>
              <a:cxnLst/>
              <a:rect l="l" t="t" r="r" b="b"/>
              <a:pathLst>
                <a:path w="712" h="383" extrusionOk="0">
                  <a:moveTo>
                    <a:pt x="123" y="0"/>
                  </a:moveTo>
                  <a:cubicBezTo>
                    <a:pt x="66" y="0"/>
                    <a:pt x="15" y="57"/>
                    <a:pt x="8" y="112"/>
                  </a:cubicBezTo>
                  <a:cubicBezTo>
                    <a:pt x="0" y="180"/>
                    <a:pt x="38" y="229"/>
                    <a:pt x="99" y="252"/>
                  </a:cubicBezTo>
                  <a:cubicBezTo>
                    <a:pt x="183" y="282"/>
                    <a:pt x="266" y="320"/>
                    <a:pt x="350" y="347"/>
                  </a:cubicBezTo>
                  <a:cubicBezTo>
                    <a:pt x="404" y="363"/>
                    <a:pt x="461" y="383"/>
                    <a:pt x="516" y="383"/>
                  </a:cubicBezTo>
                  <a:cubicBezTo>
                    <a:pt x="554" y="383"/>
                    <a:pt x="592" y="373"/>
                    <a:pt x="627" y="347"/>
                  </a:cubicBezTo>
                  <a:cubicBezTo>
                    <a:pt x="688" y="305"/>
                    <a:pt x="711" y="233"/>
                    <a:pt x="673" y="161"/>
                  </a:cubicBezTo>
                  <a:cubicBezTo>
                    <a:pt x="624" y="62"/>
                    <a:pt x="517" y="50"/>
                    <a:pt x="418" y="35"/>
                  </a:cubicBezTo>
                  <a:cubicBezTo>
                    <a:pt x="327" y="17"/>
                    <a:pt x="229" y="12"/>
                    <a:pt x="133" y="1"/>
                  </a:cubicBezTo>
                  <a:cubicBezTo>
                    <a:pt x="129" y="1"/>
                    <a:pt x="126"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53"/>
            <p:cNvSpPr/>
            <p:nvPr/>
          </p:nvSpPr>
          <p:spPr>
            <a:xfrm flipH="1">
              <a:off x="1719224" y="2502637"/>
              <a:ext cx="19303" cy="10374"/>
            </a:xfrm>
            <a:custGeom>
              <a:avLst/>
              <a:gdLst/>
              <a:ahLst/>
              <a:cxnLst/>
              <a:rect l="l" t="t" r="r" b="b"/>
              <a:pathLst>
                <a:path w="681" h="366" extrusionOk="0">
                  <a:moveTo>
                    <a:pt x="160" y="1"/>
                  </a:moveTo>
                  <a:cubicBezTo>
                    <a:pt x="65" y="1"/>
                    <a:pt x="0" y="148"/>
                    <a:pt x="106" y="193"/>
                  </a:cubicBezTo>
                  <a:cubicBezTo>
                    <a:pt x="186" y="228"/>
                    <a:pt x="262" y="266"/>
                    <a:pt x="343" y="304"/>
                  </a:cubicBezTo>
                  <a:cubicBezTo>
                    <a:pt x="405" y="335"/>
                    <a:pt x="463" y="366"/>
                    <a:pt x="524" y="366"/>
                  </a:cubicBezTo>
                  <a:cubicBezTo>
                    <a:pt x="552" y="366"/>
                    <a:pt x="581" y="359"/>
                    <a:pt x="612" y="342"/>
                  </a:cubicBezTo>
                  <a:cubicBezTo>
                    <a:pt x="673" y="311"/>
                    <a:pt x="680" y="235"/>
                    <a:pt x="654" y="179"/>
                  </a:cubicBezTo>
                  <a:cubicBezTo>
                    <a:pt x="616" y="91"/>
                    <a:pt x="517" y="79"/>
                    <a:pt x="429" y="60"/>
                  </a:cubicBezTo>
                  <a:cubicBezTo>
                    <a:pt x="350" y="42"/>
                    <a:pt x="266" y="26"/>
                    <a:pt x="183" y="4"/>
                  </a:cubicBezTo>
                  <a:cubicBezTo>
                    <a:pt x="175" y="2"/>
                    <a:pt x="167"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53"/>
            <p:cNvSpPr/>
            <p:nvPr/>
          </p:nvSpPr>
          <p:spPr>
            <a:xfrm flipH="1">
              <a:off x="1736572" y="2476248"/>
              <a:ext cx="17092" cy="9439"/>
            </a:xfrm>
            <a:custGeom>
              <a:avLst/>
              <a:gdLst/>
              <a:ahLst/>
              <a:cxnLst/>
              <a:rect l="l" t="t" r="r" b="b"/>
              <a:pathLst>
                <a:path w="603" h="333" extrusionOk="0">
                  <a:moveTo>
                    <a:pt x="171" y="0"/>
                  </a:moveTo>
                  <a:cubicBezTo>
                    <a:pt x="44" y="0"/>
                    <a:pt x="0" y="185"/>
                    <a:pt x="135" y="228"/>
                  </a:cubicBezTo>
                  <a:cubicBezTo>
                    <a:pt x="226" y="258"/>
                    <a:pt x="314" y="296"/>
                    <a:pt x="405" y="326"/>
                  </a:cubicBezTo>
                  <a:cubicBezTo>
                    <a:pt x="417" y="331"/>
                    <a:pt x="430" y="333"/>
                    <a:pt x="443" y="333"/>
                  </a:cubicBezTo>
                  <a:cubicBezTo>
                    <a:pt x="504" y="333"/>
                    <a:pt x="565" y="284"/>
                    <a:pt x="584" y="228"/>
                  </a:cubicBezTo>
                  <a:cubicBezTo>
                    <a:pt x="603" y="155"/>
                    <a:pt x="557" y="61"/>
                    <a:pt x="481" y="49"/>
                  </a:cubicBezTo>
                  <a:cubicBezTo>
                    <a:pt x="386" y="33"/>
                    <a:pt x="291" y="22"/>
                    <a:pt x="199" y="3"/>
                  </a:cubicBezTo>
                  <a:cubicBezTo>
                    <a:pt x="190" y="1"/>
                    <a:pt x="180" y="0"/>
                    <a:pt x="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53"/>
            <p:cNvSpPr/>
            <p:nvPr/>
          </p:nvSpPr>
          <p:spPr>
            <a:xfrm flipH="1">
              <a:off x="1778721" y="2526702"/>
              <a:ext cx="21344" cy="9326"/>
            </a:xfrm>
            <a:custGeom>
              <a:avLst/>
              <a:gdLst/>
              <a:ahLst/>
              <a:cxnLst/>
              <a:rect l="l" t="t" r="r" b="b"/>
              <a:pathLst>
                <a:path w="753" h="329" extrusionOk="0">
                  <a:moveTo>
                    <a:pt x="85" y="1"/>
                  </a:moveTo>
                  <a:cubicBezTo>
                    <a:pt x="32" y="1"/>
                    <a:pt x="0" y="81"/>
                    <a:pt x="54" y="109"/>
                  </a:cubicBezTo>
                  <a:cubicBezTo>
                    <a:pt x="204" y="193"/>
                    <a:pt x="403" y="328"/>
                    <a:pt x="588" y="328"/>
                  </a:cubicBezTo>
                  <a:cubicBezTo>
                    <a:pt x="604" y="328"/>
                    <a:pt x="619" y="327"/>
                    <a:pt x="635" y="325"/>
                  </a:cubicBezTo>
                  <a:cubicBezTo>
                    <a:pt x="692" y="318"/>
                    <a:pt x="752" y="238"/>
                    <a:pt x="692" y="192"/>
                  </a:cubicBezTo>
                  <a:cubicBezTo>
                    <a:pt x="533" y="67"/>
                    <a:pt x="289" y="55"/>
                    <a:pt x="99" y="2"/>
                  </a:cubicBezTo>
                  <a:cubicBezTo>
                    <a:pt x="94" y="1"/>
                    <a:pt x="90"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53"/>
            <p:cNvSpPr/>
            <p:nvPr/>
          </p:nvSpPr>
          <p:spPr>
            <a:xfrm flipH="1">
              <a:off x="1797145" y="2570466"/>
              <a:ext cx="18991" cy="10006"/>
            </a:xfrm>
            <a:custGeom>
              <a:avLst/>
              <a:gdLst/>
              <a:ahLst/>
              <a:cxnLst/>
              <a:rect l="l" t="t" r="r" b="b"/>
              <a:pathLst>
                <a:path w="670" h="353" extrusionOk="0">
                  <a:moveTo>
                    <a:pt x="255" y="1"/>
                  </a:moveTo>
                  <a:cubicBezTo>
                    <a:pt x="214" y="1"/>
                    <a:pt x="172" y="2"/>
                    <a:pt x="130" y="6"/>
                  </a:cubicBezTo>
                  <a:cubicBezTo>
                    <a:pt x="69" y="13"/>
                    <a:pt x="16" y="48"/>
                    <a:pt x="8" y="113"/>
                  </a:cubicBezTo>
                  <a:cubicBezTo>
                    <a:pt x="1" y="169"/>
                    <a:pt x="35" y="241"/>
                    <a:pt x="96" y="250"/>
                  </a:cubicBezTo>
                  <a:cubicBezTo>
                    <a:pt x="217" y="268"/>
                    <a:pt x="335" y="302"/>
                    <a:pt x="449" y="344"/>
                  </a:cubicBezTo>
                  <a:cubicBezTo>
                    <a:pt x="463" y="350"/>
                    <a:pt x="477" y="352"/>
                    <a:pt x="490" y="352"/>
                  </a:cubicBezTo>
                  <a:cubicBezTo>
                    <a:pt x="534" y="352"/>
                    <a:pt x="578" y="328"/>
                    <a:pt x="612" y="302"/>
                  </a:cubicBezTo>
                  <a:cubicBezTo>
                    <a:pt x="617" y="299"/>
                    <a:pt x="621" y="299"/>
                    <a:pt x="624" y="295"/>
                  </a:cubicBezTo>
                  <a:cubicBezTo>
                    <a:pt x="658" y="264"/>
                    <a:pt x="670" y="204"/>
                    <a:pt x="658" y="158"/>
                  </a:cubicBezTo>
                  <a:cubicBezTo>
                    <a:pt x="658" y="154"/>
                    <a:pt x="654" y="146"/>
                    <a:pt x="654" y="143"/>
                  </a:cubicBezTo>
                  <a:cubicBezTo>
                    <a:pt x="640" y="90"/>
                    <a:pt x="594" y="36"/>
                    <a:pt x="537" y="25"/>
                  </a:cubicBezTo>
                  <a:cubicBezTo>
                    <a:pt x="442" y="9"/>
                    <a:pt x="349"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53"/>
            <p:cNvSpPr/>
            <p:nvPr/>
          </p:nvSpPr>
          <p:spPr>
            <a:xfrm flipH="1">
              <a:off x="1833993" y="2548357"/>
              <a:ext cx="16100" cy="10006"/>
            </a:xfrm>
            <a:custGeom>
              <a:avLst/>
              <a:gdLst/>
              <a:ahLst/>
              <a:cxnLst/>
              <a:rect l="l" t="t" r="r" b="b"/>
              <a:pathLst>
                <a:path w="568" h="353" extrusionOk="0">
                  <a:moveTo>
                    <a:pt x="129" y="1"/>
                  </a:moveTo>
                  <a:cubicBezTo>
                    <a:pt x="81" y="1"/>
                    <a:pt x="33" y="40"/>
                    <a:pt x="20" y="86"/>
                  </a:cubicBezTo>
                  <a:cubicBezTo>
                    <a:pt x="1" y="151"/>
                    <a:pt x="43" y="208"/>
                    <a:pt x="99" y="231"/>
                  </a:cubicBezTo>
                  <a:cubicBezTo>
                    <a:pt x="164" y="258"/>
                    <a:pt x="229" y="284"/>
                    <a:pt x="297" y="307"/>
                  </a:cubicBezTo>
                  <a:cubicBezTo>
                    <a:pt x="343" y="327"/>
                    <a:pt x="390" y="352"/>
                    <a:pt x="438" y="352"/>
                  </a:cubicBezTo>
                  <a:cubicBezTo>
                    <a:pt x="462" y="352"/>
                    <a:pt x="486" y="346"/>
                    <a:pt x="510" y="330"/>
                  </a:cubicBezTo>
                  <a:cubicBezTo>
                    <a:pt x="548" y="300"/>
                    <a:pt x="568" y="258"/>
                    <a:pt x="556" y="212"/>
                  </a:cubicBezTo>
                  <a:cubicBezTo>
                    <a:pt x="533" y="121"/>
                    <a:pt x="450" y="105"/>
                    <a:pt x="373" y="79"/>
                  </a:cubicBezTo>
                  <a:cubicBezTo>
                    <a:pt x="301" y="52"/>
                    <a:pt x="233" y="29"/>
                    <a:pt x="161" y="7"/>
                  </a:cubicBezTo>
                  <a:cubicBezTo>
                    <a:pt x="150" y="3"/>
                    <a:pt x="140"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53"/>
            <p:cNvSpPr/>
            <p:nvPr/>
          </p:nvSpPr>
          <p:spPr>
            <a:xfrm flipH="1">
              <a:off x="1835921" y="2587218"/>
              <a:ext cx="19756" cy="12925"/>
            </a:xfrm>
            <a:custGeom>
              <a:avLst/>
              <a:gdLst/>
              <a:ahLst/>
              <a:cxnLst/>
              <a:rect l="l" t="t" r="r" b="b"/>
              <a:pathLst>
                <a:path w="697" h="456" extrusionOk="0">
                  <a:moveTo>
                    <a:pt x="126" y="0"/>
                  </a:moveTo>
                  <a:cubicBezTo>
                    <a:pt x="44" y="0"/>
                    <a:pt x="1" y="127"/>
                    <a:pt x="80" y="171"/>
                  </a:cubicBezTo>
                  <a:cubicBezTo>
                    <a:pt x="182" y="233"/>
                    <a:pt x="278" y="297"/>
                    <a:pt x="369" y="366"/>
                  </a:cubicBezTo>
                  <a:cubicBezTo>
                    <a:pt x="436" y="416"/>
                    <a:pt x="493" y="455"/>
                    <a:pt x="563" y="455"/>
                  </a:cubicBezTo>
                  <a:cubicBezTo>
                    <a:pt x="588" y="455"/>
                    <a:pt x="616" y="450"/>
                    <a:pt x="647" y="438"/>
                  </a:cubicBezTo>
                  <a:cubicBezTo>
                    <a:pt x="673" y="430"/>
                    <a:pt x="689" y="411"/>
                    <a:pt x="689" y="384"/>
                  </a:cubicBezTo>
                  <a:cubicBezTo>
                    <a:pt x="696" y="266"/>
                    <a:pt x="624" y="198"/>
                    <a:pt x="517" y="145"/>
                  </a:cubicBezTo>
                  <a:cubicBezTo>
                    <a:pt x="403" y="84"/>
                    <a:pt x="278" y="42"/>
                    <a:pt x="152" y="4"/>
                  </a:cubicBezTo>
                  <a:cubicBezTo>
                    <a:pt x="143" y="1"/>
                    <a:pt x="134"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53"/>
            <p:cNvSpPr/>
            <p:nvPr/>
          </p:nvSpPr>
          <p:spPr>
            <a:xfrm flipH="1">
              <a:off x="1868801" y="2573641"/>
              <a:ext cx="16695" cy="10799"/>
            </a:xfrm>
            <a:custGeom>
              <a:avLst/>
              <a:gdLst/>
              <a:ahLst/>
              <a:cxnLst/>
              <a:rect l="l" t="t" r="r" b="b"/>
              <a:pathLst>
                <a:path w="589" h="381" extrusionOk="0">
                  <a:moveTo>
                    <a:pt x="130" y="0"/>
                  </a:moveTo>
                  <a:cubicBezTo>
                    <a:pt x="48" y="0"/>
                    <a:pt x="0" y="122"/>
                    <a:pt x="83" y="183"/>
                  </a:cubicBezTo>
                  <a:cubicBezTo>
                    <a:pt x="151" y="229"/>
                    <a:pt x="220" y="278"/>
                    <a:pt x="288" y="320"/>
                  </a:cubicBezTo>
                  <a:cubicBezTo>
                    <a:pt x="318" y="338"/>
                    <a:pt x="349" y="366"/>
                    <a:pt x="383" y="373"/>
                  </a:cubicBezTo>
                  <a:cubicBezTo>
                    <a:pt x="400" y="378"/>
                    <a:pt x="424" y="380"/>
                    <a:pt x="448" y="380"/>
                  </a:cubicBezTo>
                  <a:cubicBezTo>
                    <a:pt x="472" y="380"/>
                    <a:pt x="495" y="378"/>
                    <a:pt x="513" y="377"/>
                  </a:cubicBezTo>
                  <a:cubicBezTo>
                    <a:pt x="558" y="369"/>
                    <a:pt x="588" y="327"/>
                    <a:pt x="566" y="282"/>
                  </a:cubicBezTo>
                  <a:cubicBezTo>
                    <a:pt x="527" y="217"/>
                    <a:pt x="490" y="171"/>
                    <a:pt x="413" y="133"/>
                  </a:cubicBezTo>
                  <a:cubicBezTo>
                    <a:pt x="334" y="96"/>
                    <a:pt x="258" y="57"/>
                    <a:pt x="181" y="15"/>
                  </a:cubicBezTo>
                  <a:cubicBezTo>
                    <a:pt x="163" y="5"/>
                    <a:pt x="146"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53"/>
            <p:cNvSpPr/>
            <p:nvPr/>
          </p:nvSpPr>
          <p:spPr>
            <a:xfrm flipH="1">
              <a:off x="1967668" y="2604764"/>
              <a:ext cx="21967" cy="17234"/>
            </a:xfrm>
            <a:custGeom>
              <a:avLst/>
              <a:gdLst/>
              <a:ahLst/>
              <a:cxnLst/>
              <a:rect l="l" t="t" r="r" b="b"/>
              <a:pathLst>
                <a:path w="775" h="608" extrusionOk="0">
                  <a:moveTo>
                    <a:pt x="125" y="1"/>
                  </a:moveTo>
                  <a:cubicBezTo>
                    <a:pt x="45" y="1"/>
                    <a:pt x="0" y="110"/>
                    <a:pt x="80" y="168"/>
                  </a:cubicBezTo>
                  <a:cubicBezTo>
                    <a:pt x="175" y="237"/>
                    <a:pt x="267" y="317"/>
                    <a:pt x="354" y="396"/>
                  </a:cubicBezTo>
                  <a:cubicBezTo>
                    <a:pt x="434" y="465"/>
                    <a:pt x="510" y="583"/>
                    <a:pt x="616" y="605"/>
                  </a:cubicBezTo>
                  <a:cubicBezTo>
                    <a:pt x="625" y="607"/>
                    <a:pt x="633" y="608"/>
                    <a:pt x="642" y="608"/>
                  </a:cubicBezTo>
                  <a:cubicBezTo>
                    <a:pt x="720" y="608"/>
                    <a:pt x="774" y="544"/>
                    <a:pt x="761" y="461"/>
                  </a:cubicBezTo>
                  <a:cubicBezTo>
                    <a:pt x="734" y="343"/>
                    <a:pt x="597" y="267"/>
                    <a:pt x="506" y="198"/>
                  </a:cubicBezTo>
                  <a:cubicBezTo>
                    <a:pt x="400" y="123"/>
                    <a:pt x="289" y="70"/>
                    <a:pt x="172" y="12"/>
                  </a:cubicBezTo>
                  <a:cubicBezTo>
                    <a:pt x="155" y="4"/>
                    <a:pt x="140"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53"/>
            <p:cNvSpPr/>
            <p:nvPr/>
          </p:nvSpPr>
          <p:spPr>
            <a:xfrm flipH="1">
              <a:off x="1997147" y="2567263"/>
              <a:ext cx="19728" cy="17375"/>
            </a:xfrm>
            <a:custGeom>
              <a:avLst/>
              <a:gdLst/>
              <a:ahLst/>
              <a:cxnLst/>
              <a:rect l="l" t="t" r="r" b="b"/>
              <a:pathLst>
                <a:path w="696" h="613" extrusionOk="0">
                  <a:moveTo>
                    <a:pt x="113" y="0"/>
                  </a:moveTo>
                  <a:cubicBezTo>
                    <a:pt x="44" y="0"/>
                    <a:pt x="0" y="85"/>
                    <a:pt x="34" y="145"/>
                  </a:cubicBezTo>
                  <a:cubicBezTo>
                    <a:pt x="91" y="259"/>
                    <a:pt x="182" y="347"/>
                    <a:pt x="273" y="438"/>
                  </a:cubicBezTo>
                  <a:cubicBezTo>
                    <a:pt x="356" y="521"/>
                    <a:pt x="441" y="612"/>
                    <a:pt x="561" y="612"/>
                  </a:cubicBezTo>
                  <a:cubicBezTo>
                    <a:pt x="573" y="612"/>
                    <a:pt x="586" y="611"/>
                    <a:pt x="600" y="609"/>
                  </a:cubicBezTo>
                  <a:cubicBezTo>
                    <a:pt x="654" y="598"/>
                    <a:pt x="691" y="540"/>
                    <a:pt x="691" y="488"/>
                  </a:cubicBezTo>
                  <a:cubicBezTo>
                    <a:pt x="696" y="351"/>
                    <a:pt x="559" y="267"/>
                    <a:pt x="459" y="195"/>
                  </a:cubicBezTo>
                  <a:cubicBezTo>
                    <a:pt x="357" y="119"/>
                    <a:pt x="258" y="47"/>
                    <a:pt x="140" y="5"/>
                  </a:cubicBezTo>
                  <a:cubicBezTo>
                    <a:pt x="131" y="2"/>
                    <a:pt x="121" y="0"/>
                    <a:pt x="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53"/>
            <p:cNvSpPr/>
            <p:nvPr/>
          </p:nvSpPr>
          <p:spPr>
            <a:xfrm flipH="1">
              <a:off x="1952957" y="2575965"/>
              <a:ext cx="22506" cy="18169"/>
            </a:xfrm>
            <a:custGeom>
              <a:avLst/>
              <a:gdLst/>
              <a:ahLst/>
              <a:cxnLst/>
              <a:rect l="l" t="t" r="r" b="b"/>
              <a:pathLst>
                <a:path w="794" h="641" extrusionOk="0">
                  <a:moveTo>
                    <a:pt x="116" y="1"/>
                  </a:moveTo>
                  <a:cubicBezTo>
                    <a:pt x="54" y="1"/>
                    <a:pt x="0" y="81"/>
                    <a:pt x="37" y="139"/>
                  </a:cubicBezTo>
                  <a:cubicBezTo>
                    <a:pt x="70" y="192"/>
                    <a:pt x="90" y="249"/>
                    <a:pt x="128" y="298"/>
                  </a:cubicBezTo>
                  <a:cubicBezTo>
                    <a:pt x="170" y="352"/>
                    <a:pt x="211" y="398"/>
                    <a:pt x="257" y="439"/>
                  </a:cubicBezTo>
                  <a:cubicBezTo>
                    <a:pt x="299" y="481"/>
                    <a:pt x="344" y="515"/>
                    <a:pt x="386" y="553"/>
                  </a:cubicBezTo>
                  <a:cubicBezTo>
                    <a:pt x="451" y="603"/>
                    <a:pt x="508" y="621"/>
                    <a:pt x="588" y="637"/>
                  </a:cubicBezTo>
                  <a:cubicBezTo>
                    <a:pt x="600" y="639"/>
                    <a:pt x="612" y="641"/>
                    <a:pt x="623" y="641"/>
                  </a:cubicBezTo>
                  <a:cubicBezTo>
                    <a:pt x="737" y="641"/>
                    <a:pt x="793" y="510"/>
                    <a:pt x="717" y="416"/>
                  </a:cubicBezTo>
                  <a:cubicBezTo>
                    <a:pt x="675" y="363"/>
                    <a:pt x="644" y="325"/>
                    <a:pt x="592" y="291"/>
                  </a:cubicBezTo>
                  <a:cubicBezTo>
                    <a:pt x="542" y="261"/>
                    <a:pt x="493" y="230"/>
                    <a:pt x="447" y="196"/>
                  </a:cubicBezTo>
                  <a:cubicBezTo>
                    <a:pt x="352" y="135"/>
                    <a:pt x="249" y="82"/>
                    <a:pt x="162" y="17"/>
                  </a:cubicBezTo>
                  <a:cubicBezTo>
                    <a:pt x="147" y="6"/>
                    <a:pt x="131" y="1"/>
                    <a:pt x="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53"/>
            <p:cNvSpPr/>
            <p:nvPr/>
          </p:nvSpPr>
          <p:spPr>
            <a:xfrm flipH="1">
              <a:off x="1898762" y="2591413"/>
              <a:ext cx="24235" cy="20777"/>
            </a:xfrm>
            <a:custGeom>
              <a:avLst/>
              <a:gdLst/>
              <a:ahLst/>
              <a:cxnLst/>
              <a:rect l="l" t="t" r="r" b="b"/>
              <a:pathLst>
                <a:path w="855" h="733" extrusionOk="0">
                  <a:moveTo>
                    <a:pt x="15" y="1"/>
                  </a:moveTo>
                  <a:cubicBezTo>
                    <a:pt x="7" y="1"/>
                    <a:pt x="1" y="15"/>
                    <a:pt x="7" y="23"/>
                  </a:cubicBezTo>
                  <a:cubicBezTo>
                    <a:pt x="67" y="95"/>
                    <a:pt x="94" y="195"/>
                    <a:pt x="144" y="271"/>
                  </a:cubicBezTo>
                  <a:cubicBezTo>
                    <a:pt x="193" y="343"/>
                    <a:pt x="246" y="408"/>
                    <a:pt x="304" y="469"/>
                  </a:cubicBezTo>
                  <a:cubicBezTo>
                    <a:pt x="410" y="578"/>
                    <a:pt x="538" y="732"/>
                    <a:pt x="697" y="732"/>
                  </a:cubicBezTo>
                  <a:cubicBezTo>
                    <a:pt x="713" y="732"/>
                    <a:pt x="731" y="731"/>
                    <a:pt x="748" y="727"/>
                  </a:cubicBezTo>
                  <a:cubicBezTo>
                    <a:pt x="805" y="711"/>
                    <a:pt x="855" y="647"/>
                    <a:pt x="851" y="590"/>
                  </a:cubicBezTo>
                  <a:cubicBezTo>
                    <a:pt x="836" y="408"/>
                    <a:pt x="653" y="332"/>
                    <a:pt x="513" y="241"/>
                  </a:cubicBezTo>
                  <a:cubicBezTo>
                    <a:pt x="444" y="195"/>
                    <a:pt x="372" y="157"/>
                    <a:pt x="295" y="118"/>
                  </a:cubicBezTo>
                  <a:cubicBezTo>
                    <a:pt x="212" y="76"/>
                    <a:pt x="102" y="58"/>
                    <a:pt x="22" y="4"/>
                  </a:cubicBezTo>
                  <a:cubicBezTo>
                    <a:pt x="19" y="2"/>
                    <a:pt x="17" y="1"/>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53"/>
            <p:cNvSpPr/>
            <p:nvPr/>
          </p:nvSpPr>
          <p:spPr>
            <a:xfrm flipH="1">
              <a:off x="2039183" y="2543822"/>
              <a:ext cx="11451" cy="12132"/>
            </a:xfrm>
            <a:custGeom>
              <a:avLst/>
              <a:gdLst/>
              <a:ahLst/>
              <a:cxnLst/>
              <a:rect l="l" t="t" r="r" b="b"/>
              <a:pathLst>
                <a:path w="404" h="428" extrusionOk="0">
                  <a:moveTo>
                    <a:pt x="112" y="1"/>
                  </a:moveTo>
                  <a:cubicBezTo>
                    <a:pt x="96" y="1"/>
                    <a:pt x="80" y="5"/>
                    <a:pt x="65" y="14"/>
                  </a:cubicBezTo>
                  <a:cubicBezTo>
                    <a:pt x="27" y="33"/>
                    <a:pt x="1" y="86"/>
                    <a:pt x="20" y="125"/>
                  </a:cubicBezTo>
                  <a:cubicBezTo>
                    <a:pt x="23" y="144"/>
                    <a:pt x="31" y="174"/>
                    <a:pt x="43" y="197"/>
                  </a:cubicBezTo>
                  <a:cubicBezTo>
                    <a:pt x="54" y="216"/>
                    <a:pt x="62" y="235"/>
                    <a:pt x="73" y="258"/>
                  </a:cubicBezTo>
                  <a:cubicBezTo>
                    <a:pt x="95" y="304"/>
                    <a:pt x="118" y="346"/>
                    <a:pt x="148" y="387"/>
                  </a:cubicBezTo>
                  <a:cubicBezTo>
                    <a:pt x="172" y="415"/>
                    <a:pt x="208" y="427"/>
                    <a:pt x="243" y="427"/>
                  </a:cubicBezTo>
                  <a:cubicBezTo>
                    <a:pt x="275" y="427"/>
                    <a:pt x="307" y="417"/>
                    <a:pt x="331" y="398"/>
                  </a:cubicBezTo>
                  <a:cubicBezTo>
                    <a:pt x="385" y="356"/>
                    <a:pt x="404" y="281"/>
                    <a:pt x="366" y="220"/>
                  </a:cubicBezTo>
                  <a:cubicBezTo>
                    <a:pt x="343" y="178"/>
                    <a:pt x="304" y="144"/>
                    <a:pt x="271" y="106"/>
                  </a:cubicBezTo>
                  <a:cubicBezTo>
                    <a:pt x="240" y="79"/>
                    <a:pt x="217" y="49"/>
                    <a:pt x="183" y="30"/>
                  </a:cubicBezTo>
                  <a:cubicBezTo>
                    <a:pt x="162" y="11"/>
                    <a:pt x="137" y="1"/>
                    <a:pt x="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53"/>
            <p:cNvSpPr/>
            <p:nvPr/>
          </p:nvSpPr>
          <p:spPr>
            <a:xfrm flipH="1">
              <a:off x="1878948" y="2643937"/>
              <a:ext cx="27353" cy="17886"/>
            </a:xfrm>
            <a:custGeom>
              <a:avLst/>
              <a:gdLst/>
              <a:ahLst/>
              <a:cxnLst/>
              <a:rect l="l" t="t" r="r" b="b"/>
              <a:pathLst>
                <a:path w="965" h="631" extrusionOk="0">
                  <a:moveTo>
                    <a:pt x="152" y="1"/>
                  </a:moveTo>
                  <a:cubicBezTo>
                    <a:pt x="55" y="1"/>
                    <a:pt x="1" y="108"/>
                    <a:pt x="68" y="185"/>
                  </a:cubicBezTo>
                  <a:cubicBezTo>
                    <a:pt x="163" y="299"/>
                    <a:pt x="280" y="376"/>
                    <a:pt x="403" y="455"/>
                  </a:cubicBezTo>
                  <a:cubicBezTo>
                    <a:pt x="513" y="529"/>
                    <a:pt x="641" y="631"/>
                    <a:pt x="777" y="631"/>
                  </a:cubicBezTo>
                  <a:cubicBezTo>
                    <a:pt x="781" y="631"/>
                    <a:pt x="786" y="631"/>
                    <a:pt x="790" y="630"/>
                  </a:cubicBezTo>
                  <a:cubicBezTo>
                    <a:pt x="904" y="627"/>
                    <a:pt x="965" y="516"/>
                    <a:pt x="915" y="413"/>
                  </a:cubicBezTo>
                  <a:cubicBezTo>
                    <a:pt x="855" y="292"/>
                    <a:pt x="691" y="227"/>
                    <a:pt x="573" y="167"/>
                  </a:cubicBezTo>
                  <a:cubicBezTo>
                    <a:pt x="445" y="98"/>
                    <a:pt x="319" y="34"/>
                    <a:pt x="174" y="3"/>
                  </a:cubicBezTo>
                  <a:cubicBezTo>
                    <a:pt x="167" y="1"/>
                    <a:pt x="159"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53"/>
            <p:cNvSpPr/>
            <p:nvPr/>
          </p:nvSpPr>
          <p:spPr>
            <a:xfrm flipH="1">
              <a:off x="1840513" y="2637020"/>
              <a:ext cx="22733" cy="14569"/>
            </a:xfrm>
            <a:custGeom>
              <a:avLst/>
              <a:gdLst/>
              <a:ahLst/>
              <a:cxnLst/>
              <a:rect l="l" t="t" r="r" b="b"/>
              <a:pathLst>
                <a:path w="802" h="514" extrusionOk="0">
                  <a:moveTo>
                    <a:pt x="119" y="1"/>
                  </a:moveTo>
                  <a:cubicBezTo>
                    <a:pt x="42" y="1"/>
                    <a:pt x="0" y="118"/>
                    <a:pt x="77" y="160"/>
                  </a:cubicBezTo>
                  <a:cubicBezTo>
                    <a:pt x="180" y="213"/>
                    <a:pt x="279" y="278"/>
                    <a:pt x="370" y="350"/>
                  </a:cubicBezTo>
                  <a:cubicBezTo>
                    <a:pt x="412" y="380"/>
                    <a:pt x="446" y="415"/>
                    <a:pt x="488" y="445"/>
                  </a:cubicBezTo>
                  <a:cubicBezTo>
                    <a:pt x="537" y="479"/>
                    <a:pt x="594" y="490"/>
                    <a:pt x="651" y="509"/>
                  </a:cubicBezTo>
                  <a:cubicBezTo>
                    <a:pt x="660" y="512"/>
                    <a:pt x="669" y="514"/>
                    <a:pt x="677" y="514"/>
                  </a:cubicBezTo>
                  <a:cubicBezTo>
                    <a:pt x="747" y="514"/>
                    <a:pt x="802" y="426"/>
                    <a:pt x="761" y="365"/>
                  </a:cubicBezTo>
                  <a:cubicBezTo>
                    <a:pt x="728" y="315"/>
                    <a:pt x="705" y="262"/>
                    <a:pt x="655" y="224"/>
                  </a:cubicBezTo>
                  <a:cubicBezTo>
                    <a:pt x="605" y="190"/>
                    <a:pt x="541" y="164"/>
                    <a:pt x="484" y="137"/>
                  </a:cubicBezTo>
                  <a:cubicBezTo>
                    <a:pt x="374" y="87"/>
                    <a:pt x="260" y="41"/>
                    <a:pt x="142" y="4"/>
                  </a:cubicBezTo>
                  <a:cubicBezTo>
                    <a:pt x="134" y="2"/>
                    <a:pt x="126"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53"/>
            <p:cNvSpPr/>
            <p:nvPr/>
          </p:nvSpPr>
          <p:spPr>
            <a:xfrm flipH="1">
              <a:off x="1791107" y="2619645"/>
              <a:ext cx="34836" cy="16412"/>
            </a:xfrm>
            <a:custGeom>
              <a:avLst/>
              <a:gdLst/>
              <a:ahLst/>
              <a:cxnLst/>
              <a:rect l="l" t="t" r="r" b="b"/>
              <a:pathLst>
                <a:path w="1229" h="579" extrusionOk="0">
                  <a:moveTo>
                    <a:pt x="287" y="1"/>
                  </a:moveTo>
                  <a:cubicBezTo>
                    <a:pt x="240" y="1"/>
                    <a:pt x="195" y="3"/>
                    <a:pt x="153" y="8"/>
                  </a:cubicBezTo>
                  <a:cubicBezTo>
                    <a:pt x="65" y="16"/>
                    <a:pt x="0" y="149"/>
                    <a:pt x="100" y="194"/>
                  </a:cubicBezTo>
                  <a:cubicBezTo>
                    <a:pt x="270" y="275"/>
                    <a:pt x="445" y="328"/>
                    <a:pt x="616" y="408"/>
                  </a:cubicBezTo>
                  <a:cubicBezTo>
                    <a:pt x="773" y="482"/>
                    <a:pt x="908" y="579"/>
                    <a:pt x="1085" y="579"/>
                  </a:cubicBezTo>
                  <a:cubicBezTo>
                    <a:pt x="1089" y="579"/>
                    <a:pt x="1092" y="579"/>
                    <a:pt x="1095" y="579"/>
                  </a:cubicBezTo>
                  <a:cubicBezTo>
                    <a:pt x="1156" y="575"/>
                    <a:pt x="1228" y="506"/>
                    <a:pt x="1198" y="438"/>
                  </a:cubicBezTo>
                  <a:cubicBezTo>
                    <a:pt x="1072" y="135"/>
                    <a:pt x="626"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53"/>
            <p:cNvSpPr/>
            <p:nvPr/>
          </p:nvSpPr>
          <p:spPr>
            <a:xfrm flipH="1">
              <a:off x="1890570" y="2113290"/>
              <a:ext cx="581526" cy="545528"/>
            </a:xfrm>
            <a:custGeom>
              <a:avLst/>
              <a:gdLst/>
              <a:ahLst/>
              <a:cxnLst/>
              <a:rect l="l" t="t" r="r" b="b"/>
              <a:pathLst>
                <a:path w="20516" h="19246" extrusionOk="0">
                  <a:moveTo>
                    <a:pt x="12371" y="0"/>
                  </a:moveTo>
                  <a:cubicBezTo>
                    <a:pt x="10886" y="0"/>
                    <a:pt x="10119" y="5006"/>
                    <a:pt x="10216" y="8067"/>
                  </a:cubicBezTo>
                  <a:cubicBezTo>
                    <a:pt x="9992" y="7779"/>
                    <a:pt x="9756" y="7500"/>
                    <a:pt x="9513" y="7231"/>
                  </a:cubicBezTo>
                  <a:cubicBezTo>
                    <a:pt x="8607" y="6235"/>
                    <a:pt x="7570" y="5322"/>
                    <a:pt x="6414" y="4562"/>
                  </a:cubicBezTo>
                  <a:cubicBezTo>
                    <a:pt x="5650" y="4056"/>
                    <a:pt x="4783" y="3474"/>
                    <a:pt x="3817" y="3341"/>
                  </a:cubicBezTo>
                  <a:cubicBezTo>
                    <a:pt x="3725" y="3328"/>
                    <a:pt x="3633" y="3322"/>
                    <a:pt x="3541" y="3322"/>
                  </a:cubicBezTo>
                  <a:cubicBezTo>
                    <a:pt x="2954" y="3322"/>
                    <a:pt x="2393" y="3588"/>
                    <a:pt x="2300" y="4166"/>
                  </a:cubicBezTo>
                  <a:cubicBezTo>
                    <a:pt x="2209" y="4714"/>
                    <a:pt x="2490" y="5322"/>
                    <a:pt x="2848" y="5752"/>
                  </a:cubicBezTo>
                  <a:cubicBezTo>
                    <a:pt x="3197" y="6166"/>
                    <a:pt x="3715" y="6691"/>
                    <a:pt x="4243" y="6926"/>
                  </a:cubicBezTo>
                  <a:cubicBezTo>
                    <a:pt x="4241" y="6926"/>
                    <a:pt x="2845" y="6306"/>
                    <a:pt x="1707" y="6306"/>
                  </a:cubicBezTo>
                  <a:cubicBezTo>
                    <a:pt x="1016" y="6306"/>
                    <a:pt x="419" y="6535"/>
                    <a:pt x="286" y="7268"/>
                  </a:cubicBezTo>
                  <a:cubicBezTo>
                    <a:pt x="0" y="8835"/>
                    <a:pt x="5426" y="10109"/>
                    <a:pt x="8479" y="10197"/>
                  </a:cubicBezTo>
                  <a:cubicBezTo>
                    <a:pt x="7426" y="10899"/>
                    <a:pt x="6429" y="11729"/>
                    <a:pt x="5551" y="12678"/>
                  </a:cubicBezTo>
                  <a:cubicBezTo>
                    <a:pt x="4927" y="13356"/>
                    <a:pt x="4213" y="14116"/>
                    <a:pt x="3924" y="15044"/>
                  </a:cubicBezTo>
                  <a:cubicBezTo>
                    <a:pt x="3718" y="15698"/>
                    <a:pt x="3852" y="16462"/>
                    <a:pt x="4490" y="16679"/>
                  </a:cubicBezTo>
                  <a:cubicBezTo>
                    <a:pt x="4635" y="16727"/>
                    <a:pt x="4789" y="16748"/>
                    <a:pt x="4947" y="16748"/>
                  </a:cubicBezTo>
                  <a:cubicBezTo>
                    <a:pt x="5360" y="16748"/>
                    <a:pt x="5797" y="16600"/>
                    <a:pt x="6144" y="16393"/>
                  </a:cubicBezTo>
                  <a:cubicBezTo>
                    <a:pt x="6608" y="16116"/>
                    <a:pt x="7212" y="15690"/>
                    <a:pt x="7531" y="15207"/>
                  </a:cubicBezTo>
                  <a:lnTo>
                    <a:pt x="7531" y="15207"/>
                  </a:lnTo>
                  <a:cubicBezTo>
                    <a:pt x="7520" y="15226"/>
                    <a:pt x="5874" y="18543"/>
                    <a:pt x="7730" y="19207"/>
                  </a:cubicBezTo>
                  <a:cubicBezTo>
                    <a:pt x="7802" y="19233"/>
                    <a:pt x="7875" y="19246"/>
                    <a:pt x="7948" y="19246"/>
                  </a:cubicBezTo>
                  <a:cubicBezTo>
                    <a:pt x="9326" y="19246"/>
                    <a:pt x="10744" y="14770"/>
                    <a:pt x="11379" y="11896"/>
                  </a:cubicBezTo>
                  <a:cubicBezTo>
                    <a:pt x="12136" y="12762"/>
                    <a:pt x="12995" y="13564"/>
                    <a:pt x="13942" y="14264"/>
                  </a:cubicBezTo>
                  <a:cubicBezTo>
                    <a:pt x="14680" y="14808"/>
                    <a:pt x="15516" y="15431"/>
                    <a:pt x="16470" y="15618"/>
                  </a:cubicBezTo>
                  <a:cubicBezTo>
                    <a:pt x="16595" y="15642"/>
                    <a:pt x="16723" y="15655"/>
                    <a:pt x="16849" y="15655"/>
                  </a:cubicBezTo>
                  <a:cubicBezTo>
                    <a:pt x="17400" y="15655"/>
                    <a:pt x="17915" y="15412"/>
                    <a:pt x="18033" y="14873"/>
                  </a:cubicBezTo>
                  <a:cubicBezTo>
                    <a:pt x="18147" y="14333"/>
                    <a:pt x="17904" y="13710"/>
                    <a:pt x="17565" y="13261"/>
                  </a:cubicBezTo>
                  <a:cubicBezTo>
                    <a:pt x="17238" y="12831"/>
                    <a:pt x="16751" y="12280"/>
                    <a:pt x="16235" y="12017"/>
                  </a:cubicBezTo>
                  <a:lnTo>
                    <a:pt x="16235" y="12017"/>
                  </a:lnTo>
                  <a:cubicBezTo>
                    <a:pt x="16240" y="12019"/>
                    <a:pt x="17723" y="12772"/>
                    <a:pt x="18886" y="12772"/>
                  </a:cubicBezTo>
                  <a:cubicBezTo>
                    <a:pt x="19513" y="12772"/>
                    <a:pt x="20048" y="12553"/>
                    <a:pt x="20208" y="11880"/>
                  </a:cubicBezTo>
                  <a:cubicBezTo>
                    <a:pt x="20515" y="10565"/>
                    <a:pt x="16714" y="9249"/>
                    <a:pt x="13694" y="8725"/>
                  </a:cubicBezTo>
                  <a:cubicBezTo>
                    <a:pt x="14440" y="7858"/>
                    <a:pt x="15113" y="6903"/>
                    <a:pt x="15668" y="5877"/>
                  </a:cubicBezTo>
                  <a:cubicBezTo>
                    <a:pt x="16105" y="5068"/>
                    <a:pt x="16607" y="4155"/>
                    <a:pt x="16656" y="3181"/>
                  </a:cubicBezTo>
                  <a:cubicBezTo>
                    <a:pt x="16691" y="2497"/>
                    <a:pt x="16375" y="1790"/>
                    <a:pt x="15698" y="1741"/>
                  </a:cubicBezTo>
                  <a:cubicBezTo>
                    <a:pt x="15666" y="1738"/>
                    <a:pt x="15635" y="1737"/>
                    <a:pt x="15603" y="1737"/>
                  </a:cubicBezTo>
                  <a:cubicBezTo>
                    <a:pt x="15081" y="1737"/>
                    <a:pt x="14543" y="2053"/>
                    <a:pt x="14170" y="2425"/>
                  </a:cubicBezTo>
                  <a:cubicBezTo>
                    <a:pt x="13794" y="2806"/>
                    <a:pt x="13320" y="3361"/>
                    <a:pt x="13126" y="3904"/>
                  </a:cubicBezTo>
                  <a:lnTo>
                    <a:pt x="13126" y="3904"/>
                  </a:lnTo>
                  <a:cubicBezTo>
                    <a:pt x="13213" y="3649"/>
                    <a:pt x="14330" y="179"/>
                    <a:pt x="12432" y="3"/>
                  </a:cubicBezTo>
                  <a:cubicBezTo>
                    <a:pt x="12412" y="1"/>
                    <a:pt x="12391" y="0"/>
                    <a:pt x="123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53"/>
            <p:cNvSpPr/>
            <p:nvPr/>
          </p:nvSpPr>
          <p:spPr>
            <a:xfrm flipH="1">
              <a:off x="2061065" y="2228626"/>
              <a:ext cx="105217" cy="156436"/>
            </a:xfrm>
            <a:custGeom>
              <a:avLst/>
              <a:gdLst/>
              <a:ahLst/>
              <a:cxnLst/>
              <a:rect l="l" t="t" r="r" b="b"/>
              <a:pathLst>
                <a:path w="3712" h="5519" extrusionOk="0">
                  <a:moveTo>
                    <a:pt x="1872" y="1515"/>
                  </a:moveTo>
                  <a:lnTo>
                    <a:pt x="1872" y="1515"/>
                  </a:lnTo>
                  <a:cubicBezTo>
                    <a:pt x="1921" y="1873"/>
                    <a:pt x="1887" y="2257"/>
                    <a:pt x="1705" y="2573"/>
                  </a:cubicBezTo>
                  <a:cubicBezTo>
                    <a:pt x="1673" y="2627"/>
                    <a:pt x="1527" y="2873"/>
                    <a:pt x="1398" y="2873"/>
                  </a:cubicBezTo>
                  <a:cubicBezTo>
                    <a:pt x="1356" y="2873"/>
                    <a:pt x="1316" y="2846"/>
                    <a:pt x="1282" y="2778"/>
                  </a:cubicBezTo>
                  <a:cubicBezTo>
                    <a:pt x="1240" y="2690"/>
                    <a:pt x="1354" y="2409"/>
                    <a:pt x="1385" y="2318"/>
                  </a:cubicBezTo>
                  <a:cubicBezTo>
                    <a:pt x="1484" y="2040"/>
                    <a:pt x="1651" y="1755"/>
                    <a:pt x="1872" y="1515"/>
                  </a:cubicBezTo>
                  <a:close/>
                  <a:moveTo>
                    <a:pt x="1073" y="0"/>
                  </a:moveTo>
                  <a:cubicBezTo>
                    <a:pt x="1020" y="0"/>
                    <a:pt x="964" y="10"/>
                    <a:pt x="906" y="32"/>
                  </a:cubicBezTo>
                  <a:cubicBezTo>
                    <a:pt x="624" y="139"/>
                    <a:pt x="506" y="508"/>
                    <a:pt x="423" y="762"/>
                  </a:cubicBezTo>
                  <a:cubicBezTo>
                    <a:pt x="301" y="1116"/>
                    <a:pt x="245" y="1485"/>
                    <a:pt x="199" y="1854"/>
                  </a:cubicBezTo>
                  <a:cubicBezTo>
                    <a:pt x="77" y="2820"/>
                    <a:pt x="1" y="3835"/>
                    <a:pt x="115" y="4804"/>
                  </a:cubicBezTo>
                  <a:cubicBezTo>
                    <a:pt x="117" y="4825"/>
                    <a:pt x="132" y="4835"/>
                    <a:pt x="147" y="4835"/>
                  </a:cubicBezTo>
                  <a:cubicBezTo>
                    <a:pt x="162" y="4835"/>
                    <a:pt x="176" y="4825"/>
                    <a:pt x="176" y="4804"/>
                  </a:cubicBezTo>
                  <a:cubicBezTo>
                    <a:pt x="248" y="3496"/>
                    <a:pt x="138" y="2067"/>
                    <a:pt x="575" y="808"/>
                  </a:cubicBezTo>
                  <a:cubicBezTo>
                    <a:pt x="624" y="671"/>
                    <a:pt x="674" y="527"/>
                    <a:pt x="750" y="405"/>
                  </a:cubicBezTo>
                  <a:cubicBezTo>
                    <a:pt x="830" y="269"/>
                    <a:pt x="937" y="215"/>
                    <a:pt x="1047" y="215"/>
                  </a:cubicBezTo>
                  <a:cubicBezTo>
                    <a:pt x="1220" y="215"/>
                    <a:pt x="1401" y="348"/>
                    <a:pt x="1503" y="508"/>
                  </a:cubicBezTo>
                  <a:cubicBezTo>
                    <a:pt x="1655" y="748"/>
                    <a:pt x="1761" y="1021"/>
                    <a:pt x="1826" y="1299"/>
                  </a:cubicBezTo>
                  <a:cubicBezTo>
                    <a:pt x="1457" y="1648"/>
                    <a:pt x="1069" y="2250"/>
                    <a:pt x="1085" y="2778"/>
                  </a:cubicBezTo>
                  <a:cubicBezTo>
                    <a:pt x="1093" y="3011"/>
                    <a:pt x="1190" y="3097"/>
                    <a:pt x="1314" y="3097"/>
                  </a:cubicBezTo>
                  <a:cubicBezTo>
                    <a:pt x="1485" y="3097"/>
                    <a:pt x="1708" y="2934"/>
                    <a:pt x="1819" y="2766"/>
                  </a:cubicBezTo>
                  <a:cubicBezTo>
                    <a:pt x="2096" y="2344"/>
                    <a:pt x="2130" y="1839"/>
                    <a:pt x="2028" y="1360"/>
                  </a:cubicBezTo>
                  <a:cubicBezTo>
                    <a:pt x="2210" y="1196"/>
                    <a:pt x="2419" y="1071"/>
                    <a:pt x="2640" y="1002"/>
                  </a:cubicBezTo>
                  <a:cubicBezTo>
                    <a:pt x="2727" y="976"/>
                    <a:pt x="2803" y="964"/>
                    <a:pt x="2870" y="964"/>
                  </a:cubicBezTo>
                  <a:cubicBezTo>
                    <a:pt x="3311" y="964"/>
                    <a:pt x="3328" y="1490"/>
                    <a:pt x="3153" y="1850"/>
                  </a:cubicBezTo>
                  <a:cubicBezTo>
                    <a:pt x="3031" y="2097"/>
                    <a:pt x="2872" y="2333"/>
                    <a:pt x="2723" y="2561"/>
                  </a:cubicBezTo>
                  <a:cubicBezTo>
                    <a:pt x="2031" y="3610"/>
                    <a:pt x="1161" y="4534"/>
                    <a:pt x="168" y="5302"/>
                  </a:cubicBezTo>
                  <a:cubicBezTo>
                    <a:pt x="74" y="5374"/>
                    <a:pt x="132" y="5518"/>
                    <a:pt x="221" y="5518"/>
                  </a:cubicBezTo>
                  <a:cubicBezTo>
                    <a:pt x="241" y="5518"/>
                    <a:pt x="261" y="5512"/>
                    <a:pt x="282" y="5496"/>
                  </a:cubicBezTo>
                  <a:cubicBezTo>
                    <a:pt x="1434" y="4614"/>
                    <a:pt x="2431" y="3522"/>
                    <a:pt x="3168" y="2268"/>
                  </a:cubicBezTo>
                  <a:cubicBezTo>
                    <a:pt x="3404" y="1869"/>
                    <a:pt x="3712" y="1211"/>
                    <a:pt x="3221" y="858"/>
                  </a:cubicBezTo>
                  <a:cubicBezTo>
                    <a:pt x="3115" y="782"/>
                    <a:pt x="2999" y="750"/>
                    <a:pt x="2878" y="750"/>
                  </a:cubicBezTo>
                  <a:cubicBezTo>
                    <a:pt x="2565" y="750"/>
                    <a:pt x="2225" y="963"/>
                    <a:pt x="1978" y="1166"/>
                  </a:cubicBezTo>
                  <a:cubicBezTo>
                    <a:pt x="1947" y="1063"/>
                    <a:pt x="1913" y="964"/>
                    <a:pt x="1875" y="869"/>
                  </a:cubicBezTo>
                  <a:cubicBezTo>
                    <a:pt x="1748" y="564"/>
                    <a:pt x="1475"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53"/>
            <p:cNvSpPr/>
            <p:nvPr/>
          </p:nvSpPr>
          <p:spPr>
            <a:xfrm flipH="1">
              <a:off x="2175324" y="2283247"/>
              <a:ext cx="202383" cy="105188"/>
            </a:xfrm>
            <a:custGeom>
              <a:avLst/>
              <a:gdLst/>
              <a:ahLst/>
              <a:cxnLst/>
              <a:rect l="l" t="t" r="r" b="b"/>
              <a:pathLst>
                <a:path w="7140" h="3711" extrusionOk="0">
                  <a:moveTo>
                    <a:pt x="2567" y="1509"/>
                  </a:moveTo>
                  <a:lnTo>
                    <a:pt x="2567" y="1509"/>
                  </a:lnTo>
                  <a:cubicBezTo>
                    <a:pt x="2826" y="1550"/>
                    <a:pt x="3080" y="1611"/>
                    <a:pt x="3324" y="1695"/>
                  </a:cubicBezTo>
                  <a:cubicBezTo>
                    <a:pt x="3517" y="1760"/>
                    <a:pt x="3738" y="1801"/>
                    <a:pt x="3772" y="2014"/>
                  </a:cubicBezTo>
                  <a:cubicBezTo>
                    <a:pt x="3790" y="2122"/>
                    <a:pt x="3800" y="2145"/>
                    <a:pt x="3776" y="2145"/>
                  </a:cubicBezTo>
                  <a:cubicBezTo>
                    <a:pt x="3759" y="2145"/>
                    <a:pt x="3728" y="2135"/>
                    <a:pt x="3673" y="2132"/>
                  </a:cubicBezTo>
                  <a:cubicBezTo>
                    <a:pt x="3624" y="2128"/>
                    <a:pt x="3548" y="2086"/>
                    <a:pt x="3510" y="2071"/>
                  </a:cubicBezTo>
                  <a:cubicBezTo>
                    <a:pt x="3243" y="1965"/>
                    <a:pt x="2985" y="1820"/>
                    <a:pt x="2753" y="1649"/>
                  </a:cubicBezTo>
                  <a:cubicBezTo>
                    <a:pt x="2689" y="1607"/>
                    <a:pt x="2628" y="1558"/>
                    <a:pt x="2567" y="1509"/>
                  </a:cubicBezTo>
                  <a:close/>
                  <a:moveTo>
                    <a:pt x="2081" y="1"/>
                  </a:moveTo>
                  <a:cubicBezTo>
                    <a:pt x="1757" y="1"/>
                    <a:pt x="1484" y="105"/>
                    <a:pt x="1525" y="470"/>
                  </a:cubicBezTo>
                  <a:cubicBezTo>
                    <a:pt x="1555" y="763"/>
                    <a:pt x="1780" y="1014"/>
                    <a:pt x="1966" y="1227"/>
                  </a:cubicBezTo>
                  <a:cubicBezTo>
                    <a:pt x="1891" y="1223"/>
                    <a:pt x="1815" y="1221"/>
                    <a:pt x="1739" y="1221"/>
                  </a:cubicBezTo>
                  <a:cubicBezTo>
                    <a:pt x="1686" y="1221"/>
                    <a:pt x="1632" y="1222"/>
                    <a:pt x="1578" y="1223"/>
                  </a:cubicBezTo>
                  <a:cubicBezTo>
                    <a:pt x="1221" y="1230"/>
                    <a:pt x="776" y="1242"/>
                    <a:pt x="483" y="1478"/>
                  </a:cubicBezTo>
                  <a:cubicBezTo>
                    <a:pt x="1" y="1858"/>
                    <a:pt x="251" y="2383"/>
                    <a:pt x="704" y="2637"/>
                  </a:cubicBezTo>
                  <a:cubicBezTo>
                    <a:pt x="1506" y="3083"/>
                    <a:pt x="2480" y="3334"/>
                    <a:pt x="3377" y="3504"/>
                  </a:cubicBezTo>
                  <a:cubicBezTo>
                    <a:pt x="4098" y="3643"/>
                    <a:pt x="4832" y="3711"/>
                    <a:pt x="5568" y="3711"/>
                  </a:cubicBezTo>
                  <a:cubicBezTo>
                    <a:pt x="5840" y="3711"/>
                    <a:pt x="6112" y="3702"/>
                    <a:pt x="6384" y="3683"/>
                  </a:cubicBezTo>
                  <a:cubicBezTo>
                    <a:pt x="6521" y="3672"/>
                    <a:pt x="6525" y="3458"/>
                    <a:pt x="6394" y="3458"/>
                  </a:cubicBezTo>
                  <a:cubicBezTo>
                    <a:pt x="6391" y="3458"/>
                    <a:pt x="6388" y="3458"/>
                    <a:pt x="6384" y="3459"/>
                  </a:cubicBezTo>
                  <a:cubicBezTo>
                    <a:pt x="6111" y="3477"/>
                    <a:pt x="5839" y="3487"/>
                    <a:pt x="5566" y="3487"/>
                  </a:cubicBezTo>
                  <a:cubicBezTo>
                    <a:pt x="4612" y="3487"/>
                    <a:pt x="3664" y="3371"/>
                    <a:pt x="2738" y="3132"/>
                  </a:cubicBezTo>
                  <a:cubicBezTo>
                    <a:pt x="2141" y="2980"/>
                    <a:pt x="1544" y="2786"/>
                    <a:pt x="985" y="2527"/>
                  </a:cubicBezTo>
                  <a:cubicBezTo>
                    <a:pt x="727" y="2409"/>
                    <a:pt x="404" y="2246"/>
                    <a:pt x="469" y="1919"/>
                  </a:cubicBezTo>
                  <a:cubicBezTo>
                    <a:pt x="560" y="1470"/>
                    <a:pt x="1145" y="1459"/>
                    <a:pt x="1518" y="1444"/>
                  </a:cubicBezTo>
                  <a:cubicBezTo>
                    <a:pt x="1588" y="1441"/>
                    <a:pt x="1659" y="1440"/>
                    <a:pt x="1730" y="1440"/>
                  </a:cubicBezTo>
                  <a:cubicBezTo>
                    <a:pt x="1883" y="1440"/>
                    <a:pt x="2037" y="1446"/>
                    <a:pt x="2190" y="1459"/>
                  </a:cubicBezTo>
                  <a:cubicBezTo>
                    <a:pt x="2385" y="1649"/>
                    <a:pt x="2597" y="1816"/>
                    <a:pt x="2826" y="1960"/>
                  </a:cubicBezTo>
                  <a:cubicBezTo>
                    <a:pt x="2990" y="2063"/>
                    <a:pt x="3474" y="2372"/>
                    <a:pt x="3815" y="2372"/>
                  </a:cubicBezTo>
                  <a:cubicBezTo>
                    <a:pt x="3954" y="2372"/>
                    <a:pt x="4070" y="2321"/>
                    <a:pt x="4129" y="2181"/>
                  </a:cubicBezTo>
                  <a:cubicBezTo>
                    <a:pt x="4365" y="1641"/>
                    <a:pt x="3054" y="1379"/>
                    <a:pt x="2764" y="1322"/>
                  </a:cubicBezTo>
                  <a:cubicBezTo>
                    <a:pt x="2605" y="1292"/>
                    <a:pt x="2445" y="1269"/>
                    <a:pt x="2285" y="1250"/>
                  </a:cubicBezTo>
                  <a:cubicBezTo>
                    <a:pt x="2240" y="1208"/>
                    <a:pt x="2198" y="1162"/>
                    <a:pt x="2157" y="1116"/>
                  </a:cubicBezTo>
                  <a:cubicBezTo>
                    <a:pt x="2065" y="1014"/>
                    <a:pt x="1978" y="907"/>
                    <a:pt x="1898" y="793"/>
                  </a:cubicBezTo>
                  <a:cubicBezTo>
                    <a:pt x="1867" y="751"/>
                    <a:pt x="1837" y="710"/>
                    <a:pt x="1815" y="668"/>
                  </a:cubicBezTo>
                  <a:cubicBezTo>
                    <a:pt x="1711" y="478"/>
                    <a:pt x="1845" y="272"/>
                    <a:pt x="2034" y="219"/>
                  </a:cubicBezTo>
                  <a:cubicBezTo>
                    <a:pt x="2085" y="205"/>
                    <a:pt x="2139" y="199"/>
                    <a:pt x="2197" y="199"/>
                  </a:cubicBezTo>
                  <a:cubicBezTo>
                    <a:pt x="2453" y="199"/>
                    <a:pt x="2765" y="323"/>
                    <a:pt x="2973" y="395"/>
                  </a:cubicBezTo>
                  <a:cubicBezTo>
                    <a:pt x="3278" y="505"/>
                    <a:pt x="3575" y="634"/>
                    <a:pt x="3868" y="771"/>
                  </a:cubicBezTo>
                  <a:cubicBezTo>
                    <a:pt x="5023" y="1311"/>
                    <a:pt x="6007" y="2048"/>
                    <a:pt x="7027" y="2801"/>
                  </a:cubicBezTo>
                  <a:cubicBezTo>
                    <a:pt x="7037" y="2808"/>
                    <a:pt x="7047" y="2812"/>
                    <a:pt x="7057" y="2812"/>
                  </a:cubicBezTo>
                  <a:cubicBezTo>
                    <a:pt x="7103" y="2812"/>
                    <a:pt x="7140" y="2743"/>
                    <a:pt x="7102" y="2702"/>
                  </a:cubicBezTo>
                  <a:cubicBezTo>
                    <a:pt x="6544" y="2116"/>
                    <a:pt x="5844" y="1634"/>
                    <a:pt x="5152" y="1220"/>
                  </a:cubicBezTo>
                  <a:cubicBezTo>
                    <a:pt x="4449" y="793"/>
                    <a:pt x="3689" y="402"/>
                    <a:pt x="2905" y="147"/>
                  </a:cubicBezTo>
                  <a:cubicBezTo>
                    <a:pt x="2731" y="92"/>
                    <a:pt x="2384"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53"/>
            <p:cNvSpPr/>
            <p:nvPr/>
          </p:nvSpPr>
          <p:spPr>
            <a:xfrm flipH="1">
              <a:off x="2158997" y="2396400"/>
              <a:ext cx="144021" cy="144021"/>
            </a:xfrm>
            <a:custGeom>
              <a:avLst/>
              <a:gdLst/>
              <a:ahLst/>
              <a:cxnLst/>
              <a:rect l="l" t="t" r="r" b="b"/>
              <a:pathLst>
                <a:path w="5081" h="5081" extrusionOk="0">
                  <a:moveTo>
                    <a:pt x="2665" y="2908"/>
                  </a:moveTo>
                  <a:cubicBezTo>
                    <a:pt x="2726" y="2950"/>
                    <a:pt x="2787" y="2992"/>
                    <a:pt x="2848" y="3033"/>
                  </a:cubicBezTo>
                  <a:cubicBezTo>
                    <a:pt x="2821" y="3083"/>
                    <a:pt x="2798" y="3132"/>
                    <a:pt x="2772" y="3181"/>
                  </a:cubicBezTo>
                  <a:cubicBezTo>
                    <a:pt x="2582" y="3543"/>
                    <a:pt x="2316" y="3885"/>
                    <a:pt x="2004" y="4159"/>
                  </a:cubicBezTo>
                  <a:cubicBezTo>
                    <a:pt x="1996" y="4098"/>
                    <a:pt x="1996" y="4036"/>
                    <a:pt x="2000" y="3980"/>
                  </a:cubicBezTo>
                  <a:cubicBezTo>
                    <a:pt x="2019" y="3722"/>
                    <a:pt x="2110" y="3478"/>
                    <a:pt x="2263" y="3269"/>
                  </a:cubicBezTo>
                  <a:cubicBezTo>
                    <a:pt x="2335" y="3170"/>
                    <a:pt x="2419" y="3086"/>
                    <a:pt x="2517" y="3010"/>
                  </a:cubicBezTo>
                  <a:cubicBezTo>
                    <a:pt x="2536" y="2995"/>
                    <a:pt x="2631" y="2908"/>
                    <a:pt x="2665" y="2908"/>
                  </a:cubicBezTo>
                  <a:close/>
                  <a:moveTo>
                    <a:pt x="4253" y="1"/>
                  </a:moveTo>
                  <a:cubicBezTo>
                    <a:pt x="4247" y="1"/>
                    <a:pt x="4242" y="1"/>
                    <a:pt x="4236" y="3"/>
                  </a:cubicBezTo>
                  <a:cubicBezTo>
                    <a:pt x="3506" y="223"/>
                    <a:pt x="2893" y="642"/>
                    <a:pt x="2331" y="1144"/>
                  </a:cubicBezTo>
                  <a:cubicBezTo>
                    <a:pt x="1753" y="1657"/>
                    <a:pt x="1175" y="2234"/>
                    <a:pt x="703" y="2850"/>
                  </a:cubicBezTo>
                  <a:cubicBezTo>
                    <a:pt x="358" y="3303"/>
                    <a:pt x="1" y="4064"/>
                    <a:pt x="338" y="4622"/>
                  </a:cubicBezTo>
                  <a:cubicBezTo>
                    <a:pt x="461" y="4820"/>
                    <a:pt x="652" y="4894"/>
                    <a:pt x="863" y="4894"/>
                  </a:cubicBezTo>
                  <a:cubicBezTo>
                    <a:pt x="1213" y="4894"/>
                    <a:pt x="1619" y="4694"/>
                    <a:pt x="1867" y="4524"/>
                  </a:cubicBezTo>
                  <a:cubicBezTo>
                    <a:pt x="1871" y="4535"/>
                    <a:pt x="1875" y="4546"/>
                    <a:pt x="1879" y="4561"/>
                  </a:cubicBezTo>
                  <a:cubicBezTo>
                    <a:pt x="2014" y="4904"/>
                    <a:pt x="2279" y="5081"/>
                    <a:pt x="2572" y="5081"/>
                  </a:cubicBezTo>
                  <a:cubicBezTo>
                    <a:pt x="2746" y="5081"/>
                    <a:pt x="2930" y="5018"/>
                    <a:pt x="3103" y="4892"/>
                  </a:cubicBezTo>
                  <a:cubicBezTo>
                    <a:pt x="3734" y="4436"/>
                    <a:pt x="4137" y="3626"/>
                    <a:pt x="4411" y="2919"/>
                  </a:cubicBezTo>
                  <a:cubicBezTo>
                    <a:pt x="4726" y="2109"/>
                    <a:pt x="4897" y="1253"/>
                    <a:pt x="5065" y="402"/>
                  </a:cubicBezTo>
                  <a:cubicBezTo>
                    <a:pt x="5081" y="322"/>
                    <a:pt x="5013" y="269"/>
                    <a:pt x="4950" y="269"/>
                  </a:cubicBezTo>
                  <a:cubicBezTo>
                    <a:pt x="4909" y="269"/>
                    <a:pt x="4870" y="292"/>
                    <a:pt x="4860" y="345"/>
                  </a:cubicBezTo>
                  <a:cubicBezTo>
                    <a:pt x="4669" y="1314"/>
                    <a:pt x="4475" y="2295"/>
                    <a:pt x="4065" y="3201"/>
                  </a:cubicBezTo>
                  <a:cubicBezTo>
                    <a:pt x="3856" y="3660"/>
                    <a:pt x="3589" y="4101"/>
                    <a:pt x="3244" y="4474"/>
                  </a:cubicBezTo>
                  <a:cubicBezTo>
                    <a:pt x="3070" y="4665"/>
                    <a:pt x="2836" y="4871"/>
                    <a:pt x="2580" y="4871"/>
                  </a:cubicBezTo>
                  <a:cubicBezTo>
                    <a:pt x="2505" y="4871"/>
                    <a:pt x="2428" y="4853"/>
                    <a:pt x="2350" y="4812"/>
                  </a:cubicBezTo>
                  <a:cubicBezTo>
                    <a:pt x="2191" y="4725"/>
                    <a:pt x="2091" y="4566"/>
                    <a:pt x="2042" y="4387"/>
                  </a:cubicBezTo>
                  <a:cubicBezTo>
                    <a:pt x="2251" y="4212"/>
                    <a:pt x="2442" y="4014"/>
                    <a:pt x="2609" y="3797"/>
                  </a:cubicBezTo>
                  <a:cubicBezTo>
                    <a:pt x="2784" y="3576"/>
                    <a:pt x="3026" y="3273"/>
                    <a:pt x="3065" y="2983"/>
                  </a:cubicBezTo>
                  <a:cubicBezTo>
                    <a:pt x="3095" y="2748"/>
                    <a:pt x="3004" y="2666"/>
                    <a:pt x="2871" y="2666"/>
                  </a:cubicBezTo>
                  <a:cubicBezTo>
                    <a:pt x="2664" y="2666"/>
                    <a:pt x="2356" y="2862"/>
                    <a:pt x="2236" y="2987"/>
                  </a:cubicBezTo>
                  <a:cubicBezTo>
                    <a:pt x="1901" y="3329"/>
                    <a:pt x="1726" y="3843"/>
                    <a:pt x="1810" y="4315"/>
                  </a:cubicBezTo>
                  <a:cubicBezTo>
                    <a:pt x="1753" y="4356"/>
                    <a:pt x="1696" y="4398"/>
                    <a:pt x="1639" y="4432"/>
                  </a:cubicBezTo>
                  <a:cubicBezTo>
                    <a:pt x="1421" y="4569"/>
                    <a:pt x="1167" y="4677"/>
                    <a:pt x="907" y="4677"/>
                  </a:cubicBezTo>
                  <a:cubicBezTo>
                    <a:pt x="886" y="4677"/>
                    <a:pt x="866" y="4677"/>
                    <a:pt x="845" y="4675"/>
                  </a:cubicBezTo>
                  <a:cubicBezTo>
                    <a:pt x="350" y="4649"/>
                    <a:pt x="373" y="4033"/>
                    <a:pt x="475" y="3676"/>
                  </a:cubicBezTo>
                  <a:cubicBezTo>
                    <a:pt x="631" y="3136"/>
                    <a:pt x="1054" y="2722"/>
                    <a:pt x="1426" y="2318"/>
                  </a:cubicBezTo>
                  <a:cubicBezTo>
                    <a:pt x="2247" y="1432"/>
                    <a:pt x="3121" y="562"/>
                    <a:pt x="4262" y="102"/>
                  </a:cubicBezTo>
                  <a:cubicBezTo>
                    <a:pt x="4317" y="78"/>
                    <a:pt x="4304" y="1"/>
                    <a:pt x="4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53"/>
            <p:cNvSpPr/>
            <p:nvPr/>
          </p:nvSpPr>
          <p:spPr>
            <a:xfrm flipH="1">
              <a:off x="1980877" y="2377182"/>
              <a:ext cx="178063" cy="118822"/>
            </a:xfrm>
            <a:custGeom>
              <a:avLst/>
              <a:gdLst/>
              <a:ahLst/>
              <a:cxnLst/>
              <a:rect l="l" t="t" r="r" b="b"/>
              <a:pathLst>
                <a:path w="6282" h="4192" extrusionOk="0">
                  <a:moveTo>
                    <a:pt x="3189" y="1568"/>
                  </a:moveTo>
                  <a:cubicBezTo>
                    <a:pt x="3222" y="1568"/>
                    <a:pt x="3257" y="1582"/>
                    <a:pt x="3297" y="1608"/>
                  </a:cubicBezTo>
                  <a:cubicBezTo>
                    <a:pt x="3434" y="1635"/>
                    <a:pt x="3604" y="1749"/>
                    <a:pt x="3730" y="1822"/>
                  </a:cubicBezTo>
                  <a:cubicBezTo>
                    <a:pt x="3875" y="1905"/>
                    <a:pt x="4027" y="2004"/>
                    <a:pt x="4171" y="2114"/>
                  </a:cubicBezTo>
                  <a:cubicBezTo>
                    <a:pt x="3886" y="2087"/>
                    <a:pt x="3597" y="2038"/>
                    <a:pt x="3327" y="1936"/>
                  </a:cubicBezTo>
                  <a:cubicBezTo>
                    <a:pt x="3213" y="1901"/>
                    <a:pt x="3111" y="1848"/>
                    <a:pt x="3020" y="1772"/>
                  </a:cubicBezTo>
                  <a:cubicBezTo>
                    <a:pt x="3059" y="1637"/>
                    <a:pt x="3115" y="1568"/>
                    <a:pt x="3189" y="1568"/>
                  </a:cubicBezTo>
                  <a:close/>
                  <a:moveTo>
                    <a:pt x="1224" y="0"/>
                  </a:moveTo>
                  <a:cubicBezTo>
                    <a:pt x="1081" y="0"/>
                    <a:pt x="1083" y="225"/>
                    <a:pt x="1232" y="232"/>
                  </a:cubicBezTo>
                  <a:cubicBezTo>
                    <a:pt x="2646" y="308"/>
                    <a:pt x="4042" y="673"/>
                    <a:pt x="5304" y="1331"/>
                  </a:cubicBezTo>
                  <a:cubicBezTo>
                    <a:pt x="5441" y="1399"/>
                    <a:pt x="5666" y="1487"/>
                    <a:pt x="5761" y="1612"/>
                  </a:cubicBezTo>
                  <a:cubicBezTo>
                    <a:pt x="6068" y="2023"/>
                    <a:pt x="5612" y="2103"/>
                    <a:pt x="5392" y="2126"/>
                  </a:cubicBezTo>
                  <a:cubicBezTo>
                    <a:pt x="5235" y="2140"/>
                    <a:pt x="5075" y="2146"/>
                    <a:pt x="4915" y="2146"/>
                  </a:cubicBezTo>
                  <a:cubicBezTo>
                    <a:pt x="4783" y="2146"/>
                    <a:pt x="4652" y="2142"/>
                    <a:pt x="4521" y="2137"/>
                  </a:cubicBezTo>
                  <a:cubicBezTo>
                    <a:pt x="4327" y="1959"/>
                    <a:pt x="4115" y="1799"/>
                    <a:pt x="3890" y="1666"/>
                  </a:cubicBezTo>
                  <a:cubicBezTo>
                    <a:pt x="3690" y="1547"/>
                    <a:pt x="3334" y="1321"/>
                    <a:pt x="3074" y="1321"/>
                  </a:cubicBezTo>
                  <a:cubicBezTo>
                    <a:pt x="3058" y="1321"/>
                    <a:pt x="3042" y="1322"/>
                    <a:pt x="3027" y="1324"/>
                  </a:cubicBezTo>
                  <a:cubicBezTo>
                    <a:pt x="2864" y="1343"/>
                    <a:pt x="2749" y="1464"/>
                    <a:pt x="2746" y="1631"/>
                  </a:cubicBezTo>
                  <a:cubicBezTo>
                    <a:pt x="2742" y="1859"/>
                    <a:pt x="2939" y="1996"/>
                    <a:pt x="3130" y="2084"/>
                  </a:cubicBezTo>
                  <a:cubicBezTo>
                    <a:pt x="3529" y="2263"/>
                    <a:pt x="3997" y="2338"/>
                    <a:pt x="4464" y="2357"/>
                  </a:cubicBezTo>
                  <a:cubicBezTo>
                    <a:pt x="4753" y="2631"/>
                    <a:pt x="4996" y="2958"/>
                    <a:pt x="5106" y="3312"/>
                  </a:cubicBezTo>
                  <a:cubicBezTo>
                    <a:pt x="5201" y="3619"/>
                    <a:pt x="5137" y="3928"/>
                    <a:pt x="4741" y="3958"/>
                  </a:cubicBezTo>
                  <a:cubicBezTo>
                    <a:pt x="4720" y="3960"/>
                    <a:pt x="4698" y="3961"/>
                    <a:pt x="4676" y="3961"/>
                  </a:cubicBezTo>
                  <a:cubicBezTo>
                    <a:pt x="4517" y="3961"/>
                    <a:pt x="4341" y="3917"/>
                    <a:pt x="4190" y="3890"/>
                  </a:cubicBezTo>
                  <a:cubicBezTo>
                    <a:pt x="3871" y="3840"/>
                    <a:pt x="3555" y="3772"/>
                    <a:pt x="3251" y="3658"/>
                  </a:cubicBezTo>
                  <a:cubicBezTo>
                    <a:pt x="2582" y="3400"/>
                    <a:pt x="2092" y="2878"/>
                    <a:pt x="1579" y="2396"/>
                  </a:cubicBezTo>
                  <a:cubicBezTo>
                    <a:pt x="1084" y="1928"/>
                    <a:pt x="605" y="1426"/>
                    <a:pt x="61" y="1015"/>
                  </a:cubicBezTo>
                  <a:cubicBezTo>
                    <a:pt x="55" y="1011"/>
                    <a:pt x="49" y="1009"/>
                    <a:pt x="44" y="1009"/>
                  </a:cubicBezTo>
                  <a:cubicBezTo>
                    <a:pt x="18" y="1009"/>
                    <a:pt x="1" y="1047"/>
                    <a:pt x="19" y="1073"/>
                  </a:cubicBezTo>
                  <a:cubicBezTo>
                    <a:pt x="575" y="1757"/>
                    <a:pt x="1259" y="2369"/>
                    <a:pt x="1898" y="2981"/>
                  </a:cubicBezTo>
                  <a:cubicBezTo>
                    <a:pt x="2430" y="3487"/>
                    <a:pt x="2989" y="3852"/>
                    <a:pt x="3715" y="4019"/>
                  </a:cubicBezTo>
                  <a:cubicBezTo>
                    <a:pt x="3941" y="4071"/>
                    <a:pt x="4356" y="4192"/>
                    <a:pt x="4715" y="4192"/>
                  </a:cubicBezTo>
                  <a:cubicBezTo>
                    <a:pt x="4990" y="4192"/>
                    <a:pt x="5232" y="4121"/>
                    <a:pt x="5331" y="3893"/>
                  </a:cubicBezTo>
                  <a:cubicBezTo>
                    <a:pt x="5555" y="3377"/>
                    <a:pt x="5118" y="2757"/>
                    <a:pt x="4753" y="2365"/>
                  </a:cubicBezTo>
                  <a:cubicBezTo>
                    <a:pt x="4973" y="2365"/>
                    <a:pt x="5187" y="2350"/>
                    <a:pt x="5392" y="2335"/>
                  </a:cubicBezTo>
                  <a:cubicBezTo>
                    <a:pt x="5772" y="2301"/>
                    <a:pt x="6282" y="2061"/>
                    <a:pt x="6019" y="1601"/>
                  </a:cubicBezTo>
                  <a:cubicBezTo>
                    <a:pt x="5845" y="1301"/>
                    <a:pt x="5422" y="1145"/>
                    <a:pt x="5129" y="1001"/>
                  </a:cubicBezTo>
                  <a:cubicBezTo>
                    <a:pt x="4741" y="814"/>
                    <a:pt x="4339" y="650"/>
                    <a:pt x="3932" y="510"/>
                  </a:cubicBezTo>
                  <a:cubicBezTo>
                    <a:pt x="3057" y="217"/>
                    <a:pt x="2153" y="53"/>
                    <a:pt x="1232" y="1"/>
                  </a:cubicBezTo>
                  <a:cubicBezTo>
                    <a:pt x="1229" y="0"/>
                    <a:pt x="1227" y="0"/>
                    <a:pt x="1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53"/>
            <p:cNvSpPr/>
            <p:nvPr/>
          </p:nvSpPr>
          <p:spPr>
            <a:xfrm flipH="1">
              <a:off x="2113418" y="2328258"/>
              <a:ext cx="100483" cy="100455"/>
            </a:xfrm>
            <a:custGeom>
              <a:avLst/>
              <a:gdLst/>
              <a:ahLst/>
              <a:cxnLst/>
              <a:rect l="l" t="t" r="r" b="b"/>
              <a:pathLst>
                <a:path w="3545" h="3544" extrusionOk="0">
                  <a:moveTo>
                    <a:pt x="1772" y="0"/>
                  </a:moveTo>
                  <a:cubicBezTo>
                    <a:pt x="795" y="0"/>
                    <a:pt x="0" y="795"/>
                    <a:pt x="0" y="1772"/>
                  </a:cubicBezTo>
                  <a:cubicBezTo>
                    <a:pt x="0" y="2749"/>
                    <a:pt x="795" y="3543"/>
                    <a:pt x="1772" y="3543"/>
                  </a:cubicBezTo>
                  <a:cubicBezTo>
                    <a:pt x="2749" y="3543"/>
                    <a:pt x="3544" y="2749"/>
                    <a:pt x="3544" y="1772"/>
                  </a:cubicBezTo>
                  <a:cubicBezTo>
                    <a:pt x="3544" y="795"/>
                    <a:pt x="2749" y="0"/>
                    <a:pt x="1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53"/>
            <p:cNvSpPr/>
            <p:nvPr/>
          </p:nvSpPr>
          <p:spPr>
            <a:xfrm flipH="1">
              <a:off x="2083373" y="2298071"/>
              <a:ext cx="160603" cy="160716"/>
            </a:xfrm>
            <a:custGeom>
              <a:avLst/>
              <a:gdLst/>
              <a:ahLst/>
              <a:cxnLst/>
              <a:rect l="l" t="t" r="r" b="b"/>
              <a:pathLst>
                <a:path w="5666" h="5670" extrusionOk="0">
                  <a:moveTo>
                    <a:pt x="2826" y="0"/>
                  </a:moveTo>
                  <a:cubicBezTo>
                    <a:pt x="2726" y="5"/>
                    <a:pt x="2647" y="84"/>
                    <a:pt x="2647" y="179"/>
                  </a:cubicBezTo>
                  <a:cubicBezTo>
                    <a:pt x="2647" y="279"/>
                    <a:pt x="2726" y="358"/>
                    <a:pt x="2826" y="358"/>
                  </a:cubicBezTo>
                  <a:cubicBezTo>
                    <a:pt x="2924" y="358"/>
                    <a:pt x="3005" y="279"/>
                    <a:pt x="3005" y="179"/>
                  </a:cubicBezTo>
                  <a:cubicBezTo>
                    <a:pt x="3005" y="81"/>
                    <a:pt x="2924" y="0"/>
                    <a:pt x="2826" y="0"/>
                  </a:cubicBezTo>
                  <a:close/>
                  <a:moveTo>
                    <a:pt x="3647" y="129"/>
                  </a:moveTo>
                  <a:cubicBezTo>
                    <a:pt x="3572" y="129"/>
                    <a:pt x="3501" y="177"/>
                    <a:pt x="3476" y="251"/>
                  </a:cubicBezTo>
                  <a:cubicBezTo>
                    <a:pt x="3445" y="347"/>
                    <a:pt x="3498" y="446"/>
                    <a:pt x="3590" y="476"/>
                  </a:cubicBezTo>
                  <a:cubicBezTo>
                    <a:pt x="3609" y="484"/>
                    <a:pt x="3628" y="488"/>
                    <a:pt x="3647" y="488"/>
                  </a:cubicBezTo>
                  <a:cubicBezTo>
                    <a:pt x="3723" y="488"/>
                    <a:pt x="3791" y="438"/>
                    <a:pt x="3814" y="362"/>
                  </a:cubicBezTo>
                  <a:cubicBezTo>
                    <a:pt x="3844" y="267"/>
                    <a:pt x="3795" y="168"/>
                    <a:pt x="3700" y="137"/>
                  </a:cubicBezTo>
                  <a:cubicBezTo>
                    <a:pt x="3683" y="131"/>
                    <a:pt x="3665" y="129"/>
                    <a:pt x="3647" y="129"/>
                  </a:cubicBezTo>
                  <a:close/>
                  <a:moveTo>
                    <a:pt x="2004" y="133"/>
                  </a:moveTo>
                  <a:cubicBezTo>
                    <a:pt x="1987" y="133"/>
                    <a:pt x="1968" y="136"/>
                    <a:pt x="1951" y="142"/>
                  </a:cubicBezTo>
                  <a:cubicBezTo>
                    <a:pt x="1856" y="172"/>
                    <a:pt x="1807" y="274"/>
                    <a:pt x="1837" y="365"/>
                  </a:cubicBezTo>
                  <a:cubicBezTo>
                    <a:pt x="1860" y="442"/>
                    <a:pt x="1933" y="491"/>
                    <a:pt x="2005" y="491"/>
                  </a:cubicBezTo>
                  <a:cubicBezTo>
                    <a:pt x="2024" y="491"/>
                    <a:pt x="2042" y="488"/>
                    <a:pt x="2061" y="479"/>
                  </a:cubicBezTo>
                  <a:cubicBezTo>
                    <a:pt x="2153" y="449"/>
                    <a:pt x="2206" y="351"/>
                    <a:pt x="2175" y="256"/>
                  </a:cubicBezTo>
                  <a:cubicBezTo>
                    <a:pt x="2151" y="182"/>
                    <a:pt x="2079" y="133"/>
                    <a:pt x="2004" y="133"/>
                  </a:cubicBezTo>
                  <a:close/>
                  <a:moveTo>
                    <a:pt x="4388" y="504"/>
                  </a:moveTo>
                  <a:cubicBezTo>
                    <a:pt x="4333" y="504"/>
                    <a:pt x="4278" y="530"/>
                    <a:pt x="4244" y="579"/>
                  </a:cubicBezTo>
                  <a:cubicBezTo>
                    <a:pt x="4186" y="658"/>
                    <a:pt x="4202" y="769"/>
                    <a:pt x="4282" y="826"/>
                  </a:cubicBezTo>
                  <a:cubicBezTo>
                    <a:pt x="4316" y="849"/>
                    <a:pt x="4351" y="860"/>
                    <a:pt x="4388" y="860"/>
                  </a:cubicBezTo>
                  <a:cubicBezTo>
                    <a:pt x="4442" y="860"/>
                    <a:pt x="4498" y="837"/>
                    <a:pt x="4533" y="788"/>
                  </a:cubicBezTo>
                  <a:cubicBezTo>
                    <a:pt x="4590" y="707"/>
                    <a:pt x="4571" y="598"/>
                    <a:pt x="4491" y="537"/>
                  </a:cubicBezTo>
                  <a:cubicBezTo>
                    <a:pt x="4460" y="514"/>
                    <a:pt x="4424" y="504"/>
                    <a:pt x="4388" y="504"/>
                  </a:cubicBezTo>
                  <a:close/>
                  <a:moveTo>
                    <a:pt x="1267" y="514"/>
                  </a:moveTo>
                  <a:cubicBezTo>
                    <a:pt x="1230" y="514"/>
                    <a:pt x="1193" y="525"/>
                    <a:pt x="1161" y="548"/>
                  </a:cubicBezTo>
                  <a:cubicBezTo>
                    <a:pt x="1080" y="605"/>
                    <a:pt x="1066" y="716"/>
                    <a:pt x="1122" y="795"/>
                  </a:cubicBezTo>
                  <a:cubicBezTo>
                    <a:pt x="1157" y="844"/>
                    <a:pt x="1214" y="872"/>
                    <a:pt x="1266" y="872"/>
                  </a:cubicBezTo>
                  <a:cubicBezTo>
                    <a:pt x="1305" y="872"/>
                    <a:pt x="1339" y="860"/>
                    <a:pt x="1373" y="837"/>
                  </a:cubicBezTo>
                  <a:cubicBezTo>
                    <a:pt x="1454" y="776"/>
                    <a:pt x="1468" y="666"/>
                    <a:pt x="1412" y="586"/>
                  </a:cubicBezTo>
                  <a:cubicBezTo>
                    <a:pt x="1377" y="539"/>
                    <a:pt x="1323" y="514"/>
                    <a:pt x="1267" y="514"/>
                  </a:cubicBezTo>
                  <a:close/>
                  <a:moveTo>
                    <a:pt x="4974" y="1089"/>
                  </a:moveTo>
                  <a:cubicBezTo>
                    <a:pt x="4938" y="1089"/>
                    <a:pt x="4902" y="1100"/>
                    <a:pt x="4871" y="1123"/>
                  </a:cubicBezTo>
                  <a:cubicBezTo>
                    <a:pt x="4791" y="1183"/>
                    <a:pt x="4776" y="1293"/>
                    <a:pt x="4833" y="1374"/>
                  </a:cubicBezTo>
                  <a:cubicBezTo>
                    <a:pt x="4867" y="1419"/>
                    <a:pt x="4921" y="1446"/>
                    <a:pt x="4978" y="1446"/>
                  </a:cubicBezTo>
                  <a:cubicBezTo>
                    <a:pt x="5012" y="1446"/>
                    <a:pt x="5050" y="1434"/>
                    <a:pt x="5081" y="1411"/>
                  </a:cubicBezTo>
                  <a:cubicBezTo>
                    <a:pt x="5160" y="1354"/>
                    <a:pt x="5179" y="1240"/>
                    <a:pt x="5118" y="1164"/>
                  </a:cubicBezTo>
                  <a:lnTo>
                    <a:pt x="5122" y="1164"/>
                  </a:lnTo>
                  <a:cubicBezTo>
                    <a:pt x="5085" y="1115"/>
                    <a:pt x="5030" y="1089"/>
                    <a:pt x="4974" y="1089"/>
                  </a:cubicBezTo>
                  <a:close/>
                  <a:moveTo>
                    <a:pt x="679" y="1102"/>
                  </a:moveTo>
                  <a:cubicBezTo>
                    <a:pt x="624" y="1102"/>
                    <a:pt x="571" y="1127"/>
                    <a:pt x="537" y="1176"/>
                  </a:cubicBezTo>
                  <a:cubicBezTo>
                    <a:pt x="480" y="1255"/>
                    <a:pt x="495" y="1365"/>
                    <a:pt x="575" y="1426"/>
                  </a:cubicBezTo>
                  <a:cubicBezTo>
                    <a:pt x="610" y="1449"/>
                    <a:pt x="643" y="1460"/>
                    <a:pt x="682" y="1460"/>
                  </a:cubicBezTo>
                  <a:cubicBezTo>
                    <a:pt x="735" y="1460"/>
                    <a:pt x="792" y="1434"/>
                    <a:pt x="826" y="1385"/>
                  </a:cubicBezTo>
                  <a:cubicBezTo>
                    <a:pt x="883" y="1305"/>
                    <a:pt x="864" y="1195"/>
                    <a:pt x="784" y="1137"/>
                  </a:cubicBezTo>
                  <a:cubicBezTo>
                    <a:pt x="752" y="1113"/>
                    <a:pt x="715" y="1102"/>
                    <a:pt x="679" y="1102"/>
                  </a:cubicBezTo>
                  <a:close/>
                  <a:moveTo>
                    <a:pt x="5357" y="1828"/>
                  </a:moveTo>
                  <a:cubicBezTo>
                    <a:pt x="5338" y="1828"/>
                    <a:pt x="5319" y="1831"/>
                    <a:pt x="5301" y="1837"/>
                  </a:cubicBezTo>
                  <a:cubicBezTo>
                    <a:pt x="5206" y="1867"/>
                    <a:pt x="5156" y="1970"/>
                    <a:pt x="5186" y="2062"/>
                  </a:cubicBezTo>
                  <a:cubicBezTo>
                    <a:pt x="5213" y="2137"/>
                    <a:pt x="5281" y="2183"/>
                    <a:pt x="5358" y="2183"/>
                  </a:cubicBezTo>
                  <a:cubicBezTo>
                    <a:pt x="5377" y="2183"/>
                    <a:pt x="5395" y="2183"/>
                    <a:pt x="5411" y="2176"/>
                  </a:cubicBezTo>
                  <a:cubicBezTo>
                    <a:pt x="5506" y="2145"/>
                    <a:pt x="5555" y="2042"/>
                    <a:pt x="5525" y="1951"/>
                  </a:cubicBezTo>
                  <a:cubicBezTo>
                    <a:pt x="5501" y="1875"/>
                    <a:pt x="5432" y="1828"/>
                    <a:pt x="5357" y="1828"/>
                  </a:cubicBezTo>
                  <a:close/>
                  <a:moveTo>
                    <a:pt x="303" y="1843"/>
                  </a:moveTo>
                  <a:cubicBezTo>
                    <a:pt x="229" y="1843"/>
                    <a:pt x="158" y="1890"/>
                    <a:pt x="134" y="1967"/>
                  </a:cubicBezTo>
                  <a:cubicBezTo>
                    <a:pt x="108" y="2062"/>
                    <a:pt x="157" y="2160"/>
                    <a:pt x="252" y="2190"/>
                  </a:cubicBezTo>
                  <a:cubicBezTo>
                    <a:pt x="267" y="2198"/>
                    <a:pt x="286" y="2198"/>
                    <a:pt x="305" y="2198"/>
                  </a:cubicBezTo>
                  <a:cubicBezTo>
                    <a:pt x="381" y="2198"/>
                    <a:pt x="450" y="2153"/>
                    <a:pt x="476" y="2076"/>
                  </a:cubicBezTo>
                  <a:cubicBezTo>
                    <a:pt x="503" y="1981"/>
                    <a:pt x="453" y="1883"/>
                    <a:pt x="359" y="1853"/>
                  </a:cubicBezTo>
                  <a:cubicBezTo>
                    <a:pt x="340" y="1846"/>
                    <a:pt x="321" y="1843"/>
                    <a:pt x="303" y="1843"/>
                  </a:cubicBezTo>
                  <a:close/>
                  <a:moveTo>
                    <a:pt x="5487" y="2646"/>
                  </a:moveTo>
                  <a:cubicBezTo>
                    <a:pt x="5388" y="2646"/>
                    <a:pt x="5312" y="2727"/>
                    <a:pt x="5312" y="2825"/>
                  </a:cubicBezTo>
                  <a:lnTo>
                    <a:pt x="5312" y="2834"/>
                  </a:lnTo>
                  <a:lnTo>
                    <a:pt x="5312" y="2837"/>
                  </a:lnTo>
                  <a:cubicBezTo>
                    <a:pt x="5312" y="2936"/>
                    <a:pt x="5392" y="3016"/>
                    <a:pt x="5491" y="3016"/>
                  </a:cubicBezTo>
                  <a:cubicBezTo>
                    <a:pt x="5586" y="3016"/>
                    <a:pt x="5666" y="2936"/>
                    <a:pt x="5666" y="2837"/>
                  </a:cubicBezTo>
                  <a:lnTo>
                    <a:pt x="5666" y="2829"/>
                  </a:lnTo>
                  <a:lnTo>
                    <a:pt x="5666" y="2825"/>
                  </a:lnTo>
                  <a:cubicBezTo>
                    <a:pt x="5666" y="2727"/>
                    <a:pt x="5586" y="2646"/>
                    <a:pt x="5487" y="2646"/>
                  </a:cubicBezTo>
                  <a:close/>
                  <a:moveTo>
                    <a:pt x="176" y="2662"/>
                  </a:moveTo>
                  <a:cubicBezTo>
                    <a:pt x="80" y="2662"/>
                    <a:pt x="1" y="2742"/>
                    <a:pt x="1" y="2841"/>
                  </a:cubicBezTo>
                  <a:cubicBezTo>
                    <a:pt x="1" y="2939"/>
                    <a:pt x="80" y="3020"/>
                    <a:pt x="180" y="3020"/>
                  </a:cubicBezTo>
                  <a:cubicBezTo>
                    <a:pt x="275" y="3020"/>
                    <a:pt x="354" y="2939"/>
                    <a:pt x="354" y="2841"/>
                  </a:cubicBezTo>
                  <a:cubicBezTo>
                    <a:pt x="354" y="2742"/>
                    <a:pt x="275" y="2662"/>
                    <a:pt x="176" y="2662"/>
                  </a:cubicBezTo>
                  <a:close/>
                  <a:moveTo>
                    <a:pt x="5360" y="3478"/>
                  </a:moveTo>
                  <a:cubicBezTo>
                    <a:pt x="5284" y="3478"/>
                    <a:pt x="5215" y="3527"/>
                    <a:pt x="5190" y="3601"/>
                  </a:cubicBezTo>
                  <a:cubicBezTo>
                    <a:pt x="5160" y="3696"/>
                    <a:pt x="5209" y="3795"/>
                    <a:pt x="5304" y="3825"/>
                  </a:cubicBezTo>
                  <a:cubicBezTo>
                    <a:pt x="5323" y="3833"/>
                    <a:pt x="5342" y="3837"/>
                    <a:pt x="5362" y="3837"/>
                  </a:cubicBezTo>
                  <a:cubicBezTo>
                    <a:pt x="5434" y="3837"/>
                    <a:pt x="5506" y="3787"/>
                    <a:pt x="5529" y="3711"/>
                  </a:cubicBezTo>
                  <a:cubicBezTo>
                    <a:pt x="5560" y="3616"/>
                    <a:pt x="5509" y="3518"/>
                    <a:pt x="5415" y="3487"/>
                  </a:cubicBezTo>
                  <a:cubicBezTo>
                    <a:pt x="5396" y="3481"/>
                    <a:pt x="5378" y="3478"/>
                    <a:pt x="5360" y="3478"/>
                  </a:cubicBezTo>
                  <a:close/>
                  <a:moveTo>
                    <a:pt x="306" y="3482"/>
                  </a:moveTo>
                  <a:cubicBezTo>
                    <a:pt x="288" y="3482"/>
                    <a:pt x="270" y="3485"/>
                    <a:pt x="252" y="3491"/>
                  </a:cubicBezTo>
                  <a:cubicBezTo>
                    <a:pt x="161" y="3522"/>
                    <a:pt x="108" y="3624"/>
                    <a:pt x="138" y="3715"/>
                  </a:cubicBezTo>
                  <a:cubicBezTo>
                    <a:pt x="164" y="3792"/>
                    <a:pt x="233" y="3841"/>
                    <a:pt x="308" y="3841"/>
                  </a:cubicBezTo>
                  <a:cubicBezTo>
                    <a:pt x="328" y="3841"/>
                    <a:pt x="343" y="3837"/>
                    <a:pt x="362" y="3829"/>
                  </a:cubicBezTo>
                  <a:cubicBezTo>
                    <a:pt x="457" y="3799"/>
                    <a:pt x="506" y="3700"/>
                    <a:pt x="476" y="3605"/>
                  </a:cubicBezTo>
                  <a:cubicBezTo>
                    <a:pt x="451" y="3531"/>
                    <a:pt x="382" y="3482"/>
                    <a:pt x="306" y="3482"/>
                  </a:cubicBezTo>
                  <a:close/>
                  <a:moveTo>
                    <a:pt x="4985" y="4218"/>
                  </a:moveTo>
                  <a:cubicBezTo>
                    <a:pt x="4929" y="4218"/>
                    <a:pt x="4874" y="4245"/>
                    <a:pt x="4837" y="4293"/>
                  </a:cubicBezTo>
                  <a:cubicBezTo>
                    <a:pt x="4779" y="4373"/>
                    <a:pt x="4799" y="4483"/>
                    <a:pt x="4879" y="4540"/>
                  </a:cubicBezTo>
                  <a:cubicBezTo>
                    <a:pt x="4909" y="4563"/>
                    <a:pt x="4947" y="4575"/>
                    <a:pt x="4981" y="4575"/>
                  </a:cubicBezTo>
                  <a:cubicBezTo>
                    <a:pt x="5039" y="4575"/>
                    <a:pt x="5092" y="4548"/>
                    <a:pt x="5126" y="4502"/>
                  </a:cubicBezTo>
                  <a:cubicBezTo>
                    <a:pt x="5183" y="4422"/>
                    <a:pt x="5167" y="4312"/>
                    <a:pt x="5088" y="4252"/>
                  </a:cubicBezTo>
                  <a:cubicBezTo>
                    <a:pt x="5057" y="4229"/>
                    <a:pt x="5021" y="4218"/>
                    <a:pt x="4985" y="4218"/>
                  </a:cubicBezTo>
                  <a:close/>
                  <a:moveTo>
                    <a:pt x="688" y="4223"/>
                  </a:moveTo>
                  <a:cubicBezTo>
                    <a:pt x="651" y="4223"/>
                    <a:pt x="614" y="4234"/>
                    <a:pt x="582" y="4259"/>
                  </a:cubicBezTo>
                  <a:cubicBezTo>
                    <a:pt x="503" y="4316"/>
                    <a:pt x="484" y="4426"/>
                    <a:pt x="545" y="4506"/>
                  </a:cubicBezTo>
                  <a:cubicBezTo>
                    <a:pt x="578" y="4555"/>
                    <a:pt x="632" y="4578"/>
                    <a:pt x="685" y="4578"/>
                  </a:cubicBezTo>
                  <a:cubicBezTo>
                    <a:pt x="724" y="4578"/>
                    <a:pt x="761" y="4567"/>
                    <a:pt x="792" y="4544"/>
                  </a:cubicBezTo>
                  <a:cubicBezTo>
                    <a:pt x="871" y="4487"/>
                    <a:pt x="887" y="4377"/>
                    <a:pt x="829" y="4297"/>
                  </a:cubicBezTo>
                  <a:cubicBezTo>
                    <a:pt x="795" y="4249"/>
                    <a:pt x="742" y="4223"/>
                    <a:pt x="688" y="4223"/>
                  </a:cubicBezTo>
                  <a:close/>
                  <a:moveTo>
                    <a:pt x="4396" y="4806"/>
                  </a:moveTo>
                  <a:cubicBezTo>
                    <a:pt x="4359" y="4806"/>
                    <a:pt x="4322" y="4818"/>
                    <a:pt x="4290" y="4841"/>
                  </a:cubicBezTo>
                  <a:cubicBezTo>
                    <a:pt x="4209" y="4898"/>
                    <a:pt x="4195" y="5008"/>
                    <a:pt x="4251" y="5087"/>
                  </a:cubicBezTo>
                  <a:cubicBezTo>
                    <a:pt x="4286" y="5138"/>
                    <a:pt x="4342" y="5164"/>
                    <a:pt x="4396" y="5164"/>
                  </a:cubicBezTo>
                  <a:cubicBezTo>
                    <a:pt x="4434" y="5164"/>
                    <a:pt x="4468" y="5152"/>
                    <a:pt x="4502" y="5129"/>
                  </a:cubicBezTo>
                  <a:cubicBezTo>
                    <a:pt x="4579" y="5069"/>
                    <a:pt x="4597" y="4959"/>
                    <a:pt x="4540" y="4878"/>
                  </a:cubicBezTo>
                  <a:cubicBezTo>
                    <a:pt x="4504" y="4831"/>
                    <a:pt x="4450" y="4806"/>
                    <a:pt x="4396" y="4806"/>
                  </a:cubicBezTo>
                  <a:close/>
                  <a:moveTo>
                    <a:pt x="1274" y="4809"/>
                  </a:moveTo>
                  <a:cubicBezTo>
                    <a:pt x="1219" y="4809"/>
                    <a:pt x="1164" y="4834"/>
                    <a:pt x="1130" y="4882"/>
                  </a:cubicBezTo>
                  <a:cubicBezTo>
                    <a:pt x="1073" y="4962"/>
                    <a:pt x="1092" y="5073"/>
                    <a:pt x="1172" y="5133"/>
                  </a:cubicBezTo>
                  <a:cubicBezTo>
                    <a:pt x="1203" y="5152"/>
                    <a:pt x="1240" y="5168"/>
                    <a:pt x="1275" y="5168"/>
                  </a:cubicBezTo>
                  <a:cubicBezTo>
                    <a:pt x="1331" y="5168"/>
                    <a:pt x="1385" y="5141"/>
                    <a:pt x="1419" y="5092"/>
                  </a:cubicBezTo>
                  <a:cubicBezTo>
                    <a:pt x="1476" y="5012"/>
                    <a:pt x="1461" y="4901"/>
                    <a:pt x="1381" y="4845"/>
                  </a:cubicBezTo>
                  <a:cubicBezTo>
                    <a:pt x="1349" y="4820"/>
                    <a:pt x="1311" y="4809"/>
                    <a:pt x="1274" y="4809"/>
                  </a:cubicBezTo>
                  <a:close/>
                  <a:moveTo>
                    <a:pt x="2016" y="5186"/>
                  </a:moveTo>
                  <a:cubicBezTo>
                    <a:pt x="1941" y="5186"/>
                    <a:pt x="1869" y="5234"/>
                    <a:pt x="1845" y="5308"/>
                  </a:cubicBezTo>
                  <a:cubicBezTo>
                    <a:pt x="1814" y="5403"/>
                    <a:pt x="1868" y="5503"/>
                    <a:pt x="1959" y="5533"/>
                  </a:cubicBezTo>
                  <a:cubicBezTo>
                    <a:pt x="1978" y="5540"/>
                    <a:pt x="1996" y="5540"/>
                    <a:pt x="2016" y="5540"/>
                  </a:cubicBezTo>
                  <a:cubicBezTo>
                    <a:pt x="2092" y="5540"/>
                    <a:pt x="2161" y="5494"/>
                    <a:pt x="2184" y="5419"/>
                  </a:cubicBezTo>
                  <a:cubicBezTo>
                    <a:pt x="2214" y="5324"/>
                    <a:pt x="2164" y="5224"/>
                    <a:pt x="2069" y="5194"/>
                  </a:cubicBezTo>
                  <a:cubicBezTo>
                    <a:pt x="2052" y="5188"/>
                    <a:pt x="2034" y="5186"/>
                    <a:pt x="2016" y="5186"/>
                  </a:cubicBezTo>
                  <a:close/>
                  <a:moveTo>
                    <a:pt x="3658" y="5185"/>
                  </a:moveTo>
                  <a:cubicBezTo>
                    <a:pt x="3639" y="5185"/>
                    <a:pt x="3620" y="5188"/>
                    <a:pt x="3602" y="5194"/>
                  </a:cubicBezTo>
                  <a:cubicBezTo>
                    <a:pt x="3507" y="5224"/>
                    <a:pt x="3456" y="5324"/>
                    <a:pt x="3487" y="5419"/>
                  </a:cubicBezTo>
                  <a:cubicBezTo>
                    <a:pt x="3510" y="5494"/>
                    <a:pt x="3582" y="5540"/>
                    <a:pt x="3654" y="5540"/>
                  </a:cubicBezTo>
                  <a:cubicBezTo>
                    <a:pt x="3674" y="5540"/>
                    <a:pt x="3693" y="5536"/>
                    <a:pt x="3712" y="5533"/>
                  </a:cubicBezTo>
                  <a:cubicBezTo>
                    <a:pt x="3807" y="5503"/>
                    <a:pt x="3856" y="5399"/>
                    <a:pt x="3826" y="5308"/>
                  </a:cubicBezTo>
                  <a:cubicBezTo>
                    <a:pt x="3801" y="5232"/>
                    <a:pt x="3733" y="5185"/>
                    <a:pt x="3658" y="5185"/>
                  </a:cubicBezTo>
                  <a:close/>
                  <a:moveTo>
                    <a:pt x="2837" y="5312"/>
                  </a:moveTo>
                  <a:cubicBezTo>
                    <a:pt x="2738" y="5315"/>
                    <a:pt x="2658" y="5392"/>
                    <a:pt x="2658" y="5494"/>
                  </a:cubicBezTo>
                  <a:cubicBezTo>
                    <a:pt x="2658" y="5589"/>
                    <a:pt x="2738" y="5669"/>
                    <a:pt x="2837" y="5669"/>
                  </a:cubicBezTo>
                  <a:cubicBezTo>
                    <a:pt x="2936" y="5669"/>
                    <a:pt x="3016" y="5589"/>
                    <a:pt x="3016" y="5491"/>
                  </a:cubicBezTo>
                  <a:cubicBezTo>
                    <a:pt x="3016" y="5392"/>
                    <a:pt x="2932" y="5312"/>
                    <a:pt x="2837" y="53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378"/>
        <p:cNvGrpSpPr/>
        <p:nvPr/>
      </p:nvGrpSpPr>
      <p:grpSpPr>
        <a:xfrm>
          <a:off x="0" y="0"/>
          <a:ext cx="0" cy="0"/>
          <a:chOff x="0" y="0"/>
          <a:chExt cx="0" cy="0"/>
        </a:xfrm>
      </p:grpSpPr>
      <p:sp>
        <p:nvSpPr>
          <p:cNvPr id="4379" name="Google Shape;4379;p54"/>
          <p:cNvSpPr txBox="1">
            <a:spLocks noGrp="1"/>
          </p:cNvSpPr>
          <p:nvPr>
            <p:ph type="ctrTitle" idx="4"/>
          </p:nvPr>
        </p:nvSpPr>
        <p:spPr>
          <a:xfrm>
            <a:off x="720050" y="351842"/>
            <a:ext cx="72654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PERHAPS YOU COULD USE A </a:t>
            </a:r>
            <a:r>
              <a:rPr lang="en">
                <a:solidFill>
                  <a:schemeClr val="accent1"/>
                </a:solidFill>
              </a:rPr>
              <a:t>MAP</a:t>
            </a:r>
            <a:r>
              <a:rPr lang="en"/>
              <a:t>!</a:t>
            </a:r>
            <a:endParaRPr/>
          </a:p>
        </p:txBody>
      </p:sp>
      <p:grpSp>
        <p:nvGrpSpPr>
          <p:cNvPr id="4380" name="Google Shape;4380;p54"/>
          <p:cNvGrpSpPr/>
          <p:nvPr/>
        </p:nvGrpSpPr>
        <p:grpSpPr>
          <a:xfrm>
            <a:off x="860107" y="1481707"/>
            <a:ext cx="4781556" cy="3081905"/>
            <a:chOff x="232350" y="552725"/>
            <a:chExt cx="7150525" cy="4608800"/>
          </a:xfrm>
        </p:grpSpPr>
        <p:sp>
          <p:nvSpPr>
            <p:cNvPr id="4381" name="Google Shape;4381;p54"/>
            <p:cNvSpPr/>
            <p:nvPr/>
          </p:nvSpPr>
          <p:spPr>
            <a:xfrm>
              <a:off x="6333825" y="5149150"/>
              <a:ext cx="425" cy="1500"/>
            </a:xfrm>
            <a:custGeom>
              <a:avLst/>
              <a:gdLst/>
              <a:ahLst/>
              <a:cxnLst/>
              <a:rect l="l" t="t" r="r" b="b"/>
              <a:pathLst>
                <a:path w="17" h="60" extrusionOk="0">
                  <a:moveTo>
                    <a:pt x="16" y="1"/>
                  </a:moveTo>
                  <a:cubicBezTo>
                    <a:pt x="15" y="2"/>
                    <a:pt x="14" y="4"/>
                    <a:pt x="13" y="6"/>
                  </a:cubicBezTo>
                  <a:lnTo>
                    <a:pt x="13" y="6"/>
                  </a:lnTo>
                  <a:cubicBezTo>
                    <a:pt x="15" y="5"/>
                    <a:pt x="16" y="3"/>
                    <a:pt x="16" y="1"/>
                  </a:cubicBezTo>
                  <a:close/>
                  <a:moveTo>
                    <a:pt x="13" y="6"/>
                  </a:moveTo>
                  <a:cubicBezTo>
                    <a:pt x="12" y="7"/>
                    <a:pt x="11" y="9"/>
                    <a:pt x="11" y="11"/>
                  </a:cubicBezTo>
                  <a:cubicBezTo>
                    <a:pt x="11" y="12"/>
                    <a:pt x="11" y="12"/>
                    <a:pt x="10" y="13"/>
                  </a:cubicBezTo>
                  <a:lnTo>
                    <a:pt x="10" y="13"/>
                  </a:lnTo>
                  <a:cubicBezTo>
                    <a:pt x="11" y="11"/>
                    <a:pt x="12" y="8"/>
                    <a:pt x="13" y="6"/>
                  </a:cubicBezTo>
                  <a:close/>
                  <a:moveTo>
                    <a:pt x="10" y="13"/>
                  </a:moveTo>
                  <a:lnTo>
                    <a:pt x="10" y="13"/>
                  </a:lnTo>
                  <a:cubicBezTo>
                    <a:pt x="6" y="27"/>
                    <a:pt x="5" y="43"/>
                    <a:pt x="1" y="60"/>
                  </a:cubicBezTo>
                  <a:cubicBezTo>
                    <a:pt x="6" y="44"/>
                    <a:pt x="6" y="29"/>
                    <a:pt x="10" y="13"/>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54"/>
            <p:cNvSpPr/>
            <p:nvPr/>
          </p:nvSpPr>
          <p:spPr>
            <a:xfrm>
              <a:off x="6345125" y="5154125"/>
              <a:ext cx="6300" cy="7400"/>
            </a:xfrm>
            <a:custGeom>
              <a:avLst/>
              <a:gdLst/>
              <a:ahLst/>
              <a:cxnLst/>
              <a:rect l="l" t="t" r="r" b="b"/>
              <a:pathLst>
                <a:path w="252" h="296" extrusionOk="0">
                  <a:moveTo>
                    <a:pt x="43" y="0"/>
                  </a:moveTo>
                  <a:cubicBezTo>
                    <a:pt x="26" y="97"/>
                    <a:pt x="16" y="199"/>
                    <a:pt x="0" y="295"/>
                  </a:cubicBezTo>
                  <a:cubicBezTo>
                    <a:pt x="85" y="258"/>
                    <a:pt x="166" y="221"/>
                    <a:pt x="251" y="183"/>
                  </a:cubicBezTo>
                  <a:cubicBezTo>
                    <a:pt x="182" y="124"/>
                    <a:pt x="112" y="59"/>
                    <a:pt x="4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54"/>
            <p:cNvSpPr/>
            <p:nvPr/>
          </p:nvSpPr>
          <p:spPr>
            <a:xfrm>
              <a:off x="3057850" y="2490725"/>
              <a:ext cx="1012675" cy="560075"/>
            </a:xfrm>
            <a:custGeom>
              <a:avLst/>
              <a:gdLst/>
              <a:ahLst/>
              <a:cxnLst/>
              <a:rect l="l" t="t" r="r" b="b"/>
              <a:pathLst>
                <a:path w="40507" h="22403" extrusionOk="0">
                  <a:moveTo>
                    <a:pt x="38358" y="3616"/>
                  </a:moveTo>
                  <a:lnTo>
                    <a:pt x="38348" y="3632"/>
                  </a:lnTo>
                  <a:lnTo>
                    <a:pt x="38348" y="3632"/>
                  </a:lnTo>
                  <a:cubicBezTo>
                    <a:pt x="38352" y="3627"/>
                    <a:pt x="38355" y="3622"/>
                    <a:pt x="38358" y="3616"/>
                  </a:cubicBezTo>
                  <a:close/>
                  <a:moveTo>
                    <a:pt x="38348" y="3632"/>
                  </a:moveTo>
                  <a:cubicBezTo>
                    <a:pt x="38347" y="3635"/>
                    <a:pt x="38345" y="3637"/>
                    <a:pt x="38343" y="3640"/>
                  </a:cubicBezTo>
                  <a:lnTo>
                    <a:pt x="38343" y="3640"/>
                  </a:lnTo>
                  <a:cubicBezTo>
                    <a:pt x="38343" y="3641"/>
                    <a:pt x="38342" y="3642"/>
                    <a:pt x="38342" y="3643"/>
                  </a:cubicBezTo>
                  <a:lnTo>
                    <a:pt x="38348" y="3632"/>
                  </a:lnTo>
                  <a:close/>
                  <a:moveTo>
                    <a:pt x="2026" y="1"/>
                  </a:moveTo>
                  <a:cubicBezTo>
                    <a:pt x="1993" y="11"/>
                    <a:pt x="1961" y="22"/>
                    <a:pt x="1929" y="33"/>
                  </a:cubicBezTo>
                  <a:cubicBezTo>
                    <a:pt x="1671" y="130"/>
                    <a:pt x="1483" y="307"/>
                    <a:pt x="1366" y="559"/>
                  </a:cubicBezTo>
                  <a:cubicBezTo>
                    <a:pt x="1064" y="5351"/>
                    <a:pt x="785" y="10149"/>
                    <a:pt x="506" y="14946"/>
                  </a:cubicBezTo>
                  <a:cubicBezTo>
                    <a:pt x="495" y="15155"/>
                    <a:pt x="392" y="15430"/>
                    <a:pt x="457" y="15639"/>
                  </a:cubicBezTo>
                  <a:cubicBezTo>
                    <a:pt x="451" y="16053"/>
                    <a:pt x="441" y="16467"/>
                    <a:pt x="409" y="16880"/>
                  </a:cubicBezTo>
                  <a:cubicBezTo>
                    <a:pt x="371" y="17359"/>
                    <a:pt x="290" y="17798"/>
                    <a:pt x="323" y="18266"/>
                  </a:cubicBezTo>
                  <a:cubicBezTo>
                    <a:pt x="275" y="18981"/>
                    <a:pt x="199" y="19700"/>
                    <a:pt x="205" y="20414"/>
                  </a:cubicBezTo>
                  <a:cubicBezTo>
                    <a:pt x="205" y="20759"/>
                    <a:pt x="161" y="20995"/>
                    <a:pt x="0" y="21118"/>
                  </a:cubicBezTo>
                  <a:cubicBezTo>
                    <a:pt x="38" y="21227"/>
                    <a:pt x="92" y="21329"/>
                    <a:pt x="173" y="21420"/>
                  </a:cubicBezTo>
                  <a:cubicBezTo>
                    <a:pt x="199" y="21446"/>
                    <a:pt x="226" y="21468"/>
                    <a:pt x="253" y="21495"/>
                  </a:cubicBezTo>
                  <a:cubicBezTo>
                    <a:pt x="2284" y="21554"/>
                    <a:pt x="4319" y="21614"/>
                    <a:pt x="6355" y="21672"/>
                  </a:cubicBezTo>
                  <a:cubicBezTo>
                    <a:pt x="6657" y="21736"/>
                    <a:pt x="6963" y="21775"/>
                    <a:pt x="7269" y="21800"/>
                  </a:cubicBezTo>
                  <a:lnTo>
                    <a:pt x="7946" y="21800"/>
                  </a:lnTo>
                  <a:lnTo>
                    <a:pt x="8891" y="21833"/>
                  </a:lnTo>
                  <a:cubicBezTo>
                    <a:pt x="9359" y="21817"/>
                    <a:pt x="9826" y="21795"/>
                    <a:pt x="10294" y="21780"/>
                  </a:cubicBezTo>
                  <a:cubicBezTo>
                    <a:pt x="20066" y="21956"/>
                    <a:pt x="29833" y="22145"/>
                    <a:pt x="39604" y="22296"/>
                  </a:cubicBezTo>
                  <a:cubicBezTo>
                    <a:pt x="39867" y="22301"/>
                    <a:pt x="40066" y="22333"/>
                    <a:pt x="40212" y="22403"/>
                  </a:cubicBezTo>
                  <a:lnTo>
                    <a:pt x="40212" y="21936"/>
                  </a:lnTo>
                  <a:cubicBezTo>
                    <a:pt x="40415" y="21822"/>
                    <a:pt x="40507" y="21586"/>
                    <a:pt x="40507" y="21135"/>
                  </a:cubicBezTo>
                  <a:cubicBezTo>
                    <a:pt x="40470" y="16826"/>
                    <a:pt x="40480" y="12512"/>
                    <a:pt x="40502" y="8205"/>
                  </a:cubicBezTo>
                  <a:cubicBezTo>
                    <a:pt x="40502" y="8000"/>
                    <a:pt x="40464" y="7818"/>
                    <a:pt x="40405" y="7645"/>
                  </a:cubicBezTo>
                  <a:lnTo>
                    <a:pt x="40405" y="7640"/>
                  </a:lnTo>
                  <a:lnTo>
                    <a:pt x="40405" y="7630"/>
                  </a:lnTo>
                  <a:cubicBezTo>
                    <a:pt x="40346" y="7452"/>
                    <a:pt x="40276" y="7285"/>
                    <a:pt x="40212" y="7114"/>
                  </a:cubicBezTo>
                  <a:cubicBezTo>
                    <a:pt x="40203" y="7116"/>
                    <a:pt x="40195" y="7116"/>
                    <a:pt x="40187" y="7116"/>
                  </a:cubicBezTo>
                  <a:cubicBezTo>
                    <a:pt x="40179" y="7116"/>
                    <a:pt x="40171" y="7116"/>
                    <a:pt x="40163" y="7119"/>
                  </a:cubicBezTo>
                  <a:cubicBezTo>
                    <a:pt x="39486" y="6001"/>
                    <a:pt x="38154" y="5319"/>
                    <a:pt x="38320" y="3794"/>
                  </a:cubicBezTo>
                  <a:cubicBezTo>
                    <a:pt x="38325" y="3750"/>
                    <a:pt x="38315" y="3718"/>
                    <a:pt x="38320" y="3675"/>
                  </a:cubicBezTo>
                  <a:cubicBezTo>
                    <a:pt x="38326" y="3662"/>
                    <a:pt x="38335" y="3651"/>
                    <a:pt x="38343" y="3640"/>
                  </a:cubicBezTo>
                  <a:lnTo>
                    <a:pt x="38343" y="3640"/>
                  </a:lnTo>
                  <a:cubicBezTo>
                    <a:pt x="38433" y="3254"/>
                    <a:pt x="38362" y="2906"/>
                    <a:pt x="38105" y="2606"/>
                  </a:cubicBezTo>
                  <a:cubicBezTo>
                    <a:pt x="37767" y="1989"/>
                    <a:pt x="37095" y="1597"/>
                    <a:pt x="36429" y="1107"/>
                  </a:cubicBezTo>
                  <a:cubicBezTo>
                    <a:pt x="36371" y="1066"/>
                    <a:pt x="36312" y="1049"/>
                    <a:pt x="36258" y="1049"/>
                  </a:cubicBezTo>
                  <a:cubicBezTo>
                    <a:pt x="36197" y="1049"/>
                    <a:pt x="36142" y="1070"/>
                    <a:pt x="36096" y="1107"/>
                  </a:cubicBezTo>
                  <a:lnTo>
                    <a:pt x="36096" y="1032"/>
                  </a:lnTo>
                  <a:cubicBezTo>
                    <a:pt x="35936" y="1192"/>
                    <a:pt x="35665" y="1225"/>
                    <a:pt x="35357" y="1225"/>
                  </a:cubicBezTo>
                  <a:cubicBezTo>
                    <a:pt x="35232" y="1225"/>
                    <a:pt x="35100" y="1220"/>
                    <a:pt x="34968" y="1215"/>
                  </a:cubicBezTo>
                  <a:cubicBezTo>
                    <a:pt x="24256" y="866"/>
                    <a:pt x="13538" y="506"/>
                    <a:pt x="2826" y="199"/>
                  </a:cubicBezTo>
                  <a:cubicBezTo>
                    <a:pt x="2440" y="189"/>
                    <a:pt x="2187" y="124"/>
                    <a:pt x="202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54"/>
            <p:cNvSpPr/>
            <p:nvPr/>
          </p:nvSpPr>
          <p:spPr>
            <a:xfrm>
              <a:off x="4470075" y="2044725"/>
              <a:ext cx="549300" cy="968625"/>
            </a:xfrm>
            <a:custGeom>
              <a:avLst/>
              <a:gdLst/>
              <a:ahLst/>
              <a:cxnLst/>
              <a:rect l="l" t="t" r="r" b="b"/>
              <a:pathLst>
                <a:path w="21972" h="38745" extrusionOk="0">
                  <a:moveTo>
                    <a:pt x="4013" y="8123"/>
                  </a:moveTo>
                  <a:lnTo>
                    <a:pt x="4013" y="8123"/>
                  </a:lnTo>
                  <a:cubicBezTo>
                    <a:pt x="4008" y="8123"/>
                    <a:pt x="4008" y="8128"/>
                    <a:pt x="4003" y="8128"/>
                  </a:cubicBezTo>
                  <a:lnTo>
                    <a:pt x="4003" y="8128"/>
                  </a:lnTo>
                  <a:cubicBezTo>
                    <a:pt x="4004" y="8128"/>
                    <a:pt x="4005" y="8128"/>
                    <a:pt x="4006" y="8128"/>
                  </a:cubicBezTo>
                  <a:lnTo>
                    <a:pt x="4006" y="8128"/>
                  </a:lnTo>
                  <a:cubicBezTo>
                    <a:pt x="4008" y="8126"/>
                    <a:pt x="4011" y="8125"/>
                    <a:pt x="4013" y="8123"/>
                  </a:cubicBezTo>
                  <a:close/>
                  <a:moveTo>
                    <a:pt x="4003" y="8128"/>
                  </a:moveTo>
                  <a:cubicBezTo>
                    <a:pt x="4003" y="8128"/>
                    <a:pt x="4003" y="8128"/>
                    <a:pt x="4003" y="8128"/>
                  </a:cubicBezTo>
                  <a:cubicBezTo>
                    <a:pt x="4003" y="8128"/>
                    <a:pt x="4003" y="8128"/>
                    <a:pt x="4003" y="8128"/>
                  </a:cubicBezTo>
                  <a:close/>
                  <a:moveTo>
                    <a:pt x="18024" y="0"/>
                  </a:moveTo>
                  <a:cubicBezTo>
                    <a:pt x="17981" y="65"/>
                    <a:pt x="17933" y="129"/>
                    <a:pt x="17878" y="187"/>
                  </a:cubicBezTo>
                  <a:cubicBezTo>
                    <a:pt x="17804" y="268"/>
                    <a:pt x="17717" y="338"/>
                    <a:pt x="17620" y="397"/>
                  </a:cubicBezTo>
                  <a:cubicBezTo>
                    <a:pt x="17582" y="389"/>
                    <a:pt x="17540" y="387"/>
                    <a:pt x="17497" y="387"/>
                  </a:cubicBezTo>
                  <a:cubicBezTo>
                    <a:pt x="17390" y="387"/>
                    <a:pt x="17276" y="404"/>
                    <a:pt x="17181" y="408"/>
                  </a:cubicBezTo>
                  <a:cubicBezTo>
                    <a:pt x="13103" y="650"/>
                    <a:pt x="9026" y="908"/>
                    <a:pt x="4948" y="1139"/>
                  </a:cubicBezTo>
                  <a:cubicBezTo>
                    <a:pt x="4701" y="1154"/>
                    <a:pt x="4523" y="1203"/>
                    <a:pt x="4416" y="1322"/>
                  </a:cubicBezTo>
                  <a:cubicBezTo>
                    <a:pt x="4340" y="1407"/>
                    <a:pt x="4298" y="1531"/>
                    <a:pt x="4298" y="1709"/>
                  </a:cubicBezTo>
                  <a:cubicBezTo>
                    <a:pt x="4355" y="1691"/>
                    <a:pt x="4407" y="1683"/>
                    <a:pt x="4455" y="1683"/>
                  </a:cubicBezTo>
                  <a:cubicBezTo>
                    <a:pt x="4629" y="1683"/>
                    <a:pt x="4747" y="1794"/>
                    <a:pt x="4819" y="1987"/>
                  </a:cubicBezTo>
                  <a:cubicBezTo>
                    <a:pt x="5200" y="2148"/>
                    <a:pt x="5114" y="2476"/>
                    <a:pt x="5093" y="2783"/>
                  </a:cubicBezTo>
                  <a:cubicBezTo>
                    <a:pt x="5137" y="2779"/>
                    <a:pt x="5179" y="2777"/>
                    <a:pt x="5220" y="2777"/>
                  </a:cubicBezTo>
                  <a:cubicBezTo>
                    <a:pt x="5566" y="2777"/>
                    <a:pt x="5826" y="2907"/>
                    <a:pt x="5894" y="3325"/>
                  </a:cubicBezTo>
                  <a:cubicBezTo>
                    <a:pt x="6812" y="3830"/>
                    <a:pt x="6877" y="4265"/>
                    <a:pt x="6157" y="5168"/>
                  </a:cubicBezTo>
                  <a:cubicBezTo>
                    <a:pt x="6205" y="5426"/>
                    <a:pt x="6145" y="5624"/>
                    <a:pt x="5888" y="5721"/>
                  </a:cubicBezTo>
                  <a:cubicBezTo>
                    <a:pt x="5888" y="5892"/>
                    <a:pt x="5781" y="5979"/>
                    <a:pt x="5630" y="6028"/>
                  </a:cubicBezTo>
                  <a:cubicBezTo>
                    <a:pt x="5572" y="6382"/>
                    <a:pt x="5518" y="6742"/>
                    <a:pt x="5458" y="7097"/>
                  </a:cubicBezTo>
                  <a:cubicBezTo>
                    <a:pt x="5145" y="7375"/>
                    <a:pt x="4975" y="7880"/>
                    <a:pt x="4482" y="7880"/>
                  </a:cubicBezTo>
                  <a:cubicBezTo>
                    <a:pt x="4425" y="7880"/>
                    <a:pt x="4364" y="7873"/>
                    <a:pt x="4298" y="7859"/>
                  </a:cubicBezTo>
                  <a:lnTo>
                    <a:pt x="4298" y="7859"/>
                  </a:lnTo>
                  <a:cubicBezTo>
                    <a:pt x="4379" y="8131"/>
                    <a:pt x="4188" y="8123"/>
                    <a:pt x="4006" y="8128"/>
                  </a:cubicBezTo>
                  <a:lnTo>
                    <a:pt x="4006" y="8128"/>
                  </a:lnTo>
                  <a:cubicBezTo>
                    <a:pt x="3471" y="8535"/>
                    <a:pt x="2854" y="8659"/>
                    <a:pt x="2200" y="8659"/>
                  </a:cubicBezTo>
                  <a:cubicBezTo>
                    <a:pt x="2187" y="8659"/>
                    <a:pt x="2174" y="8659"/>
                    <a:pt x="2160" y="8659"/>
                  </a:cubicBezTo>
                  <a:lnTo>
                    <a:pt x="2160" y="8659"/>
                  </a:lnTo>
                  <a:cubicBezTo>
                    <a:pt x="2187" y="8841"/>
                    <a:pt x="2142" y="8945"/>
                    <a:pt x="1989" y="8945"/>
                  </a:cubicBezTo>
                  <a:cubicBezTo>
                    <a:pt x="1960" y="8945"/>
                    <a:pt x="1927" y="8941"/>
                    <a:pt x="1891" y="8934"/>
                  </a:cubicBezTo>
                  <a:cubicBezTo>
                    <a:pt x="1886" y="9380"/>
                    <a:pt x="1886" y="9820"/>
                    <a:pt x="1886" y="10266"/>
                  </a:cubicBezTo>
                  <a:cubicBezTo>
                    <a:pt x="2907" y="10856"/>
                    <a:pt x="2869" y="11577"/>
                    <a:pt x="2155" y="12383"/>
                  </a:cubicBezTo>
                  <a:cubicBezTo>
                    <a:pt x="2187" y="12790"/>
                    <a:pt x="2091" y="13113"/>
                    <a:pt x="1628" y="13199"/>
                  </a:cubicBezTo>
                  <a:cubicBezTo>
                    <a:pt x="1816" y="13527"/>
                    <a:pt x="1543" y="13677"/>
                    <a:pt x="1354" y="13854"/>
                  </a:cubicBezTo>
                  <a:cubicBezTo>
                    <a:pt x="1214" y="13940"/>
                    <a:pt x="1080" y="14027"/>
                    <a:pt x="946" y="14107"/>
                  </a:cubicBezTo>
                  <a:lnTo>
                    <a:pt x="951" y="14171"/>
                  </a:lnTo>
                  <a:lnTo>
                    <a:pt x="935" y="14118"/>
                  </a:lnTo>
                  <a:cubicBezTo>
                    <a:pt x="898" y="14134"/>
                    <a:pt x="866" y="14156"/>
                    <a:pt x="833" y="14176"/>
                  </a:cubicBezTo>
                  <a:cubicBezTo>
                    <a:pt x="613" y="14322"/>
                    <a:pt x="511" y="14553"/>
                    <a:pt x="457" y="14816"/>
                  </a:cubicBezTo>
                  <a:cubicBezTo>
                    <a:pt x="730" y="15074"/>
                    <a:pt x="919" y="15353"/>
                    <a:pt x="747" y="15751"/>
                  </a:cubicBezTo>
                  <a:cubicBezTo>
                    <a:pt x="725" y="15805"/>
                    <a:pt x="710" y="15864"/>
                    <a:pt x="683" y="15917"/>
                  </a:cubicBezTo>
                  <a:cubicBezTo>
                    <a:pt x="527" y="16127"/>
                    <a:pt x="296" y="16186"/>
                    <a:pt x="92" y="16186"/>
                  </a:cubicBezTo>
                  <a:lnTo>
                    <a:pt x="70" y="16186"/>
                  </a:lnTo>
                  <a:cubicBezTo>
                    <a:pt x="113" y="16380"/>
                    <a:pt x="118" y="16578"/>
                    <a:pt x="108" y="16782"/>
                  </a:cubicBezTo>
                  <a:lnTo>
                    <a:pt x="108" y="16847"/>
                  </a:lnTo>
                  <a:cubicBezTo>
                    <a:pt x="108" y="16852"/>
                    <a:pt x="102" y="16863"/>
                    <a:pt x="102" y="16874"/>
                  </a:cubicBezTo>
                  <a:cubicBezTo>
                    <a:pt x="38" y="17008"/>
                    <a:pt x="1" y="17169"/>
                    <a:pt x="11" y="17357"/>
                  </a:cubicBezTo>
                  <a:cubicBezTo>
                    <a:pt x="21" y="17464"/>
                    <a:pt x="28" y="17572"/>
                    <a:pt x="38" y="17679"/>
                  </a:cubicBezTo>
                  <a:cubicBezTo>
                    <a:pt x="28" y="17895"/>
                    <a:pt x="33" y="18104"/>
                    <a:pt x="75" y="18309"/>
                  </a:cubicBezTo>
                  <a:cubicBezTo>
                    <a:pt x="113" y="18926"/>
                    <a:pt x="242" y="19533"/>
                    <a:pt x="608" y="20134"/>
                  </a:cubicBezTo>
                  <a:cubicBezTo>
                    <a:pt x="618" y="20151"/>
                    <a:pt x="634" y="20167"/>
                    <a:pt x="640" y="20183"/>
                  </a:cubicBezTo>
                  <a:cubicBezTo>
                    <a:pt x="812" y="20521"/>
                    <a:pt x="1020" y="20838"/>
                    <a:pt x="1290" y="21123"/>
                  </a:cubicBezTo>
                  <a:cubicBezTo>
                    <a:pt x="2525" y="22402"/>
                    <a:pt x="3444" y="23917"/>
                    <a:pt x="4598" y="25222"/>
                  </a:cubicBezTo>
                  <a:cubicBezTo>
                    <a:pt x="4674" y="25400"/>
                    <a:pt x="4749" y="25582"/>
                    <a:pt x="4824" y="25760"/>
                  </a:cubicBezTo>
                  <a:cubicBezTo>
                    <a:pt x="4830" y="25770"/>
                    <a:pt x="4836" y="25787"/>
                    <a:pt x="4841" y="25797"/>
                  </a:cubicBezTo>
                  <a:cubicBezTo>
                    <a:pt x="4970" y="25883"/>
                    <a:pt x="5126" y="25936"/>
                    <a:pt x="5307" y="25941"/>
                  </a:cubicBezTo>
                  <a:cubicBezTo>
                    <a:pt x="5482" y="26057"/>
                    <a:pt x="5664" y="26094"/>
                    <a:pt x="5847" y="26094"/>
                  </a:cubicBezTo>
                  <a:cubicBezTo>
                    <a:pt x="6188" y="26094"/>
                    <a:pt x="6533" y="25964"/>
                    <a:pt x="6845" y="25964"/>
                  </a:cubicBezTo>
                  <a:cubicBezTo>
                    <a:pt x="7014" y="25964"/>
                    <a:pt x="7173" y="26002"/>
                    <a:pt x="7317" y="26119"/>
                  </a:cubicBezTo>
                  <a:cubicBezTo>
                    <a:pt x="7446" y="26259"/>
                    <a:pt x="7548" y="26409"/>
                    <a:pt x="7628" y="26565"/>
                  </a:cubicBezTo>
                  <a:cubicBezTo>
                    <a:pt x="7784" y="26915"/>
                    <a:pt x="7908" y="27446"/>
                    <a:pt x="7978" y="28269"/>
                  </a:cubicBezTo>
                  <a:cubicBezTo>
                    <a:pt x="7989" y="28338"/>
                    <a:pt x="7994" y="28398"/>
                    <a:pt x="8005" y="28467"/>
                  </a:cubicBezTo>
                  <a:cubicBezTo>
                    <a:pt x="8005" y="28520"/>
                    <a:pt x="8010" y="28579"/>
                    <a:pt x="8010" y="28639"/>
                  </a:cubicBezTo>
                  <a:cubicBezTo>
                    <a:pt x="8027" y="29444"/>
                    <a:pt x="7838" y="30337"/>
                    <a:pt x="7978" y="31148"/>
                  </a:cubicBezTo>
                  <a:cubicBezTo>
                    <a:pt x="7784" y="31840"/>
                    <a:pt x="8547" y="32452"/>
                    <a:pt x="9106" y="32754"/>
                  </a:cubicBezTo>
                  <a:cubicBezTo>
                    <a:pt x="9698" y="33077"/>
                    <a:pt x="10363" y="33226"/>
                    <a:pt x="10955" y="33560"/>
                  </a:cubicBezTo>
                  <a:cubicBezTo>
                    <a:pt x="11002" y="33587"/>
                    <a:pt x="11040" y="33613"/>
                    <a:pt x="11084" y="33645"/>
                  </a:cubicBezTo>
                  <a:cubicBezTo>
                    <a:pt x="11116" y="33677"/>
                    <a:pt x="11153" y="33704"/>
                    <a:pt x="11196" y="33726"/>
                  </a:cubicBezTo>
                  <a:cubicBezTo>
                    <a:pt x="11335" y="33833"/>
                    <a:pt x="11438" y="33962"/>
                    <a:pt x="11518" y="34096"/>
                  </a:cubicBezTo>
                  <a:cubicBezTo>
                    <a:pt x="11555" y="34505"/>
                    <a:pt x="11690" y="34882"/>
                    <a:pt x="11900" y="35236"/>
                  </a:cubicBezTo>
                  <a:cubicBezTo>
                    <a:pt x="11986" y="35913"/>
                    <a:pt x="12007" y="36687"/>
                    <a:pt x="12173" y="37309"/>
                  </a:cubicBezTo>
                  <a:cubicBezTo>
                    <a:pt x="12147" y="37374"/>
                    <a:pt x="12136" y="37449"/>
                    <a:pt x="12173" y="37535"/>
                  </a:cubicBezTo>
                  <a:cubicBezTo>
                    <a:pt x="12341" y="37944"/>
                    <a:pt x="12458" y="38303"/>
                    <a:pt x="12786" y="38609"/>
                  </a:cubicBezTo>
                  <a:cubicBezTo>
                    <a:pt x="12850" y="38666"/>
                    <a:pt x="12934" y="38693"/>
                    <a:pt x="13017" y="38693"/>
                  </a:cubicBezTo>
                  <a:cubicBezTo>
                    <a:pt x="13059" y="38693"/>
                    <a:pt x="13101" y="38686"/>
                    <a:pt x="13140" y="38673"/>
                  </a:cubicBezTo>
                  <a:cubicBezTo>
                    <a:pt x="13211" y="38695"/>
                    <a:pt x="13275" y="38722"/>
                    <a:pt x="13350" y="38738"/>
                  </a:cubicBezTo>
                  <a:cubicBezTo>
                    <a:pt x="13377" y="38738"/>
                    <a:pt x="13410" y="38744"/>
                    <a:pt x="13437" y="38744"/>
                  </a:cubicBezTo>
                  <a:cubicBezTo>
                    <a:pt x="13495" y="38744"/>
                    <a:pt x="13554" y="38733"/>
                    <a:pt x="13608" y="38712"/>
                  </a:cubicBezTo>
                  <a:cubicBezTo>
                    <a:pt x="13571" y="38519"/>
                    <a:pt x="13538" y="38325"/>
                    <a:pt x="13527" y="38137"/>
                  </a:cubicBezTo>
                  <a:cubicBezTo>
                    <a:pt x="13662" y="38018"/>
                    <a:pt x="13769" y="37842"/>
                    <a:pt x="13856" y="37605"/>
                  </a:cubicBezTo>
                  <a:cubicBezTo>
                    <a:pt x="13968" y="37304"/>
                    <a:pt x="14107" y="37089"/>
                    <a:pt x="14258" y="36939"/>
                  </a:cubicBezTo>
                  <a:cubicBezTo>
                    <a:pt x="14410" y="36871"/>
                    <a:pt x="14553" y="36842"/>
                    <a:pt x="14690" y="36842"/>
                  </a:cubicBezTo>
                  <a:cubicBezTo>
                    <a:pt x="15456" y="36842"/>
                    <a:pt x="16029" y="37755"/>
                    <a:pt x="16874" y="37755"/>
                  </a:cubicBezTo>
                  <a:cubicBezTo>
                    <a:pt x="16908" y="37755"/>
                    <a:pt x="16941" y="37753"/>
                    <a:pt x="16976" y="37750"/>
                  </a:cubicBezTo>
                  <a:lnTo>
                    <a:pt x="17105" y="37750"/>
                  </a:lnTo>
                  <a:cubicBezTo>
                    <a:pt x="17111" y="37739"/>
                    <a:pt x="17122" y="37728"/>
                    <a:pt x="17127" y="37718"/>
                  </a:cubicBezTo>
                  <a:cubicBezTo>
                    <a:pt x="17245" y="37681"/>
                    <a:pt x="17320" y="37572"/>
                    <a:pt x="17330" y="37455"/>
                  </a:cubicBezTo>
                  <a:cubicBezTo>
                    <a:pt x="17503" y="37218"/>
                    <a:pt x="17615" y="36960"/>
                    <a:pt x="17454" y="36611"/>
                  </a:cubicBezTo>
                  <a:cubicBezTo>
                    <a:pt x="16928" y="35462"/>
                    <a:pt x="17363" y="34909"/>
                    <a:pt x="18567" y="34800"/>
                  </a:cubicBezTo>
                  <a:cubicBezTo>
                    <a:pt x="19001" y="34763"/>
                    <a:pt x="19276" y="34505"/>
                    <a:pt x="19232" y="34022"/>
                  </a:cubicBezTo>
                  <a:cubicBezTo>
                    <a:pt x="19195" y="34006"/>
                    <a:pt x="19179" y="33989"/>
                    <a:pt x="19152" y="33974"/>
                  </a:cubicBezTo>
                  <a:cubicBezTo>
                    <a:pt x="19490" y="33355"/>
                    <a:pt x="19710" y="32608"/>
                    <a:pt x="19819" y="31926"/>
                  </a:cubicBezTo>
                  <a:cubicBezTo>
                    <a:pt x="19819" y="31921"/>
                    <a:pt x="19819" y="31921"/>
                    <a:pt x="19824" y="31921"/>
                  </a:cubicBezTo>
                  <a:cubicBezTo>
                    <a:pt x="19819" y="31921"/>
                    <a:pt x="19819" y="31916"/>
                    <a:pt x="19819" y="31916"/>
                  </a:cubicBezTo>
                  <a:cubicBezTo>
                    <a:pt x="19829" y="31862"/>
                    <a:pt x="19839" y="31803"/>
                    <a:pt x="19851" y="31755"/>
                  </a:cubicBezTo>
                  <a:cubicBezTo>
                    <a:pt x="19941" y="31061"/>
                    <a:pt x="19894" y="30401"/>
                    <a:pt x="19936" y="29745"/>
                  </a:cubicBezTo>
                  <a:cubicBezTo>
                    <a:pt x="20243" y="29326"/>
                    <a:pt x="20677" y="29010"/>
                    <a:pt x="20957" y="28520"/>
                  </a:cubicBezTo>
                  <a:cubicBezTo>
                    <a:pt x="21456" y="27639"/>
                    <a:pt x="21887" y="26705"/>
                    <a:pt x="21956" y="25690"/>
                  </a:cubicBezTo>
                  <a:cubicBezTo>
                    <a:pt x="21972" y="25470"/>
                    <a:pt x="21924" y="25292"/>
                    <a:pt x="21833" y="25147"/>
                  </a:cubicBezTo>
                  <a:cubicBezTo>
                    <a:pt x="21736" y="24803"/>
                    <a:pt x="21565" y="24470"/>
                    <a:pt x="21376" y="24136"/>
                  </a:cubicBezTo>
                  <a:cubicBezTo>
                    <a:pt x="21220" y="22299"/>
                    <a:pt x="21376" y="20457"/>
                    <a:pt x="21173" y="18604"/>
                  </a:cubicBezTo>
                  <a:cubicBezTo>
                    <a:pt x="20747" y="14768"/>
                    <a:pt x="20565" y="10900"/>
                    <a:pt x="20258" y="7048"/>
                  </a:cubicBezTo>
                  <a:cubicBezTo>
                    <a:pt x="20231" y="6705"/>
                    <a:pt x="20206" y="6393"/>
                    <a:pt x="20307" y="6189"/>
                  </a:cubicBezTo>
                  <a:cubicBezTo>
                    <a:pt x="20253" y="5984"/>
                    <a:pt x="20199" y="5785"/>
                    <a:pt x="20141" y="5592"/>
                  </a:cubicBezTo>
                  <a:cubicBezTo>
                    <a:pt x="19915" y="4845"/>
                    <a:pt x="19631" y="4131"/>
                    <a:pt x="19356" y="3427"/>
                  </a:cubicBezTo>
                  <a:cubicBezTo>
                    <a:pt x="18964" y="2443"/>
                    <a:pt x="18599" y="1515"/>
                    <a:pt x="18379" y="526"/>
                  </a:cubicBezTo>
                  <a:cubicBezTo>
                    <a:pt x="18330" y="295"/>
                    <a:pt x="18201" y="118"/>
                    <a:pt x="18024"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54"/>
            <p:cNvSpPr/>
            <p:nvPr/>
          </p:nvSpPr>
          <p:spPr>
            <a:xfrm>
              <a:off x="4545275" y="1189325"/>
              <a:ext cx="1041025" cy="1037375"/>
            </a:xfrm>
            <a:custGeom>
              <a:avLst/>
              <a:gdLst/>
              <a:ahLst/>
              <a:cxnLst/>
              <a:rect l="l" t="t" r="r" b="b"/>
              <a:pathLst>
                <a:path w="41641" h="41495" extrusionOk="0">
                  <a:moveTo>
                    <a:pt x="11653" y="0"/>
                  </a:moveTo>
                  <a:cubicBezTo>
                    <a:pt x="10251" y="0"/>
                    <a:pt x="9407" y="752"/>
                    <a:pt x="8591" y="1483"/>
                  </a:cubicBezTo>
                  <a:cubicBezTo>
                    <a:pt x="8398" y="1649"/>
                    <a:pt x="8205" y="1827"/>
                    <a:pt x="8005" y="1988"/>
                  </a:cubicBezTo>
                  <a:cubicBezTo>
                    <a:pt x="5775" y="3798"/>
                    <a:pt x="3197" y="5190"/>
                    <a:pt x="307" y="6699"/>
                  </a:cubicBezTo>
                  <a:cubicBezTo>
                    <a:pt x="243" y="6732"/>
                    <a:pt x="184" y="6779"/>
                    <a:pt x="140" y="6839"/>
                  </a:cubicBezTo>
                  <a:cubicBezTo>
                    <a:pt x="97" y="6888"/>
                    <a:pt x="65" y="6947"/>
                    <a:pt x="43" y="7017"/>
                  </a:cubicBezTo>
                  <a:cubicBezTo>
                    <a:pt x="1" y="7151"/>
                    <a:pt x="17" y="7295"/>
                    <a:pt x="87" y="7424"/>
                  </a:cubicBezTo>
                  <a:cubicBezTo>
                    <a:pt x="87" y="7431"/>
                    <a:pt x="92" y="7436"/>
                    <a:pt x="97" y="7441"/>
                  </a:cubicBezTo>
                  <a:cubicBezTo>
                    <a:pt x="361" y="7600"/>
                    <a:pt x="641" y="7655"/>
                    <a:pt x="931" y="7655"/>
                  </a:cubicBezTo>
                  <a:cubicBezTo>
                    <a:pt x="1042" y="7655"/>
                    <a:pt x="1154" y="7647"/>
                    <a:pt x="1268" y="7634"/>
                  </a:cubicBezTo>
                  <a:lnTo>
                    <a:pt x="1268" y="7634"/>
                  </a:lnTo>
                  <a:cubicBezTo>
                    <a:pt x="1231" y="7875"/>
                    <a:pt x="1215" y="8113"/>
                    <a:pt x="1537" y="8177"/>
                  </a:cubicBezTo>
                  <a:cubicBezTo>
                    <a:pt x="1451" y="8832"/>
                    <a:pt x="1913" y="8951"/>
                    <a:pt x="2403" y="9042"/>
                  </a:cubicBezTo>
                  <a:cubicBezTo>
                    <a:pt x="3132" y="9171"/>
                    <a:pt x="3863" y="9305"/>
                    <a:pt x="4594" y="9439"/>
                  </a:cubicBezTo>
                  <a:cubicBezTo>
                    <a:pt x="5426" y="9558"/>
                    <a:pt x="6264" y="9675"/>
                    <a:pt x="7097" y="9794"/>
                  </a:cubicBezTo>
                  <a:cubicBezTo>
                    <a:pt x="7144" y="9924"/>
                    <a:pt x="7182" y="10062"/>
                    <a:pt x="7327" y="10062"/>
                  </a:cubicBezTo>
                  <a:cubicBezTo>
                    <a:pt x="7350" y="10062"/>
                    <a:pt x="7375" y="10059"/>
                    <a:pt x="7404" y="10052"/>
                  </a:cubicBezTo>
                  <a:lnTo>
                    <a:pt x="7404" y="10052"/>
                  </a:lnTo>
                  <a:cubicBezTo>
                    <a:pt x="7323" y="10320"/>
                    <a:pt x="7457" y="10476"/>
                    <a:pt x="7699" y="10583"/>
                  </a:cubicBezTo>
                  <a:lnTo>
                    <a:pt x="7699" y="10573"/>
                  </a:lnTo>
                  <a:cubicBezTo>
                    <a:pt x="9048" y="11180"/>
                    <a:pt x="10799" y="10390"/>
                    <a:pt x="11959" y="12055"/>
                  </a:cubicBezTo>
                  <a:cubicBezTo>
                    <a:pt x="12351" y="12620"/>
                    <a:pt x="12851" y="12915"/>
                    <a:pt x="12668" y="13672"/>
                  </a:cubicBezTo>
                  <a:cubicBezTo>
                    <a:pt x="12588" y="14006"/>
                    <a:pt x="12437" y="14644"/>
                    <a:pt x="12588" y="14644"/>
                  </a:cubicBezTo>
                  <a:cubicBezTo>
                    <a:pt x="12814" y="14644"/>
                    <a:pt x="12985" y="14688"/>
                    <a:pt x="13114" y="14758"/>
                  </a:cubicBezTo>
                  <a:cubicBezTo>
                    <a:pt x="10235" y="17272"/>
                    <a:pt x="8468" y="21693"/>
                    <a:pt x="8778" y="25529"/>
                  </a:cubicBezTo>
                  <a:cubicBezTo>
                    <a:pt x="8785" y="25610"/>
                    <a:pt x="8800" y="25690"/>
                    <a:pt x="8805" y="25771"/>
                  </a:cubicBezTo>
                  <a:cubicBezTo>
                    <a:pt x="12658" y="27581"/>
                    <a:pt x="15338" y="30155"/>
                    <a:pt x="15338" y="34629"/>
                  </a:cubicBezTo>
                  <a:cubicBezTo>
                    <a:pt x="15338" y="36074"/>
                    <a:pt x="17101" y="39781"/>
                    <a:pt x="17101" y="39781"/>
                  </a:cubicBezTo>
                  <a:cubicBezTo>
                    <a:pt x="19244" y="39781"/>
                    <a:pt x="21264" y="40420"/>
                    <a:pt x="22988" y="41494"/>
                  </a:cubicBezTo>
                  <a:cubicBezTo>
                    <a:pt x="29085" y="40678"/>
                    <a:pt x="36543" y="41130"/>
                    <a:pt x="38869" y="35301"/>
                  </a:cubicBezTo>
                  <a:cubicBezTo>
                    <a:pt x="39159" y="34564"/>
                    <a:pt x="39368" y="33733"/>
                    <a:pt x="39491" y="32776"/>
                  </a:cubicBezTo>
                  <a:cubicBezTo>
                    <a:pt x="40072" y="32255"/>
                    <a:pt x="40518" y="31712"/>
                    <a:pt x="40850" y="31148"/>
                  </a:cubicBezTo>
                  <a:cubicBezTo>
                    <a:pt x="41189" y="30584"/>
                    <a:pt x="41410" y="29999"/>
                    <a:pt x="41549" y="29392"/>
                  </a:cubicBezTo>
                  <a:cubicBezTo>
                    <a:pt x="41641" y="25668"/>
                    <a:pt x="41641" y="19695"/>
                    <a:pt x="36994" y="19028"/>
                  </a:cubicBezTo>
                  <a:cubicBezTo>
                    <a:pt x="36994" y="19028"/>
                    <a:pt x="36327" y="20356"/>
                    <a:pt x="36327" y="21021"/>
                  </a:cubicBezTo>
                  <a:cubicBezTo>
                    <a:pt x="36327" y="16375"/>
                    <a:pt x="36994" y="12388"/>
                    <a:pt x="32824" y="9100"/>
                  </a:cubicBezTo>
                  <a:cubicBezTo>
                    <a:pt x="32777" y="9047"/>
                    <a:pt x="32717" y="9003"/>
                    <a:pt x="32663" y="8956"/>
                  </a:cubicBezTo>
                  <a:cubicBezTo>
                    <a:pt x="32895" y="8939"/>
                    <a:pt x="33158" y="8881"/>
                    <a:pt x="33357" y="8655"/>
                  </a:cubicBezTo>
                  <a:cubicBezTo>
                    <a:pt x="33523" y="8456"/>
                    <a:pt x="33588" y="8198"/>
                    <a:pt x="33540" y="7887"/>
                  </a:cubicBezTo>
                  <a:cubicBezTo>
                    <a:pt x="33475" y="7409"/>
                    <a:pt x="33126" y="7097"/>
                    <a:pt x="32663" y="7097"/>
                  </a:cubicBezTo>
                  <a:cubicBezTo>
                    <a:pt x="32514" y="7097"/>
                    <a:pt x="32358" y="7129"/>
                    <a:pt x="32207" y="7193"/>
                  </a:cubicBezTo>
                  <a:cubicBezTo>
                    <a:pt x="32008" y="7269"/>
                    <a:pt x="31820" y="7312"/>
                    <a:pt x="31648" y="7312"/>
                  </a:cubicBezTo>
                  <a:cubicBezTo>
                    <a:pt x="31165" y="7312"/>
                    <a:pt x="30736" y="7005"/>
                    <a:pt x="30246" y="6313"/>
                  </a:cubicBezTo>
                  <a:cubicBezTo>
                    <a:pt x="29725" y="5582"/>
                    <a:pt x="29059" y="5222"/>
                    <a:pt x="28210" y="5222"/>
                  </a:cubicBezTo>
                  <a:cubicBezTo>
                    <a:pt x="27963" y="5222"/>
                    <a:pt x="27699" y="5249"/>
                    <a:pt x="27388" y="5308"/>
                  </a:cubicBezTo>
                  <a:cubicBezTo>
                    <a:pt x="26942" y="5393"/>
                    <a:pt x="26577" y="5458"/>
                    <a:pt x="26352" y="5458"/>
                  </a:cubicBezTo>
                  <a:cubicBezTo>
                    <a:pt x="26152" y="5458"/>
                    <a:pt x="26094" y="5458"/>
                    <a:pt x="25846" y="4304"/>
                  </a:cubicBezTo>
                  <a:cubicBezTo>
                    <a:pt x="25787" y="4024"/>
                    <a:pt x="25653" y="3379"/>
                    <a:pt x="25013" y="3379"/>
                  </a:cubicBezTo>
                  <a:cubicBezTo>
                    <a:pt x="24863" y="3379"/>
                    <a:pt x="24701" y="3427"/>
                    <a:pt x="24525" y="3519"/>
                  </a:cubicBezTo>
                  <a:cubicBezTo>
                    <a:pt x="23692" y="3949"/>
                    <a:pt x="22789" y="4153"/>
                    <a:pt x="21828" y="4374"/>
                  </a:cubicBezTo>
                  <a:cubicBezTo>
                    <a:pt x="21151" y="4530"/>
                    <a:pt x="20447" y="4684"/>
                    <a:pt x="19765" y="4932"/>
                  </a:cubicBezTo>
                  <a:cubicBezTo>
                    <a:pt x="18921" y="5244"/>
                    <a:pt x="18234" y="5770"/>
                    <a:pt x="17756" y="6479"/>
                  </a:cubicBezTo>
                  <a:cubicBezTo>
                    <a:pt x="17191" y="6189"/>
                    <a:pt x="16628" y="6038"/>
                    <a:pt x="16069" y="6038"/>
                  </a:cubicBezTo>
                  <a:cubicBezTo>
                    <a:pt x="15757" y="6038"/>
                    <a:pt x="15445" y="6087"/>
                    <a:pt x="15150" y="6179"/>
                  </a:cubicBezTo>
                  <a:cubicBezTo>
                    <a:pt x="15026" y="6216"/>
                    <a:pt x="14919" y="6238"/>
                    <a:pt x="14828" y="6238"/>
                  </a:cubicBezTo>
                  <a:cubicBezTo>
                    <a:pt x="14683" y="6238"/>
                    <a:pt x="14527" y="6206"/>
                    <a:pt x="14307" y="5861"/>
                  </a:cubicBezTo>
                  <a:cubicBezTo>
                    <a:pt x="13749" y="4969"/>
                    <a:pt x="12921" y="4588"/>
                    <a:pt x="12120" y="4212"/>
                  </a:cubicBezTo>
                  <a:cubicBezTo>
                    <a:pt x="12029" y="4169"/>
                    <a:pt x="11937" y="4126"/>
                    <a:pt x="11847" y="4083"/>
                  </a:cubicBezTo>
                  <a:cubicBezTo>
                    <a:pt x="11535" y="3938"/>
                    <a:pt x="11240" y="3863"/>
                    <a:pt x="10944" y="3863"/>
                  </a:cubicBezTo>
                  <a:cubicBezTo>
                    <a:pt x="10396" y="3863"/>
                    <a:pt x="9950" y="4111"/>
                    <a:pt x="9536" y="4421"/>
                  </a:cubicBezTo>
                  <a:cubicBezTo>
                    <a:pt x="9810" y="3530"/>
                    <a:pt x="10461" y="2896"/>
                    <a:pt x="11138" y="2241"/>
                  </a:cubicBezTo>
                  <a:cubicBezTo>
                    <a:pt x="11577" y="1810"/>
                    <a:pt x="12034" y="1371"/>
                    <a:pt x="12388" y="843"/>
                  </a:cubicBezTo>
                  <a:cubicBezTo>
                    <a:pt x="12497" y="687"/>
                    <a:pt x="12512" y="489"/>
                    <a:pt x="12432" y="317"/>
                  </a:cubicBezTo>
                  <a:cubicBezTo>
                    <a:pt x="12351" y="146"/>
                    <a:pt x="12185" y="27"/>
                    <a:pt x="11996" y="10"/>
                  </a:cubicBezTo>
                  <a:cubicBezTo>
                    <a:pt x="11879" y="0"/>
                    <a:pt x="11766" y="0"/>
                    <a:pt x="1165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54"/>
            <p:cNvSpPr/>
            <p:nvPr/>
          </p:nvSpPr>
          <p:spPr>
            <a:xfrm>
              <a:off x="2882975" y="1455650"/>
              <a:ext cx="959900" cy="605225"/>
            </a:xfrm>
            <a:custGeom>
              <a:avLst/>
              <a:gdLst/>
              <a:ahLst/>
              <a:cxnLst/>
              <a:rect l="l" t="t" r="r" b="b"/>
              <a:pathLst>
                <a:path w="38396" h="24209" extrusionOk="0">
                  <a:moveTo>
                    <a:pt x="1575" y="1"/>
                  </a:moveTo>
                  <a:cubicBezTo>
                    <a:pt x="1537" y="43"/>
                    <a:pt x="1510" y="86"/>
                    <a:pt x="1478" y="135"/>
                  </a:cubicBezTo>
                  <a:lnTo>
                    <a:pt x="1478" y="495"/>
                  </a:lnTo>
                  <a:cubicBezTo>
                    <a:pt x="1398" y="1021"/>
                    <a:pt x="1317" y="1574"/>
                    <a:pt x="1220" y="2193"/>
                  </a:cubicBezTo>
                  <a:cubicBezTo>
                    <a:pt x="1231" y="2186"/>
                    <a:pt x="1237" y="2176"/>
                    <a:pt x="1242" y="2171"/>
                  </a:cubicBezTo>
                  <a:lnTo>
                    <a:pt x="1242" y="2171"/>
                  </a:lnTo>
                  <a:cubicBezTo>
                    <a:pt x="1220" y="2396"/>
                    <a:pt x="1215" y="2622"/>
                    <a:pt x="1205" y="2853"/>
                  </a:cubicBezTo>
                  <a:cubicBezTo>
                    <a:pt x="1183" y="3282"/>
                    <a:pt x="1108" y="3708"/>
                    <a:pt x="1049" y="4132"/>
                  </a:cubicBezTo>
                  <a:cubicBezTo>
                    <a:pt x="930" y="4631"/>
                    <a:pt x="850" y="5136"/>
                    <a:pt x="823" y="5642"/>
                  </a:cubicBezTo>
                  <a:cubicBezTo>
                    <a:pt x="806" y="6006"/>
                    <a:pt x="726" y="6215"/>
                    <a:pt x="570" y="6319"/>
                  </a:cubicBezTo>
                  <a:cubicBezTo>
                    <a:pt x="570" y="6351"/>
                    <a:pt x="565" y="6383"/>
                    <a:pt x="565" y="6415"/>
                  </a:cubicBezTo>
                  <a:cubicBezTo>
                    <a:pt x="779" y="6527"/>
                    <a:pt x="947" y="6694"/>
                    <a:pt x="1054" y="6936"/>
                  </a:cubicBezTo>
                  <a:cubicBezTo>
                    <a:pt x="1037" y="7092"/>
                    <a:pt x="1022" y="7247"/>
                    <a:pt x="1011" y="7403"/>
                  </a:cubicBezTo>
                  <a:cubicBezTo>
                    <a:pt x="683" y="11303"/>
                    <a:pt x="414" y="15208"/>
                    <a:pt x="44" y="19103"/>
                  </a:cubicBezTo>
                  <a:cubicBezTo>
                    <a:pt x="1" y="19604"/>
                    <a:pt x="33" y="19904"/>
                    <a:pt x="238" y="20065"/>
                  </a:cubicBezTo>
                  <a:cubicBezTo>
                    <a:pt x="393" y="20189"/>
                    <a:pt x="640" y="20243"/>
                    <a:pt x="1032" y="20248"/>
                  </a:cubicBezTo>
                  <a:cubicBezTo>
                    <a:pt x="3030" y="20269"/>
                    <a:pt x="5029" y="20425"/>
                    <a:pt x="7022" y="20533"/>
                  </a:cubicBezTo>
                  <a:cubicBezTo>
                    <a:pt x="7200" y="20538"/>
                    <a:pt x="7377" y="20538"/>
                    <a:pt x="7575" y="20591"/>
                  </a:cubicBezTo>
                  <a:cubicBezTo>
                    <a:pt x="8483" y="20624"/>
                    <a:pt x="9397" y="20710"/>
                    <a:pt x="10310" y="20785"/>
                  </a:cubicBezTo>
                  <a:lnTo>
                    <a:pt x="10310" y="20774"/>
                  </a:lnTo>
                  <a:cubicBezTo>
                    <a:pt x="12201" y="20876"/>
                    <a:pt x="14092" y="20978"/>
                    <a:pt x="15978" y="21081"/>
                  </a:cubicBezTo>
                  <a:cubicBezTo>
                    <a:pt x="16000" y="21081"/>
                    <a:pt x="16015" y="21086"/>
                    <a:pt x="16037" y="21086"/>
                  </a:cubicBezTo>
                  <a:cubicBezTo>
                    <a:pt x="17525" y="21107"/>
                    <a:pt x="19008" y="21275"/>
                    <a:pt x="20496" y="21300"/>
                  </a:cubicBezTo>
                  <a:cubicBezTo>
                    <a:pt x="20651" y="21304"/>
                    <a:pt x="20808" y="21305"/>
                    <a:pt x="20965" y="21305"/>
                  </a:cubicBezTo>
                  <a:cubicBezTo>
                    <a:pt x="21592" y="21305"/>
                    <a:pt x="22228" y="21283"/>
                    <a:pt x="22859" y="21275"/>
                  </a:cubicBezTo>
                  <a:lnTo>
                    <a:pt x="24939" y="21382"/>
                  </a:lnTo>
                  <a:cubicBezTo>
                    <a:pt x="25638" y="21478"/>
                    <a:pt x="26335" y="21634"/>
                    <a:pt x="27034" y="21677"/>
                  </a:cubicBezTo>
                  <a:cubicBezTo>
                    <a:pt x="27356" y="21694"/>
                    <a:pt x="27770" y="21709"/>
                    <a:pt x="27979" y="21999"/>
                  </a:cubicBezTo>
                  <a:cubicBezTo>
                    <a:pt x="28125" y="22198"/>
                    <a:pt x="28157" y="22371"/>
                    <a:pt x="28242" y="22590"/>
                  </a:cubicBezTo>
                  <a:cubicBezTo>
                    <a:pt x="28323" y="22822"/>
                    <a:pt x="28474" y="22902"/>
                    <a:pt x="28640" y="22919"/>
                  </a:cubicBezTo>
                  <a:cubicBezTo>
                    <a:pt x="28883" y="22843"/>
                    <a:pt x="29122" y="22744"/>
                    <a:pt x="29368" y="22744"/>
                  </a:cubicBezTo>
                  <a:cubicBezTo>
                    <a:pt x="29405" y="22744"/>
                    <a:pt x="29441" y="22746"/>
                    <a:pt x="29478" y="22751"/>
                  </a:cubicBezTo>
                  <a:cubicBezTo>
                    <a:pt x="29574" y="22736"/>
                    <a:pt x="29667" y="22727"/>
                    <a:pt x="29758" y="22727"/>
                  </a:cubicBezTo>
                  <a:cubicBezTo>
                    <a:pt x="29956" y="22727"/>
                    <a:pt x="30144" y="22771"/>
                    <a:pt x="30332" y="22897"/>
                  </a:cubicBezTo>
                  <a:cubicBezTo>
                    <a:pt x="30558" y="23047"/>
                    <a:pt x="30649" y="23338"/>
                    <a:pt x="30778" y="23579"/>
                  </a:cubicBezTo>
                  <a:cubicBezTo>
                    <a:pt x="30924" y="23730"/>
                    <a:pt x="31068" y="23858"/>
                    <a:pt x="31235" y="23955"/>
                  </a:cubicBezTo>
                  <a:cubicBezTo>
                    <a:pt x="31267" y="23963"/>
                    <a:pt x="31304" y="23968"/>
                    <a:pt x="31342" y="23968"/>
                  </a:cubicBezTo>
                  <a:cubicBezTo>
                    <a:pt x="31356" y="23968"/>
                    <a:pt x="31371" y="23967"/>
                    <a:pt x="31385" y="23965"/>
                  </a:cubicBezTo>
                  <a:cubicBezTo>
                    <a:pt x="31762" y="23955"/>
                    <a:pt x="32095" y="23815"/>
                    <a:pt x="32439" y="23697"/>
                  </a:cubicBezTo>
                  <a:cubicBezTo>
                    <a:pt x="32481" y="23665"/>
                    <a:pt x="32529" y="23648"/>
                    <a:pt x="32588" y="23648"/>
                  </a:cubicBezTo>
                  <a:cubicBezTo>
                    <a:pt x="32697" y="23611"/>
                    <a:pt x="32804" y="23584"/>
                    <a:pt x="32911" y="23563"/>
                  </a:cubicBezTo>
                  <a:cubicBezTo>
                    <a:pt x="32927" y="23563"/>
                    <a:pt x="32948" y="23557"/>
                    <a:pt x="32965" y="23557"/>
                  </a:cubicBezTo>
                  <a:cubicBezTo>
                    <a:pt x="33126" y="23422"/>
                    <a:pt x="33288" y="23360"/>
                    <a:pt x="33449" y="23360"/>
                  </a:cubicBezTo>
                  <a:cubicBezTo>
                    <a:pt x="33621" y="23360"/>
                    <a:pt x="33793" y="23430"/>
                    <a:pt x="33964" y="23557"/>
                  </a:cubicBezTo>
                  <a:cubicBezTo>
                    <a:pt x="34453" y="23643"/>
                    <a:pt x="34921" y="23847"/>
                    <a:pt x="35323" y="24164"/>
                  </a:cubicBezTo>
                  <a:cubicBezTo>
                    <a:pt x="35619" y="24199"/>
                    <a:pt x="35916" y="24209"/>
                    <a:pt x="36214" y="24209"/>
                  </a:cubicBezTo>
                  <a:cubicBezTo>
                    <a:pt x="36467" y="24209"/>
                    <a:pt x="36720" y="24202"/>
                    <a:pt x="36972" y="24196"/>
                  </a:cubicBezTo>
                  <a:cubicBezTo>
                    <a:pt x="37031" y="24196"/>
                    <a:pt x="37091" y="24191"/>
                    <a:pt x="37145" y="24191"/>
                  </a:cubicBezTo>
                  <a:cubicBezTo>
                    <a:pt x="37138" y="24127"/>
                    <a:pt x="37138" y="24057"/>
                    <a:pt x="37133" y="23987"/>
                  </a:cubicBezTo>
                  <a:cubicBezTo>
                    <a:pt x="37133" y="23923"/>
                    <a:pt x="37128" y="23853"/>
                    <a:pt x="37133" y="23789"/>
                  </a:cubicBezTo>
                  <a:cubicBezTo>
                    <a:pt x="38395" y="22988"/>
                    <a:pt x="37730" y="22988"/>
                    <a:pt x="37381" y="22010"/>
                  </a:cubicBezTo>
                  <a:cubicBezTo>
                    <a:pt x="37413" y="21962"/>
                    <a:pt x="37450" y="21913"/>
                    <a:pt x="37493" y="21865"/>
                  </a:cubicBezTo>
                  <a:cubicBezTo>
                    <a:pt x="37525" y="21838"/>
                    <a:pt x="37564" y="21823"/>
                    <a:pt x="37606" y="21806"/>
                  </a:cubicBezTo>
                  <a:cubicBezTo>
                    <a:pt x="37644" y="21714"/>
                    <a:pt x="37654" y="21618"/>
                    <a:pt x="37666" y="21521"/>
                  </a:cubicBezTo>
                  <a:cubicBezTo>
                    <a:pt x="37671" y="21473"/>
                    <a:pt x="37671" y="21419"/>
                    <a:pt x="37676" y="21371"/>
                  </a:cubicBezTo>
                  <a:cubicBezTo>
                    <a:pt x="37698" y="21221"/>
                    <a:pt x="37713" y="20920"/>
                    <a:pt x="37703" y="20586"/>
                  </a:cubicBezTo>
                  <a:cubicBezTo>
                    <a:pt x="37703" y="20544"/>
                    <a:pt x="37698" y="20501"/>
                    <a:pt x="37698" y="20457"/>
                  </a:cubicBezTo>
                  <a:cubicBezTo>
                    <a:pt x="37730" y="19668"/>
                    <a:pt x="37730" y="19002"/>
                    <a:pt x="37751" y="18491"/>
                  </a:cubicBezTo>
                  <a:cubicBezTo>
                    <a:pt x="37725" y="18432"/>
                    <a:pt x="37708" y="18362"/>
                    <a:pt x="37693" y="18292"/>
                  </a:cubicBezTo>
                  <a:cubicBezTo>
                    <a:pt x="37676" y="18223"/>
                    <a:pt x="37661" y="18153"/>
                    <a:pt x="37649" y="18072"/>
                  </a:cubicBezTo>
                  <a:cubicBezTo>
                    <a:pt x="37822" y="17073"/>
                    <a:pt x="37966" y="16068"/>
                    <a:pt x="37907" y="15021"/>
                  </a:cubicBezTo>
                  <a:cubicBezTo>
                    <a:pt x="37768" y="12507"/>
                    <a:pt x="37869" y="9981"/>
                    <a:pt x="37875" y="7462"/>
                  </a:cubicBezTo>
                  <a:cubicBezTo>
                    <a:pt x="37875" y="6979"/>
                    <a:pt x="37924" y="6490"/>
                    <a:pt x="37617" y="6066"/>
                  </a:cubicBezTo>
                  <a:cubicBezTo>
                    <a:pt x="37230" y="5694"/>
                    <a:pt x="36887" y="5313"/>
                    <a:pt x="36677" y="4916"/>
                  </a:cubicBezTo>
                  <a:cubicBezTo>
                    <a:pt x="36327" y="4249"/>
                    <a:pt x="36349" y="3535"/>
                    <a:pt x="37138" y="2714"/>
                  </a:cubicBezTo>
                  <a:lnTo>
                    <a:pt x="37145" y="2714"/>
                  </a:lnTo>
                  <a:cubicBezTo>
                    <a:pt x="37214" y="2364"/>
                    <a:pt x="37133" y="2203"/>
                    <a:pt x="36984" y="2128"/>
                  </a:cubicBezTo>
                  <a:cubicBezTo>
                    <a:pt x="36977" y="2101"/>
                    <a:pt x="36972" y="2069"/>
                    <a:pt x="36962" y="2037"/>
                  </a:cubicBezTo>
                  <a:cubicBezTo>
                    <a:pt x="36935" y="2052"/>
                    <a:pt x="36908" y="2069"/>
                    <a:pt x="36875" y="2084"/>
                  </a:cubicBezTo>
                  <a:cubicBezTo>
                    <a:pt x="36714" y="2042"/>
                    <a:pt x="36510" y="2052"/>
                    <a:pt x="36322" y="2042"/>
                  </a:cubicBezTo>
                  <a:cubicBezTo>
                    <a:pt x="29087" y="1677"/>
                    <a:pt x="21850" y="1316"/>
                    <a:pt x="14619" y="951"/>
                  </a:cubicBezTo>
                  <a:cubicBezTo>
                    <a:pt x="11153" y="774"/>
                    <a:pt x="7694" y="591"/>
                    <a:pt x="4228" y="403"/>
                  </a:cubicBezTo>
                  <a:cubicBezTo>
                    <a:pt x="4074" y="393"/>
                    <a:pt x="3918" y="284"/>
                    <a:pt x="3762" y="220"/>
                  </a:cubicBezTo>
                  <a:cubicBezTo>
                    <a:pt x="3461" y="205"/>
                    <a:pt x="3154" y="188"/>
                    <a:pt x="2854" y="167"/>
                  </a:cubicBezTo>
                  <a:cubicBezTo>
                    <a:pt x="2736" y="146"/>
                    <a:pt x="2631" y="136"/>
                    <a:pt x="2537" y="136"/>
                  </a:cubicBezTo>
                  <a:cubicBezTo>
                    <a:pt x="2244" y="136"/>
                    <a:pt x="2063" y="233"/>
                    <a:pt x="1946" y="393"/>
                  </a:cubicBezTo>
                  <a:cubicBezTo>
                    <a:pt x="1785" y="279"/>
                    <a:pt x="1666" y="145"/>
                    <a:pt x="157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54"/>
            <p:cNvSpPr/>
            <p:nvPr/>
          </p:nvSpPr>
          <p:spPr>
            <a:xfrm>
              <a:off x="4162775" y="3720375"/>
              <a:ext cx="790825" cy="670525"/>
            </a:xfrm>
            <a:custGeom>
              <a:avLst/>
              <a:gdLst/>
              <a:ahLst/>
              <a:cxnLst/>
              <a:rect l="l" t="t" r="r" b="b"/>
              <a:pathLst>
                <a:path w="31633" h="26821" extrusionOk="0">
                  <a:moveTo>
                    <a:pt x="16037" y="8378"/>
                  </a:moveTo>
                  <a:cubicBezTo>
                    <a:pt x="16036" y="8379"/>
                    <a:pt x="16035" y="8381"/>
                    <a:pt x="16034" y="8382"/>
                  </a:cubicBezTo>
                  <a:lnTo>
                    <a:pt x="16034" y="8382"/>
                  </a:lnTo>
                  <a:cubicBezTo>
                    <a:pt x="16035" y="8382"/>
                    <a:pt x="16037" y="8380"/>
                    <a:pt x="16037" y="8378"/>
                  </a:cubicBezTo>
                  <a:close/>
                  <a:moveTo>
                    <a:pt x="23595" y="17951"/>
                  </a:moveTo>
                  <a:cubicBezTo>
                    <a:pt x="23708" y="17951"/>
                    <a:pt x="23832" y="17978"/>
                    <a:pt x="23976" y="18042"/>
                  </a:cubicBezTo>
                  <a:cubicBezTo>
                    <a:pt x="24417" y="18231"/>
                    <a:pt x="24863" y="18380"/>
                    <a:pt x="25325" y="18499"/>
                  </a:cubicBezTo>
                  <a:cubicBezTo>
                    <a:pt x="25142" y="18547"/>
                    <a:pt x="24965" y="18633"/>
                    <a:pt x="24794" y="18719"/>
                  </a:cubicBezTo>
                  <a:cubicBezTo>
                    <a:pt x="24691" y="18767"/>
                    <a:pt x="24589" y="18816"/>
                    <a:pt x="24487" y="18853"/>
                  </a:cubicBezTo>
                  <a:cubicBezTo>
                    <a:pt x="24385" y="18896"/>
                    <a:pt x="24283" y="18940"/>
                    <a:pt x="24181" y="18982"/>
                  </a:cubicBezTo>
                  <a:cubicBezTo>
                    <a:pt x="23885" y="19101"/>
                    <a:pt x="23606" y="19218"/>
                    <a:pt x="23337" y="19262"/>
                  </a:cubicBezTo>
                  <a:cubicBezTo>
                    <a:pt x="23305" y="19267"/>
                    <a:pt x="23272" y="19273"/>
                    <a:pt x="23240" y="19273"/>
                  </a:cubicBezTo>
                  <a:cubicBezTo>
                    <a:pt x="23058" y="19273"/>
                    <a:pt x="22886" y="19176"/>
                    <a:pt x="22795" y="19030"/>
                  </a:cubicBezTo>
                  <a:cubicBezTo>
                    <a:pt x="22736" y="18933"/>
                    <a:pt x="22724" y="18837"/>
                    <a:pt x="22773" y="18740"/>
                  </a:cubicBezTo>
                  <a:cubicBezTo>
                    <a:pt x="23133" y="18031"/>
                    <a:pt x="23413" y="17951"/>
                    <a:pt x="23595" y="17951"/>
                  </a:cubicBezTo>
                  <a:close/>
                  <a:moveTo>
                    <a:pt x="15206" y="1"/>
                  </a:moveTo>
                  <a:cubicBezTo>
                    <a:pt x="14603" y="1"/>
                    <a:pt x="13927" y="116"/>
                    <a:pt x="13329" y="126"/>
                  </a:cubicBezTo>
                  <a:cubicBezTo>
                    <a:pt x="12045" y="148"/>
                    <a:pt x="10761" y="206"/>
                    <a:pt x="9477" y="250"/>
                  </a:cubicBezTo>
                  <a:cubicBezTo>
                    <a:pt x="9187" y="298"/>
                    <a:pt x="8891" y="325"/>
                    <a:pt x="8601" y="352"/>
                  </a:cubicBezTo>
                  <a:cubicBezTo>
                    <a:pt x="8510" y="352"/>
                    <a:pt x="8419" y="347"/>
                    <a:pt x="8328" y="347"/>
                  </a:cubicBezTo>
                  <a:cubicBezTo>
                    <a:pt x="7812" y="325"/>
                    <a:pt x="7274" y="309"/>
                    <a:pt x="6754" y="309"/>
                  </a:cubicBezTo>
                  <a:cubicBezTo>
                    <a:pt x="6151" y="309"/>
                    <a:pt x="5631" y="335"/>
                    <a:pt x="5152" y="384"/>
                  </a:cubicBezTo>
                  <a:cubicBezTo>
                    <a:pt x="4879" y="379"/>
                    <a:pt x="4604" y="367"/>
                    <a:pt x="4331" y="362"/>
                  </a:cubicBezTo>
                  <a:cubicBezTo>
                    <a:pt x="3711" y="362"/>
                    <a:pt x="3091" y="375"/>
                    <a:pt x="2470" y="375"/>
                  </a:cubicBezTo>
                  <a:cubicBezTo>
                    <a:pt x="2032" y="375"/>
                    <a:pt x="1594" y="368"/>
                    <a:pt x="1155" y="347"/>
                  </a:cubicBezTo>
                  <a:cubicBezTo>
                    <a:pt x="1115" y="345"/>
                    <a:pt x="1077" y="344"/>
                    <a:pt x="1040" y="344"/>
                  </a:cubicBezTo>
                  <a:cubicBezTo>
                    <a:pt x="866" y="344"/>
                    <a:pt x="731" y="366"/>
                    <a:pt x="624" y="411"/>
                  </a:cubicBezTo>
                  <a:cubicBezTo>
                    <a:pt x="602" y="399"/>
                    <a:pt x="580" y="394"/>
                    <a:pt x="560" y="384"/>
                  </a:cubicBezTo>
                  <a:lnTo>
                    <a:pt x="560" y="411"/>
                  </a:lnTo>
                  <a:lnTo>
                    <a:pt x="560" y="438"/>
                  </a:lnTo>
                  <a:lnTo>
                    <a:pt x="0" y="394"/>
                  </a:lnTo>
                  <a:lnTo>
                    <a:pt x="0" y="394"/>
                  </a:lnTo>
                  <a:cubicBezTo>
                    <a:pt x="71" y="1651"/>
                    <a:pt x="414" y="3763"/>
                    <a:pt x="458" y="5020"/>
                  </a:cubicBezTo>
                  <a:cubicBezTo>
                    <a:pt x="516" y="5536"/>
                    <a:pt x="587" y="6047"/>
                    <a:pt x="694" y="6551"/>
                  </a:cubicBezTo>
                  <a:cubicBezTo>
                    <a:pt x="882" y="7453"/>
                    <a:pt x="1354" y="8238"/>
                    <a:pt x="1586" y="9124"/>
                  </a:cubicBezTo>
                  <a:cubicBezTo>
                    <a:pt x="1708" y="9603"/>
                    <a:pt x="1902" y="10037"/>
                    <a:pt x="2112" y="10473"/>
                  </a:cubicBezTo>
                  <a:cubicBezTo>
                    <a:pt x="2122" y="10483"/>
                    <a:pt x="2139" y="10495"/>
                    <a:pt x="2149" y="10510"/>
                  </a:cubicBezTo>
                  <a:cubicBezTo>
                    <a:pt x="2144" y="10510"/>
                    <a:pt x="2139" y="10515"/>
                    <a:pt x="2134" y="10521"/>
                  </a:cubicBezTo>
                  <a:cubicBezTo>
                    <a:pt x="2139" y="10527"/>
                    <a:pt x="2144" y="10537"/>
                    <a:pt x="2149" y="10548"/>
                  </a:cubicBezTo>
                  <a:cubicBezTo>
                    <a:pt x="2155" y="10537"/>
                    <a:pt x="2160" y="10527"/>
                    <a:pt x="2166" y="10515"/>
                  </a:cubicBezTo>
                  <a:cubicBezTo>
                    <a:pt x="2418" y="10612"/>
                    <a:pt x="2499" y="10785"/>
                    <a:pt x="2418" y="11031"/>
                  </a:cubicBezTo>
                  <a:cubicBezTo>
                    <a:pt x="2402" y="11026"/>
                    <a:pt x="2392" y="11021"/>
                    <a:pt x="2375" y="11016"/>
                  </a:cubicBezTo>
                  <a:lnTo>
                    <a:pt x="2375" y="11016"/>
                  </a:lnTo>
                  <a:cubicBezTo>
                    <a:pt x="2402" y="11069"/>
                    <a:pt x="2429" y="11123"/>
                    <a:pt x="2456" y="11182"/>
                  </a:cubicBezTo>
                  <a:cubicBezTo>
                    <a:pt x="2456" y="11145"/>
                    <a:pt x="2450" y="11112"/>
                    <a:pt x="2445" y="11080"/>
                  </a:cubicBezTo>
                  <a:lnTo>
                    <a:pt x="2445" y="11080"/>
                  </a:lnTo>
                  <a:cubicBezTo>
                    <a:pt x="2794" y="11219"/>
                    <a:pt x="2746" y="11467"/>
                    <a:pt x="2702" y="11720"/>
                  </a:cubicBezTo>
                  <a:cubicBezTo>
                    <a:pt x="2746" y="11827"/>
                    <a:pt x="2789" y="11934"/>
                    <a:pt x="2831" y="12047"/>
                  </a:cubicBezTo>
                  <a:cubicBezTo>
                    <a:pt x="2853" y="12117"/>
                    <a:pt x="2880" y="12186"/>
                    <a:pt x="2901" y="12256"/>
                  </a:cubicBezTo>
                  <a:cubicBezTo>
                    <a:pt x="2960" y="12320"/>
                    <a:pt x="2987" y="12402"/>
                    <a:pt x="2982" y="12493"/>
                  </a:cubicBezTo>
                  <a:cubicBezTo>
                    <a:pt x="3030" y="12648"/>
                    <a:pt x="3079" y="12804"/>
                    <a:pt x="3122" y="12965"/>
                  </a:cubicBezTo>
                  <a:cubicBezTo>
                    <a:pt x="3562" y="13783"/>
                    <a:pt x="3617" y="14663"/>
                    <a:pt x="3283" y="15549"/>
                  </a:cubicBezTo>
                  <a:cubicBezTo>
                    <a:pt x="3106" y="16275"/>
                    <a:pt x="2702" y="16935"/>
                    <a:pt x="2675" y="17688"/>
                  </a:cubicBezTo>
                  <a:cubicBezTo>
                    <a:pt x="2633" y="18714"/>
                    <a:pt x="2735" y="19875"/>
                    <a:pt x="2412" y="20862"/>
                  </a:cubicBezTo>
                  <a:cubicBezTo>
                    <a:pt x="2187" y="21544"/>
                    <a:pt x="1494" y="22801"/>
                    <a:pt x="1494" y="22801"/>
                  </a:cubicBezTo>
                  <a:cubicBezTo>
                    <a:pt x="1494" y="22801"/>
                    <a:pt x="1239" y="23372"/>
                    <a:pt x="1329" y="23372"/>
                  </a:cubicBezTo>
                  <a:cubicBezTo>
                    <a:pt x="1330" y="23372"/>
                    <a:pt x="1332" y="23372"/>
                    <a:pt x="1333" y="23371"/>
                  </a:cubicBezTo>
                  <a:lnTo>
                    <a:pt x="1333" y="23371"/>
                  </a:lnTo>
                  <a:cubicBezTo>
                    <a:pt x="1318" y="23399"/>
                    <a:pt x="1317" y="23410"/>
                    <a:pt x="1324" y="23410"/>
                  </a:cubicBezTo>
                  <a:cubicBezTo>
                    <a:pt x="1342" y="23410"/>
                    <a:pt x="1403" y="23354"/>
                    <a:pt x="1423" y="23330"/>
                  </a:cubicBezTo>
                  <a:lnTo>
                    <a:pt x="1423" y="23330"/>
                  </a:lnTo>
                  <a:cubicBezTo>
                    <a:pt x="1447" y="23334"/>
                    <a:pt x="1470" y="23334"/>
                    <a:pt x="1494" y="23334"/>
                  </a:cubicBezTo>
                  <a:cubicBezTo>
                    <a:pt x="1532" y="23334"/>
                    <a:pt x="1564" y="23334"/>
                    <a:pt x="1596" y="23329"/>
                  </a:cubicBezTo>
                  <a:cubicBezTo>
                    <a:pt x="2037" y="23237"/>
                    <a:pt x="2477" y="23162"/>
                    <a:pt x="2918" y="23086"/>
                  </a:cubicBezTo>
                  <a:cubicBezTo>
                    <a:pt x="3600" y="22969"/>
                    <a:pt x="4309" y="22845"/>
                    <a:pt x="5003" y="22684"/>
                  </a:cubicBezTo>
                  <a:cubicBezTo>
                    <a:pt x="5217" y="22635"/>
                    <a:pt x="5400" y="22608"/>
                    <a:pt x="5576" y="22608"/>
                  </a:cubicBezTo>
                  <a:cubicBezTo>
                    <a:pt x="5829" y="22608"/>
                    <a:pt x="6066" y="22662"/>
                    <a:pt x="6324" y="22776"/>
                  </a:cubicBezTo>
                  <a:cubicBezTo>
                    <a:pt x="7936" y="23505"/>
                    <a:pt x="9682" y="23860"/>
                    <a:pt x="11668" y="23860"/>
                  </a:cubicBezTo>
                  <a:cubicBezTo>
                    <a:pt x="11868" y="23860"/>
                    <a:pt x="12062" y="23860"/>
                    <a:pt x="12260" y="23850"/>
                  </a:cubicBezTo>
                  <a:cubicBezTo>
                    <a:pt x="12459" y="23844"/>
                    <a:pt x="12635" y="23726"/>
                    <a:pt x="12722" y="23549"/>
                  </a:cubicBezTo>
                  <a:cubicBezTo>
                    <a:pt x="12915" y="23151"/>
                    <a:pt x="12722" y="22840"/>
                    <a:pt x="12556" y="22657"/>
                  </a:cubicBezTo>
                  <a:cubicBezTo>
                    <a:pt x="12635" y="22587"/>
                    <a:pt x="12717" y="22511"/>
                    <a:pt x="12803" y="22437"/>
                  </a:cubicBezTo>
                  <a:cubicBezTo>
                    <a:pt x="12915" y="22329"/>
                    <a:pt x="13093" y="22168"/>
                    <a:pt x="13216" y="22082"/>
                  </a:cubicBezTo>
                  <a:cubicBezTo>
                    <a:pt x="13538" y="22313"/>
                    <a:pt x="13920" y="22394"/>
                    <a:pt x="14259" y="22469"/>
                  </a:cubicBezTo>
                  <a:cubicBezTo>
                    <a:pt x="14892" y="22603"/>
                    <a:pt x="15032" y="22672"/>
                    <a:pt x="15070" y="23086"/>
                  </a:cubicBezTo>
                  <a:cubicBezTo>
                    <a:pt x="15107" y="23543"/>
                    <a:pt x="15672" y="23973"/>
                    <a:pt x="16079" y="23973"/>
                  </a:cubicBezTo>
                  <a:lnTo>
                    <a:pt x="16225" y="23973"/>
                  </a:lnTo>
                  <a:cubicBezTo>
                    <a:pt x="16858" y="23973"/>
                    <a:pt x="17165" y="24338"/>
                    <a:pt x="17654" y="24988"/>
                  </a:cubicBezTo>
                  <a:cubicBezTo>
                    <a:pt x="17793" y="25176"/>
                    <a:pt x="17938" y="25370"/>
                    <a:pt x="18100" y="25553"/>
                  </a:cubicBezTo>
                  <a:cubicBezTo>
                    <a:pt x="18588" y="26106"/>
                    <a:pt x="19255" y="26411"/>
                    <a:pt x="19979" y="26411"/>
                  </a:cubicBezTo>
                  <a:cubicBezTo>
                    <a:pt x="20624" y="26411"/>
                    <a:pt x="21269" y="26165"/>
                    <a:pt x="21801" y="25719"/>
                  </a:cubicBezTo>
                  <a:cubicBezTo>
                    <a:pt x="22042" y="25515"/>
                    <a:pt x="22312" y="25397"/>
                    <a:pt x="22543" y="25397"/>
                  </a:cubicBezTo>
                  <a:cubicBezTo>
                    <a:pt x="22731" y="25397"/>
                    <a:pt x="22875" y="25477"/>
                    <a:pt x="22999" y="25650"/>
                  </a:cubicBezTo>
                  <a:cubicBezTo>
                    <a:pt x="23220" y="25950"/>
                    <a:pt x="23563" y="26347"/>
                    <a:pt x="24031" y="26347"/>
                  </a:cubicBezTo>
                  <a:cubicBezTo>
                    <a:pt x="24638" y="26347"/>
                    <a:pt x="24896" y="25719"/>
                    <a:pt x="25052" y="25348"/>
                  </a:cubicBezTo>
                  <a:cubicBezTo>
                    <a:pt x="25174" y="25037"/>
                    <a:pt x="25154" y="24730"/>
                    <a:pt x="25137" y="24457"/>
                  </a:cubicBezTo>
                  <a:cubicBezTo>
                    <a:pt x="25126" y="24333"/>
                    <a:pt x="25121" y="24220"/>
                    <a:pt x="25126" y="24123"/>
                  </a:cubicBezTo>
                  <a:cubicBezTo>
                    <a:pt x="25137" y="24026"/>
                    <a:pt x="25186" y="23968"/>
                    <a:pt x="25234" y="23924"/>
                  </a:cubicBezTo>
                  <a:cubicBezTo>
                    <a:pt x="25690" y="24574"/>
                    <a:pt x="26373" y="24859"/>
                    <a:pt x="26986" y="25117"/>
                  </a:cubicBezTo>
                  <a:cubicBezTo>
                    <a:pt x="27732" y="25429"/>
                    <a:pt x="28204" y="25650"/>
                    <a:pt x="28404" y="26240"/>
                  </a:cubicBezTo>
                  <a:cubicBezTo>
                    <a:pt x="28533" y="26605"/>
                    <a:pt x="28823" y="26820"/>
                    <a:pt x="29188" y="26820"/>
                  </a:cubicBezTo>
                  <a:cubicBezTo>
                    <a:pt x="29446" y="26820"/>
                    <a:pt x="29677" y="26713"/>
                    <a:pt x="29833" y="26627"/>
                  </a:cubicBezTo>
                  <a:cubicBezTo>
                    <a:pt x="30138" y="26466"/>
                    <a:pt x="30445" y="26304"/>
                    <a:pt x="30805" y="26121"/>
                  </a:cubicBezTo>
                  <a:lnTo>
                    <a:pt x="31342" y="25843"/>
                  </a:lnTo>
                  <a:cubicBezTo>
                    <a:pt x="31524" y="25751"/>
                    <a:pt x="31632" y="25563"/>
                    <a:pt x="31632" y="25365"/>
                  </a:cubicBezTo>
                  <a:cubicBezTo>
                    <a:pt x="31627" y="25161"/>
                    <a:pt x="31514" y="24978"/>
                    <a:pt x="31331" y="24891"/>
                  </a:cubicBezTo>
                  <a:cubicBezTo>
                    <a:pt x="30923" y="24693"/>
                    <a:pt x="30520" y="24526"/>
                    <a:pt x="30133" y="24370"/>
                  </a:cubicBezTo>
                  <a:cubicBezTo>
                    <a:pt x="29230" y="24006"/>
                    <a:pt x="28452" y="23688"/>
                    <a:pt x="27844" y="23081"/>
                  </a:cubicBezTo>
                  <a:cubicBezTo>
                    <a:pt x="27517" y="22754"/>
                    <a:pt x="27517" y="22630"/>
                    <a:pt x="27517" y="22630"/>
                  </a:cubicBezTo>
                  <a:cubicBezTo>
                    <a:pt x="27522" y="22608"/>
                    <a:pt x="27576" y="22533"/>
                    <a:pt x="27753" y="22426"/>
                  </a:cubicBezTo>
                  <a:cubicBezTo>
                    <a:pt x="28172" y="22173"/>
                    <a:pt x="28462" y="21814"/>
                    <a:pt x="28720" y="21502"/>
                  </a:cubicBezTo>
                  <a:cubicBezTo>
                    <a:pt x="28984" y="21179"/>
                    <a:pt x="29210" y="20900"/>
                    <a:pt x="29532" y="20755"/>
                  </a:cubicBezTo>
                  <a:cubicBezTo>
                    <a:pt x="30165" y="20470"/>
                    <a:pt x="30326" y="19927"/>
                    <a:pt x="30004" y="19144"/>
                  </a:cubicBezTo>
                  <a:cubicBezTo>
                    <a:pt x="29983" y="19089"/>
                    <a:pt x="29951" y="19004"/>
                    <a:pt x="29945" y="18977"/>
                  </a:cubicBezTo>
                  <a:cubicBezTo>
                    <a:pt x="29865" y="18547"/>
                    <a:pt x="29542" y="18268"/>
                    <a:pt x="29123" y="18268"/>
                  </a:cubicBezTo>
                  <a:cubicBezTo>
                    <a:pt x="29005" y="18268"/>
                    <a:pt x="28887" y="18295"/>
                    <a:pt x="28779" y="18327"/>
                  </a:cubicBezTo>
                  <a:cubicBezTo>
                    <a:pt x="28720" y="18370"/>
                    <a:pt x="28655" y="18407"/>
                    <a:pt x="28597" y="18450"/>
                  </a:cubicBezTo>
                  <a:cubicBezTo>
                    <a:pt x="28392" y="18606"/>
                    <a:pt x="28194" y="18719"/>
                    <a:pt x="28006" y="18789"/>
                  </a:cubicBezTo>
                  <a:cubicBezTo>
                    <a:pt x="27534" y="19154"/>
                    <a:pt x="27044" y="19552"/>
                    <a:pt x="26550" y="19971"/>
                  </a:cubicBezTo>
                  <a:cubicBezTo>
                    <a:pt x="26528" y="19992"/>
                    <a:pt x="26513" y="20004"/>
                    <a:pt x="26491" y="20019"/>
                  </a:cubicBezTo>
                  <a:cubicBezTo>
                    <a:pt x="26560" y="19369"/>
                    <a:pt x="26491" y="18977"/>
                    <a:pt x="26255" y="18714"/>
                  </a:cubicBezTo>
                  <a:cubicBezTo>
                    <a:pt x="26250" y="18703"/>
                    <a:pt x="26238" y="18692"/>
                    <a:pt x="26228" y="18687"/>
                  </a:cubicBezTo>
                  <a:cubicBezTo>
                    <a:pt x="26180" y="18665"/>
                    <a:pt x="26131" y="18643"/>
                    <a:pt x="26083" y="18611"/>
                  </a:cubicBezTo>
                  <a:cubicBezTo>
                    <a:pt x="25910" y="18514"/>
                    <a:pt x="25809" y="18321"/>
                    <a:pt x="25819" y="18122"/>
                  </a:cubicBezTo>
                  <a:cubicBezTo>
                    <a:pt x="25819" y="18102"/>
                    <a:pt x="25830" y="18085"/>
                    <a:pt x="25830" y="18063"/>
                  </a:cubicBezTo>
                  <a:cubicBezTo>
                    <a:pt x="26002" y="18095"/>
                    <a:pt x="26180" y="18128"/>
                    <a:pt x="26351" y="18155"/>
                  </a:cubicBezTo>
                  <a:cubicBezTo>
                    <a:pt x="26475" y="18095"/>
                    <a:pt x="26599" y="18042"/>
                    <a:pt x="26716" y="17988"/>
                  </a:cubicBezTo>
                  <a:lnTo>
                    <a:pt x="26728" y="17978"/>
                  </a:lnTo>
                  <a:cubicBezTo>
                    <a:pt x="26711" y="17870"/>
                    <a:pt x="26701" y="17725"/>
                    <a:pt x="26689" y="17586"/>
                  </a:cubicBezTo>
                  <a:cubicBezTo>
                    <a:pt x="26669" y="17360"/>
                    <a:pt x="26647" y="17145"/>
                    <a:pt x="26572" y="17123"/>
                  </a:cubicBezTo>
                  <a:cubicBezTo>
                    <a:pt x="25749" y="16909"/>
                    <a:pt x="25573" y="16446"/>
                    <a:pt x="25556" y="15920"/>
                  </a:cubicBezTo>
                  <a:lnTo>
                    <a:pt x="25556" y="15818"/>
                  </a:lnTo>
                  <a:cubicBezTo>
                    <a:pt x="25556" y="15710"/>
                    <a:pt x="25567" y="15603"/>
                    <a:pt x="25573" y="15491"/>
                  </a:cubicBezTo>
                  <a:cubicBezTo>
                    <a:pt x="25583" y="15345"/>
                    <a:pt x="25593" y="15201"/>
                    <a:pt x="25600" y="15060"/>
                  </a:cubicBezTo>
                  <a:cubicBezTo>
                    <a:pt x="25600" y="15023"/>
                    <a:pt x="25605" y="14986"/>
                    <a:pt x="25605" y="14953"/>
                  </a:cubicBezTo>
                  <a:cubicBezTo>
                    <a:pt x="25605" y="14668"/>
                    <a:pt x="25573" y="14400"/>
                    <a:pt x="25432" y="14169"/>
                  </a:cubicBezTo>
                  <a:cubicBezTo>
                    <a:pt x="25406" y="14131"/>
                    <a:pt x="25395" y="14093"/>
                    <a:pt x="25390" y="14056"/>
                  </a:cubicBezTo>
                  <a:cubicBezTo>
                    <a:pt x="25368" y="13793"/>
                    <a:pt x="25825" y="13599"/>
                    <a:pt x="25932" y="13320"/>
                  </a:cubicBezTo>
                  <a:cubicBezTo>
                    <a:pt x="25916" y="13316"/>
                    <a:pt x="25898" y="13315"/>
                    <a:pt x="25879" y="13315"/>
                  </a:cubicBezTo>
                  <a:cubicBezTo>
                    <a:pt x="25854" y="13315"/>
                    <a:pt x="25828" y="13317"/>
                    <a:pt x="25803" y="13317"/>
                  </a:cubicBezTo>
                  <a:cubicBezTo>
                    <a:pt x="25731" y="13317"/>
                    <a:pt x="25666" y="13303"/>
                    <a:pt x="25653" y="13196"/>
                  </a:cubicBezTo>
                  <a:cubicBezTo>
                    <a:pt x="24492" y="13260"/>
                    <a:pt x="23332" y="13347"/>
                    <a:pt x="22166" y="13369"/>
                  </a:cubicBezTo>
                  <a:cubicBezTo>
                    <a:pt x="21929" y="13374"/>
                    <a:pt x="21670" y="13464"/>
                    <a:pt x="21423" y="13464"/>
                  </a:cubicBezTo>
                  <a:cubicBezTo>
                    <a:pt x="21218" y="13464"/>
                    <a:pt x="21021" y="13402"/>
                    <a:pt x="20850" y="13180"/>
                  </a:cubicBezTo>
                  <a:lnTo>
                    <a:pt x="18712" y="13186"/>
                  </a:lnTo>
                  <a:cubicBezTo>
                    <a:pt x="18048" y="13615"/>
                    <a:pt x="17332" y="13679"/>
                    <a:pt x="16608" y="13679"/>
                  </a:cubicBezTo>
                  <a:cubicBezTo>
                    <a:pt x="16296" y="13679"/>
                    <a:pt x="15982" y="13667"/>
                    <a:pt x="15670" y="13667"/>
                  </a:cubicBezTo>
                  <a:cubicBezTo>
                    <a:pt x="15482" y="13667"/>
                    <a:pt x="15294" y="13672"/>
                    <a:pt x="15107" y="13686"/>
                  </a:cubicBezTo>
                  <a:cubicBezTo>
                    <a:pt x="14914" y="13557"/>
                    <a:pt x="14802" y="13369"/>
                    <a:pt x="14737" y="13175"/>
                  </a:cubicBezTo>
                  <a:lnTo>
                    <a:pt x="14737" y="13126"/>
                  </a:lnTo>
                  <a:cubicBezTo>
                    <a:pt x="14827" y="11452"/>
                    <a:pt x="15166" y="9842"/>
                    <a:pt x="16034" y="8382"/>
                  </a:cubicBezTo>
                  <a:lnTo>
                    <a:pt x="16034" y="8382"/>
                  </a:lnTo>
                  <a:cubicBezTo>
                    <a:pt x="16033" y="8383"/>
                    <a:pt x="16032" y="8383"/>
                    <a:pt x="16032" y="8383"/>
                  </a:cubicBezTo>
                  <a:cubicBezTo>
                    <a:pt x="16096" y="7808"/>
                    <a:pt x="16252" y="7292"/>
                    <a:pt x="16837" y="7029"/>
                  </a:cubicBezTo>
                  <a:cubicBezTo>
                    <a:pt x="16961" y="6342"/>
                    <a:pt x="16676" y="5477"/>
                    <a:pt x="17654" y="5154"/>
                  </a:cubicBezTo>
                  <a:cubicBezTo>
                    <a:pt x="18147" y="4805"/>
                    <a:pt x="17869" y="4294"/>
                    <a:pt x="17896" y="3848"/>
                  </a:cubicBezTo>
                  <a:cubicBezTo>
                    <a:pt x="17567" y="3790"/>
                    <a:pt x="17579" y="3558"/>
                    <a:pt x="17626" y="3307"/>
                  </a:cubicBezTo>
                  <a:cubicBezTo>
                    <a:pt x="17535" y="3242"/>
                    <a:pt x="17412" y="3183"/>
                    <a:pt x="17391" y="3102"/>
                  </a:cubicBezTo>
                  <a:cubicBezTo>
                    <a:pt x="17165" y="2140"/>
                    <a:pt x="17116" y="883"/>
                    <a:pt x="16445" y="335"/>
                  </a:cubicBezTo>
                  <a:cubicBezTo>
                    <a:pt x="16434" y="277"/>
                    <a:pt x="16424" y="218"/>
                    <a:pt x="16413" y="158"/>
                  </a:cubicBezTo>
                  <a:cubicBezTo>
                    <a:pt x="16369" y="185"/>
                    <a:pt x="16322" y="201"/>
                    <a:pt x="16278" y="223"/>
                  </a:cubicBezTo>
                  <a:cubicBezTo>
                    <a:pt x="15983" y="53"/>
                    <a:pt x="15611" y="1"/>
                    <a:pt x="152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54"/>
            <p:cNvSpPr/>
            <p:nvPr/>
          </p:nvSpPr>
          <p:spPr>
            <a:xfrm>
              <a:off x="2338650" y="3105175"/>
              <a:ext cx="1914550" cy="1859725"/>
            </a:xfrm>
            <a:custGeom>
              <a:avLst/>
              <a:gdLst/>
              <a:ahLst/>
              <a:cxnLst/>
              <a:rect l="l" t="t" r="r" b="b"/>
              <a:pathLst>
                <a:path w="76582" h="74389" extrusionOk="0">
                  <a:moveTo>
                    <a:pt x="24033" y="0"/>
                  </a:moveTo>
                  <a:cubicBezTo>
                    <a:pt x="24008" y="0"/>
                    <a:pt x="23984" y="1"/>
                    <a:pt x="23960" y="1"/>
                  </a:cubicBezTo>
                  <a:cubicBezTo>
                    <a:pt x="23885" y="44"/>
                    <a:pt x="23826" y="91"/>
                    <a:pt x="23767" y="145"/>
                  </a:cubicBezTo>
                  <a:cubicBezTo>
                    <a:pt x="23757" y="140"/>
                    <a:pt x="23740" y="140"/>
                    <a:pt x="23729" y="135"/>
                  </a:cubicBezTo>
                  <a:cubicBezTo>
                    <a:pt x="23724" y="156"/>
                    <a:pt x="23724" y="178"/>
                    <a:pt x="23719" y="200"/>
                  </a:cubicBezTo>
                  <a:cubicBezTo>
                    <a:pt x="23251" y="747"/>
                    <a:pt x="23655" y="1698"/>
                    <a:pt x="23321" y="2268"/>
                  </a:cubicBezTo>
                  <a:cubicBezTo>
                    <a:pt x="23278" y="2880"/>
                    <a:pt x="23236" y="3492"/>
                    <a:pt x="23192" y="4105"/>
                  </a:cubicBezTo>
                  <a:cubicBezTo>
                    <a:pt x="23139" y="4846"/>
                    <a:pt x="23085" y="5588"/>
                    <a:pt x="23031" y="6324"/>
                  </a:cubicBezTo>
                  <a:lnTo>
                    <a:pt x="23031" y="6329"/>
                  </a:lnTo>
                  <a:cubicBezTo>
                    <a:pt x="22655" y="7968"/>
                    <a:pt x="22956" y="9686"/>
                    <a:pt x="22510" y="11320"/>
                  </a:cubicBezTo>
                  <a:cubicBezTo>
                    <a:pt x="22478" y="11744"/>
                    <a:pt x="22450" y="12163"/>
                    <a:pt x="22423" y="12587"/>
                  </a:cubicBezTo>
                  <a:cubicBezTo>
                    <a:pt x="22172" y="16262"/>
                    <a:pt x="21994" y="19942"/>
                    <a:pt x="21436" y="23596"/>
                  </a:cubicBezTo>
                  <a:lnTo>
                    <a:pt x="21436" y="25007"/>
                  </a:lnTo>
                  <a:cubicBezTo>
                    <a:pt x="21290" y="26598"/>
                    <a:pt x="21070" y="28188"/>
                    <a:pt x="21027" y="29784"/>
                  </a:cubicBezTo>
                  <a:cubicBezTo>
                    <a:pt x="21022" y="29966"/>
                    <a:pt x="21005" y="30117"/>
                    <a:pt x="20973" y="30241"/>
                  </a:cubicBezTo>
                  <a:cubicBezTo>
                    <a:pt x="20779" y="30531"/>
                    <a:pt x="20511" y="30719"/>
                    <a:pt x="20125" y="30821"/>
                  </a:cubicBezTo>
                  <a:cubicBezTo>
                    <a:pt x="20006" y="30821"/>
                    <a:pt x="19872" y="30809"/>
                    <a:pt x="19722" y="30799"/>
                  </a:cubicBezTo>
                  <a:cubicBezTo>
                    <a:pt x="14372" y="30256"/>
                    <a:pt x="9021" y="29757"/>
                    <a:pt x="3664" y="29274"/>
                  </a:cubicBezTo>
                  <a:cubicBezTo>
                    <a:pt x="3242" y="29236"/>
                    <a:pt x="2818" y="29226"/>
                    <a:pt x="2392" y="29226"/>
                  </a:cubicBezTo>
                  <a:cubicBezTo>
                    <a:pt x="1950" y="29226"/>
                    <a:pt x="1507" y="29237"/>
                    <a:pt x="1063" y="29237"/>
                  </a:cubicBezTo>
                  <a:cubicBezTo>
                    <a:pt x="1015" y="29237"/>
                    <a:pt x="967" y="29237"/>
                    <a:pt x="919" y="29236"/>
                  </a:cubicBezTo>
                  <a:cubicBezTo>
                    <a:pt x="817" y="29225"/>
                    <a:pt x="710" y="29214"/>
                    <a:pt x="623" y="29214"/>
                  </a:cubicBezTo>
                  <a:cubicBezTo>
                    <a:pt x="511" y="29214"/>
                    <a:pt x="435" y="29214"/>
                    <a:pt x="387" y="29321"/>
                  </a:cubicBezTo>
                  <a:cubicBezTo>
                    <a:pt x="306" y="29370"/>
                    <a:pt x="237" y="29440"/>
                    <a:pt x="194" y="29542"/>
                  </a:cubicBezTo>
                  <a:cubicBezTo>
                    <a:pt x="140" y="29681"/>
                    <a:pt x="194" y="29822"/>
                    <a:pt x="301" y="29907"/>
                  </a:cubicBezTo>
                  <a:cubicBezTo>
                    <a:pt x="247" y="30095"/>
                    <a:pt x="140" y="30246"/>
                    <a:pt x="1" y="30348"/>
                  </a:cubicBezTo>
                  <a:cubicBezTo>
                    <a:pt x="70" y="30397"/>
                    <a:pt x="145" y="30444"/>
                    <a:pt x="231" y="30477"/>
                  </a:cubicBezTo>
                  <a:cubicBezTo>
                    <a:pt x="678" y="30633"/>
                    <a:pt x="892" y="30982"/>
                    <a:pt x="1204" y="31540"/>
                  </a:cubicBezTo>
                  <a:cubicBezTo>
                    <a:pt x="1382" y="31858"/>
                    <a:pt x="1563" y="32185"/>
                    <a:pt x="1838" y="32475"/>
                  </a:cubicBezTo>
                  <a:cubicBezTo>
                    <a:pt x="2461" y="33142"/>
                    <a:pt x="3058" y="33861"/>
                    <a:pt x="3643" y="34555"/>
                  </a:cubicBezTo>
                  <a:cubicBezTo>
                    <a:pt x="4985" y="36160"/>
                    <a:pt x="6378" y="37821"/>
                    <a:pt x="8193" y="39067"/>
                  </a:cubicBezTo>
                  <a:cubicBezTo>
                    <a:pt x="8843" y="39512"/>
                    <a:pt x="9047" y="40216"/>
                    <a:pt x="9289" y="41027"/>
                  </a:cubicBezTo>
                  <a:cubicBezTo>
                    <a:pt x="9455" y="41587"/>
                    <a:pt x="9622" y="42172"/>
                    <a:pt x="9961" y="42693"/>
                  </a:cubicBezTo>
                  <a:cubicBezTo>
                    <a:pt x="9949" y="42736"/>
                    <a:pt x="9934" y="42779"/>
                    <a:pt x="9923" y="42812"/>
                  </a:cubicBezTo>
                  <a:lnTo>
                    <a:pt x="9901" y="42876"/>
                  </a:lnTo>
                  <a:cubicBezTo>
                    <a:pt x="9472" y="44235"/>
                    <a:pt x="9929" y="45567"/>
                    <a:pt x="11201" y="46636"/>
                  </a:cubicBezTo>
                  <a:cubicBezTo>
                    <a:pt x="13517" y="48587"/>
                    <a:pt x="15510" y="50000"/>
                    <a:pt x="17476" y="51079"/>
                  </a:cubicBezTo>
                  <a:cubicBezTo>
                    <a:pt x="17868" y="51294"/>
                    <a:pt x="18228" y="51401"/>
                    <a:pt x="18588" y="51401"/>
                  </a:cubicBezTo>
                  <a:cubicBezTo>
                    <a:pt x="19110" y="51401"/>
                    <a:pt x="19604" y="51170"/>
                    <a:pt x="20109" y="50704"/>
                  </a:cubicBezTo>
                  <a:cubicBezTo>
                    <a:pt x="20801" y="50064"/>
                    <a:pt x="21097" y="49291"/>
                    <a:pt x="21387" y="48549"/>
                  </a:cubicBezTo>
                  <a:cubicBezTo>
                    <a:pt x="21511" y="48232"/>
                    <a:pt x="21624" y="47937"/>
                    <a:pt x="21768" y="47657"/>
                  </a:cubicBezTo>
                  <a:cubicBezTo>
                    <a:pt x="21838" y="47518"/>
                    <a:pt x="21892" y="47372"/>
                    <a:pt x="21946" y="47233"/>
                  </a:cubicBezTo>
                  <a:cubicBezTo>
                    <a:pt x="22037" y="47007"/>
                    <a:pt x="22101" y="46868"/>
                    <a:pt x="22160" y="46776"/>
                  </a:cubicBezTo>
                  <a:cubicBezTo>
                    <a:pt x="22359" y="46717"/>
                    <a:pt x="22559" y="46668"/>
                    <a:pt x="22757" y="46631"/>
                  </a:cubicBezTo>
                  <a:cubicBezTo>
                    <a:pt x="22956" y="46631"/>
                    <a:pt x="23133" y="46598"/>
                    <a:pt x="23300" y="46551"/>
                  </a:cubicBezTo>
                  <a:cubicBezTo>
                    <a:pt x="23519" y="46528"/>
                    <a:pt x="23736" y="46516"/>
                    <a:pt x="23952" y="46516"/>
                  </a:cubicBezTo>
                  <a:cubicBezTo>
                    <a:pt x="28004" y="46516"/>
                    <a:pt x="31442" y="50471"/>
                    <a:pt x="33432" y="53776"/>
                  </a:cubicBezTo>
                  <a:cubicBezTo>
                    <a:pt x="33925" y="54592"/>
                    <a:pt x="34495" y="55306"/>
                    <a:pt x="35086" y="55990"/>
                  </a:cubicBezTo>
                  <a:cubicBezTo>
                    <a:pt x="35968" y="57627"/>
                    <a:pt x="37042" y="59149"/>
                    <a:pt x="38105" y="60631"/>
                  </a:cubicBezTo>
                  <a:lnTo>
                    <a:pt x="38396" y="61039"/>
                  </a:lnTo>
                  <a:cubicBezTo>
                    <a:pt x="38514" y="61205"/>
                    <a:pt x="38669" y="61410"/>
                    <a:pt x="38869" y="61560"/>
                  </a:cubicBezTo>
                  <a:cubicBezTo>
                    <a:pt x="38981" y="61936"/>
                    <a:pt x="39100" y="62301"/>
                    <a:pt x="39256" y="62630"/>
                  </a:cubicBezTo>
                  <a:cubicBezTo>
                    <a:pt x="39519" y="63193"/>
                    <a:pt x="39819" y="63731"/>
                    <a:pt x="40131" y="64262"/>
                  </a:cubicBezTo>
                  <a:cubicBezTo>
                    <a:pt x="40635" y="66357"/>
                    <a:pt x="41533" y="68162"/>
                    <a:pt x="42311" y="69560"/>
                  </a:cubicBezTo>
                  <a:lnTo>
                    <a:pt x="42355" y="69635"/>
                  </a:lnTo>
                  <a:cubicBezTo>
                    <a:pt x="42494" y="69893"/>
                    <a:pt x="42683" y="70237"/>
                    <a:pt x="43112" y="70386"/>
                  </a:cubicBezTo>
                  <a:cubicBezTo>
                    <a:pt x="43945" y="70677"/>
                    <a:pt x="44724" y="71085"/>
                    <a:pt x="45546" y="71515"/>
                  </a:cubicBezTo>
                  <a:cubicBezTo>
                    <a:pt x="46824" y="72181"/>
                    <a:pt x="48145" y="72868"/>
                    <a:pt x="49688" y="73089"/>
                  </a:cubicBezTo>
                  <a:cubicBezTo>
                    <a:pt x="50756" y="73245"/>
                    <a:pt x="51633" y="73411"/>
                    <a:pt x="52342" y="74046"/>
                  </a:cubicBezTo>
                  <a:cubicBezTo>
                    <a:pt x="52600" y="74276"/>
                    <a:pt x="52852" y="74388"/>
                    <a:pt x="53104" y="74388"/>
                  </a:cubicBezTo>
                  <a:cubicBezTo>
                    <a:pt x="53599" y="74388"/>
                    <a:pt x="53851" y="73981"/>
                    <a:pt x="54002" y="73739"/>
                  </a:cubicBezTo>
                  <a:cubicBezTo>
                    <a:pt x="54039" y="73674"/>
                    <a:pt x="54093" y="73589"/>
                    <a:pt x="54131" y="73545"/>
                  </a:cubicBezTo>
                  <a:cubicBezTo>
                    <a:pt x="54592" y="73443"/>
                    <a:pt x="54748" y="73191"/>
                    <a:pt x="54802" y="72992"/>
                  </a:cubicBezTo>
                  <a:cubicBezTo>
                    <a:pt x="54921" y="72541"/>
                    <a:pt x="54555" y="72208"/>
                    <a:pt x="54373" y="72052"/>
                  </a:cubicBezTo>
                  <a:cubicBezTo>
                    <a:pt x="53835" y="71306"/>
                    <a:pt x="53664" y="70413"/>
                    <a:pt x="53481" y="69463"/>
                  </a:cubicBezTo>
                  <a:cubicBezTo>
                    <a:pt x="53384" y="68936"/>
                    <a:pt x="53271" y="68400"/>
                    <a:pt x="53104" y="67872"/>
                  </a:cubicBezTo>
                  <a:cubicBezTo>
                    <a:pt x="53201" y="67577"/>
                    <a:pt x="53277" y="67249"/>
                    <a:pt x="53303" y="66900"/>
                  </a:cubicBezTo>
                  <a:cubicBezTo>
                    <a:pt x="53481" y="64686"/>
                    <a:pt x="54942" y="62146"/>
                    <a:pt x="55774" y="60121"/>
                  </a:cubicBezTo>
                  <a:cubicBezTo>
                    <a:pt x="56779" y="57692"/>
                    <a:pt x="59492" y="57337"/>
                    <a:pt x="61184" y="55651"/>
                  </a:cubicBezTo>
                  <a:cubicBezTo>
                    <a:pt x="61227" y="55629"/>
                    <a:pt x="61271" y="55608"/>
                    <a:pt x="61297" y="55597"/>
                  </a:cubicBezTo>
                  <a:cubicBezTo>
                    <a:pt x="63011" y="55016"/>
                    <a:pt x="64778" y="54416"/>
                    <a:pt x="66057" y="53099"/>
                  </a:cubicBezTo>
                  <a:cubicBezTo>
                    <a:pt x="66272" y="52879"/>
                    <a:pt x="66535" y="52663"/>
                    <a:pt x="66820" y="52433"/>
                  </a:cubicBezTo>
                  <a:cubicBezTo>
                    <a:pt x="67819" y="51627"/>
                    <a:pt x="69183" y="50526"/>
                    <a:pt x="68447" y="48425"/>
                  </a:cubicBezTo>
                  <a:cubicBezTo>
                    <a:pt x="68427" y="48361"/>
                    <a:pt x="68427" y="48329"/>
                    <a:pt x="68420" y="48329"/>
                  </a:cubicBezTo>
                  <a:cubicBezTo>
                    <a:pt x="68469" y="48264"/>
                    <a:pt x="68710" y="48168"/>
                    <a:pt x="68839" y="48113"/>
                  </a:cubicBezTo>
                  <a:cubicBezTo>
                    <a:pt x="68893" y="48093"/>
                    <a:pt x="68942" y="48071"/>
                    <a:pt x="68995" y="48049"/>
                  </a:cubicBezTo>
                  <a:cubicBezTo>
                    <a:pt x="69119" y="49204"/>
                    <a:pt x="69942" y="49301"/>
                    <a:pt x="70205" y="49301"/>
                  </a:cubicBezTo>
                  <a:cubicBezTo>
                    <a:pt x="70683" y="49301"/>
                    <a:pt x="71160" y="49060"/>
                    <a:pt x="71418" y="48931"/>
                  </a:cubicBezTo>
                  <a:cubicBezTo>
                    <a:pt x="72198" y="48538"/>
                    <a:pt x="73057" y="48254"/>
                    <a:pt x="74207" y="48006"/>
                  </a:cubicBezTo>
                  <a:cubicBezTo>
                    <a:pt x="74266" y="47996"/>
                    <a:pt x="74325" y="47969"/>
                    <a:pt x="74378" y="47937"/>
                  </a:cubicBezTo>
                  <a:cubicBezTo>
                    <a:pt x="74454" y="47883"/>
                    <a:pt x="74459" y="47409"/>
                    <a:pt x="74459" y="47409"/>
                  </a:cubicBezTo>
                  <a:cubicBezTo>
                    <a:pt x="74797" y="46776"/>
                    <a:pt x="75152" y="46152"/>
                    <a:pt x="75377" y="45470"/>
                  </a:cubicBezTo>
                  <a:cubicBezTo>
                    <a:pt x="75700" y="44483"/>
                    <a:pt x="75598" y="43322"/>
                    <a:pt x="75640" y="42296"/>
                  </a:cubicBezTo>
                  <a:cubicBezTo>
                    <a:pt x="75667" y="41543"/>
                    <a:pt x="76071" y="40883"/>
                    <a:pt x="76248" y="40157"/>
                  </a:cubicBezTo>
                  <a:cubicBezTo>
                    <a:pt x="76582" y="39271"/>
                    <a:pt x="76527" y="38391"/>
                    <a:pt x="76087" y="37573"/>
                  </a:cubicBezTo>
                  <a:cubicBezTo>
                    <a:pt x="76044" y="37412"/>
                    <a:pt x="75995" y="37256"/>
                    <a:pt x="75947" y="37101"/>
                  </a:cubicBezTo>
                  <a:cubicBezTo>
                    <a:pt x="75952" y="37010"/>
                    <a:pt x="75925" y="36928"/>
                    <a:pt x="75866" y="36864"/>
                  </a:cubicBezTo>
                  <a:cubicBezTo>
                    <a:pt x="75845" y="36794"/>
                    <a:pt x="75818" y="36725"/>
                    <a:pt x="75796" y="36655"/>
                  </a:cubicBezTo>
                  <a:cubicBezTo>
                    <a:pt x="75754" y="36542"/>
                    <a:pt x="75711" y="36435"/>
                    <a:pt x="75667" y="36328"/>
                  </a:cubicBezTo>
                  <a:cubicBezTo>
                    <a:pt x="75711" y="36075"/>
                    <a:pt x="75759" y="35827"/>
                    <a:pt x="75410" y="35688"/>
                  </a:cubicBezTo>
                  <a:lnTo>
                    <a:pt x="75410" y="35688"/>
                  </a:lnTo>
                  <a:cubicBezTo>
                    <a:pt x="75415" y="35720"/>
                    <a:pt x="75421" y="35753"/>
                    <a:pt x="75421" y="35790"/>
                  </a:cubicBezTo>
                  <a:cubicBezTo>
                    <a:pt x="75394" y="35731"/>
                    <a:pt x="75367" y="35677"/>
                    <a:pt x="75340" y="35624"/>
                  </a:cubicBezTo>
                  <a:lnTo>
                    <a:pt x="75340" y="35624"/>
                  </a:lnTo>
                  <a:cubicBezTo>
                    <a:pt x="75357" y="35629"/>
                    <a:pt x="75367" y="35634"/>
                    <a:pt x="75383" y="35639"/>
                  </a:cubicBezTo>
                  <a:cubicBezTo>
                    <a:pt x="75464" y="35393"/>
                    <a:pt x="75383" y="35220"/>
                    <a:pt x="75131" y="35123"/>
                  </a:cubicBezTo>
                  <a:cubicBezTo>
                    <a:pt x="75125" y="35135"/>
                    <a:pt x="75120" y="35145"/>
                    <a:pt x="75114" y="35156"/>
                  </a:cubicBezTo>
                  <a:cubicBezTo>
                    <a:pt x="75109" y="35145"/>
                    <a:pt x="75104" y="35135"/>
                    <a:pt x="75099" y="35129"/>
                  </a:cubicBezTo>
                  <a:cubicBezTo>
                    <a:pt x="75104" y="35123"/>
                    <a:pt x="75109" y="35118"/>
                    <a:pt x="75114" y="35118"/>
                  </a:cubicBezTo>
                  <a:cubicBezTo>
                    <a:pt x="75104" y="35103"/>
                    <a:pt x="75087" y="35091"/>
                    <a:pt x="75077" y="35081"/>
                  </a:cubicBezTo>
                  <a:cubicBezTo>
                    <a:pt x="74867" y="34645"/>
                    <a:pt x="74673" y="34211"/>
                    <a:pt x="74551" y="33732"/>
                  </a:cubicBezTo>
                  <a:cubicBezTo>
                    <a:pt x="74319" y="32846"/>
                    <a:pt x="73847" y="32061"/>
                    <a:pt x="73659" y="31159"/>
                  </a:cubicBezTo>
                  <a:cubicBezTo>
                    <a:pt x="73552" y="30655"/>
                    <a:pt x="73481" y="30144"/>
                    <a:pt x="73423" y="29628"/>
                  </a:cubicBezTo>
                  <a:cubicBezTo>
                    <a:pt x="73379" y="28371"/>
                    <a:pt x="73036" y="26259"/>
                    <a:pt x="72965" y="25002"/>
                  </a:cubicBezTo>
                  <a:cubicBezTo>
                    <a:pt x="72959" y="24888"/>
                    <a:pt x="72982" y="24848"/>
                    <a:pt x="73021" y="24848"/>
                  </a:cubicBezTo>
                  <a:cubicBezTo>
                    <a:pt x="73114" y="24848"/>
                    <a:pt x="73301" y="25065"/>
                    <a:pt x="73454" y="25065"/>
                  </a:cubicBezTo>
                  <a:cubicBezTo>
                    <a:pt x="73479" y="25065"/>
                    <a:pt x="73502" y="25059"/>
                    <a:pt x="73525" y="25046"/>
                  </a:cubicBezTo>
                  <a:lnTo>
                    <a:pt x="73525" y="25019"/>
                  </a:lnTo>
                  <a:lnTo>
                    <a:pt x="73525" y="24992"/>
                  </a:lnTo>
                  <a:cubicBezTo>
                    <a:pt x="73277" y="24878"/>
                    <a:pt x="73111" y="24712"/>
                    <a:pt x="72992" y="24487"/>
                  </a:cubicBezTo>
                  <a:lnTo>
                    <a:pt x="72992" y="23197"/>
                  </a:lnTo>
                  <a:cubicBezTo>
                    <a:pt x="72992" y="22795"/>
                    <a:pt x="72923" y="22381"/>
                    <a:pt x="73014" y="21999"/>
                  </a:cubicBezTo>
                  <a:cubicBezTo>
                    <a:pt x="73057" y="21816"/>
                    <a:pt x="73004" y="21597"/>
                    <a:pt x="72939" y="21409"/>
                  </a:cubicBezTo>
                  <a:cubicBezTo>
                    <a:pt x="72213" y="20791"/>
                    <a:pt x="71224" y="20613"/>
                    <a:pt x="70285" y="20581"/>
                  </a:cubicBezTo>
                  <a:cubicBezTo>
                    <a:pt x="70252" y="20619"/>
                    <a:pt x="70199" y="20646"/>
                    <a:pt x="70113" y="20662"/>
                  </a:cubicBezTo>
                  <a:cubicBezTo>
                    <a:pt x="70089" y="20665"/>
                    <a:pt x="70066" y="20666"/>
                    <a:pt x="70043" y="20666"/>
                  </a:cubicBezTo>
                  <a:cubicBezTo>
                    <a:pt x="70020" y="20666"/>
                    <a:pt x="69998" y="20665"/>
                    <a:pt x="69974" y="20662"/>
                  </a:cubicBezTo>
                  <a:cubicBezTo>
                    <a:pt x="69806" y="20651"/>
                    <a:pt x="69667" y="20566"/>
                    <a:pt x="69592" y="20405"/>
                  </a:cubicBezTo>
                  <a:cubicBezTo>
                    <a:pt x="69329" y="20296"/>
                    <a:pt x="69097" y="20125"/>
                    <a:pt x="68846" y="19974"/>
                  </a:cubicBezTo>
                  <a:cubicBezTo>
                    <a:pt x="68834" y="19974"/>
                    <a:pt x="68824" y="19964"/>
                    <a:pt x="68819" y="19964"/>
                  </a:cubicBezTo>
                  <a:cubicBezTo>
                    <a:pt x="68496" y="19850"/>
                    <a:pt x="68189" y="19684"/>
                    <a:pt x="67879" y="19528"/>
                  </a:cubicBezTo>
                  <a:cubicBezTo>
                    <a:pt x="67599" y="19421"/>
                    <a:pt x="67314" y="19329"/>
                    <a:pt x="67024" y="19249"/>
                  </a:cubicBezTo>
                  <a:cubicBezTo>
                    <a:pt x="66965" y="19233"/>
                    <a:pt x="66932" y="19185"/>
                    <a:pt x="66927" y="19136"/>
                  </a:cubicBezTo>
                  <a:cubicBezTo>
                    <a:pt x="66756" y="19092"/>
                    <a:pt x="66582" y="19066"/>
                    <a:pt x="66402" y="19066"/>
                  </a:cubicBezTo>
                  <a:cubicBezTo>
                    <a:pt x="66096" y="19066"/>
                    <a:pt x="65774" y="19142"/>
                    <a:pt x="65429" y="19334"/>
                  </a:cubicBezTo>
                  <a:cubicBezTo>
                    <a:pt x="65369" y="19370"/>
                    <a:pt x="65281" y="19392"/>
                    <a:pt x="65182" y="19392"/>
                  </a:cubicBezTo>
                  <a:cubicBezTo>
                    <a:pt x="65147" y="19392"/>
                    <a:pt x="65111" y="19389"/>
                    <a:pt x="65074" y="19383"/>
                  </a:cubicBezTo>
                  <a:cubicBezTo>
                    <a:pt x="64418" y="19475"/>
                    <a:pt x="63779" y="19431"/>
                    <a:pt x="63113" y="19517"/>
                  </a:cubicBezTo>
                  <a:cubicBezTo>
                    <a:pt x="63044" y="19528"/>
                    <a:pt x="62973" y="19539"/>
                    <a:pt x="62908" y="19545"/>
                  </a:cubicBezTo>
                  <a:cubicBezTo>
                    <a:pt x="62732" y="19604"/>
                    <a:pt x="62549" y="19624"/>
                    <a:pt x="62360" y="19631"/>
                  </a:cubicBezTo>
                  <a:cubicBezTo>
                    <a:pt x="61861" y="19716"/>
                    <a:pt x="61356" y="19829"/>
                    <a:pt x="60884" y="19969"/>
                  </a:cubicBezTo>
                  <a:cubicBezTo>
                    <a:pt x="60734" y="20089"/>
                    <a:pt x="60570" y="20175"/>
                    <a:pt x="60363" y="20175"/>
                  </a:cubicBezTo>
                  <a:cubicBezTo>
                    <a:pt x="60310" y="20175"/>
                    <a:pt x="60255" y="20169"/>
                    <a:pt x="60196" y="20157"/>
                  </a:cubicBezTo>
                  <a:cubicBezTo>
                    <a:pt x="60201" y="20157"/>
                    <a:pt x="60201" y="20157"/>
                    <a:pt x="60201" y="20152"/>
                  </a:cubicBezTo>
                  <a:lnTo>
                    <a:pt x="60201" y="20152"/>
                  </a:lnTo>
                  <a:cubicBezTo>
                    <a:pt x="60122" y="20165"/>
                    <a:pt x="60045" y="20171"/>
                    <a:pt x="59968" y="20171"/>
                  </a:cubicBezTo>
                  <a:cubicBezTo>
                    <a:pt x="59794" y="20171"/>
                    <a:pt x="59625" y="20138"/>
                    <a:pt x="59449" y="20071"/>
                  </a:cubicBezTo>
                  <a:cubicBezTo>
                    <a:pt x="59191" y="19996"/>
                    <a:pt x="58944" y="19882"/>
                    <a:pt x="58703" y="19753"/>
                  </a:cubicBezTo>
                  <a:cubicBezTo>
                    <a:pt x="58407" y="19673"/>
                    <a:pt x="58122" y="19668"/>
                    <a:pt x="57768" y="19663"/>
                  </a:cubicBezTo>
                  <a:cubicBezTo>
                    <a:pt x="57719" y="19663"/>
                    <a:pt x="57676" y="19663"/>
                    <a:pt x="57634" y="19657"/>
                  </a:cubicBezTo>
                  <a:cubicBezTo>
                    <a:pt x="57591" y="19669"/>
                    <a:pt x="57549" y="19675"/>
                    <a:pt x="57506" y="19675"/>
                  </a:cubicBezTo>
                  <a:cubicBezTo>
                    <a:pt x="57415" y="19675"/>
                    <a:pt x="57323" y="19646"/>
                    <a:pt x="57235" y="19587"/>
                  </a:cubicBezTo>
                  <a:cubicBezTo>
                    <a:pt x="57188" y="19572"/>
                    <a:pt x="57133" y="19555"/>
                    <a:pt x="57086" y="19534"/>
                  </a:cubicBezTo>
                  <a:cubicBezTo>
                    <a:pt x="56889" y="19452"/>
                    <a:pt x="56566" y="19322"/>
                    <a:pt x="56295" y="19322"/>
                  </a:cubicBezTo>
                  <a:cubicBezTo>
                    <a:pt x="56248" y="19322"/>
                    <a:pt x="56204" y="19326"/>
                    <a:pt x="56161" y="19334"/>
                  </a:cubicBezTo>
                  <a:cubicBezTo>
                    <a:pt x="56086" y="19431"/>
                    <a:pt x="56005" y="19539"/>
                    <a:pt x="55925" y="19614"/>
                  </a:cubicBezTo>
                  <a:cubicBezTo>
                    <a:pt x="55920" y="19577"/>
                    <a:pt x="55914" y="19545"/>
                    <a:pt x="55914" y="19507"/>
                  </a:cubicBezTo>
                  <a:cubicBezTo>
                    <a:pt x="55893" y="19545"/>
                    <a:pt x="55876" y="19577"/>
                    <a:pt x="55866" y="19619"/>
                  </a:cubicBezTo>
                  <a:cubicBezTo>
                    <a:pt x="55861" y="19636"/>
                    <a:pt x="55856" y="19646"/>
                    <a:pt x="55856" y="19657"/>
                  </a:cubicBezTo>
                  <a:cubicBezTo>
                    <a:pt x="55871" y="19652"/>
                    <a:pt x="55888" y="19652"/>
                    <a:pt x="55903" y="19652"/>
                  </a:cubicBezTo>
                  <a:cubicBezTo>
                    <a:pt x="55920" y="19867"/>
                    <a:pt x="55876" y="20028"/>
                    <a:pt x="55791" y="20152"/>
                  </a:cubicBezTo>
                  <a:cubicBezTo>
                    <a:pt x="55753" y="20179"/>
                    <a:pt x="55710" y="20200"/>
                    <a:pt x="55667" y="20221"/>
                  </a:cubicBezTo>
                  <a:cubicBezTo>
                    <a:pt x="55603" y="20248"/>
                    <a:pt x="55533" y="20264"/>
                    <a:pt x="55462" y="20264"/>
                  </a:cubicBezTo>
                  <a:cubicBezTo>
                    <a:pt x="55393" y="20264"/>
                    <a:pt x="55323" y="20248"/>
                    <a:pt x="55259" y="20221"/>
                  </a:cubicBezTo>
                  <a:cubicBezTo>
                    <a:pt x="55205" y="20200"/>
                    <a:pt x="55162" y="20167"/>
                    <a:pt x="55119" y="20135"/>
                  </a:cubicBezTo>
                  <a:cubicBezTo>
                    <a:pt x="55103" y="20043"/>
                    <a:pt x="55108" y="19942"/>
                    <a:pt x="55114" y="19840"/>
                  </a:cubicBezTo>
                  <a:cubicBezTo>
                    <a:pt x="54889" y="19528"/>
                    <a:pt x="54716" y="19260"/>
                    <a:pt x="54276" y="19205"/>
                  </a:cubicBezTo>
                  <a:cubicBezTo>
                    <a:pt x="54044" y="19185"/>
                    <a:pt x="53846" y="19115"/>
                    <a:pt x="53632" y="19024"/>
                  </a:cubicBezTo>
                  <a:cubicBezTo>
                    <a:pt x="53369" y="18907"/>
                    <a:pt x="53140" y="18815"/>
                    <a:pt x="52929" y="18815"/>
                  </a:cubicBezTo>
                  <a:cubicBezTo>
                    <a:pt x="52713" y="18815"/>
                    <a:pt x="52516" y="18912"/>
                    <a:pt x="52325" y="19180"/>
                  </a:cubicBezTo>
                  <a:cubicBezTo>
                    <a:pt x="52229" y="19314"/>
                    <a:pt x="52100" y="19394"/>
                    <a:pt x="51961" y="19470"/>
                  </a:cubicBezTo>
                  <a:cubicBezTo>
                    <a:pt x="51861" y="19544"/>
                    <a:pt x="51746" y="19595"/>
                    <a:pt x="51588" y="19595"/>
                  </a:cubicBezTo>
                  <a:cubicBezTo>
                    <a:pt x="51566" y="19595"/>
                    <a:pt x="51543" y="19594"/>
                    <a:pt x="51520" y="19592"/>
                  </a:cubicBezTo>
                  <a:cubicBezTo>
                    <a:pt x="51026" y="19545"/>
                    <a:pt x="50865" y="19222"/>
                    <a:pt x="50756" y="18857"/>
                  </a:cubicBezTo>
                  <a:cubicBezTo>
                    <a:pt x="50607" y="18669"/>
                    <a:pt x="50451" y="18496"/>
                    <a:pt x="50273" y="18342"/>
                  </a:cubicBezTo>
                  <a:cubicBezTo>
                    <a:pt x="50225" y="18320"/>
                    <a:pt x="50188" y="18287"/>
                    <a:pt x="50156" y="18238"/>
                  </a:cubicBezTo>
                  <a:cubicBezTo>
                    <a:pt x="50032" y="18142"/>
                    <a:pt x="49893" y="18057"/>
                    <a:pt x="49737" y="17975"/>
                  </a:cubicBezTo>
                  <a:cubicBezTo>
                    <a:pt x="48194" y="17192"/>
                    <a:pt x="46340" y="16949"/>
                    <a:pt x="44681" y="16504"/>
                  </a:cubicBezTo>
                  <a:cubicBezTo>
                    <a:pt x="43252" y="16118"/>
                    <a:pt x="41619" y="15811"/>
                    <a:pt x="40394" y="14940"/>
                  </a:cubicBezTo>
                  <a:cubicBezTo>
                    <a:pt x="39975" y="14645"/>
                    <a:pt x="39690" y="14312"/>
                    <a:pt x="39513" y="13941"/>
                  </a:cubicBezTo>
                  <a:cubicBezTo>
                    <a:pt x="39308" y="13770"/>
                    <a:pt x="39293" y="13554"/>
                    <a:pt x="39314" y="13334"/>
                  </a:cubicBezTo>
                  <a:cubicBezTo>
                    <a:pt x="39228" y="12850"/>
                    <a:pt x="39271" y="12319"/>
                    <a:pt x="39405" y="11754"/>
                  </a:cubicBezTo>
                  <a:lnTo>
                    <a:pt x="39410" y="11749"/>
                  </a:lnTo>
                  <a:cubicBezTo>
                    <a:pt x="39470" y="9213"/>
                    <a:pt x="39556" y="6673"/>
                    <a:pt x="39636" y="4137"/>
                  </a:cubicBezTo>
                  <a:cubicBezTo>
                    <a:pt x="39648" y="3906"/>
                    <a:pt x="39653" y="3681"/>
                    <a:pt x="39663" y="3455"/>
                  </a:cubicBezTo>
                  <a:cubicBezTo>
                    <a:pt x="40061" y="1080"/>
                    <a:pt x="40061" y="1058"/>
                    <a:pt x="37708" y="887"/>
                  </a:cubicBezTo>
                  <a:cubicBezTo>
                    <a:pt x="33705" y="597"/>
                    <a:pt x="29698" y="328"/>
                    <a:pt x="25475" y="33"/>
                  </a:cubicBezTo>
                  <a:cubicBezTo>
                    <a:pt x="25391" y="38"/>
                    <a:pt x="25307" y="39"/>
                    <a:pt x="25222" y="39"/>
                  </a:cubicBezTo>
                  <a:cubicBezTo>
                    <a:pt x="24828" y="39"/>
                    <a:pt x="24426" y="0"/>
                    <a:pt x="2403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54"/>
            <p:cNvSpPr/>
            <p:nvPr/>
          </p:nvSpPr>
          <p:spPr>
            <a:xfrm>
              <a:off x="3835475" y="3609475"/>
              <a:ext cx="8500" cy="6075"/>
            </a:xfrm>
            <a:custGeom>
              <a:avLst/>
              <a:gdLst/>
              <a:ahLst/>
              <a:cxnLst/>
              <a:rect l="l" t="t" r="r" b="b"/>
              <a:pathLst>
                <a:path w="340" h="243" extrusionOk="0">
                  <a:moveTo>
                    <a:pt x="49" y="0"/>
                  </a:moveTo>
                  <a:cubicBezTo>
                    <a:pt x="0" y="124"/>
                    <a:pt x="32" y="226"/>
                    <a:pt x="146" y="243"/>
                  </a:cubicBezTo>
                  <a:cubicBezTo>
                    <a:pt x="167" y="243"/>
                    <a:pt x="188" y="243"/>
                    <a:pt x="210" y="238"/>
                  </a:cubicBezTo>
                  <a:cubicBezTo>
                    <a:pt x="312" y="216"/>
                    <a:pt x="339" y="119"/>
                    <a:pt x="295" y="7"/>
                  </a:cubicBezTo>
                  <a:cubicBezTo>
                    <a:pt x="216" y="7"/>
                    <a:pt x="129" y="0"/>
                    <a:pt x="4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54"/>
            <p:cNvSpPr/>
            <p:nvPr/>
          </p:nvSpPr>
          <p:spPr>
            <a:xfrm>
              <a:off x="2925675" y="3020950"/>
              <a:ext cx="1172250" cy="600800"/>
            </a:xfrm>
            <a:custGeom>
              <a:avLst/>
              <a:gdLst/>
              <a:ahLst/>
              <a:cxnLst/>
              <a:rect l="l" t="t" r="r" b="b"/>
              <a:pathLst>
                <a:path w="46890" h="24032" extrusionOk="0">
                  <a:moveTo>
                    <a:pt x="1221" y="0"/>
                  </a:moveTo>
                  <a:cubicBezTo>
                    <a:pt x="923" y="0"/>
                    <a:pt x="707" y="111"/>
                    <a:pt x="549" y="296"/>
                  </a:cubicBezTo>
                  <a:cubicBezTo>
                    <a:pt x="506" y="291"/>
                    <a:pt x="464" y="291"/>
                    <a:pt x="415" y="291"/>
                  </a:cubicBezTo>
                  <a:cubicBezTo>
                    <a:pt x="425" y="340"/>
                    <a:pt x="437" y="393"/>
                    <a:pt x="442" y="442"/>
                  </a:cubicBezTo>
                  <a:cubicBezTo>
                    <a:pt x="259" y="753"/>
                    <a:pt x="174" y="1183"/>
                    <a:pt x="120" y="1645"/>
                  </a:cubicBezTo>
                  <a:cubicBezTo>
                    <a:pt x="65" y="2118"/>
                    <a:pt x="1" y="2639"/>
                    <a:pt x="340" y="2929"/>
                  </a:cubicBezTo>
                  <a:cubicBezTo>
                    <a:pt x="335" y="2966"/>
                    <a:pt x="328" y="3015"/>
                    <a:pt x="318" y="3053"/>
                  </a:cubicBezTo>
                  <a:cubicBezTo>
                    <a:pt x="291" y="3202"/>
                    <a:pt x="270" y="3353"/>
                    <a:pt x="248" y="3504"/>
                  </a:cubicBezTo>
                  <a:cubicBezTo>
                    <a:pt x="259" y="3509"/>
                    <a:pt x="276" y="3509"/>
                    <a:pt x="286" y="3514"/>
                  </a:cubicBezTo>
                  <a:cubicBezTo>
                    <a:pt x="345" y="3460"/>
                    <a:pt x="404" y="3413"/>
                    <a:pt x="479" y="3370"/>
                  </a:cubicBezTo>
                  <a:cubicBezTo>
                    <a:pt x="503" y="3370"/>
                    <a:pt x="527" y="3369"/>
                    <a:pt x="552" y="3369"/>
                  </a:cubicBezTo>
                  <a:cubicBezTo>
                    <a:pt x="945" y="3369"/>
                    <a:pt x="1347" y="3408"/>
                    <a:pt x="1741" y="3408"/>
                  </a:cubicBezTo>
                  <a:cubicBezTo>
                    <a:pt x="1826" y="3408"/>
                    <a:pt x="1910" y="3407"/>
                    <a:pt x="1994" y="3402"/>
                  </a:cubicBezTo>
                  <a:cubicBezTo>
                    <a:pt x="6217" y="3697"/>
                    <a:pt x="10224" y="3966"/>
                    <a:pt x="14227" y="4256"/>
                  </a:cubicBezTo>
                  <a:cubicBezTo>
                    <a:pt x="16580" y="4427"/>
                    <a:pt x="16580" y="4449"/>
                    <a:pt x="16182" y="6824"/>
                  </a:cubicBezTo>
                  <a:cubicBezTo>
                    <a:pt x="16172" y="7050"/>
                    <a:pt x="16167" y="7275"/>
                    <a:pt x="16155" y="7506"/>
                  </a:cubicBezTo>
                  <a:cubicBezTo>
                    <a:pt x="16075" y="10042"/>
                    <a:pt x="15989" y="12582"/>
                    <a:pt x="15929" y="15118"/>
                  </a:cubicBezTo>
                  <a:lnTo>
                    <a:pt x="15924" y="15123"/>
                  </a:lnTo>
                  <a:cubicBezTo>
                    <a:pt x="15790" y="15688"/>
                    <a:pt x="15747" y="16219"/>
                    <a:pt x="15833" y="16703"/>
                  </a:cubicBezTo>
                  <a:cubicBezTo>
                    <a:pt x="15812" y="16923"/>
                    <a:pt x="15827" y="17139"/>
                    <a:pt x="16032" y="17310"/>
                  </a:cubicBezTo>
                  <a:cubicBezTo>
                    <a:pt x="16209" y="17681"/>
                    <a:pt x="16494" y="18014"/>
                    <a:pt x="16913" y="18309"/>
                  </a:cubicBezTo>
                  <a:cubicBezTo>
                    <a:pt x="18138" y="19180"/>
                    <a:pt x="19771" y="19487"/>
                    <a:pt x="21200" y="19873"/>
                  </a:cubicBezTo>
                  <a:cubicBezTo>
                    <a:pt x="22859" y="20318"/>
                    <a:pt x="24713" y="20561"/>
                    <a:pt x="26256" y="21344"/>
                  </a:cubicBezTo>
                  <a:cubicBezTo>
                    <a:pt x="26412" y="21426"/>
                    <a:pt x="26551" y="21511"/>
                    <a:pt x="26675" y="21607"/>
                  </a:cubicBezTo>
                  <a:cubicBezTo>
                    <a:pt x="26707" y="21656"/>
                    <a:pt x="26744" y="21689"/>
                    <a:pt x="26792" y="21711"/>
                  </a:cubicBezTo>
                  <a:cubicBezTo>
                    <a:pt x="26970" y="21865"/>
                    <a:pt x="27126" y="22038"/>
                    <a:pt x="27275" y="22226"/>
                  </a:cubicBezTo>
                  <a:cubicBezTo>
                    <a:pt x="27384" y="22591"/>
                    <a:pt x="27545" y="22914"/>
                    <a:pt x="28039" y="22961"/>
                  </a:cubicBezTo>
                  <a:cubicBezTo>
                    <a:pt x="28062" y="22963"/>
                    <a:pt x="28085" y="22964"/>
                    <a:pt x="28107" y="22964"/>
                  </a:cubicBezTo>
                  <a:cubicBezTo>
                    <a:pt x="28265" y="22964"/>
                    <a:pt x="28380" y="22913"/>
                    <a:pt x="28480" y="22839"/>
                  </a:cubicBezTo>
                  <a:cubicBezTo>
                    <a:pt x="28619" y="22763"/>
                    <a:pt x="28748" y="22683"/>
                    <a:pt x="28844" y="22549"/>
                  </a:cubicBezTo>
                  <a:cubicBezTo>
                    <a:pt x="29035" y="22281"/>
                    <a:pt x="29232" y="22184"/>
                    <a:pt x="29448" y="22184"/>
                  </a:cubicBezTo>
                  <a:cubicBezTo>
                    <a:pt x="29659" y="22184"/>
                    <a:pt x="29888" y="22276"/>
                    <a:pt x="30151" y="22393"/>
                  </a:cubicBezTo>
                  <a:cubicBezTo>
                    <a:pt x="30365" y="22484"/>
                    <a:pt x="30563" y="22554"/>
                    <a:pt x="30795" y="22574"/>
                  </a:cubicBezTo>
                  <a:cubicBezTo>
                    <a:pt x="31235" y="22629"/>
                    <a:pt x="31408" y="22897"/>
                    <a:pt x="31633" y="23209"/>
                  </a:cubicBezTo>
                  <a:cubicBezTo>
                    <a:pt x="31627" y="23311"/>
                    <a:pt x="31622" y="23412"/>
                    <a:pt x="31638" y="23504"/>
                  </a:cubicBezTo>
                  <a:cubicBezTo>
                    <a:pt x="31681" y="23536"/>
                    <a:pt x="31724" y="23569"/>
                    <a:pt x="31778" y="23590"/>
                  </a:cubicBezTo>
                  <a:cubicBezTo>
                    <a:pt x="31842" y="23617"/>
                    <a:pt x="31912" y="23633"/>
                    <a:pt x="31981" y="23633"/>
                  </a:cubicBezTo>
                  <a:cubicBezTo>
                    <a:pt x="32052" y="23633"/>
                    <a:pt x="32122" y="23617"/>
                    <a:pt x="32186" y="23590"/>
                  </a:cubicBezTo>
                  <a:cubicBezTo>
                    <a:pt x="32229" y="23569"/>
                    <a:pt x="32272" y="23548"/>
                    <a:pt x="32310" y="23521"/>
                  </a:cubicBezTo>
                  <a:cubicBezTo>
                    <a:pt x="32395" y="23397"/>
                    <a:pt x="32439" y="23236"/>
                    <a:pt x="32422" y="23021"/>
                  </a:cubicBezTo>
                  <a:cubicBezTo>
                    <a:pt x="32407" y="23021"/>
                    <a:pt x="32390" y="23021"/>
                    <a:pt x="32375" y="23026"/>
                  </a:cubicBezTo>
                  <a:cubicBezTo>
                    <a:pt x="32375" y="23015"/>
                    <a:pt x="32380" y="23005"/>
                    <a:pt x="32385" y="22988"/>
                  </a:cubicBezTo>
                  <a:cubicBezTo>
                    <a:pt x="32395" y="22946"/>
                    <a:pt x="32412" y="22914"/>
                    <a:pt x="32433" y="22876"/>
                  </a:cubicBezTo>
                  <a:cubicBezTo>
                    <a:pt x="32433" y="22914"/>
                    <a:pt x="32439" y="22946"/>
                    <a:pt x="32444" y="22983"/>
                  </a:cubicBezTo>
                  <a:cubicBezTo>
                    <a:pt x="32524" y="22908"/>
                    <a:pt x="32605" y="22800"/>
                    <a:pt x="32680" y="22703"/>
                  </a:cubicBezTo>
                  <a:cubicBezTo>
                    <a:pt x="32723" y="22695"/>
                    <a:pt x="32768" y="22691"/>
                    <a:pt x="32814" y="22691"/>
                  </a:cubicBezTo>
                  <a:cubicBezTo>
                    <a:pt x="33086" y="22691"/>
                    <a:pt x="33412" y="22821"/>
                    <a:pt x="33605" y="22903"/>
                  </a:cubicBezTo>
                  <a:cubicBezTo>
                    <a:pt x="33652" y="22924"/>
                    <a:pt x="33707" y="22941"/>
                    <a:pt x="33754" y="22956"/>
                  </a:cubicBezTo>
                  <a:cubicBezTo>
                    <a:pt x="33842" y="23015"/>
                    <a:pt x="33934" y="23044"/>
                    <a:pt x="34025" y="23044"/>
                  </a:cubicBezTo>
                  <a:cubicBezTo>
                    <a:pt x="34068" y="23044"/>
                    <a:pt x="34110" y="23038"/>
                    <a:pt x="34153" y="23026"/>
                  </a:cubicBezTo>
                  <a:cubicBezTo>
                    <a:pt x="34195" y="23032"/>
                    <a:pt x="34238" y="23032"/>
                    <a:pt x="34287" y="23032"/>
                  </a:cubicBezTo>
                  <a:cubicBezTo>
                    <a:pt x="34641" y="23037"/>
                    <a:pt x="34926" y="23042"/>
                    <a:pt x="35222" y="23122"/>
                  </a:cubicBezTo>
                  <a:cubicBezTo>
                    <a:pt x="35463" y="23251"/>
                    <a:pt x="35710" y="23365"/>
                    <a:pt x="35968" y="23440"/>
                  </a:cubicBezTo>
                  <a:cubicBezTo>
                    <a:pt x="36144" y="23507"/>
                    <a:pt x="36313" y="23540"/>
                    <a:pt x="36487" y="23540"/>
                  </a:cubicBezTo>
                  <a:cubicBezTo>
                    <a:pt x="36564" y="23540"/>
                    <a:pt x="36641" y="23534"/>
                    <a:pt x="36720" y="23521"/>
                  </a:cubicBezTo>
                  <a:lnTo>
                    <a:pt x="36720" y="23521"/>
                  </a:lnTo>
                  <a:cubicBezTo>
                    <a:pt x="36720" y="23526"/>
                    <a:pt x="36720" y="23526"/>
                    <a:pt x="36715" y="23526"/>
                  </a:cubicBezTo>
                  <a:cubicBezTo>
                    <a:pt x="36774" y="23538"/>
                    <a:pt x="36829" y="23544"/>
                    <a:pt x="36882" y="23544"/>
                  </a:cubicBezTo>
                  <a:cubicBezTo>
                    <a:pt x="37089" y="23544"/>
                    <a:pt x="37253" y="23458"/>
                    <a:pt x="37403" y="23338"/>
                  </a:cubicBezTo>
                  <a:cubicBezTo>
                    <a:pt x="37875" y="23198"/>
                    <a:pt x="38380" y="23085"/>
                    <a:pt x="38879" y="23000"/>
                  </a:cubicBezTo>
                  <a:cubicBezTo>
                    <a:pt x="39068" y="22993"/>
                    <a:pt x="39251" y="22973"/>
                    <a:pt x="39427" y="22914"/>
                  </a:cubicBezTo>
                  <a:cubicBezTo>
                    <a:pt x="39492" y="22908"/>
                    <a:pt x="39563" y="22897"/>
                    <a:pt x="39632" y="22886"/>
                  </a:cubicBezTo>
                  <a:cubicBezTo>
                    <a:pt x="40298" y="22800"/>
                    <a:pt x="40937" y="22844"/>
                    <a:pt x="41593" y="22752"/>
                  </a:cubicBezTo>
                  <a:cubicBezTo>
                    <a:pt x="41630" y="22758"/>
                    <a:pt x="41666" y="22761"/>
                    <a:pt x="41701" y="22761"/>
                  </a:cubicBezTo>
                  <a:cubicBezTo>
                    <a:pt x="41800" y="22761"/>
                    <a:pt x="41888" y="22739"/>
                    <a:pt x="41948" y="22703"/>
                  </a:cubicBezTo>
                  <a:cubicBezTo>
                    <a:pt x="42293" y="22511"/>
                    <a:pt x="42615" y="22435"/>
                    <a:pt x="42921" y="22435"/>
                  </a:cubicBezTo>
                  <a:cubicBezTo>
                    <a:pt x="43101" y="22435"/>
                    <a:pt x="43275" y="22461"/>
                    <a:pt x="43446" y="22505"/>
                  </a:cubicBezTo>
                  <a:cubicBezTo>
                    <a:pt x="43451" y="22554"/>
                    <a:pt x="43484" y="22602"/>
                    <a:pt x="43543" y="22618"/>
                  </a:cubicBezTo>
                  <a:cubicBezTo>
                    <a:pt x="43833" y="22698"/>
                    <a:pt x="44118" y="22790"/>
                    <a:pt x="44398" y="22897"/>
                  </a:cubicBezTo>
                  <a:cubicBezTo>
                    <a:pt x="44708" y="23053"/>
                    <a:pt x="45015" y="23219"/>
                    <a:pt x="45338" y="23333"/>
                  </a:cubicBezTo>
                  <a:cubicBezTo>
                    <a:pt x="45343" y="23333"/>
                    <a:pt x="45353" y="23343"/>
                    <a:pt x="45365" y="23343"/>
                  </a:cubicBezTo>
                  <a:cubicBezTo>
                    <a:pt x="45616" y="23494"/>
                    <a:pt x="45848" y="23665"/>
                    <a:pt x="46111" y="23774"/>
                  </a:cubicBezTo>
                  <a:cubicBezTo>
                    <a:pt x="46186" y="23935"/>
                    <a:pt x="46325" y="24020"/>
                    <a:pt x="46493" y="24031"/>
                  </a:cubicBezTo>
                  <a:cubicBezTo>
                    <a:pt x="46406" y="23945"/>
                    <a:pt x="46347" y="23838"/>
                    <a:pt x="46337" y="23709"/>
                  </a:cubicBezTo>
                  <a:lnTo>
                    <a:pt x="46332" y="23645"/>
                  </a:lnTo>
                  <a:cubicBezTo>
                    <a:pt x="46325" y="23612"/>
                    <a:pt x="46320" y="23574"/>
                    <a:pt x="46320" y="23531"/>
                  </a:cubicBezTo>
                  <a:lnTo>
                    <a:pt x="46320" y="23531"/>
                  </a:lnTo>
                  <a:cubicBezTo>
                    <a:pt x="46337" y="23536"/>
                    <a:pt x="46352" y="23548"/>
                    <a:pt x="46369" y="23553"/>
                  </a:cubicBezTo>
                  <a:cubicBezTo>
                    <a:pt x="46519" y="23504"/>
                    <a:pt x="46590" y="23360"/>
                    <a:pt x="46583" y="23090"/>
                  </a:cubicBezTo>
                  <a:cubicBezTo>
                    <a:pt x="46568" y="22167"/>
                    <a:pt x="46590" y="21243"/>
                    <a:pt x="46590" y="20318"/>
                  </a:cubicBezTo>
                  <a:cubicBezTo>
                    <a:pt x="46595" y="20147"/>
                    <a:pt x="46600" y="19970"/>
                    <a:pt x="46605" y="19797"/>
                  </a:cubicBezTo>
                  <a:cubicBezTo>
                    <a:pt x="46605" y="19733"/>
                    <a:pt x="46610" y="19663"/>
                    <a:pt x="46605" y="19594"/>
                  </a:cubicBezTo>
                  <a:cubicBezTo>
                    <a:pt x="46610" y="19432"/>
                    <a:pt x="46615" y="19271"/>
                    <a:pt x="46615" y="19110"/>
                  </a:cubicBezTo>
                  <a:cubicBezTo>
                    <a:pt x="46890" y="16289"/>
                    <a:pt x="46890" y="13469"/>
                    <a:pt x="46739" y="10643"/>
                  </a:cubicBezTo>
                  <a:lnTo>
                    <a:pt x="46761" y="10643"/>
                  </a:lnTo>
                  <a:cubicBezTo>
                    <a:pt x="46648" y="9822"/>
                    <a:pt x="46379" y="9021"/>
                    <a:pt x="46235" y="8210"/>
                  </a:cubicBezTo>
                  <a:cubicBezTo>
                    <a:pt x="46100" y="7469"/>
                    <a:pt x="46084" y="6722"/>
                    <a:pt x="45998" y="5981"/>
                  </a:cubicBezTo>
                  <a:cubicBezTo>
                    <a:pt x="45971" y="5820"/>
                    <a:pt x="45950" y="5664"/>
                    <a:pt x="45928" y="5508"/>
                  </a:cubicBezTo>
                  <a:cubicBezTo>
                    <a:pt x="45923" y="5491"/>
                    <a:pt x="45923" y="5481"/>
                    <a:pt x="45923" y="5465"/>
                  </a:cubicBezTo>
                  <a:cubicBezTo>
                    <a:pt x="45858" y="5007"/>
                    <a:pt x="45821" y="4551"/>
                    <a:pt x="45794" y="4095"/>
                  </a:cubicBezTo>
                  <a:cubicBezTo>
                    <a:pt x="45757" y="3396"/>
                    <a:pt x="45751" y="2693"/>
                    <a:pt x="45789" y="1989"/>
                  </a:cubicBezTo>
                  <a:cubicBezTo>
                    <a:pt x="45809" y="1548"/>
                    <a:pt x="45730" y="1312"/>
                    <a:pt x="45499" y="1194"/>
                  </a:cubicBezTo>
                  <a:cubicBezTo>
                    <a:pt x="45353" y="1124"/>
                    <a:pt x="45154" y="1092"/>
                    <a:pt x="44891" y="1087"/>
                  </a:cubicBezTo>
                  <a:cubicBezTo>
                    <a:pt x="35120" y="936"/>
                    <a:pt x="25353" y="747"/>
                    <a:pt x="15581" y="571"/>
                  </a:cubicBezTo>
                  <a:cubicBezTo>
                    <a:pt x="15113" y="586"/>
                    <a:pt x="14646" y="608"/>
                    <a:pt x="14178" y="624"/>
                  </a:cubicBezTo>
                  <a:lnTo>
                    <a:pt x="13233" y="591"/>
                  </a:lnTo>
                  <a:lnTo>
                    <a:pt x="12556" y="591"/>
                  </a:lnTo>
                  <a:cubicBezTo>
                    <a:pt x="12250" y="566"/>
                    <a:pt x="11944" y="527"/>
                    <a:pt x="11642" y="463"/>
                  </a:cubicBezTo>
                  <a:cubicBezTo>
                    <a:pt x="9606" y="405"/>
                    <a:pt x="7571" y="345"/>
                    <a:pt x="5540" y="286"/>
                  </a:cubicBezTo>
                  <a:cubicBezTo>
                    <a:pt x="4600" y="254"/>
                    <a:pt x="3655" y="227"/>
                    <a:pt x="2714" y="200"/>
                  </a:cubicBezTo>
                  <a:cubicBezTo>
                    <a:pt x="2708" y="199"/>
                    <a:pt x="2703" y="199"/>
                    <a:pt x="2698" y="199"/>
                  </a:cubicBezTo>
                  <a:cubicBezTo>
                    <a:pt x="2548" y="199"/>
                    <a:pt x="2382" y="247"/>
                    <a:pt x="2236" y="247"/>
                  </a:cubicBezTo>
                  <a:cubicBezTo>
                    <a:pt x="2176" y="247"/>
                    <a:pt x="2120" y="239"/>
                    <a:pt x="2069" y="216"/>
                  </a:cubicBezTo>
                  <a:cubicBezTo>
                    <a:pt x="1730" y="66"/>
                    <a:pt x="1451" y="0"/>
                    <a:pt x="12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54"/>
            <p:cNvSpPr/>
            <p:nvPr/>
          </p:nvSpPr>
          <p:spPr>
            <a:xfrm>
              <a:off x="1976425" y="2927475"/>
              <a:ext cx="960300" cy="987850"/>
            </a:xfrm>
            <a:custGeom>
              <a:avLst/>
              <a:gdLst/>
              <a:ahLst/>
              <a:cxnLst/>
              <a:rect l="l" t="t" r="r" b="b"/>
              <a:pathLst>
                <a:path w="38412" h="39514" extrusionOk="0">
                  <a:moveTo>
                    <a:pt x="15392" y="1"/>
                  </a:moveTo>
                  <a:cubicBezTo>
                    <a:pt x="15123" y="60"/>
                    <a:pt x="14376" y="1000"/>
                    <a:pt x="14108" y="1059"/>
                  </a:cubicBezTo>
                  <a:cubicBezTo>
                    <a:pt x="11556" y="791"/>
                    <a:pt x="9005" y="566"/>
                    <a:pt x="6464" y="237"/>
                  </a:cubicBezTo>
                  <a:cubicBezTo>
                    <a:pt x="6162" y="194"/>
                    <a:pt x="5609" y="227"/>
                    <a:pt x="5534" y="172"/>
                  </a:cubicBezTo>
                  <a:cubicBezTo>
                    <a:pt x="5517" y="184"/>
                    <a:pt x="5507" y="189"/>
                    <a:pt x="5497" y="194"/>
                  </a:cubicBezTo>
                  <a:cubicBezTo>
                    <a:pt x="5529" y="286"/>
                    <a:pt x="5400" y="829"/>
                    <a:pt x="5346" y="1087"/>
                  </a:cubicBezTo>
                  <a:cubicBezTo>
                    <a:pt x="5259" y="1526"/>
                    <a:pt x="5292" y="2005"/>
                    <a:pt x="5179" y="2445"/>
                  </a:cubicBezTo>
                  <a:cubicBezTo>
                    <a:pt x="5158" y="3541"/>
                    <a:pt x="4787" y="4600"/>
                    <a:pt x="4733" y="5701"/>
                  </a:cubicBezTo>
                  <a:cubicBezTo>
                    <a:pt x="4674" y="6856"/>
                    <a:pt x="4421" y="7990"/>
                    <a:pt x="4245" y="9133"/>
                  </a:cubicBezTo>
                  <a:cubicBezTo>
                    <a:pt x="4240" y="9165"/>
                    <a:pt x="4240" y="9193"/>
                    <a:pt x="4234" y="9225"/>
                  </a:cubicBezTo>
                  <a:cubicBezTo>
                    <a:pt x="4073" y="10385"/>
                    <a:pt x="3917" y="11546"/>
                    <a:pt x="3761" y="12701"/>
                  </a:cubicBezTo>
                  <a:lnTo>
                    <a:pt x="3724" y="12701"/>
                  </a:lnTo>
                  <a:cubicBezTo>
                    <a:pt x="3707" y="12787"/>
                    <a:pt x="3697" y="12872"/>
                    <a:pt x="3680" y="12953"/>
                  </a:cubicBezTo>
                  <a:cubicBezTo>
                    <a:pt x="3514" y="13878"/>
                    <a:pt x="3471" y="14818"/>
                    <a:pt x="3342" y="15741"/>
                  </a:cubicBezTo>
                  <a:cubicBezTo>
                    <a:pt x="3342" y="15817"/>
                    <a:pt x="3337" y="15882"/>
                    <a:pt x="3332" y="15946"/>
                  </a:cubicBezTo>
                  <a:cubicBezTo>
                    <a:pt x="2326" y="23161"/>
                    <a:pt x="1333" y="30375"/>
                    <a:pt x="295" y="37585"/>
                  </a:cubicBezTo>
                  <a:cubicBezTo>
                    <a:pt x="253" y="37912"/>
                    <a:pt x="253" y="38133"/>
                    <a:pt x="339" y="38289"/>
                  </a:cubicBezTo>
                  <a:cubicBezTo>
                    <a:pt x="270" y="38460"/>
                    <a:pt x="161" y="38616"/>
                    <a:pt x="0" y="38730"/>
                  </a:cubicBezTo>
                  <a:cubicBezTo>
                    <a:pt x="270" y="39025"/>
                    <a:pt x="667" y="39089"/>
                    <a:pt x="989" y="39110"/>
                  </a:cubicBezTo>
                  <a:cubicBezTo>
                    <a:pt x="1988" y="39174"/>
                    <a:pt x="2993" y="39298"/>
                    <a:pt x="3970" y="39471"/>
                  </a:cubicBezTo>
                  <a:cubicBezTo>
                    <a:pt x="4138" y="39497"/>
                    <a:pt x="4282" y="39514"/>
                    <a:pt x="4416" y="39514"/>
                  </a:cubicBezTo>
                  <a:cubicBezTo>
                    <a:pt x="4766" y="39514"/>
                    <a:pt x="5045" y="39412"/>
                    <a:pt x="5249" y="39207"/>
                  </a:cubicBezTo>
                  <a:cubicBezTo>
                    <a:pt x="5556" y="38896"/>
                    <a:pt x="5588" y="38460"/>
                    <a:pt x="5582" y="38160"/>
                  </a:cubicBezTo>
                  <a:cubicBezTo>
                    <a:pt x="5582" y="38026"/>
                    <a:pt x="5614" y="37870"/>
                    <a:pt x="5653" y="37703"/>
                  </a:cubicBezTo>
                  <a:cubicBezTo>
                    <a:pt x="5700" y="37478"/>
                    <a:pt x="5749" y="37225"/>
                    <a:pt x="5738" y="36957"/>
                  </a:cubicBezTo>
                  <a:cubicBezTo>
                    <a:pt x="5733" y="36779"/>
                    <a:pt x="5749" y="36692"/>
                    <a:pt x="5760" y="36660"/>
                  </a:cubicBezTo>
                  <a:cubicBezTo>
                    <a:pt x="5782" y="36655"/>
                    <a:pt x="5824" y="36645"/>
                    <a:pt x="5904" y="36645"/>
                  </a:cubicBezTo>
                  <a:cubicBezTo>
                    <a:pt x="5985" y="36645"/>
                    <a:pt x="6082" y="36655"/>
                    <a:pt x="6201" y="36672"/>
                  </a:cubicBezTo>
                  <a:cubicBezTo>
                    <a:pt x="8096" y="36908"/>
                    <a:pt x="10030" y="37118"/>
                    <a:pt x="11894" y="37317"/>
                  </a:cubicBezTo>
                  <a:lnTo>
                    <a:pt x="13490" y="37493"/>
                  </a:lnTo>
                  <a:cubicBezTo>
                    <a:pt x="13528" y="37498"/>
                    <a:pt x="13570" y="37510"/>
                    <a:pt x="13619" y="37520"/>
                  </a:cubicBezTo>
                  <a:cubicBezTo>
                    <a:pt x="13737" y="37552"/>
                    <a:pt x="13882" y="37585"/>
                    <a:pt x="14038" y="37585"/>
                  </a:cubicBezTo>
                  <a:cubicBezTo>
                    <a:pt x="14210" y="37585"/>
                    <a:pt x="14361" y="37537"/>
                    <a:pt x="14490" y="37456"/>
                  </a:cubicBezTo>
                  <a:cubicBezTo>
                    <a:pt x="14629" y="37354"/>
                    <a:pt x="14736" y="37203"/>
                    <a:pt x="14790" y="37015"/>
                  </a:cubicBezTo>
                  <a:cubicBezTo>
                    <a:pt x="14683" y="36930"/>
                    <a:pt x="14629" y="36789"/>
                    <a:pt x="14683" y="36650"/>
                  </a:cubicBezTo>
                  <a:cubicBezTo>
                    <a:pt x="14726" y="36548"/>
                    <a:pt x="14795" y="36478"/>
                    <a:pt x="14876" y="36429"/>
                  </a:cubicBezTo>
                  <a:cubicBezTo>
                    <a:pt x="14924" y="36322"/>
                    <a:pt x="15000" y="36322"/>
                    <a:pt x="15112" y="36322"/>
                  </a:cubicBezTo>
                  <a:cubicBezTo>
                    <a:pt x="15199" y="36322"/>
                    <a:pt x="15306" y="36333"/>
                    <a:pt x="15408" y="36344"/>
                  </a:cubicBezTo>
                  <a:cubicBezTo>
                    <a:pt x="15456" y="36345"/>
                    <a:pt x="15504" y="36345"/>
                    <a:pt x="15552" y="36345"/>
                  </a:cubicBezTo>
                  <a:cubicBezTo>
                    <a:pt x="15996" y="36345"/>
                    <a:pt x="16439" y="36334"/>
                    <a:pt x="16881" y="36334"/>
                  </a:cubicBezTo>
                  <a:cubicBezTo>
                    <a:pt x="17307" y="36334"/>
                    <a:pt x="17731" y="36344"/>
                    <a:pt x="18153" y="36382"/>
                  </a:cubicBezTo>
                  <a:cubicBezTo>
                    <a:pt x="23510" y="36865"/>
                    <a:pt x="28861" y="37364"/>
                    <a:pt x="34211" y="37907"/>
                  </a:cubicBezTo>
                  <a:cubicBezTo>
                    <a:pt x="34361" y="37917"/>
                    <a:pt x="34495" y="37929"/>
                    <a:pt x="34614" y="37929"/>
                  </a:cubicBezTo>
                  <a:cubicBezTo>
                    <a:pt x="35000" y="37827"/>
                    <a:pt x="35268" y="37639"/>
                    <a:pt x="35462" y="37349"/>
                  </a:cubicBezTo>
                  <a:cubicBezTo>
                    <a:pt x="35489" y="37225"/>
                    <a:pt x="35511" y="37074"/>
                    <a:pt x="35516" y="36892"/>
                  </a:cubicBezTo>
                  <a:cubicBezTo>
                    <a:pt x="35559" y="35296"/>
                    <a:pt x="35779" y="33706"/>
                    <a:pt x="35925" y="32115"/>
                  </a:cubicBezTo>
                  <a:lnTo>
                    <a:pt x="35925" y="30704"/>
                  </a:lnTo>
                  <a:cubicBezTo>
                    <a:pt x="36483" y="27050"/>
                    <a:pt x="36661" y="23370"/>
                    <a:pt x="36912" y="19695"/>
                  </a:cubicBezTo>
                  <a:cubicBezTo>
                    <a:pt x="36939" y="19271"/>
                    <a:pt x="36967" y="18852"/>
                    <a:pt x="36999" y="18428"/>
                  </a:cubicBezTo>
                  <a:cubicBezTo>
                    <a:pt x="37445" y="16794"/>
                    <a:pt x="37144" y="15081"/>
                    <a:pt x="37520" y="13437"/>
                  </a:cubicBezTo>
                  <a:lnTo>
                    <a:pt x="37520" y="13432"/>
                  </a:lnTo>
                  <a:cubicBezTo>
                    <a:pt x="37574" y="12696"/>
                    <a:pt x="37628" y="11954"/>
                    <a:pt x="37681" y="11213"/>
                  </a:cubicBezTo>
                  <a:cubicBezTo>
                    <a:pt x="37725" y="10600"/>
                    <a:pt x="37767" y="9988"/>
                    <a:pt x="37810" y="9376"/>
                  </a:cubicBezTo>
                  <a:cubicBezTo>
                    <a:pt x="38144" y="8806"/>
                    <a:pt x="37740" y="7855"/>
                    <a:pt x="38208" y="7308"/>
                  </a:cubicBezTo>
                  <a:cubicBezTo>
                    <a:pt x="38213" y="7286"/>
                    <a:pt x="38213" y="7264"/>
                    <a:pt x="38218" y="7243"/>
                  </a:cubicBezTo>
                  <a:cubicBezTo>
                    <a:pt x="38240" y="7092"/>
                    <a:pt x="38261" y="6941"/>
                    <a:pt x="38288" y="6792"/>
                  </a:cubicBezTo>
                  <a:cubicBezTo>
                    <a:pt x="38298" y="6754"/>
                    <a:pt x="38305" y="6705"/>
                    <a:pt x="38310" y="6668"/>
                  </a:cubicBezTo>
                  <a:cubicBezTo>
                    <a:pt x="37971" y="6378"/>
                    <a:pt x="38035" y="5857"/>
                    <a:pt x="38090" y="5384"/>
                  </a:cubicBezTo>
                  <a:cubicBezTo>
                    <a:pt x="38144" y="4922"/>
                    <a:pt x="38229" y="4492"/>
                    <a:pt x="38412" y="4181"/>
                  </a:cubicBezTo>
                  <a:cubicBezTo>
                    <a:pt x="38407" y="4132"/>
                    <a:pt x="38395" y="4079"/>
                    <a:pt x="38385" y="4030"/>
                  </a:cubicBezTo>
                  <a:cubicBezTo>
                    <a:pt x="38197" y="4025"/>
                    <a:pt x="38003" y="4015"/>
                    <a:pt x="37815" y="4003"/>
                  </a:cubicBezTo>
                  <a:cubicBezTo>
                    <a:pt x="37714" y="3805"/>
                    <a:pt x="37517" y="3686"/>
                    <a:pt x="37127" y="3686"/>
                  </a:cubicBezTo>
                  <a:cubicBezTo>
                    <a:pt x="37044" y="3686"/>
                    <a:pt x="36951" y="3691"/>
                    <a:pt x="36848" y="3703"/>
                  </a:cubicBezTo>
                  <a:cubicBezTo>
                    <a:pt x="36821" y="3706"/>
                    <a:pt x="36794" y="3708"/>
                    <a:pt x="36767" y="3708"/>
                  </a:cubicBezTo>
                  <a:cubicBezTo>
                    <a:pt x="36536" y="3708"/>
                    <a:pt x="36316" y="3581"/>
                    <a:pt x="36268" y="3284"/>
                  </a:cubicBezTo>
                  <a:cubicBezTo>
                    <a:pt x="35913" y="3331"/>
                    <a:pt x="35565" y="3380"/>
                    <a:pt x="35216" y="3428"/>
                  </a:cubicBezTo>
                  <a:cubicBezTo>
                    <a:pt x="31826" y="3073"/>
                    <a:pt x="28435" y="2730"/>
                    <a:pt x="25045" y="2364"/>
                  </a:cubicBezTo>
                  <a:cubicBezTo>
                    <a:pt x="22097" y="2042"/>
                    <a:pt x="19152" y="1694"/>
                    <a:pt x="16203" y="1350"/>
                  </a:cubicBezTo>
                  <a:cubicBezTo>
                    <a:pt x="15742" y="1295"/>
                    <a:pt x="15687" y="527"/>
                    <a:pt x="15392"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54"/>
            <p:cNvSpPr/>
            <p:nvPr/>
          </p:nvSpPr>
          <p:spPr>
            <a:xfrm>
              <a:off x="232350" y="1658175"/>
              <a:ext cx="1099850" cy="1868750"/>
            </a:xfrm>
            <a:custGeom>
              <a:avLst/>
              <a:gdLst/>
              <a:ahLst/>
              <a:cxnLst/>
              <a:rect l="l" t="t" r="r" b="b"/>
              <a:pathLst>
                <a:path w="43994" h="74750" extrusionOk="0">
                  <a:moveTo>
                    <a:pt x="5002" y="1"/>
                  </a:moveTo>
                  <a:cubicBezTo>
                    <a:pt x="4766" y="23"/>
                    <a:pt x="4567" y="97"/>
                    <a:pt x="4411" y="226"/>
                  </a:cubicBezTo>
                  <a:cubicBezTo>
                    <a:pt x="4384" y="248"/>
                    <a:pt x="4352" y="264"/>
                    <a:pt x="4330" y="291"/>
                  </a:cubicBezTo>
                  <a:cubicBezTo>
                    <a:pt x="3933" y="699"/>
                    <a:pt x="3948" y="1338"/>
                    <a:pt x="3980" y="2622"/>
                  </a:cubicBezTo>
                  <a:lnTo>
                    <a:pt x="3987" y="2762"/>
                  </a:lnTo>
                  <a:cubicBezTo>
                    <a:pt x="4035" y="4658"/>
                    <a:pt x="3218" y="6372"/>
                    <a:pt x="1418" y="8156"/>
                  </a:cubicBezTo>
                  <a:cubicBezTo>
                    <a:pt x="333" y="9230"/>
                    <a:pt x="0" y="10509"/>
                    <a:pt x="377" y="12185"/>
                  </a:cubicBezTo>
                  <a:cubicBezTo>
                    <a:pt x="484" y="12668"/>
                    <a:pt x="714" y="13092"/>
                    <a:pt x="935" y="13501"/>
                  </a:cubicBezTo>
                  <a:cubicBezTo>
                    <a:pt x="967" y="13554"/>
                    <a:pt x="994" y="13603"/>
                    <a:pt x="1021" y="13657"/>
                  </a:cubicBezTo>
                  <a:cubicBezTo>
                    <a:pt x="1091" y="14747"/>
                    <a:pt x="1300" y="15800"/>
                    <a:pt x="1537" y="16853"/>
                  </a:cubicBezTo>
                  <a:cubicBezTo>
                    <a:pt x="1257" y="17590"/>
                    <a:pt x="1155" y="18319"/>
                    <a:pt x="1064" y="19028"/>
                  </a:cubicBezTo>
                  <a:cubicBezTo>
                    <a:pt x="1010" y="19405"/>
                    <a:pt x="967" y="19765"/>
                    <a:pt x="892" y="20119"/>
                  </a:cubicBezTo>
                  <a:cubicBezTo>
                    <a:pt x="494" y="22075"/>
                    <a:pt x="1305" y="23370"/>
                    <a:pt x="2150" y="24379"/>
                  </a:cubicBezTo>
                  <a:cubicBezTo>
                    <a:pt x="2348" y="24616"/>
                    <a:pt x="2514" y="24858"/>
                    <a:pt x="2643" y="25100"/>
                  </a:cubicBezTo>
                  <a:cubicBezTo>
                    <a:pt x="2745" y="25712"/>
                    <a:pt x="2847" y="26330"/>
                    <a:pt x="2955" y="26942"/>
                  </a:cubicBezTo>
                  <a:cubicBezTo>
                    <a:pt x="2933" y="27022"/>
                    <a:pt x="2923" y="27109"/>
                    <a:pt x="2896" y="27189"/>
                  </a:cubicBezTo>
                  <a:cubicBezTo>
                    <a:pt x="2594" y="28167"/>
                    <a:pt x="2912" y="28795"/>
                    <a:pt x="3320" y="29246"/>
                  </a:cubicBezTo>
                  <a:cubicBezTo>
                    <a:pt x="3336" y="29375"/>
                    <a:pt x="3358" y="29499"/>
                    <a:pt x="3374" y="29628"/>
                  </a:cubicBezTo>
                  <a:cubicBezTo>
                    <a:pt x="3519" y="30719"/>
                    <a:pt x="3744" y="31782"/>
                    <a:pt x="3970" y="32841"/>
                  </a:cubicBezTo>
                  <a:cubicBezTo>
                    <a:pt x="3809" y="33781"/>
                    <a:pt x="4019" y="34812"/>
                    <a:pt x="4523" y="35656"/>
                  </a:cubicBezTo>
                  <a:cubicBezTo>
                    <a:pt x="4615" y="36209"/>
                    <a:pt x="4689" y="36768"/>
                    <a:pt x="4738" y="37337"/>
                  </a:cubicBezTo>
                  <a:cubicBezTo>
                    <a:pt x="4813" y="38261"/>
                    <a:pt x="4937" y="39186"/>
                    <a:pt x="5093" y="40099"/>
                  </a:cubicBezTo>
                  <a:cubicBezTo>
                    <a:pt x="4862" y="40823"/>
                    <a:pt x="5018" y="41586"/>
                    <a:pt x="5560" y="42338"/>
                  </a:cubicBezTo>
                  <a:cubicBezTo>
                    <a:pt x="5899" y="43714"/>
                    <a:pt x="6313" y="45073"/>
                    <a:pt x="6796" y="46394"/>
                  </a:cubicBezTo>
                  <a:cubicBezTo>
                    <a:pt x="7672" y="48759"/>
                    <a:pt x="8177" y="51085"/>
                    <a:pt x="9100" y="53175"/>
                  </a:cubicBezTo>
                  <a:cubicBezTo>
                    <a:pt x="9026" y="53352"/>
                    <a:pt x="8951" y="53529"/>
                    <a:pt x="8886" y="53706"/>
                  </a:cubicBezTo>
                  <a:cubicBezTo>
                    <a:pt x="8634" y="54420"/>
                    <a:pt x="8628" y="54916"/>
                    <a:pt x="9353" y="55469"/>
                  </a:cubicBezTo>
                  <a:cubicBezTo>
                    <a:pt x="9928" y="55908"/>
                    <a:pt x="10551" y="56188"/>
                    <a:pt x="11180" y="56419"/>
                  </a:cubicBezTo>
                  <a:cubicBezTo>
                    <a:pt x="11614" y="56892"/>
                    <a:pt x="12103" y="57343"/>
                    <a:pt x="12668" y="57762"/>
                  </a:cubicBezTo>
                  <a:cubicBezTo>
                    <a:pt x="13732" y="58546"/>
                    <a:pt x="14935" y="59106"/>
                    <a:pt x="16112" y="59701"/>
                  </a:cubicBezTo>
                  <a:cubicBezTo>
                    <a:pt x="16616" y="60395"/>
                    <a:pt x="17352" y="60819"/>
                    <a:pt x="18304" y="60975"/>
                  </a:cubicBezTo>
                  <a:cubicBezTo>
                    <a:pt x="18460" y="61088"/>
                    <a:pt x="18614" y="61189"/>
                    <a:pt x="18765" y="61308"/>
                  </a:cubicBezTo>
                  <a:cubicBezTo>
                    <a:pt x="18996" y="61496"/>
                    <a:pt x="19222" y="61700"/>
                    <a:pt x="19452" y="61888"/>
                  </a:cubicBezTo>
                  <a:cubicBezTo>
                    <a:pt x="19662" y="62764"/>
                    <a:pt x="20280" y="63237"/>
                    <a:pt x="20850" y="63656"/>
                  </a:cubicBezTo>
                  <a:cubicBezTo>
                    <a:pt x="21027" y="63790"/>
                    <a:pt x="21215" y="63929"/>
                    <a:pt x="21393" y="64085"/>
                  </a:cubicBezTo>
                  <a:cubicBezTo>
                    <a:pt x="23885" y="66272"/>
                    <a:pt x="24971" y="68915"/>
                    <a:pt x="24610" y="71928"/>
                  </a:cubicBezTo>
                  <a:cubicBezTo>
                    <a:pt x="24567" y="72294"/>
                    <a:pt x="24552" y="72756"/>
                    <a:pt x="24830" y="73100"/>
                  </a:cubicBezTo>
                  <a:cubicBezTo>
                    <a:pt x="25115" y="73455"/>
                    <a:pt x="25566" y="73524"/>
                    <a:pt x="25963" y="73562"/>
                  </a:cubicBezTo>
                  <a:cubicBezTo>
                    <a:pt x="27344" y="73696"/>
                    <a:pt x="28752" y="73852"/>
                    <a:pt x="30116" y="73998"/>
                  </a:cubicBezTo>
                  <a:cubicBezTo>
                    <a:pt x="32727" y="74281"/>
                    <a:pt x="35414" y="74571"/>
                    <a:pt x="38100" y="74749"/>
                  </a:cubicBezTo>
                  <a:cubicBezTo>
                    <a:pt x="38175" y="74556"/>
                    <a:pt x="38288" y="74389"/>
                    <a:pt x="38449" y="74276"/>
                  </a:cubicBezTo>
                  <a:cubicBezTo>
                    <a:pt x="38470" y="74261"/>
                    <a:pt x="38497" y="74249"/>
                    <a:pt x="38524" y="74239"/>
                  </a:cubicBezTo>
                  <a:cubicBezTo>
                    <a:pt x="38846" y="74261"/>
                    <a:pt x="39174" y="74281"/>
                    <a:pt x="39496" y="74298"/>
                  </a:cubicBezTo>
                  <a:cubicBezTo>
                    <a:pt x="39819" y="74147"/>
                    <a:pt x="40056" y="73869"/>
                    <a:pt x="40098" y="73379"/>
                  </a:cubicBezTo>
                  <a:cubicBezTo>
                    <a:pt x="40141" y="72869"/>
                    <a:pt x="40136" y="72374"/>
                    <a:pt x="40066" y="71864"/>
                  </a:cubicBezTo>
                  <a:cubicBezTo>
                    <a:pt x="40012" y="71488"/>
                    <a:pt x="39932" y="71090"/>
                    <a:pt x="39969" y="70710"/>
                  </a:cubicBezTo>
                  <a:cubicBezTo>
                    <a:pt x="40024" y="70242"/>
                    <a:pt x="40195" y="69892"/>
                    <a:pt x="40399" y="69560"/>
                  </a:cubicBezTo>
                  <a:lnTo>
                    <a:pt x="40388" y="69538"/>
                  </a:lnTo>
                  <a:cubicBezTo>
                    <a:pt x="40394" y="69533"/>
                    <a:pt x="40404" y="69533"/>
                    <a:pt x="40410" y="69533"/>
                  </a:cubicBezTo>
                  <a:cubicBezTo>
                    <a:pt x="40577" y="69259"/>
                    <a:pt x="40765" y="68990"/>
                    <a:pt x="40926" y="68667"/>
                  </a:cubicBezTo>
                  <a:cubicBezTo>
                    <a:pt x="41281" y="67963"/>
                    <a:pt x="41313" y="67105"/>
                    <a:pt x="41747" y="66443"/>
                  </a:cubicBezTo>
                  <a:cubicBezTo>
                    <a:pt x="41893" y="66223"/>
                    <a:pt x="42059" y="66046"/>
                    <a:pt x="42241" y="65901"/>
                  </a:cubicBezTo>
                  <a:cubicBezTo>
                    <a:pt x="42248" y="65880"/>
                    <a:pt x="42268" y="65863"/>
                    <a:pt x="42306" y="65843"/>
                  </a:cubicBezTo>
                  <a:cubicBezTo>
                    <a:pt x="42435" y="65746"/>
                    <a:pt x="42575" y="65649"/>
                    <a:pt x="42714" y="65563"/>
                  </a:cubicBezTo>
                  <a:cubicBezTo>
                    <a:pt x="42720" y="65488"/>
                    <a:pt x="42833" y="65461"/>
                    <a:pt x="42918" y="65439"/>
                  </a:cubicBezTo>
                  <a:cubicBezTo>
                    <a:pt x="42918" y="65434"/>
                    <a:pt x="42925" y="65434"/>
                    <a:pt x="42930" y="65429"/>
                  </a:cubicBezTo>
                  <a:cubicBezTo>
                    <a:pt x="43106" y="64998"/>
                    <a:pt x="43698" y="64864"/>
                    <a:pt x="43956" y="64494"/>
                  </a:cubicBezTo>
                  <a:cubicBezTo>
                    <a:pt x="43993" y="64328"/>
                    <a:pt x="43944" y="64150"/>
                    <a:pt x="43756" y="63961"/>
                  </a:cubicBezTo>
                  <a:lnTo>
                    <a:pt x="43563" y="63768"/>
                  </a:lnTo>
                  <a:cubicBezTo>
                    <a:pt x="43391" y="63698"/>
                    <a:pt x="43322" y="63580"/>
                    <a:pt x="43305" y="63334"/>
                  </a:cubicBezTo>
                  <a:cubicBezTo>
                    <a:pt x="43096" y="62640"/>
                    <a:pt x="42655" y="62232"/>
                    <a:pt x="42613" y="61474"/>
                  </a:cubicBezTo>
                  <a:cubicBezTo>
                    <a:pt x="42607" y="61362"/>
                    <a:pt x="42602" y="61249"/>
                    <a:pt x="42591" y="61136"/>
                  </a:cubicBezTo>
                  <a:cubicBezTo>
                    <a:pt x="42473" y="60448"/>
                    <a:pt x="42451" y="59756"/>
                    <a:pt x="42312" y="59079"/>
                  </a:cubicBezTo>
                  <a:cubicBezTo>
                    <a:pt x="42280" y="58906"/>
                    <a:pt x="42236" y="58734"/>
                    <a:pt x="42183" y="58563"/>
                  </a:cubicBezTo>
                  <a:cubicBezTo>
                    <a:pt x="42160" y="58566"/>
                    <a:pt x="42139" y="58568"/>
                    <a:pt x="42120" y="58568"/>
                  </a:cubicBezTo>
                  <a:cubicBezTo>
                    <a:pt x="41923" y="58568"/>
                    <a:pt x="41913" y="58401"/>
                    <a:pt x="41903" y="58236"/>
                  </a:cubicBezTo>
                  <a:cubicBezTo>
                    <a:pt x="41839" y="58031"/>
                    <a:pt x="41764" y="57837"/>
                    <a:pt x="41667" y="57655"/>
                  </a:cubicBezTo>
                  <a:cubicBezTo>
                    <a:pt x="41506" y="57354"/>
                    <a:pt x="41296" y="57075"/>
                    <a:pt x="41028" y="56843"/>
                  </a:cubicBezTo>
                  <a:cubicBezTo>
                    <a:pt x="40813" y="56768"/>
                    <a:pt x="40577" y="56714"/>
                    <a:pt x="40572" y="56419"/>
                  </a:cubicBezTo>
                  <a:cubicBezTo>
                    <a:pt x="40265" y="56242"/>
                    <a:pt x="40125" y="55952"/>
                    <a:pt x="40044" y="55625"/>
                  </a:cubicBezTo>
                  <a:cubicBezTo>
                    <a:pt x="39722" y="55447"/>
                    <a:pt x="39583" y="55157"/>
                    <a:pt x="39508" y="54819"/>
                  </a:cubicBezTo>
                  <a:cubicBezTo>
                    <a:pt x="39185" y="54651"/>
                    <a:pt x="39035" y="54368"/>
                    <a:pt x="38975" y="54018"/>
                  </a:cubicBezTo>
                  <a:cubicBezTo>
                    <a:pt x="38643" y="53857"/>
                    <a:pt x="38492" y="53572"/>
                    <a:pt x="38438" y="53223"/>
                  </a:cubicBezTo>
                  <a:cubicBezTo>
                    <a:pt x="38191" y="53126"/>
                    <a:pt x="38105" y="52938"/>
                    <a:pt x="38169" y="52680"/>
                  </a:cubicBezTo>
                  <a:cubicBezTo>
                    <a:pt x="37756" y="52573"/>
                    <a:pt x="37584" y="52305"/>
                    <a:pt x="37638" y="51879"/>
                  </a:cubicBezTo>
                  <a:cubicBezTo>
                    <a:pt x="37213" y="51782"/>
                    <a:pt x="37052" y="51504"/>
                    <a:pt x="37106" y="51080"/>
                  </a:cubicBezTo>
                  <a:cubicBezTo>
                    <a:pt x="36665" y="50993"/>
                    <a:pt x="36520" y="50708"/>
                    <a:pt x="36568" y="50289"/>
                  </a:cubicBezTo>
                  <a:lnTo>
                    <a:pt x="36568" y="50289"/>
                  </a:lnTo>
                  <a:cubicBezTo>
                    <a:pt x="36548" y="50292"/>
                    <a:pt x="36529" y="50293"/>
                    <a:pt x="36512" y="50293"/>
                  </a:cubicBezTo>
                  <a:cubicBezTo>
                    <a:pt x="36315" y="50293"/>
                    <a:pt x="36305" y="50130"/>
                    <a:pt x="36300" y="49957"/>
                  </a:cubicBezTo>
                  <a:cubicBezTo>
                    <a:pt x="36214" y="49687"/>
                    <a:pt x="36101" y="49436"/>
                    <a:pt x="35956" y="49199"/>
                  </a:cubicBezTo>
                  <a:cubicBezTo>
                    <a:pt x="35816" y="48968"/>
                    <a:pt x="35640" y="48753"/>
                    <a:pt x="35419" y="48571"/>
                  </a:cubicBezTo>
                  <a:cubicBezTo>
                    <a:pt x="35204" y="48490"/>
                    <a:pt x="34973" y="48437"/>
                    <a:pt x="34968" y="48147"/>
                  </a:cubicBezTo>
                  <a:cubicBezTo>
                    <a:pt x="34661" y="47963"/>
                    <a:pt x="34517" y="47679"/>
                    <a:pt x="34436" y="47346"/>
                  </a:cubicBezTo>
                  <a:cubicBezTo>
                    <a:pt x="34118" y="47173"/>
                    <a:pt x="33974" y="46883"/>
                    <a:pt x="33904" y="46545"/>
                  </a:cubicBezTo>
                  <a:cubicBezTo>
                    <a:pt x="33577" y="46374"/>
                    <a:pt x="33426" y="46089"/>
                    <a:pt x="33367" y="45745"/>
                  </a:cubicBezTo>
                  <a:cubicBezTo>
                    <a:pt x="33039" y="45578"/>
                    <a:pt x="32883" y="45293"/>
                    <a:pt x="32836" y="44944"/>
                  </a:cubicBezTo>
                  <a:cubicBezTo>
                    <a:pt x="32583" y="44847"/>
                    <a:pt x="32502" y="44665"/>
                    <a:pt x="32566" y="44408"/>
                  </a:cubicBezTo>
                  <a:cubicBezTo>
                    <a:pt x="32152" y="44299"/>
                    <a:pt x="31976" y="44031"/>
                    <a:pt x="32035" y="43607"/>
                  </a:cubicBezTo>
                  <a:cubicBezTo>
                    <a:pt x="31604" y="43510"/>
                    <a:pt x="31443" y="43230"/>
                    <a:pt x="31497" y="42806"/>
                  </a:cubicBezTo>
                  <a:cubicBezTo>
                    <a:pt x="31056" y="42720"/>
                    <a:pt x="30917" y="42430"/>
                    <a:pt x="30966" y="42011"/>
                  </a:cubicBezTo>
                  <a:lnTo>
                    <a:pt x="30966" y="42011"/>
                  </a:lnTo>
                  <a:cubicBezTo>
                    <a:pt x="30943" y="42014"/>
                    <a:pt x="30923" y="42016"/>
                    <a:pt x="30904" y="42016"/>
                  </a:cubicBezTo>
                  <a:cubicBezTo>
                    <a:pt x="30711" y="42016"/>
                    <a:pt x="30701" y="41850"/>
                    <a:pt x="30691" y="41683"/>
                  </a:cubicBezTo>
                  <a:cubicBezTo>
                    <a:pt x="30573" y="41485"/>
                    <a:pt x="30461" y="41286"/>
                    <a:pt x="30342" y="41088"/>
                  </a:cubicBezTo>
                  <a:cubicBezTo>
                    <a:pt x="30138" y="41001"/>
                    <a:pt x="29902" y="40959"/>
                    <a:pt x="29896" y="40668"/>
                  </a:cubicBezTo>
                  <a:cubicBezTo>
                    <a:pt x="29595" y="40485"/>
                    <a:pt x="29445" y="40200"/>
                    <a:pt x="29365" y="39873"/>
                  </a:cubicBezTo>
                  <a:cubicBezTo>
                    <a:pt x="29053" y="39690"/>
                    <a:pt x="28908" y="39400"/>
                    <a:pt x="28827" y="39067"/>
                  </a:cubicBezTo>
                  <a:cubicBezTo>
                    <a:pt x="28510" y="38896"/>
                    <a:pt x="28365" y="38606"/>
                    <a:pt x="28296" y="38266"/>
                  </a:cubicBezTo>
                  <a:cubicBezTo>
                    <a:pt x="27968" y="38100"/>
                    <a:pt x="27823" y="37815"/>
                    <a:pt x="27763" y="37466"/>
                  </a:cubicBezTo>
                  <a:cubicBezTo>
                    <a:pt x="27431" y="37305"/>
                    <a:pt x="27275" y="37020"/>
                    <a:pt x="27227" y="36672"/>
                  </a:cubicBezTo>
                  <a:cubicBezTo>
                    <a:pt x="26974" y="36575"/>
                    <a:pt x="26893" y="36387"/>
                    <a:pt x="26957" y="36129"/>
                  </a:cubicBezTo>
                  <a:cubicBezTo>
                    <a:pt x="26544" y="36020"/>
                    <a:pt x="26372" y="35752"/>
                    <a:pt x="26426" y="35328"/>
                  </a:cubicBezTo>
                  <a:cubicBezTo>
                    <a:pt x="25996" y="35231"/>
                    <a:pt x="25834" y="34952"/>
                    <a:pt x="25894" y="34527"/>
                  </a:cubicBezTo>
                  <a:cubicBezTo>
                    <a:pt x="25454" y="34441"/>
                    <a:pt x="25308" y="34157"/>
                    <a:pt x="25357" y="33738"/>
                  </a:cubicBezTo>
                  <a:lnTo>
                    <a:pt x="25357" y="33738"/>
                  </a:lnTo>
                  <a:cubicBezTo>
                    <a:pt x="25338" y="33741"/>
                    <a:pt x="25320" y="33742"/>
                    <a:pt x="25303" y="33742"/>
                  </a:cubicBezTo>
                  <a:cubicBezTo>
                    <a:pt x="25103" y="33742"/>
                    <a:pt x="25093" y="33573"/>
                    <a:pt x="25088" y="33404"/>
                  </a:cubicBezTo>
                  <a:cubicBezTo>
                    <a:pt x="25040" y="33270"/>
                    <a:pt x="24991" y="33141"/>
                    <a:pt x="24938" y="33012"/>
                  </a:cubicBezTo>
                  <a:cubicBezTo>
                    <a:pt x="24766" y="32636"/>
                    <a:pt x="24535" y="32298"/>
                    <a:pt x="24213" y="32018"/>
                  </a:cubicBezTo>
                  <a:cubicBezTo>
                    <a:pt x="23992" y="31949"/>
                    <a:pt x="23756" y="31889"/>
                    <a:pt x="23756" y="31594"/>
                  </a:cubicBezTo>
                  <a:cubicBezTo>
                    <a:pt x="23444" y="31418"/>
                    <a:pt x="23305" y="31127"/>
                    <a:pt x="23224" y="30794"/>
                  </a:cubicBezTo>
                  <a:cubicBezTo>
                    <a:pt x="22901" y="30622"/>
                    <a:pt x="22757" y="30332"/>
                    <a:pt x="22687" y="29993"/>
                  </a:cubicBezTo>
                  <a:cubicBezTo>
                    <a:pt x="22365" y="29821"/>
                    <a:pt x="22214" y="29536"/>
                    <a:pt x="22155" y="29194"/>
                  </a:cubicBezTo>
                  <a:cubicBezTo>
                    <a:pt x="21822" y="29026"/>
                    <a:pt x="21671" y="28747"/>
                    <a:pt x="21624" y="28393"/>
                  </a:cubicBezTo>
                  <a:cubicBezTo>
                    <a:pt x="21366" y="28296"/>
                    <a:pt x="21284" y="28113"/>
                    <a:pt x="21349" y="27855"/>
                  </a:cubicBezTo>
                  <a:cubicBezTo>
                    <a:pt x="20935" y="27748"/>
                    <a:pt x="20764" y="27474"/>
                    <a:pt x="20818" y="27049"/>
                  </a:cubicBezTo>
                  <a:cubicBezTo>
                    <a:pt x="20007" y="26641"/>
                    <a:pt x="19990" y="26045"/>
                    <a:pt x="20205" y="25207"/>
                  </a:cubicBezTo>
                  <a:cubicBezTo>
                    <a:pt x="21731" y="19212"/>
                    <a:pt x="23176" y="13194"/>
                    <a:pt x="24718" y="7204"/>
                  </a:cubicBezTo>
                  <a:cubicBezTo>
                    <a:pt x="24830" y="6780"/>
                    <a:pt x="24852" y="6474"/>
                    <a:pt x="24771" y="6244"/>
                  </a:cubicBezTo>
                  <a:cubicBezTo>
                    <a:pt x="24862" y="6071"/>
                    <a:pt x="24981" y="5915"/>
                    <a:pt x="25152" y="5797"/>
                  </a:cubicBezTo>
                  <a:cubicBezTo>
                    <a:pt x="25078" y="5679"/>
                    <a:pt x="24981" y="5577"/>
                    <a:pt x="24862" y="5480"/>
                  </a:cubicBezTo>
                  <a:cubicBezTo>
                    <a:pt x="19437" y="4077"/>
                    <a:pt x="14032" y="2590"/>
                    <a:pt x="8639" y="1064"/>
                  </a:cubicBezTo>
                  <a:cubicBezTo>
                    <a:pt x="7870" y="849"/>
                    <a:pt x="7119" y="549"/>
                    <a:pt x="6340" y="420"/>
                  </a:cubicBezTo>
                  <a:cubicBezTo>
                    <a:pt x="5743" y="323"/>
                    <a:pt x="5314" y="184"/>
                    <a:pt x="5002"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54"/>
            <p:cNvSpPr/>
            <p:nvPr/>
          </p:nvSpPr>
          <p:spPr>
            <a:xfrm>
              <a:off x="1181475" y="2825150"/>
              <a:ext cx="933175" cy="1074725"/>
            </a:xfrm>
            <a:custGeom>
              <a:avLst/>
              <a:gdLst/>
              <a:ahLst/>
              <a:cxnLst/>
              <a:rect l="l" t="t" r="r" b="b"/>
              <a:pathLst>
                <a:path w="37327" h="42989" extrusionOk="0">
                  <a:moveTo>
                    <a:pt x="10497" y="0"/>
                  </a:moveTo>
                  <a:cubicBezTo>
                    <a:pt x="10449" y="172"/>
                    <a:pt x="10395" y="339"/>
                    <a:pt x="10342" y="506"/>
                  </a:cubicBezTo>
                  <a:cubicBezTo>
                    <a:pt x="10192" y="758"/>
                    <a:pt x="10073" y="1156"/>
                    <a:pt x="9907" y="1758"/>
                  </a:cubicBezTo>
                  <a:cubicBezTo>
                    <a:pt x="9912" y="1805"/>
                    <a:pt x="9896" y="1865"/>
                    <a:pt x="9864" y="1924"/>
                  </a:cubicBezTo>
                  <a:cubicBezTo>
                    <a:pt x="9504" y="2364"/>
                    <a:pt x="9332" y="2869"/>
                    <a:pt x="9208" y="3395"/>
                  </a:cubicBezTo>
                  <a:cubicBezTo>
                    <a:pt x="9176" y="3514"/>
                    <a:pt x="9155" y="3632"/>
                    <a:pt x="9128" y="3756"/>
                  </a:cubicBezTo>
                  <a:cubicBezTo>
                    <a:pt x="9074" y="4014"/>
                    <a:pt x="9026" y="4277"/>
                    <a:pt x="8962" y="4530"/>
                  </a:cubicBezTo>
                  <a:cubicBezTo>
                    <a:pt x="8886" y="4830"/>
                    <a:pt x="8795" y="5125"/>
                    <a:pt x="8655" y="5410"/>
                  </a:cubicBezTo>
                  <a:cubicBezTo>
                    <a:pt x="8504" y="5722"/>
                    <a:pt x="8380" y="5935"/>
                    <a:pt x="8243" y="5935"/>
                  </a:cubicBezTo>
                  <a:cubicBezTo>
                    <a:pt x="8165" y="5935"/>
                    <a:pt x="8083" y="5866"/>
                    <a:pt x="7989" y="5706"/>
                  </a:cubicBezTo>
                  <a:cubicBezTo>
                    <a:pt x="7854" y="5470"/>
                    <a:pt x="7705" y="5297"/>
                    <a:pt x="7543" y="5180"/>
                  </a:cubicBezTo>
                  <a:cubicBezTo>
                    <a:pt x="7441" y="5098"/>
                    <a:pt x="7328" y="5039"/>
                    <a:pt x="7216" y="4996"/>
                  </a:cubicBezTo>
                  <a:cubicBezTo>
                    <a:pt x="7043" y="4937"/>
                    <a:pt x="6866" y="4910"/>
                    <a:pt x="6689" y="4905"/>
                  </a:cubicBezTo>
                  <a:cubicBezTo>
                    <a:pt x="6672" y="4905"/>
                    <a:pt x="6655" y="4904"/>
                    <a:pt x="6638" y="4904"/>
                  </a:cubicBezTo>
                  <a:cubicBezTo>
                    <a:pt x="6202" y="4904"/>
                    <a:pt x="5741" y="5020"/>
                    <a:pt x="5303" y="5020"/>
                  </a:cubicBezTo>
                  <a:cubicBezTo>
                    <a:pt x="5271" y="5020"/>
                    <a:pt x="5238" y="5020"/>
                    <a:pt x="5206" y="5018"/>
                  </a:cubicBezTo>
                  <a:lnTo>
                    <a:pt x="5206" y="5018"/>
                  </a:lnTo>
                  <a:cubicBezTo>
                    <a:pt x="5743" y="6226"/>
                    <a:pt x="5195" y="7484"/>
                    <a:pt x="5335" y="8649"/>
                  </a:cubicBezTo>
                  <a:cubicBezTo>
                    <a:pt x="5357" y="8842"/>
                    <a:pt x="5367" y="9036"/>
                    <a:pt x="5367" y="9229"/>
                  </a:cubicBezTo>
                  <a:cubicBezTo>
                    <a:pt x="5335" y="9390"/>
                    <a:pt x="5330" y="9536"/>
                    <a:pt x="5351" y="9681"/>
                  </a:cubicBezTo>
                  <a:cubicBezTo>
                    <a:pt x="5292" y="10530"/>
                    <a:pt x="5072" y="11368"/>
                    <a:pt x="4895" y="12206"/>
                  </a:cubicBezTo>
                  <a:cubicBezTo>
                    <a:pt x="4766" y="12276"/>
                    <a:pt x="4626" y="12330"/>
                    <a:pt x="4470" y="12362"/>
                  </a:cubicBezTo>
                  <a:cubicBezTo>
                    <a:pt x="4464" y="12362"/>
                    <a:pt x="4464" y="12362"/>
                    <a:pt x="4464" y="12368"/>
                  </a:cubicBezTo>
                  <a:cubicBezTo>
                    <a:pt x="4427" y="12383"/>
                    <a:pt x="4390" y="12395"/>
                    <a:pt x="4347" y="12400"/>
                  </a:cubicBezTo>
                  <a:cubicBezTo>
                    <a:pt x="4486" y="13077"/>
                    <a:pt x="4508" y="13769"/>
                    <a:pt x="4626" y="14457"/>
                  </a:cubicBezTo>
                  <a:cubicBezTo>
                    <a:pt x="4637" y="14570"/>
                    <a:pt x="4642" y="14683"/>
                    <a:pt x="4648" y="14795"/>
                  </a:cubicBezTo>
                  <a:cubicBezTo>
                    <a:pt x="4690" y="15553"/>
                    <a:pt x="5131" y="15961"/>
                    <a:pt x="5340" y="16655"/>
                  </a:cubicBezTo>
                  <a:cubicBezTo>
                    <a:pt x="5357" y="16901"/>
                    <a:pt x="5426" y="17019"/>
                    <a:pt x="5598" y="17089"/>
                  </a:cubicBezTo>
                  <a:lnTo>
                    <a:pt x="5791" y="17282"/>
                  </a:lnTo>
                  <a:cubicBezTo>
                    <a:pt x="5979" y="17471"/>
                    <a:pt x="6028" y="17649"/>
                    <a:pt x="5991" y="17815"/>
                  </a:cubicBezTo>
                  <a:cubicBezTo>
                    <a:pt x="5733" y="18185"/>
                    <a:pt x="5141" y="18319"/>
                    <a:pt x="4965" y="18750"/>
                  </a:cubicBezTo>
                  <a:cubicBezTo>
                    <a:pt x="4960" y="18755"/>
                    <a:pt x="4953" y="18755"/>
                    <a:pt x="4953" y="18760"/>
                  </a:cubicBezTo>
                  <a:cubicBezTo>
                    <a:pt x="4868" y="18782"/>
                    <a:pt x="4755" y="18809"/>
                    <a:pt x="4749" y="18884"/>
                  </a:cubicBezTo>
                  <a:cubicBezTo>
                    <a:pt x="4610" y="18970"/>
                    <a:pt x="4470" y="19067"/>
                    <a:pt x="4341" y="19164"/>
                  </a:cubicBezTo>
                  <a:cubicBezTo>
                    <a:pt x="4303" y="19184"/>
                    <a:pt x="4283" y="19201"/>
                    <a:pt x="4276" y="19222"/>
                  </a:cubicBezTo>
                  <a:cubicBezTo>
                    <a:pt x="4094" y="19367"/>
                    <a:pt x="3928" y="19544"/>
                    <a:pt x="3782" y="19764"/>
                  </a:cubicBezTo>
                  <a:cubicBezTo>
                    <a:pt x="3348" y="20426"/>
                    <a:pt x="3316" y="21284"/>
                    <a:pt x="2961" y="21988"/>
                  </a:cubicBezTo>
                  <a:cubicBezTo>
                    <a:pt x="2800" y="22311"/>
                    <a:pt x="2612" y="22580"/>
                    <a:pt x="2445" y="22854"/>
                  </a:cubicBezTo>
                  <a:cubicBezTo>
                    <a:pt x="2439" y="22854"/>
                    <a:pt x="2429" y="22854"/>
                    <a:pt x="2423" y="22859"/>
                  </a:cubicBezTo>
                  <a:lnTo>
                    <a:pt x="2434" y="22881"/>
                  </a:lnTo>
                  <a:cubicBezTo>
                    <a:pt x="2230" y="23213"/>
                    <a:pt x="2059" y="23563"/>
                    <a:pt x="2004" y="24031"/>
                  </a:cubicBezTo>
                  <a:cubicBezTo>
                    <a:pt x="1967" y="24411"/>
                    <a:pt x="2047" y="24809"/>
                    <a:pt x="2101" y="25185"/>
                  </a:cubicBezTo>
                  <a:cubicBezTo>
                    <a:pt x="2171" y="25695"/>
                    <a:pt x="2176" y="26190"/>
                    <a:pt x="2133" y="26700"/>
                  </a:cubicBezTo>
                  <a:cubicBezTo>
                    <a:pt x="2091" y="27190"/>
                    <a:pt x="1854" y="27468"/>
                    <a:pt x="1531" y="27619"/>
                  </a:cubicBezTo>
                  <a:cubicBezTo>
                    <a:pt x="1209" y="27602"/>
                    <a:pt x="881" y="27582"/>
                    <a:pt x="559" y="27560"/>
                  </a:cubicBezTo>
                  <a:cubicBezTo>
                    <a:pt x="532" y="27570"/>
                    <a:pt x="505" y="27582"/>
                    <a:pt x="484" y="27597"/>
                  </a:cubicBezTo>
                  <a:cubicBezTo>
                    <a:pt x="323" y="27710"/>
                    <a:pt x="210" y="27877"/>
                    <a:pt x="135" y="28070"/>
                  </a:cubicBezTo>
                  <a:cubicBezTo>
                    <a:pt x="81" y="28209"/>
                    <a:pt x="48" y="28360"/>
                    <a:pt x="43" y="28532"/>
                  </a:cubicBezTo>
                  <a:cubicBezTo>
                    <a:pt x="1" y="29660"/>
                    <a:pt x="849" y="29987"/>
                    <a:pt x="1355" y="30181"/>
                  </a:cubicBezTo>
                  <a:cubicBezTo>
                    <a:pt x="1499" y="30235"/>
                    <a:pt x="1633" y="30289"/>
                    <a:pt x="1730" y="30348"/>
                  </a:cubicBezTo>
                  <a:cubicBezTo>
                    <a:pt x="5185" y="32400"/>
                    <a:pt x="8709" y="34474"/>
                    <a:pt x="12115" y="36473"/>
                  </a:cubicBezTo>
                  <a:cubicBezTo>
                    <a:pt x="14430" y="37837"/>
                    <a:pt x="16750" y="39201"/>
                    <a:pt x="19066" y="40566"/>
                  </a:cubicBezTo>
                  <a:cubicBezTo>
                    <a:pt x="19851" y="41033"/>
                    <a:pt x="20640" y="41323"/>
                    <a:pt x="21478" y="41457"/>
                  </a:cubicBezTo>
                  <a:cubicBezTo>
                    <a:pt x="22456" y="41613"/>
                    <a:pt x="23434" y="41764"/>
                    <a:pt x="24412" y="41914"/>
                  </a:cubicBezTo>
                  <a:cubicBezTo>
                    <a:pt x="26464" y="42231"/>
                    <a:pt x="28586" y="42558"/>
                    <a:pt x="30660" y="42935"/>
                  </a:cubicBezTo>
                  <a:cubicBezTo>
                    <a:pt x="30858" y="42972"/>
                    <a:pt x="31025" y="42989"/>
                    <a:pt x="31165" y="42989"/>
                  </a:cubicBezTo>
                  <a:cubicBezTo>
                    <a:pt x="31438" y="42989"/>
                    <a:pt x="31642" y="42924"/>
                    <a:pt x="31798" y="42823"/>
                  </a:cubicBezTo>
                  <a:cubicBezTo>
                    <a:pt x="31959" y="42709"/>
                    <a:pt x="32068" y="42553"/>
                    <a:pt x="32137" y="42382"/>
                  </a:cubicBezTo>
                  <a:cubicBezTo>
                    <a:pt x="32051" y="42226"/>
                    <a:pt x="32051" y="42005"/>
                    <a:pt x="32093" y="41678"/>
                  </a:cubicBezTo>
                  <a:cubicBezTo>
                    <a:pt x="33131" y="34468"/>
                    <a:pt x="34124" y="27254"/>
                    <a:pt x="35130" y="20039"/>
                  </a:cubicBezTo>
                  <a:cubicBezTo>
                    <a:pt x="35135" y="19975"/>
                    <a:pt x="35140" y="19910"/>
                    <a:pt x="35140" y="19834"/>
                  </a:cubicBezTo>
                  <a:cubicBezTo>
                    <a:pt x="35269" y="18911"/>
                    <a:pt x="35312" y="17971"/>
                    <a:pt x="35478" y="17046"/>
                  </a:cubicBezTo>
                  <a:cubicBezTo>
                    <a:pt x="35495" y="16965"/>
                    <a:pt x="35505" y="16880"/>
                    <a:pt x="35522" y="16794"/>
                  </a:cubicBezTo>
                  <a:lnTo>
                    <a:pt x="35559" y="16794"/>
                  </a:lnTo>
                  <a:cubicBezTo>
                    <a:pt x="35715" y="15639"/>
                    <a:pt x="35871" y="14478"/>
                    <a:pt x="36032" y="13318"/>
                  </a:cubicBezTo>
                  <a:cubicBezTo>
                    <a:pt x="36038" y="13286"/>
                    <a:pt x="36038" y="13258"/>
                    <a:pt x="36043" y="13226"/>
                  </a:cubicBezTo>
                  <a:cubicBezTo>
                    <a:pt x="36219" y="12083"/>
                    <a:pt x="36472" y="10949"/>
                    <a:pt x="36531" y="9794"/>
                  </a:cubicBezTo>
                  <a:cubicBezTo>
                    <a:pt x="36585" y="8693"/>
                    <a:pt x="36956" y="7634"/>
                    <a:pt x="36977" y="6538"/>
                  </a:cubicBezTo>
                  <a:cubicBezTo>
                    <a:pt x="37090" y="6098"/>
                    <a:pt x="37057" y="5619"/>
                    <a:pt x="37144" y="5180"/>
                  </a:cubicBezTo>
                  <a:cubicBezTo>
                    <a:pt x="37198" y="4922"/>
                    <a:pt x="37327" y="4379"/>
                    <a:pt x="37295" y="4287"/>
                  </a:cubicBezTo>
                  <a:lnTo>
                    <a:pt x="37295" y="4287"/>
                  </a:lnTo>
                  <a:cubicBezTo>
                    <a:pt x="37290" y="4290"/>
                    <a:pt x="37282" y="4291"/>
                    <a:pt x="37270" y="4291"/>
                  </a:cubicBezTo>
                  <a:cubicBezTo>
                    <a:pt x="37083" y="4291"/>
                    <a:pt x="36034" y="3980"/>
                    <a:pt x="35279" y="3863"/>
                  </a:cubicBezTo>
                  <a:cubicBezTo>
                    <a:pt x="27678" y="2686"/>
                    <a:pt x="20082" y="1505"/>
                    <a:pt x="12485" y="296"/>
                  </a:cubicBezTo>
                  <a:cubicBezTo>
                    <a:pt x="11858" y="198"/>
                    <a:pt x="11422" y="123"/>
                    <a:pt x="11103" y="123"/>
                  </a:cubicBezTo>
                  <a:cubicBezTo>
                    <a:pt x="10968" y="123"/>
                    <a:pt x="10854" y="136"/>
                    <a:pt x="10755" y="167"/>
                  </a:cubicBezTo>
                  <a:cubicBezTo>
                    <a:pt x="10665" y="119"/>
                    <a:pt x="10578" y="65"/>
                    <a:pt x="104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54"/>
            <p:cNvSpPr/>
            <p:nvPr/>
          </p:nvSpPr>
          <p:spPr>
            <a:xfrm>
              <a:off x="2114750" y="2234225"/>
              <a:ext cx="995625" cy="794150"/>
            </a:xfrm>
            <a:custGeom>
              <a:avLst/>
              <a:gdLst/>
              <a:ahLst/>
              <a:cxnLst/>
              <a:rect l="l" t="t" r="r" b="b"/>
              <a:pathLst>
                <a:path w="39825" h="31766" extrusionOk="0">
                  <a:moveTo>
                    <a:pt x="3713" y="0"/>
                  </a:moveTo>
                  <a:cubicBezTo>
                    <a:pt x="3703" y="5"/>
                    <a:pt x="3698" y="10"/>
                    <a:pt x="3686" y="16"/>
                  </a:cubicBezTo>
                  <a:cubicBezTo>
                    <a:pt x="3621" y="59"/>
                    <a:pt x="3557" y="112"/>
                    <a:pt x="3504" y="166"/>
                  </a:cubicBezTo>
                  <a:cubicBezTo>
                    <a:pt x="3509" y="177"/>
                    <a:pt x="3520" y="182"/>
                    <a:pt x="3525" y="194"/>
                  </a:cubicBezTo>
                  <a:cubicBezTo>
                    <a:pt x="3633" y="338"/>
                    <a:pt x="3713" y="504"/>
                    <a:pt x="3762" y="698"/>
                  </a:cubicBezTo>
                  <a:cubicBezTo>
                    <a:pt x="3621" y="913"/>
                    <a:pt x="3530" y="1220"/>
                    <a:pt x="3482" y="1622"/>
                  </a:cubicBezTo>
                  <a:cubicBezTo>
                    <a:pt x="2402" y="9981"/>
                    <a:pt x="1274" y="18341"/>
                    <a:pt x="120" y="26689"/>
                  </a:cubicBezTo>
                  <a:cubicBezTo>
                    <a:pt x="65" y="27076"/>
                    <a:pt x="135" y="27806"/>
                    <a:pt x="23" y="27892"/>
                  </a:cubicBezTo>
                  <a:cubicBezTo>
                    <a:pt x="16" y="27897"/>
                    <a:pt x="6" y="27902"/>
                    <a:pt x="1" y="27902"/>
                  </a:cubicBezTo>
                  <a:cubicBezTo>
                    <a:pt x="76" y="27957"/>
                    <a:pt x="629" y="27924"/>
                    <a:pt x="931" y="27967"/>
                  </a:cubicBezTo>
                  <a:cubicBezTo>
                    <a:pt x="3472" y="28296"/>
                    <a:pt x="6023" y="28521"/>
                    <a:pt x="8575" y="28789"/>
                  </a:cubicBezTo>
                  <a:cubicBezTo>
                    <a:pt x="8599" y="28784"/>
                    <a:pt x="8633" y="28782"/>
                    <a:pt x="8673" y="28782"/>
                  </a:cubicBezTo>
                  <a:cubicBezTo>
                    <a:pt x="9083" y="28782"/>
                    <a:pt x="10250" y="29030"/>
                    <a:pt x="10670" y="29080"/>
                  </a:cubicBezTo>
                  <a:cubicBezTo>
                    <a:pt x="13619" y="29424"/>
                    <a:pt x="16564" y="29772"/>
                    <a:pt x="19512" y="30094"/>
                  </a:cubicBezTo>
                  <a:cubicBezTo>
                    <a:pt x="22902" y="30460"/>
                    <a:pt x="26293" y="30803"/>
                    <a:pt x="29683" y="31158"/>
                  </a:cubicBezTo>
                  <a:cubicBezTo>
                    <a:pt x="29705" y="31155"/>
                    <a:pt x="29730" y="31154"/>
                    <a:pt x="29757" y="31154"/>
                  </a:cubicBezTo>
                  <a:cubicBezTo>
                    <a:pt x="30140" y="31154"/>
                    <a:pt x="30989" y="31435"/>
                    <a:pt x="31277" y="31435"/>
                  </a:cubicBezTo>
                  <a:cubicBezTo>
                    <a:pt x="31291" y="31435"/>
                    <a:pt x="31304" y="31434"/>
                    <a:pt x="31315" y="31433"/>
                  </a:cubicBezTo>
                  <a:cubicBezTo>
                    <a:pt x="31418" y="31421"/>
                    <a:pt x="31511" y="31416"/>
                    <a:pt x="31594" y="31416"/>
                  </a:cubicBezTo>
                  <a:cubicBezTo>
                    <a:pt x="31984" y="31416"/>
                    <a:pt x="32181" y="31535"/>
                    <a:pt x="32282" y="31733"/>
                  </a:cubicBezTo>
                  <a:cubicBezTo>
                    <a:pt x="32470" y="31745"/>
                    <a:pt x="32664" y="31755"/>
                    <a:pt x="32852" y="31760"/>
                  </a:cubicBezTo>
                  <a:cubicBezTo>
                    <a:pt x="32901" y="31760"/>
                    <a:pt x="32943" y="31760"/>
                    <a:pt x="32986" y="31765"/>
                  </a:cubicBezTo>
                  <a:cubicBezTo>
                    <a:pt x="33144" y="31580"/>
                    <a:pt x="33360" y="31469"/>
                    <a:pt x="33658" y="31469"/>
                  </a:cubicBezTo>
                  <a:cubicBezTo>
                    <a:pt x="33888" y="31469"/>
                    <a:pt x="34167" y="31535"/>
                    <a:pt x="34506" y="31685"/>
                  </a:cubicBezTo>
                  <a:cubicBezTo>
                    <a:pt x="34557" y="31708"/>
                    <a:pt x="34613" y="31716"/>
                    <a:pt x="34673" y="31716"/>
                  </a:cubicBezTo>
                  <a:cubicBezTo>
                    <a:pt x="34819" y="31716"/>
                    <a:pt x="34985" y="31668"/>
                    <a:pt x="35135" y="31668"/>
                  </a:cubicBezTo>
                  <a:cubicBezTo>
                    <a:pt x="35140" y="31668"/>
                    <a:pt x="35145" y="31668"/>
                    <a:pt x="35151" y="31669"/>
                  </a:cubicBezTo>
                  <a:cubicBezTo>
                    <a:pt x="36092" y="31696"/>
                    <a:pt x="37037" y="31723"/>
                    <a:pt x="37977" y="31755"/>
                  </a:cubicBezTo>
                  <a:cubicBezTo>
                    <a:pt x="37950" y="31728"/>
                    <a:pt x="37923" y="31706"/>
                    <a:pt x="37897" y="31680"/>
                  </a:cubicBezTo>
                  <a:cubicBezTo>
                    <a:pt x="37816" y="31589"/>
                    <a:pt x="37762" y="31487"/>
                    <a:pt x="37724" y="31378"/>
                  </a:cubicBezTo>
                  <a:cubicBezTo>
                    <a:pt x="37885" y="31255"/>
                    <a:pt x="37929" y="31019"/>
                    <a:pt x="37929" y="30674"/>
                  </a:cubicBezTo>
                  <a:cubicBezTo>
                    <a:pt x="37923" y="29960"/>
                    <a:pt x="37999" y="29241"/>
                    <a:pt x="38047" y="28526"/>
                  </a:cubicBezTo>
                  <a:cubicBezTo>
                    <a:pt x="38014" y="28058"/>
                    <a:pt x="38095" y="27619"/>
                    <a:pt x="38133" y="27140"/>
                  </a:cubicBezTo>
                  <a:cubicBezTo>
                    <a:pt x="38165" y="26727"/>
                    <a:pt x="38175" y="26313"/>
                    <a:pt x="38181" y="25899"/>
                  </a:cubicBezTo>
                  <a:cubicBezTo>
                    <a:pt x="38116" y="25690"/>
                    <a:pt x="38219" y="25415"/>
                    <a:pt x="38230" y="25206"/>
                  </a:cubicBezTo>
                  <a:cubicBezTo>
                    <a:pt x="38509" y="20409"/>
                    <a:pt x="38788" y="15611"/>
                    <a:pt x="39090" y="10819"/>
                  </a:cubicBezTo>
                  <a:cubicBezTo>
                    <a:pt x="39207" y="10567"/>
                    <a:pt x="39395" y="10390"/>
                    <a:pt x="39653" y="10293"/>
                  </a:cubicBezTo>
                  <a:cubicBezTo>
                    <a:pt x="39658" y="10255"/>
                    <a:pt x="39658" y="10218"/>
                    <a:pt x="39663" y="10181"/>
                  </a:cubicBezTo>
                  <a:cubicBezTo>
                    <a:pt x="39502" y="9992"/>
                    <a:pt x="39476" y="9702"/>
                    <a:pt x="39509" y="9288"/>
                  </a:cubicBezTo>
                  <a:cubicBezTo>
                    <a:pt x="39626" y="7828"/>
                    <a:pt x="39648" y="6355"/>
                    <a:pt x="39760" y="4894"/>
                  </a:cubicBezTo>
                  <a:cubicBezTo>
                    <a:pt x="39824" y="4104"/>
                    <a:pt x="39675" y="3722"/>
                    <a:pt x="38740" y="3670"/>
                  </a:cubicBezTo>
                  <a:cubicBezTo>
                    <a:pt x="35989" y="3508"/>
                    <a:pt x="33249" y="3202"/>
                    <a:pt x="30499" y="3003"/>
                  </a:cubicBezTo>
                  <a:cubicBezTo>
                    <a:pt x="30102" y="2976"/>
                    <a:pt x="29864" y="2901"/>
                    <a:pt x="29747" y="2696"/>
                  </a:cubicBezTo>
                  <a:cubicBezTo>
                    <a:pt x="29683" y="2686"/>
                    <a:pt x="29613" y="2681"/>
                    <a:pt x="29542" y="2675"/>
                  </a:cubicBezTo>
                  <a:cubicBezTo>
                    <a:pt x="29301" y="2648"/>
                    <a:pt x="29065" y="2626"/>
                    <a:pt x="28823" y="2599"/>
                  </a:cubicBezTo>
                  <a:cubicBezTo>
                    <a:pt x="28768" y="2626"/>
                    <a:pt x="28710" y="2654"/>
                    <a:pt x="28646" y="2670"/>
                  </a:cubicBezTo>
                  <a:cubicBezTo>
                    <a:pt x="27620" y="2589"/>
                    <a:pt x="26593" y="2503"/>
                    <a:pt x="25567" y="2423"/>
                  </a:cubicBezTo>
                  <a:cubicBezTo>
                    <a:pt x="24015" y="2229"/>
                    <a:pt x="22451" y="2106"/>
                    <a:pt x="20893" y="1950"/>
                  </a:cubicBezTo>
                  <a:lnTo>
                    <a:pt x="20893" y="1950"/>
                  </a:lnTo>
                  <a:cubicBezTo>
                    <a:pt x="20904" y="1972"/>
                    <a:pt x="20920" y="1987"/>
                    <a:pt x="20931" y="2009"/>
                  </a:cubicBezTo>
                  <a:cubicBezTo>
                    <a:pt x="20442" y="1950"/>
                    <a:pt x="19948" y="1897"/>
                    <a:pt x="19460" y="1843"/>
                  </a:cubicBezTo>
                  <a:lnTo>
                    <a:pt x="19460" y="1837"/>
                  </a:lnTo>
                  <a:cubicBezTo>
                    <a:pt x="19271" y="1826"/>
                    <a:pt x="19083" y="1821"/>
                    <a:pt x="18895" y="1805"/>
                  </a:cubicBezTo>
                  <a:cubicBezTo>
                    <a:pt x="17477" y="1697"/>
                    <a:pt x="16043" y="1461"/>
                    <a:pt x="14650" y="1230"/>
                  </a:cubicBezTo>
                  <a:lnTo>
                    <a:pt x="14307" y="1176"/>
                  </a:lnTo>
                  <a:cubicBezTo>
                    <a:pt x="11756" y="886"/>
                    <a:pt x="9198" y="596"/>
                    <a:pt x="6646" y="306"/>
                  </a:cubicBezTo>
                  <a:cubicBezTo>
                    <a:pt x="6185" y="229"/>
                    <a:pt x="5723" y="161"/>
                    <a:pt x="5252" y="161"/>
                  </a:cubicBezTo>
                  <a:cubicBezTo>
                    <a:pt x="5235" y="161"/>
                    <a:pt x="5218" y="161"/>
                    <a:pt x="5201" y="161"/>
                  </a:cubicBezTo>
                  <a:cubicBezTo>
                    <a:pt x="4707" y="107"/>
                    <a:pt x="4207" y="59"/>
                    <a:pt x="371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54"/>
            <p:cNvSpPr/>
            <p:nvPr/>
          </p:nvSpPr>
          <p:spPr>
            <a:xfrm>
              <a:off x="5311075" y="2027375"/>
              <a:ext cx="576600" cy="641200"/>
            </a:xfrm>
            <a:custGeom>
              <a:avLst/>
              <a:gdLst/>
              <a:ahLst/>
              <a:cxnLst/>
              <a:rect l="l" t="t" r="r" b="b"/>
              <a:pathLst>
                <a:path w="23064" h="25648" extrusionOk="0">
                  <a:moveTo>
                    <a:pt x="21135" y="1"/>
                  </a:moveTo>
                  <a:cubicBezTo>
                    <a:pt x="20964" y="1"/>
                    <a:pt x="20786" y="55"/>
                    <a:pt x="20597" y="162"/>
                  </a:cubicBezTo>
                  <a:cubicBezTo>
                    <a:pt x="20227" y="372"/>
                    <a:pt x="19835" y="549"/>
                    <a:pt x="19422" y="737"/>
                  </a:cubicBezTo>
                  <a:cubicBezTo>
                    <a:pt x="18288" y="1252"/>
                    <a:pt x="17111" y="1784"/>
                    <a:pt x="16343" y="3009"/>
                  </a:cubicBezTo>
                  <a:cubicBezTo>
                    <a:pt x="15886" y="3734"/>
                    <a:pt x="15118" y="3858"/>
                    <a:pt x="14232" y="4003"/>
                  </a:cubicBezTo>
                  <a:cubicBezTo>
                    <a:pt x="13442" y="4126"/>
                    <a:pt x="12566" y="4266"/>
                    <a:pt x="11874" y="4890"/>
                  </a:cubicBezTo>
                  <a:cubicBezTo>
                    <a:pt x="11524" y="4734"/>
                    <a:pt x="11165" y="4652"/>
                    <a:pt x="10815" y="4578"/>
                  </a:cubicBezTo>
                  <a:cubicBezTo>
                    <a:pt x="10407" y="4491"/>
                    <a:pt x="10020" y="4406"/>
                    <a:pt x="9687" y="4196"/>
                  </a:cubicBezTo>
                  <a:cubicBezTo>
                    <a:pt x="9182" y="3869"/>
                    <a:pt x="8505" y="3498"/>
                    <a:pt x="7721" y="3498"/>
                  </a:cubicBezTo>
                  <a:cubicBezTo>
                    <a:pt x="7646" y="3498"/>
                    <a:pt x="7565" y="3504"/>
                    <a:pt x="7485" y="3509"/>
                  </a:cubicBezTo>
                  <a:cubicBezTo>
                    <a:pt x="7485" y="3509"/>
                    <a:pt x="3761" y="4416"/>
                    <a:pt x="2311" y="4545"/>
                  </a:cubicBezTo>
                  <a:cubicBezTo>
                    <a:pt x="1570" y="4610"/>
                    <a:pt x="1113" y="4647"/>
                    <a:pt x="838" y="4781"/>
                  </a:cubicBezTo>
                  <a:cubicBezTo>
                    <a:pt x="597" y="4761"/>
                    <a:pt x="361" y="4749"/>
                    <a:pt x="114" y="4739"/>
                  </a:cubicBezTo>
                  <a:cubicBezTo>
                    <a:pt x="76" y="4798"/>
                    <a:pt x="49" y="4868"/>
                    <a:pt x="22" y="4943"/>
                  </a:cubicBezTo>
                  <a:cubicBezTo>
                    <a:pt x="49" y="5577"/>
                    <a:pt x="0" y="6222"/>
                    <a:pt x="280" y="6893"/>
                  </a:cubicBezTo>
                  <a:cubicBezTo>
                    <a:pt x="307" y="6861"/>
                    <a:pt x="329" y="6834"/>
                    <a:pt x="355" y="6812"/>
                  </a:cubicBezTo>
                  <a:cubicBezTo>
                    <a:pt x="463" y="7580"/>
                    <a:pt x="587" y="8349"/>
                    <a:pt x="640" y="9123"/>
                  </a:cubicBezTo>
                  <a:cubicBezTo>
                    <a:pt x="684" y="9692"/>
                    <a:pt x="726" y="10261"/>
                    <a:pt x="774" y="10826"/>
                  </a:cubicBezTo>
                  <a:cubicBezTo>
                    <a:pt x="710" y="10836"/>
                    <a:pt x="640" y="10841"/>
                    <a:pt x="575" y="10853"/>
                  </a:cubicBezTo>
                  <a:cubicBezTo>
                    <a:pt x="796" y="12797"/>
                    <a:pt x="1016" y="14741"/>
                    <a:pt x="1237" y="16692"/>
                  </a:cubicBezTo>
                  <a:cubicBezTo>
                    <a:pt x="1237" y="17218"/>
                    <a:pt x="1225" y="17746"/>
                    <a:pt x="1220" y="18272"/>
                  </a:cubicBezTo>
                  <a:cubicBezTo>
                    <a:pt x="1199" y="19598"/>
                    <a:pt x="1398" y="20791"/>
                    <a:pt x="1790" y="22021"/>
                  </a:cubicBezTo>
                  <a:cubicBezTo>
                    <a:pt x="1812" y="22194"/>
                    <a:pt x="1827" y="22360"/>
                    <a:pt x="1849" y="22526"/>
                  </a:cubicBezTo>
                  <a:cubicBezTo>
                    <a:pt x="1902" y="22580"/>
                    <a:pt x="1892" y="22854"/>
                    <a:pt x="1892" y="22854"/>
                  </a:cubicBezTo>
                  <a:cubicBezTo>
                    <a:pt x="2005" y="22715"/>
                    <a:pt x="2268" y="22413"/>
                    <a:pt x="2429" y="22306"/>
                  </a:cubicBezTo>
                  <a:cubicBezTo>
                    <a:pt x="2632" y="22436"/>
                    <a:pt x="2874" y="22504"/>
                    <a:pt x="3166" y="22504"/>
                  </a:cubicBezTo>
                  <a:cubicBezTo>
                    <a:pt x="3246" y="22504"/>
                    <a:pt x="3330" y="22499"/>
                    <a:pt x="3417" y="22489"/>
                  </a:cubicBezTo>
                  <a:cubicBezTo>
                    <a:pt x="3520" y="22462"/>
                    <a:pt x="3627" y="22445"/>
                    <a:pt x="3746" y="22430"/>
                  </a:cubicBezTo>
                  <a:cubicBezTo>
                    <a:pt x="3767" y="22360"/>
                    <a:pt x="3778" y="22258"/>
                    <a:pt x="3821" y="22247"/>
                  </a:cubicBezTo>
                  <a:cubicBezTo>
                    <a:pt x="3844" y="22239"/>
                    <a:pt x="3865" y="22236"/>
                    <a:pt x="3885" y="22236"/>
                  </a:cubicBezTo>
                  <a:cubicBezTo>
                    <a:pt x="3979" y="22236"/>
                    <a:pt x="4021" y="22317"/>
                    <a:pt x="4030" y="22424"/>
                  </a:cubicBezTo>
                  <a:cubicBezTo>
                    <a:pt x="4197" y="22435"/>
                    <a:pt x="4314" y="22494"/>
                    <a:pt x="4299" y="22687"/>
                  </a:cubicBezTo>
                  <a:cubicBezTo>
                    <a:pt x="4317" y="22687"/>
                    <a:pt x="4334" y="22686"/>
                    <a:pt x="4351" y="22686"/>
                  </a:cubicBezTo>
                  <a:cubicBezTo>
                    <a:pt x="4512" y="22686"/>
                    <a:pt x="4621" y="22736"/>
                    <a:pt x="4572" y="22945"/>
                  </a:cubicBezTo>
                  <a:cubicBezTo>
                    <a:pt x="4635" y="22919"/>
                    <a:pt x="4690" y="22908"/>
                    <a:pt x="4740" y="22908"/>
                  </a:cubicBezTo>
                  <a:cubicBezTo>
                    <a:pt x="4917" y="22908"/>
                    <a:pt x="5019" y="23056"/>
                    <a:pt x="5100" y="23241"/>
                  </a:cubicBezTo>
                  <a:lnTo>
                    <a:pt x="5078" y="23219"/>
                  </a:lnTo>
                  <a:lnTo>
                    <a:pt x="5078" y="23219"/>
                  </a:lnTo>
                  <a:cubicBezTo>
                    <a:pt x="5502" y="24347"/>
                    <a:pt x="6727" y="24111"/>
                    <a:pt x="7500" y="24649"/>
                  </a:cubicBezTo>
                  <a:cubicBezTo>
                    <a:pt x="8000" y="24991"/>
                    <a:pt x="8505" y="25121"/>
                    <a:pt x="9002" y="25121"/>
                  </a:cubicBezTo>
                  <a:cubicBezTo>
                    <a:pt x="9835" y="25121"/>
                    <a:pt x="10642" y="24755"/>
                    <a:pt x="11353" y="24411"/>
                  </a:cubicBezTo>
                  <a:cubicBezTo>
                    <a:pt x="11735" y="24226"/>
                    <a:pt x="12008" y="24110"/>
                    <a:pt x="12248" y="24110"/>
                  </a:cubicBezTo>
                  <a:cubicBezTo>
                    <a:pt x="12510" y="24110"/>
                    <a:pt x="12734" y="24248"/>
                    <a:pt x="13023" y="24584"/>
                  </a:cubicBezTo>
                  <a:cubicBezTo>
                    <a:pt x="13114" y="24691"/>
                    <a:pt x="13216" y="24788"/>
                    <a:pt x="13324" y="24879"/>
                  </a:cubicBezTo>
                  <a:cubicBezTo>
                    <a:pt x="13647" y="25159"/>
                    <a:pt x="14022" y="25385"/>
                    <a:pt x="14361" y="25648"/>
                  </a:cubicBezTo>
                  <a:cubicBezTo>
                    <a:pt x="14463" y="25636"/>
                    <a:pt x="14559" y="25599"/>
                    <a:pt x="14656" y="25556"/>
                  </a:cubicBezTo>
                  <a:cubicBezTo>
                    <a:pt x="14869" y="25460"/>
                    <a:pt x="15076" y="25329"/>
                    <a:pt x="15313" y="25329"/>
                  </a:cubicBezTo>
                  <a:cubicBezTo>
                    <a:pt x="15368" y="25329"/>
                    <a:pt x="15425" y="25336"/>
                    <a:pt x="15484" y="25353"/>
                  </a:cubicBezTo>
                  <a:cubicBezTo>
                    <a:pt x="15414" y="24917"/>
                    <a:pt x="15623" y="24676"/>
                    <a:pt x="16032" y="24562"/>
                  </a:cubicBezTo>
                  <a:cubicBezTo>
                    <a:pt x="16317" y="23654"/>
                    <a:pt x="15844" y="22682"/>
                    <a:pt x="16310" y="21780"/>
                  </a:cubicBezTo>
                  <a:cubicBezTo>
                    <a:pt x="16489" y="21441"/>
                    <a:pt x="16626" y="21103"/>
                    <a:pt x="16893" y="21103"/>
                  </a:cubicBezTo>
                  <a:cubicBezTo>
                    <a:pt x="17017" y="21103"/>
                    <a:pt x="17169" y="21175"/>
                    <a:pt x="17366" y="21353"/>
                  </a:cubicBezTo>
                  <a:lnTo>
                    <a:pt x="17366" y="21353"/>
                  </a:lnTo>
                  <a:cubicBezTo>
                    <a:pt x="17363" y="21352"/>
                    <a:pt x="17361" y="21350"/>
                    <a:pt x="17359" y="21349"/>
                  </a:cubicBezTo>
                  <a:lnTo>
                    <a:pt x="17359" y="21349"/>
                  </a:lnTo>
                  <a:lnTo>
                    <a:pt x="17386" y="21371"/>
                  </a:lnTo>
                  <a:cubicBezTo>
                    <a:pt x="17379" y="21365"/>
                    <a:pt x="17372" y="21359"/>
                    <a:pt x="17366" y="21353"/>
                  </a:cubicBezTo>
                  <a:lnTo>
                    <a:pt x="17366" y="21353"/>
                  </a:lnTo>
                  <a:cubicBezTo>
                    <a:pt x="17532" y="21439"/>
                    <a:pt x="17688" y="21498"/>
                    <a:pt x="17806" y="21498"/>
                  </a:cubicBezTo>
                  <a:cubicBezTo>
                    <a:pt x="17987" y="21498"/>
                    <a:pt x="18078" y="21360"/>
                    <a:pt x="17981" y="20969"/>
                  </a:cubicBezTo>
                  <a:cubicBezTo>
                    <a:pt x="17837" y="20362"/>
                    <a:pt x="18003" y="19905"/>
                    <a:pt x="18427" y="19502"/>
                  </a:cubicBezTo>
                  <a:cubicBezTo>
                    <a:pt x="18433" y="19077"/>
                    <a:pt x="18599" y="18755"/>
                    <a:pt x="18997" y="18572"/>
                  </a:cubicBezTo>
                  <a:lnTo>
                    <a:pt x="19035" y="18508"/>
                  </a:lnTo>
                  <a:cubicBezTo>
                    <a:pt x="19169" y="18428"/>
                    <a:pt x="19298" y="18346"/>
                    <a:pt x="19432" y="18266"/>
                  </a:cubicBezTo>
                  <a:cubicBezTo>
                    <a:pt x="20726" y="18036"/>
                    <a:pt x="22221" y="16434"/>
                    <a:pt x="22377" y="15140"/>
                  </a:cubicBezTo>
                  <a:cubicBezTo>
                    <a:pt x="22397" y="14973"/>
                    <a:pt x="22419" y="14801"/>
                    <a:pt x="22446" y="14629"/>
                  </a:cubicBezTo>
                  <a:cubicBezTo>
                    <a:pt x="22521" y="14113"/>
                    <a:pt x="22618" y="13603"/>
                    <a:pt x="22699" y="13092"/>
                  </a:cubicBezTo>
                  <a:cubicBezTo>
                    <a:pt x="22280" y="12529"/>
                    <a:pt x="22816" y="11621"/>
                    <a:pt x="22172" y="11078"/>
                  </a:cubicBezTo>
                  <a:cubicBezTo>
                    <a:pt x="22156" y="10680"/>
                    <a:pt x="22139" y="10347"/>
                    <a:pt x="22145" y="10068"/>
                  </a:cubicBezTo>
                  <a:cubicBezTo>
                    <a:pt x="22199" y="9982"/>
                    <a:pt x="22248" y="9901"/>
                    <a:pt x="22268" y="9821"/>
                  </a:cubicBezTo>
                  <a:cubicBezTo>
                    <a:pt x="22355" y="9504"/>
                    <a:pt x="22409" y="9192"/>
                    <a:pt x="22435" y="8881"/>
                  </a:cubicBezTo>
                  <a:cubicBezTo>
                    <a:pt x="22446" y="8870"/>
                    <a:pt x="22446" y="8865"/>
                    <a:pt x="22451" y="8859"/>
                  </a:cubicBezTo>
                  <a:cubicBezTo>
                    <a:pt x="22451" y="8843"/>
                    <a:pt x="22972" y="8741"/>
                    <a:pt x="22972" y="8725"/>
                  </a:cubicBezTo>
                  <a:cubicBezTo>
                    <a:pt x="23064" y="7570"/>
                    <a:pt x="22295" y="6528"/>
                    <a:pt x="22139" y="5400"/>
                  </a:cubicBezTo>
                  <a:cubicBezTo>
                    <a:pt x="22027" y="4771"/>
                    <a:pt x="21973" y="4132"/>
                    <a:pt x="21887" y="3498"/>
                  </a:cubicBezTo>
                  <a:cubicBezTo>
                    <a:pt x="21849" y="3202"/>
                    <a:pt x="21802" y="2907"/>
                    <a:pt x="21747" y="2611"/>
                  </a:cubicBezTo>
                  <a:cubicBezTo>
                    <a:pt x="21693" y="2423"/>
                    <a:pt x="21673" y="2241"/>
                    <a:pt x="21651" y="2069"/>
                  </a:cubicBezTo>
                  <a:cubicBezTo>
                    <a:pt x="21597" y="1746"/>
                    <a:pt x="21544" y="1424"/>
                    <a:pt x="21500" y="1102"/>
                  </a:cubicBezTo>
                  <a:cubicBezTo>
                    <a:pt x="21425" y="876"/>
                    <a:pt x="21383" y="598"/>
                    <a:pt x="21194" y="543"/>
                  </a:cubicBezTo>
                  <a:cubicBezTo>
                    <a:pt x="21178" y="355"/>
                    <a:pt x="21194" y="178"/>
                    <a:pt x="21232" y="17"/>
                  </a:cubicBezTo>
                  <a:cubicBezTo>
                    <a:pt x="21200" y="11"/>
                    <a:pt x="21167" y="1"/>
                    <a:pt x="2113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54"/>
            <p:cNvSpPr/>
            <p:nvPr/>
          </p:nvSpPr>
          <p:spPr>
            <a:xfrm>
              <a:off x="5929025" y="1330075"/>
              <a:ext cx="820225" cy="710775"/>
            </a:xfrm>
            <a:custGeom>
              <a:avLst/>
              <a:gdLst/>
              <a:ahLst/>
              <a:cxnLst/>
              <a:rect l="l" t="t" r="r" b="b"/>
              <a:pathLst>
                <a:path w="32809" h="28431" extrusionOk="0">
                  <a:moveTo>
                    <a:pt x="27044" y="1"/>
                  </a:moveTo>
                  <a:cubicBezTo>
                    <a:pt x="26840" y="1"/>
                    <a:pt x="26642" y="53"/>
                    <a:pt x="26448" y="102"/>
                  </a:cubicBezTo>
                  <a:cubicBezTo>
                    <a:pt x="26394" y="118"/>
                    <a:pt x="26340" y="135"/>
                    <a:pt x="26287" y="145"/>
                  </a:cubicBezTo>
                  <a:cubicBezTo>
                    <a:pt x="25851" y="253"/>
                    <a:pt x="25417" y="382"/>
                    <a:pt x="24998" y="511"/>
                  </a:cubicBezTo>
                  <a:cubicBezTo>
                    <a:pt x="24051" y="790"/>
                    <a:pt x="23155" y="1059"/>
                    <a:pt x="22263" y="1085"/>
                  </a:cubicBezTo>
                  <a:cubicBezTo>
                    <a:pt x="19980" y="1156"/>
                    <a:pt x="18829" y="2590"/>
                    <a:pt x="17723" y="3970"/>
                  </a:cubicBezTo>
                  <a:lnTo>
                    <a:pt x="17637" y="4077"/>
                  </a:lnTo>
                  <a:cubicBezTo>
                    <a:pt x="17106" y="4739"/>
                    <a:pt x="16778" y="5507"/>
                    <a:pt x="16461" y="6249"/>
                  </a:cubicBezTo>
                  <a:cubicBezTo>
                    <a:pt x="16005" y="7328"/>
                    <a:pt x="15569" y="8349"/>
                    <a:pt x="14542" y="8939"/>
                  </a:cubicBezTo>
                  <a:cubicBezTo>
                    <a:pt x="14237" y="9111"/>
                    <a:pt x="14065" y="9460"/>
                    <a:pt x="14103" y="9820"/>
                  </a:cubicBezTo>
                  <a:cubicBezTo>
                    <a:pt x="14140" y="10137"/>
                    <a:pt x="14339" y="10385"/>
                    <a:pt x="14613" y="10471"/>
                  </a:cubicBezTo>
                  <a:cubicBezTo>
                    <a:pt x="14973" y="10578"/>
                    <a:pt x="15005" y="10702"/>
                    <a:pt x="15032" y="11282"/>
                  </a:cubicBezTo>
                  <a:cubicBezTo>
                    <a:pt x="15043" y="11588"/>
                    <a:pt x="15058" y="11937"/>
                    <a:pt x="15214" y="12265"/>
                  </a:cubicBezTo>
                  <a:cubicBezTo>
                    <a:pt x="15284" y="12416"/>
                    <a:pt x="15355" y="12631"/>
                    <a:pt x="15295" y="12792"/>
                  </a:cubicBezTo>
                  <a:cubicBezTo>
                    <a:pt x="15226" y="12958"/>
                    <a:pt x="15016" y="13076"/>
                    <a:pt x="14849" y="13147"/>
                  </a:cubicBezTo>
                  <a:cubicBezTo>
                    <a:pt x="14393" y="13334"/>
                    <a:pt x="14022" y="13662"/>
                    <a:pt x="13721" y="14139"/>
                  </a:cubicBezTo>
                  <a:cubicBezTo>
                    <a:pt x="13211" y="14945"/>
                    <a:pt x="12394" y="15150"/>
                    <a:pt x="11443" y="15381"/>
                  </a:cubicBezTo>
                  <a:cubicBezTo>
                    <a:pt x="10815" y="15537"/>
                    <a:pt x="10170" y="15698"/>
                    <a:pt x="9585" y="16053"/>
                  </a:cubicBezTo>
                  <a:cubicBezTo>
                    <a:pt x="8876" y="15714"/>
                    <a:pt x="8160" y="15547"/>
                    <a:pt x="7398" y="15547"/>
                  </a:cubicBezTo>
                  <a:cubicBezTo>
                    <a:pt x="5883" y="15547"/>
                    <a:pt x="4438" y="16251"/>
                    <a:pt x="3278" y="16815"/>
                  </a:cubicBezTo>
                  <a:cubicBezTo>
                    <a:pt x="2724" y="17089"/>
                    <a:pt x="2343" y="17595"/>
                    <a:pt x="2262" y="18168"/>
                  </a:cubicBezTo>
                  <a:cubicBezTo>
                    <a:pt x="2182" y="18728"/>
                    <a:pt x="2385" y="19271"/>
                    <a:pt x="2821" y="19663"/>
                  </a:cubicBezTo>
                  <a:cubicBezTo>
                    <a:pt x="3530" y="20302"/>
                    <a:pt x="3551" y="20903"/>
                    <a:pt x="2886" y="21741"/>
                  </a:cubicBezTo>
                  <a:cubicBezTo>
                    <a:pt x="2192" y="22611"/>
                    <a:pt x="1440" y="23397"/>
                    <a:pt x="656" y="24074"/>
                  </a:cubicBezTo>
                  <a:cubicBezTo>
                    <a:pt x="414" y="24282"/>
                    <a:pt x="161" y="24535"/>
                    <a:pt x="0" y="24847"/>
                  </a:cubicBezTo>
                  <a:cubicBezTo>
                    <a:pt x="37" y="24847"/>
                    <a:pt x="76" y="24852"/>
                    <a:pt x="108" y="24863"/>
                  </a:cubicBezTo>
                  <a:cubicBezTo>
                    <a:pt x="263" y="24900"/>
                    <a:pt x="387" y="25008"/>
                    <a:pt x="457" y="25142"/>
                  </a:cubicBezTo>
                  <a:cubicBezTo>
                    <a:pt x="312" y="25443"/>
                    <a:pt x="307" y="25765"/>
                    <a:pt x="484" y="26174"/>
                  </a:cubicBezTo>
                  <a:cubicBezTo>
                    <a:pt x="650" y="26564"/>
                    <a:pt x="890" y="26676"/>
                    <a:pt x="1149" y="26676"/>
                  </a:cubicBezTo>
                  <a:cubicBezTo>
                    <a:pt x="1425" y="26676"/>
                    <a:pt x="1723" y="26549"/>
                    <a:pt x="1978" y="26496"/>
                  </a:cubicBezTo>
                  <a:cubicBezTo>
                    <a:pt x="4755" y="25948"/>
                    <a:pt x="7510" y="25314"/>
                    <a:pt x="10294" y="24783"/>
                  </a:cubicBezTo>
                  <a:cubicBezTo>
                    <a:pt x="10554" y="24734"/>
                    <a:pt x="10869" y="24562"/>
                    <a:pt x="11175" y="24562"/>
                  </a:cubicBezTo>
                  <a:cubicBezTo>
                    <a:pt x="11242" y="24562"/>
                    <a:pt x="11308" y="24570"/>
                    <a:pt x="11373" y="24589"/>
                  </a:cubicBezTo>
                  <a:cubicBezTo>
                    <a:pt x="11792" y="24545"/>
                    <a:pt x="12206" y="24471"/>
                    <a:pt x="12615" y="24384"/>
                  </a:cubicBezTo>
                  <a:cubicBezTo>
                    <a:pt x="12615" y="24364"/>
                    <a:pt x="12608" y="24342"/>
                    <a:pt x="12608" y="24320"/>
                  </a:cubicBezTo>
                  <a:lnTo>
                    <a:pt x="21844" y="22423"/>
                  </a:lnTo>
                  <a:cubicBezTo>
                    <a:pt x="21859" y="22418"/>
                    <a:pt x="21871" y="22413"/>
                    <a:pt x="21886" y="22413"/>
                  </a:cubicBezTo>
                  <a:cubicBezTo>
                    <a:pt x="21956" y="22397"/>
                    <a:pt x="22021" y="22386"/>
                    <a:pt x="22091" y="22370"/>
                  </a:cubicBezTo>
                  <a:cubicBezTo>
                    <a:pt x="22102" y="22483"/>
                    <a:pt x="22117" y="22584"/>
                    <a:pt x="22139" y="22681"/>
                  </a:cubicBezTo>
                  <a:cubicBezTo>
                    <a:pt x="22719" y="23584"/>
                    <a:pt x="23703" y="24255"/>
                    <a:pt x="24589" y="24808"/>
                  </a:cubicBezTo>
                  <a:cubicBezTo>
                    <a:pt x="25239" y="25217"/>
                    <a:pt x="25970" y="25743"/>
                    <a:pt x="26733" y="26040"/>
                  </a:cubicBezTo>
                  <a:cubicBezTo>
                    <a:pt x="26749" y="26045"/>
                    <a:pt x="26765" y="26050"/>
                    <a:pt x="26781" y="26055"/>
                  </a:cubicBezTo>
                  <a:cubicBezTo>
                    <a:pt x="26926" y="26098"/>
                    <a:pt x="27071" y="26142"/>
                    <a:pt x="27217" y="26184"/>
                  </a:cubicBezTo>
                  <a:cubicBezTo>
                    <a:pt x="27318" y="26211"/>
                    <a:pt x="27420" y="26233"/>
                    <a:pt x="27527" y="26244"/>
                  </a:cubicBezTo>
                  <a:cubicBezTo>
                    <a:pt x="27576" y="26249"/>
                    <a:pt x="27614" y="26281"/>
                    <a:pt x="27636" y="26318"/>
                  </a:cubicBezTo>
                  <a:cubicBezTo>
                    <a:pt x="28860" y="26700"/>
                    <a:pt x="30069" y="27114"/>
                    <a:pt x="31192" y="27699"/>
                  </a:cubicBezTo>
                  <a:cubicBezTo>
                    <a:pt x="31390" y="27801"/>
                    <a:pt x="31551" y="27860"/>
                    <a:pt x="31680" y="27893"/>
                  </a:cubicBezTo>
                  <a:cubicBezTo>
                    <a:pt x="31819" y="28049"/>
                    <a:pt x="31955" y="28220"/>
                    <a:pt x="32072" y="28425"/>
                  </a:cubicBezTo>
                  <a:lnTo>
                    <a:pt x="32077" y="28430"/>
                  </a:lnTo>
                  <a:cubicBezTo>
                    <a:pt x="32518" y="28334"/>
                    <a:pt x="32701" y="27952"/>
                    <a:pt x="32808" y="27630"/>
                  </a:cubicBezTo>
                  <a:lnTo>
                    <a:pt x="32808" y="27630"/>
                  </a:lnTo>
                  <a:cubicBezTo>
                    <a:pt x="32685" y="27651"/>
                    <a:pt x="32551" y="27667"/>
                    <a:pt x="32411" y="27667"/>
                  </a:cubicBezTo>
                  <a:lnTo>
                    <a:pt x="32406" y="27667"/>
                  </a:lnTo>
                  <a:cubicBezTo>
                    <a:pt x="32347" y="27667"/>
                    <a:pt x="32293" y="27657"/>
                    <a:pt x="32238" y="27640"/>
                  </a:cubicBezTo>
                  <a:cubicBezTo>
                    <a:pt x="32298" y="27501"/>
                    <a:pt x="32347" y="27329"/>
                    <a:pt x="32406" y="27136"/>
                  </a:cubicBezTo>
                  <a:cubicBezTo>
                    <a:pt x="32347" y="27071"/>
                    <a:pt x="32238" y="26953"/>
                    <a:pt x="32245" y="26947"/>
                  </a:cubicBezTo>
                  <a:cubicBezTo>
                    <a:pt x="32545" y="26635"/>
                    <a:pt x="32690" y="26323"/>
                    <a:pt x="32739" y="26001"/>
                  </a:cubicBezTo>
                  <a:cubicBezTo>
                    <a:pt x="32761" y="25879"/>
                    <a:pt x="32766" y="25750"/>
                    <a:pt x="32761" y="25621"/>
                  </a:cubicBezTo>
                  <a:cubicBezTo>
                    <a:pt x="32739" y="25041"/>
                    <a:pt x="32496" y="24449"/>
                    <a:pt x="32389" y="23863"/>
                  </a:cubicBezTo>
                  <a:cubicBezTo>
                    <a:pt x="32250" y="23112"/>
                    <a:pt x="32035" y="21957"/>
                    <a:pt x="31879" y="21005"/>
                  </a:cubicBezTo>
                  <a:cubicBezTo>
                    <a:pt x="31896" y="20737"/>
                    <a:pt x="31928" y="20506"/>
                    <a:pt x="31992" y="20313"/>
                  </a:cubicBezTo>
                  <a:lnTo>
                    <a:pt x="31960" y="20313"/>
                  </a:lnTo>
                  <a:cubicBezTo>
                    <a:pt x="31901" y="20313"/>
                    <a:pt x="31847" y="20302"/>
                    <a:pt x="31794" y="20286"/>
                  </a:cubicBezTo>
                  <a:cubicBezTo>
                    <a:pt x="31643" y="19110"/>
                    <a:pt x="31556" y="17927"/>
                    <a:pt x="31626" y="16730"/>
                  </a:cubicBezTo>
                  <a:cubicBezTo>
                    <a:pt x="31653" y="16273"/>
                    <a:pt x="31658" y="15815"/>
                    <a:pt x="31594" y="15371"/>
                  </a:cubicBezTo>
                  <a:cubicBezTo>
                    <a:pt x="31600" y="15354"/>
                    <a:pt x="31611" y="15338"/>
                    <a:pt x="31621" y="15327"/>
                  </a:cubicBezTo>
                  <a:cubicBezTo>
                    <a:pt x="31605" y="15322"/>
                    <a:pt x="31594" y="15311"/>
                    <a:pt x="31578" y="15306"/>
                  </a:cubicBezTo>
                  <a:cubicBezTo>
                    <a:pt x="31541" y="15048"/>
                    <a:pt x="31471" y="14801"/>
                    <a:pt x="31368" y="14553"/>
                  </a:cubicBezTo>
                  <a:cubicBezTo>
                    <a:pt x="31036" y="14365"/>
                    <a:pt x="31020" y="14070"/>
                    <a:pt x="31090" y="13742"/>
                  </a:cubicBezTo>
                  <a:cubicBezTo>
                    <a:pt x="30182" y="12738"/>
                    <a:pt x="30627" y="11421"/>
                    <a:pt x="30299" y="10283"/>
                  </a:cubicBezTo>
                  <a:cubicBezTo>
                    <a:pt x="30036" y="10191"/>
                    <a:pt x="30026" y="9971"/>
                    <a:pt x="30026" y="9745"/>
                  </a:cubicBezTo>
                  <a:cubicBezTo>
                    <a:pt x="30023" y="9745"/>
                    <a:pt x="30019" y="9745"/>
                    <a:pt x="30016" y="9745"/>
                  </a:cubicBezTo>
                  <a:cubicBezTo>
                    <a:pt x="29012" y="9745"/>
                    <a:pt x="29257" y="8986"/>
                    <a:pt x="29230" y="8397"/>
                  </a:cubicBezTo>
                  <a:cubicBezTo>
                    <a:pt x="28548" y="7484"/>
                    <a:pt x="28226" y="6485"/>
                    <a:pt x="28527" y="5346"/>
                  </a:cubicBezTo>
                  <a:cubicBezTo>
                    <a:pt x="28764" y="4437"/>
                    <a:pt x="28162" y="3658"/>
                    <a:pt x="28156" y="2788"/>
                  </a:cubicBezTo>
                  <a:cubicBezTo>
                    <a:pt x="27721" y="2439"/>
                    <a:pt x="27517" y="1875"/>
                    <a:pt x="27485" y="1429"/>
                  </a:cubicBezTo>
                  <a:cubicBezTo>
                    <a:pt x="27468" y="930"/>
                    <a:pt x="27527" y="564"/>
                    <a:pt x="27721" y="286"/>
                  </a:cubicBezTo>
                  <a:cubicBezTo>
                    <a:pt x="27710" y="274"/>
                    <a:pt x="27705" y="264"/>
                    <a:pt x="27694" y="253"/>
                  </a:cubicBezTo>
                  <a:cubicBezTo>
                    <a:pt x="27576" y="140"/>
                    <a:pt x="27371" y="1"/>
                    <a:pt x="2704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54"/>
            <p:cNvSpPr/>
            <p:nvPr/>
          </p:nvSpPr>
          <p:spPr>
            <a:xfrm>
              <a:off x="5840500" y="1889325"/>
              <a:ext cx="769600" cy="507500"/>
            </a:xfrm>
            <a:custGeom>
              <a:avLst/>
              <a:gdLst/>
              <a:ahLst/>
              <a:cxnLst/>
              <a:rect l="l" t="t" r="r" b="b"/>
              <a:pathLst>
                <a:path w="30784" h="20300" extrusionOk="0">
                  <a:moveTo>
                    <a:pt x="25632" y="0"/>
                  </a:moveTo>
                  <a:cubicBezTo>
                    <a:pt x="25562" y="16"/>
                    <a:pt x="25497" y="27"/>
                    <a:pt x="25427" y="43"/>
                  </a:cubicBezTo>
                  <a:cubicBezTo>
                    <a:pt x="25412" y="43"/>
                    <a:pt x="25400" y="48"/>
                    <a:pt x="25385" y="53"/>
                  </a:cubicBezTo>
                  <a:lnTo>
                    <a:pt x="16149" y="1950"/>
                  </a:lnTo>
                  <a:cubicBezTo>
                    <a:pt x="16149" y="1972"/>
                    <a:pt x="16156" y="1994"/>
                    <a:pt x="16156" y="2014"/>
                  </a:cubicBezTo>
                  <a:cubicBezTo>
                    <a:pt x="15747" y="2101"/>
                    <a:pt x="15333" y="2175"/>
                    <a:pt x="14914" y="2219"/>
                  </a:cubicBezTo>
                  <a:cubicBezTo>
                    <a:pt x="14849" y="2200"/>
                    <a:pt x="14783" y="2192"/>
                    <a:pt x="14716" y="2192"/>
                  </a:cubicBezTo>
                  <a:cubicBezTo>
                    <a:pt x="14410" y="2192"/>
                    <a:pt x="14095" y="2364"/>
                    <a:pt x="13835" y="2413"/>
                  </a:cubicBezTo>
                  <a:cubicBezTo>
                    <a:pt x="11051" y="2944"/>
                    <a:pt x="8296" y="3578"/>
                    <a:pt x="5519" y="4126"/>
                  </a:cubicBezTo>
                  <a:cubicBezTo>
                    <a:pt x="5264" y="4179"/>
                    <a:pt x="4966" y="4306"/>
                    <a:pt x="4690" y="4306"/>
                  </a:cubicBezTo>
                  <a:cubicBezTo>
                    <a:pt x="4431" y="4306"/>
                    <a:pt x="4191" y="4194"/>
                    <a:pt x="4025" y="3804"/>
                  </a:cubicBezTo>
                  <a:cubicBezTo>
                    <a:pt x="3848" y="3395"/>
                    <a:pt x="3853" y="3073"/>
                    <a:pt x="3998" y="2772"/>
                  </a:cubicBezTo>
                  <a:cubicBezTo>
                    <a:pt x="3928" y="2638"/>
                    <a:pt x="3804" y="2530"/>
                    <a:pt x="3649" y="2493"/>
                  </a:cubicBezTo>
                  <a:cubicBezTo>
                    <a:pt x="3617" y="2482"/>
                    <a:pt x="3578" y="2477"/>
                    <a:pt x="3541" y="2477"/>
                  </a:cubicBezTo>
                  <a:lnTo>
                    <a:pt x="3526" y="2477"/>
                  </a:lnTo>
                  <a:cubicBezTo>
                    <a:pt x="3337" y="2477"/>
                    <a:pt x="3166" y="2574"/>
                    <a:pt x="3063" y="2735"/>
                  </a:cubicBezTo>
                  <a:cubicBezTo>
                    <a:pt x="2779" y="3212"/>
                    <a:pt x="2403" y="3385"/>
                    <a:pt x="1999" y="3573"/>
                  </a:cubicBezTo>
                  <a:cubicBezTo>
                    <a:pt x="1699" y="3707"/>
                    <a:pt x="1381" y="3852"/>
                    <a:pt x="1124" y="4115"/>
                  </a:cubicBezTo>
                  <a:cubicBezTo>
                    <a:pt x="1059" y="4186"/>
                    <a:pt x="984" y="4250"/>
                    <a:pt x="915" y="4320"/>
                  </a:cubicBezTo>
                  <a:cubicBezTo>
                    <a:pt x="603" y="4605"/>
                    <a:pt x="194" y="4985"/>
                    <a:pt x="55" y="5539"/>
                  </a:cubicBezTo>
                  <a:cubicBezTo>
                    <a:pt x="17" y="5700"/>
                    <a:pt x="1" y="5877"/>
                    <a:pt x="17" y="6065"/>
                  </a:cubicBezTo>
                  <a:cubicBezTo>
                    <a:pt x="206" y="6120"/>
                    <a:pt x="248" y="6398"/>
                    <a:pt x="323" y="6624"/>
                  </a:cubicBezTo>
                  <a:cubicBezTo>
                    <a:pt x="367" y="6946"/>
                    <a:pt x="420" y="7268"/>
                    <a:pt x="474" y="7591"/>
                  </a:cubicBezTo>
                  <a:cubicBezTo>
                    <a:pt x="496" y="7763"/>
                    <a:pt x="516" y="7945"/>
                    <a:pt x="570" y="8133"/>
                  </a:cubicBezTo>
                  <a:cubicBezTo>
                    <a:pt x="625" y="8429"/>
                    <a:pt x="672" y="8724"/>
                    <a:pt x="710" y="9020"/>
                  </a:cubicBezTo>
                  <a:cubicBezTo>
                    <a:pt x="796" y="9654"/>
                    <a:pt x="850" y="10293"/>
                    <a:pt x="962" y="10922"/>
                  </a:cubicBezTo>
                  <a:cubicBezTo>
                    <a:pt x="1118" y="12050"/>
                    <a:pt x="1527" y="14225"/>
                    <a:pt x="1656" y="14225"/>
                  </a:cubicBezTo>
                  <a:cubicBezTo>
                    <a:pt x="1704" y="14225"/>
                    <a:pt x="1748" y="14231"/>
                    <a:pt x="1795" y="14247"/>
                  </a:cubicBezTo>
                  <a:cubicBezTo>
                    <a:pt x="2080" y="15956"/>
                    <a:pt x="2381" y="17669"/>
                    <a:pt x="2660" y="19378"/>
                  </a:cubicBezTo>
                  <a:cubicBezTo>
                    <a:pt x="2759" y="19983"/>
                    <a:pt x="2978" y="20300"/>
                    <a:pt x="3516" y="20300"/>
                  </a:cubicBezTo>
                  <a:cubicBezTo>
                    <a:pt x="3628" y="20300"/>
                    <a:pt x="3754" y="20286"/>
                    <a:pt x="3896" y="20258"/>
                  </a:cubicBezTo>
                  <a:cubicBezTo>
                    <a:pt x="5212" y="20000"/>
                    <a:pt x="6539" y="19807"/>
                    <a:pt x="7860" y="19614"/>
                  </a:cubicBezTo>
                  <a:cubicBezTo>
                    <a:pt x="7898" y="19630"/>
                    <a:pt x="7930" y="19641"/>
                    <a:pt x="7969" y="19657"/>
                  </a:cubicBezTo>
                  <a:cubicBezTo>
                    <a:pt x="8033" y="19690"/>
                    <a:pt x="8091" y="19727"/>
                    <a:pt x="8150" y="19770"/>
                  </a:cubicBezTo>
                  <a:cubicBezTo>
                    <a:pt x="8183" y="19695"/>
                    <a:pt x="8215" y="19625"/>
                    <a:pt x="8252" y="19554"/>
                  </a:cubicBezTo>
                  <a:cubicBezTo>
                    <a:pt x="8505" y="19517"/>
                    <a:pt x="8758" y="19479"/>
                    <a:pt x="9005" y="19442"/>
                  </a:cubicBezTo>
                  <a:cubicBezTo>
                    <a:pt x="10999" y="19259"/>
                    <a:pt x="12943" y="18852"/>
                    <a:pt x="14887" y="18421"/>
                  </a:cubicBezTo>
                  <a:cubicBezTo>
                    <a:pt x="15274" y="18336"/>
                    <a:pt x="15661" y="18249"/>
                    <a:pt x="16053" y="18163"/>
                  </a:cubicBezTo>
                  <a:cubicBezTo>
                    <a:pt x="16826" y="17992"/>
                    <a:pt x="17606" y="17830"/>
                    <a:pt x="18390" y="17680"/>
                  </a:cubicBezTo>
                  <a:cubicBezTo>
                    <a:pt x="19459" y="17476"/>
                    <a:pt x="20528" y="17240"/>
                    <a:pt x="21597" y="17014"/>
                  </a:cubicBezTo>
                  <a:cubicBezTo>
                    <a:pt x="23134" y="16460"/>
                    <a:pt x="24778" y="16536"/>
                    <a:pt x="26357" y="16229"/>
                  </a:cubicBezTo>
                  <a:cubicBezTo>
                    <a:pt x="26567" y="16192"/>
                    <a:pt x="26808" y="16234"/>
                    <a:pt x="26975" y="16117"/>
                  </a:cubicBezTo>
                  <a:cubicBezTo>
                    <a:pt x="27136" y="16187"/>
                    <a:pt x="27287" y="16288"/>
                    <a:pt x="27410" y="16450"/>
                  </a:cubicBezTo>
                  <a:cubicBezTo>
                    <a:pt x="27534" y="16321"/>
                    <a:pt x="27636" y="16138"/>
                    <a:pt x="27684" y="15869"/>
                  </a:cubicBezTo>
                  <a:cubicBezTo>
                    <a:pt x="27738" y="15552"/>
                    <a:pt x="27835" y="15428"/>
                    <a:pt x="28249" y="15408"/>
                  </a:cubicBezTo>
                  <a:cubicBezTo>
                    <a:pt x="28243" y="15343"/>
                    <a:pt x="28237" y="15284"/>
                    <a:pt x="28232" y="15220"/>
                  </a:cubicBezTo>
                  <a:cubicBezTo>
                    <a:pt x="28221" y="15096"/>
                    <a:pt x="28259" y="14972"/>
                    <a:pt x="28334" y="14870"/>
                  </a:cubicBezTo>
                  <a:cubicBezTo>
                    <a:pt x="28437" y="14870"/>
                    <a:pt x="28544" y="14870"/>
                    <a:pt x="28646" y="14875"/>
                  </a:cubicBezTo>
                  <a:cubicBezTo>
                    <a:pt x="28727" y="14811"/>
                    <a:pt x="28812" y="14746"/>
                    <a:pt x="28903" y="14687"/>
                  </a:cubicBezTo>
                  <a:cubicBezTo>
                    <a:pt x="28909" y="14682"/>
                    <a:pt x="28920" y="14677"/>
                    <a:pt x="28931" y="14672"/>
                  </a:cubicBezTo>
                  <a:cubicBezTo>
                    <a:pt x="29038" y="14602"/>
                    <a:pt x="29151" y="14532"/>
                    <a:pt x="29275" y="14461"/>
                  </a:cubicBezTo>
                  <a:cubicBezTo>
                    <a:pt x="29613" y="14274"/>
                    <a:pt x="29903" y="14032"/>
                    <a:pt x="30128" y="13764"/>
                  </a:cubicBezTo>
                  <a:cubicBezTo>
                    <a:pt x="30171" y="13469"/>
                    <a:pt x="30252" y="13231"/>
                    <a:pt x="30537" y="13075"/>
                  </a:cubicBezTo>
                  <a:cubicBezTo>
                    <a:pt x="30783" y="12426"/>
                    <a:pt x="30730" y="11684"/>
                    <a:pt x="30247" y="10992"/>
                  </a:cubicBezTo>
                  <a:cubicBezTo>
                    <a:pt x="29602" y="10067"/>
                    <a:pt x="28656" y="9170"/>
                    <a:pt x="28484" y="8005"/>
                  </a:cubicBezTo>
                  <a:cubicBezTo>
                    <a:pt x="28420" y="7580"/>
                    <a:pt x="28398" y="7129"/>
                    <a:pt x="28581" y="6725"/>
                  </a:cubicBezTo>
                  <a:cubicBezTo>
                    <a:pt x="28581" y="6725"/>
                    <a:pt x="28586" y="6725"/>
                    <a:pt x="28586" y="6720"/>
                  </a:cubicBezTo>
                  <a:cubicBezTo>
                    <a:pt x="28559" y="6710"/>
                    <a:pt x="28539" y="6700"/>
                    <a:pt x="28533" y="6678"/>
                  </a:cubicBezTo>
                  <a:cubicBezTo>
                    <a:pt x="28490" y="6500"/>
                    <a:pt x="28566" y="6388"/>
                    <a:pt x="28742" y="6345"/>
                  </a:cubicBezTo>
                  <a:lnTo>
                    <a:pt x="28742" y="6345"/>
                  </a:lnTo>
                  <a:cubicBezTo>
                    <a:pt x="28737" y="6388"/>
                    <a:pt x="28737" y="6430"/>
                    <a:pt x="28732" y="6468"/>
                  </a:cubicBezTo>
                  <a:lnTo>
                    <a:pt x="28829" y="6323"/>
                  </a:lnTo>
                  <a:cubicBezTo>
                    <a:pt x="28812" y="6323"/>
                    <a:pt x="28796" y="6323"/>
                    <a:pt x="28775" y="6318"/>
                  </a:cubicBezTo>
                  <a:cubicBezTo>
                    <a:pt x="28839" y="6162"/>
                    <a:pt x="28925" y="6055"/>
                    <a:pt x="29054" y="6033"/>
                  </a:cubicBezTo>
                  <a:cubicBezTo>
                    <a:pt x="29134" y="5926"/>
                    <a:pt x="29221" y="5813"/>
                    <a:pt x="29290" y="5700"/>
                  </a:cubicBezTo>
                  <a:cubicBezTo>
                    <a:pt x="29307" y="5163"/>
                    <a:pt x="29526" y="4652"/>
                    <a:pt x="29731" y="4191"/>
                  </a:cubicBezTo>
                  <a:cubicBezTo>
                    <a:pt x="29752" y="4137"/>
                    <a:pt x="29769" y="4089"/>
                    <a:pt x="29784" y="4040"/>
                  </a:cubicBezTo>
                  <a:cubicBezTo>
                    <a:pt x="29925" y="3879"/>
                    <a:pt x="30096" y="3750"/>
                    <a:pt x="30322" y="3685"/>
                  </a:cubicBezTo>
                  <a:cubicBezTo>
                    <a:pt x="30306" y="3680"/>
                    <a:pt x="30290" y="3675"/>
                    <a:pt x="30274" y="3670"/>
                  </a:cubicBezTo>
                  <a:cubicBezTo>
                    <a:pt x="29511" y="3373"/>
                    <a:pt x="28780" y="2847"/>
                    <a:pt x="28130" y="2438"/>
                  </a:cubicBezTo>
                  <a:cubicBezTo>
                    <a:pt x="27244" y="1885"/>
                    <a:pt x="26260" y="1214"/>
                    <a:pt x="25680" y="311"/>
                  </a:cubicBezTo>
                  <a:cubicBezTo>
                    <a:pt x="25658" y="214"/>
                    <a:pt x="25643" y="113"/>
                    <a:pt x="2563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54"/>
            <p:cNvSpPr/>
            <p:nvPr/>
          </p:nvSpPr>
          <p:spPr>
            <a:xfrm>
              <a:off x="6546025" y="1897500"/>
              <a:ext cx="435050" cy="499100"/>
            </a:xfrm>
            <a:custGeom>
              <a:avLst/>
              <a:gdLst/>
              <a:ahLst/>
              <a:cxnLst/>
              <a:rect l="l" t="t" r="r" b="b"/>
              <a:pathLst>
                <a:path w="17402" h="19964" extrusionOk="0">
                  <a:moveTo>
                    <a:pt x="17401" y="1"/>
                  </a:moveTo>
                  <a:cubicBezTo>
                    <a:pt x="16074" y="1"/>
                    <a:pt x="14746" y="1328"/>
                    <a:pt x="13103" y="1607"/>
                  </a:cubicBezTo>
                  <a:cubicBezTo>
                    <a:pt x="12990" y="1667"/>
                    <a:pt x="12877" y="1736"/>
                    <a:pt x="12765" y="1801"/>
                  </a:cubicBezTo>
                  <a:cubicBezTo>
                    <a:pt x="12195" y="2123"/>
                    <a:pt x="11626" y="2461"/>
                    <a:pt x="10997" y="2719"/>
                  </a:cubicBezTo>
                  <a:cubicBezTo>
                    <a:pt x="10906" y="2783"/>
                    <a:pt x="10820" y="2848"/>
                    <a:pt x="10729" y="2917"/>
                  </a:cubicBezTo>
                  <a:cubicBezTo>
                    <a:pt x="10111" y="3407"/>
                    <a:pt x="9499" y="3998"/>
                    <a:pt x="8654" y="4449"/>
                  </a:cubicBezTo>
                  <a:cubicBezTo>
                    <a:pt x="8564" y="4486"/>
                    <a:pt x="8473" y="4519"/>
                    <a:pt x="8381" y="4551"/>
                  </a:cubicBezTo>
                  <a:cubicBezTo>
                    <a:pt x="8257" y="4610"/>
                    <a:pt x="8139" y="4670"/>
                    <a:pt x="8021" y="4729"/>
                  </a:cubicBezTo>
                  <a:cubicBezTo>
                    <a:pt x="7791" y="4846"/>
                    <a:pt x="7575" y="4970"/>
                    <a:pt x="7404" y="5077"/>
                  </a:cubicBezTo>
                  <a:cubicBezTo>
                    <a:pt x="7323" y="5024"/>
                    <a:pt x="7231" y="4975"/>
                    <a:pt x="7139" y="4938"/>
                  </a:cubicBezTo>
                  <a:cubicBezTo>
                    <a:pt x="6936" y="4776"/>
                    <a:pt x="6846" y="4704"/>
                    <a:pt x="6702" y="4704"/>
                  </a:cubicBezTo>
                  <a:cubicBezTo>
                    <a:pt x="6588" y="4704"/>
                    <a:pt x="6439" y="4750"/>
                    <a:pt x="6172" y="4831"/>
                  </a:cubicBezTo>
                  <a:cubicBezTo>
                    <a:pt x="6060" y="4777"/>
                    <a:pt x="5942" y="4722"/>
                    <a:pt x="5829" y="4670"/>
                  </a:cubicBezTo>
                  <a:cubicBezTo>
                    <a:pt x="4905" y="4256"/>
                    <a:pt x="3938" y="3928"/>
                    <a:pt x="2956" y="3621"/>
                  </a:cubicBezTo>
                  <a:cubicBezTo>
                    <a:pt x="2934" y="3584"/>
                    <a:pt x="2896" y="3552"/>
                    <a:pt x="2847" y="3547"/>
                  </a:cubicBezTo>
                  <a:cubicBezTo>
                    <a:pt x="2740" y="3536"/>
                    <a:pt x="2638" y="3514"/>
                    <a:pt x="2537" y="3487"/>
                  </a:cubicBezTo>
                  <a:cubicBezTo>
                    <a:pt x="2391" y="3445"/>
                    <a:pt x="2246" y="3401"/>
                    <a:pt x="2101" y="3358"/>
                  </a:cubicBezTo>
                  <a:cubicBezTo>
                    <a:pt x="1875" y="3423"/>
                    <a:pt x="1704" y="3552"/>
                    <a:pt x="1563" y="3713"/>
                  </a:cubicBezTo>
                  <a:cubicBezTo>
                    <a:pt x="1548" y="3762"/>
                    <a:pt x="1531" y="3810"/>
                    <a:pt x="1510" y="3864"/>
                  </a:cubicBezTo>
                  <a:cubicBezTo>
                    <a:pt x="1305" y="4325"/>
                    <a:pt x="1086" y="4836"/>
                    <a:pt x="1069" y="5373"/>
                  </a:cubicBezTo>
                  <a:cubicBezTo>
                    <a:pt x="1000" y="5486"/>
                    <a:pt x="913" y="5599"/>
                    <a:pt x="833" y="5706"/>
                  </a:cubicBezTo>
                  <a:cubicBezTo>
                    <a:pt x="704" y="5728"/>
                    <a:pt x="618" y="5835"/>
                    <a:pt x="554" y="5991"/>
                  </a:cubicBezTo>
                  <a:cubicBezTo>
                    <a:pt x="575" y="5996"/>
                    <a:pt x="591" y="5996"/>
                    <a:pt x="608" y="5996"/>
                  </a:cubicBezTo>
                  <a:lnTo>
                    <a:pt x="511" y="6141"/>
                  </a:lnTo>
                  <a:cubicBezTo>
                    <a:pt x="516" y="6103"/>
                    <a:pt x="516" y="6061"/>
                    <a:pt x="521" y="6018"/>
                  </a:cubicBezTo>
                  <a:lnTo>
                    <a:pt x="521" y="6018"/>
                  </a:lnTo>
                  <a:cubicBezTo>
                    <a:pt x="345" y="6061"/>
                    <a:pt x="269" y="6173"/>
                    <a:pt x="312" y="6351"/>
                  </a:cubicBezTo>
                  <a:cubicBezTo>
                    <a:pt x="318" y="6373"/>
                    <a:pt x="338" y="6383"/>
                    <a:pt x="365" y="6393"/>
                  </a:cubicBezTo>
                  <a:cubicBezTo>
                    <a:pt x="365" y="6398"/>
                    <a:pt x="360" y="6398"/>
                    <a:pt x="360" y="6398"/>
                  </a:cubicBezTo>
                  <a:cubicBezTo>
                    <a:pt x="177" y="6802"/>
                    <a:pt x="199" y="7253"/>
                    <a:pt x="263" y="7678"/>
                  </a:cubicBezTo>
                  <a:cubicBezTo>
                    <a:pt x="435" y="8843"/>
                    <a:pt x="1381" y="9740"/>
                    <a:pt x="2026" y="10665"/>
                  </a:cubicBezTo>
                  <a:cubicBezTo>
                    <a:pt x="2509" y="11357"/>
                    <a:pt x="2562" y="12099"/>
                    <a:pt x="2316" y="12748"/>
                  </a:cubicBezTo>
                  <a:cubicBezTo>
                    <a:pt x="2031" y="12904"/>
                    <a:pt x="1950" y="13142"/>
                    <a:pt x="1907" y="13437"/>
                  </a:cubicBezTo>
                  <a:cubicBezTo>
                    <a:pt x="1682" y="13705"/>
                    <a:pt x="1392" y="13947"/>
                    <a:pt x="1054" y="14134"/>
                  </a:cubicBezTo>
                  <a:cubicBezTo>
                    <a:pt x="930" y="14205"/>
                    <a:pt x="817" y="14275"/>
                    <a:pt x="710" y="14345"/>
                  </a:cubicBezTo>
                  <a:cubicBezTo>
                    <a:pt x="699" y="14350"/>
                    <a:pt x="688" y="14355"/>
                    <a:pt x="682" y="14360"/>
                  </a:cubicBezTo>
                  <a:cubicBezTo>
                    <a:pt x="591" y="14419"/>
                    <a:pt x="506" y="14484"/>
                    <a:pt x="425" y="14548"/>
                  </a:cubicBezTo>
                  <a:cubicBezTo>
                    <a:pt x="323" y="14543"/>
                    <a:pt x="216" y="14543"/>
                    <a:pt x="113" y="14543"/>
                  </a:cubicBezTo>
                  <a:cubicBezTo>
                    <a:pt x="38" y="14645"/>
                    <a:pt x="0" y="14769"/>
                    <a:pt x="11" y="14893"/>
                  </a:cubicBezTo>
                  <a:cubicBezTo>
                    <a:pt x="16" y="14957"/>
                    <a:pt x="22" y="15016"/>
                    <a:pt x="28" y="15081"/>
                  </a:cubicBezTo>
                  <a:cubicBezTo>
                    <a:pt x="216" y="16891"/>
                    <a:pt x="1230" y="18019"/>
                    <a:pt x="3117" y="18535"/>
                  </a:cubicBezTo>
                  <a:cubicBezTo>
                    <a:pt x="3207" y="18562"/>
                    <a:pt x="3293" y="18583"/>
                    <a:pt x="3385" y="18605"/>
                  </a:cubicBezTo>
                  <a:cubicBezTo>
                    <a:pt x="4094" y="18782"/>
                    <a:pt x="4411" y="18884"/>
                    <a:pt x="4481" y="19492"/>
                  </a:cubicBezTo>
                  <a:cubicBezTo>
                    <a:pt x="4513" y="19755"/>
                    <a:pt x="4728" y="19953"/>
                    <a:pt x="4997" y="19963"/>
                  </a:cubicBezTo>
                  <a:lnTo>
                    <a:pt x="5012" y="19963"/>
                  </a:lnTo>
                  <a:cubicBezTo>
                    <a:pt x="5270" y="19963"/>
                    <a:pt x="5490" y="19782"/>
                    <a:pt x="5539" y="19529"/>
                  </a:cubicBezTo>
                  <a:cubicBezTo>
                    <a:pt x="5738" y="18454"/>
                    <a:pt x="6318" y="17616"/>
                    <a:pt x="6941" y="16735"/>
                  </a:cubicBezTo>
                  <a:cubicBezTo>
                    <a:pt x="7161" y="16418"/>
                    <a:pt x="7387" y="16095"/>
                    <a:pt x="7597" y="15758"/>
                  </a:cubicBezTo>
                  <a:cubicBezTo>
                    <a:pt x="7972" y="15150"/>
                    <a:pt x="8203" y="14511"/>
                    <a:pt x="8279" y="13866"/>
                  </a:cubicBezTo>
                  <a:cubicBezTo>
                    <a:pt x="8295" y="13759"/>
                    <a:pt x="8300" y="13651"/>
                    <a:pt x="8306" y="13544"/>
                  </a:cubicBezTo>
                  <a:cubicBezTo>
                    <a:pt x="8768" y="11954"/>
                    <a:pt x="9434" y="10627"/>
                    <a:pt x="10137" y="9343"/>
                  </a:cubicBezTo>
                  <a:cubicBezTo>
                    <a:pt x="10213" y="9225"/>
                    <a:pt x="10293" y="9106"/>
                    <a:pt x="10374" y="8989"/>
                  </a:cubicBezTo>
                  <a:cubicBezTo>
                    <a:pt x="11014" y="8064"/>
                    <a:pt x="11717" y="7157"/>
                    <a:pt x="12351" y="6173"/>
                  </a:cubicBezTo>
                  <a:cubicBezTo>
                    <a:pt x="12448" y="6076"/>
                    <a:pt x="12544" y="5979"/>
                    <a:pt x="12641" y="5889"/>
                  </a:cubicBezTo>
                  <a:cubicBezTo>
                    <a:pt x="13302" y="5228"/>
                    <a:pt x="13952" y="4578"/>
                    <a:pt x="14516" y="3928"/>
                  </a:cubicBezTo>
                  <a:cubicBezTo>
                    <a:pt x="14612" y="3852"/>
                    <a:pt x="14709" y="3782"/>
                    <a:pt x="14811" y="3718"/>
                  </a:cubicBezTo>
                  <a:cubicBezTo>
                    <a:pt x="16074" y="3321"/>
                    <a:pt x="17401" y="1994"/>
                    <a:pt x="1740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54"/>
            <p:cNvSpPr/>
            <p:nvPr/>
          </p:nvSpPr>
          <p:spPr>
            <a:xfrm>
              <a:off x="2921275" y="951475"/>
              <a:ext cx="891150" cy="556300"/>
            </a:xfrm>
            <a:custGeom>
              <a:avLst/>
              <a:gdLst/>
              <a:ahLst/>
              <a:cxnLst/>
              <a:rect l="l" t="t" r="r" b="b"/>
              <a:pathLst>
                <a:path w="35646" h="22252" extrusionOk="0">
                  <a:moveTo>
                    <a:pt x="1434" y="0"/>
                  </a:moveTo>
                  <a:cubicBezTo>
                    <a:pt x="1526" y="151"/>
                    <a:pt x="1536" y="370"/>
                    <a:pt x="1504" y="693"/>
                  </a:cubicBezTo>
                  <a:cubicBezTo>
                    <a:pt x="1235" y="3213"/>
                    <a:pt x="1069" y="5738"/>
                    <a:pt x="881" y="8262"/>
                  </a:cubicBezTo>
                  <a:cubicBezTo>
                    <a:pt x="859" y="8547"/>
                    <a:pt x="715" y="8891"/>
                    <a:pt x="1069" y="9105"/>
                  </a:cubicBezTo>
                  <a:lnTo>
                    <a:pt x="1069" y="10503"/>
                  </a:lnTo>
                  <a:cubicBezTo>
                    <a:pt x="317" y="12291"/>
                    <a:pt x="387" y="14161"/>
                    <a:pt x="537" y="16042"/>
                  </a:cubicBezTo>
                  <a:cubicBezTo>
                    <a:pt x="601" y="16305"/>
                    <a:pt x="601" y="16563"/>
                    <a:pt x="564" y="16816"/>
                  </a:cubicBezTo>
                  <a:cubicBezTo>
                    <a:pt x="564" y="16831"/>
                    <a:pt x="559" y="16848"/>
                    <a:pt x="559" y="16863"/>
                  </a:cubicBezTo>
                  <a:cubicBezTo>
                    <a:pt x="537" y="16997"/>
                    <a:pt x="511" y="17131"/>
                    <a:pt x="479" y="17260"/>
                  </a:cubicBezTo>
                  <a:cubicBezTo>
                    <a:pt x="452" y="17379"/>
                    <a:pt x="419" y="17492"/>
                    <a:pt x="392" y="17605"/>
                  </a:cubicBezTo>
                  <a:cubicBezTo>
                    <a:pt x="317" y="17917"/>
                    <a:pt x="247" y="18222"/>
                    <a:pt x="258" y="18539"/>
                  </a:cubicBezTo>
                  <a:cubicBezTo>
                    <a:pt x="189" y="19040"/>
                    <a:pt x="112" y="19533"/>
                    <a:pt x="33" y="20060"/>
                  </a:cubicBezTo>
                  <a:cubicBezTo>
                    <a:pt x="21" y="20065"/>
                    <a:pt x="11" y="20076"/>
                    <a:pt x="0" y="20087"/>
                  </a:cubicBezTo>
                  <a:cubicBezTo>
                    <a:pt x="16" y="20114"/>
                    <a:pt x="27" y="20141"/>
                    <a:pt x="43" y="20168"/>
                  </a:cubicBezTo>
                  <a:cubicBezTo>
                    <a:pt x="134" y="20312"/>
                    <a:pt x="253" y="20446"/>
                    <a:pt x="414" y="20560"/>
                  </a:cubicBezTo>
                  <a:cubicBezTo>
                    <a:pt x="531" y="20400"/>
                    <a:pt x="712" y="20303"/>
                    <a:pt x="1005" y="20303"/>
                  </a:cubicBezTo>
                  <a:cubicBezTo>
                    <a:pt x="1099" y="20303"/>
                    <a:pt x="1204" y="20313"/>
                    <a:pt x="1322" y="20334"/>
                  </a:cubicBezTo>
                  <a:cubicBezTo>
                    <a:pt x="1622" y="20355"/>
                    <a:pt x="1929" y="20372"/>
                    <a:pt x="2230" y="20387"/>
                  </a:cubicBezTo>
                  <a:cubicBezTo>
                    <a:pt x="2386" y="20451"/>
                    <a:pt x="2542" y="20560"/>
                    <a:pt x="2696" y="20570"/>
                  </a:cubicBezTo>
                  <a:cubicBezTo>
                    <a:pt x="6162" y="20758"/>
                    <a:pt x="9621" y="20941"/>
                    <a:pt x="13087" y="21118"/>
                  </a:cubicBezTo>
                  <a:cubicBezTo>
                    <a:pt x="20318" y="21483"/>
                    <a:pt x="27555" y="21844"/>
                    <a:pt x="34790" y="22209"/>
                  </a:cubicBezTo>
                  <a:cubicBezTo>
                    <a:pt x="34978" y="22219"/>
                    <a:pt x="35182" y="22209"/>
                    <a:pt x="35343" y="22251"/>
                  </a:cubicBezTo>
                  <a:cubicBezTo>
                    <a:pt x="35376" y="22236"/>
                    <a:pt x="35403" y="22219"/>
                    <a:pt x="35430" y="22204"/>
                  </a:cubicBezTo>
                  <a:cubicBezTo>
                    <a:pt x="35408" y="22139"/>
                    <a:pt x="35387" y="22063"/>
                    <a:pt x="35365" y="22010"/>
                  </a:cubicBezTo>
                  <a:cubicBezTo>
                    <a:pt x="35338" y="21929"/>
                    <a:pt x="35306" y="21849"/>
                    <a:pt x="35284" y="21763"/>
                  </a:cubicBezTo>
                  <a:cubicBezTo>
                    <a:pt x="35274" y="21730"/>
                    <a:pt x="35269" y="21698"/>
                    <a:pt x="35263" y="21661"/>
                  </a:cubicBezTo>
                  <a:cubicBezTo>
                    <a:pt x="35349" y="21586"/>
                    <a:pt x="35425" y="21510"/>
                    <a:pt x="35489" y="21418"/>
                  </a:cubicBezTo>
                  <a:cubicBezTo>
                    <a:pt x="35467" y="20758"/>
                    <a:pt x="35645" y="20114"/>
                    <a:pt x="35623" y="19469"/>
                  </a:cubicBezTo>
                  <a:cubicBezTo>
                    <a:pt x="35606" y="19410"/>
                    <a:pt x="35596" y="19350"/>
                    <a:pt x="35581" y="19291"/>
                  </a:cubicBezTo>
                  <a:cubicBezTo>
                    <a:pt x="35413" y="18711"/>
                    <a:pt x="35085" y="18169"/>
                    <a:pt x="35016" y="17562"/>
                  </a:cubicBezTo>
                  <a:cubicBezTo>
                    <a:pt x="34833" y="17089"/>
                    <a:pt x="34678" y="16605"/>
                    <a:pt x="34592" y="16079"/>
                  </a:cubicBezTo>
                  <a:cubicBezTo>
                    <a:pt x="34302" y="14317"/>
                    <a:pt x="34478" y="12517"/>
                    <a:pt x="34188" y="10749"/>
                  </a:cubicBezTo>
                  <a:cubicBezTo>
                    <a:pt x="34156" y="10573"/>
                    <a:pt x="34113" y="10406"/>
                    <a:pt x="34059" y="10245"/>
                  </a:cubicBezTo>
                  <a:cubicBezTo>
                    <a:pt x="34054" y="10213"/>
                    <a:pt x="34049" y="10186"/>
                    <a:pt x="34044" y="10159"/>
                  </a:cubicBezTo>
                  <a:lnTo>
                    <a:pt x="33995" y="9960"/>
                  </a:lnTo>
                  <a:cubicBezTo>
                    <a:pt x="33937" y="9708"/>
                    <a:pt x="33888" y="9653"/>
                    <a:pt x="33883" y="9648"/>
                  </a:cubicBezTo>
                  <a:cubicBezTo>
                    <a:pt x="33866" y="9648"/>
                    <a:pt x="33850" y="9643"/>
                    <a:pt x="33828" y="9638"/>
                  </a:cubicBezTo>
                  <a:cubicBezTo>
                    <a:pt x="33732" y="9407"/>
                    <a:pt x="33625" y="9170"/>
                    <a:pt x="33523" y="8929"/>
                  </a:cubicBezTo>
                  <a:cubicBezTo>
                    <a:pt x="33404" y="8735"/>
                    <a:pt x="33340" y="8520"/>
                    <a:pt x="33308" y="8289"/>
                  </a:cubicBezTo>
                  <a:cubicBezTo>
                    <a:pt x="33099" y="7538"/>
                    <a:pt x="32873" y="6801"/>
                    <a:pt x="32846" y="6011"/>
                  </a:cubicBezTo>
                  <a:cubicBezTo>
                    <a:pt x="32787" y="4330"/>
                    <a:pt x="33292" y="2772"/>
                    <a:pt x="33496" y="1139"/>
                  </a:cubicBezTo>
                  <a:lnTo>
                    <a:pt x="33248" y="1139"/>
                  </a:lnTo>
                  <a:cubicBezTo>
                    <a:pt x="33253" y="1118"/>
                    <a:pt x="33260" y="1091"/>
                    <a:pt x="33260" y="1069"/>
                  </a:cubicBezTo>
                  <a:cubicBezTo>
                    <a:pt x="33286" y="854"/>
                    <a:pt x="33442" y="687"/>
                    <a:pt x="33635" y="628"/>
                  </a:cubicBezTo>
                  <a:cubicBezTo>
                    <a:pt x="33592" y="613"/>
                    <a:pt x="33543" y="607"/>
                    <a:pt x="33496" y="607"/>
                  </a:cubicBezTo>
                  <a:lnTo>
                    <a:pt x="33491" y="607"/>
                  </a:lnTo>
                  <a:cubicBezTo>
                    <a:pt x="33243" y="607"/>
                    <a:pt x="32990" y="613"/>
                    <a:pt x="32744" y="613"/>
                  </a:cubicBezTo>
                  <a:cubicBezTo>
                    <a:pt x="32464" y="613"/>
                    <a:pt x="32179" y="607"/>
                    <a:pt x="31900" y="602"/>
                  </a:cubicBezTo>
                  <a:cubicBezTo>
                    <a:pt x="29650" y="543"/>
                    <a:pt x="27361" y="499"/>
                    <a:pt x="25153" y="462"/>
                  </a:cubicBezTo>
                  <a:cubicBezTo>
                    <a:pt x="21091" y="392"/>
                    <a:pt x="16955" y="317"/>
                    <a:pt x="12812" y="119"/>
                  </a:cubicBezTo>
                  <a:cubicBezTo>
                    <a:pt x="11466" y="227"/>
                    <a:pt x="10107" y="269"/>
                    <a:pt x="8744" y="269"/>
                  </a:cubicBezTo>
                  <a:cubicBezTo>
                    <a:pt x="6307" y="269"/>
                    <a:pt x="3856" y="134"/>
                    <a:pt x="1434"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54"/>
            <p:cNvSpPr/>
            <p:nvPr/>
          </p:nvSpPr>
          <p:spPr>
            <a:xfrm>
              <a:off x="3740925" y="906475"/>
              <a:ext cx="901875" cy="1013375"/>
            </a:xfrm>
            <a:custGeom>
              <a:avLst/>
              <a:gdLst/>
              <a:ahLst/>
              <a:cxnLst/>
              <a:rect l="l" t="t" r="r" b="b"/>
              <a:pathLst>
                <a:path w="36075" h="40535" extrusionOk="0">
                  <a:moveTo>
                    <a:pt x="21173" y="23734"/>
                  </a:moveTo>
                  <a:cubicBezTo>
                    <a:pt x="21168" y="23739"/>
                    <a:pt x="21164" y="23743"/>
                    <a:pt x="21159" y="23747"/>
                  </a:cubicBezTo>
                  <a:lnTo>
                    <a:pt x="21159" y="23747"/>
                  </a:lnTo>
                  <a:cubicBezTo>
                    <a:pt x="21158" y="23750"/>
                    <a:pt x="21157" y="23753"/>
                    <a:pt x="21156" y="23756"/>
                  </a:cubicBezTo>
                  <a:lnTo>
                    <a:pt x="21173" y="23734"/>
                  </a:lnTo>
                  <a:close/>
                  <a:moveTo>
                    <a:pt x="10288" y="0"/>
                  </a:moveTo>
                  <a:cubicBezTo>
                    <a:pt x="10224" y="0"/>
                    <a:pt x="10159" y="0"/>
                    <a:pt x="10095" y="5"/>
                  </a:cubicBezTo>
                  <a:cubicBezTo>
                    <a:pt x="9713" y="49"/>
                    <a:pt x="9435" y="194"/>
                    <a:pt x="9257" y="441"/>
                  </a:cubicBezTo>
                  <a:cubicBezTo>
                    <a:pt x="8983" y="823"/>
                    <a:pt x="9090" y="1274"/>
                    <a:pt x="9160" y="1569"/>
                  </a:cubicBezTo>
                  <a:cubicBezTo>
                    <a:pt x="9170" y="1634"/>
                    <a:pt x="9187" y="1687"/>
                    <a:pt x="9192" y="1736"/>
                  </a:cubicBezTo>
                  <a:cubicBezTo>
                    <a:pt x="9246" y="2187"/>
                    <a:pt x="9165" y="2306"/>
                    <a:pt x="9150" y="2321"/>
                  </a:cubicBezTo>
                  <a:cubicBezTo>
                    <a:pt x="9128" y="2343"/>
                    <a:pt x="9031" y="2423"/>
                    <a:pt x="8622" y="2423"/>
                  </a:cubicBezTo>
                  <a:cubicBezTo>
                    <a:pt x="8558" y="2423"/>
                    <a:pt x="8488" y="2418"/>
                    <a:pt x="8413" y="2418"/>
                  </a:cubicBezTo>
                  <a:cubicBezTo>
                    <a:pt x="7913" y="2391"/>
                    <a:pt x="7372" y="2380"/>
                    <a:pt x="6710" y="2380"/>
                  </a:cubicBezTo>
                  <a:cubicBezTo>
                    <a:pt x="6323" y="2380"/>
                    <a:pt x="5942" y="2386"/>
                    <a:pt x="5555" y="2386"/>
                  </a:cubicBezTo>
                  <a:cubicBezTo>
                    <a:pt x="5173" y="2391"/>
                    <a:pt x="4793" y="2396"/>
                    <a:pt x="4411" y="2396"/>
                  </a:cubicBezTo>
                  <a:cubicBezTo>
                    <a:pt x="4142" y="2396"/>
                    <a:pt x="3869" y="2391"/>
                    <a:pt x="3600" y="2386"/>
                  </a:cubicBezTo>
                  <a:cubicBezTo>
                    <a:pt x="3353" y="2386"/>
                    <a:pt x="3110" y="2380"/>
                    <a:pt x="2864" y="2380"/>
                  </a:cubicBezTo>
                  <a:cubicBezTo>
                    <a:pt x="2381" y="2380"/>
                    <a:pt x="1892" y="2391"/>
                    <a:pt x="1402" y="2396"/>
                  </a:cubicBezTo>
                  <a:lnTo>
                    <a:pt x="995" y="2402"/>
                  </a:lnTo>
                  <a:cubicBezTo>
                    <a:pt x="946" y="2402"/>
                    <a:pt x="898" y="2413"/>
                    <a:pt x="849" y="2428"/>
                  </a:cubicBezTo>
                  <a:cubicBezTo>
                    <a:pt x="656" y="2487"/>
                    <a:pt x="500" y="2654"/>
                    <a:pt x="474" y="2869"/>
                  </a:cubicBezTo>
                  <a:cubicBezTo>
                    <a:pt x="474" y="2891"/>
                    <a:pt x="467" y="2918"/>
                    <a:pt x="462" y="2939"/>
                  </a:cubicBezTo>
                  <a:lnTo>
                    <a:pt x="710" y="2939"/>
                  </a:lnTo>
                  <a:cubicBezTo>
                    <a:pt x="506" y="4572"/>
                    <a:pt x="1" y="6130"/>
                    <a:pt x="60" y="7811"/>
                  </a:cubicBezTo>
                  <a:cubicBezTo>
                    <a:pt x="87" y="8601"/>
                    <a:pt x="313" y="9338"/>
                    <a:pt x="522" y="10089"/>
                  </a:cubicBezTo>
                  <a:cubicBezTo>
                    <a:pt x="554" y="10320"/>
                    <a:pt x="618" y="10535"/>
                    <a:pt x="737" y="10729"/>
                  </a:cubicBezTo>
                  <a:cubicBezTo>
                    <a:pt x="839" y="10970"/>
                    <a:pt x="946" y="11207"/>
                    <a:pt x="1042" y="11438"/>
                  </a:cubicBezTo>
                  <a:cubicBezTo>
                    <a:pt x="1064" y="11443"/>
                    <a:pt x="1080" y="11448"/>
                    <a:pt x="1097" y="11448"/>
                  </a:cubicBezTo>
                  <a:cubicBezTo>
                    <a:pt x="1102" y="11453"/>
                    <a:pt x="1151" y="11508"/>
                    <a:pt x="1209" y="11760"/>
                  </a:cubicBezTo>
                  <a:lnTo>
                    <a:pt x="1258" y="11959"/>
                  </a:lnTo>
                  <a:cubicBezTo>
                    <a:pt x="1263" y="11986"/>
                    <a:pt x="1268" y="12013"/>
                    <a:pt x="1273" y="12045"/>
                  </a:cubicBezTo>
                  <a:cubicBezTo>
                    <a:pt x="1327" y="12206"/>
                    <a:pt x="1370" y="12373"/>
                    <a:pt x="1402" y="12549"/>
                  </a:cubicBezTo>
                  <a:cubicBezTo>
                    <a:pt x="1692" y="14317"/>
                    <a:pt x="1516" y="16117"/>
                    <a:pt x="1806" y="17879"/>
                  </a:cubicBezTo>
                  <a:cubicBezTo>
                    <a:pt x="1892" y="18405"/>
                    <a:pt x="2047" y="18889"/>
                    <a:pt x="2230" y="19362"/>
                  </a:cubicBezTo>
                  <a:cubicBezTo>
                    <a:pt x="2299" y="19969"/>
                    <a:pt x="2627" y="20511"/>
                    <a:pt x="2795" y="21091"/>
                  </a:cubicBezTo>
                  <a:cubicBezTo>
                    <a:pt x="2810" y="21150"/>
                    <a:pt x="2820" y="21210"/>
                    <a:pt x="2837" y="21269"/>
                  </a:cubicBezTo>
                  <a:cubicBezTo>
                    <a:pt x="2859" y="21914"/>
                    <a:pt x="2681" y="22558"/>
                    <a:pt x="2703" y="23218"/>
                  </a:cubicBezTo>
                  <a:cubicBezTo>
                    <a:pt x="2639" y="23310"/>
                    <a:pt x="2563" y="23386"/>
                    <a:pt x="2477" y="23461"/>
                  </a:cubicBezTo>
                  <a:cubicBezTo>
                    <a:pt x="2483" y="23498"/>
                    <a:pt x="2488" y="23530"/>
                    <a:pt x="2498" y="23563"/>
                  </a:cubicBezTo>
                  <a:cubicBezTo>
                    <a:pt x="2520" y="23649"/>
                    <a:pt x="2552" y="23729"/>
                    <a:pt x="2579" y="23810"/>
                  </a:cubicBezTo>
                  <a:cubicBezTo>
                    <a:pt x="2601" y="23863"/>
                    <a:pt x="2622" y="23939"/>
                    <a:pt x="2644" y="24004"/>
                  </a:cubicBezTo>
                  <a:cubicBezTo>
                    <a:pt x="2654" y="24036"/>
                    <a:pt x="2659" y="24068"/>
                    <a:pt x="2666" y="24095"/>
                  </a:cubicBezTo>
                  <a:cubicBezTo>
                    <a:pt x="2815" y="24170"/>
                    <a:pt x="2896" y="24331"/>
                    <a:pt x="2827" y="24681"/>
                  </a:cubicBezTo>
                  <a:cubicBezTo>
                    <a:pt x="2031" y="25502"/>
                    <a:pt x="2009" y="26216"/>
                    <a:pt x="2359" y="26883"/>
                  </a:cubicBezTo>
                  <a:cubicBezTo>
                    <a:pt x="2569" y="27280"/>
                    <a:pt x="2912" y="27661"/>
                    <a:pt x="3299" y="28033"/>
                  </a:cubicBezTo>
                  <a:cubicBezTo>
                    <a:pt x="3606" y="28457"/>
                    <a:pt x="3557" y="28946"/>
                    <a:pt x="3557" y="29429"/>
                  </a:cubicBezTo>
                  <a:cubicBezTo>
                    <a:pt x="3551" y="31948"/>
                    <a:pt x="3450" y="34474"/>
                    <a:pt x="3589" y="36988"/>
                  </a:cubicBezTo>
                  <a:cubicBezTo>
                    <a:pt x="3648" y="38035"/>
                    <a:pt x="3504" y="39040"/>
                    <a:pt x="3331" y="40039"/>
                  </a:cubicBezTo>
                  <a:cubicBezTo>
                    <a:pt x="3353" y="40195"/>
                    <a:pt x="3385" y="40334"/>
                    <a:pt x="3433" y="40458"/>
                  </a:cubicBezTo>
                  <a:cubicBezTo>
                    <a:pt x="3589" y="40383"/>
                    <a:pt x="3755" y="40329"/>
                    <a:pt x="3943" y="40297"/>
                  </a:cubicBezTo>
                  <a:cubicBezTo>
                    <a:pt x="4042" y="40475"/>
                    <a:pt x="4223" y="40535"/>
                    <a:pt x="4553" y="40535"/>
                  </a:cubicBezTo>
                  <a:cubicBezTo>
                    <a:pt x="4781" y="40535"/>
                    <a:pt x="5079" y="40506"/>
                    <a:pt x="5470" y="40470"/>
                  </a:cubicBezTo>
                  <a:cubicBezTo>
                    <a:pt x="5631" y="40405"/>
                    <a:pt x="5792" y="40361"/>
                    <a:pt x="5947" y="40329"/>
                  </a:cubicBezTo>
                  <a:cubicBezTo>
                    <a:pt x="6222" y="40346"/>
                    <a:pt x="6490" y="40361"/>
                    <a:pt x="6759" y="40361"/>
                  </a:cubicBezTo>
                  <a:cubicBezTo>
                    <a:pt x="7092" y="40361"/>
                    <a:pt x="7377" y="40341"/>
                    <a:pt x="7645" y="40297"/>
                  </a:cubicBezTo>
                  <a:cubicBezTo>
                    <a:pt x="7784" y="40308"/>
                    <a:pt x="7925" y="40319"/>
                    <a:pt x="8069" y="40324"/>
                  </a:cubicBezTo>
                  <a:cubicBezTo>
                    <a:pt x="14887" y="40141"/>
                    <a:pt x="21699" y="39947"/>
                    <a:pt x="28517" y="39798"/>
                  </a:cubicBezTo>
                  <a:cubicBezTo>
                    <a:pt x="28833" y="39786"/>
                    <a:pt x="29026" y="39739"/>
                    <a:pt x="29134" y="39625"/>
                  </a:cubicBezTo>
                  <a:cubicBezTo>
                    <a:pt x="29268" y="39496"/>
                    <a:pt x="29279" y="39287"/>
                    <a:pt x="29214" y="38948"/>
                  </a:cubicBezTo>
                  <a:cubicBezTo>
                    <a:pt x="29134" y="38529"/>
                    <a:pt x="29177" y="38078"/>
                    <a:pt x="29167" y="37643"/>
                  </a:cubicBezTo>
                  <a:cubicBezTo>
                    <a:pt x="28989" y="37514"/>
                    <a:pt x="28720" y="37428"/>
                    <a:pt x="28882" y="37128"/>
                  </a:cubicBezTo>
                  <a:lnTo>
                    <a:pt x="28882" y="37128"/>
                  </a:lnTo>
                  <a:cubicBezTo>
                    <a:pt x="28828" y="37136"/>
                    <a:pt x="28777" y="37140"/>
                    <a:pt x="28729" y="37140"/>
                  </a:cubicBezTo>
                  <a:cubicBezTo>
                    <a:pt x="28396" y="37140"/>
                    <a:pt x="28192" y="36947"/>
                    <a:pt x="28103" y="36585"/>
                  </a:cubicBezTo>
                  <a:cubicBezTo>
                    <a:pt x="28058" y="36592"/>
                    <a:pt x="28014" y="36595"/>
                    <a:pt x="27973" y="36595"/>
                  </a:cubicBezTo>
                  <a:cubicBezTo>
                    <a:pt x="27570" y="36595"/>
                    <a:pt x="27327" y="36287"/>
                    <a:pt x="27044" y="36047"/>
                  </a:cubicBezTo>
                  <a:cubicBezTo>
                    <a:pt x="26776" y="35908"/>
                    <a:pt x="26318" y="35811"/>
                    <a:pt x="26276" y="35623"/>
                  </a:cubicBezTo>
                  <a:cubicBezTo>
                    <a:pt x="25986" y="34274"/>
                    <a:pt x="24783" y="33974"/>
                    <a:pt x="23836" y="33367"/>
                  </a:cubicBezTo>
                  <a:cubicBezTo>
                    <a:pt x="23531" y="32680"/>
                    <a:pt x="22586" y="32943"/>
                    <a:pt x="22236" y="32320"/>
                  </a:cubicBezTo>
                  <a:cubicBezTo>
                    <a:pt x="22169" y="32349"/>
                    <a:pt x="22110" y="32362"/>
                    <a:pt x="22057" y="32362"/>
                  </a:cubicBezTo>
                  <a:cubicBezTo>
                    <a:pt x="21878" y="32362"/>
                    <a:pt x="21775" y="32212"/>
                    <a:pt x="21688" y="32030"/>
                  </a:cubicBezTo>
                  <a:lnTo>
                    <a:pt x="21688" y="32030"/>
                  </a:lnTo>
                  <a:lnTo>
                    <a:pt x="21709" y="32050"/>
                  </a:lnTo>
                  <a:cubicBezTo>
                    <a:pt x="21135" y="30659"/>
                    <a:pt x="21483" y="29209"/>
                    <a:pt x="21500" y="27796"/>
                  </a:cubicBezTo>
                  <a:cubicBezTo>
                    <a:pt x="21505" y="27248"/>
                    <a:pt x="21425" y="26716"/>
                    <a:pt x="21425" y="26174"/>
                  </a:cubicBezTo>
                  <a:cubicBezTo>
                    <a:pt x="21390" y="26178"/>
                    <a:pt x="21355" y="26179"/>
                    <a:pt x="21320" y="26179"/>
                  </a:cubicBezTo>
                  <a:cubicBezTo>
                    <a:pt x="20888" y="26179"/>
                    <a:pt x="20566" y="25875"/>
                    <a:pt x="20705" y="25556"/>
                  </a:cubicBezTo>
                  <a:cubicBezTo>
                    <a:pt x="20965" y="24964"/>
                    <a:pt x="20651" y="24247"/>
                    <a:pt x="21159" y="23747"/>
                  </a:cubicBezTo>
                  <a:lnTo>
                    <a:pt x="21159" y="23747"/>
                  </a:lnTo>
                  <a:cubicBezTo>
                    <a:pt x="21253" y="23493"/>
                    <a:pt x="21476" y="23483"/>
                    <a:pt x="21694" y="23466"/>
                  </a:cubicBezTo>
                  <a:cubicBezTo>
                    <a:pt x="21790" y="23218"/>
                    <a:pt x="22016" y="23218"/>
                    <a:pt x="22231" y="23203"/>
                  </a:cubicBezTo>
                  <a:cubicBezTo>
                    <a:pt x="22328" y="22950"/>
                    <a:pt x="22559" y="22950"/>
                    <a:pt x="22773" y="22935"/>
                  </a:cubicBezTo>
                  <a:cubicBezTo>
                    <a:pt x="22951" y="22757"/>
                    <a:pt x="23127" y="22585"/>
                    <a:pt x="23300" y="22407"/>
                  </a:cubicBezTo>
                  <a:cubicBezTo>
                    <a:pt x="23305" y="21301"/>
                    <a:pt x="23332" y="20200"/>
                    <a:pt x="23300" y="19093"/>
                  </a:cubicBezTo>
                  <a:cubicBezTo>
                    <a:pt x="23283" y="18524"/>
                    <a:pt x="23402" y="18068"/>
                    <a:pt x="23853" y="17681"/>
                  </a:cubicBezTo>
                  <a:cubicBezTo>
                    <a:pt x="23896" y="17649"/>
                    <a:pt x="23933" y="17610"/>
                    <a:pt x="23977" y="17578"/>
                  </a:cubicBezTo>
                  <a:cubicBezTo>
                    <a:pt x="24094" y="17545"/>
                    <a:pt x="24235" y="17525"/>
                    <a:pt x="24391" y="17525"/>
                  </a:cubicBezTo>
                  <a:cubicBezTo>
                    <a:pt x="24513" y="17525"/>
                    <a:pt x="24649" y="17540"/>
                    <a:pt x="24793" y="17567"/>
                  </a:cubicBezTo>
                  <a:cubicBezTo>
                    <a:pt x="25507" y="16923"/>
                    <a:pt x="26201" y="16246"/>
                    <a:pt x="26878" y="15591"/>
                  </a:cubicBezTo>
                  <a:cubicBezTo>
                    <a:pt x="29177" y="13350"/>
                    <a:pt x="31353" y="11239"/>
                    <a:pt x="34361" y="10127"/>
                  </a:cubicBezTo>
                  <a:cubicBezTo>
                    <a:pt x="34763" y="9977"/>
                    <a:pt x="35097" y="9719"/>
                    <a:pt x="35425" y="9467"/>
                  </a:cubicBezTo>
                  <a:cubicBezTo>
                    <a:pt x="35559" y="9365"/>
                    <a:pt x="35698" y="9256"/>
                    <a:pt x="35844" y="9155"/>
                  </a:cubicBezTo>
                  <a:cubicBezTo>
                    <a:pt x="35988" y="9058"/>
                    <a:pt x="36075" y="8892"/>
                    <a:pt x="36075" y="8714"/>
                  </a:cubicBezTo>
                  <a:cubicBezTo>
                    <a:pt x="36075" y="8537"/>
                    <a:pt x="35988" y="8371"/>
                    <a:pt x="35839" y="8274"/>
                  </a:cubicBezTo>
                  <a:cubicBezTo>
                    <a:pt x="35623" y="8128"/>
                    <a:pt x="35398" y="8053"/>
                    <a:pt x="35162" y="8053"/>
                  </a:cubicBezTo>
                  <a:cubicBezTo>
                    <a:pt x="34785" y="8053"/>
                    <a:pt x="34500" y="8242"/>
                    <a:pt x="34292" y="8381"/>
                  </a:cubicBezTo>
                  <a:cubicBezTo>
                    <a:pt x="34259" y="8403"/>
                    <a:pt x="34216" y="8430"/>
                    <a:pt x="34178" y="8456"/>
                  </a:cubicBezTo>
                  <a:cubicBezTo>
                    <a:pt x="33474" y="7817"/>
                    <a:pt x="32685" y="7731"/>
                    <a:pt x="31998" y="7731"/>
                  </a:cubicBezTo>
                  <a:cubicBezTo>
                    <a:pt x="31852" y="7731"/>
                    <a:pt x="31708" y="7731"/>
                    <a:pt x="31562" y="7736"/>
                  </a:cubicBezTo>
                  <a:cubicBezTo>
                    <a:pt x="31428" y="7741"/>
                    <a:pt x="31289" y="7741"/>
                    <a:pt x="31153" y="7741"/>
                  </a:cubicBezTo>
                  <a:cubicBezTo>
                    <a:pt x="31031" y="7741"/>
                    <a:pt x="30902" y="7741"/>
                    <a:pt x="30778" y="7731"/>
                  </a:cubicBezTo>
                  <a:cubicBezTo>
                    <a:pt x="30746" y="7726"/>
                    <a:pt x="30709" y="7726"/>
                    <a:pt x="30670" y="7726"/>
                  </a:cubicBezTo>
                  <a:cubicBezTo>
                    <a:pt x="30558" y="7726"/>
                    <a:pt x="30444" y="7741"/>
                    <a:pt x="30348" y="7753"/>
                  </a:cubicBezTo>
                  <a:cubicBezTo>
                    <a:pt x="30290" y="7758"/>
                    <a:pt x="30235" y="7769"/>
                    <a:pt x="30181" y="7769"/>
                  </a:cubicBezTo>
                  <a:cubicBezTo>
                    <a:pt x="29935" y="7328"/>
                    <a:pt x="29613" y="7102"/>
                    <a:pt x="29219" y="7102"/>
                  </a:cubicBezTo>
                  <a:cubicBezTo>
                    <a:pt x="28892" y="7102"/>
                    <a:pt x="28624" y="7263"/>
                    <a:pt x="28388" y="7404"/>
                  </a:cubicBezTo>
                  <a:cubicBezTo>
                    <a:pt x="28339" y="7436"/>
                    <a:pt x="28285" y="7468"/>
                    <a:pt x="28237" y="7495"/>
                  </a:cubicBezTo>
                  <a:lnTo>
                    <a:pt x="28205" y="7511"/>
                  </a:lnTo>
                  <a:cubicBezTo>
                    <a:pt x="27340" y="7994"/>
                    <a:pt x="26813" y="8284"/>
                    <a:pt x="26459" y="8284"/>
                  </a:cubicBezTo>
                  <a:cubicBezTo>
                    <a:pt x="26061" y="8284"/>
                    <a:pt x="25545" y="7897"/>
                    <a:pt x="24525" y="7129"/>
                  </a:cubicBezTo>
                  <a:lnTo>
                    <a:pt x="24277" y="6941"/>
                  </a:lnTo>
                  <a:cubicBezTo>
                    <a:pt x="24235" y="6909"/>
                    <a:pt x="24191" y="6871"/>
                    <a:pt x="24154" y="6834"/>
                  </a:cubicBezTo>
                  <a:cubicBezTo>
                    <a:pt x="23987" y="6678"/>
                    <a:pt x="23756" y="6464"/>
                    <a:pt x="23417" y="6464"/>
                  </a:cubicBezTo>
                  <a:cubicBezTo>
                    <a:pt x="23144" y="6464"/>
                    <a:pt x="22902" y="6598"/>
                    <a:pt x="22693" y="6866"/>
                  </a:cubicBezTo>
                  <a:cubicBezTo>
                    <a:pt x="22612" y="6963"/>
                    <a:pt x="22554" y="7022"/>
                    <a:pt x="22515" y="7059"/>
                  </a:cubicBezTo>
                  <a:cubicBezTo>
                    <a:pt x="22467" y="6995"/>
                    <a:pt x="22392" y="6883"/>
                    <a:pt x="22279" y="6689"/>
                  </a:cubicBezTo>
                  <a:cubicBezTo>
                    <a:pt x="21587" y="5464"/>
                    <a:pt x="20280" y="4706"/>
                    <a:pt x="18879" y="4706"/>
                  </a:cubicBezTo>
                  <a:cubicBezTo>
                    <a:pt x="18250" y="4706"/>
                    <a:pt x="17622" y="4862"/>
                    <a:pt x="17074" y="5163"/>
                  </a:cubicBezTo>
                  <a:cubicBezTo>
                    <a:pt x="16832" y="5297"/>
                    <a:pt x="16596" y="5373"/>
                    <a:pt x="16423" y="5373"/>
                  </a:cubicBezTo>
                  <a:cubicBezTo>
                    <a:pt x="16370" y="5373"/>
                    <a:pt x="16326" y="5361"/>
                    <a:pt x="16294" y="5351"/>
                  </a:cubicBezTo>
                  <a:cubicBezTo>
                    <a:pt x="15215" y="4840"/>
                    <a:pt x="14087" y="4659"/>
                    <a:pt x="12996" y="4476"/>
                  </a:cubicBezTo>
                  <a:cubicBezTo>
                    <a:pt x="12808" y="4443"/>
                    <a:pt x="12619" y="4411"/>
                    <a:pt x="12432" y="4379"/>
                  </a:cubicBezTo>
                  <a:cubicBezTo>
                    <a:pt x="12222" y="4347"/>
                    <a:pt x="11981" y="4213"/>
                    <a:pt x="11910" y="4099"/>
                  </a:cubicBezTo>
                  <a:cubicBezTo>
                    <a:pt x="11900" y="4084"/>
                    <a:pt x="11890" y="4062"/>
                    <a:pt x="11910" y="4002"/>
                  </a:cubicBezTo>
                  <a:cubicBezTo>
                    <a:pt x="12136" y="3315"/>
                    <a:pt x="11975" y="2730"/>
                    <a:pt x="11835" y="2214"/>
                  </a:cubicBezTo>
                  <a:cubicBezTo>
                    <a:pt x="11766" y="1956"/>
                    <a:pt x="11701" y="1714"/>
                    <a:pt x="11696" y="1483"/>
                  </a:cubicBezTo>
                  <a:cubicBezTo>
                    <a:pt x="11659" y="581"/>
                    <a:pt x="11104" y="0"/>
                    <a:pt x="1028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54"/>
            <p:cNvSpPr/>
            <p:nvPr/>
          </p:nvSpPr>
          <p:spPr>
            <a:xfrm>
              <a:off x="4666025" y="2829850"/>
              <a:ext cx="4175" cy="3625"/>
            </a:xfrm>
            <a:custGeom>
              <a:avLst/>
              <a:gdLst/>
              <a:ahLst/>
              <a:cxnLst/>
              <a:rect l="l" t="t" r="r" b="b"/>
              <a:pathLst>
                <a:path w="167" h="145" extrusionOk="0">
                  <a:moveTo>
                    <a:pt x="87" y="1"/>
                  </a:moveTo>
                  <a:cubicBezTo>
                    <a:pt x="60" y="38"/>
                    <a:pt x="27" y="70"/>
                    <a:pt x="0" y="108"/>
                  </a:cubicBezTo>
                  <a:cubicBezTo>
                    <a:pt x="27" y="124"/>
                    <a:pt x="55" y="135"/>
                    <a:pt x="80" y="145"/>
                  </a:cubicBezTo>
                  <a:cubicBezTo>
                    <a:pt x="107" y="124"/>
                    <a:pt x="134" y="102"/>
                    <a:pt x="167" y="75"/>
                  </a:cubicBezTo>
                  <a:cubicBezTo>
                    <a:pt x="140" y="48"/>
                    <a:pt x="113" y="28"/>
                    <a:pt x="8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54"/>
            <p:cNvSpPr/>
            <p:nvPr/>
          </p:nvSpPr>
          <p:spPr>
            <a:xfrm>
              <a:off x="733450" y="1799325"/>
              <a:ext cx="871125" cy="1335825"/>
            </a:xfrm>
            <a:custGeom>
              <a:avLst/>
              <a:gdLst/>
              <a:ahLst/>
              <a:cxnLst/>
              <a:rect l="l" t="t" r="r" b="b"/>
              <a:pathLst>
                <a:path w="34845" h="53433" extrusionOk="0">
                  <a:moveTo>
                    <a:pt x="5458" y="1"/>
                  </a:moveTo>
                  <a:cubicBezTo>
                    <a:pt x="5324" y="33"/>
                    <a:pt x="5205" y="87"/>
                    <a:pt x="5108" y="151"/>
                  </a:cubicBezTo>
                  <a:cubicBezTo>
                    <a:pt x="4937" y="269"/>
                    <a:pt x="4818" y="425"/>
                    <a:pt x="4727" y="598"/>
                  </a:cubicBezTo>
                  <a:cubicBezTo>
                    <a:pt x="4808" y="828"/>
                    <a:pt x="4786" y="1134"/>
                    <a:pt x="4674" y="1558"/>
                  </a:cubicBezTo>
                  <a:cubicBezTo>
                    <a:pt x="3132" y="7548"/>
                    <a:pt x="1687" y="13566"/>
                    <a:pt x="161" y="19561"/>
                  </a:cubicBezTo>
                  <a:cubicBezTo>
                    <a:pt x="43" y="20034"/>
                    <a:pt x="0" y="20431"/>
                    <a:pt x="129" y="20759"/>
                  </a:cubicBezTo>
                  <a:cubicBezTo>
                    <a:pt x="134" y="20786"/>
                    <a:pt x="129" y="20801"/>
                    <a:pt x="139" y="20828"/>
                  </a:cubicBezTo>
                  <a:cubicBezTo>
                    <a:pt x="1875" y="25830"/>
                    <a:pt x="5604" y="30719"/>
                    <a:pt x="8659" y="35011"/>
                  </a:cubicBezTo>
                  <a:cubicBezTo>
                    <a:pt x="10422" y="37488"/>
                    <a:pt x="12539" y="39696"/>
                    <a:pt x="14381" y="42114"/>
                  </a:cubicBezTo>
                  <a:cubicBezTo>
                    <a:pt x="16035" y="44279"/>
                    <a:pt x="17255" y="46706"/>
                    <a:pt x="19045" y="48780"/>
                  </a:cubicBezTo>
                  <a:cubicBezTo>
                    <a:pt x="19055" y="48796"/>
                    <a:pt x="19071" y="48801"/>
                    <a:pt x="19087" y="48812"/>
                  </a:cubicBezTo>
                  <a:cubicBezTo>
                    <a:pt x="19174" y="48957"/>
                    <a:pt x="19291" y="49086"/>
                    <a:pt x="19464" y="49173"/>
                  </a:cubicBezTo>
                  <a:cubicBezTo>
                    <a:pt x="19539" y="49511"/>
                    <a:pt x="19678" y="49801"/>
                    <a:pt x="20000" y="49979"/>
                  </a:cubicBezTo>
                  <a:cubicBezTo>
                    <a:pt x="20081" y="50306"/>
                    <a:pt x="20221" y="50596"/>
                    <a:pt x="20528" y="50773"/>
                  </a:cubicBezTo>
                  <a:cubicBezTo>
                    <a:pt x="20533" y="51068"/>
                    <a:pt x="20769" y="51122"/>
                    <a:pt x="20984" y="51197"/>
                  </a:cubicBezTo>
                  <a:cubicBezTo>
                    <a:pt x="21252" y="51429"/>
                    <a:pt x="21462" y="51708"/>
                    <a:pt x="21623" y="52009"/>
                  </a:cubicBezTo>
                  <a:cubicBezTo>
                    <a:pt x="21720" y="52191"/>
                    <a:pt x="21795" y="52385"/>
                    <a:pt x="21859" y="52590"/>
                  </a:cubicBezTo>
                  <a:cubicBezTo>
                    <a:pt x="21869" y="52755"/>
                    <a:pt x="21879" y="52922"/>
                    <a:pt x="22076" y="52922"/>
                  </a:cubicBezTo>
                  <a:cubicBezTo>
                    <a:pt x="22095" y="52922"/>
                    <a:pt x="22116" y="52920"/>
                    <a:pt x="22139" y="52917"/>
                  </a:cubicBezTo>
                  <a:cubicBezTo>
                    <a:pt x="22192" y="53088"/>
                    <a:pt x="22236" y="53260"/>
                    <a:pt x="22268" y="53433"/>
                  </a:cubicBezTo>
                  <a:cubicBezTo>
                    <a:pt x="22311" y="53428"/>
                    <a:pt x="22348" y="53416"/>
                    <a:pt x="22385" y="53401"/>
                  </a:cubicBezTo>
                  <a:cubicBezTo>
                    <a:pt x="22385" y="53395"/>
                    <a:pt x="22385" y="53395"/>
                    <a:pt x="22391" y="53395"/>
                  </a:cubicBezTo>
                  <a:cubicBezTo>
                    <a:pt x="22547" y="53363"/>
                    <a:pt x="22687" y="53309"/>
                    <a:pt x="22816" y="53239"/>
                  </a:cubicBezTo>
                  <a:cubicBezTo>
                    <a:pt x="22993" y="52401"/>
                    <a:pt x="23213" y="51563"/>
                    <a:pt x="23272" y="50714"/>
                  </a:cubicBezTo>
                  <a:cubicBezTo>
                    <a:pt x="23251" y="50569"/>
                    <a:pt x="23256" y="50423"/>
                    <a:pt x="23288" y="50262"/>
                  </a:cubicBezTo>
                  <a:cubicBezTo>
                    <a:pt x="23288" y="50069"/>
                    <a:pt x="23278" y="49875"/>
                    <a:pt x="23256" y="49682"/>
                  </a:cubicBezTo>
                  <a:cubicBezTo>
                    <a:pt x="23116" y="48517"/>
                    <a:pt x="23664" y="47259"/>
                    <a:pt x="23127" y="46051"/>
                  </a:cubicBezTo>
                  <a:lnTo>
                    <a:pt x="23127" y="46051"/>
                  </a:lnTo>
                  <a:cubicBezTo>
                    <a:pt x="23159" y="46053"/>
                    <a:pt x="23192" y="46053"/>
                    <a:pt x="23224" y="46053"/>
                  </a:cubicBezTo>
                  <a:cubicBezTo>
                    <a:pt x="23662" y="46053"/>
                    <a:pt x="24123" y="45937"/>
                    <a:pt x="24559" y="45937"/>
                  </a:cubicBezTo>
                  <a:cubicBezTo>
                    <a:pt x="24576" y="45937"/>
                    <a:pt x="24593" y="45938"/>
                    <a:pt x="24610" y="45938"/>
                  </a:cubicBezTo>
                  <a:cubicBezTo>
                    <a:pt x="24787" y="45943"/>
                    <a:pt x="24964" y="45970"/>
                    <a:pt x="25137" y="46029"/>
                  </a:cubicBezTo>
                  <a:cubicBezTo>
                    <a:pt x="25249" y="46072"/>
                    <a:pt x="25362" y="46131"/>
                    <a:pt x="25464" y="46213"/>
                  </a:cubicBezTo>
                  <a:cubicBezTo>
                    <a:pt x="25626" y="46330"/>
                    <a:pt x="25775" y="46503"/>
                    <a:pt x="25910" y="46739"/>
                  </a:cubicBezTo>
                  <a:cubicBezTo>
                    <a:pt x="26004" y="46899"/>
                    <a:pt x="26086" y="46968"/>
                    <a:pt x="26164" y="46968"/>
                  </a:cubicBezTo>
                  <a:cubicBezTo>
                    <a:pt x="26301" y="46968"/>
                    <a:pt x="26425" y="46755"/>
                    <a:pt x="26576" y="46443"/>
                  </a:cubicBezTo>
                  <a:cubicBezTo>
                    <a:pt x="26716" y="46158"/>
                    <a:pt x="26807" y="45863"/>
                    <a:pt x="26883" y="45563"/>
                  </a:cubicBezTo>
                  <a:cubicBezTo>
                    <a:pt x="26947" y="45310"/>
                    <a:pt x="26995" y="45047"/>
                    <a:pt x="27049" y="44789"/>
                  </a:cubicBezTo>
                  <a:cubicBezTo>
                    <a:pt x="27076" y="44665"/>
                    <a:pt x="27097" y="44547"/>
                    <a:pt x="27129" y="44428"/>
                  </a:cubicBezTo>
                  <a:cubicBezTo>
                    <a:pt x="27253" y="43902"/>
                    <a:pt x="27425" y="43397"/>
                    <a:pt x="27785" y="42957"/>
                  </a:cubicBezTo>
                  <a:cubicBezTo>
                    <a:pt x="27817" y="42898"/>
                    <a:pt x="27833" y="42838"/>
                    <a:pt x="27828" y="42791"/>
                  </a:cubicBezTo>
                  <a:cubicBezTo>
                    <a:pt x="27994" y="42189"/>
                    <a:pt x="28113" y="41791"/>
                    <a:pt x="28263" y="41539"/>
                  </a:cubicBezTo>
                  <a:cubicBezTo>
                    <a:pt x="28313" y="41382"/>
                    <a:pt x="28364" y="41224"/>
                    <a:pt x="28410" y="41062"/>
                  </a:cubicBezTo>
                  <a:lnTo>
                    <a:pt x="28410" y="41062"/>
                  </a:lnTo>
                  <a:cubicBezTo>
                    <a:pt x="28415" y="41068"/>
                    <a:pt x="28420" y="41071"/>
                    <a:pt x="28423" y="41071"/>
                  </a:cubicBezTo>
                  <a:cubicBezTo>
                    <a:pt x="28427" y="41071"/>
                    <a:pt x="28428" y="41062"/>
                    <a:pt x="28418" y="41033"/>
                  </a:cubicBezTo>
                  <a:cubicBezTo>
                    <a:pt x="29203" y="38192"/>
                    <a:pt x="29166" y="34683"/>
                    <a:pt x="29751" y="31799"/>
                  </a:cubicBezTo>
                  <a:cubicBezTo>
                    <a:pt x="31373" y="23767"/>
                    <a:pt x="32878" y="15703"/>
                    <a:pt x="34468" y="7667"/>
                  </a:cubicBezTo>
                  <a:cubicBezTo>
                    <a:pt x="34537" y="7323"/>
                    <a:pt x="34543" y="7082"/>
                    <a:pt x="34457" y="6898"/>
                  </a:cubicBezTo>
                  <a:cubicBezTo>
                    <a:pt x="34549" y="6742"/>
                    <a:pt x="34671" y="6598"/>
                    <a:pt x="34844" y="6496"/>
                  </a:cubicBezTo>
                  <a:cubicBezTo>
                    <a:pt x="34817" y="6458"/>
                    <a:pt x="34785" y="6425"/>
                    <a:pt x="34753" y="6393"/>
                  </a:cubicBezTo>
                  <a:cubicBezTo>
                    <a:pt x="30250" y="5512"/>
                    <a:pt x="25743" y="4647"/>
                    <a:pt x="21237" y="3789"/>
                  </a:cubicBezTo>
                  <a:cubicBezTo>
                    <a:pt x="20747" y="3697"/>
                    <a:pt x="20479" y="3536"/>
                    <a:pt x="20350" y="3299"/>
                  </a:cubicBezTo>
                  <a:cubicBezTo>
                    <a:pt x="20151" y="3251"/>
                    <a:pt x="19952" y="3214"/>
                    <a:pt x="19747" y="3165"/>
                  </a:cubicBezTo>
                  <a:cubicBezTo>
                    <a:pt x="19710" y="3159"/>
                    <a:pt x="19673" y="3149"/>
                    <a:pt x="19635" y="3144"/>
                  </a:cubicBezTo>
                  <a:cubicBezTo>
                    <a:pt x="19507" y="3239"/>
                    <a:pt x="19349" y="3280"/>
                    <a:pt x="19154" y="3280"/>
                  </a:cubicBezTo>
                  <a:cubicBezTo>
                    <a:pt x="18998" y="3280"/>
                    <a:pt x="18817" y="3254"/>
                    <a:pt x="18609" y="3208"/>
                  </a:cubicBezTo>
                  <a:cubicBezTo>
                    <a:pt x="14210" y="2209"/>
                    <a:pt x="9826" y="1129"/>
                    <a:pt x="545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54"/>
            <p:cNvSpPr/>
            <p:nvPr/>
          </p:nvSpPr>
          <p:spPr>
            <a:xfrm>
              <a:off x="4979500" y="3308650"/>
              <a:ext cx="518175" cy="716525"/>
            </a:xfrm>
            <a:custGeom>
              <a:avLst/>
              <a:gdLst/>
              <a:ahLst/>
              <a:cxnLst/>
              <a:rect l="l" t="t" r="r" b="b"/>
              <a:pathLst>
                <a:path w="20727" h="28661" extrusionOk="0">
                  <a:moveTo>
                    <a:pt x="14022" y="0"/>
                  </a:moveTo>
                  <a:cubicBezTo>
                    <a:pt x="9509" y="506"/>
                    <a:pt x="4991" y="903"/>
                    <a:pt x="467" y="1262"/>
                  </a:cubicBezTo>
                  <a:cubicBezTo>
                    <a:pt x="397" y="1300"/>
                    <a:pt x="344" y="1349"/>
                    <a:pt x="290" y="1397"/>
                  </a:cubicBezTo>
                  <a:cubicBezTo>
                    <a:pt x="317" y="1418"/>
                    <a:pt x="349" y="1440"/>
                    <a:pt x="377" y="1467"/>
                  </a:cubicBezTo>
                  <a:cubicBezTo>
                    <a:pt x="484" y="1574"/>
                    <a:pt x="558" y="1698"/>
                    <a:pt x="612" y="1827"/>
                  </a:cubicBezTo>
                  <a:cubicBezTo>
                    <a:pt x="473" y="1999"/>
                    <a:pt x="446" y="2251"/>
                    <a:pt x="451" y="2601"/>
                  </a:cubicBezTo>
                  <a:cubicBezTo>
                    <a:pt x="478" y="5571"/>
                    <a:pt x="456" y="8542"/>
                    <a:pt x="456" y="11513"/>
                  </a:cubicBezTo>
                  <a:cubicBezTo>
                    <a:pt x="489" y="12184"/>
                    <a:pt x="521" y="12856"/>
                    <a:pt x="521" y="13528"/>
                  </a:cubicBezTo>
                  <a:cubicBezTo>
                    <a:pt x="521" y="14199"/>
                    <a:pt x="489" y="14870"/>
                    <a:pt x="402" y="15542"/>
                  </a:cubicBezTo>
                  <a:cubicBezTo>
                    <a:pt x="258" y="18641"/>
                    <a:pt x="0" y="21742"/>
                    <a:pt x="451" y="24842"/>
                  </a:cubicBezTo>
                  <a:cubicBezTo>
                    <a:pt x="640" y="26114"/>
                    <a:pt x="833" y="27388"/>
                    <a:pt x="1010" y="28661"/>
                  </a:cubicBezTo>
                  <a:cubicBezTo>
                    <a:pt x="1015" y="28661"/>
                    <a:pt x="1015" y="28655"/>
                    <a:pt x="1021" y="28655"/>
                  </a:cubicBezTo>
                  <a:cubicBezTo>
                    <a:pt x="1074" y="28650"/>
                    <a:pt x="1128" y="28645"/>
                    <a:pt x="1176" y="28640"/>
                  </a:cubicBezTo>
                  <a:cubicBezTo>
                    <a:pt x="3561" y="28338"/>
                    <a:pt x="5953" y="27899"/>
                    <a:pt x="8354" y="27817"/>
                  </a:cubicBezTo>
                  <a:cubicBezTo>
                    <a:pt x="9202" y="27790"/>
                    <a:pt x="10047" y="27790"/>
                    <a:pt x="10890" y="27748"/>
                  </a:cubicBezTo>
                  <a:cubicBezTo>
                    <a:pt x="11502" y="27673"/>
                    <a:pt x="12109" y="27602"/>
                    <a:pt x="12722" y="27532"/>
                  </a:cubicBezTo>
                  <a:cubicBezTo>
                    <a:pt x="13323" y="27468"/>
                    <a:pt x="13930" y="27403"/>
                    <a:pt x="14537" y="27334"/>
                  </a:cubicBezTo>
                  <a:cubicBezTo>
                    <a:pt x="14892" y="27269"/>
                    <a:pt x="15241" y="27210"/>
                    <a:pt x="15606" y="27210"/>
                  </a:cubicBezTo>
                  <a:cubicBezTo>
                    <a:pt x="15616" y="27210"/>
                    <a:pt x="15628" y="27215"/>
                    <a:pt x="15638" y="27215"/>
                  </a:cubicBezTo>
                  <a:cubicBezTo>
                    <a:pt x="17186" y="27049"/>
                    <a:pt x="18733" y="26883"/>
                    <a:pt x="20280" y="26711"/>
                  </a:cubicBezTo>
                  <a:cubicBezTo>
                    <a:pt x="20344" y="26699"/>
                    <a:pt x="20414" y="26694"/>
                    <a:pt x="20484" y="26684"/>
                  </a:cubicBezTo>
                  <a:cubicBezTo>
                    <a:pt x="20570" y="26674"/>
                    <a:pt x="20645" y="26533"/>
                    <a:pt x="20726" y="26448"/>
                  </a:cubicBezTo>
                  <a:cubicBezTo>
                    <a:pt x="20409" y="26275"/>
                    <a:pt x="20307" y="25958"/>
                    <a:pt x="20205" y="25642"/>
                  </a:cubicBezTo>
                  <a:cubicBezTo>
                    <a:pt x="19539" y="24820"/>
                    <a:pt x="20484" y="23831"/>
                    <a:pt x="19947" y="22993"/>
                  </a:cubicBezTo>
                  <a:cubicBezTo>
                    <a:pt x="19678" y="22896"/>
                    <a:pt x="19684" y="22660"/>
                    <a:pt x="19667" y="22434"/>
                  </a:cubicBezTo>
                  <a:lnTo>
                    <a:pt x="19678" y="22434"/>
                  </a:lnTo>
                  <a:cubicBezTo>
                    <a:pt x="19072" y="21226"/>
                    <a:pt x="19608" y="20103"/>
                    <a:pt x="19952" y="18964"/>
                  </a:cubicBezTo>
                  <a:lnTo>
                    <a:pt x="19952" y="18964"/>
                  </a:lnTo>
                  <a:cubicBezTo>
                    <a:pt x="19947" y="18970"/>
                    <a:pt x="19942" y="18970"/>
                    <a:pt x="19936" y="18975"/>
                  </a:cubicBezTo>
                  <a:cubicBezTo>
                    <a:pt x="19947" y="18884"/>
                    <a:pt x="19958" y="18792"/>
                    <a:pt x="19968" y="18695"/>
                  </a:cubicBezTo>
                  <a:cubicBezTo>
                    <a:pt x="19910" y="18298"/>
                    <a:pt x="19856" y="17900"/>
                    <a:pt x="19802" y="17503"/>
                  </a:cubicBezTo>
                  <a:lnTo>
                    <a:pt x="19802" y="17498"/>
                  </a:lnTo>
                  <a:cubicBezTo>
                    <a:pt x="20054" y="17024"/>
                    <a:pt x="19291" y="16982"/>
                    <a:pt x="19399" y="16573"/>
                  </a:cubicBezTo>
                  <a:cubicBezTo>
                    <a:pt x="18658" y="16149"/>
                    <a:pt x="18711" y="15386"/>
                    <a:pt x="18599" y="14693"/>
                  </a:cubicBezTo>
                  <a:lnTo>
                    <a:pt x="18599" y="14693"/>
                  </a:lnTo>
                  <a:cubicBezTo>
                    <a:pt x="18604" y="14693"/>
                    <a:pt x="18609" y="14698"/>
                    <a:pt x="18609" y="14698"/>
                  </a:cubicBezTo>
                  <a:cubicBezTo>
                    <a:pt x="17481" y="12410"/>
                    <a:pt x="17057" y="9885"/>
                    <a:pt x="16251" y="7489"/>
                  </a:cubicBezTo>
                  <a:cubicBezTo>
                    <a:pt x="15564" y="5448"/>
                    <a:pt x="14956" y="3374"/>
                    <a:pt x="14381" y="1295"/>
                  </a:cubicBezTo>
                  <a:cubicBezTo>
                    <a:pt x="14301" y="999"/>
                    <a:pt x="14205" y="796"/>
                    <a:pt x="14069" y="655"/>
                  </a:cubicBezTo>
                  <a:cubicBezTo>
                    <a:pt x="14086" y="494"/>
                    <a:pt x="14129" y="339"/>
                    <a:pt x="14225" y="194"/>
                  </a:cubicBezTo>
                  <a:cubicBezTo>
                    <a:pt x="14242" y="172"/>
                    <a:pt x="14257" y="151"/>
                    <a:pt x="14274" y="129"/>
                  </a:cubicBezTo>
                  <a:cubicBezTo>
                    <a:pt x="14205" y="75"/>
                    <a:pt x="14113" y="38"/>
                    <a:pt x="1402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54"/>
            <p:cNvSpPr/>
            <p:nvPr/>
          </p:nvSpPr>
          <p:spPr>
            <a:xfrm>
              <a:off x="5005675" y="3951800"/>
              <a:ext cx="1375725" cy="940325"/>
            </a:xfrm>
            <a:custGeom>
              <a:avLst/>
              <a:gdLst/>
              <a:ahLst/>
              <a:cxnLst/>
              <a:rect l="l" t="t" r="r" b="b"/>
              <a:pathLst>
                <a:path w="55029" h="37613" extrusionOk="0">
                  <a:moveTo>
                    <a:pt x="38118" y="1"/>
                  </a:moveTo>
                  <a:cubicBezTo>
                    <a:pt x="37965" y="1"/>
                    <a:pt x="37813" y="53"/>
                    <a:pt x="37660" y="174"/>
                  </a:cubicBezTo>
                  <a:cubicBezTo>
                    <a:pt x="37423" y="968"/>
                    <a:pt x="37977" y="1699"/>
                    <a:pt x="37859" y="2483"/>
                  </a:cubicBezTo>
                  <a:cubicBezTo>
                    <a:pt x="37826" y="2682"/>
                    <a:pt x="37923" y="2951"/>
                    <a:pt x="37864" y="3133"/>
                  </a:cubicBezTo>
                  <a:cubicBezTo>
                    <a:pt x="37789" y="3209"/>
                    <a:pt x="37692" y="3289"/>
                    <a:pt x="37558" y="3348"/>
                  </a:cubicBezTo>
                  <a:cubicBezTo>
                    <a:pt x="37517" y="3356"/>
                    <a:pt x="37477" y="3359"/>
                    <a:pt x="37438" y="3359"/>
                  </a:cubicBezTo>
                  <a:cubicBezTo>
                    <a:pt x="37154" y="3359"/>
                    <a:pt x="36910" y="3175"/>
                    <a:pt x="36773" y="2855"/>
                  </a:cubicBezTo>
                  <a:cubicBezTo>
                    <a:pt x="36346" y="2394"/>
                    <a:pt x="35910" y="2183"/>
                    <a:pt x="35261" y="2183"/>
                  </a:cubicBezTo>
                  <a:cubicBezTo>
                    <a:pt x="35159" y="2183"/>
                    <a:pt x="35053" y="2188"/>
                    <a:pt x="34941" y="2198"/>
                  </a:cubicBezTo>
                  <a:cubicBezTo>
                    <a:pt x="30611" y="2580"/>
                    <a:pt x="26277" y="2833"/>
                    <a:pt x="21935" y="3096"/>
                  </a:cubicBezTo>
                  <a:cubicBezTo>
                    <a:pt x="21724" y="3109"/>
                    <a:pt x="21483" y="3162"/>
                    <a:pt x="21256" y="3162"/>
                  </a:cubicBezTo>
                  <a:cubicBezTo>
                    <a:pt x="20939" y="3162"/>
                    <a:pt x="20648" y="3060"/>
                    <a:pt x="20495" y="2607"/>
                  </a:cubicBezTo>
                  <a:cubicBezTo>
                    <a:pt x="20044" y="2527"/>
                    <a:pt x="20275" y="1979"/>
                    <a:pt x="19974" y="1796"/>
                  </a:cubicBezTo>
                  <a:lnTo>
                    <a:pt x="19974" y="1806"/>
                  </a:lnTo>
                  <a:lnTo>
                    <a:pt x="19952" y="1786"/>
                  </a:lnTo>
                  <a:lnTo>
                    <a:pt x="19964" y="1786"/>
                  </a:lnTo>
                  <a:cubicBezTo>
                    <a:pt x="19830" y="1528"/>
                    <a:pt x="19657" y="1404"/>
                    <a:pt x="19464" y="1355"/>
                  </a:cubicBezTo>
                  <a:cubicBezTo>
                    <a:pt x="19469" y="1307"/>
                    <a:pt x="19475" y="1248"/>
                    <a:pt x="19475" y="1216"/>
                  </a:cubicBezTo>
                  <a:cubicBezTo>
                    <a:pt x="19384" y="1173"/>
                    <a:pt x="19303" y="1102"/>
                    <a:pt x="19250" y="1012"/>
                  </a:cubicBezTo>
                  <a:lnTo>
                    <a:pt x="19233" y="985"/>
                  </a:lnTo>
                  <a:cubicBezTo>
                    <a:pt x="17686" y="1157"/>
                    <a:pt x="16139" y="1323"/>
                    <a:pt x="14591" y="1489"/>
                  </a:cubicBezTo>
                  <a:cubicBezTo>
                    <a:pt x="14581" y="1489"/>
                    <a:pt x="14569" y="1484"/>
                    <a:pt x="14559" y="1484"/>
                  </a:cubicBezTo>
                  <a:cubicBezTo>
                    <a:pt x="14194" y="1484"/>
                    <a:pt x="13845" y="1543"/>
                    <a:pt x="13490" y="1608"/>
                  </a:cubicBezTo>
                  <a:cubicBezTo>
                    <a:pt x="12883" y="1677"/>
                    <a:pt x="12276" y="1742"/>
                    <a:pt x="11675" y="1806"/>
                  </a:cubicBezTo>
                  <a:cubicBezTo>
                    <a:pt x="11062" y="1876"/>
                    <a:pt x="10455" y="1947"/>
                    <a:pt x="9843" y="2022"/>
                  </a:cubicBezTo>
                  <a:cubicBezTo>
                    <a:pt x="9000" y="2064"/>
                    <a:pt x="8155" y="2064"/>
                    <a:pt x="7307" y="2091"/>
                  </a:cubicBezTo>
                  <a:cubicBezTo>
                    <a:pt x="4906" y="2173"/>
                    <a:pt x="2514" y="2612"/>
                    <a:pt x="129" y="2914"/>
                  </a:cubicBezTo>
                  <a:cubicBezTo>
                    <a:pt x="141" y="3011"/>
                    <a:pt x="151" y="3101"/>
                    <a:pt x="168" y="3198"/>
                  </a:cubicBezTo>
                  <a:cubicBezTo>
                    <a:pt x="108" y="3209"/>
                    <a:pt x="54" y="3214"/>
                    <a:pt x="0" y="3219"/>
                  </a:cubicBezTo>
                  <a:cubicBezTo>
                    <a:pt x="146" y="4293"/>
                    <a:pt x="285" y="5364"/>
                    <a:pt x="393" y="6443"/>
                  </a:cubicBezTo>
                  <a:cubicBezTo>
                    <a:pt x="419" y="6701"/>
                    <a:pt x="495" y="6846"/>
                    <a:pt x="597" y="6931"/>
                  </a:cubicBezTo>
                  <a:cubicBezTo>
                    <a:pt x="607" y="7023"/>
                    <a:pt x="612" y="7115"/>
                    <a:pt x="624" y="7201"/>
                  </a:cubicBezTo>
                  <a:cubicBezTo>
                    <a:pt x="629" y="7216"/>
                    <a:pt x="624" y="7233"/>
                    <a:pt x="624" y="7243"/>
                  </a:cubicBezTo>
                  <a:cubicBezTo>
                    <a:pt x="624" y="7254"/>
                    <a:pt x="629" y="7271"/>
                    <a:pt x="629" y="7281"/>
                  </a:cubicBezTo>
                  <a:lnTo>
                    <a:pt x="624" y="7523"/>
                  </a:lnTo>
                  <a:cubicBezTo>
                    <a:pt x="726" y="7549"/>
                    <a:pt x="833" y="7571"/>
                    <a:pt x="962" y="7571"/>
                  </a:cubicBezTo>
                  <a:cubicBezTo>
                    <a:pt x="1016" y="7571"/>
                    <a:pt x="1064" y="7566"/>
                    <a:pt x="1113" y="7566"/>
                  </a:cubicBezTo>
                  <a:cubicBezTo>
                    <a:pt x="1145" y="7566"/>
                    <a:pt x="1182" y="7561"/>
                    <a:pt x="1215" y="7561"/>
                  </a:cubicBezTo>
                  <a:cubicBezTo>
                    <a:pt x="1220" y="7561"/>
                    <a:pt x="1252" y="7561"/>
                    <a:pt x="1264" y="7566"/>
                  </a:cubicBezTo>
                  <a:cubicBezTo>
                    <a:pt x="1408" y="7630"/>
                    <a:pt x="1537" y="7662"/>
                    <a:pt x="1666" y="7662"/>
                  </a:cubicBezTo>
                  <a:cubicBezTo>
                    <a:pt x="1924" y="7662"/>
                    <a:pt x="2359" y="7544"/>
                    <a:pt x="2385" y="6760"/>
                  </a:cubicBezTo>
                  <a:cubicBezTo>
                    <a:pt x="2385" y="6723"/>
                    <a:pt x="2385" y="6685"/>
                    <a:pt x="2392" y="6653"/>
                  </a:cubicBezTo>
                  <a:cubicBezTo>
                    <a:pt x="2466" y="6453"/>
                    <a:pt x="2521" y="6249"/>
                    <a:pt x="2574" y="6056"/>
                  </a:cubicBezTo>
                  <a:cubicBezTo>
                    <a:pt x="2595" y="5976"/>
                    <a:pt x="2617" y="5895"/>
                    <a:pt x="2638" y="5815"/>
                  </a:cubicBezTo>
                  <a:cubicBezTo>
                    <a:pt x="2660" y="5905"/>
                    <a:pt x="2675" y="5992"/>
                    <a:pt x="2692" y="6083"/>
                  </a:cubicBezTo>
                  <a:cubicBezTo>
                    <a:pt x="2826" y="6782"/>
                    <a:pt x="3009" y="7732"/>
                    <a:pt x="3971" y="8114"/>
                  </a:cubicBezTo>
                  <a:cubicBezTo>
                    <a:pt x="4185" y="8194"/>
                    <a:pt x="4395" y="8238"/>
                    <a:pt x="4594" y="8238"/>
                  </a:cubicBezTo>
                  <a:cubicBezTo>
                    <a:pt x="5120" y="8238"/>
                    <a:pt x="5486" y="7968"/>
                    <a:pt x="5770" y="7625"/>
                  </a:cubicBezTo>
                  <a:cubicBezTo>
                    <a:pt x="5749" y="7603"/>
                    <a:pt x="5727" y="7576"/>
                    <a:pt x="5712" y="7549"/>
                  </a:cubicBezTo>
                  <a:cubicBezTo>
                    <a:pt x="5588" y="7367"/>
                    <a:pt x="5529" y="7087"/>
                    <a:pt x="5888" y="6755"/>
                  </a:cubicBezTo>
                  <a:cubicBezTo>
                    <a:pt x="5905" y="6738"/>
                    <a:pt x="5926" y="6723"/>
                    <a:pt x="5937" y="6706"/>
                  </a:cubicBezTo>
                  <a:cubicBezTo>
                    <a:pt x="6039" y="6604"/>
                    <a:pt x="6178" y="6550"/>
                    <a:pt x="6313" y="6550"/>
                  </a:cubicBezTo>
                  <a:cubicBezTo>
                    <a:pt x="6414" y="6550"/>
                    <a:pt x="6518" y="6582"/>
                    <a:pt x="6603" y="6636"/>
                  </a:cubicBezTo>
                  <a:cubicBezTo>
                    <a:pt x="6576" y="6792"/>
                    <a:pt x="6372" y="6931"/>
                    <a:pt x="6313" y="7087"/>
                  </a:cubicBezTo>
                  <a:cubicBezTo>
                    <a:pt x="6367" y="7136"/>
                    <a:pt x="6414" y="7184"/>
                    <a:pt x="6463" y="7233"/>
                  </a:cubicBezTo>
                  <a:cubicBezTo>
                    <a:pt x="6684" y="7233"/>
                    <a:pt x="6845" y="7169"/>
                    <a:pt x="6974" y="7072"/>
                  </a:cubicBezTo>
                  <a:lnTo>
                    <a:pt x="6974" y="7072"/>
                  </a:lnTo>
                  <a:cubicBezTo>
                    <a:pt x="7027" y="7243"/>
                    <a:pt x="6995" y="7437"/>
                    <a:pt x="6872" y="7581"/>
                  </a:cubicBezTo>
                  <a:cubicBezTo>
                    <a:pt x="6808" y="7652"/>
                    <a:pt x="6743" y="7705"/>
                    <a:pt x="6679" y="7754"/>
                  </a:cubicBezTo>
                  <a:cubicBezTo>
                    <a:pt x="7517" y="7641"/>
                    <a:pt x="7768" y="6872"/>
                    <a:pt x="7865" y="6572"/>
                  </a:cubicBezTo>
                  <a:cubicBezTo>
                    <a:pt x="7973" y="6244"/>
                    <a:pt x="8323" y="6239"/>
                    <a:pt x="8338" y="6239"/>
                  </a:cubicBezTo>
                  <a:cubicBezTo>
                    <a:pt x="8618" y="6641"/>
                    <a:pt x="8961" y="6846"/>
                    <a:pt x="9370" y="6846"/>
                  </a:cubicBezTo>
                  <a:cubicBezTo>
                    <a:pt x="9638" y="6846"/>
                    <a:pt x="9875" y="6750"/>
                    <a:pt x="10068" y="6674"/>
                  </a:cubicBezTo>
                  <a:cubicBezTo>
                    <a:pt x="10170" y="6636"/>
                    <a:pt x="10294" y="6588"/>
                    <a:pt x="10347" y="6588"/>
                  </a:cubicBezTo>
                  <a:cubicBezTo>
                    <a:pt x="10418" y="6604"/>
                    <a:pt x="10493" y="6609"/>
                    <a:pt x="10562" y="6609"/>
                  </a:cubicBezTo>
                  <a:cubicBezTo>
                    <a:pt x="10944" y="6609"/>
                    <a:pt x="11276" y="6427"/>
                    <a:pt x="11578" y="6266"/>
                  </a:cubicBezTo>
                  <a:cubicBezTo>
                    <a:pt x="11750" y="6169"/>
                    <a:pt x="11970" y="6051"/>
                    <a:pt x="12082" y="6051"/>
                  </a:cubicBezTo>
                  <a:cubicBezTo>
                    <a:pt x="12082" y="6051"/>
                    <a:pt x="12196" y="6110"/>
                    <a:pt x="12330" y="6485"/>
                  </a:cubicBezTo>
                  <a:cubicBezTo>
                    <a:pt x="12410" y="6701"/>
                    <a:pt x="12610" y="6835"/>
                    <a:pt x="12829" y="6835"/>
                  </a:cubicBezTo>
                  <a:cubicBezTo>
                    <a:pt x="12868" y="6835"/>
                    <a:pt x="12905" y="6835"/>
                    <a:pt x="12937" y="6824"/>
                  </a:cubicBezTo>
                  <a:cubicBezTo>
                    <a:pt x="12990" y="6814"/>
                    <a:pt x="13049" y="6808"/>
                    <a:pt x="13103" y="6808"/>
                  </a:cubicBezTo>
                  <a:cubicBezTo>
                    <a:pt x="13421" y="6808"/>
                    <a:pt x="13764" y="6996"/>
                    <a:pt x="14130" y="7189"/>
                  </a:cubicBezTo>
                  <a:cubicBezTo>
                    <a:pt x="14581" y="7437"/>
                    <a:pt x="15092" y="7710"/>
                    <a:pt x="15698" y="7710"/>
                  </a:cubicBezTo>
                  <a:cubicBezTo>
                    <a:pt x="16026" y="7710"/>
                    <a:pt x="16354" y="7630"/>
                    <a:pt x="16665" y="7469"/>
                  </a:cubicBezTo>
                  <a:cubicBezTo>
                    <a:pt x="16800" y="7506"/>
                    <a:pt x="17019" y="7635"/>
                    <a:pt x="17111" y="7727"/>
                  </a:cubicBezTo>
                  <a:cubicBezTo>
                    <a:pt x="17106" y="8640"/>
                    <a:pt x="17691" y="9000"/>
                    <a:pt x="18089" y="9237"/>
                  </a:cubicBezTo>
                  <a:cubicBezTo>
                    <a:pt x="18196" y="9301"/>
                    <a:pt x="18298" y="9361"/>
                    <a:pt x="18379" y="9425"/>
                  </a:cubicBezTo>
                  <a:cubicBezTo>
                    <a:pt x="18422" y="9462"/>
                    <a:pt x="18470" y="9495"/>
                    <a:pt x="18513" y="9532"/>
                  </a:cubicBezTo>
                  <a:cubicBezTo>
                    <a:pt x="18551" y="9554"/>
                    <a:pt x="18599" y="9591"/>
                    <a:pt x="18626" y="9612"/>
                  </a:cubicBezTo>
                  <a:cubicBezTo>
                    <a:pt x="18605" y="9914"/>
                    <a:pt x="18615" y="10321"/>
                    <a:pt x="18863" y="10628"/>
                  </a:cubicBezTo>
                  <a:cubicBezTo>
                    <a:pt x="21607" y="10764"/>
                    <a:pt x="24143" y="13721"/>
                    <a:pt x="27016" y="13721"/>
                  </a:cubicBezTo>
                  <a:cubicBezTo>
                    <a:pt x="28017" y="13721"/>
                    <a:pt x="29059" y="13362"/>
                    <a:pt x="30165" y="12401"/>
                  </a:cubicBezTo>
                  <a:cubicBezTo>
                    <a:pt x="30569" y="12384"/>
                    <a:pt x="30988" y="12358"/>
                    <a:pt x="31427" y="12320"/>
                  </a:cubicBezTo>
                  <a:cubicBezTo>
                    <a:pt x="31868" y="12282"/>
                    <a:pt x="32336" y="12229"/>
                    <a:pt x="32830" y="12170"/>
                  </a:cubicBezTo>
                  <a:cubicBezTo>
                    <a:pt x="33239" y="12287"/>
                    <a:pt x="33646" y="12406"/>
                    <a:pt x="34071" y="12513"/>
                  </a:cubicBezTo>
                  <a:cubicBezTo>
                    <a:pt x="34082" y="12530"/>
                    <a:pt x="34098" y="12552"/>
                    <a:pt x="34109" y="12567"/>
                  </a:cubicBezTo>
                  <a:cubicBezTo>
                    <a:pt x="34147" y="12621"/>
                    <a:pt x="34189" y="12681"/>
                    <a:pt x="34227" y="12723"/>
                  </a:cubicBezTo>
                  <a:cubicBezTo>
                    <a:pt x="35699" y="14479"/>
                    <a:pt x="36021" y="16199"/>
                    <a:pt x="35221" y="17987"/>
                  </a:cubicBezTo>
                  <a:cubicBezTo>
                    <a:pt x="34856" y="18805"/>
                    <a:pt x="35000" y="19546"/>
                    <a:pt x="35129" y="20201"/>
                  </a:cubicBezTo>
                  <a:cubicBezTo>
                    <a:pt x="35183" y="20469"/>
                    <a:pt x="35231" y="20722"/>
                    <a:pt x="35243" y="20970"/>
                  </a:cubicBezTo>
                  <a:cubicBezTo>
                    <a:pt x="35275" y="21550"/>
                    <a:pt x="35790" y="22038"/>
                    <a:pt x="36371" y="22038"/>
                  </a:cubicBezTo>
                  <a:cubicBezTo>
                    <a:pt x="36505" y="22038"/>
                    <a:pt x="36634" y="22017"/>
                    <a:pt x="36752" y="21964"/>
                  </a:cubicBezTo>
                  <a:cubicBezTo>
                    <a:pt x="37090" y="21823"/>
                    <a:pt x="37214" y="21603"/>
                    <a:pt x="37256" y="21441"/>
                  </a:cubicBezTo>
                  <a:cubicBezTo>
                    <a:pt x="37358" y="21093"/>
                    <a:pt x="37160" y="20819"/>
                    <a:pt x="37042" y="20658"/>
                  </a:cubicBezTo>
                  <a:cubicBezTo>
                    <a:pt x="37026" y="20625"/>
                    <a:pt x="37004" y="20603"/>
                    <a:pt x="36988" y="20578"/>
                  </a:cubicBezTo>
                  <a:cubicBezTo>
                    <a:pt x="36988" y="20571"/>
                    <a:pt x="36983" y="20566"/>
                    <a:pt x="36983" y="20561"/>
                  </a:cubicBezTo>
                  <a:lnTo>
                    <a:pt x="36983" y="20561"/>
                  </a:lnTo>
                  <a:cubicBezTo>
                    <a:pt x="37160" y="20727"/>
                    <a:pt x="37348" y="20765"/>
                    <a:pt x="37487" y="20765"/>
                  </a:cubicBezTo>
                  <a:cubicBezTo>
                    <a:pt x="37574" y="20765"/>
                    <a:pt x="37648" y="20754"/>
                    <a:pt x="37713" y="20732"/>
                  </a:cubicBezTo>
                  <a:lnTo>
                    <a:pt x="37713" y="20732"/>
                  </a:lnTo>
                  <a:cubicBezTo>
                    <a:pt x="37623" y="20953"/>
                    <a:pt x="37552" y="21178"/>
                    <a:pt x="37487" y="21404"/>
                  </a:cubicBezTo>
                  <a:cubicBezTo>
                    <a:pt x="37353" y="21840"/>
                    <a:pt x="37241" y="22222"/>
                    <a:pt x="36951" y="22463"/>
                  </a:cubicBezTo>
                  <a:cubicBezTo>
                    <a:pt x="36585" y="22763"/>
                    <a:pt x="36527" y="23075"/>
                    <a:pt x="36537" y="23285"/>
                  </a:cubicBezTo>
                  <a:cubicBezTo>
                    <a:pt x="36552" y="23553"/>
                    <a:pt x="36703" y="23789"/>
                    <a:pt x="36956" y="23956"/>
                  </a:cubicBezTo>
                  <a:cubicBezTo>
                    <a:pt x="37519" y="24317"/>
                    <a:pt x="37816" y="24902"/>
                    <a:pt x="38127" y="25520"/>
                  </a:cubicBezTo>
                  <a:cubicBezTo>
                    <a:pt x="38267" y="25799"/>
                    <a:pt x="38407" y="26090"/>
                    <a:pt x="38583" y="26368"/>
                  </a:cubicBezTo>
                  <a:cubicBezTo>
                    <a:pt x="38707" y="26561"/>
                    <a:pt x="39352" y="27540"/>
                    <a:pt x="40179" y="27540"/>
                  </a:cubicBezTo>
                  <a:cubicBezTo>
                    <a:pt x="40388" y="27540"/>
                    <a:pt x="40588" y="27476"/>
                    <a:pt x="40760" y="27352"/>
                  </a:cubicBezTo>
                  <a:cubicBezTo>
                    <a:pt x="40839" y="27298"/>
                    <a:pt x="40904" y="27255"/>
                    <a:pt x="40953" y="27233"/>
                  </a:cubicBezTo>
                  <a:cubicBezTo>
                    <a:pt x="40968" y="27292"/>
                    <a:pt x="40980" y="27362"/>
                    <a:pt x="40990" y="27416"/>
                  </a:cubicBezTo>
                  <a:cubicBezTo>
                    <a:pt x="41007" y="27496"/>
                    <a:pt x="41023" y="27572"/>
                    <a:pt x="41039" y="27642"/>
                  </a:cubicBezTo>
                  <a:cubicBezTo>
                    <a:pt x="41060" y="27739"/>
                    <a:pt x="41072" y="27862"/>
                    <a:pt x="41082" y="27991"/>
                  </a:cubicBezTo>
                  <a:cubicBezTo>
                    <a:pt x="41114" y="28383"/>
                    <a:pt x="41168" y="28979"/>
                    <a:pt x="41721" y="29306"/>
                  </a:cubicBezTo>
                  <a:cubicBezTo>
                    <a:pt x="42677" y="29876"/>
                    <a:pt x="43016" y="30806"/>
                    <a:pt x="43408" y="31885"/>
                  </a:cubicBezTo>
                  <a:lnTo>
                    <a:pt x="43521" y="32197"/>
                  </a:lnTo>
                  <a:cubicBezTo>
                    <a:pt x="43639" y="32509"/>
                    <a:pt x="43940" y="33330"/>
                    <a:pt x="44928" y="33347"/>
                  </a:cubicBezTo>
                  <a:cubicBezTo>
                    <a:pt x="45965" y="33368"/>
                    <a:pt x="46594" y="34002"/>
                    <a:pt x="47206" y="34959"/>
                  </a:cubicBezTo>
                  <a:cubicBezTo>
                    <a:pt x="47630" y="35614"/>
                    <a:pt x="48151" y="36248"/>
                    <a:pt x="49049" y="36474"/>
                  </a:cubicBezTo>
                  <a:cubicBezTo>
                    <a:pt x="49043" y="36484"/>
                    <a:pt x="49043" y="36489"/>
                    <a:pt x="49038" y="36501"/>
                  </a:cubicBezTo>
                  <a:cubicBezTo>
                    <a:pt x="49011" y="36559"/>
                    <a:pt x="48979" y="36623"/>
                    <a:pt x="48957" y="36688"/>
                  </a:cubicBezTo>
                  <a:cubicBezTo>
                    <a:pt x="49011" y="36554"/>
                    <a:pt x="49118" y="36447"/>
                    <a:pt x="49259" y="36392"/>
                  </a:cubicBezTo>
                  <a:cubicBezTo>
                    <a:pt x="49323" y="36372"/>
                    <a:pt x="49388" y="36360"/>
                    <a:pt x="49446" y="36360"/>
                  </a:cubicBezTo>
                  <a:cubicBezTo>
                    <a:pt x="49517" y="36360"/>
                    <a:pt x="49581" y="36372"/>
                    <a:pt x="49646" y="36398"/>
                  </a:cubicBezTo>
                  <a:cubicBezTo>
                    <a:pt x="49613" y="36554"/>
                    <a:pt x="49510" y="36732"/>
                    <a:pt x="49446" y="36893"/>
                  </a:cubicBezTo>
                  <a:cubicBezTo>
                    <a:pt x="49522" y="36957"/>
                    <a:pt x="49591" y="37022"/>
                    <a:pt x="49666" y="37086"/>
                  </a:cubicBezTo>
                  <a:cubicBezTo>
                    <a:pt x="49849" y="37086"/>
                    <a:pt x="50021" y="37064"/>
                    <a:pt x="50199" y="37037"/>
                  </a:cubicBezTo>
                  <a:lnTo>
                    <a:pt x="50199" y="37037"/>
                  </a:lnTo>
                  <a:cubicBezTo>
                    <a:pt x="50199" y="37081"/>
                    <a:pt x="50199" y="37124"/>
                    <a:pt x="50194" y="37166"/>
                  </a:cubicBezTo>
                  <a:cubicBezTo>
                    <a:pt x="50166" y="37344"/>
                    <a:pt x="50048" y="37500"/>
                    <a:pt x="49887" y="37575"/>
                  </a:cubicBezTo>
                  <a:lnTo>
                    <a:pt x="49795" y="37612"/>
                  </a:lnTo>
                  <a:cubicBezTo>
                    <a:pt x="50816" y="37575"/>
                    <a:pt x="51660" y="37145"/>
                    <a:pt x="52471" y="36726"/>
                  </a:cubicBezTo>
                  <a:cubicBezTo>
                    <a:pt x="52643" y="36640"/>
                    <a:pt x="52815" y="36548"/>
                    <a:pt x="52986" y="36469"/>
                  </a:cubicBezTo>
                  <a:cubicBezTo>
                    <a:pt x="53539" y="36199"/>
                    <a:pt x="53889" y="35839"/>
                    <a:pt x="54023" y="35405"/>
                  </a:cubicBezTo>
                  <a:cubicBezTo>
                    <a:pt x="54152" y="34986"/>
                    <a:pt x="54072" y="34518"/>
                    <a:pt x="53787" y="34019"/>
                  </a:cubicBezTo>
                  <a:cubicBezTo>
                    <a:pt x="53572" y="33637"/>
                    <a:pt x="53400" y="33105"/>
                    <a:pt x="53829" y="32745"/>
                  </a:cubicBezTo>
                  <a:cubicBezTo>
                    <a:pt x="55029" y="31735"/>
                    <a:pt x="54523" y="30575"/>
                    <a:pt x="54281" y="30010"/>
                  </a:cubicBezTo>
                  <a:cubicBezTo>
                    <a:pt x="54196" y="29807"/>
                    <a:pt x="54169" y="29629"/>
                    <a:pt x="54201" y="29398"/>
                  </a:cubicBezTo>
                  <a:cubicBezTo>
                    <a:pt x="54571" y="26637"/>
                    <a:pt x="53926" y="24295"/>
                    <a:pt x="52282" y="22447"/>
                  </a:cubicBezTo>
                  <a:cubicBezTo>
                    <a:pt x="51848" y="21952"/>
                    <a:pt x="51504" y="21356"/>
                    <a:pt x="51208" y="20556"/>
                  </a:cubicBezTo>
                  <a:cubicBezTo>
                    <a:pt x="51171" y="20459"/>
                    <a:pt x="51139" y="20367"/>
                    <a:pt x="51106" y="20276"/>
                  </a:cubicBezTo>
                  <a:cubicBezTo>
                    <a:pt x="50859" y="19594"/>
                    <a:pt x="50586" y="18820"/>
                    <a:pt x="49919" y="18262"/>
                  </a:cubicBezTo>
                  <a:cubicBezTo>
                    <a:pt x="49162" y="17623"/>
                    <a:pt x="49027" y="16645"/>
                    <a:pt x="49145" y="16006"/>
                  </a:cubicBezTo>
                  <a:cubicBezTo>
                    <a:pt x="49510" y="13963"/>
                    <a:pt x="48265" y="12809"/>
                    <a:pt x="47265" y="11875"/>
                  </a:cubicBezTo>
                  <a:lnTo>
                    <a:pt x="47222" y="11836"/>
                  </a:lnTo>
                  <a:cubicBezTo>
                    <a:pt x="46551" y="11203"/>
                    <a:pt x="45954" y="10477"/>
                    <a:pt x="45384" y="9768"/>
                  </a:cubicBezTo>
                  <a:cubicBezTo>
                    <a:pt x="44977" y="9264"/>
                    <a:pt x="44553" y="8742"/>
                    <a:pt x="44095" y="8253"/>
                  </a:cubicBezTo>
                  <a:cubicBezTo>
                    <a:pt x="43440" y="7549"/>
                    <a:pt x="43269" y="6636"/>
                    <a:pt x="43080" y="5669"/>
                  </a:cubicBezTo>
                  <a:cubicBezTo>
                    <a:pt x="42902" y="4745"/>
                    <a:pt x="42715" y="3795"/>
                    <a:pt x="42118" y="2946"/>
                  </a:cubicBezTo>
                  <a:cubicBezTo>
                    <a:pt x="42049" y="2849"/>
                    <a:pt x="41968" y="2758"/>
                    <a:pt x="41888" y="2672"/>
                  </a:cubicBezTo>
                  <a:cubicBezTo>
                    <a:pt x="41694" y="2456"/>
                    <a:pt x="41571" y="2307"/>
                    <a:pt x="41598" y="2178"/>
                  </a:cubicBezTo>
                  <a:cubicBezTo>
                    <a:pt x="41727" y="1409"/>
                    <a:pt x="41630" y="845"/>
                    <a:pt x="41291" y="447"/>
                  </a:cubicBezTo>
                  <a:cubicBezTo>
                    <a:pt x="41194" y="329"/>
                    <a:pt x="41077" y="232"/>
                    <a:pt x="40943" y="152"/>
                  </a:cubicBezTo>
                  <a:cubicBezTo>
                    <a:pt x="40910" y="222"/>
                    <a:pt x="40867" y="291"/>
                    <a:pt x="40819" y="356"/>
                  </a:cubicBezTo>
                  <a:cubicBezTo>
                    <a:pt x="40743" y="442"/>
                    <a:pt x="40663" y="512"/>
                    <a:pt x="40582" y="561"/>
                  </a:cubicBezTo>
                  <a:cubicBezTo>
                    <a:pt x="40359" y="456"/>
                    <a:pt x="40082" y="417"/>
                    <a:pt x="39770" y="417"/>
                  </a:cubicBezTo>
                  <a:cubicBezTo>
                    <a:pt x="39584" y="417"/>
                    <a:pt x="39386" y="430"/>
                    <a:pt x="39180" y="453"/>
                  </a:cubicBezTo>
                  <a:cubicBezTo>
                    <a:pt x="39135" y="457"/>
                    <a:pt x="39090" y="461"/>
                    <a:pt x="39045" y="461"/>
                  </a:cubicBezTo>
                  <a:cubicBezTo>
                    <a:pt x="38874" y="461"/>
                    <a:pt x="38713" y="411"/>
                    <a:pt x="38654" y="190"/>
                  </a:cubicBezTo>
                  <a:cubicBezTo>
                    <a:pt x="38476" y="73"/>
                    <a:pt x="38297" y="1"/>
                    <a:pt x="3811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54"/>
            <p:cNvSpPr/>
            <p:nvPr/>
          </p:nvSpPr>
          <p:spPr>
            <a:xfrm>
              <a:off x="1443900" y="1960100"/>
              <a:ext cx="764900" cy="972325"/>
            </a:xfrm>
            <a:custGeom>
              <a:avLst/>
              <a:gdLst/>
              <a:ahLst/>
              <a:cxnLst/>
              <a:rect l="l" t="t" r="r" b="b"/>
              <a:pathLst>
                <a:path w="30596" h="38893" extrusionOk="0">
                  <a:moveTo>
                    <a:pt x="20286" y="9036"/>
                  </a:moveTo>
                  <a:cubicBezTo>
                    <a:pt x="20314" y="9155"/>
                    <a:pt x="20366" y="9277"/>
                    <a:pt x="20463" y="9401"/>
                  </a:cubicBezTo>
                  <a:cubicBezTo>
                    <a:pt x="20684" y="9686"/>
                    <a:pt x="21103" y="9793"/>
                    <a:pt x="21430" y="9869"/>
                  </a:cubicBezTo>
                  <a:cubicBezTo>
                    <a:pt x="21371" y="9864"/>
                    <a:pt x="21318" y="9852"/>
                    <a:pt x="21259" y="9842"/>
                  </a:cubicBezTo>
                  <a:cubicBezTo>
                    <a:pt x="21253" y="9842"/>
                    <a:pt x="21248" y="9837"/>
                    <a:pt x="21242" y="9837"/>
                  </a:cubicBezTo>
                  <a:cubicBezTo>
                    <a:pt x="21194" y="9825"/>
                    <a:pt x="21145" y="9815"/>
                    <a:pt x="21097" y="9805"/>
                  </a:cubicBezTo>
                  <a:cubicBezTo>
                    <a:pt x="21087" y="9800"/>
                    <a:pt x="21070" y="9793"/>
                    <a:pt x="21060" y="9788"/>
                  </a:cubicBezTo>
                  <a:cubicBezTo>
                    <a:pt x="21023" y="9778"/>
                    <a:pt x="20979" y="9767"/>
                    <a:pt x="20941" y="9751"/>
                  </a:cubicBezTo>
                  <a:cubicBezTo>
                    <a:pt x="20931" y="9745"/>
                    <a:pt x="20914" y="9740"/>
                    <a:pt x="20899" y="9735"/>
                  </a:cubicBezTo>
                  <a:cubicBezTo>
                    <a:pt x="20855" y="9713"/>
                    <a:pt x="20807" y="9691"/>
                    <a:pt x="20765" y="9671"/>
                  </a:cubicBezTo>
                  <a:cubicBezTo>
                    <a:pt x="20765" y="9664"/>
                    <a:pt x="20758" y="9664"/>
                    <a:pt x="20753" y="9659"/>
                  </a:cubicBezTo>
                  <a:cubicBezTo>
                    <a:pt x="20706" y="9632"/>
                    <a:pt x="20662" y="9606"/>
                    <a:pt x="20614" y="9568"/>
                  </a:cubicBezTo>
                  <a:cubicBezTo>
                    <a:pt x="20604" y="9562"/>
                    <a:pt x="20592" y="9552"/>
                    <a:pt x="20582" y="9542"/>
                  </a:cubicBezTo>
                  <a:cubicBezTo>
                    <a:pt x="20550" y="9515"/>
                    <a:pt x="20517" y="9488"/>
                    <a:pt x="20485" y="9461"/>
                  </a:cubicBezTo>
                  <a:cubicBezTo>
                    <a:pt x="20468" y="9445"/>
                    <a:pt x="20458" y="9428"/>
                    <a:pt x="20443" y="9418"/>
                  </a:cubicBezTo>
                  <a:cubicBezTo>
                    <a:pt x="20415" y="9386"/>
                    <a:pt x="20388" y="9353"/>
                    <a:pt x="20361" y="9316"/>
                  </a:cubicBezTo>
                  <a:cubicBezTo>
                    <a:pt x="20346" y="9304"/>
                    <a:pt x="20334" y="9289"/>
                    <a:pt x="20324" y="9272"/>
                  </a:cubicBezTo>
                  <a:cubicBezTo>
                    <a:pt x="20286" y="9219"/>
                    <a:pt x="20249" y="9165"/>
                    <a:pt x="20217" y="9106"/>
                  </a:cubicBezTo>
                  <a:cubicBezTo>
                    <a:pt x="20238" y="9079"/>
                    <a:pt x="20259" y="9058"/>
                    <a:pt x="20286" y="9036"/>
                  </a:cubicBezTo>
                  <a:close/>
                  <a:moveTo>
                    <a:pt x="6544" y="1"/>
                  </a:moveTo>
                  <a:cubicBezTo>
                    <a:pt x="6501" y="21"/>
                    <a:pt x="6464" y="38"/>
                    <a:pt x="6426" y="65"/>
                  </a:cubicBezTo>
                  <a:cubicBezTo>
                    <a:pt x="6253" y="167"/>
                    <a:pt x="6131" y="311"/>
                    <a:pt x="6039" y="467"/>
                  </a:cubicBezTo>
                  <a:cubicBezTo>
                    <a:pt x="6125" y="651"/>
                    <a:pt x="6119" y="892"/>
                    <a:pt x="6050" y="1236"/>
                  </a:cubicBezTo>
                  <a:cubicBezTo>
                    <a:pt x="4460" y="9272"/>
                    <a:pt x="2955" y="17336"/>
                    <a:pt x="1333" y="25368"/>
                  </a:cubicBezTo>
                  <a:cubicBezTo>
                    <a:pt x="748" y="28252"/>
                    <a:pt x="0" y="34602"/>
                    <a:pt x="0" y="34602"/>
                  </a:cubicBezTo>
                  <a:cubicBezTo>
                    <a:pt x="81" y="34667"/>
                    <a:pt x="168" y="34721"/>
                    <a:pt x="258" y="34769"/>
                  </a:cubicBezTo>
                  <a:cubicBezTo>
                    <a:pt x="357" y="34738"/>
                    <a:pt x="471" y="34725"/>
                    <a:pt x="606" y="34725"/>
                  </a:cubicBezTo>
                  <a:cubicBezTo>
                    <a:pt x="925" y="34725"/>
                    <a:pt x="1361" y="34800"/>
                    <a:pt x="1988" y="34898"/>
                  </a:cubicBezTo>
                  <a:cubicBezTo>
                    <a:pt x="9585" y="36107"/>
                    <a:pt x="17181" y="37288"/>
                    <a:pt x="24782" y="38465"/>
                  </a:cubicBezTo>
                  <a:cubicBezTo>
                    <a:pt x="25537" y="38582"/>
                    <a:pt x="26586" y="38893"/>
                    <a:pt x="26773" y="38893"/>
                  </a:cubicBezTo>
                  <a:cubicBezTo>
                    <a:pt x="26785" y="38893"/>
                    <a:pt x="26793" y="38892"/>
                    <a:pt x="26798" y="38889"/>
                  </a:cubicBezTo>
                  <a:cubicBezTo>
                    <a:pt x="26808" y="38884"/>
                    <a:pt x="26818" y="38879"/>
                    <a:pt x="26835" y="38867"/>
                  </a:cubicBezTo>
                  <a:cubicBezTo>
                    <a:pt x="26840" y="38867"/>
                    <a:pt x="26850" y="38862"/>
                    <a:pt x="26857" y="38857"/>
                  </a:cubicBezTo>
                  <a:cubicBezTo>
                    <a:pt x="26969" y="38771"/>
                    <a:pt x="26899" y="38041"/>
                    <a:pt x="26954" y="37654"/>
                  </a:cubicBezTo>
                  <a:cubicBezTo>
                    <a:pt x="28108" y="29306"/>
                    <a:pt x="29236" y="20946"/>
                    <a:pt x="30316" y="12587"/>
                  </a:cubicBezTo>
                  <a:cubicBezTo>
                    <a:pt x="30364" y="12185"/>
                    <a:pt x="30455" y="11878"/>
                    <a:pt x="30596" y="11663"/>
                  </a:cubicBezTo>
                  <a:cubicBezTo>
                    <a:pt x="30547" y="11469"/>
                    <a:pt x="30467" y="11303"/>
                    <a:pt x="30359" y="11159"/>
                  </a:cubicBezTo>
                  <a:cubicBezTo>
                    <a:pt x="30354" y="11147"/>
                    <a:pt x="30343" y="11142"/>
                    <a:pt x="30338" y="11131"/>
                  </a:cubicBezTo>
                  <a:cubicBezTo>
                    <a:pt x="30274" y="11045"/>
                    <a:pt x="30192" y="10975"/>
                    <a:pt x="30112" y="10911"/>
                  </a:cubicBezTo>
                  <a:cubicBezTo>
                    <a:pt x="29984" y="10896"/>
                    <a:pt x="29855" y="10879"/>
                    <a:pt x="29731" y="10857"/>
                  </a:cubicBezTo>
                  <a:cubicBezTo>
                    <a:pt x="27759" y="10556"/>
                    <a:pt x="25793" y="10239"/>
                    <a:pt x="23827" y="9929"/>
                  </a:cubicBezTo>
                  <a:cubicBezTo>
                    <a:pt x="23601" y="9880"/>
                    <a:pt x="23376" y="9832"/>
                    <a:pt x="23150" y="9788"/>
                  </a:cubicBezTo>
                  <a:cubicBezTo>
                    <a:pt x="22677" y="9703"/>
                    <a:pt x="22188" y="9696"/>
                    <a:pt x="21715" y="9627"/>
                  </a:cubicBezTo>
                  <a:cubicBezTo>
                    <a:pt x="21435" y="9584"/>
                    <a:pt x="21167" y="9503"/>
                    <a:pt x="20909" y="9381"/>
                  </a:cubicBezTo>
                  <a:cubicBezTo>
                    <a:pt x="20604" y="9235"/>
                    <a:pt x="20528" y="9004"/>
                    <a:pt x="20533" y="8757"/>
                  </a:cubicBezTo>
                  <a:cubicBezTo>
                    <a:pt x="20539" y="8746"/>
                    <a:pt x="20539" y="8729"/>
                    <a:pt x="20544" y="8719"/>
                  </a:cubicBezTo>
                  <a:cubicBezTo>
                    <a:pt x="20765" y="7053"/>
                    <a:pt x="21157" y="5416"/>
                    <a:pt x="21511" y="3777"/>
                  </a:cubicBezTo>
                  <a:cubicBezTo>
                    <a:pt x="21474" y="3465"/>
                    <a:pt x="21366" y="3160"/>
                    <a:pt x="21157" y="2869"/>
                  </a:cubicBezTo>
                  <a:cubicBezTo>
                    <a:pt x="21135" y="2842"/>
                    <a:pt x="21113" y="2815"/>
                    <a:pt x="21092" y="2788"/>
                  </a:cubicBezTo>
                  <a:cubicBezTo>
                    <a:pt x="21003" y="2823"/>
                    <a:pt x="20903" y="2841"/>
                    <a:pt x="20789" y="2841"/>
                  </a:cubicBezTo>
                  <a:cubicBezTo>
                    <a:pt x="20620" y="2841"/>
                    <a:pt x="20422" y="2802"/>
                    <a:pt x="20185" y="2719"/>
                  </a:cubicBezTo>
                  <a:cubicBezTo>
                    <a:pt x="20019" y="2794"/>
                    <a:pt x="19856" y="2822"/>
                    <a:pt x="19696" y="2822"/>
                  </a:cubicBezTo>
                  <a:cubicBezTo>
                    <a:pt x="19299" y="2822"/>
                    <a:pt x="18913" y="2651"/>
                    <a:pt x="18519" y="2605"/>
                  </a:cubicBezTo>
                  <a:cubicBezTo>
                    <a:pt x="18492" y="2605"/>
                    <a:pt x="18465" y="2600"/>
                    <a:pt x="18438" y="2600"/>
                  </a:cubicBezTo>
                  <a:lnTo>
                    <a:pt x="18405" y="2600"/>
                  </a:lnTo>
                  <a:cubicBezTo>
                    <a:pt x="17428" y="1794"/>
                    <a:pt x="16181" y="1913"/>
                    <a:pt x="15053" y="1687"/>
                  </a:cubicBezTo>
                  <a:cubicBezTo>
                    <a:pt x="12223" y="1117"/>
                    <a:pt x="9380" y="559"/>
                    <a:pt x="654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54"/>
            <p:cNvSpPr/>
            <p:nvPr/>
          </p:nvSpPr>
          <p:spPr>
            <a:xfrm>
              <a:off x="568925" y="552725"/>
              <a:ext cx="921350" cy="673125"/>
            </a:xfrm>
            <a:custGeom>
              <a:avLst/>
              <a:gdLst/>
              <a:ahLst/>
              <a:cxnLst/>
              <a:rect l="l" t="t" r="r" b="b"/>
              <a:pathLst>
                <a:path w="36854" h="26925" extrusionOk="0">
                  <a:moveTo>
                    <a:pt x="11647" y="0"/>
                  </a:moveTo>
                  <a:cubicBezTo>
                    <a:pt x="11518" y="0"/>
                    <a:pt x="11394" y="43"/>
                    <a:pt x="11297" y="129"/>
                  </a:cubicBezTo>
                  <a:cubicBezTo>
                    <a:pt x="11163" y="248"/>
                    <a:pt x="11094" y="419"/>
                    <a:pt x="11114" y="597"/>
                  </a:cubicBezTo>
                  <a:cubicBezTo>
                    <a:pt x="11131" y="741"/>
                    <a:pt x="11109" y="908"/>
                    <a:pt x="11089" y="1091"/>
                  </a:cubicBezTo>
                  <a:cubicBezTo>
                    <a:pt x="11034" y="1493"/>
                    <a:pt x="10938" y="2246"/>
                    <a:pt x="11706" y="2573"/>
                  </a:cubicBezTo>
                  <a:cubicBezTo>
                    <a:pt x="11937" y="2675"/>
                    <a:pt x="11996" y="2762"/>
                    <a:pt x="11996" y="2777"/>
                  </a:cubicBezTo>
                  <a:cubicBezTo>
                    <a:pt x="12001" y="2831"/>
                    <a:pt x="11920" y="2971"/>
                    <a:pt x="11803" y="3057"/>
                  </a:cubicBezTo>
                  <a:cubicBezTo>
                    <a:pt x="10712" y="3846"/>
                    <a:pt x="11040" y="4743"/>
                    <a:pt x="11260" y="5340"/>
                  </a:cubicBezTo>
                  <a:cubicBezTo>
                    <a:pt x="11292" y="5437"/>
                    <a:pt x="11330" y="5529"/>
                    <a:pt x="11357" y="5625"/>
                  </a:cubicBezTo>
                  <a:cubicBezTo>
                    <a:pt x="11426" y="5834"/>
                    <a:pt x="11513" y="6044"/>
                    <a:pt x="11593" y="6243"/>
                  </a:cubicBezTo>
                  <a:cubicBezTo>
                    <a:pt x="11867" y="6925"/>
                    <a:pt x="12023" y="7366"/>
                    <a:pt x="11818" y="7753"/>
                  </a:cubicBezTo>
                  <a:cubicBezTo>
                    <a:pt x="11582" y="8209"/>
                    <a:pt x="11282" y="8633"/>
                    <a:pt x="10965" y="9085"/>
                  </a:cubicBezTo>
                  <a:cubicBezTo>
                    <a:pt x="10621" y="9568"/>
                    <a:pt x="10266" y="10057"/>
                    <a:pt x="9986" y="10615"/>
                  </a:cubicBezTo>
                  <a:cubicBezTo>
                    <a:pt x="9998" y="10562"/>
                    <a:pt x="10003" y="10513"/>
                    <a:pt x="10013" y="10465"/>
                  </a:cubicBezTo>
                  <a:cubicBezTo>
                    <a:pt x="10132" y="9804"/>
                    <a:pt x="10244" y="9176"/>
                    <a:pt x="10578" y="8584"/>
                  </a:cubicBezTo>
                  <a:cubicBezTo>
                    <a:pt x="10900" y="8016"/>
                    <a:pt x="10965" y="7258"/>
                    <a:pt x="10744" y="6667"/>
                  </a:cubicBezTo>
                  <a:cubicBezTo>
                    <a:pt x="10566" y="6194"/>
                    <a:pt x="10223" y="5845"/>
                    <a:pt x="9772" y="5683"/>
                  </a:cubicBezTo>
                  <a:cubicBezTo>
                    <a:pt x="7478" y="4845"/>
                    <a:pt x="5441" y="3610"/>
                    <a:pt x="3589" y="2402"/>
                  </a:cubicBezTo>
                  <a:cubicBezTo>
                    <a:pt x="3514" y="2353"/>
                    <a:pt x="3417" y="2267"/>
                    <a:pt x="3314" y="2176"/>
                  </a:cubicBezTo>
                  <a:cubicBezTo>
                    <a:pt x="3041" y="1924"/>
                    <a:pt x="2696" y="1612"/>
                    <a:pt x="2240" y="1612"/>
                  </a:cubicBezTo>
                  <a:cubicBezTo>
                    <a:pt x="2031" y="1612"/>
                    <a:pt x="1831" y="1676"/>
                    <a:pt x="1649" y="1805"/>
                  </a:cubicBezTo>
                  <a:cubicBezTo>
                    <a:pt x="1010" y="2261"/>
                    <a:pt x="940" y="3181"/>
                    <a:pt x="940" y="3836"/>
                  </a:cubicBezTo>
                  <a:cubicBezTo>
                    <a:pt x="945" y="4394"/>
                    <a:pt x="1074" y="4884"/>
                    <a:pt x="1198" y="5291"/>
                  </a:cubicBezTo>
                  <a:lnTo>
                    <a:pt x="1230" y="5393"/>
                  </a:lnTo>
                  <a:cubicBezTo>
                    <a:pt x="1434" y="6033"/>
                    <a:pt x="1622" y="6640"/>
                    <a:pt x="1461" y="7193"/>
                  </a:cubicBezTo>
                  <a:cubicBezTo>
                    <a:pt x="1278" y="7822"/>
                    <a:pt x="1337" y="8418"/>
                    <a:pt x="1397" y="8993"/>
                  </a:cubicBezTo>
                  <a:cubicBezTo>
                    <a:pt x="1456" y="9595"/>
                    <a:pt x="1509" y="10121"/>
                    <a:pt x="1278" y="10605"/>
                  </a:cubicBezTo>
                  <a:cubicBezTo>
                    <a:pt x="1144" y="10884"/>
                    <a:pt x="1129" y="11142"/>
                    <a:pt x="1219" y="11378"/>
                  </a:cubicBezTo>
                  <a:cubicBezTo>
                    <a:pt x="1364" y="11733"/>
                    <a:pt x="1697" y="11857"/>
                    <a:pt x="1918" y="11943"/>
                  </a:cubicBezTo>
                  <a:cubicBezTo>
                    <a:pt x="1934" y="11948"/>
                    <a:pt x="1950" y="11953"/>
                    <a:pt x="1972" y="11964"/>
                  </a:cubicBezTo>
                  <a:lnTo>
                    <a:pt x="1907" y="11986"/>
                  </a:lnTo>
                  <a:cubicBezTo>
                    <a:pt x="1397" y="12152"/>
                    <a:pt x="1058" y="12265"/>
                    <a:pt x="956" y="12652"/>
                  </a:cubicBezTo>
                  <a:cubicBezTo>
                    <a:pt x="849" y="13032"/>
                    <a:pt x="1085" y="13302"/>
                    <a:pt x="1434" y="13704"/>
                  </a:cubicBezTo>
                  <a:lnTo>
                    <a:pt x="1461" y="13731"/>
                  </a:lnTo>
                  <a:cubicBezTo>
                    <a:pt x="1612" y="13909"/>
                    <a:pt x="1644" y="14252"/>
                    <a:pt x="1526" y="14569"/>
                  </a:cubicBezTo>
                  <a:cubicBezTo>
                    <a:pt x="1456" y="14768"/>
                    <a:pt x="1310" y="14988"/>
                    <a:pt x="1117" y="15021"/>
                  </a:cubicBezTo>
                  <a:cubicBezTo>
                    <a:pt x="1085" y="15026"/>
                    <a:pt x="1052" y="15026"/>
                    <a:pt x="1020" y="15026"/>
                  </a:cubicBezTo>
                  <a:cubicBezTo>
                    <a:pt x="859" y="15037"/>
                    <a:pt x="370" y="15058"/>
                    <a:pt x="209" y="15623"/>
                  </a:cubicBezTo>
                  <a:cubicBezTo>
                    <a:pt x="0" y="16347"/>
                    <a:pt x="521" y="16643"/>
                    <a:pt x="806" y="16778"/>
                  </a:cubicBezTo>
                  <a:cubicBezTo>
                    <a:pt x="827" y="16783"/>
                    <a:pt x="844" y="16793"/>
                    <a:pt x="859" y="16804"/>
                  </a:cubicBezTo>
                  <a:cubicBezTo>
                    <a:pt x="1107" y="16917"/>
                    <a:pt x="1348" y="17041"/>
                    <a:pt x="1590" y="17180"/>
                  </a:cubicBezTo>
                  <a:cubicBezTo>
                    <a:pt x="1843" y="17218"/>
                    <a:pt x="2133" y="17326"/>
                    <a:pt x="2450" y="17508"/>
                  </a:cubicBezTo>
                  <a:cubicBezTo>
                    <a:pt x="2977" y="17812"/>
                    <a:pt x="3347" y="18428"/>
                    <a:pt x="4034" y="18428"/>
                  </a:cubicBezTo>
                  <a:cubicBezTo>
                    <a:pt x="4074" y="18428"/>
                    <a:pt x="4116" y="18426"/>
                    <a:pt x="4158" y="18422"/>
                  </a:cubicBezTo>
                  <a:cubicBezTo>
                    <a:pt x="4297" y="18637"/>
                    <a:pt x="4476" y="18722"/>
                    <a:pt x="4687" y="18722"/>
                  </a:cubicBezTo>
                  <a:cubicBezTo>
                    <a:pt x="4771" y="18722"/>
                    <a:pt x="4860" y="18709"/>
                    <a:pt x="4953" y="18685"/>
                  </a:cubicBezTo>
                  <a:lnTo>
                    <a:pt x="4953" y="18685"/>
                  </a:lnTo>
                  <a:cubicBezTo>
                    <a:pt x="4856" y="19228"/>
                    <a:pt x="5066" y="19749"/>
                    <a:pt x="5007" y="20317"/>
                  </a:cubicBezTo>
                  <a:cubicBezTo>
                    <a:pt x="4937" y="20989"/>
                    <a:pt x="4663" y="21774"/>
                    <a:pt x="5222" y="22407"/>
                  </a:cubicBezTo>
                  <a:cubicBezTo>
                    <a:pt x="5227" y="22585"/>
                    <a:pt x="5319" y="22677"/>
                    <a:pt x="5495" y="22687"/>
                  </a:cubicBezTo>
                  <a:cubicBezTo>
                    <a:pt x="5709" y="23030"/>
                    <a:pt x="5994" y="23234"/>
                    <a:pt x="6384" y="23234"/>
                  </a:cubicBezTo>
                  <a:cubicBezTo>
                    <a:pt x="6445" y="23234"/>
                    <a:pt x="6509" y="23228"/>
                    <a:pt x="6576" y="23218"/>
                  </a:cubicBezTo>
                  <a:cubicBezTo>
                    <a:pt x="6571" y="23214"/>
                    <a:pt x="6570" y="23210"/>
                    <a:pt x="6567" y="23208"/>
                  </a:cubicBezTo>
                  <a:lnTo>
                    <a:pt x="6567" y="23208"/>
                  </a:lnTo>
                  <a:cubicBezTo>
                    <a:pt x="8587" y="23664"/>
                    <a:pt x="10691" y="23483"/>
                    <a:pt x="12700" y="24051"/>
                  </a:cubicBezTo>
                  <a:cubicBezTo>
                    <a:pt x="12833" y="24186"/>
                    <a:pt x="12980" y="24226"/>
                    <a:pt x="13134" y="24226"/>
                  </a:cubicBezTo>
                  <a:cubicBezTo>
                    <a:pt x="13357" y="24226"/>
                    <a:pt x="13594" y="24141"/>
                    <a:pt x="13819" y="24141"/>
                  </a:cubicBezTo>
                  <a:cubicBezTo>
                    <a:pt x="13835" y="24141"/>
                    <a:pt x="13850" y="24142"/>
                    <a:pt x="13866" y="24143"/>
                  </a:cubicBezTo>
                  <a:cubicBezTo>
                    <a:pt x="13898" y="24143"/>
                    <a:pt x="13930" y="24148"/>
                    <a:pt x="13963" y="24153"/>
                  </a:cubicBezTo>
                  <a:cubicBezTo>
                    <a:pt x="14027" y="24165"/>
                    <a:pt x="14091" y="24192"/>
                    <a:pt x="14151" y="24229"/>
                  </a:cubicBezTo>
                  <a:cubicBezTo>
                    <a:pt x="14177" y="24244"/>
                    <a:pt x="14209" y="24266"/>
                    <a:pt x="14236" y="24293"/>
                  </a:cubicBezTo>
                  <a:cubicBezTo>
                    <a:pt x="14526" y="24293"/>
                    <a:pt x="14811" y="24293"/>
                    <a:pt x="15101" y="24288"/>
                  </a:cubicBezTo>
                  <a:cubicBezTo>
                    <a:pt x="15203" y="24551"/>
                    <a:pt x="15391" y="24728"/>
                    <a:pt x="15654" y="24830"/>
                  </a:cubicBezTo>
                  <a:lnTo>
                    <a:pt x="15654" y="24814"/>
                  </a:lnTo>
                  <a:cubicBezTo>
                    <a:pt x="16087" y="24992"/>
                    <a:pt x="16519" y="25169"/>
                    <a:pt x="16933" y="25169"/>
                  </a:cubicBezTo>
                  <a:cubicBezTo>
                    <a:pt x="17320" y="25169"/>
                    <a:pt x="17691" y="25014"/>
                    <a:pt x="18029" y="24556"/>
                  </a:cubicBezTo>
                  <a:cubicBezTo>
                    <a:pt x="18579" y="24606"/>
                    <a:pt x="19130" y="24692"/>
                    <a:pt x="19681" y="24692"/>
                  </a:cubicBezTo>
                  <a:cubicBezTo>
                    <a:pt x="20024" y="24692"/>
                    <a:pt x="20367" y="24659"/>
                    <a:pt x="20710" y="24562"/>
                  </a:cubicBezTo>
                  <a:cubicBezTo>
                    <a:pt x="20853" y="24786"/>
                    <a:pt x="21044" y="24830"/>
                    <a:pt x="21246" y="24830"/>
                  </a:cubicBezTo>
                  <a:cubicBezTo>
                    <a:pt x="21377" y="24830"/>
                    <a:pt x="21513" y="24812"/>
                    <a:pt x="21644" y="24812"/>
                  </a:cubicBezTo>
                  <a:cubicBezTo>
                    <a:pt x="21688" y="24812"/>
                    <a:pt x="21731" y="24814"/>
                    <a:pt x="21773" y="24819"/>
                  </a:cubicBezTo>
                  <a:cubicBezTo>
                    <a:pt x="21891" y="25037"/>
                    <a:pt x="22095" y="25129"/>
                    <a:pt x="22281" y="25129"/>
                  </a:cubicBezTo>
                  <a:cubicBezTo>
                    <a:pt x="22385" y="25129"/>
                    <a:pt x="22483" y="25100"/>
                    <a:pt x="22557" y="25050"/>
                  </a:cubicBezTo>
                  <a:cubicBezTo>
                    <a:pt x="22908" y="24823"/>
                    <a:pt x="23252" y="24742"/>
                    <a:pt x="23592" y="24742"/>
                  </a:cubicBezTo>
                  <a:cubicBezTo>
                    <a:pt x="24189" y="24742"/>
                    <a:pt x="24773" y="24990"/>
                    <a:pt x="25351" y="25120"/>
                  </a:cubicBezTo>
                  <a:cubicBezTo>
                    <a:pt x="27811" y="25685"/>
                    <a:pt x="30224" y="26458"/>
                    <a:pt x="32722" y="26888"/>
                  </a:cubicBezTo>
                  <a:cubicBezTo>
                    <a:pt x="32727" y="26899"/>
                    <a:pt x="32733" y="26915"/>
                    <a:pt x="32738" y="26925"/>
                  </a:cubicBezTo>
                  <a:cubicBezTo>
                    <a:pt x="32824" y="26893"/>
                    <a:pt x="32904" y="26850"/>
                    <a:pt x="32980" y="26791"/>
                  </a:cubicBezTo>
                  <a:cubicBezTo>
                    <a:pt x="32985" y="26490"/>
                    <a:pt x="32985" y="26184"/>
                    <a:pt x="32990" y="25883"/>
                  </a:cubicBezTo>
                  <a:cubicBezTo>
                    <a:pt x="33377" y="25529"/>
                    <a:pt x="33377" y="25179"/>
                    <a:pt x="32990" y="24830"/>
                  </a:cubicBezTo>
                  <a:lnTo>
                    <a:pt x="32990" y="24019"/>
                  </a:lnTo>
                  <a:cubicBezTo>
                    <a:pt x="33484" y="23885"/>
                    <a:pt x="33420" y="23433"/>
                    <a:pt x="33501" y="23074"/>
                  </a:cubicBezTo>
                  <a:cubicBezTo>
                    <a:pt x="34393" y="19045"/>
                    <a:pt x="35279" y="15010"/>
                    <a:pt x="36171" y="10981"/>
                  </a:cubicBezTo>
                  <a:cubicBezTo>
                    <a:pt x="36020" y="10438"/>
                    <a:pt x="36095" y="9923"/>
                    <a:pt x="36224" y="9417"/>
                  </a:cubicBezTo>
                  <a:cubicBezTo>
                    <a:pt x="36300" y="9117"/>
                    <a:pt x="36397" y="8810"/>
                    <a:pt x="36482" y="8510"/>
                  </a:cubicBezTo>
                  <a:cubicBezTo>
                    <a:pt x="36853" y="8338"/>
                    <a:pt x="36751" y="8016"/>
                    <a:pt x="36724" y="7714"/>
                  </a:cubicBezTo>
                  <a:cubicBezTo>
                    <a:pt x="36735" y="7704"/>
                    <a:pt x="36746" y="7693"/>
                    <a:pt x="36757" y="7682"/>
                  </a:cubicBezTo>
                  <a:cubicBezTo>
                    <a:pt x="33942" y="6650"/>
                    <a:pt x="31240" y="5683"/>
                    <a:pt x="28257" y="5050"/>
                  </a:cubicBezTo>
                  <a:cubicBezTo>
                    <a:pt x="24788" y="4314"/>
                    <a:pt x="21429" y="3347"/>
                    <a:pt x="18260" y="1773"/>
                  </a:cubicBezTo>
                  <a:cubicBezTo>
                    <a:pt x="17529" y="1574"/>
                    <a:pt x="16799" y="1376"/>
                    <a:pt x="16073" y="1182"/>
                  </a:cubicBezTo>
                  <a:cubicBezTo>
                    <a:pt x="14650" y="796"/>
                    <a:pt x="13221" y="409"/>
                    <a:pt x="11786" y="17"/>
                  </a:cubicBezTo>
                  <a:cubicBezTo>
                    <a:pt x="11738" y="5"/>
                    <a:pt x="11689" y="0"/>
                    <a:pt x="1164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54"/>
            <p:cNvSpPr/>
            <p:nvPr/>
          </p:nvSpPr>
          <p:spPr>
            <a:xfrm>
              <a:off x="732625" y="1132775"/>
              <a:ext cx="425" cy="275"/>
            </a:xfrm>
            <a:custGeom>
              <a:avLst/>
              <a:gdLst/>
              <a:ahLst/>
              <a:cxnLst/>
              <a:rect l="l" t="t" r="r" b="b"/>
              <a:pathLst>
                <a:path w="17" h="11" extrusionOk="0">
                  <a:moveTo>
                    <a:pt x="1" y="1"/>
                  </a:moveTo>
                  <a:cubicBezTo>
                    <a:pt x="1" y="1"/>
                    <a:pt x="6" y="6"/>
                    <a:pt x="16" y="11"/>
                  </a:cubicBez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54"/>
            <p:cNvSpPr/>
            <p:nvPr/>
          </p:nvSpPr>
          <p:spPr>
            <a:xfrm>
              <a:off x="6717925" y="1652675"/>
              <a:ext cx="321850" cy="185225"/>
            </a:xfrm>
            <a:custGeom>
              <a:avLst/>
              <a:gdLst/>
              <a:ahLst/>
              <a:cxnLst/>
              <a:rect l="l" t="t" r="r" b="b"/>
              <a:pathLst>
                <a:path w="12874" h="7409" extrusionOk="0">
                  <a:moveTo>
                    <a:pt x="12653" y="0"/>
                  </a:moveTo>
                  <a:cubicBezTo>
                    <a:pt x="12673" y="102"/>
                    <a:pt x="12673" y="204"/>
                    <a:pt x="12641" y="301"/>
                  </a:cubicBezTo>
                  <a:cubicBezTo>
                    <a:pt x="12571" y="506"/>
                    <a:pt x="12390" y="645"/>
                    <a:pt x="12174" y="662"/>
                  </a:cubicBezTo>
                  <a:lnTo>
                    <a:pt x="12164" y="662"/>
                  </a:lnTo>
                  <a:cubicBezTo>
                    <a:pt x="12222" y="575"/>
                    <a:pt x="12271" y="489"/>
                    <a:pt x="12303" y="409"/>
                  </a:cubicBezTo>
                  <a:lnTo>
                    <a:pt x="12303" y="409"/>
                  </a:lnTo>
                  <a:cubicBezTo>
                    <a:pt x="10729" y="538"/>
                    <a:pt x="9144" y="558"/>
                    <a:pt x="7580" y="855"/>
                  </a:cubicBezTo>
                  <a:cubicBezTo>
                    <a:pt x="6496" y="1113"/>
                    <a:pt x="5405" y="1371"/>
                    <a:pt x="4315" y="1622"/>
                  </a:cubicBezTo>
                  <a:cubicBezTo>
                    <a:pt x="4186" y="1654"/>
                    <a:pt x="4057" y="1676"/>
                    <a:pt x="3923" y="1698"/>
                  </a:cubicBezTo>
                  <a:cubicBezTo>
                    <a:pt x="3858" y="1676"/>
                    <a:pt x="3794" y="1654"/>
                    <a:pt x="3739" y="1622"/>
                  </a:cubicBezTo>
                  <a:cubicBezTo>
                    <a:pt x="3712" y="1666"/>
                    <a:pt x="3687" y="1703"/>
                    <a:pt x="3654" y="1741"/>
                  </a:cubicBezTo>
                  <a:cubicBezTo>
                    <a:pt x="2482" y="1902"/>
                    <a:pt x="1123" y="1929"/>
                    <a:pt x="608" y="2574"/>
                  </a:cubicBezTo>
                  <a:cubicBezTo>
                    <a:pt x="419" y="2547"/>
                    <a:pt x="238" y="2499"/>
                    <a:pt x="65" y="2423"/>
                  </a:cubicBezTo>
                  <a:cubicBezTo>
                    <a:pt x="55" y="2434"/>
                    <a:pt x="44" y="2450"/>
                    <a:pt x="38" y="2467"/>
                  </a:cubicBezTo>
                  <a:cubicBezTo>
                    <a:pt x="102" y="2911"/>
                    <a:pt x="97" y="3369"/>
                    <a:pt x="70" y="3826"/>
                  </a:cubicBezTo>
                  <a:cubicBezTo>
                    <a:pt x="0" y="5023"/>
                    <a:pt x="87" y="6206"/>
                    <a:pt x="238" y="7382"/>
                  </a:cubicBezTo>
                  <a:cubicBezTo>
                    <a:pt x="291" y="7398"/>
                    <a:pt x="345" y="7409"/>
                    <a:pt x="404" y="7409"/>
                  </a:cubicBezTo>
                  <a:lnTo>
                    <a:pt x="436" y="7409"/>
                  </a:lnTo>
                  <a:cubicBezTo>
                    <a:pt x="506" y="7173"/>
                    <a:pt x="618" y="6990"/>
                    <a:pt x="786" y="6839"/>
                  </a:cubicBezTo>
                  <a:cubicBezTo>
                    <a:pt x="1633" y="6703"/>
                    <a:pt x="2424" y="6258"/>
                    <a:pt x="3301" y="6258"/>
                  </a:cubicBezTo>
                  <a:cubicBezTo>
                    <a:pt x="3357" y="6258"/>
                    <a:pt x="3414" y="6260"/>
                    <a:pt x="3471" y="6264"/>
                  </a:cubicBezTo>
                  <a:cubicBezTo>
                    <a:pt x="3466" y="6308"/>
                    <a:pt x="3476" y="6360"/>
                    <a:pt x="3455" y="6393"/>
                  </a:cubicBezTo>
                  <a:cubicBezTo>
                    <a:pt x="3412" y="6464"/>
                    <a:pt x="3348" y="6522"/>
                    <a:pt x="3293" y="6586"/>
                  </a:cubicBezTo>
                  <a:cubicBezTo>
                    <a:pt x="3912" y="6360"/>
                    <a:pt x="4530" y="6141"/>
                    <a:pt x="5142" y="5921"/>
                  </a:cubicBezTo>
                  <a:cubicBezTo>
                    <a:pt x="6189" y="5582"/>
                    <a:pt x="7258" y="5319"/>
                    <a:pt x="8371" y="5152"/>
                  </a:cubicBezTo>
                  <a:cubicBezTo>
                    <a:pt x="8403" y="5168"/>
                    <a:pt x="8440" y="5185"/>
                    <a:pt x="8478" y="5206"/>
                  </a:cubicBezTo>
                  <a:cubicBezTo>
                    <a:pt x="8495" y="5179"/>
                    <a:pt x="8510" y="5157"/>
                    <a:pt x="8527" y="5130"/>
                  </a:cubicBezTo>
                  <a:cubicBezTo>
                    <a:pt x="8639" y="5115"/>
                    <a:pt x="8752" y="5093"/>
                    <a:pt x="8865" y="5083"/>
                  </a:cubicBezTo>
                  <a:cubicBezTo>
                    <a:pt x="9462" y="4781"/>
                    <a:pt x="10106" y="4684"/>
                    <a:pt x="10481" y="3997"/>
                  </a:cubicBezTo>
                  <a:cubicBezTo>
                    <a:pt x="10746" y="3519"/>
                    <a:pt x="11062" y="3052"/>
                    <a:pt x="11423" y="2638"/>
                  </a:cubicBezTo>
                  <a:cubicBezTo>
                    <a:pt x="11470" y="2584"/>
                    <a:pt x="11519" y="2536"/>
                    <a:pt x="11567" y="2487"/>
                  </a:cubicBezTo>
                  <a:cubicBezTo>
                    <a:pt x="11540" y="2407"/>
                    <a:pt x="11535" y="2311"/>
                    <a:pt x="11545" y="2209"/>
                  </a:cubicBezTo>
                  <a:cubicBezTo>
                    <a:pt x="11616" y="2177"/>
                    <a:pt x="11691" y="2160"/>
                    <a:pt x="11766" y="2160"/>
                  </a:cubicBezTo>
                  <a:cubicBezTo>
                    <a:pt x="11830" y="2160"/>
                    <a:pt x="11889" y="2170"/>
                    <a:pt x="11949" y="2192"/>
                  </a:cubicBezTo>
                  <a:cubicBezTo>
                    <a:pt x="11943" y="2187"/>
                    <a:pt x="11964" y="2187"/>
                    <a:pt x="11991" y="2182"/>
                  </a:cubicBezTo>
                  <a:cubicBezTo>
                    <a:pt x="12029" y="2177"/>
                    <a:pt x="12061" y="2170"/>
                    <a:pt x="12099" y="2165"/>
                  </a:cubicBezTo>
                  <a:lnTo>
                    <a:pt x="12125" y="2068"/>
                  </a:lnTo>
                  <a:cubicBezTo>
                    <a:pt x="12212" y="1730"/>
                    <a:pt x="12303" y="1376"/>
                    <a:pt x="12470" y="1155"/>
                  </a:cubicBezTo>
                  <a:cubicBezTo>
                    <a:pt x="12583" y="999"/>
                    <a:pt x="12717" y="816"/>
                    <a:pt x="12797" y="613"/>
                  </a:cubicBezTo>
                  <a:cubicBezTo>
                    <a:pt x="12873" y="441"/>
                    <a:pt x="12846" y="243"/>
                    <a:pt x="12738" y="97"/>
                  </a:cubicBezTo>
                  <a:cubicBezTo>
                    <a:pt x="12712" y="59"/>
                    <a:pt x="12685" y="32"/>
                    <a:pt x="1265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54"/>
            <p:cNvSpPr/>
            <p:nvPr/>
          </p:nvSpPr>
          <p:spPr>
            <a:xfrm>
              <a:off x="6929850" y="1705975"/>
              <a:ext cx="252550" cy="202025"/>
            </a:xfrm>
            <a:custGeom>
              <a:avLst/>
              <a:gdLst/>
              <a:ahLst/>
              <a:cxnLst/>
              <a:rect l="l" t="t" r="r" b="b"/>
              <a:pathLst>
                <a:path w="10102" h="8081" extrusionOk="0">
                  <a:moveTo>
                    <a:pt x="4003" y="1"/>
                  </a:moveTo>
                  <a:cubicBezTo>
                    <a:pt x="3886" y="1"/>
                    <a:pt x="3757" y="12"/>
                    <a:pt x="3622" y="33"/>
                  </a:cubicBezTo>
                  <a:cubicBezTo>
                    <a:pt x="3584" y="38"/>
                    <a:pt x="3552" y="45"/>
                    <a:pt x="3514" y="50"/>
                  </a:cubicBezTo>
                  <a:cubicBezTo>
                    <a:pt x="3487" y="55"/>
                    <a:pt x="3466" y="55"/>
                    <a:pt x="3472" y="60"/>
                  </a:cubicBezTo>
                  <a:cubicBezTo>
                    <a:pt x="3412" y="38"/>
                    <a:pt x="3353" y="28"/>
                    <a:pt x="3289" y="28"/>
                  </a:cubicBezTo>
                  <a:cubicBezTo>
                    <a:pt x="3214" y="28"/>
                    <a:pt x="3139" y="45"/>
                    <a:pt x="3068" y="77"/>
                  </a:cubicBezTo>
                  <a:cubicBezTo>
                    <a:pt x="3058" y="179"/>
                    <a:pt x="3063" y="275"/>
                    <a:pt x="3090" y="355"/>
                  </a:cubicBezTo>
                  <a:cubicBezTo>
                    <a:pt x="3042" y="404"/>
                    <a:pt x="2993" y="452"/>
                    <a:pt x="2946" y="506"/>
                  </a:cubicBezTo>
                  <a:cubicBezTo>
                    <a:pt x="2585" y="920"/>
                    <a:pt x="2269" y="1387"/>
                    <a:pt x="2004" y="1865"/>
                  </a:cubicBezTo>
                  <a:cubicBezTo>
                    <a:pt x="1629" y="2552"/>
                    <a:pt x="985" y="2649"/>
                    <a:pt x="388" y="2951"/>
                  </a:cubicBezTo>
                  <a:cubicBezTo>
                    <a:pt x="275" y="2961"/>
                    <a:pt x="162" y="2983"/>
                    <a:pt x="50" y="2998"/>
                  </a:cubicBezTo>
                  <a:cubicBezTo>
                    <a:pt x="33" y="3025"/>
                    <a:pt x="18" y="3047"/>
                    <a:pt x="1" y="3074"/>
                  </a:cubicBezTo>
                  <a:cubicBezTo>
                    <a:pt x="152" y="3154"/>
                    <a:pt x="291" y="3283"/>
                    <a:pt x="409" y="3461"/>
                  </a:cubicBezTo>
                  <a:cubicBezTo>
                    <a:pt x="259" y="3896"/>
                    <a:pt x="511" y="4486"/>
                    <a:pt x="662" y="5041"/>
                  </a:cubicBezTo>
                  <a:cubicBezTo>
                    <a:pt x="898" y="5911"/>
                    <a:pt x="1097" y="6786"/>
                    <a:pt x="1285" y="7523"/>
                  </a:cubicBezTo>
                  <a:cubicBezTo>
                    <a:pt x="1248" y="7710"/>
                    <a:pt x="1178" y="7877"/>
                    <a:pt x="1064" y="8022"/>
                  </a:cubicBezTo>
                  <a:cubicBezTo>
                    <a:pt x="1124" y="8049"/>
                    <a:pt x="1183" y="8071"/>
                    <a:pt x="1253" y="8076"/>
                  </a:cubicBezTo>
                  <a:cubicBezTo>
                    <a:pt x="1322" y="8076"/>
                    <a:pt x="1392" y="8081"/>
                    <a:pt x="1456" y="8081"/>
                  </a:cubicBezTo>
                  <a:cubicBezTo>
                    <a:pt x="2569" y="8081"/>
                    <a:pt x="2919" y="7419"/>
                    <a:pt x="3058" y="6807"/>
                  </a:cubicBezTo>
                  <a:cubicBezTo>
                    <a:pt x="3095" y="6839"/>
                    <a:pt x="3139" y="6861"/>
                    <a:pt x="3192" y="6883"/>
                  </a:cubicBezTo>
                  <a:cubicBezTo>
                    <a:pt x="3256" y="6910"/>
                    <a:pt x="3321" y="6921"/>
                    <a:pt x="3390" y="6921"/>
                  </a:cubicBezTo>
                  <a:cubicBezTo>
                    <a:pt x="3519" y="6921"/>
                    <a:pt x="3655" y="6872"/>
                    <a:pt x="3757" y="6775"/>
                  </a:cubicBezTo>
                  <a:cubicBezTo>
                    <a:pt x="3971" y="6571"/>
                    <a:pt x="4176" y="6367"/>
                    <a:pt x="4369" y="6174"/>
                  </a:cubicBezTo>
                  <a:cubicBezTo>
                    <a:pt x="4809" y="5733"/>
                    <a:pt x="5190" y="5357"/>
                    <a:pt x="5614" y="5066"/>
                  </a:cubicBezTo>
                  <a:cubicBezTo>
                    <a:pt x="5792" y="4954"/>
                    <a:pt x="5905" y="4766"/>
                    <a:pt x="6023" y="4573"/>
                  </a:cubicBezTo>
                  <a:cubicBezTo>
                    <a:pt x="6040" y="4551"/>
                    <a:pt x="6055" y="4525"/>
                    <a:pt x="6077" y="4498"/>
                  </a:cubicBezTo>
                  <a:cubicBezTo>
                    <a:pt x="6098" y="4546"/>
                    <a:pt x="6125" y="4600"/>
                    <a:pt x="6152" y="4669"/>
                  </a:cubicBezTo>
                  <a:cubicBezTo>
                    <a:pt x="6259" y="4938"/>
                    <a:pt x="6502" y="5105"/>
                    <a:pt x="6775" y="5105"/>
                  </a:cubicBezTo>
                  <a:cubicBezTo>
                    <a:pt x="7097" y="5105"/>
                    <a:pt x="7362" y="4880"/>
                    <a:pt x="7555" y="4680"/>
                  </a:cubicBezTo>
                  <a:cubicBezTo>
                    <a:pt x="7888" y="4332"/>
                    <a:pt x="8193" y="4138"/>
                    <a:pt x="8505" y="4074"/>
                  </a:cubicBezTo>
                  <a:cubicBezTo>
                    <a:pt x="9263" y="3918"/>
                    <a:pt x="9725" y="3611"/>
                    <a:pt x="9913" y="3139"/>
                  </a:cubicBezTo>
                  <a:cubicBezTo>
                    <a:pt x="10101" y="2661"/>
                    <a:pt x="9978" y="2113"/>
                    <a:pt x="9526" y="1463"/>
                  </a:cubicBezTo>
                  <a:cubicBezTo>
                    <a:pt x="9430" y="1317"/>
                    <a:pt x="9263" y="1237"/>
                    <a:pt x="9091" y="1237"/>
                  </a:cubicBezTo>
                  <a:lnTo>
                    <a:pt x="9048" y="1237"/>
                  </a:lnTo>
                  <a:cubicBezTo>
                    <a:pt x="8860" y="1247"/>
                    <a:pt x="8693" y="1360"/>
                    <a:pt x="8607" y="1532"/>
                  </a:cubicBezTo>
                  <a:cubicBezTo>
                    <a:pt x="8285" y="2187"/>
                    <a:pt x="7866" y="2552"/>
                    <a:pt x="7436" y="2552"/>
                  </a:cubicBezTo>
                  <a:cubicBezTo>
                    <a:pt x="7033" y="2552"/>
                    <a:pt x="6593" y="2236"/>
                    <a:pt x="6190" y="1667"/>
                  </a:cubicBezTo>
                  <a:cubicBezTo>
                    <a:pt x="6130" y="1580"/>
                    <a:pt x="6077" y="1495"/>
                    <a:pt x="6018" y="1409"/>
                  </a:cubicBezTo>
                  <a:cubicBezTo>
                    <a:pt x="5599" y="779"/>
                    <a:pt x="5078" y="1"/>
                    <a:pt x="400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54"/>
            <p:cNvSpPr/>
            <p:nvPr/>
          </p:nvSpPr>
          <p:spPr>
            <a:xfrm>
              <a:off x="6615700" y="1275950"/>
              <a:ext cx="225675" cy="441075"/>
            </a:xfrm>
            <a:custGeom>
              <a:avLst/>
              <a:gdLst/>
              <a:ahLst/>
              <a:cxnLst/>
              <a:rect l="l" t="t" r="r" b="b"/>
              <a:pathLst>
                <a:path w="9027" h="17643" extrusionOk="0">
                  <a:moveTo>
                    <a:pt x="8409" y="1"/>
                  </a:moveTo>
                  <a:cubicBezTo>
                    <a:pt x="7845" y="135"/>
                    <a:pt x="7275" y="274"/>
                    <a:pt x="6700" y="408"/>
                  </a:cubicBezTo>
                  <a:cubicBezTo>
                    <a:pt x="5428" y="710"/>
                    <a:pt x="4106" y="1016"/>
                    <a:pt x="2800" y="1338"/>
                  </a:cubicBezTo>
                  <a:cubicBezTo>
                    <a:pt x="1361" y="1692"/>
                    <a:pt x="598" y="1940"/>
                    <a:pt x="254" y="2451"/>
                  </a:cubicBezTo>
                  <a:cubicBezTo>
                    <a:pt x="60" y="2729"/>
                    <a:pt x="1" y="3095"/>
                    <a:pt x="18" y="3594"/>
                  </a:cubicBezTo>
                  <a:cubicBezTo>
                    <a:pt x="50" y="4040"/>
                    <a:pt x="254" y="4604"/>
                    <a:pt x="689" y="4953"/>
                  </a:cubicBezTo>
                  <a:cubicBezTo>
                    <a:pt x="695" y="5823"/>
                    <a:pt x="1297" y="6602"/>
                    <a:pt x="1060" y="7511"/>
                  </a:cubicBezTo>
                  <a:cubicBezTo>
                    <a:pt x="759" y="8650"/>
                    <a:pt x="1081" y="9649"/>
                    <a:pt x="1763" y="10562"/>
                  </a:cubicBezTo>
                  <a:cubicBezTo>
                    <a:pt x="1790" y="11151"/>
                    <a:pt x="1545" y="11910"/>
                    <a:pt x="2549" y="11910"/>
                  </a:cubicBezTo>
                  <a:cubicBezTo>
                    <a:pt x="2552" y="11910"/>
                    <a:pt x="2556" y="11910"/>
                    <a:pt x="2559" y="11910"/>
                  </a:cubicBezTo>
                  <a:cubicBezTo>
                    <a:pt x="2559" y="12136"/>
                    <a:pt x="2569" y="12356"/>
                    <a:pt x="2832" y="12448"/>
                  </a:cubicBezTo>
                  <a:cubicBezTo>
                    <a:pt x="3160" y="13586"/>
                    <a:pt x="2715" y="14903"/>
                    <a:pt x="3623" y="15907"/>
                  </a:cubicBezTo>
                  <a:cubicBezTo>
                    <a:pt x="3553" y="16235"/>
                    <a:pt x="3569" y="16530"/>
                    <a:pt x="3901" y="16718"/>
                  </a:cubicBezTo>
                  <a:cubicBezTo>
                    <a:pt x="4004" y="16966"/>
                    <a:pt x="4074" y="17213"/>
                    <a:pt x="4111" y="17471"/>
                  </a:cubicBezTo>
                  <a:cubicBezTo>
                    <a:pt x="4127" y="17476"/>
                    <a:pt x="4138" y="17487"/>
                    <a:pt x="4154" y="17492"/>
                  </a:cubicBezTo>
                  <a:cubicBezTo>
                    <a:pt x="4327" y="17568"/>
                    <a:pt x="4508" y="17616"/>
                    <a:pt x="4697" y="17643"/>
                  </a:cubicBezTo>
                  <a:cubicBezTo>
                    <a:pt x="5212" y="16998"/>
                    <a:pt x="6571" y="16971"/>
                    <a:pt x="7743" y="16810"/>
                  </a:cubicBezTo>
                  <a:cubicBezTo>
                    <a:pt x="7776" y="16772"/>
                    <a:pt x="7801" y="16735"/>
                    <a:pt x="7828" y="16691"/>
                  </a:cubicBezTo>
                  <a:cubicBezTo>
                    <a:pt x="7647" y="16601"/>
                    <a:pt x="7518" y="16477"/>
                    <a:pt x="7415" y="16343"/>
                  </a:cubicBezTo>
                  <a:cubicBezTo>
                    <a:pt x="7486" y="16150"/>
                    <a:pt x="7442" y="15897"/>
                    <a:pt x="7415" y="15627"/>
                  </a:cubicBezTo>
                  <a:cubicBezTo>
                    <a:pt x="7362" y="15134"/>
                    <a:pt x="7357" y="14640"/>
                    <a:pt x="7313" y="14134"/>
                  </a:cubicBezTo>
                  <a:cubicBezTo>
                    <a:pt x="7243" y="13302"/>
                    <a:pt x="7152" y="12507"/>
                    <a:pt x="6985" y="11685"/>
                  </a:cubicBezTo>
                  <a:cubicBezTo>
                    <a:pt x="6867" y="11083"/>
                    <a:pt x="6990" y="10492"/>
                    <a:pt x="7152" y="9907"/>
                  </a:cubicBezTo>
                  <a:cubicBezTo>
                    <a:pt x="7206" y="9445"/>
                    <a:pt x="7292" y="8982"/>
                    <a:pt x="7426" y="8526"/>
                  </a:cubicBezTo>
                  <a:cubicBezTo>
                    <a:pt x="7506" y="8263"/>
                    <a:pt x="7560" y="8005"/>
                    <a:pt x="7593" y="7747"/>
                  </a:cubicBezTo>
                  <a:cubicBezTo>
                    <a:pt x="7593" y="7688"/>
                    <a:pt x="7587" y="7628"/>
                    <a:pt x="7582" y="7569"/>
                  </a:cubicBezTo>
                  <a:cubicBezTo>
                    <a:pt x="7533" y="7075"/>
                    <a:pt x="7174" y="6436"/>
                    <a:pt x="7345" y="5925"/>
                  </a:cubicBezTo>
                  <a:cubicBezTo>
                    <a:pt x="7415" y="5722"/>
                    <a:pt x="7523" y="5560"/>
                    <a:pt x="7652" y="5426"/>
                  </a:cubicBezTo>
                  <a:cubicBezTo>
                    <a:pt x="7662" y="5319"/>
                    <a:pt x="7721" y="5265"/>
                    <a:pt x="7828" y="5255"/>
                  </a:cubicBezTo>
                  <a:cubicBezTo>
                    <a:pt x="7856" y="5228"/>
                    <a:pt x="7888" y="5206"/>
                    <a:pt x="7920" y="5179"/>
                  </a:cubicBezTo>
                  <a:cubicBezTo>
                    <a:pt x="7937" y="5050"/>
                    <a:pt x="8017" y="4985"/>
                    <a:pt x="8156" y="4980"/>
                  </a:cubicBezTo>
                  <a:cubicBezTo>
                    <a:pt x="8156" y="4980"/>
                    <a:pt x="8156" y="4985"/>
                    <a:pt x="8162" y="4985"/>
                  </a:cubicBezTo>
                  <a:cubicBezTo>
                    <a:pt x="8168" y="4980"/>
                    <a:pt x="8173" y="4975"/>
                    <a:pt x="8178" y="4970"/>
                  </a:cubicBezTo>
                  <a:cubicBezTo>
                    <a:pt x="8251" y="4795"/>
                    <a:pt x="8346" y="4658"/>
                    <a:pt x="8497" y="4658"/>
                  </a:cubicBezTo>
                  <a:cubicBezTo>
                    <a:pt x="8500" y="4658"/>
                    <a:pt x="8503" y="4658"/>
                    <a:pt x="8505" y="4658"/>
                  </a:cubicBezTo>
                  <a:cubicBezTo>
                    <a:pt x="8602" y="4551"/>
                    <a:pt x="8688" y="4437"/>
                    <a:pt x="8753" y="4320"/>
                  </a:cubicBezTo>
                  <a:cubicBezTo>
                    <a:pt x="8812" y="4024"/>
                    <a:pt x="8924" y="3740"/>
                    <a:pt x="9006" y="3455"/>
                  </a:cubicBezTo>
                  <a:cubicBezTo>
                    <a:pt x="9026" y="3180"/>
                    <a:pt x="9000" y="2895"/>
                    <a:pt x="8919" y="2590"/>
                  </a:cubicBezTo>
                  <a:cubicBezTo>
                    <a:pt x="8882" y="2439"/>
                    <a:pt x="8850" y="2289"/>
                    <a:pt x="8828" y="2139"/>
                  </a:cubicBezTo>
                  <a:cubicBezTo>
                    <a:pt x="8602" y="1881"/>
                    <a:pt x="8672" y="1548"/>
                    <a:pt x="8704" y="1226"/>
                  </a:cubicBezTo>
                  <a:cubicBezTo>
                    <a:pt x="8678" y="1010"/>
                    <a:pt x="8634" y="790"/>
                    <a:pt x="8575" y="581"/>
                  </a:cubicBezTo>
                  <a:cubicBezTo>
                    <a:pt x="8565" y="559"/>
                    <a:pt x="8554" y="542"/>
                    <a:pt x="8532" y="522"/>
                  </a:cubicBezTo>
                  <a:cubicBezTo>
                    <a:pt x="8500" y="532"/>
                    <a:pt x="8463" y="537"/>
                    <a:pt x="8431" y="549"/>
                  </a:cubicBezTo>
                  <a:cubicBezTo>
                    <a:pt x="8431" y="371"/>
                    <a:pt x="8425" y="188"/>
                    <a:pt x="842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54"/>
            <p:cNvSpPr/>
            <p:nvPr/>
          </p:nvSpPr>
          <p:spPr>
            <a:xfrm>
              <a:off x="6787350" y="1213100"/>
              <a:ext cx="247425" cy="482050"/>
            </a:xfrm>
            <a:custGeom>
              <a:avLst/>
              <a:gdLst/>
              <a:ahLst/>
              <a:cxnLst/>
              <a:rect l="l" t="t" r="r" b="b"/>
              <a:pathLst>
                <a:path w="9897" h="19282" extrusionOk="0">
                  <a:moveTo>
                    <a:pt x="2811" y="1"/>
                  </a:moveTo>
                  <a:cubicBezTo>
                    <a:pt x="2698" y="1"/>
                    <a:pt x="2574" y="16"/>
                    <a:pt x="2450" y="48"/>
                  </a:cubicBezTo>
                  <a:cubicBezTo>
                    <a:pt x="1795" y="210"/>
                    <a:pt x="1483" y="698"/>
                    <a:pt x="1527" y="1516"/>
                  </a:cubicBezTo>
                  <a:cubicBezTo>
                    <a:pt x="1543" y="1848"/>
                    <a:pt x="1554" y="2186"/>
                    <a:pt x="1559" y="2515"/>
                  </a:cubicBezTo>
                  <a:cubicBezTo>
                    <a:pt x="1559" y="2702"/>
                    <a:pt x="1565" y="2885"/>
                    <a:pt x="1565" y="3063"/>
                  </a:cubicBezTo>
                  <a:cubicBezTo>
                    <a:pt x="1597" y="3051"/>
                    <a:pt x="1634" y="3046"/>
                    <a:pt x="1666" y="3036"/>
                  </a:cubicBezTo>
                  <a:cubicBezTo>
                    <a:pt x="1688" y="3056"/>
                    <a:pt x="1699" y="3073"/>
                    <a:pt x="1709" y="3095"/>
                  </a:cubicBezTo>
                  <a:cubicBezTo>
                    <a:pt x="1768" y="3304"/>
                    <a:pt x="1812" y="3524"/>
                    <a:pt x="1838" y="3740"/>
                  </a:cubicBezTo>
                  <a:cubicBezTo>
                    <a:pt x="1806" y="4062"/>
                    <a:pt x="1736" y="4395"/>
                    <a:pt x="1962" y="4653"/>
                  </a:cubicBezTo>
                  <a:cubicBezTo>
                    <a:pt x="1984" y="4803"/>
                    <a:pt x="2016" y="4953"/>
                    <a:pt x="2053" y="5104"/>
                  </a:cubicBezTo>
                  <a:cubicBezTo>
                    <a:pt x="2134" y="5409"/>
                    <a:pt x="2160" y="5694"/>
                    <a:pt x="2140" y="5969"/>
                  </a:cubicBezTo>
                  <a:cubicBezTo>
                    <a:pt x="2058" y="6254"/>
                    <a:pt x="1946" y="6538"/>
                    <a:pt x="1887" y="6834"/>
                  </a:cubicBezTo>
                  <a:cubicBezTo>
                    <a:pt x="1822" y="6951"/>
                    <a:pt x="1736" y="7065"/>
                    <a:pt x="1639" y="7172"/>
                  </a:cubicBezTo>
                  <a:cubicBezTo>
                    <a:pt x="1637" y="7172"/>
                    <a:pt x="1634" y="7172"/>
                    <a:pt x="1631" y="7172"/>
                  </a:cubicBezTo>
                  <a:cubicBezTo>
                    <a:pt x="1480" y="7172"/>
                    <a:pt x="1385" y="7309"/>
                    <a:pt x="1312" y="7484"/>
                  </a:cubicBezTo>
                  <a:cubicBezTo>
                    <a:pt x="1307" y="7489"/>
                    <a:pt x="1302" y="7494"/>
                    <a:pt x="1296" y="7499"/>
                  </a:cubicBezTo>
                  <a:cubicBezTo>
                    <a:pt x="1290" y="7499"/>
                    <a:pt x="1290" y="7494"/>
                    <a:pt x="1290" y="7494"/>
                  </a:cubicBezTo>
                  <a:cubicBezTo>
                    <a:pt x="1151" y="7499"/>
                    <a:pt x="1071" y="7564"/>
                    <a:pt x="1054" y="7693"/>
                  </a:cubicBezTo>
                  <a:cubicBezTo>
                    <a:pt x="1022" y="7720"/>
                    <a:pt x="990" y="7742"/>
                    <a:pt x="962" y="7769"/>
                  </a:cubicBezTo>
                  <a:cubicBezTo>
                    <a:pt x="855" y="7779"/>
                    <a:pt x="796" y="7833"/>
                    <a:pt x="786" y="7940"/>
                  </a:cubicBezTo>
                  <a:cubicBezTo>
                    <a:pt x="657" y="8074"/>
                    <a:pt x="549" y="8236"/>
                    <a:pt x="479" y="8439"/>
                  </a:cubicBezTo>
                  <a:cubicBezTo>
                    <a:pt x="308" y="8950"/>
                    <a:pt x="667" y="9589"/>
                    <a:pt x="716" y="10083"/>
                  </a:cubicBezTo>
                  <a:cubicBezTo>
                    <a:pt x="721" y="10142"/>
                    <a:pt x="727" y="10202"/>
                    <a:pt x="727" y="10261"/>
                  </a:cubicBezTo>
                  <a:cubicBezTo>
                    <a:pt x="694" y="10519"/>
                    <a:pt x="640" y="10777"/>
                    <a:pt x="560" y="11040"/>
                  </a:cubicBezTo>
                  <a:cubicBezTo>
                    <a:pt x="426" y="11496"/>
                    <a:pt x="340" y="11959"/>
                    <a:pt x="286" y="12421"/>
                  </a:cubicBezTo>
                  <a:cubicBezTo>
                    <a:pt x="124" y="13006"/>
                    <a:pt x="1" y="13597"/>
                    <a:pt x="119" y="14199"/>
                  </a:cubicBezTo>
                  <a:cubicBezTo>
                    <a:pt x="286" y="15021"/>
                    <a:pt x="377" y="15816"/>
                    <a:pt x="447" y="16648"/>
                  </a:cubicBezTo>
                  <a:cubicBezTo>
                    <a:pt x="491" y="17154"/>
                    <a:pt x="496" y="17648"/>
                    <a:pt x="549" y="18141"/>
                  </a:cubicBezTo>
                  <a:cubicBezTo>
                    <a:pt x="576" y="18411"/>
                    <a:pt x="620" y="18664"/>
                    <a:pt x="549" y="18857"/>
                  </a:cubicBezTo>
                  <a:cubicBezTo>
                    <a:pt x="652" y="18991"/>
                    <a:pt x="781" y="19115"/>
                    <a:pt x="962" y="19205"/>
                  </a:cubicBezTo>
                  <a:cubicBezTo>
                    <a:pt x="1017" y="19237"/>
                    <a:pt x="1081" y="19259"/>
                    <a:pt x="1146" y="19281"/>
                  </a:cubicBezTo>
                  <a:cubicBezTo>
                    <a:pt x="1280" y="19259"/>
                    <a:pt x="1409" y="19237"/>
                    <a:pt x="1538" y="19205"/>
                  </a:cubicBezTo>
                  <a:cubicBezTo>
                    <a:pt x="2628" y="18954"/>
                    <a:pt x="3719" y="18696"/>
                    <a:pt x="4803" y="18438"/>
                  </a:cubicBezTo>
                  <a:cubicBezTo>
                    <a:pt x="6367" y="18141"/>
                    <a:pt x="7952" y="18121"/>
                    <a:pt x="9526" y="17992"/>
                  </a:cubicBezTo>
                  <a:lnTo>
                    <a:pt x="9526" y="17992"/>
                  </a:lnTo>
                  <a:cubicBezTo>
                    <a:pt x="9494" y="18072"/>
                    <a:pt x="9445" y="18158"/>
                    <a:pt x="9387" y="18245"/>
                  </a:cubicBezTo>
                  <a:lnTo>
                    <a:pt x="9397" y="18245"/>
                  </a:lnTo>
                  <a:cubicBezTo>
                    <a:pt x="9613" y="18228"/>
                    <a:pt x="9794" y="18089"/>
                    <a:pt x="9864" y="17884"/>
                  </a:cubicBezTo>
                  <a:cubicBezTo>
                    <a:pt x="9896" y="17787"/>
                    <a:pt x="9896" y="17685"/>
                    <a:pt x="9876" y="17583"/>
                  </a:cubicBezTo>
                  <a:cubicBezTo>
                    <a:pt x="9849" y="17481"/>
                    <a:pt x="9794" y="17390"/>
                    <a:pt x="9714" y="17315"/>
                  </a:cubicBezTo>
                  <a:cubicBezTo>
                    <a:pt x="9677" y="17283"/>
                    <a:pt x="9613" y="17137"/>
                    <a:pt x="9574" y="17046"/>
                  </a:cubicBezTo>
                  <a:cubicBezTo>
                    <a:pt x="9489" y="16859"/>
                    <a:pt x="9392" y="16670"/>
                    <a:pt x="9301" y="16487"/>
                  </a:cubicBezTo>
                  <a:lnTo>
                    <a:pt x="9155" y="16197"/>
                  </a:lnTo>
                  <a:cubicBezTo>
                    <a:pt x="9070" y="16304"/>
                    <a:pt x="8951" y="16375"/>
                    <a:pt x="8812" y="16396"/>
                  </a:cubicBezTo>
                  <a:cubicBezTo>
                    <a:pt x="8790" y="16396"/>
                    <a:pt x="8763" y="16401"/>
                    <a:pt x="8742" y="16401"/>
                  </a:cubicBezTo>
                  <a:cubicBezTo>
                    <a:pt x="8710" y="16401"/>
                    <a:pt x="8683" y="16391"/>
                    <a:pt x="8651" y="16385"/>
                  </a:cubicBezTo>
                  <a:cubicBezTo>
                    <a:pt x="8527" y="16128"/>
                    <a:pt x="8420" y="15870"/>
                    <a:pt x="8344" y="15585"/>
                  </a:cubicBezTo>
                  <a:cubicBezTo>
                    <a:pt x="7936" y="14032"/>
                    <a:pt x="7592" y="12463"/>
                    <a:pt x="6878" y="11018"/>
                  </a:cubicBezTo>
                  <a:cubicBezTo>
                    <a:pt x="6856" y="10970"/>
                    <a:pt x="6861" y="10928"/>
                    <a:pt x="6878" y="10889"/>
                  </a:cubicBezTo>
                  <a:cubicBezTo>
                    <a:pt x="5745" y="7677"/>
                    <a:pt x="4600" y="4464"/>
                    <a:pt x="3504" y="1236"/>
                  </a:cubicBezTo>
                  <a:cubicBezTo>
                    <a:pt x="3392" y="908"/>
                    <a:pt x="3263" y="678"/>
                    <a:pt x="3047" y="581"/>
                  </a:cubicBezTo>
                  <a:cubicBezTo>
                    <a:pt x="2998" y="408"/>
                    <a:pt x="2966" y="210"/>
                    <a:pt x="3015" y="16"/>
                  </a:cubicBezTo>
                  <a:cubicBezTo>
                    <a:pt x="2951" y="6"/>
                    <a:pt x="2886" y="1"/>
                    <a:pt x="281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54"/>
            <p:cNvSpPr/>
            <p:nvPr/>
          </p:nvSpPr>
          <p:spPr>
            <a:xfrm>
              <a:off x="6861500" y="787075"/>
              <a:ext cx="521375" cy="836050"/>
            </a:xfrm>
            <a:custGeom>
              <a:avLst/>
              <a:gdLst/>
              <a:ahLst/>
              <a:cxnLst/>
              <a:rect l="l" t="t" r="r" b="b"/>
              <a:pathLst>
                <a:path w="20855" h="33442" extrusionOk="0">
                  <a:moveTo>
                    <a:pt x="5464" y="1"/>
                  </a:moveTo>
                  <a:cubicBezTo>
                    <a:pt x="5164" y="1"/>
                    <a:pt x="4867" y="135"/>
                    <a:pt x="4674" y="242"/>
                  </a:cubicBezTo>
                  <a:cubicBezTo>
                    <a:pt x="4202" y="516"/>
                    <a:pt x="4073" y="973"/>
                    <a:pt x="3976" y="1312"/>
                  </a:cubicBezTo>
                  <a:cubicBezTo>
                    <a:pt x="3965" y="1360"/>
                    <a:pt x="3949" y="1402"/>
                    <a:pt x="3933" y="1451"/>
                  </a:cubicBezTo>
                  <a:cubicBezTo>
                    <a:pt x="3590" y="2569"/>
                    <a:pt x="3230" y="3702"/>
                    <a:pt x="2875" y="4798"/>
                  </a:cubicBezTo>
                  <a:lnTo>
                    <a:pt x="2585" y="5706"/>
                  </a:lnTo>
                  <a:cubicBezTo>
                    <a:pt x="2332" y="6480"/>
                    <a:pt x="2020" y="7447"/>
                    <a:pt x="2913" y="8376"/>
                  </a:cubicBezTo>
                  <a:cubicBezTo>
                    <a:pt x="2940" y="8403"/>
                    <a:pt x="2933" y="8461"/>
                    <a:pt x="2933" y="8483"/>
                  </a:cubicBezTo>
                  <a:cubicBezTo>
                    <a:pt x="2928" y="8564"/>
                    <a:pt x="2886" y="8644"/>
                    <a:pt x="2848" y="8671"/>
                  </a:cubicBezTo>
                  <a:cubicBezTo>
                    <a:pt x="1934" y="9348"/>
                    <a:pt x="2149" y="10197"/>
                    <a:pt x="2295" y="10761"/>
                  </a:cubicBezTo>
                  <a:cubicBezTo>
                    <a:pt x="2316" y="10841"/>
                    <a:pt x="2338" y="10928"/>
                    <a:pt x="2353" y="11008"/>
                  </a:cubicBezTo>
                  <a:cubicBezTo>
                    <a:pt x="2440" y="11406"/>
                    <a:pt x="2434" y="11820"/>
                    <a:pt x="2424" y="12260"/>
                  </a:cubicBezTo>
                  <a:cubicBezTo>
                    <a:pt x="2424" y="12490"/>
                    <a:pt x="2418" y="12733"/>
                    <a:pt x="2429" y="12974"/>
                  </a:cubicBezTo>
                  <a:cubicBezTo>
                    <a:pt x="2440" y="13243"/>
                    <a:pt x="2300" y="13469"/>
                    <a:pt x="2069" y="13807"/>
                  </a:cubicBezTo>
                  <a:cubicBezTo>
                    <a:pt x="1768" y="14248"/>
                    <a:pt x="1360" y="14860"/>
                    <a:pt x="1671" y="15698"/>
                  </a:cubicBezTo>
                  <a:cubicBezTo>
                    <a:pt x="1736" y="15881"/>
                    <a:pt x="1730" y="16031"/>
                    <a:pt x="1644" y="16160"/>
                  </a:cubicBezTo>
                  <a:cubicBezTo>
                    <a:pt x="1554" y="16294"/>
                    <a:pt x="1376" y="16397"/>
                    <a:pt x="1215" y="16402"/>
                  </a:cubicBezTo>
                  <a:cubicBezTo>
                    <a:pt x="845" y="16412"/>
                    <a:pt x="393" y="16467"/>
                    <a:pt x="156" y="16821"/>
                  </a:cubicBezTo>
                  <a:cubicBezTo>
                    <a:pt x="103" y="16901"/>
                    <a:pt x="71" y="16982"/>
                    <a:pt x="49" y="17057"/>
                  </a:cubicBezTo>
                  <a:cubicBezTo>
                    <a:pt x="0" y="17251"/>
                    <a:pt x="32" y="17449"/>
                    <a:pt x="81" y="17622"/>
                  </a:cubicBezTo>
                  <a:cubicBezTo>
                    <a:pt x="297" y="17719"/>
                    <a:pt x="426" y="17949"/>
                    <a:pt x="538" y="18277"/>
                  </a:cubicBezTo>
                  <a:cubicBezTo>
                    <a:pt x="1634" y="21505"/>
                    <a:pt x="2779" y="24718"/>
                    <a:pt x="3912" y="27930"/>
                  </a:cubicBezTo>
                  <a:cubicBezTo>
                    <a:pt x="3895" y="27969"/>
                    <a:pt x="3890" y="28011"/>
                    <a:pt x="3912" y="28059"/>
                  </a:cubicBezTo>
                  <a:cubicBezTo>
                    <a:pt x="4626" y="29504"/>
                    <a:pt x="4970" y="31073"/>
                    <a:pt x="5378" y="32626"/>
                  </a:cubicBezTo>
                  <a:cubicBezTo>
                    <a:pt x="5454" y="32911"/>
                    <a:pt x="5561" y="33169"/>
                    <a:pt x="5685" y="33426"/>
                  </a:cubicBezTo>
                  <a:cubicBezTo>
                    <a:pt x="5717" y="33432"/>
                    <a:pt x="5744" y="33442"/>
                    <a:pt x="5776" y="33442"/>
                  </a:cubicBezTo>
                  <a:cubicBezTo>
                    <a:pt x="5797" y="33442"/>
                    <a:pt x="5824" y="33437"/>
                    <a:pt x="5846" y="33437"/>
                  </a:cubicBezTo>
                  <a:cubicBezTo>
                    <a:pt x="5985" y="33416"/>
                    <a:pt x="6104" y="33345"/>
                    <a:pt x="6189" y="33238"/>
                  </a:cubicBezTo>
                  <a:cubicBezTo>
                    <a:pt x="6253" y="33158"/>
                    <a:pt x="6302" y="33055"/>
                    <a:pt x="6307" y="32943"/>
                  </a:cubicBezTo>
                  <a:cubicBezTo>
                    <a:pt x="6313" y="32878"/>
                    <a:pt x="6318" y="32814"/>
                    <a:pt x="6324" y="32739"/>
                  </a:cubicBezTo>
                  <a:cubicBezTo>
                    <a:pt x="6335" y="32653"/>
                    <a:pt x="6340" y="32561"/>
                    <a:pt x="6350" y="32459"/>
                  </a:cubicBezTo>
                  <a:cubicBezTo>
                    <a:pt x="6421" y="31503"/>
                    <a:pt x="6764" y="30632"/>
                    <a:pt x="7130" y="29709"/>
                  </a:cubicBezTo>
                  <a:cubicBezTo>
                    <a:pt x="7312" y="29252"/>
                    <a:pt x="7500" y="28775"/>
                    <a:pt x="7651" y="28285"/>
                  </a:cubicBezTo>
                  <a:cubicBezTo>
                    <a:pt x="7666" y="28247"/>
                    <a:pt x="7699" y="28183"/>
                    <a:pt x="7736" y="28118"/>
                  </a:cubicBezTo>
                  <a:cubicBezTo>
                    <a:pt x="7860" y="27893"/>
                    <a:pt x="8085" y="27468"/>
                    <a:pt x="7833" y="27002"/>
                  </a:cubicBezTo>
                  <a:cubicBezTo>
                    <a:pt x="7775" y="26893"/>
                    <a:pt x="7710" y="26737"/>
                    <a:pt x="7753" y="26630"/>
                  </a:cubicBezTo>
                  <a:cubicBezTo>
                    <a:pt x="7795" y="26518"/>
                    <a:pt x="7968" y="26394"/>
                    <a:pt x="8199" y="26313"/>
                  </a:cubicBezTo>
                  <a:cubicBezTo>
                    <a:pt x="9161" y="25964"/>
                    <a:pt x="9863" y="25577"/>
                    <a:pt x="10342" y="25126"/>
                  </a:cubicBezTo>
                  <a:cubicBezTo>
                    <a:pt x="10508" y="24971"/>
                    <a:pt x="10734" y="24825"/>
                    <a:pt x="10976" y="24674"/>
                  </a:cubicBezTo>
                  <a:cubicBezTo>
                    <a:pt x="11636" y="24262"/>
                    <a:pt x="12539" y="23697"/>
                    <a:pt x="12507" y="22386"/>
                  </a:cubicBezTo>
                  <a:cubicBezTo>
                    <a:pt x="12501" y="22021"/>
                    <a:pt x="12561" y="21409"/>
                    <a:pt x="13055" y="21354"/>
                  </a:cubicBezTo>
                  <a:cubicBezTo>
                    <a:pt x="13964" y="21253"/>
                    <a:pt x="14490" y="20855"/>
                    <a:pt x="14769" y="20060"/>
                  </a:cubicBezTo>
                  <a:cubicBezTo>
                    <a:pt x="14871" y="19749"/>
                    <a:pt x="15214" y="19524"/>
                    <a:pt x="15338" y="19507"/>
                  </a:cubicBezTo>
                  <a:cubicBezTo>
                    <a:pt x="15526" y="19549"/>
                    <a:pt x="15709" y="19571"/>
                    <a:pt x="15886" y="19571"/>
                  </a:cubicBezTo>
                  <a:cubicBezTo>
                    <a:pt x="16902" y="19571"/>
                    <a:pt x="17460" y="18894"/>
                    <a:pt x="17906" y="18352"/>
                  </a:cubicBezTo>
                  <a:cubicBezTo>
                    <a:pt x="18137" y="18073"/>
                    <a:pt x="18352" y="17804"/>
                    <a:pt x="18599" y="17664"/>
                  </a:cubicBezTo>
                  <a:cubicBezTo>
                    <a:pt x="18916" y="17481"/>
                    <a:pt x="19109" y="17171"/>
                    <a:pt x="19276" y="16896"/>
                  </a:cubicBezTo>
                  <a:cubicBezTo>
                    <a:pt x="19346" y="16784"/>
                    <a:pt x="19448" y="16628"/>
                    <a:pt x="19508" y="16568"/>
                  </a:cubicBezTo>
                  <a:cubicBezTo>
                    <a:pt x="20088" y="16445"/>
                    <a:pt x="20705" y="16262"/>
                    <a:pt x="20785" y="15720"/>
                  </a:cubicBezTo>
                  <a:cubicBezTo>
                    <a:pt x="20855" y="15230"/>
                    <a:pt x="20448" y="14935"/>
                    <a:pt x="19947" y="14656"/>
                  </a:cubicBezTo>
                  <a:cubicBezTo>
                    <a:pt x="19952" y="14645"/>
                    <a:pt x="19959" y="14634"/>
                    <a:pt x="19964" y="14624"/>
                  </a:cubicBezTo>
                  <a:cubicBezTo>
                    <a:pt x="20222" y="14054"/>
                    <a:pt x="20205" y="13484"/>
                    <a:pt x="19932" y="13055"/>
                  </a:cubicBezTo>
                  <a:cubicBezTo>
                    <a:pt x="19701" y="12701"/>
                    <a:pt x="19308" y="12497"/>
                    <a:pt x="18857" y="12497"/>
                  </a:cubicBezTo>
                  <a:cubicBezTo>
                    <a:pt x="18685" y="12497"/>
                    <a:pt x="18502" y="12523"/>
                    <a:pt x="18315" y="12587"/>
                  </a:cubicBezTo>
                  <a:cubicBezTo>
                    <a:pt x="18115" y="12652"/>
                    <a:pt x="17986" y="12663"/>
                    <a:pt x="17911" y="12663"/>
                  </a:cubicBezTo>
                  <a:cubicBezTo>
                    <a:pt x="17772" y="12663"/>
                    <a:pt x="17654" y="12663"/>
                    <a:pt x="17552" y="11959"/>
                  </a:cubicBezTo>
                  <a:cubicBezTo>
                    <a:pt x="17396" y="10874"/>
                    <a:pt x="16703" y="10132"/>
                    <a:pt x="15645" y="9934"/>
                  </a:cubicBezTo>
                  <a:cubicBezTo>
                    <a:pt x="15166" y="9842"/>
                    <a:pt x="15080" y="9601"/>
                    <a:pt x="14909" y="9021"/>
                  </a:cubicBezTo>
                  <a:lnTo>
                    <a:pt x="14882" y="8912"/>
                  </a:lnTo>
                  <a:cubicBezTo>
                    <a:pt x="14537" y="7737"/>
                    <a:pt x="14205" y="6539"/>
                    <a:pt x="13887" y="5378"/>
                  </a:cubicBezTo>
                  <a:cubicBezTo>
                    <a:pt x="13662" y="4556"/>
                    <a:pt x="13436" y="3729"/>
                    <a:pt x="13205" y="2907"/>
                  </a:cubicBezTo>
                  <a:cubicBezTo>
                    <a:pt x="12685" y="1064"/>
                    <a:pt x="11514" y="11"/>
                    <a:pt x="10004" y="11"/>
                  </a:cubicBezTo>
                  <a:cubicBezTo>
                    <a:pt x="9268" y="11"/>
                    <a:pt x="8494" y="264"/>
                    <a:pt x="7710" y="752"/>
                  </a:cubicBezTo>
                  <a:cubicBezTo>
                    <a:pt x="7614" y="817"/>
                    <a:pt x="7517" y="876"/>
                    <a:pt x="7420" y="941"/>
                  </a:cubicBezTo>
                  <a:cubicBezTo>
                    <a:pt x="7188" y="1091"/>
                    <a:pt x="6974" y="1236"/>
                    <a:pt x="6754" y="1327"/>
                  </a:cubicBezTo>
                  <a:cubicBezTo>
                    <a:pt x="6560" y="1414"/>
                    <a:pt x="6421" y="1553"/>
                    <a:pt x="6307" y="1666"/>
                  </a:cubicBezTo>
                  <a:cubicBezTo>
                    <a:pt x="6302" y="1666"/>
                    <a:pt x="6297" y="1672"/>
                    <a:pt x="6292" y="1677"/>
                  </a:cubicBezTo>
                  <a:cubicBezTo>
                    <a:pt x="6055" y="1461"/>
                    <a:pt x="6104" y="1349"/>
                    <a:pt x="6136" y="1268"/>
                  </a:cubicBezTo>
                  <a:lnTo>
                    <a:pt x="6163" y="1209"/>
                  </a:lnTo>
                  <a:cubicBezTo>
                    <a:pt x="6238" y="1042"/>
                    <a:pt x="6377" y="732"/>
                    <a:pt x="6216" y="409"/>
                  </a:cubicBezTo>
                  <a:cubicBezTo>
                    <a:pt x="6141" y="269"/>
                    <a:pt x="5990" y="87"/>
                    <a:pt x="5668" y="23"/>
                  </a:cubicBezTo>
                  <a:cubicBezTo>
                    <a:pt x="5604" y="6"/>
                    <a:pt x="5534" y="1"/>
                    <a:pt x="546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54"/>
            <p:cNvSpPr/>
            <p:nvPr/>
          </p:nvSpPr>
          <p:spPr>
            <a:xfrm>
              <a:off x="4255075" y="1300525"/>
              <a:ext cx="732750" cy="777250"/>
            </a:xfrm>
            <a:custGeom>
              <a:avLst/>
              <a:gdLst/>
              <a:ahLst/>
              <a:cxnLst/>
              <a:rect l="l" t="t" r="r" b="b"/>
              <a:pathLst>
                <a:path w="29310" h="31090" extrusionOk="0">
                  <a:moveTo>
                    <a:pt x="9143" y="0"/>
                  </a:moveTo>
                  <a:cubicBezTo>
                    <a:pt x="8891" y="0"/>
                    <a:pt x="8675" y="87"/>
                    <a:pt x="8509" y="161"/>
                  </a:cubicBezTo>
                  <a:cubicBezTo>
                    <a:pt x="8117" y="350"/>
                    <a:pt x="7725" y="526"/>
                    <a:pt x="7327" y="709"/>
                  </a:cubicBezTo>
                  <a:cubicBezTo>
                    <a:pt x="7080" y="823"/>
                    <a:pt x="6833" y="935"/>
                    <a:pt x="6580" y="1049"/>
                  </a:cubicBezTo>
                  <a:cubicBezTo>
                    <a:pt x="6344" y="1156"/>
                    <a:pt x="6124" y="1290"/>
                    <a:pt x="5908" y="1419"/>
                  </a:cubicBezTo>
                  <a:cubicBezTo>
                    <a:pt x="5489" y="1671"/>
                    <a:pt x="5135" y="1887"/>
                    <a:pt x="4748" y="1887"/>
                  </a:cubicBezTo>
                  <a:cubicBezTo>
                    <a:pt x="4663" y="1887"/>
                    <a:pt x="4577" y="1875"/>
                    <a:pt x="4490" y="1854"/>
                  </a:cubicBezTo>
                  <a:cubicBezTo>
                    <a:pt x="4393" y="1832"/>
                    <a:pt x="4314" y="1816"/>
                    <a:pt x="4227" y="1805"/>
                  </a:cubicBezTo>
                  <a:cubicBezTo>
                    <a:pt x="4083" y="1778"/>
                    <a:pt x="3947" y="1763"/>
                    <a:pt x="3825" y="1763"/>
                  </a:cubicBezTo>
                  <a:cubicBezTo>
                    <a:pt x="3669" y="1763"/>
                    <a:pt x="3528" y="1783"/>
                    <a:pt x="3411" y="1816"/>
                  </a:cubicBezTo>
                  <a:cubicBezTo>
                    <a:pt x="3367" y="1848"/>
                    <a:pt x="3330" y="1887"/>
                    <a:pt x="3287" y="1919"/>
                  </a:cubicBezTo>
                  <a:cubicBezTo>
                    <a:pt x="2836" y="2306"/>
                    <a:pt x="2717" y="2762"/>
                    <a:pt x="2734" y="3331"/>
                  </a:cubicBezTo>
                  <a:cubicBezTo>
                    <a:pt x="2766" y="4438"/>
                    <a:pt x="2739" y="5539"/>
                    <a:pt x="2734" y="6645"/>
                  </a:cubicBezTo>
                  <a:cubicBezTo>
                    <a:pt x="2561" y="6823"/>
                    <a:pt x="2385" y="6995"/>
                    <a:pt x="2207" y="7173"/>
                  </a:cubicBezTo>
                  <a:cubicBezTo>
                    <a:pt x="1993" y="7188"/>
                    <a:pt x="1762" y="7188"/>
                    <a:pt x="1665" y="7441"/>
                  </a:cubicBezTo>
                  <a:cubicBezTo>
                    <a:pt x="1450" y="7456"/>
                    <a:pt x="1224" y="7456"/>
                    <a:pt x="1128" y="7704"/>
                  </a:cubicBezTo>
                  <a:cubicBezTo>
                    <a:pt x="910" y="7721"/>
                    <a:pt x="687" y="7731"/>
                    <a:pt x="593" y="7985"/>
                  </a:cubicBezTo>
                  <a:lnTo>
                    <a:pt x="593" y="7985"/>
                  </a:lnTo>
                  <a:cubicBezTo>
                    <a:pt x="85" y="8485"/>
                    <a:pt x="399" y="9202"/>
                    <a:pt x="139" y="9794"/>
                  </a:cubicBezTo>
                  <a:cubicBezTo>
                    <a:pt x="0" y="10113"/>
                    <a:pt x="322" y="10417"/>
                    <a:pt x="754" y="10417"/>
                  </a:cubicBezTo>
                  <a:cubicBezTo>
                    <a:pt x="789" y="10417"/>
                    <a:pt x="824" y="10416"/>
                    <a:pt x="859" y="10412"/>
                  </a:cubicBezTo>
                  <a:cubicBezTo>
                    <a:pt x="859" y="10954"/>
                    <a:pt x="939" y="11486"/>
                    <a:pt x="934" y="12034"/>
                  </a:cubicBezTo>
                  <a:cubicBezTo>
                    <a:pt x="917" y="13447"/>
                    <a:pt x="569" y="14897"/>
                    <a:pt x="1143" y="16288"/>
                  </a:cubicBezTo>
                  <a:lnTo>
                    <a:pt x="1122" y="16268"/>
                  </a:lnTo>
                  <a:lnTo>
                    <a:pt x="1122" y="16268"/>
                  </a:lnTo>
                  <a:cubicBezTo>
                    <a:pt x="1209" y="16450"/>
                    <a:pt x="1312" y="16600"/>
                    <a:pt x="1491" y="16600"/>
                  </a:cubicBezTo>
                  <a:cubicBezTo>
                    <a:pt x="1544" y="16600"/>
                    <a:pt x="1603" y="16587"/>
                    <a:pt x="1670" y="16558"/>
                  </a:cubicBezTo>
                  <a:cubicBezTo>
                    <a:pt x="2020" y="17181"/>
                    <a:pt x="2965" y="16918"/>
                    <a:pt x="3270" y="17605"/>
                  </a:cubicBezTo>
                  <a:cubicBezTo>
                    <a:pt x="4217" y="18212"/>
                    <a:pt x="5420" y="18512"/>
                    <a:pt x="5710" y="19861"/>
                  </a:cubicBezTo>
                  <a:cubicBezTo>
                    <a:pt x="5752" y="20049"/>
                    <a:pt x="6210" y="20146"/>
                    <a:pt x="6478" y="20285"/>
                  </a:cubicBezTo>
                  <a:cubicBezTo>
                    <a:pt x="6761" y="20525"/>
                    <a:pt x="7004" y="20833"/>
                    <a:pt x="7407" y="20833"/>
                  </a:cubicBezTo>
                  <a:cubicBezTo>
                    <a:pt x="7448" y="20833"/>
                    <a:pt x="7492" y="20830"/>
                    <a:pt x="7537" y="20823"/>
                  </a:cubicBezTo>
                  <a:cubicBezTo>
                    <a:pt x="7626" y="21185"/>
                    <a:pt x="7830" y="21378"/>
                    <a:pt x="8163" y="21378"/>
                  </a:cubicBezTo>
                  <a:cubicBezTo>
                    <a:pt x="8211" y="21378"/>
                    <a:pt x="8262" y="21374"/>
                    <a:pt x="8316" y="21366"/>
                  </a:cubicBezTo>
                  <a:lnTo>
                    <a:pt x="8316" y="21366"/>
                  </a:lnTo>
                  <a:cubicBezTo>
                    <a:pt x="8154" y="21666"/>
                    <a:pt x="8423" y="21752"/>
                    <a:pt x="8601" y="21881"/>
                  </a:cubicBezTo>
                  <a:cubicBezTo>
                    <a:pt x="8611" y="22316"/>
                    <a:pt x="8568" y="22767"/>
                    <a:pt x="8648" y="23186"/>
                  </a:cubicBezTo>
                  <a:cubicBezTo>
                    <a:pt x="8713" y="23525"/>
                    <a:pt x="8702" y="23734"/>
                    <a:pt x="8568" y="23863"/>
                  </a:cubicBezTo>
                  <a:cubicBezTo>
                    <a:pt x="8589" y="24031"/>
                    <a:pt x="8606" y="24202"/>
                    <a:pt x="8611" y="24374"/>
                  </a:cubicBezTo>
                  <a:cubicBezTo>
                    <a:pt x="8869" y="24557"/>
                    <a:pt x="8896" y="24906"/>
                    <a:pt x="9132" y="25083"/>
                  </a:cubicBezTo>
                  <a:lnTo>
                    <a:pt x="9132" y="25078"/>
                  </a:lnTo>
                  <a:lnTo>
                    <a:pt x="9154" y="25094"/>
                  </a:lnTo>
                  <a:cubicBezTo>
                    <a:pt x="9143" y="25094"/>
                    <a:pt x="9143" y="25088"/>
                    <a:pt x="9132" y="25083"/>
                  </a:cubicBezTo>
                  <a:lnTo>
                    <a:pt x="9132" y="25083"/>
                  </a:lnTo>
                  <a:cubicBezTo>
                    <a:pt x="9229" y="25276"/>
                    <a:pt x="9372" y="25371"/>
                    <a:pt x="9563" y="25371"/>
                  </a:cubicBezTo>
                  <a:cubicBezTo>
                    <a:pt x="9595" y="25371"/>
                    <a:pt x="9629" y="25368"/>
                    <a:pt x="9664" y="25363"/>
                  </a:cubicBezTo>
                  <a:lnTo>
                    <a:pt x="9664" y="25336"/>
                  </a:lnTo>
                  <a:lnTo>
                    <a:pt x="9696" y="25363"/>
                  </a:lnTo>
                  <a:lnTo>
                    <a:pt x="9664" y="25363"/>
                  </a:lnTo>
                  <a:lnTo>
                    <a:pt x="9664" y="25883"/>
                  </a:lnTo>
                  <a:lnTo>
                    <a:pt x="9691" y="25856"/>
                  </a:lnTo>
                  <a:lnTo>
                    <a:pt x="9691" y="25856"/>
                  </a:lnTo>
                  <a:cubicBezTo>
                    <a:pt x="8584" y="26990"/>
                    <a:pt x="9342" y="29134"/>
                    <a:pt x="11013" y="29628"/>
                  </a:cubicBezTo>
                  <a:cubicBezTo>
                    <a:pt x="11006" y="29623"/>
                    <a:pt x="11001" y="29623"/>
                    <a:pt x="11001" y="29617"/>
                  </a:cubicBezTo>
                  <a:lnTo>
                    <a:pt x="11001" y="29617"/>
                  </a:lnTo>
                  <a:lnTo>
                    <a:pt x="11028" y="29633"/>
                  </a:lnTo>
                  <a:cubicBezTo>
                    <a:pt x="11018" y="29633"/>
                    <a:pt x="11018" y="29628"/>
                    <a:pt x="11013" y="29628"/>
                  </a:cubicBezTo>
                  <a:lnTo>
                    <a:pt x="11013" y="29628"/>
                  </a:lnTo>
                  <a:cubicBezTo>
                    <a:pt x="11174" y="29827"/>
                    <a:pt x="11370" y="29930"/>
                    <a:pt x="11603" y="29930"/>
                  </a:cubicBezTo>
                  <a:cubicBezTo>
                    <a:pt x="11672" y="29930"/>
                    <a:pt x="11744" y="29921"/>
                    <a:pt x="11819" y="29902"/>
                  </a:cubicBezTo>
                  <a:cubicBezTo>
                    <a:pt x="11819" y="29891"/>
                    <a:pt x="11819" y="29886"/>
                    <a:pt x="11812" y="29875"/>
                  </a:cubicBezTo>
                  <a:lnTo>
                    <a:pt x="11812" y="29875"/>
                  </a:lnTo>
                  <a:cubicBezTo>
                    <a:pt x="11816" y="29879"/>
                    <a:pt x="11819" y="29881"/>
                    <a:pt x="11822" y="29884"/>
                  </a:cubicBezTo>
                  <a:lnTo>
                    <a:pt x="11822" y="29884"/>
                  </a:lnTo>
                  <a:lnTo>
                    <a:pt x="11834" y="29902"/>
                  </a:lnTo>
                  <a:cubicBezTo>
                    <a:pt x="11834" y="29902"/>
                    <a:pt x="11833" y="29900"/>
                    <a:pt x="11831" y="29896"/>
                  </a:cubicBezTo>
                  <a:lnTo>
                    <a:pt x="11831" y="29896"/>
                  </a:lnTo>
                  <a:cubicBezTo>
                    <a:pt x="11832" y="29898"/>
                    <a:pt x="11833" y="29900"/>
                    <a:pt x="11834" y="29902"/>
                  </a:cubicBezTo>
                  <a:lnTo>
                    <a:pt x="11819" y="29902"/>
                  </a:lnTo>
                  <a:cubicBezTo>
                    <a:pt x="11834" y="30245"/>
                    <a:pt x="11915" y="30542"/>
                    <a:pt x="12065" y="30800"/>
                  </a:cubicBezTo>
                  <a:cubicBezTo>
                    <a:pt x="12345" y="30961"/>
                    <a:pt x="12657" y="31051"/>
                    <a:pt x="13016" y="31090"/>
                  </a:cubicBezTo>
                  <a:cubicBezTo>
                    <a:pt x="13123" y="30971"/>
                    <a:pt x="13301" y="30922"/>
                    <a:pt x="13548" y="30907"/>
                  </a:cubicBezTo>
                  <a:cubicBezTo>
                    <a:pt x="17626" y="30676"/>
                    <a:pt x="21703" y="30418"/>
                    <a:pt x="25781" y="30176"/>
                  </a:cubicBezTo>
                  <a:cubicBezTo>
                    <a:pt x="25858" y="30173"/>
                    <a:pt x="26186" y="30166"/>
                    <a:pt x="26478" y="30166"/>
                  </a:cubicBezTo>
                  <a:cubicBezTo>
                    <a:pt x="26694" y="30166"/>
                    <a:pt x="26889" y="30170"/>
                    <a:pt x="26946" y="30181"/>
                  </a:cubicBezTo>
                  <a:cubicBezTo>
                    <a:pt x="27043" y="30123"/>
                    <a:pt x="26758" y="27495"/>
                    <a:pt x="26634" y="27195"/>
                  </a:cubicBezTo>
                  <a:cubicBezTo>
                    <a:pt x="26597" y="27098"/>
                    <a:pt x="26560" y="27006"/>
                    <a:pt x="26527" y="26905"/>
                  </a:cubicBezTo>
                  <a:cubicBezTo>
                    <a:pt x="26485" y="26776"/>
                    <a:pt x="26436" y="26647"/>
                    <a:pt x="26388" y="26513"/>
                  </a:cubicBezTo>
                  <a:cubicBezTo>
                    <a:pt x="26049" y="25571"/>
                    <a:pt x="25673" y="24508"/>
                    <a:pt x="26049" y="23907"/>
                  </a:cubicBezTo>
                  <a:cubicBezTo>
                    <a:pt x="26683" y="22903"/>
                    <a:pt x="26592" y="21812"/>
                    <a:pt x="26517" y="20845"/>
                  </a:cubicBezTo>
                  <a:cubicBezTo>
                    <a:pt x="26425" y="19754"/>
                    <a:pt x="26361" y="18894"/>
                    <a:pt x="27129" y="18180"/>
                  </a:cubicBezTo>
                  <a:cubicBezTo>
                    <a:pt x="27258" y="18061"/>
                    <a:pt x="27316" y="17890"/>
                    <a:pt x="27296" y="17718"/>
                  </a:cubicBezTo>
                  <a:cubicBezTo>
                    <a:pt x="27177" y="16821"/>
                    <a:pt x="27494" y="15993"/>
                    <a:pt x="27822" y="15112"/>
                  </a:cubicBezTo>
                  <a:cubicBezTo>
                    <a:pt x="28075" y="14457"/>
                    <a:pt x="28327" y="13774"/>
                    <a:pt x="28412" y="13039"/>
                  </a:cubicBezTo>
                  <a:cubicBezTo>
                    <a:pt x="28445" y="12990"/>
                    <a:pt x="28477" y="12936"/>
                    <a:pt x="28509" y="12888"/>
                  </a:cubicBezTo>
                  <a:cubicBezTo>
                    <a:pt x="28870" y="12362"/>
                    <a:pt x="29310" y="11706"/>
                    <a:pt x="29181" y="10804"/>
                  </a:cubicBezTo>
                  <a:cubicBezTo>
                    <a:pt x="29160" y="10664"/>
                    <a:pt x="29084" y="10535"/>
                    <a:pt x="28972" y="10449"/>
                  </a:cubicBezTo>
                  <a:cubicBezTo>
                    <a:pt x="28875" y="10379"/>
                    <a:pt x="28767" y="10347"/>
                    <a:pt x="28655" y="10347"/>
                  </a:cubicBezTo>
                  <a:cubicBezTo>
                    <a:pt x="28623" y="10347"/>
                    <a:pt x="28595" y="10347"/>
                    <a:pt x="28568" y="10352"/>
                  </a:cubicBezTo>
                  <a:cubicBezTo>
                    <a:pt x="27349" y="10551"/>
                    <a:pt x="27323" y="11486"/>
                    <a:pt x="27311" y="11937"/>
                  </a:cubicBezTo>
                  <a:cubicBezTo>
                    <a:pt x="27306" y="12077"/>
                    <a:pt x="27301" y="12266"/>
                    <a:pt x="27264" y="12335"/>
                  </a:cubicBezTo>
                  <a:lnTo>
                    <a:pt x="24491" y="15123"/>
                  </a:lnTo>
                  <a:cubicBezTo>
                    <a:pt x="24653" y="14258"/>
                    <a:pt x="24975" y="13652"/>
                    <a:pt x="25511" y="13129"/>
                  </a:cubicBezTo>
                  <a:cubicBezTo>
                    <a:pt x="25555" y="13092"/>
                    <a:pt x="25598" y="13055"/>
                    <a:pt x="25640" y="13017"/>
                  </a:cubicBezTo>
                  <a:cubicBezTo>
                    <a:pt x="25856" y="12834"/>
                    <a:pt x="26151" y="12582"/>
                    <a:pt x="26173" y="12169"/>
                  </a:cubicBezTo>
                  <a:cubicBezTo>
                    <a:pt x="26173" y="12130"/>
                    <a:pt x="26168" y="12098"/>
                    <a:pt x="26162" y="12066"/>
                  </a:cubicBezTo>
                  <a:cubicBezTo>
                    <a:pt x="26001" y="12227"/>
                    <a:pt x="25759" y="12244"/>
                    <a:pt x="25614" y="12249"/>
                  </a:cubicBezTo>
                  <a:cubicBezTo>
                    <a:pt x="25667" y="12110"/>
                    <a:pt x="25635" y="11943"/>
                    <a:pt x="25421" y="11728"/>
                  </a:cubicBezTo>
                  <a:lnTo>
                    <a:pt x="25437" y="11728"/>
                  </a:lnTo>
                  <a:cubicBezTo>
                    <a:pt x="25206" y="11453"/>
                    <a:pt x="25195" y="11002"/>
                    <a:pt x="25034" y="10664"/>
                  </a:cubicBezTo>
                  <a:cubicBezTo>
                    <a:pt x="25039" y="10637"/>
                    <a:pt x="25039" y="10610"/>
                    <a:pt x="25045" y="10590"/>
                  </a:cubicBezTo>
                  <a:cubicBezTo>
                    <a:pt x="25028" y="10583"/>
                    <a:pt x="25007" y="10578"/>
                    <a:pt x="24985" y="10573"/>
                  </a:cubicBezTo>
                  <a:cubicBezTo>
                    <a:pt x="24853" y="10356"/>
                    <a:pt x="24638" y="10196"/>
                    <a:pt x="24216" y="10196"/>
                  </a:cubicBezTo>
                  <a:cubicBezTo>
                    <a:pt x="24210" y="10196"/>
                    <a:pt x="24203" y="10196"/>
                    <a:pt x="24196" y="10196"/>
                  </a:cubicBezTo>
                  <a:cubicBezTo>
                    <a:pt x="24045" y="10196"/>
                    <a:pt x="24196" y="9558"/>
                    <a:pt x="24276" y="9224"/>
                  </a:cubicBezTo>
                  <a:cubicBezTo>
                    <a:pt x="24459" y="8467"/>
                    <a:pt x="23959" y="8172"/>
                    <a:pt x="23567" y="7607"/>
                  </a:cubicBezTo>
                  <a:cubicBezTo>
                    <a:pt x="22407" y="5942"/>
                    <a:pt x="20656" y="6732"/>
                    <a:pt x="19307" y="6125"/>
                  </a:cubicBezTo>
                  <a:lnTo>
                    <a:pt x="19307" y="6135"/>
                  </a:lnTo>
                  <a:cubicBezTo>
                    <a:pt x="19065" y="6028"/>
                    <a:pt x="18931" y="5872"/>
                    <a:pt x="19012" y="5604"/>
                  </a:cubicBezTo>
                  <a:lnTo>
                    <a:pt x="19012" y="5604"/>
                  </a:lnTo>
                  <a:cubicBezTo>
                    <a:pt x="18983" y="5611"/>
                    <a:pt x="18958" y="5614"/>
                    <a:pt x="18935" y="5614"/>
                  </a:cubicBezTo>
                  <a:cubicBezTo>
                    <a:pt x="18790" y="5614"/>
                    <a:pt x="18752" y="5476"/>
                    <a:pt x="18705" y="5346"/>
                  </a:cubicBezTo>
                  <a:cubicBezTo>
                    <a:pt x="17872" y="5227"/>
                    <a:pt x="17034" y="5110"/>
                    <a:pt x="16202" y="4991"/>
                  </a:cubicBezTo>
                  <a:cubicBezTo>
                    <a:pt x="15471" y="4857"/>
                    <a:pt x="14740" y="4723"/>
                    <a:pt x="14011" y="4594"/>
                  </a:cubicBezTo>
                  <a:cubicBezTo>
                    <a:pt x="13521" y="4503"/>
                    <a:pt x="13059" y="4384"/>
                    <a:pt x="13145" y="3729"/>
                  </a:cubicBezTo>
                  <a:cubicBezTo>
                    <a:pt x="12823" y="3665"/>
                    <a:pt x="12839" y="3427"/>
                    <a:pt x="12876" y="3186"/>
                  </a:cubicBezTo>
                  <a:lnTo>
                    <a:pt x="12876" y="3186"/>
                  </a:lnTo>
                  <a:cubicBezTo>
                    <a:pt x="12762" y="3199"/>
                    <a:pt x="12650" y="3207"/>
                    <a:pt x="12539" y="3207"/>
                  </a:cubicBezTo>
                  <a:cubicBezTo>
                    <a:pt x="12249" y="3207"/>
                    <a:pt x="11969" y="3152"/>
                    <a:pt x="11705" y="2993"/>
                  </a:cubicBezTo>
                  <a:cubicBezTo>
                    <a:pt x="11700" y="2988"/>
                    <a:pt x="11695" y="2983"/>
                    <a:pt x="11695" y="2976"/>
                  </a:cubicBezTo>
                  <a:cubicBezTo>
                    <a:pt x="11625" y="2847"/>
                    <a:pt x="11609" y="2703"/>
                    <a:pt x="11651" y="2569"/>
                  </a:cubicBezTo>
                  <a:cubicBezTo>
                    <a:pt x="11673" y="2499"/>
                    <a:pt x="11705" y="2440"/>
                    <a:pt x="11748" y="2391"/>
                  </a:cubicBezTo>
                  <a:cubicBezTo>
                    <a:pt x="11259" y="2095"/>
                    <a:pt x="10787" y="1951"/>
                    <a:pt x="10309" y="1951"/>
                  </a:cubicBezTo>
                  <a:cubicBezTo>
                    <a:pt x="10088" y="1951"/>
                    <a:pt x="9868" y="1977"/>
                    <a:pt x="9642" y="2041"/>
                  </a:cubicBezTo>
                  <a:cubicBezTo>
                    <a:pt x="9707" y="1854"/>
                    <a:pt x="9771" y="1693"/>
                    <a:pt x="9841" y="1542"/>
                  </a:cubicBezTo>
                  <a:cubicBezTo>
                    <a:pt x="9858" y="1515"/>
                    <a:pt x="9878" y="1493"/>
                    <a:pt x="9895" y="1473"/>
                  </a:cubicBezTo>
                  <a:cubicBezTo>
                    <a:pt x="10357" y="893"/>
                    <a:pt x="10056" y="468"/>
                    <a:pt x="9836" y="268"/>
                  </a:cubicBezTo>
                  <a:cubicBezTo>
                    <a:pt x="9637" y="92"/>
                    <a:pt x="9401" y="0"/>
                    <a:pt x="914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54"/>
            <p:cNvSpPr/>
            <p:nvPr/>
          </p:nvSpPr>
          <p:spPr>
            <a:xfrm>
              <a:off x="5469975" y="2837225"/>
              <a:ext cx="1216675" cy="526650"/>
            </a:xfrm>
            <a:custGeom>
              <a:avLst/>
              <a:gdLst/>
              <a:ahLst/>
              <a:cxnLst/>
              <a:rect l="l" t="t" r="r" b="b"/>
              <a:pathLst>
                <a:path w="48667" h="21066" extrusionOk="0">
                  <a:moveTo>
                    <a:pt x="12097" y="15407"/>
                  </a:moveTo>
                  <a:lnTo>
                    <a:pt x="12097" y="15407"/>
                  </a:lnTo>
                  <a:cubicBezTo>
                    <a:pt x="12096" y="15407"/>
                    <a:pt x="12095" y="15408"/>
                    <a:pt x="12093" y="15408"/>
                  </a:cubicBezTo>
                  <a:cubicBezTo>
                    <a:pt x="12095" y="15408"/>
                    <a:pt x="12096" y="15408"/>
                    <a:pt x="12097" y="15407"/>
                  </a:cubicBezTo>
                  <a:close/>
                  <a:moveTo>
                    <a:pt x="45766" y="1"/>
                  </a:moveTo>
                  <a:cubicBezTo>
                    <a:pt x="45551" y="103"/>
                    <a:pt x="45321" y="140"/>
                    <a:pt x="45127" y="172"/>
                  </a:cubicBezTo>
                  <a:cubicBezTo>
                    <a:pt x="45073" y="184"/>
                    <a:pt x="45014" y="189"/>
                    <a:pt x="44960" y="199"/>
                  </a:cubicBezTo>
                  <a:cubicBezTo>
                    <a:pt x="44789" y="145"/>
                    <a:pt x="44605" y="113"/>
                    <a:pt x="44398" y="113"/>
                  </a:cubicBezTo>
                  <a:cubicBezTo>
                    <a:pt x="44235" y="113"/>
                    <a:pt x="44058" y="133"/>
                    <a:pt x="43864" y="179"/>
                  </a:cubicBezTo>
                  <a:cubicBezTo>
                    <a:pt x="37783" y="1623"/>
                    <a:pt x="31691" y="3026"/>
                    <a:pt x="25475" y="3799"/>
                  </a:cubicBezTo>
                  <a:cubicBezTo>
                    <a:pt x="21784" y="4256"/>
                    <a:pt x="18142" y="5072"/>
                    <a:pt x="14414" y="5163"/>
                  </a:cubicBezTo>
                  <a:cubicBezTo>
                    <a:pt x="13990" y="5175"/>
                    <a:pt x="13715" y="5319"/>
                    <a:pt x="13559" y="5567"/>
                  </a:cubicBezTo>
                  <a:cubicBezTo>
                    <a:pt x="13356" y="5599"/>
                    <a:pt x="13145" y="5631"/>
                    <a:pt x="12942" y="5664"/>
                  </a:cubicBezTo>
                  <a:cubicBezTo>
                    <a:pt x="13006" y="5716"/>
                    <a:pt x="13060" y="5803"/>
                    <a:pt x="13098" y="5942"/>
                  </a:cubicBezTo>
                  <a:cubicBezTo>
                    <a:pt x="13254" y="6475"/>
                    <a:pt x="13313" y="7102"/>
                    <a:pt x="12565" y="7372"/>
                  </a:cubicBezTo>
                  <a:cubicBezTo>
                    <a:pt x="12469" y="7404"/>
                    <a:pt x="12416" y="7543"/>
                    <a:pt x="12340" y="7645"/>
                  </a:cubicBezTo>
                  <a:cubicBezTo>
                    <a:pt x="12077" y="7737"/>
                    <a:pt x="12077" y="7962"/>
                    <a:pt x="12066" y="8183"/>
                  </a:cubicBezTo>
                  <a:cubicBezTo>
                    <a:pt x="11808" y="8280"/>
                    <a:pt x="11814" y="8510"/>
                    <a:pt x="11798" y="8731"/>
                  </a:cubicBezTo>
                  <a:cubicBezTo>
                    <a:pt x="11464" y="9172"/>
                    <a:pt x="10787" y="8768"/>
                    <a:pt x="10470" y="9247"/>
                  </a:cubicBezTo>
                  <a:cubicBezTo>
                    <a:pt x="10321" y="9274"/>
                    <a:pt x="10122" y="9252"/>
                    <a:pt x="10186" y="9499"/>
                  </a:cubicBezTo>
                  <a:cubicBezTo>
                    <a:pt x="10128" y="9476"/>
                    <a:pt x="10075" y="9466"/>
                    <a:pt x="10028" y="9466"/>
                  </a:cubicBezTo>
                  <a:cubicBezTo>
                    <a:pt x="9851" y="9466"/>
                    <a:pt x="9750" y="9611"/>
                    <a:pt x="9664" y="9789"/>
                  </a:cubicBezTo>
                  <a:cubicBezTo>
                    <a:pt x="9106" y="10246"/>
                    <a:pt x="8037" y="9827"/>
                    <a:pt x="7801" y="10841"/>
                  </a:cubicBezTo>
                  <a:cubicBezTo>
                    <a:pt x="7749" y="10833"/>
                    <a:pt x="7698" y="10827"/>
                    <a:pt x="7649" y="10827"/>
                  </a:cubicBezTo>
                  <a:cubicBezTo>
                    <a:pt x="7467" y="10827"/>
                    <a:pt x="7322" y="10902"/>
                    <a:pt x="7258" y="11132"/>
                  </a:cubicBezTo>
                  <a:cubicBezTo>
                    <a:pt x="6995" y="11438"/>
                    <a:pt x="6651" y="11701"/>
                    <a:pt x="6721" y="12180"/>
                  </a:cubicBezTo>
                  <a:cubicBezTo>
                    <a:pt x="6667" y="12175"/>
                    <a:pt x="6615" y="12173"/>
                    <a:pt x="6563" y="12173"/>
                  </a:cubicBezTo>
                  <a:cubicBezTo>
                    <a:pt x="6173" y="12173"/>
                    <a:pt x="5853" y="12308"/>
                    <a:pt x="5667" y="12711"/>
                  </a:cubicBezTo>
                  <a:cubicBezTo>
                    <a:pt x="5616" y="12694"/>
                    <a:pt x="5569" y="12686"/>
                    <a:pt x="5526" y="12686"/>
                  </a:cubicBezTo>
                  <a:cubicBezTo>
                    <a:pt x="5340" y="12686"/>
                    <a:pt x="5224" y="12830"/>
                    <a:pt x="5119" y="12996"/>
                  </a:cubicBezTo>
                  <a:lnTo>
                    <a:pt x="5126" y="12996"/>
                  </a:lnTo>
                  <a:cubicBezTo>
                    <a:pt x="5039" y="13082"/>
                    <a:pt x="4958" y="13162"/>
                    <a:pt x="4873" y="13249"/>
                  </a:cubicBezTo>
                  <a:cubicBezTo>
                    <a:pt x="4256" y="13459"/>
                    <a:pt x="3616" y="13641"/>
                    <a:pt x="3014" y="13898"/>
                  </a:cubicBezTo>
                  <a:cubicBezTo>
                    <a:pt x="2434" y="14146"/>
                    <a:pt x="1687" y="14258"/>
                    <a:pt x="1655" y="15123"/>
                  </a:cubicBezTo>
                  <a:cubicBezTo>
                    <a:pt x="1231" y="15361"/>
                    <a:pt x="1499" y="15683"/>
                    <a:pt x="1553" y="15973"/>
                  </a:cubicBezTo>
                  <a:cubicBezTo>
                    <a:pt x="1542" y="16063"/>
                    <a:pt x="1531" y="16150"/>
                    <a:pt x="1521" y="16236"/>
                  </a:cubicBezTo>
                  <a:cubicBezTo>
                    <a:pt x="1462" y="16241"/>
                    <a:pt x="1407" y="16251"/>
                    <a:pt x="1355" y="16268"/>
                  </a:cubicBezTo>
                  <a:cubicBezTo>
                    <a:pt x="1333" y="16273"/>
                    <a:pt x="1311" y="16284"/>
                    <a:pt x="1290" y="16289"/>
                  </a:cubicBezTo>
                  <a:cubicBezTo>
                    <a:pt x="1263" y="16306"/>
                    <a:pt x="1231" y="16316"/>
                    <a:pt x="1204" y="16333"/>
                  </a:cubicBezTo>
                  <a:cubicBezTo>
                    <a:pt x="1166" y="16348"/>
                    <a:pt x="1139" y="16370"/>
                    <a:pt x="1107" y="16392"/>
                  </a:cubicBezTo>
                  <a:cubicBezTo>
                    <a:pt x="1090" y="16397"/>
                    <a:pt x="1080" y="16407"/>
                    <a:pt x="1064" y="16418"/>
                  </a:cubicBezTo>
                  <a:cubicBezTo>
                    <a:pt x="1058" y="16418"/>
                    <a:pt x="1058" y="16424"/>
                    <a:pt x="1053" y="16424"/>
                  </a:cubicBezTo>
                  <a:cubicBezTo>
                    <a:pt x="844" y="16585"/>
                    <a:pt x="666" y="16799"/>
                    <a:pt x="440" y="16933"/>
                  </a:cubicBezTo>
                  <a:cubicBezTo>
                    <a:pt x="301" y="17198"/>
                    <a:pt x="167" y="17449"/>
                    <a:pt x="1" y="17659"/>
                  </a:cubicBezTo>
                  <a:cubicBezTo>
                    <a:pt x="38" y="17761"/>
                    <a:pt x="81" y="17858"/>
                    <a:pt x="135" y="17939"/>
                  </a:cubicBezTo>
                  <a:cubicBezTo>
                    <a:pt x="167" y="17992"/>
                    <a:pt x="199" y="18041"/>
                    <a:pt x="242" y="18084"/>
                  </a:cubicBezTo>
                  <a:cubicBezTo>
                    <a:pt x="388" y="18240"/>
                    <a:pt x="575" y="18336"/>
                    <a:pt x="800" y="18390"/>
                  </a:cubicBezTo>
                  <a:cubicBezTo>
                    <a:pt x="3036" y="18094"/>
                    <a:pt x="5265" y="17788"/>
                    <a:pt x="7500" y="17476"/>
                  </a:cubicBezTo>
                  <a:cubicBezTo>
                    <a:pt x="7586" y="17465"/>
                    <a:pt x="7664" y="17459"/>
                    <a:pt x="7735" y="17459"/>
                  </a:cubicBezTo>
                  <a:cubicBezTo>
                    <a:pt x="7860" y="17459"/>
                    <a:pt x="7962" y="17477"/>
                    <a:pt x="8047" y="17514"/>
                  </a:cubicBezTo>
                  <a:cubicBezTo>
                    <a:pt x="8069" y="17509"/>
                    <a:pt x="8085" y="17509"/>
                    <a:pt x="8107" y="17503"/>
                  </a:cubicBezTo>
                  <a:cubicBezTo>
                    <a:pt x="8144" y="17449"/>
                    <a:pt x="8176" y="17396"/>
                    <a:pt x="8214" y="17337"/>
                  </a:cubicBezTo>
                  <a:cubicBezTo>
                    <a:pt x="8290" y="17203"/>
                    <a:pt x="8381" y="17057"/>
                    <a:pt x="8483" y="16918"/>
                  </a:cubicBezTo>
                  <a:cubicBezTo>
                    <a:pt x="8821" y="16869"/>
                    <a:pt x="9160" y="16826"/>
                    <a:pt x="9498" y="16784"/>
                  </a:cubicBezTo>
                  <a:cubicBezTo>
                    <a:pt x="9912" y="16611"/>
                    <a:pt x="10326" y="16440"/>
                    <a:pt x="10740" y="16273"/>
                  </a:cubicBezTo>
                  <a:cubicBezTo>
                    <a:pt x="10779" y="16026"/>
                    <a:pt x="10885" y="15890"/>
                    <a:pt x="11072" y="15890"/>
                  </a:cubicBezTo>
                  <a:cubicBezTo>
                    <a:pt x="11133" y="15890"/>
                    <a:pt x="11203" y="15904"/>
                    <a:pt x="11282" y="15934"/>
                  </a:cubicBezTo>
                  <a:cubicBezTo>
                    <a:pt x="11349" y="15508"/>
                    <a:pt x="11618" y="15393"/>
                    <a:pt x="11970" y="15393"/>
                  </a:cubicBezTo>
                  <a:cubicBezTo>
                    <a:pt x="12012" y="15393"/>
                    <a:pt x="12055" y="15395"/>
                    <a:pt x="12099" y="15398"/>
                  </a:cubicBezTo>
                  <a:cubicBezTo>
                    <a:pt x="12099" y="15401"/>
                    <a:pt x="12099" y="15405"/>
                    <a:pt x="12097" y="15407"/>
                  </a:cubicBezTo>
                  <a:lnTo>
                    <a:pt x="12097" y="15407"/>
                  </a:lnTo>
                  <a:cubicBezTo>
                    <a:pt x="13170" y="14982"/>
                    <a:pt x="14273" y="14809"/>
                    <a:pt x="15396" y="14809"/>
                  </a:cubicBezTo>
                  <a:cubicBezTo>
                    <a:pt x="15847" y="14809"/>
                    <a:pt x="16300" y="14836"/>
                    <a:pt x="16756" y="14887"/>
                  </a:cubicBezTo>
                  <a:cubicBezTo>
                    <a:pt x="17154" y="14791"/>
                    <a:pt x="17551" y="14699"/>
                    <a:pt x="17948" y="14602"/>
                  </a:cubicBezTo>
                  <a:cubicBezTo>
                    <a:pt x="18330" y="14522"/>
                    <a:pt x="18722" y="14409"/>
                    <a:pt x="19098" y="14355"/>
                  </a:cubicBezTo>
                  <a:cubicBezTo>
                    <a:pt x="19356" y="14399"/>
                    <a:pt x="19624" y="14431"/>
                    <a:pt x="19899" y="14468"/>
                  </a:cubicBezTo>
                  <a:cubicBezTo>
                    <a:pt x="20018" y="14479"/>
                    <a:pt x="20135" y="14495"/>
                    <a:pt x="20259" y="14511"/>
                  </a:cubicBezTo>
                  <a:cubicBezTo>
                    <a:pt x="20479" y="14635"/>
                    <a:pt x="20688" y="14833"/>
                    <a:pt x="20881" y="15135"/>
                  </a:cubicBezTo>
                  <a:cubicBezTo>
                    <a:pt x="20946" y="15111"/>
                    <a:pt x="21004" y="15100"/>
                    <a:pt x="21057" y="15100"/>
                  </a:cubicBezTo>
                  <a:cubicBezTo>
                    <a:pt x="21235" y="15100"/>
                    <a:pt x="21352" y="15225"/>
                    <a:pt x="21436" y="15419"/>
                  </a:cubicBezTo>
                  <a:cubicBezTo>
                    <a:pt x="21429" y="15419"/>
                    <a:pt x="21424" y="15425"/>
                    <a:pt x="21424" y="15425"/>
                  </a:cubicBezTo>
                  <a:cubicBezTo>
                    <a:pt x="21585" y="15763"/>
                    <a:pt x="21790" y="15999"/>
                    <a:pt x="22032" y="16144"/>
                  </a:cubicBezTo>
                  <a:cubicBezTo>
                    <a:pt x="22037" y="16155"/>
                    <a:pt x="22037" y="16160"/>
                    <a:pt x="22042" y="16172"/>
                  </a:cubicBezTo>
                  <a:lnTo>
                    <a:pt x="22081" y="16172"/>
                  </a:lnTo>
                  <a:cubicBezTo>
                    <a:pt x="22276" y="16278"/>
                    <a:pt x="22496" y="16329"/>
                    <a:pt x="22737" y="16329"/>
                  </a:cubicBezTo>
                  <a:cubicBezTo>
                    <a:pt x="22959" y="16329"/>
                    <a:pt x="23198" y="16286"/>
                    <a:pt x="23455" y="16204"/>
                  </a:cubicBezTo>
                  <a:cubicBezTo>
                    <a:pt x="23637" y="16144"/>
                    <a:pt x="23836" y="16065"/>
                    <a:pt x="24035" y="16065"/>
                  </a:cubicBezTo>
                  <a:cubicBezTo>
                    <a:pt x="24177" y="16065"/>
                    <a:pt x="24320" y="16106"/>
                    <a:pt x="24454" y="16224"/>
                  </a:cubicBezTo>
                  <a:cubicBezTo>
                    <a:pt x="24577" y="16253"/>
                    <a:pt x="24696" y="16265"/>
                    <a:pt x="24811" y="16265"/>
                  </a:cubicBezTo>
                  <a:cubicBezTo>
                    <a:pt x="25002" y="16265"/>
                    <a:pt x="25185" y="16231"/>
                    <a:pt x="25362" y="16177"/>
                  </a:cubicBezTo>
                  <a:cubicBezTo>
                    <a:pt x="25459" y="16144"/>
                    <a:pt x="25555" y="16112"/>
                    <a:pt x="25647" y="16075"/>
                  </a:cubicBezTo>
                  <a:cubicBezTo>
                    <a:pt x="25787" y="16021"/>
                    <a:pt x="25927" y="15961"/>
                    <a:pt x="26066" y="15902"/>
                  </a:cubicBezTo>
                  <a:cubicBezTo>
                    <a:pt x="26297" y="15805"/>
                    <a:pt x="26534" y="15715"/>
                    <a:pt x="26775" y="15666"/>
                  </a:cubicBezTo>
                  <a:cubicBezTo>
                    <a:pt x="27098" y="15623"/>
                    <a:pt x="27454" y="15388"/>
                    <a:pt x="27768" y="15388"/>
                  </a:cubicBezTo>
                  <a:cubicBezTo>
                    <a:pt x="27998" y="15388"/>
                    <a:pt x="28205" y="15514"/>
                    <a:pt x="28360" y="15934"/>
                  </a:cubicBezTo>
                  <a:cubicBezTo>
                    <a:pt x="28428" y="15921"/>
                    <a:pt x="28491" y="15915"/>
                    <a:pt x="28550" y="15915"/>
                  </a:cubicBezTo>
                  <a:cubicBezTo>
                    <a:pt x="28879" y="15915"/>
                    <a:pt x="29075" y="16112"/>
                    <a:pt x="29165" y="16467"/>
                  </a:cubicBezTo>
                  <a:cubicBezTo>
                    <a:pt x="29221" y="16452"/>
                    <a:pt x="29274" y="16444"/>
                    <a:pt x="29323" y="16444"/>
                  </a:cubicBezTo>
                  <a:cubicBezTo>
                    <a:pt x="29499" y="16444"/>
                    <a:pt x="29627" y="16542"/>
                    <a:pt x="29703" y="16735"/>
                  </a:cubicBezTo>
                  <a:cubicBezTo>
                    <a:pt x="29983" y="16816"/>
                    <a:pt x="30300" y="16848"/>
                    <a:pt x="30236" y="17267"/>
                  </a:cubicBezTo>
                  <a:cubicBezTo>
                    <a:pt x="30301" y="17255"/>
                    <a:pt x="30363" y="17249"/>
                    <a:pt x="30421" y="17249"/>
                  </a:cubicBezTo>
                  <a:cubicBezTo>
                    <a:pt x="30748" y="17249"/>
                    <a:pt x="30944" y="17442"/>
                    <a:pt x="31035" y="17799"/>
                  </a:cubicBezTo>
                  <a:cubicBezTo>
                    <a:pt x="31089" y="17785"/>
                    <a:pt x="31140" y="17778"/>
                    <a:pt x="31188" y="17778"/>
                  </a:cubicBezTo>
                  <a:cubicBezTo>
                    <a:pt x="31365" y="17778"/>
                    <a:pt x="31492" y="17874"/>
                    <a:pt x="31573" y="18073"/>
                  </a:cubicBezTo>
                  <a:cubicBezTo>
                    <a:pt x="31847" y="18148"/>
                    <a:pt x="32170" y="18185"/>
                    <a:pt x="32105" y="18604"/>
                  </a:cubicBezTo>
                  <a:cubicBezTo>
                    <a:pt x="32172" y="18591"/>
                    <a:pt x="32235" y="18585"/>
                    <a:pt x="32293" y="18585"/>
                  </a:cubicBezTo>
                  <a:cubicBezTo>
                    <a:pt x="32618" y="18585"/>
                    <a:pt x="32814" y="18782"/>
                    <a:pt x="32904" y="19137"/>
                  </a:cubicBezTo>
                  <a:cubicBezTo>
                    <a:pt x="32961" y="19122"/>
                    <a:pt x="33013" y="19114"/>
                    <a:pt x="33062" y="19114"/>
                  </a:cubicBezTo>
                  <a:cubicBezTo>
                    <a:pt x="33236" y="19114"/>
                    <a:pt x="33362" y="19212"/>
                    <a:pt x="33442" y="19405"/>
                  </a:cubicBezTo>
                  <a:cubicBezTo>
                    <a:pt x="33717" y="19486"/>
                    <a:pt x="34039" y="19524"/>
                    <a:pt x="33975" y="19938"/>
                  </a:cubicBezTo>
                  <a:cubicBezTo>
                    <a:pt x="34042" y="19924"/>
                    <a:pt x="34106" y="19918"/>
                    <a:pt x="34165" y="19918"/>
                  </a:cubicBezTo>
                  <a:cubicBezTo>
                    <a:pt x="34489" y="19918"/>
                    <a:pt x="34683" y="20114"/>
                    <a:pt x="34769" y="20469"/>
                  </a:cubicBezTo>
                  <a:cubicBezTo>
                    <a:pt x="34974" y="20506"/>
                    <a:pt x="35167" y="20523"/>
                    <a:pt x="35366" y="20523"/>
                  </a:cubicBezTo>
                  <a:cubicBezTo>
                    <a:pt x="35413" y="20679"/>
                    <a:pt x="35446" y="20866"/>
                    <a:pt x="35381" y="21059"/>
                  </a:cubicBezTo>
                  <a:cubicBezTo>
                    <a:pt x="35393" y="21059"/>
                    <a:pt x="35403" y="21066"/>
                    <a:pt x="35413" y="21066"/>
                  </a:cubicBezTo>
                  <a:cubicBezTo>
                    <a:pt x="36021" y="21066"/>
                    <a:pt x="36601" y="20937"/>
                    <a:pt x="37166" y="20813"/>
                  </a:cubicBezTo>
                  <a:cubicBezTo>
                    <a:pt x="37353" y="20776"/>
                    <a:pt x="37536" y="20732"/>
                    <a:pt x="37724" y="20700"/>
                  </a:cubicBezTo>
                  <a:cubicBezTo>
                    <a:pt x="38492" y="20555"/>
                    <a:pt x="39029" y="19975"/>
                    <a:pt x="39029" y="19287"/>
                  </a:cubicBezTo>
                  <a:cubicBezTo>
                    <a:pt x="39035" y="17751"/>
                    <a:pt x="39926" y="16762"/>
                    <a:pt x="40958" y="15618"/>
                  </a:cubicBezTo>
                  <a:cubicBezTo>
                    <a:pt x="41076" y="15489"/>
                    <a:pt x="41188" y="15366"/>
                    <a:pt x="41302" y="15237"/>
                  </a:cubicBezTo>
                  <a:cubicBezTo>
                    <a:pt x="42366" y="14039"/>
                    <a:pt x="43300" y="13104"/>
                    <a:pt x="44853" y="12948"/>
                  </a:cubicBezTo>
                  <a:cubicBezTo>
                    <a:pt x="45782" y="12851"/>
                    <a:pt x="46384" y="12061"/>
                    <a:pt x="46454" y="10831"/>
                  </a:cubicBezTo>
                  <a:cubicBezTo>
                    <a:pt x="46464" y="10654"/>
                    <a:pt x="46384" y="10482"/>
                    <a:pt x="46239" y="10375"/>
                  </a:cubicBezTo>
                  <a:cubicBezTo>
                    <a:pt x="46142" y="10305"/>
                    <a:pt x="46035" y="10268"/>
                    <a:pt x="45922" y="10268"/>
                  </a:cubicBezTo>
                  <a:cubicBezTo>
                    <a:pt x="45857" y="10268"/>
                    <a:pt x="45793" y="10278"/>
                    <a:pt x="45733" y="10300"/>
                  </a:cubicBezTo>
                  <a:cubicBezTo>
                    <a:pt x="45470" y="10402"/>
                    <a:pt x="45218" y="10504"/>
                    <a:pt x="44971" y="10611"/>
                  </a:cubicBezTo>
                  <a:cubicBezTo>
                    <a:pt x="44799" y="10687"/>
                    <a:pt x="44627" y="10756"/>
                    <a:pt x="44466" y="10821"/>
                  </a:cubicBezTo>
                  <a:cubicBezTo>
                    <a:pt x="44761" y="10288"/>
                    <a:pt x="44944" y="9450"/>
                    <a:pt x="44837" y="9058"/>
                  </a:cubicBezTo>
                  <a:cubicBezTo>
                    <a:pt x="44766" y="8817"/>
                    <a:pt x="44605" y="8709"/>
                    <a:pt x="44515" y="8666"/>
                  </a:cubicBezTo>
                  <a:cubicBezTo>
                    <a:pt x="44203" y="8516"/>
                    <a:pt x="44154" y="8495"/>
                    <a:pt x="44272" y="8188"/>
                  </a:cubicBezTo>
                  <a:lnTo>
                    <a:pt x="44272" y="8188"/>
                  </a:lnTo>
                  <a:cubicBezTo>
                    <a:pt x="44644" y="8430"/>
                    <a:pt x="45063" y="8473"/>
                    <a:pt x="45411" y="8478"/>
                  </a:cubicBezTo>
                  <a:cubicBezTo>
                    <a:pt x="46346" y="8478"/>
                    <a:pt x="47319" y="7839"/>
                    <a:pt x="47952" y="6819"/>
                  </a:cubicBezTo>
                  <a:cubicBezTo>
                    <a:pt x="48544" y="5862"/>
                    <a:pt x="48666" y="4831"/>
                    <a:pt x="48280" y="4057"/>
                  </a:cubicBezTo>
                  <a:cubicBezTo>
                    <a:pt x="48022" y="3546"/>
                    <a:pt x="47694" y="3439"/>
                    <a:pt x="47458" y="3439"/>
                  </a:cubicBezTo>
                  <a:cubicBezTo>
                    <a:pt x="47211" y="3439"/>
                    <a:pt x="46856" y="3563"/>
                    <a:pt x="46588" y="4137"/>
                  </a:cubicBezTo>
                  <a:lnTo>
                    <a:pt x="46539" y="4234"/>
                  </a:lnTo>
                  <a:cubicBezTo>
                    <a:pt x="46405" y="3911"/>
                    <a:pt x="46120" y="3402"/>
                    <a:pt x="45514" y="3402"/>
                  </a:cubicBezTo>
                  <a:cubicBezTo>
                    <a:pt x="45218" y="3402"/>
                    <a:pt x="44955" y="3525"/>
                    <a:pt x="44697" y="3648"/>
                  </a:cubicBezTo>
                  <a:cubicBezTo>
                    <a:pt x="44697" y="3648"/>
                    <a:pt x="44278" y="3847"/>
                    <a:pt x="44144" y="3906"/>
                  </a:cubicBezTo>
                  <a:cubicBezTo>
                    <a:pt x="44342" y="3750"/>
                    <a:pt x="44520" y="3584"/>
                    <a:pt x="44691" y="3423"/>
                  </a:cubicBezTo>
                  <a:cubicBezTo>
                    <a:pt x="45218" y="2929"/>
                    <a:pt x="45669" y="2500"/>
                    <a:pt x="46346" y="2500"/>
                  </a:cubicBezTo>
                  <a:lnTo>
                    <a:pt x="46449" y="2500"/>
                  </a:lnTo>
                  <a:cubicBezTo>
                    <a:pt x="46846" y="2500"/>
                    <a:pt x="47201" y="2225"/>
                    <a:pt x="47308" y="1838"/>
                  </a:cubicBezTo>
                  <a:cubicBezTo>
                    <a:pt x="47416" y="1446"/>
                    <a:pt x="47255" y="1054"/>
                    <a:pt x="46894" y="839"/>
                  </a:cubicBezTo>
                  <a:cubicBezTo>
                    <a:pt x="46712" y="727"/>
                    <a:pt x="46529" y="581"/>
                    <a:pt x="46341" y="430"/>
                  </a:cubicBezTo>
                  <a:cubicBezTo>
                    <a:pt x="46164" y="286"/>
                    <a:pt x="45976" y="135"/>
                    <a:pt x="4576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54"/>
            <p:cNvSpPr/>
            <p:nvPr/>
          </p:nvSpPr>
          <p:spPr>
            <a:xfrm>
              <a:off x="4531200" y="3340750"/>
              <a:ext cx="490225" cy="851900"/>
            </a:xfrm>
            <a:custGeom>
              <a:avLst/>
              <a:gdLst/>
              <a:ahLst/>
              <a:cxnLst/>
              <a:rect l="l" t="t" r="r" b="b"/>
              <a:pathLst>
                <a:path w="19609" h="34076" extrusionOk="0">
                  <a:moveTo>
                    <a:pt x="18061" y="0"/>
                  </a:moveTo>
                  <a:cubicBezTo>
                    <a:pt x="15413" y="209"/>
                    <a:pt x="12764" y="403"/>
                    <a:pt x="10110" y="591"/>
                  </a:cubicBezTo>
                  <a:cubicBezTo>
                    <a:pt x="9570" y="630"/>
                    <a:pt x="8963" y="736"/>
                    <a:pt x="8414" y="736"/>
                  </a:cubicBezTo>
                  <a:cubicBezTo>
                    <a:pt x="8056" y="736"/>
                    <a:pt x="7724" y="691"/>
                    <a:pt x="7451" y="553"/>
                  </a:cubicBezTo>
                  <a:cubicBezTo>
                    <a:pt x="7236" y="586"/>
                    <a:pt x="7015" y="628"/>
                    <a:pt x="6801" y="693"/>
                  </a:cubicBezTo>
                  <a:cubicBezTo>
                    <a:pt x="6623" y="742"/>
                    <a:pt x="6447" y="801"/>
                    <a:pt x="6274" y="876"/>
                  </a:cubicBezTo>
                  <a:cubicBezTo>
                    <a:pt x="5968" y="1322"/>
                    <a:pt x="5609" y="1746"/>
                    <a:pt x="5307" y="2192"/>
                  </a:cubicBezTo>
                  <a:cubicBezTo>
                    <a:pt x="4442" y="2837"/>
                    <a:pt x="4925" y="3794"/>
                    <a:pt x="4764" y="4605"/>
                  </a:cubicBezTo>
                  <a:cubicBezTo>
                    <a:pt x="4593" y="4776"/>
                    <a:pt x="4416" y="4947"/>
                    <a:pt x="4243" y="5120"/>
                  </a:cubicBezTo>
                  <a:cubicBezTo>
                    <a:pt x="3152" y="5308"/>
                    <a:pt x="3105" y="6221"/>
                    <a:pt x="2906" y="7037"/>
                  </a:cubicBezTo>
                  <a:cubicBezTo>
                    <a:pt x="2857" y="7613"/>
                    <a:pt x="2353" y="8086"/>
                    <a:pt x="2202" y="8634"/>
                  </a:cubicBezTo>
                  <a:cubicBezTo>
                    <a:pt x="2165" y="8751"/>
                    <a:pt x="2148" y="8875"/>
                    <a:pt x="2153" y="9004"/>
                  </a:cubicBezTo>
                  <a:cubicBezTo>
                    <a:pt x="2165" y="9170"/>
                    <a:pt x="2213" y="9348"/>
                    <a:pt x="2326" y="9536"/>
                  </a:cubicBezTo>
                  <a:cubicBezTo>
                    <a:pt x="2224" y="9660"/>
                    <a:pt x="2127" y="9782"/>
                    <a:pt x="2036" y="9906"/>
                  </a:cubicBezTo>
                  <a:cubicBezTo>
                    <a:pt x="1471" y="10412"/>
                    <a:pt x="484" y="10777"/>
                    <a:pt x="1558" y="11813"/>
                  </a:cubicBezTo>
                  <a:cubicBezTo>
                    <a:pt x="1627" y="12232"/>
                    <a:pt x="1563" y="12710"/>
                    <a:pt x="2095" y="12888"/>
                  </a:cubicBezTo>
                  <a:cubicBezTo>
                    <a:pt x="2095" y="13102"/>
                    <a:pt x="2106" y="13318"/>
                    <a:pt x="2084" y="13533"/>
                  </a:cubicBezTo>
                  <a:cubicBezTo>
                    <a:pt x="2036" y="14108"/>
                    <a:pt x="1875" y="14495"/>
                    <a:pt x="1600" y="14741"/>
                  </a:cubicBezTo>
                  <a:cubicBezTo>
                    <a:pt x="1617" y="14946"/>
                    <a:pt x="1638" y="15145"/>
                    <a:pt x="1676" y="15343"/>
                  </a:cubicBezTo>
                  <a:cubicBezTo>
                    <a:pt x="1687" y="15403"/>
                    <a:pt x="1697" y="15462"/>
                    <a:pt x="1708" y="15520"/>
                  </a:cubicBezTo>
                  <a:cubicBezTo>
                    <a:pt x="2379" y="16068"/>
                    <a:pt x="2428" y="17325"/>
                    <a:pt x="2654" y="18287"/>
                  </a:cubicBezTo>
                  <a:cubicBezTo>
                    <a:pt x="2675" y="18368"/>
                    <a:pt x="2798" y="18427"/>
                    <a:pt x="2889" y="18492"/>
                  </a:cubicBezTo>
                  <a:cubicBezTo>
                    <a:pt x="2842" y="18743"/>
                    <a:pt x="2830" y="18975"/>
                    <a:pt x="3159" y="19033"/>
                  </a:cubicBezTo>
                  <a:cubicBezTo>
                    <a:pt x="3132" y="19479"/>
                    <a:pt x="3410" y="19990"/>
                    <a:pt x="2917" y="20339"/>
                  </a:cubicBezTo>
                  <a:cubicBezTo>
                    <a:pt x="1939" y="20662"/>
                    <a:pt x="2224" y="21527"/>
                    <a:pt x="2100" y="22214"/>
                  </a:cubicBezTo>
                  <a:cubicBezTo>
                    <a:pt x="1515" y="22477"/>
                    <a:pt x="1359" y="22993"/>
                    <a:pt x="1295" y="23568"/>
                  </a:cubicBezTo>
                  <a:cubicBezTo>
                    <a:pt x="1295" y="23568"/>
                    <a:pt x="1296" y="23568"/>
                    <a:pt x="1297" y="23567"/>
                  </a:cubicBezTo>
                  <a:lnTo>
                    <a:pt x="1297" y="23567"/>
                  </a:lnTo>
                  <a:cubicBezTo>
                    <a:pt x="429" y="25027"/>
                    <a:pt x="90" y="26637"/>
                    <a:pt x="0" y="28311"/>
                  </a:cubicBezTo>
                  <a:lnTo>
                    <a:pt x="0" y="28360"/>
                  </a:lnTo>
                  <a:cubicBezTo>
                    <a:pt x="65" y="28554"/>
                    <a:pt x="177" y="28742"/>
                    <a:pt x="370" y="28871"/>
                  </a:cubicBezTo>
                  <a:cubicBezTo>
                    <a:pt x="557" y="28857"/>
                    <a:pt x="745" y="28852"/>
                    <a:pt x="933" y="28852"/>
                  </a:cubicBezTo>
                  <a:cubicBezTo>
                    <a:pt x="1245" y="28852"/>
                    <a:pt x="1559" y="28864"/>
                    <a:pt x="1871" y="28864"/>
                  </a:cubicBezTo>
                  <a:cubicBezTo>
                    <a:pt x="2595" y="28864"/>
                    <a:pt x="3311" y="28800"/>
                    <a:pt x="3975" y="28371"/>
                  </a:cubicBezTo>
                  <a:lnTo>
                    <a:pt x="6113" y="28365"/>
                  </a:lnTo>
                  <a:cubicBezTo>
                    <a:pt x="6284" y="28587"/>
                    <a:pt x="6481" y="28649"/>
                    <a:pt x="6686" y="28649"/>
                  </a:cubicBezTo>
                  <a:cubicBezTo>
                    <a:pt x="6933" y="28649"/>
                    <a:pt x="7192" y="28559"/>
                    <a:pt x="7429" y="28554"/>
                  </a:cubicBezTo>
                  <a:cubicBezTo>
                    <a:pt x="8595" y="28532"/>
                    <a:pt x="9755" y="28445"/>
                    <a:pt x="10916" y="28381"/>
                  </a:cubicBezTo>
                  <a:cubicBezTo>
                    <a:pt x="10929" y="28488"/>
                    <a:pt x="10994" y="28502"/>
                    <a:pt x="11066" y="28502"/>
                  </a:cubicBezTo>
                  <a:cubicBezTo>
                    <a:pt x="11091" y="28502"/>
                    <a:pt x="11117" y="28500"/>
                    <a:pt x="11142" y="28500"/>
                  </a:cubicBezTo>
                  <a:cubicBezTo>
                    <a:pt x="11161" y="28500"/>
                    <a:pt x="11179" y="28501"/>
                    <a:pt x="11195" y="28505"/>
                  </a:cubicBezTo>
                  <a:cubicBezTo>
                    <a:pt x="11088" y="28784"/>
                    <a:pt x="10631" y="28978"/>
                    <a:pt x="10653" y="29241"/>
                  </a:cubicBezTo>
                  <a:cubicBezTo>
                    <a:pt x="10658" y="29278"/>
                    <a:pt x="10669" y="29316"/>
                    <a:pt x="10695" y="29354"/>
                  </a:cubicBezTo>
                  <a:cubicBezTo>
                    <a:pt x="10836" y="29585"/>
                    <a:pt x="10868" y="29853"/>
                    <a:pt x="10868" y="30138"/>
                  </a:cubicBezTo>
                  <a:cubicBezTo>
                    <a:pt x="10868" y="30171"/>
                    <a:pt x="10863" y="30208"/>
                    <a:pt x="10863" y="30245"/>
                  </a:cubicBezTo>
                  <a:cubicBezTo>
                    <a:pt x="10856" y="30386"/>
                    <a:pt x="10846" y="30530"/>
                    <a:pt x="10836" y="30676"/>
                  </a:cubicBezTo>
                  <a:cubicBezTo>
                    <a:pt x="10830" y="30788"/>
                    <a:pt x="10819" y="30895"/>
                    <a:pt x="10819" y="31003"/>
                  </a:cubicBezTo>
                  <a:lnTo>
                    <a:pt x="10819" y="31105"/>
                  </a:lnTo>
                  <a:cubicBezTo>
                    <a:pt x="10836" y="31631"/>
                    <a:pt x="11012" y="32094"/>
                    <a:pt x="11835" y="32308"/>
                  </a:cubicBezTo>
                  <a:cubicBezTo>
                    <a:pt x="11910" y="32330"/>
                    <a:pt x="11932" y="32545"/>
                    <a:pt x="11952" y="32771"/>
                  </a:cubicBezTo>
                  <a:cubicBezTo>
                    <a:pt x="11964" y="32910"/>
                    <a:pt x="11974" y="33055"/>
                    <a:pt x="11991" y="33163"/>
                  </a:cubicBezTo>
                  <a:cubicBezTo>
                    <a:pt x="12152" y="33307"/>
                    <a:pt x="12302" y="33409"/>
                    <a:pt x="12452" y="33469"/>
                  </a:cubicBezTo>
                  <a:cubicBezTo>
                    <a:pt x="12371" y="33689"/>
                    <a:pt x="12227" y="33813"/>
                    <a:pt x="12071" y="33882"/>
                  </a:cubicBezTo>
                  <a:cubicBezTo>
                    <a:pt x="12269" y="33989"/>
                    <a:pt x="12500" y="34076"/>
                    <a:pt x="12764" y="34076"/>
                  </a:cubicBezTo>
                  <a:cubicBezTo>
                    <a:pt x="12931" y="34076"/>
                    <a:pt x="13097" y="34038"/>
                    <a:pt x="13269" y="33974"/>
                  </a:cubicBezTo>
                  <a:cubicBezTo>
                    <a:pt x="13457" y="33904"/>
                    <a:pt x="13655" y="33791"/>
                    <a:pt x="13860" y="33635"/>
                  </a:cubicBezTo>
                  <a:cubicBezTo>
                    <a:pt x="13918" y="33592"/>
                    <a:pt x="13983" y="33555"/>
                    <a:pt x="14042" y="33512"/>
                  </a:cubicBezTo>
                  <a:cubicBezTo>
                    <a:pt x="15187" y="32700"/>
                    <a:pt x="16422" y="32288"/>
                    <a:pt x="17717" y="32288"/>
                  </a:cubicBezTo>
                  <a:cubicBezTo>
                    <a:pt x="18024" y="32288"/>
                    <a:pt x="18334" y="32313"/>
                    <a:pt x="18646" y="32362"/>
                  </a:cubicBezTo>
                  <a:lnTo>
                    <a:pt x="18517" y="32217"/>
                  </a:lnTo>
                  <a:cubicBezTo>
                    <a:pt x="18405" y="32099"/>
                    <a:pt x="18361" y="31938"/>
                    <a:pt x="18383" y="31787"/>
                  </a:cubicBezTo>
                  <a:lnTo>
                    <a:pt x="18383" y="31787"/>
                  </a:lnTo>
                  <a:cubicBezTo>
                    <a:pt x="18560" y="31804"/>
                    <a:pt x="18733" y="31825"/>
                    <a:pt x="18909" y="31857"/>
                  </a:cubicBezTo>
                  <a:cubicBezTo>
                    <a:pt x="18958" y="31804"/>
                    <a:pt x="19011" y="31750"/>
                    <a:pt x="19076" y="31713"/>
                  </a:cubicBezTo>
                  <a:cubicBezTo>
                    <a:pt x="19055" y="31535"/>
                    <a:pt x="19033" y="31358"/>
                    <a:pt x="19011" y="31185"/>
                  </a:cubicBezTo>
                  <a:cubicBezTo>
                    <a:pt x="19033" y="31180"/>
                    <a:pt x="19055" y="31175"/>
                    <a:pt x="19076" y="31175"/>
                  </a:cubicBezTo>
                  <a:cubicBezTo>
                    <a:pt x="19162" y="31175"/>
                    <a:pt x="19248" y="31197"/>
                    <a:pt x="19323" y="31239"/>
                  </a:cubicBezTo>
                  <a:cubicBezTo>
                    <a:pt x="19490" y="31326"/>
                    <a:pt x="19598" y="31497"/>
                    <a:pt x="19603" y="31685"/>
                  </a:cubicBezTo>
                  <a:cubicBezTo>
                    <a:pt x="19603" y="31675"/>
                    <a:pt x="19608" y="31658"/>
                    <a:pt x="19603" y="31643"/>
                  </a:cubicBezTo>
                  <a:cubicBezTo>
                    <a:pt x="19591" y="31557"/>
                    <a:pt x="19586" y="31465"/>
                    <a:pt x="19576" y="31373"/>
                  </a:cubicBezTo>
                  <a:cubicBezTo>
                    <a:pt x="19474" y="31288"/>
                    <a:pt x="19398" y="31143"/>
                    <a:pt x="19372" y="30885"/>
                  </a:cubicBezTo>
                  <a:cubicBezTo>
                    <a:pt x="19264" y="29806"/>
                    <a:pt x="19125" y="28735"/>
                    <a:pt x="18979" y="27661"/>
                  </a:cubicBezTo>
                  <a:cubicBezTo>
                    <a:pt x="19033" y="27656"/>
                    <a:pt x="19087" y="27651"/>
                    <a:pt x="19147" y="27640"/>
                  </a:cubicBezTo>
                  <a:cubicBezTo>
                    <a:pt x="19130" y="27543"/>
                    <a:pt x="19120" y="27453"/>
                    <a:pt x="19108" y="27356"/>
                  </a:cubicBezTo>
                  <a:cubicBezTo>
                    <a:pt x="19060" y="27361"/>
                    <a:pt x="19006" y="27366"/>
                    <a:pt x="18953" y="27371"/>
                  </a:cubicBezTo>
                  <a:cubicBezTo>
                    <a:pt x="18947" y="27371"/>
                    <a:pt x="18947" y="27377"/>
                    <a:pt x="18942" y="27377"/>
                  </a:cubicBezTo>
                  <a:cubicBezTo>
                    <a:pt x="18765" y="26104"/>
                    <a:pt x="18572" y="24830"/>
                    <a:pt x="18383" y="23558"/>
                  </a:cubicBezTo>
                  <a:cubicBezTo>
                    <a:pt x="17932" y="20458"/>
                    <a:pt x="18190" y="17357"/>
                    <a:pt x="18334" y="14258"/>
                  </a:cubicBezTo>
                  <a:cubicBezTo>
                    <a:pt x="18421" y="13586"/>
                    <a:pt x="18453" y="12915"/>
                    <a:pt x="18453" y="12244"/>
                  </a:cubicBezTo>
                  <a:cubicBezTo>
                    <a:pt x="18453" y="11572"/>
                    <a:pt x="18421" y="10900"/>
                    <a:pt x="18388" y="10229"/>
                  </a:cubicBezTo>
                  <a:cubicBezTo>
                    <a:pt x="18388" y="7258"/>
                    <a:pt x="18410" y="4287"/>
                    <a:pt x="18383" y="1317"/>
                  </a:cubicBezTo>
                  <a:cubicBezTo>
                    <a:pt x="18378" y="967"/>
                    <a:pt x="18405" y="715"/>
                    <a:pt x="18544" y="543"/>
                  </a:cubicBezTo>
                  <a:cubicBezTo>
                    <a:pt x="18490" y="414"/>
                    <a:pt x="18416" y="290"/>
                    <a:pt x="18309" y="183"/>
                  </a:cubicBezTo>
                  <a:cubicBezTo>
                    <a:pt x="18281" y="156"/>
                    <a:pt x="18249" y="134"/>
                    <a:pt x="18222" y="113"/>
                  </a:cubicBezTo>
                  <a:cubicBezTo>
                    <a:pt x="18173" y="70"/>
                    <a:pt x="18115" y="38"/>
                    <a:pt x="1806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54"/>
            <p:cNvSpPr/>
            <p:nvPr/>
          </p:nvSpPr>
          <p:spPr>
            <a:xfrm>
              <a:off x="5601600" y="2410275"/>
              <a:ext cx="1027825" cy="589500"/>
            </a:xfrm>
            <a:custGeom>
              <a:avLst/>
              <a:gdLst/>
              <a:ahLst/>
              <a:cxnLst/>
              <a:rect l="l" t="t" r="r" b="b"/>
              <a:pathLst>
                <a:path w="41113" h="23580" extrusionOk="0">
                  <a:moveTo>
                    <a:pt x="37686" y="14398"/>
                  </a:moveTo>
                  <a:lnTo>
                    <a:pt x="37686" y="14398"/>
                  </a:lnTo>
                  <a:cubicBezTo>
                    <a:pt x="37648" y="14420"/>
                    <a:pt x="37611" y="14446"/>
                    <a:pt x="37574" y="14478"/>
                  </a:cubicBezTo>
                  <a:cubicBezTo>
                    <a:pt x="37547" y="14500"/>
                    <a:pt x="37530" y="14510"/>
                    <a:pt x="37525" y="14517"/>
                  </a:cubicBezTo>
                  <a:cubicBezTo>
                    <a:pt x="37514" y="14510"/>
                    <a:pt x="37503" y="14505"/>
                    <a:pt x="37487" y="14495"/>
                  </a:cubicBezTo>
                  <a:cubicBezTo>
                    <a:pt x="37509" y="14485"/>
                    <a:pt x="37643" y="14420"/>
                    <a:pt x="37686" y="14398"/>
                  </a:cubicBezTo>
                  <a:close/>
                  <a:moveTo>
                    <a:pt x="24218" y="0"/>
                  </a:moveTo>
                  <a:cubicBezTo>
                    <a:pt x="23944" y="855"/>
                    <a:pt x="23637" y="1704"/>
                    <a:pt x="23632" y="2616"/>
                  </a:cubicBezTo>
                  <a:cubicBezTo>
                    <a:pt x="23632" y="2745"/>
                    <a:pt x="23610" y="2859"/>
                    <a:pt x="23568" y="2961"/>
                  </a:cubicBezTo>
                  <a:cubicBezTo>
                    <a:pt x="23449" y="3261"/>
                    <a:pt x="23171" y="3449"/>
                    <a:pt x="22908" y="3648"/>
                  </a:cubicBezTo>
                  <a:cubicBezTo>
                    <a:pt x="22843" y="3858"/>
                    <a:pt x="22826" y="4094"/>
                    <a:pt x="22574" y="4186"/>
                  </a:cubicBezTo>
                  <a:cubicBezTo>
                    <a:pt x="22553" y="4736"/>
                    <a:pt x="22365" y="4877"/>
                    <a:pt x="22119" y="4877"/>
                  </a:cubicBezTo>
                  <a:cubicBezTo>
                    <a:pt x="21861" y="4877"/>
                    <a:pt x="21538" y="4722"/>
                    <a:pt x="21280" y="4722"/>
                  </a:cubicBezTo>
                  <a:cubicBezTo>
                    <a:pt x="21265" y="4722"/>
                    <a:pt x="21251" y="4722"/>
                    <a:pt x="21237" y="4723"/>
                  </a:cubicBezTo>
                  <a:cubicBezTo>
                    <a:pt x="21021" y="5550"/>
                    <a:pt x="20877" y="6404"/>
                    <a:pt x="20575" y="7200"/>
                  </a:cubicBezTo>
                  <a:cubicBezTo>
                    <a:pt x="20412" y="7627"/>
                    <a:pt x="20199" y="7834"/>
                    <a:pt x="19968" y="7834"/>
                  </a:cubicBezTo>
                  <a:cubicBezTo>
                    <a:pt x="19773" y="7834"/>
                    <a:pt x="19566" y="7686"/>
                    <a:pt x="19367" y="7399"/>
                  </a:cubicBezTo>
                  <a:cubicBezTo>
                    <a:pt x="19290" y="7444"/>
                    <a:pt x="19223" y="7463"/>
                    <a:pt x="19165" y="7463"/>
                  </a:cubicBezTo>
                  <a:cubicBezTo>
                    <a:pt x="18990" y="7463"/>
                    <a:pt x="18892" y="7289"/>
                    <a:pt x="18787" y="7136"/>
                  </a:cubicBezTo>
                  <a:cubicBezTo>
                    <a:pt x="18690" y="7081"/>
                    <a:pt x="18599" y="7027"/>
                    <a:pt x="18502" y="6974"/>
                  </a:cubicBezTo>
                  <a:cubicBezTo>
                    <a:pt x="17793" y="7892"/>
                    <a:pt x="17862" y="9063"/>
                    <a:pt x="17503" y="10095"/>
                  </a:cubicBezTo>
                  <a:cubicBezTo>
                    <a:pt x="17347" y="10535"/>
                    <a:pt x="17352" y="11041"/>
                    <a:pt x="16970" y="11384"/>
                  </a:cubicBezTo>
                  <a:cubicBezTo>
                    <a:pt x="16940" y="11523"/>
                    <a:pt x="16921" y="11672"/>
                    <a:pt x="16751" y="11672"/>
                  </a:cubicBezTo>
                  <a:cubicBezTo>
                    <a:pt x="16738" y="11672"/>
                    <a:pt x="16723" y="11671"/>
                    <a:pt x="16707" y="11669"/>
                  </a:cubicBezTo>
                  <a:lnTo>
                    <a:pt x="16707" y="11669"/>
                  </a:lnTo>
                  <a:cubicBezTo>
                    <a:pt x="16739" y="12132"/>
                    <a:pt x="16525" y="12469"/>
                    <a:pt x="16159" y="12727"/>
                  </a:cubicBezTo>
                  <a:cubicBezTo>
                    <a:pt x="15939" y="13260"/>
                    <a:pt x="16605" y="13791"/>
                    <a:pt x="16171" y="14317"/>
                  </a:cubicBezTo>
                  <a:cubicBezTo>
                    <a:pt x="16256" y="14597"/>
                    <a:pt x="16127" y="14763"/>
                    <a:pt x="15886" y="14871"/>
                  </a:cubicBezTo>
                  <a:lnTo>
                    <a:pt x="15901" y="14850"/>
                  </a:lnTo>
                  <a:lnTo>
                    <a:pt x="15901" y="14850"/>
                  </a:lnTo>
                  <a:cubicBezTo>
                    <a:pt x="15810" y="14946"/>
                    <a:pt x="15720" y="15043"/>
                    <a:pt x="15623" y="15135"/>
                  </a:cubicBezTo>
                  <a:cubicBezTo>
                    <a:pt x="15606" y="15187"/>
                    <a:pt x="15574" y="15236"/>
                    <a:pt x="15531" y="15274"/>
                  </a:cubicBezTo>
                  <a:cubicBezTo>
                    <a:pt x="14607" y="15703"/>
                    <a:pt x="13516" y="15817"/>
                    <a:pt x="12909" y="16843"/>
                  </a:cubicBezTo>
                  <a:cubicBezTo>
                    <a:pt x="12883" y="16885"/>
                    <a:pt x="12851" y="16923"/>
                    <a:pt x="12819" y="16960"/>
                  </a:cubicBezTo>
                  <a:cubicBezTo>
                    <a:pt x="12571" y="17208"/>
                    <a:pt x="12109" y="17272"/>
                    <a:pt x="11711" y="17294"/>
                  </a:cubicBezTo>
                  <a:cubicBezTo>
                    <a:pt x="11568" y="17429"/>
                    <a:pt x="11454" y="17481"/>
                    <a:pt x="11358" y="17481"/>
                  </a:cubicBezTo>
                  <a:cubicBezTo>
                    <a:pt x="11128" y="17481"/>
                    <a:pt x="11000" y="17184"/>
                    <a:pt x="10830" y="17009"/>
                  </a:cubicBezTo>
                  <a:cubicBezTo>
                    <a:pt x="10649" y="17179"/>
                    <a:pt x="10473" y="17351"/>
                    <a:pt x="10298" y="17521"/>
                  </a:cubicBezTo>
                  <a:lnTo>
                    <a:pt x="10298" y="17521"/>
                  </a:lnTo>
                  <a:cubicBezTo>
                    <a:pt x="10298" y="17520"/>
                    <a:pt x="10298" y="17520"/>
                    <a:pt x="10298" y="17520"/>
                  </a:cubicBezTo>
                  <a:lnTo>
                    <a:pt x="10298" y="17520"/>
                  </a:lnTo>
                  <a:lnTo>
                    <a:pt x="10277" y="17540"/>
                  </a:lnTo>
                  <a:cubicBezTo>
                    <a:pt x="10284" y="17534"/>
                    <a:pt x="10291" y="17527"/>
                    <a:pt x="10298" y="17521"/>
                  </a:cubicBezTo>
                  <a:lnTo>
                    <a:pt x="10298" y="17521"/>
                  </a:lnTo>
                  <a:cubicBezTo>
                    <a:pt x="10223" y="17724"/>
                    <a:pt x="10103" y="17840"/>
                    <a:pt x="9923" y="17840"/>
                  </a:cubicBezTo>
                  <a:cubicBezTo>
                    <a:pt x="9871" y="17840"/>
                    <a:pt x="9813" y="17831"/>
                    <a:pt x="9750" y="17810"/>
                  </a:cubicBezTo>
                  <a:cubicBezTo>
                    <a:pt x="9585" y="18004"/>
                    <a:pt x="9421" y="18087"/>
                    <a:pt x="9257" y="18087"/>
                  </a:cubicBezTo>
                  <a:cubicBezTo>
                    <a:pt x="9067" y="18087"/>
                    <a:pt x="8879" y="17977"/>
                    <a:pt x="8693" y="17805"/>
                  </a:cubicBezTo>
                  <a:cubicBezTo>
                    <a:pt x="8547" y="17772"/>
                    <a:pt x="8327" y="17810"/>
                    <a:pt x="8396" y="17552"/>
                  </a:cubicBezTo>
                  <a:lnTo>
                    <a:pt x="8396" y="17552"/>
                  </a:lnTo>
                  <a:cubicBezTo>
                    <a:pt x="8328" y="17584"/>
                    <a:pt x="8266" y="17598"/>
                    <a:pt x="8211" y="17598"/>
                  </a:cubicBezTo>
                  <a:cubicBezTo>
                    <a:pt x="8016" y="17598"/>
                    <a:pt x="7893" y="17426"/>
                    <a:pt x="7763" y="17267"/>
                  </a:cubicBezTo>
                  <a:cubicBezTo>
                    <a:pt x="7617" y="17116"/>
                    <a:pt x="7473" y="16967"/>
                    <a:pt x="7333" y="16816"/>
                  </a:cubicBezTo>
                  <a:lnTo>
                    <a:pt x="6801" y="16767"/>
                  </a:lnTo>
                  <a:cubicBezTo>
                    <a:pt x="6806" y="16746"/>
                    <a:pt x="6806" y="16724"/>
                    <a:pt x="6806" y="16709"/>
                  </a:cubicBezTo>
                  <a:cubicBezTo>
                    <a:pt x="6839" y="16573"/>
                    <a:pt x="6839" y="16493"/>
                    <a:pt x="6834" y="16456"/>
                  </a:cubicBezTo>
                  <a:cubicBezTo>
                    <a:pt x="6806" y="16451"/>
                    <a:pt x="6752" y="16439"/>
                    <a:pt x="6667" y="16439"/>
                  </a:cubicBezTo>
                  <a:cubicBezTo>
                    <a:pt x="6591" y="16439"/>
                    <a:pt x="6516" y="16419"/>
                    <a:pt x="6447" y="16386"/>
                  </a:cubicBezTo>
                  <a:cubicBezTo>
                    <a:pt x="6404" y="16568"/>
                    <a:pt x="6269" y="16751"/>
                    <a:pt x="6108" y="16891"/>
                  </a:cubicBezTo>
                  <a:cubicBezTo>
                    <a:pt x="5792" y="17154"/>
                    <a:pt x="5522" y="17466"/>
                    <a:pt x="5232" y="17756"/>
                  </a:cubicBezTo>
                  <a:cubicBezTo>
                    <a:pt x="5130" y="17788"/>
                    <a:pt x="5061" y="17874"/>
                    <a:pt x="4996" y="17976"/>
                  </a:cubicBezTo>
                  <a:cubicBezTo>
                    <a:pt x="4969" y="18003"/>
                    <a:pt x="4942" y="18030"/>
                    <a:pt x="4915" y="18051"/>
                  </a:cubicBezTo>
                  <a:cubicBezTo>
                    <a:pt x="4776" y="18170"/>
                    <a:pt x="4642" y="18282"/>
                    <a:pt x="4502" y="18400"/>
                  </a:cubicBezTo>
                  <a:cubicBezTo>
                    <a:pt x="4496" y="18406"/>
                    <a:pt x="4491" y="18406"/>
                    <a:pt x="4486" y="18411"/>
                  </a:cubicBezTo>
                  <a:cubicBezTo>
                    <a:pt x="3739" y="19045"/>
                    <a:pt x="2998" y="19717"/>
                    <a:pt x="2703" y="20662"/>
                  </a:cubicBezTo>
                  <a:lnTo>
                    <a:pt x="2703" y="20673"/>
                  </a:lnTo>
                  <a:cubicBezTo>
                    <a:pt x="2294" y="21108"/>
                    <a:pt x="1880" y="21517"/>
                    <a:pt x="1381" y="21860"/>
                  </a:cubicBezTo>
                  <a:cubicBezTo>
                    <a:pt x="972" y="22139"/>
                    <a:pt x="580" y="22397"/>
                    <a:pt x="280" y="22784"/>
                  </a:cubicBezTo>
                  <a:cubicBezTo>
                    <a:pt x="188" y="22827"/>
                    <a:pt x="97" y="22859"/>
                    <a:pt x="5" y="22898"/>
                  </a:cubicBezTo>
                  <a:cubicBezTo>
                    <a:pt x="0" y="22983"/>
                    <a:pt x="16" y="23069"/>
                    <a:pt x="59" y="23161"/>
                  </a:cubicBezTo>
                  <a:cubicBezTo>
                    <a:pt x="97" y="23252"/>
                    <a:pt x="151" y="23327"/>
                    <a:pt x="204" y="23396"/>
                  </a:cubicBezTo>
                  <a:cubicBezTo>
                    <a:pt x="268" y="23471"/>
                    <a:pt x="344" y="23531"/>
                    <a:pt x="419" y="23580"/>
                  </a:cubicBezTo>
                  <a:cubicBezTo>
                    <a:pt x="2509" y="23246"/>
                    <a:pt x="4593" y="22923"/>
                    <a:pt x="6710" y="22827"/>
                  </a:cubicBezTo>
                  <a:cubicBezTo>
                    <a:pt x="6929" y="22819"/>
                    <a:pt x="7208" y="22660"/>
                    <a:pt x="7442" y="22660"/>
                  </a:cubicBezTo>
                  <a:cubicBezTo>
                    <a:pt x="7528" y="22660"/>
                    <a:pt x="7608" y="22682"/>
                    <a:pt x="7677" y="22742"/>
                  </a:cubicBezTo>
                  <a:cubicBezTo>
                    <a:pt x="7880" y="22709"/>
                    <a:pt x="8091" y="22677"/>
                    <a:pt x="8294" y="22645"/>
                  </a:cubicBezTo>
                  <a:cubicBezTo>
                    <a:pt x="8450" y="22397"/>
                    <a:pt x="8725" y="22253"/>
                    <a:pt x="9149" y="22241"/>
                  </a:cubicBezTo>
                  <a:cubicBezTo>
                    <a:pt x="12877" y="22150"/>
                    <a:pt x="16519" y="21334"/>
                    <a:pt x="20210" y="20877"/>
                  </a:cubicBezTo>
                  <a:cubicBezTo>
                    <a:pt x="26426" y="20104"/>
                    <a:pt x="32518" y="18701"/>
                    <a:pt x="38599" y="17257"/>
                  </a:cubicBezTo>
                  <a:cubicBezTo>
                    <a:pt x="38793" y="17211"/>
                    <a:pt x="38970" y="17191"/>
                    <a:pt x="39133" y="17191"/>
                  </a:cubicBezTo>
                  <a:cubicBezTo>
                    <a:pt x="39340" y="17191"/>
                    <a:pt x="39524" y="17223"/>
                    <a:pt x="39695" y="17277"/>
                  </a:cubicBezTo>
                  <a:cubicBezTo>
                    <a:pt x="39749" y="17267"/>
                    <a:pt x="39808" y="17262"/>
                    <a:pt x="39862" y="17250"/>
                  </a:cubicBezTo>
                  <a:cubicBezTo>
                    <a:pt x="40056" y="17218"/>
                    <a:pt x="40286" y="17181"/>
                    <a:pt x="40501" y="17079"/>
                  </a:cubicBezTo>
                  <a:cubicBezTo>
                    <a:pt x="40657" y="17004"/>
                    <a:pt x="40807" y="16896"/>
                    <a:pt x="40920" y="16724"/>
                  </a:cubicBezTo>
                  <a:cubicBezTo>
                    <a:pt x="41081" y="16466"/>
                    <a:pt x="41113" y="16144"/>
                    <a:pt x="41006" y="15762"/>
                  </a:cubicBezTo>
                  <a:lnTo>
                    <a:pt x="40963" y="15601"/>
                  </a:lnTo>
                  <a:cubicBezTo>
                    <a:pt x="40818" y="15053"/>
                    <a:pt x="40544" y="14033"/>
                    <a:pt x="39352" y="14033"/>
                  </a:cubicBezTo>
                  <a:cubicBezTo>
                    <a:pt x="39276" y="14033"/>
                    <a:pt x="39191" y="14039"/>
                    <a:pt x="39109" y="14044"/>
                  </a:cubicBezTo>
                  <a:cubicBezTo>
                    <a:pt x="39040" y="14054"/>
                    <a:pt x="38970" y="14059"/>
                    <a:pt x="38900" y="14066"/>
                  </a:cubicBezTo>
                  <a:cubicBezTo>
                    <a:pt x="38573" y="14091"/>
                    <a:pt x="38212" y="14124"/>
                    <a:pt x="37864" y="14296"/>
                  </a:cubicBezTo>
                  <a:lnTo>
                    <a:pt x="37864" y="14296"/>
                  </a:lnTo>
                  <a:cubicBezTo>
                    <a:pt x="38057" y="14173"/>
                    <a:pt x="38229" y="14001"/>
                    <a:pt x="38251" y="13732"/>
                  </a:cubicBezTo>
                  <a:cubicBezTo>
                    <a:pt x="38271" y="13485"/>
                    <a:pt x="38196" y="13253"/>
                    <a:pt x="38040" y="13077"/>
                  </a:cubicBezTo>
                  <a:cubicBezTo>
                    <a:pt x="37847" y="12861"/>
                    <a:pt x="37557" y="12744"/>
                    <a:pt x="37192" y="12732"/>
                  </a:cubicBezTo>
                  <a:cubicBezTo>
                    <a:pt x="37148" y="12727"/>
                    <a:pt x="37106" y="12722"/>
                    <a:pt x="37063" y="12705"/>
                  </a:cubicBezTo>
                  <a:cubicBezTo>
                    <a:pt x="37170" y="12539"/>
                    <a:pt x="37224" y="12362"/>
                    <a:pt x="37257" y="12249"/>
                  </a:cubicBezTo>
                  <a:cubicBezTo>
                    <a:pt x="37262" y="12228"/>
                    <a:pt x="37267" y="12201"/>
                    <a:pt x="37277" y="12174"/>
                  </a:cubicBezTo>
                  <a:lnTo>
                    <a:pt x="37353" y="12174"/>
                  </a:lnTo>
                  <a:cubicBezTo>
                    <a:pt x="37981" y="12174"/>
                    <a:pt x="38186" y="11755"/>
                    <a:pt x="38256" y="11508"/>
                  </a:cubicBezTo>
                  <a:cubicBezTo>
                    <a:pt x="38298" y="11326"/>
                    <a:pt x="38234" y="11121"/>
                    <a:pt x="38110" y="10987"/>
                  </a:cubicBezTo>
                  <a:cubicBezTo>
                    <a:pt x="37380" y="10213"/>
                    <a:pt x="37380" y="10213"/>
                    <a:pt x="37438" y="8661"/>
                  </a:cubicBezTo>
                  <a:cubicBezTo>
                    <a:pt x="37455" y="8215"/>
                    <a:pt x="37289" y="7898"/>
                    <a:pt x="36912" y="7662"/>
                  </a:cubicBezTo>
                  <a:cubicBezTo>
                    <a:pt x="36697" y="7533"/>
                    <a:pt x="36478" y="7419"/>
                    <a:pt x="36252" y="7312"/>
                  </a:cubicBezTo>
                  <a:cubicBezTo>
                    <a:pt x="35988" y="7270"/>
                    <a:pt x="35725" y="7141"/>
                    <a:pt x="35504" y="7032"/>
                  </a:cubicBezTo>
                  <a:cubicBezTo>
                    <a:pt x="35253" y="6910"/>
                    <a:pt x="34989" y="6818"/>
                    <a:pt x="34726" y="6732"/>
                  </a:cubicBezTo>
                  <a:cubicBezTo>
                    <a:pt x="34646" y="6732"/>
                    <a:pt x="34564" y="6732"/>
                    <a:pt x="34484" y="6737"/>
                  </a:cubicBezTo>
                  <a:cubicBezTo>
                    <a:pt x="34334" y="6742"/>
                    <a:pt x="34183" y="6749"/>
                    <a:pt x="34033" y="6749"/>
                  </a:cubicBezTo>
                  <a:cubicBezTo>
                    <a:pt x="33448" y="6749"/>
                    <a:pt x="32781" y="6673"/>
                    <a:pt x="32191" y="6201"/>
                  </a:cubicBezTo>
                  <a:cubicBezTo>
                    <a:pt x="32169" y="6216"/>
                    <a:pt x="32152" y="6238"/>
                    <a:pt x="32142" y="6254"/>
                  </a:cubicBezTo>
                  <a:cubicBezTo>
                    <a:pt x="32131" y="6276"/>
                    <a:pt x="32120" y="6291"/>
                    <a:pt x="32110" y="6308"/>
                  </a:cubicBezTo>
                  <a:cubicBezTo>
                    <a:pt x="31954" y="6233"/>
                    <a:pt x="31792" y="6152"/>
                    <a:pt x="31636" y="6060"/>
                  </a:cubicBezTo>
                  <a:cubicBezTo>
                    <a:pt x="31643" y="6055"/>
                    <a:pt x="31648" y="6045"/>
                    <a:pt x="31653" y="6033"/>
                  </a:cubicBezTo>
                  <a:lnTo>
                    <a:pt x="31653" y="6033"/>
                  </a:lnTo>
                  <a:cubicBezTo>
                    <a:pt x="31252" y="6204"/>
                    <a:pt x="31003" y="6302"/>
                    <a:pt x="30846" y="6302"/>
                  </a:cubicBezTo>
                  <a:cubicBezTo>
                    <a:pt x="30619" y="6302"/>
                    <a:pt x="30590" y="6094"/>
                    <a:pt x="30584" y="5604"/>
                  </a:cubicBezTo>
                  <a:cubicBezTo>
                    <a:pt x="30579" y="5073"/>
                    <a:pt x="30540" y="4508"/>
                    <a:pt x="31105" y="4186"/>
                  </a:cubicBezTo>
                  <a:cubicBezTo>
                    <a:pt x="31030" y="3923"/>
                    <a:pt x="31083" y="3724"/>
                    <a:pt x="31373" y="3643"/>
                  </a:cubicBezTo>
                  <a:cubicBezTo>
                    <a:pt x="31331" y="3402"/>
                    <a:pt x="31385" y="3203"/>
                    <a:pt x="31636" y="3112"/>
                  </a:cubicBezTo>
                  <a:cubicBezTo>
                    <a:pt x="31631" y="2939"/>
                    <a:pt x="31626" y="2762"/>
                    <a:pt x="31616" y="2591"/>
                  </a:cubicBezTo>
                  <a:cubicBezTo>
                    <a:pt x="31433" y="2353"/>
                    <a:pt x="31212" y="2182"/>
                    <a:pt x="30976" y="2043"/>
                  </a:cubicBezTo>
                  <a:cubicBezTo>
                    <a:pt x="30262" y="1629"/>
                    <a:pt x="29380" y="1532"/>
                    <a:pt x="28698" y="1059"/>
                  </a:cubicBezTo>
                  <a:cubicBezTo>
                    <a:pt x="28284" y="860"/>
                    <a:pt x="28537" y="468"/>
                    <a:pt x="28440" y="178"/>
                  </a:cubicBezTo>
                  <a:cubicBezTo>
                    <a:pt x="28357" y="163"/>
                    <a:pt x="28282" y="156"/>
                    <a:pt x="28214" y="156"/>
                  </a:cubicBezTo>
                  <a:cubicBezTo>
                    <a:pt x="28060" y="156"/>
                    <a:pt x="27941" y="193"/>
                    <a:pt x="27844" y="263"/>
                  </a:cubicBezTo>
                  <a:cubicBezTo>
                    <a:pt x="27672" y="392"/>
                    <a:pt x="27575" y="624"/>
                    <a:pt x="27505" y="935"/>
                  </a:cubicBezTo>
                  <a:cubicBezTo>
                    <a:pt x="27437" y="1273"/>
                    <a:pt x="27286" y="1531"/>
                    <a:pt x="27051" y="1531"/>
                  </a:cubicBezTo>
                  <a:cubicBezTo>
                    <a:pt x="26919" y="1531"/>
                    <a:pt x="26761" y="1450"/>
                    <a:pt x="26576" y="1258"/>
                  </a:cubicBezTo>
                  <a:cubicBezTo>
                    <a:pt x="26512" y="1277"/>
                    <a:pt x="26454" y="1286"/>
                    <a:pt x="26400" y="1286"/>
                  </a:cubicBezTo>
                  <a:cubicBezTo>
                    <a:pt x="26226" y="1286"/>
                    <a:pt x="26103" y="1186"/>
                    <a:pt x="26034" y="989"/>
                  </a:cubicBezTo>
                  <a:cubicBezTo>
                    <a:pt x="25873" y="967"/>
                    <a:pt x="25722" y="940"/>
                    <a:pt x="25754" y="726"/>
                  </a:cubicBezTo>
                  <a:lnTo>
                    <a:pt x="25754" y="726"/>
                  </a:lnTo>
                  <a:cubicBezTo>
                    <a:pt x="25698" y="743"/>
                    <a:pt x="25645" y="751"/>
                    <a:pt x="25597" y="751"/>
                  </a:cubicBezTo>
                  <a:cubicBezTo>
                    <a:pt x="25425" y="751"/>
                    <a:pt x="25305" y="649"/>
                    <a:pt x="25234" y="452"/>
                  </a:cubicBezTo>
                  <a:cubicBezTo>
                    <a:pt x="25072" y="436"/>
                    <a:pt x="24922" y="409"/>
                    <a:pt x="24954" y="194"/>
                  </a:cubicBezTo>
                  <a:lnTo>
                    <a:pt x="24954" y="194"/>
                  </a:lnTo>
                  <a:cubicBezTo>
                    <a:pt x="24903" y="210"/>
                    <a:pt x="24855" y="217"/>
                    <a:pt x="24809" y="217"/>
                  </a:cubicBezTo>
                  <a:cubicBezTo>
                    <a:pt x="24594" y="217"/>
                    <a:pt x="24417" y="67"/>
                    <a:pt x="2421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54"/>
            <p:cNvSpPr/>
            <p:nvPr/>
          </p:nvSpPr>
          <p:spPr>
            <a:xfrm>
              <a:off x="6044250" y="2292225"/>
              <a:ext cx="637175" cy="308675"/>
            </a:xfrm>
            <a:custGeom>
              <a:avLst/>
              <a:gdLst/>
              <a:ahLst/>
              <a:cxnLst/>
              <a:rect l="l" t="t" r="r" b="b"/>
              <a:pathLst>
                <a:path w="25487" h="12347" extrusionOk="0">
                  <a:moveTo>
                    <a:pt x="18825" y="1"/>
                  </a:moveTo>
                  <a:cubicBezTo>
                    <a:pt x="18658" y="118"/>
                    <a:pt x="18417" y="76"/>
                    <a:pt x="18207" y="113"/>
                  </a:cubicBezTo>
                  <a:cubicBezTo>
                    <a:pt x="16628" y="420"/>
                    <a:pt x="14984" y="344"/>
                    <a:pt x="13447" y="898"/>
                  </a:cubicBezTo>
                  <a:cubicBezTo>
                    <a:pt x="12378" y="1124"/>
                    <a:pt x="11309" y="1360"/>
                    <a:pt x="10240" y="1564"/>
                  </a:cubicBezTo>
                  <a:cubicBezTo>
                    <a:pt x="9456" y="1714"/>
                    <a:pt x="8676" y="1876"/>
                    <a:pt x="7903" y="2047"/>
                  </a:cubicBezTo>
                  <a:cubicBezTo>
                    <a:pt x="7511" y="2133"/>
                    <a:pt x="7124" y="2220"/>
                    <a:pt x="6737" y="2305"/>
                  </a:cubicBezTo>
                  <a:cubicBezTo>
                    <a:pt x="4793" y="2736"/>
                    <a:pt x="2849" y="3143"/>
                    <a:pt x="855" y="3326"/>
                  </a:cubicBezTo>
                  <a:cubicBezTo>
                    <a:pt x="608" y="3363"/>
                    <a:pt x="355" y="3401"/>
                    <a:pt x="102" y="3438"/>
                  </a:cubicBezTo>
                  <a:cubicBezTo>
                    <a:pt x="65" y="3509"/>
                    <a:pt x="33" y="3579"/>
                    <a:pt x="0" y="3654"/>
                  </a:cubicBezTo>
                  <a:cubicBezTo>
                    <a:pt x="173" y="3772"/>
                    <a:pt x="302" y="3933"/>
                    <a:pt x="404" y="4110"/>
                  </a:cubicBezTo>
                  <a:cubicBezTo>
                    <a:pt x="167" y="4938"/>
                    <a:pt x="425" y="5980"/>
                    <a:pt x="1123" y="6485"/>
                  </a:cubicBezTo>
                  <a:cubicBezTo>
                    <a:pt x="1257" y="6316"/>
                    <a:pt x="1416" y="6207"/>
                    <a:pt x="1621" y="6207"/>
                  </a:cubicBezTo>
                  <a:cubicBezTo>
                    <a:pt x="1670" y="6207"/>
                    <a:pt x="1723" y="6213"/>
                    <a:pt x="1778" y="6227"/>
                  </a:cubicBezTo>
                  <a:cubicBezTo>
                    <a:pt x="2326" y="5674"/>
                    <a:pt x="2945" y="5169"/>
                    <a:pt x="3412" y="4546"/>
                  </a:cubicBezTo>
                  <a:cubicBezTo>
                    <a:pt x="3471" y="4465"/>
                    <a:pt x="3536" y="4390"/>
                    <a:pt x="3600" y="4320"/>
                  </a:cubicBezTo>
                  <a:cubicBezTo>
                    <a:pt x="3850" y="4068"/>
                    <a:pt x="4108" y="3951"/>
                    <a:pt x="4389" y="3951"/>
                  </a:cubicBezTo>
                  <a:cubicBezTo>
                    <a:pt x="4616" y="3951"/>
                    <a:pt x="4859" y="4028"/>
                    <a:pt x="5126" y="4169"/>
                  </a:cubicBezTo>
                  <a:cubicBezTo>
                    <a:pt x="5088" y="3954"/>
                    <a:pt x="5180" y="3842"/>
                    <a:pt x="5378" y="3815"/>
                  </a:cubicBezTo>
                  <a:cubicBezTo>
                    <a:pt x="5395" y="3647"/>
                    <a:pt x="5482" y="3556"/>
                    <a:pt x="5657" y="3547"/>
                  </a:cubicBezTo>
                  <a:lnTo>
                    <a:pt x="5657" y="3547"/>
                  </a:lnTo>
                  <a:cubicBezTo>
                    <a:pt x="5652" y="3552"/>
                    <a:pt x="5647" y="3557"/>
                    <a:pt x="5641" y="3562"/>
                  </a:cubicBezTo>
                  <a:lnTo>
                    <a:pt x="5668" y="3547"/>
                  </a:lnTo>
                  <a:lnTo>
                    <a:pt x="5668" y="3547"/>
                  </a:lnTo>
                  <a:cubicBezTo>
                    <a:pt x="5665" y="3547"/>
                    <a:pt x="5661" y="3547"/>
                    <a:pt x="5657" y="3547"/>
                  </a:cubicBezTo>
                  <a:lnTo>
                    <a:pt x="5657" y="3547"/>
                  </a:lnTo>
                  <a:cubicBezTo>
                    <a:pt x="6391" y="2852"/>
                    <a:pt x="7304" y="2778"/>
                    <a:pt x="8252" y="2751"/>
                  </a:cubicBezTo>
                  <a:cubicBezTo>
                    <a:pt x="8262" y="2751"/>
                    <a:pt x="8271" y="2751"/>
                    <a:pt x="8280" y="2751"/>
                  </a:cubicBezTo>
                  <a:cubicBezTo>
                    <a:pt x="8878" y="2751"/>
                    <a:pt x="8945" y="3075"/>
                    <a:pt x="8887" y="3535"/>
                  </a:cubicBezTo>
                  <a:cubicBezTo>
                    <a:pt x="8947" y="3516"/>
                    <a:pt x="9003" y="3506"/>
                    <a:pt x="9053" y="3506"/>
                  </a:cubicBezTo>
                  <a:cubicBezTo>
                    <a:pt x="9228" y="3506"/>
                    <a:pt x="9345" y="3617"/>
                    <a:pt x="9407" y="3825"/>
                  </a:cubicBezTo>
                  <a:cubicBezTo>
                    <a:pt x="9623" y="4046"/>
                    <a:pt x="9784" y="4288"/>
                    <a:pt x="9692" y="4615"/>
                  </a:cubicBezTo>
                  <a:cubicBezTo>
                    <a:pt x="9736" y="4623"/>
                    <a:pt x="9782" y="4626"/>
                    <a:pt x="9828" y="4626"/>
                  </a:cubicBezTo>
                  <a:cubicBezTo>
                    <a:pt x="9947" y="4626"/>
                    <a:pt x="10072" y="4607"/>
                    <a:pt x="10191" y="4599"/>
                  </a:cubicBezTo>
                  <a:lnTo>
                    <a:pt x="10191" y="4599"/>
                  </a:lnTo>
                  <a:cubicBezTo>
                    <a:pt x="10198" y="4663"/>
                    <a:pt x="10191" y="4728"/>
                    <a:pt x="10171" y="4787"/>
                  </a:cubicBezTo>
                  <a:cubicBezTo>
                    <a:pt x="10154" y="4841"/>
                    <a:pt x="10144" y="4911"/>
                    <a:pt x="10138" y="4985"/>
                  </a:cubicBezTo>
                  <a:cubicBezTo>
                    <a:pt x="10235" y="4915"/>
                    <a:pt x="10354" y="4878"/>
                    <a:pt x="10508" y="4878"/>
                  </a:cubicBezTo>
                  <a:cubicBezTo>
                    <a:pt x="10576" y="4878"/>
                    <a:pt x="10651" y="4885"/>
                    <a:pt x="10734" y="4900"/>
                  </a:cubicBezTo>
                  <a:cubicBezTo>
                    <a:pt x="10734" y="4895"/>
                    <a:pt x="10729" y="4884"/>
                    <a:pt x="10729" y="4878"/>
                  </a:cubicBezTo>
                  <a:lnTo>
                    <a:pt x="10729" y="4878"/>
                  </a:lnTo>
                  <a:lnTo>
                    <a:pt x="10756" y="4900"/>
                  </a:lnTo>
                  <a:lnTo>
                    <a:pt x="10734" y="4900"/>
                  </a:lnTo>
                  <a:cubicBezTo>
                    <a:pt x="10831" y="5190"/>
                    <a:pt x="10578" y="5582"/>
                    <a:pt x="10992" y="5781"/>
                  </a:cubicBezTo>
                  <a:cubicBezTo>
                    <a:pt x="11674" y="6254"/>
                    <a:pt x="12556" y="6351"/>
                    <a:pt x="13270" y="6765"/>
                  </a:cubicBezTo>
                  <a:cubicBezTo>
                    <a:pt x="13506" y="6904"/>
                    <a:pt x="13727" y="7075"/>
                    <a:pt x="13910" y="7313"/>
                  </a:cubicBezTo>
                  <a:cubicBezTo>
                    <a:pt x="13920" y="7484"/>
                    <a:pt x="13925" y="7661"/>
                    <a:pt x="13930" y="7834"/>
                  </a:cubicBezTo>
                  <a:cubicBezTo>
                    <a:pt x="13942" y="7828"/>
                    <a:pt x="13947" y="7828"/>
                    <a:pt x="13957" y="7822"/>
                  </a:cubicBezTo>
                  <a:lnTo>
                    <a:pt x="13957" y="7822"/>
                  </a:lnTo>
                  <a:lnTo>
                    <a:pt x="13947" y="7839"/>
                  </a:lnTo>
                  <a:cubicBezTo>
                    <a:pt x="13942" y="7844"/>
                    <a:pt x="13937" y="7854"/>
                    <a:pt x="13937" y="7854"/>
                  </a:cubicBezTo>
                  <a:cubicBezTo>
                    <a:pt x="13937" y="7849"/>
                    <a:pt x="13937" y="7839"/>
                    <a:pt x="13930" y="7834"/>
                  </a:cubicBezTo>
                  <a:cubicBezTo>
                    <a:pt x="13679" y="7925"/>
                    <a:pt x="13625" y="8124"/>
                    <a:pt x="13667" y="8365"/>
                  </a:cubicBezTo>
                  <a:cubicBezTo>
                    <a:pt x="13672" y="8365"/>
                    <a:pt x="13679" y="8360"/>
                    <a:pt x="13689" y="8360"/>
                  </a:cubicBezTo>
                  <a:lnTo>
                    <a:pt x="13667" y="8387"/>
                  </a:lnTo>
                  <a:lnTo>
                    <a:pt x="13667" y="8365"/>
                  </a:lnTo>
                  <a:cubicBezTo>
                    <a:pt x="13377" y="8446"/>
                    <a:pt x="13324" y="8645"/>
                    <a:pt x="13399" y="8908"/>
                  </a:cubicBezTo>
                  <a:cubicBezTo>
                    <a:pt x="13409" y="8902"/>
                    <a:pt x="13409" y="8897"/>
                    <a:pt x="13421" y="8892"/>
                  </a:cubicBezTo>
                  <a:lnTo>
                    <a:pt x="13421" y="8892"/>
                  </a:lnTo>
                  <a:lnTo>
                    <a:pt x="13409" y="8908"/>
                  </a:lnTo>
                  <a:cubicBezTo>
                    <a:pt x="13409" y="8913"/>
                    <a:pt x="13404" y="8918"/>
                    <a:pt x="13404" y="8918"/>
                  </a:cubicBezTo>
                  <a:cubicBezTo>
                    <a:pt x="13399" y="8918"/>
                    <a:pt x="13399" y="8913"/>
                    <a:pt x="13399" y="8908"/>
                  </a:cubicBezTo>
                  <a:cubicBezTo>
                    <a:pt x="12834" y="9230"/>
                    <a:pt x="12873" y="9795"/>
                    <a:pt x="12878" y="10326"/>
                  </a:cubicBezTo>
                  <a:cubicBezTo>
                    <a:pt x="12884" y="10816"/>
                    <a:pt x="12913" y="11024"/>
                    <a:pt x="13140" y="11024"/>
                  </a:cubicBezTo>
                  <a:cubicBezTo>
                    <a:pt x="13297" y="11024"/>
                    <a:pt x="13546" y="10926"/>
                    <a:pt x="13947" y="10755"/>
                  </a:cubicBezTo>
                  <a:lnTo>
                    <a:pt x="13947" y="10755"/>
                  </a:lnTo>
                  <a:cubicBezTo>
                    <a:pt x="13942" y="10767"/>
                    <a:pt x="13937" y="10777"/>
                    <a:pt x="13930" y="10782"/>
                  </a:cubicBezTo>
                  <a:cubicBezTo>
                    <a:pt x="14086" y="10874"/>
                    <a:pt x="14248" y="10955"/>
                    <a:pt x="14404" y="11030"/>
                  </a:cubicBezTo>
                  <a:cubicBezTo>
                    <a:pt x="14414" y="11013"/>
                    <a:pt x="14425" y="10998"/>
                    <a:pt x="14436" y="10976"/>
                  </a:cubicBezTo>
                  <a:cubicBezTo>
                    <a:pt x="14446" y="10960"/>
                    <a:pt x="14463" y="10938"/>
                    <a:pt x="14485" y="10923"/>
                  </a:cubicBezTo>
                  <a:cubicBezTo>
                    <a:pt x="15075" y="11395"/>
                    <a:pt x="15742" y="11471"/>
                    <a:pt x="16327" y="11471"/>
                  </a:cubicBezTo>
                  <a:cubicBezTo>
                    <a:pt x="16477" y="11471"/>
                    <a:pt x="16628" y="11464"/>
                    <a:pt x="16778" y="11459"/>
                  </a:cubicBezTo>
                  <a:cubicBezTo>
                    <a:pt x="16858" y="11454"/>
                    <a:pt x="16940" y="11454"/>
                    <a:pt x="17020" y="11454"/>
                  </a:cubicBezTo>
                  <a:cubicBezTo>
                    <a:pt x="17283" y="11540"/>
                    <a:pt x="17547" y="11632"/>
                    <a:pt x="17798" y="11754"/>
                  </a:cubicBezTo>
                  <a:cubicBezTo>
                    <a:pt x="18019" y="11863"/>
                    <a:pt x="18282" y="11992"/>
                    <a:pt x="18546" y="12034"/>
                  </a:cubicBezTo>
                  <a:cubicBezTo>
                    <a:pt x="18601" y="12042"/>
                    <a:pt x="18656" y="12047"/>
                    <a:pt x="18710" y="12047"/>
                  </a:cubicBezTo>
                  <a:cubicBezTo>
                    <a:pt x="18777" y="12047"/>
                    <a:pt x="18843" y="12039"/>
                    <a:pt x="18911" y="12019"/>
                  </a:cubicBezTo>
                  <a:cubicBezTo>
                    <a:pt x="19115" y="11965"/>
                    <a:pt x="19244" y="11787"/>
                    <a:pt x="19201" y="11583"/>
                  </a:cubicBezTo>
                  <a:cubicBezTo>
                    <a:pt x="19340" y="11303"/>
                    <a:pt x="18954" y="10777"/>
                    <a:pt x="18728" y="10626"/>
                  </a:cubicBezTo>
                  <a:cubicBezTo>
                    <a:pt x="18718" y="10621"/>
                    <a:pt x="18707" y="10616"/>
                    <a:pt x="18691" y="10606"/>
                  </a:cubicBezTo>
                  <a:cubicBezTo>
                    <a:pt x="18551" y="10423"/>
                    <a:pt x="18422" y="10234"/>
                    <a:pt x="18299" y="10052"/>
                  </a:cubicBezTo>
                  <a:cubicBezTo>
                    <a:pt x="18175" y="9869"/>
                    <a:pt x="18056" y="9691"/>
                    <a:pt x="17954" y="9515"/>
                  </a:cubicBezTo>
                  <a:cubicBezTo>
                    <a:pt x="16886" y="8784"/>
                    <a:pt x="17547" y="8124"/>
                    <a:pt x="18212" y="7457"/>
                  </a:cubicBezTo>
                  <a:cubicBezTo>
                    <a:pt x="18212" y="8124"/>
                    <a:pt x="18212" y="8784"/>
                    <a:pt x="18326" y="9461"/>
                  </a:cubicBezTo>
                  <a:cubicBezTo>
                    <a:pt x="18368" y="9563"/>
                    <a:pt x="18428" y="9671"/>
                    <a:pt x="18497" y="9768"/>
                  </a:cubicBezTo>
                  <a:cubicBezTo>
                    <a:pt x="18777" y="10160"/>
                    <a:pt x="19249" y="10460"/>
                    <a:pt x="19679" y="10460"/>
                  </a:cubicBezTo>
                  <a:cubicBezTo>
                    <a:pt x="19824" y="10460"/>
                    <a:pt x="19964" y="10428"/>
                    <a:pt x="20093" y="10363"/>
                  </a:cubicBezTo>
                  <a:cubicBezTo>
                    <a:pt x="20372" y="10219"/>
                    <a:pt x="20523" y="10197"/>
                    <a:pt x="20592" y="10197"/>
                  </a:cubicBezTo>
                  <a:cubicBezTo>
                    <a:pt x="20619" y="10197"/>
                    <a:pt x="20630" y="10202"/>
                    <a:pt x="20630" y="10202"/>
                  </a:cubicBezTo>
                  <a:cubicBezTo>
                    <a:pt x="20732" y="10278"/>
                    <a:pt x="20781" y="10772"/>
                    <a:pt x="20796" y="10960"/>
                  </a:cubicBezTo>
                  <a:lnTo>
                    <a:pt x="20808" y="11045"/>
                  </a:lnTo>
                  <a:cubicBezTo>
                    <a:pt x="20910" y="12121"/>
                    <a:pt x="21415" y="12346"/>
                    <a:pt x="21817" y="12346"/>
                  </a:cubicBezTo>
                  <a:cubicBezTo>
                    <a:pt x="21898" y="12346"/>
                    <a:pt x="21973" y="12341"/>
                    <a:pt x="22048" y="12319"/>
                  </a:cubicBezTo>
                  <a:cubicBezTo>
                    <a:pt x="22000" y="12168"/>
                    <a:pt x="21946" y="11997"/>
                    <a:pt x="21936" y="11803"/>
                  </a:cubicBezTo>
                  <a:cubicBezTo>
                    <a:pt x="22085" y="11771"/>
                    <a:pt x="22263" y="11685"/>
                    <a:pt x="22467" y="11567"/>
                  </a:cubicBezTo>
                  <a:cubicBezTo>
                    <a:pt x="22580" y="11245"/>
                    <a:pt x="22795" y="11057"/>
                    <a:pt x="23156" y="11057"/>
                  </a:cubicBezTo>
                  <a:lnTo>
                    <a:pt x="23161" y="11057"/>
                  </a:lnTo>
                  <a:cubicBezTo>
                    <a:pt x="23354" y="10992"/>
                    <a:pt x="23520" y="10911"/>
                    <a:pt x="23665" y="10826"/>
                  </a:cubicBezTo>
                  <a:cubicBezTo>
                    <a:pt x="23789" y="10976"/>
                    <a:pt x="23880" y="11126"/>
                    <a:pt x="23939" y="11283"/>
                  </a:cubicBezTo>
                  <a:cubicBezTo>
                    <a:pt x="24879" y="10702"/>
                    <a:pt x="25035" y="9730"/>
                    <a:pt x="25164" y="8918"/>
                  </a:cubicBezTo>
                  <a:cubicBezTo>
                    <a:pt x="25224" y="8521"/>
                    <a:pt x="25283" y="8144"/>
                    <a:pt x="25417" y="7806"/>
                  </a:cubicBezTo>
                  <a:cubicBezTo>
                    <a:pt x="25487" y="7623"/>
                    <a:pt x="25449" y="7415"/>
                    <a:pt x="25325" y="7269"/>
                  </a:cubicBezTo>
                  <a:cubicBezTo>
                    <a:pt x="25224" y="7145"/>
                    <a:pt x="25073" y="7081"/>
                    <a:pt x="24917" y="7081"/>
                  </a:cubicBezTo>
                  <a:cubicBezTo>
                    <a:pt x="24879" y="7081"/>
                    <a:pt x="24847" y="7081"/>
                    <a:pt x="24810" y="7092"/>
                  </a:cubicBezTo>
                  <a:cubicBezTo>
                    <a:pt x="24520" y="7152"/>
                    <a:pt x="24245" y="7199"/>
                    <a:pt x="23987" y="7248"/>
                  </a:cubicBezTo>
                  <a:cubicBezTo>
                    <a:pt x="23429" y="7345"/>
                    <a:pt x="22903" y="7435"/>
                    <a:pt x="22397" y="7608"/>
                  </a:cubicBezTo>
                  <a:cubicBezTo>
                    <a:pt x="22161" y="7688"/>
                    <a:pt x="21968" y="7732"/>
                    <a:pt x="21828" y="7732"/>
                  </a:cubicBezTo>
                  <a:cubicBezTo>
                    <a:pt x="21678" y="7732"/>
                    <a:pt x="21479" y="7732"/>
                    <a:pt x="21296" y="6958"/>
                  </a:cubicBezTo>
                  <a:cubicBezTo>
                    <a:pt x="21011" y="5727"/>
                    <a:pt x="20625" y="4529"/>
                    <a:pt x="20211" y="3256"/>
                  </a:cubicBezTo>
                  <a:cubicBezTo>
                    <a:pt x="20034" y="2703"/>
                    <a:pt x="19851" y="2139"/>
                    <a:pt x="19674" y="1553"/>
                  </a:cubicBezTo>
                  <a:cubicBezTo>
                    <a:pt x="19647" y="1478"/>
                    <a:pt x="19610" y="1419"/>
                    <a:pt x="19561" y="1365"/>
                  </a:cubicBezTo>
                  <a:cubicBezTo>
                    <a:pt x="19561" y="1306"/>
                    <a:pt x="19556" y="1246"/>
                    <a:pt x="19545" y="1177"/>
                  </a:cubicBezTo>
                  <a:cubicBezTo>
                    <a:pt x="19513" y="795"/>
                    <a:pt x="19405" y="527"/>
                    <a:pt x="19260" y="334"/>
                  </a:cubicBezTo>
                  <a:cubicBezTo>
                    <a:pt x="19137" y="172"/>
                    <a:pt x="18986" y="71"/>
                    <a:pt x="1882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54"/>
            <p:cNvSpPr/>
            <p:nvPr/>
          </p:nvSpPr>
          <p:spPr>
            <a:xfrm>
              <a:off x="6725975" y="1781475"/>
              <a:ext cx="236000" cy="240275"/>
            </a:xfrm>
            <a:custGeom>
              <a:avLst/>
              <a:gdLst/>
              <a:ahLst/>
              <a:cxnLst/>
              <a:rect l="l" t="t" r="r" b="b"/>
              <a:pathLst>
                <a:path w="9440" h="9611" extrusionOk="0">
                  <a:moveTo>
                    <a:pt x="8049" y="0"/>
                  </a:moveTo>
                  <a:cubicBezTo>
                    <a:pt x="6936" y="167"/>
                    <a:pt x="5867" y="430"/>
                    <a:pt x="4820" y="769"/>
                  </a:cubicBezTo>
                  <a:cubicBezTo>
                    <a:pt x="4208" y="989"/>
                    <a:pt x="3590" y="1208"/>
                    <a:pt x="2971" y="1434"/>
                  </a:cubicBezTo>
                  <a:cubicBezTo>
                    <a:pt x="3026" y="1370"/>
                    <a:pt x="3090" y="1312"/>
                    <a:pt x="3133" y="1241"/>
                  </a:cubicBezTo>
                  <a:cubicBezTo>
                    <a:pt x="3154" y="1208"/>
                    <a:pt x="3144" y="1156"/>
                    <a:pt x="3149" y="1112"/>
                  </a:cubicBezTo>
                  <a:cubicBezTo>
                    <a:pt x="3092" y="1108"/>
                    <a:pt x="3035" y="1106"/>
                    <a:pt x="2979" y="1106"/>
                  </a:cubicBezTo>
                  <a:cubicBezTo>
                    <a:pt x="2102" y="1106"/>
                    <a:pt x="1311" y="1551"/>
                    <a:pt x="464" y="1687"/>
                  </a:cubicBezTo>
                  <a:cubicBezTo>
                    <a:pt x="296" y="1838"/>
                    <a:pt x="184" y="2021"/>
                    <a:pt x="114" y="2257"/>
                  </a:cubicBezTo>
                  <a:cubicBezTo>
                    <a:pt x="50" y="2450"/>
                    <a:pt x="18" y="2681"/>
                    <a:pt x="1" y="2949"/>
                  </a:cubicBezTo>
                  <a:cubicBezTo>
                    <a:pt x="157" y="3901"/>
                    <a:pt x="372" y="5056"/>
                    <a:pt x="511" y="5807"/>
                  </a:cubicBezTo>
                  <a:cubicBezTo>
                    <a:pt x="618" y="6393"/>
                    <a:pt x="861" y="6985"/>
                    <a:pt x="883" y="7565"/>
                  </a:cubicBezTo>
                  <a:cubicBezTo>
                    <a:pt x="888" y="7694"/>
                    <a:pt x="883" y="7823"/>
                    <a:pt x="861" y="7945"/>
                  </a:cubicBezTo>
                  <a:cubicBezTo>
                    <a:pt x="812" y="8267"/>
                    <a:pt x="667" y="8579"/>
                    <a:pt x="367" y="8891"/>
                  </a:cubicBezTo>
                  <a:cubicBezTo>
                    <a:pt x="360" y="8897"/>
                    <a:pt x="469" y="9015"/>
                    <a:pt x="528" y="9080"/>
                  </a:cubicBezTo>
                  <a:cubicBezTo>
                    <a:pt x="469" y="9273"/>
                    <a:pt x="420" y="9445"/>
                    <a:pt x="360" y="9584"/>
                  </a:cubicBezTo>
                  <a:cubicBezTo>
                    <a:pt x="415" y="9601"/>
                    <a:pt x="469" y="9611"/>
                    <a:pt x="528" y="9611"/>
                  </a:cubicBezTo>
                  <a:lnTo>
                    <a:pt x="533" y="9611"/>
                  </a:lnTo>
                  <a:cubicBezTo>
                    <a:pt x="673" y="9611"/>
                    <a:pt x="807" y="9595"/>
                    <a:pt x="930" y="9574"/>
                  </a:cubicBezTo>
                  <a:cubicBezTo>
                    <a:pt x="1360" y="9499"/>
                    <a:pt x="1721" y="9305"/>
                    <a:pt x="1999" y="8993"/>
                  </a:cubicBezTo>
                  <a:cubicBezTo>
                    <a:pt x="3338" y="7500"/>
                    <a:pt x="5067" y="6715"/>
                    <a:pt x="7253" y="6006"/>
                  </a:cubicBezTo>
                  <a:cubicBezTo>
                    <a:pt x="8301" y="5663"/>
                    <a:pt x="8914" y="5388"/>
                    <a:pt x="9219" y="5002"/>
                  </a:cubicBezTo>
                  <a:cubicBezTo>
                    <a:pt x="9333" y="4857"/>
                    <a:pt x="9403" y="4690"/>
                    <a:pt x="9440" y="4503"/>
                  </a:cubicBezTo>
                  <a:cubicBezTo>
                    <a:pt x="9252" y="3766"/>
                    <a:pt x="9053" y="2891"/>
                    <a:pt x="8817" y="2021"/>
                  </a:cubicBezTo>
                  <a:cubicBezTo>
                    <a:pt x="8666" y="1466"/>
                    <a:pt x="8414" y="876"/>
                    <a:pt x="8564" y="441"/>
                  </a:cubicBezTo>
                  <a:cubicBezTo>
                    <a:pt x="8446" y="263"/>
                    <a:pt x="8307" y="134"/>
                    <a:pt x="8156" y="54"/>
                  </a:cubicBezTo>
                  <a:cubicBezTo>
                    <a:pt x="8118" y="33"/>
                    <a:pt x="8081" y="16"/>
                    <a:pt x="804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54"/>
            <p:cNvSpPr/>
            <p:nvPr/>
          </p:nvSpPr>
          <p:spPr>
            <a:xfrm>
              <a:off x="6577450" y="2562875"/>
              <a:ext cx="70950" cy="152950"/>
            </a:xfrm>
            <a:custGeom>
              <a:avLst/>
              <a:gdLst/>
              <a:ahLst/>
              <a:cxnLst/>
              <a:rect l="l" t="t" r="r" b="b"/>
              <a:pathLst>
                <a:path w="2838" h="6118" extrusionOk="0">
                  <a:moveTo>
                    <a:pt x="2337" y="0"/>
                  </a:moveTo>
                  <a:cubicBezTo>
                    <a:pt x="2192" y="85"/>
                    <a:pt x="2026" y="166"/>
                    <a:pt x="1833" y="231"/>
                  </a:cubicBezTo>
                  <a:lnTo>
                    <a:pt x="1828" y="231"/>
                  </a:lnTo>
                  <a:cubicBezTo>
                    <a:pt x="1467" y="231"/>
                    <a:pt x="1252" y="419"/>
                    <a:pt x="1139" y="741"/>
                  </a:cubicBezTo>
                  <a:cubicBezTo>
                    <a:pt x="1144" y="735"/>
                    <a:pt x="1151" y="735"/>
                    <a:pt x="1156" y="730"/>
                  </a:cubicBezTo>
                  <a:lnTo>
                    <a:pt x="1156" y="730"/>
                  </a:lnTo>
                  <a:lnTo>
                    <a:pt x="1151" y="735"/>
                  </a:lnTo>
                  <a:lnTo>
                    <a:pt x="1134" y="747"/>
                  </a:lnTo>
                  <a:lnTo>
                    <a:pt x="1139" y="741"/>
                  </a:lnTo>
                  <a:lnTo>
                    <a:pt x="1139" y="741"/>
                  </a:lnTo>
                  <a:cubicBezTo>
                    <a:pt x="935" y="859"/>
                    <a:pt x="757" y="945"/>
                    <a:pt x="608" y="977"/>
                  </a:cubicBezTo>
                  <a:cubicBezTo>
                    <a:pt x="618" y="1171"/>
                    <a:pt x="672" y="1342"/>
                    <a:pt x="720" y="1493"/>
                  </a:cubicBezTo>
                  <a:cubicBezTo>
                    <a:pt x="725" y="1503"/>
                    <a:pt x="725" y="1515"/>
                    <a:pt x="732" y="1525"/>
                  </a:cubicBezTo>
                  <a:cubicBezTo>
                    <a:pt x="839" y="1858"/>
                    <a:pt x="828" y="1885"/>
                    <a:pt x="737" y="1982"/>
                  </a:cubicBezTo>
                  <a:cubicBezTo>
                    <a:pt x="1" y="2772"/>
                    <a:pt x="38" y="3680"/>
                    <a:pt x="70" y="4560"/>
                  </a:cubicBezTo>
                  <a:cubicBezTo>
                    <a:pt x="87" y="4878"/>
                    <a:pt x="97" y="5210"/>
                    <a:pt x="80" y="5554"/>
                  </a:cubicBezTo>
                  <a:cubicBezTo>
                    <a:pt x="65" y="5790"/>
                    <a:pt x="209" y="6006"/>
                    <a:pt x="430" y="6086"/>
                  </a:cubicBezTo>
                  <a:cubicBezTo>
                    <a:pt x="489" y="6108"/>
                    <a:pt x="548" y="6118"/>
                    <a:pt x="613" y="6118"/>
                  </a:cubicBezTo>
                  <a:cubicBezTo>
                    <a:pt x="779" y="6118"/>
                    <a:pt x="940" y="6038"/>
                    <a:pt x="1042" y="5899"/>
                  </a:cubicBezTo>
                  <a:cubicBezTo>
                    <a:pt x="1892" y="4749"/>
                    <a:pt x="2337" y="3685"/>
                    <a:pt x="2401" y="2648"/>
                  </a:cubicBezTo>
                  <a:cubicBezTo>
                    <a:pt x="2413" y="2487"/>
                    <a:pt x="2472" y="2282"/>
                    <a:pt x="2537" y="2068"/>
                  </a:cubicBezTo>
                  <a:cubicBezTo>
                    <a:pt x="2666" y="1638"/>
                    <a:pt x="2837" y="1042"/>
                    <a:pt x="2611" y="457"/>
                  </a:cubicBezTo>
                  <a:cubicBezTo>
                    <a:pt x="2552" y="300"/>
                    <a:pt x="2461" y="150"/>
                    <a:pt x="233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54"/>
            <p:cNvSpPr/>
            <p:nvPr/>
          </p:nvSpPr>
          <p:spPr>
            <a:xfrm>
              <a:off x="322350" y="972150"/>
              <a:ext cx="1107875" cy="919625"/>
            </a:xfrm>
            <a:custGeom>
              <a:avLst/>
              <a:gdLst/>
              <a:ahLst/>
              <a:cxnLst/>
              <a:rect l="l" t="t" r="r" b="b"/>
              <a:pathLst>
                <a:path w="44315" h="36785" extrusionOk="0">
                  <a:moveTo>
                    <a:pt x="16427" y="6431"/>
                  </a:moveTo>
                  <a:cubicBezTo>
                    <a:pt x="16428" y="6431"/>
                    <a:pt x="16429" y="6431"/>
                    <a:pt x="16430" y="6431"/>
                  </a:cubicBezTo>
                  <a:lnTo>
                    <a:pt x="16430" y="6431"/>
                  </a:lnTo>
                  <a:cubicBezTo>
                    <a:pt x="16429" y="6431"/>
                    <a:pt x="16428" y="6431"/>
                    <a:pt x="16427" y="6431"/>
                  </a:cubicBezTo>
                  <a:close/>
                  <a:moveTo>
                    <a:pt x="10669" y="1"/>
                  </a:moveTo>
                  <a:cubicBezTo>
                    <a:pt x="10347" y="156"/>
                    <a:pt x="10025" y="478"/>
                    <a:pt x="9852" y="1118"/>
                  </a:cubicBezTo>
                  <a:cubicBezTo>
                    <a:pt x="9304" y="3170"/>
                    <a:pt x="8510" y="5190"/>
                    <a:pt x="7736" y="7140"/>
                  </a:cubicBezTo>
                  <a:cubicBezTo>
                    <a:pt x="7134" y="8665"/>
                    <a:pt x="6511" y="10245"/>
                    <a:pt x="6001" y="11841"/>
                  </a:cubicBezTo>
                  <a:cubicBezTo>
                    <a:pt x="5334" y="13941"/>
                    <a:pt x="4179" y="15843"/>
                    <a:pt x="3062" y="17685"/>
                  </a:cubicBezTo>
                  <a:cubicBezTo>
                    <a:pt x="2579" y="18476"/>
                    <a:pt x="2084" y="19292"/>
                    <a:pt x="1627" y="20114"/>
                  </a:cubicBezTo>
                  <a:lnTo>
                    <a:pt x="1605" y="20152"/>
                  </a:lnTo>
                  <a:cubicBezTo>
                    <a:pt x="982" y="21290"/>
                    <a:pt x="489" y="22188"/>
                    <a:pt x="918" y="23563"/>
                  </a:cubicBezTo>
                  <a:cubicBezTo>
                    <a:pt x="935" y="23606"/>
                    <a:pt x="854" y="23745"/>
                    <a:pt x="789" y="23859"/>
                  </a:cubicBezTo>
                  <a:cubicBezTo>
                    <a:pt x="703" y="24008"/>
                    <a:pt x="606" y="24176"/>
                    <a:pt x="558" y="24385"/>
                  </a:cubicBezTo>
                  <a:lnTo>
                    <a:pt x="499" y="24610"/>
                  </a:lnTo>
                  <a:cubicBezTo>
                    <a:pt x="231" y="25652"/>
                    <a:pt x="0" y="26555"/>
                    <a:pt x="494" y="27308"/>
                  </a:cubicBezTo>
                  <a:cubicBezTo>
                    <a:pt x="580" y="27442"/>
                    <a:pt x="687" y="27560"/>
                    <a:pt x="811" y="27667"/>
                  </a:cubicBezTo>
                  <a:cubicBezTo>
                    <a:pt x="967" y="27538"/>
                    <a:pt x="1166" y="27464"/>
                    <a:pt x="1402" y="27442"/>
                  </a:cubicBezTo>
                  <a:cubicBezTo>
                    <a:pt x="1714" y="27625"/>
                    <a:pt x="2143" y="27764"/>
                    <a:pt x="2740" y="27861"/>
                  </a:cubicBezTo>
                  <a:cubicBezTo>
                    <a:pt x="3519" y="27990"/>
                    <a:pt x="4270" y="28290"/>
                    <a:pt x="5039" y="28505"/>
                  </a:cubicBezTo>
                  <a:cubicBezTo>
                    <a:pt x="10432" y="30031"/>
                    <a:pt x="15837" y="31518"/>
                    <a:pt x="21262" y="32921"/>
                  </a:cubicBezTo>
                  <a:cubicBezTo>
                    <a:pt x="21381" y="33018"/>
                    <a:pt x="21478" y="33120"/>
                    <a:pt x="21552" y="33238"/>
                  </a:cubicBezTo>
                  <a:cubicBezTo>
                    <a:pt x="21649" y="33174"/>
                    <a:pt x="21768" y="33120"/>
                    <a:pt x="21902" y="33088"/>
                  </a:cubicBezTo>
                  <a:cubicBezTo>
                    <a:pt x="26270" y="34216"/>
                    <a:pt x="36687" y="36779"/>
                    <a:pt x="36724" y="36784"/>
                  </a:cubicBezTo>
                  <a:cubicBezTo>
                    <a:pt x="36714" y="36747"/>
                    <a:pt x="37299" y="31089"/>
                    <a:pt x="37852" y="28994"/>
                  </a:cubicBezTo>
                  <a:cubicBezTo>
                    <a:pt x="38217" y="27598"/>
                    <a:pt x="38229" y="26093"/>
                    <a:pt x="38873" y="24771"/>
                  </a:cubicBezTo>
                  <a:cubicBezTo>
                    <a:pt x="38921" y="24573"/>
                    <a:pt x="38996" y="24385"/>
                    <a:pt x="39131" y="24196"/>
                  </a:cubicBezTo>
                  <a:cubicBezTo>
                    <a:pt x="39206" y="24089"/>
                    <a:pt x="39318" y="24025"/>
                    <a:pt x="39432" y="23966"/>
                  </a:cubicBezTo>
                  <a:cubicBezTo>
                    <a:pt x="39560" y="23891"/>
                    <a:pt x="39625" y="23810"/>
                    <a:pt x="39662" y="23725"/>
                  </a:cubicBezTo>
                  <a:cubicBezTo>
                    <a:pt x="39625" y="23294"/>
                    <a:pt x="39506" y="22854"/>
                    <a:pt x="39893" y="22493"/>
                  </a:cubicBezTo>
                  <a:cubicBezTo>
                    <a:pt x="39893" y="22564"/>
                    <a:pt x="39898" y="22634"/>
                    <a:pt x="39905" y="22703"/>
                  </a:cubicBezTo>
                  <a:cubicBezTo>
                    <a:pt x="39942" y="22634"/>
                    <a:pt x="39980" y="22564"/>
                    <a:pt x="40012" y="22493"/>
                  </a:cubicBezTo>
                  <a:cubicBezTo>
                    <a:pt x="39980" y="22483"/>
                    <a:pt x="39947" y="22473"/>
                    <a:pt x="39920" y="22456"/>
                  </a:cubicBezTo>
                  <a:cubicBezTo>
                    <a:pt x="39856" y="22262"/>
                    <a:pt x="39796" y="22074"/>
                    <a:pt x="39737" y="21881"/>
                  </a:cubicBezTo>
                  <a:cubicBezTo>
                    <a:pt x="39705" y="21870"/>
                    <a:pt x="39679" y="21860"/>
                    <a:pt x="39647" y="21849"/>
                  </a:cubicBezTo>
                  <a:cubicBezTo>
                    <a:pt x="39453" y="21791"/>
                    <a:pt x="39147" y="21731"/>
                    <a:pt x="39018" y="21548"/>
                  </a:cubicBezTo>
                  <a:cubicBezTo>
                    <a:pt x="38926" y="21419"/>
                    <a:pt x="38899" y="21258"/>
                    <a:pt x="38911" y="21097"/>
                  </a:cubicBezTo>
                  <a:cubicBezTo>
                    <a:pt x="38765" y="20796"/>
                    <a:pt x="38884" y="20554"/>
                    <a:pt x="39104" y="20328"/>
                  </a:cubicBezTo>
                  <a:cubicBezTo>
                    <a:pt x="39136" y="20249"/>
                    <a:pt x="39169" y="20167"/>
                    <a:pt x="39196" y="20092"/>
                  </a:cubicBezTo>
                  <a:cubicBezTo>
                    <a:pt x="39404" y="19517"/>
                    <a:pt x="39603" y="18873"/>
                    <a:pt x="39958" y="18367"/>
                  </a:cubicBezTo>
                  <a:cubicBezTo>
                    <a:pt x="40146" y="18094"/>
                    <a:pt x="40371" y="17879"/>
                    <a:pt x="40640" y="17680"/>
                  </a:cubicBezTo>
                  <a:cubicBezTo>
                    <a:pt x="41150" y="17315"/>
                    <a:pt x="41510" y="16971"/>
                    <a:pt x="41817" y="16418"/>
                  </a:cubicBezTo>
                  <a:cubicBezTo>
                    <a:pt x="42097" y="15924"/>
                    <a:pt x="42354" y="15414"/>
                    <a:pt x="42692" y="14957"/>
                  </a:cubicBezTo>
                  <a:cubicBezTo>
                    <a:pt x="42982" y="14570"/>
                    <a:pt x="43321" y="14231"/>
                    <a:pt x="43612" y="13834"/>
                  </a:cubicBezTo>
                  <a:cubicBezTo>
                    <a:pt x="43605" y="13829"/>
                    <a:pt x="43600" y="13823"/>
                    <a:pt x="43600" y="13823"/>
                  </a:cubicBezTo>
                  <a:cubicBezTo>
                    <a:pt x="43647" y="13719"/>
                    <a:pt x="43688" y="13591"/>
                    <a:pt x="43787" y="13591"/>
                  </a:cubicBezTo>
                  <a:cubicBezTo>
                    <a:pt x="43791" y="13591"/>
                    <a:pt x="43795" y="13591"/>
                    <a:pt x="43799" y="13592"/>
                  </a:cubicBezTo>
                  <a:cubicBezTo>
                    <a:pt x="43826" y="13559"/>
                    <a:pt x="43858" y="13527"/>
                    <a:pt x="43885" y="13495"/>
                  </a:cubicBezTo>
                  <a:cubicBezTo>
                    <a:pt x="43869" y="13318"/>
                    <a:pt x="43992" y="13210"/>
                    <a:pt x="44175" y="13130"/>
                  </a:cubicBezTo>
                  <a:cubicBezTo>
                    <a:pt x="44175" y="13130"/>
                    <a:pt x="44175" y="13135"/>
                    <a:pt x="44180" y="13135"/>
                  </a:cubicBezTo>
                  <a:cubicBezTo>
                    <a:pt x="44229" y="13066"/>
                    <a:pt x="44277" y="12991"/>
                    <a:pt x="44314" y="12915"/>
                  </a:cubicBezTo>
                  <a:lnTo>
                    <a:pt x="44314" y="12915"/>
                  </a:lnTo>
                  <a:cubicBezTo>
                    <a:pt x="44277" y="12964"/>
                    <a:pt x="44239" y="13017"/>
                    <a:pt x="44192" y="13066"/>
                  </a:cubicBezTo>
                  <a:cubicBezTo>
                    <a:pt x="44197" y="12738"/>
                    <a:pt x="44197" y="12404"/>
                    <a:pt x="44202" y="12077"/>
                  </a:cubicBezTo>
                  <a:cubicBezTo>
                    <a:pt x="44024" y="11856"/>
                    <a:pt x="43756" y="11754"/>
                    <a:pt x="43483" y="11551"/>
                  </a:cubicBezTo>
                  <a:cubicBezTo>
                    <a:pt x="43450" y="11529"/>
                    <a:pt x="43423" y="11497"/>
                    <a:pt x="43396" y="11470"/>
                  </a:cubicBezTo>
                  <a:cubicBezTo>
                    <a:pt x="43079" y="11357"/>
                    <a:pt x="42923" y="11083"/>
                    <a:pt x="42875" y="10702"/>
                  </a:cubicBezTo>
                  <a:cubicBezTo>
                    <a:pt x="42784" y="10514"/>
                    <a:pt x="42697" y="10326"/>
                    <a:pt x="42601" y="10148"/>
                  </a:cubicBezTo>
                  <a:cubicBezTo>
                    <a:pt x="42596" y="10138"/>
                    <a:pt x="42590" y="10122"/>
                    <a:pt x="42585" y="10111"/>
                  </a:cubicBezTo>
                  <a:cubicBezTo>
                    <a:pt x="40087" y="9681"/>
                    <a:pt x="37674" y="8908"/>
                    <a:pt x="35214" y="8343"/>
                  </a:cubicBezTo>
                  <a:cubicBezTo>
                    <a:pt x="34636" y="8213"/>
                    <a:pt x="34052" y="7965"/>
                    <a:pt x="33455" y="7965"/>
                  </a:cubicBezTo>
                  <a:cubicBezTo>
                    <a:pt x="33115" y="7965"/>
                    <a:pt x="32771" y="8046"/>
                    <a:pt x="32420" y="8273"/>
                  </a:cubicBezTo>
                  <a:cubicBezTo>
                    <a:pt x="32346" y="8323"/>
                    <a:pt x="32248" y="8352"/>
                    <a:pt x="32144" y="8352"/>
                  </a:cubicBezTo>
                  <a:cubicBezTo>
                    <a:pt x="31958" y="8352"/>
                    <a:pt x="31754" y="8260"/>
                    <a:pt x="31636" y="8042"/>
                  </a:cubicBezTo>
                  <a:cubicBezTo>
                    <a:pt x="31594" y="8037"/>
                    <a:pt x="31551" y="8035"/>
                    <a:pt x="31507" y="8035"/>
                  </a:cubicBezTo>
                  <a:cubicBezTo>
                    <a:pt x="31376" y="8035"/>
                    <a:pt x="31240" y="8053"/>
                    <a:pt x="31109" y="8053"/>
                  </a:cubicBezTo>
                  <a:cubicBezTo>
                    <a:pt x="30907" y="8053"/>
                    <a:pt x="30716" y="8009"/>
                    <a:pt x="30573" y="7785"/>
                  </a:cubicBezTo>
                  <a:cubicBezTo>
                    <a:pt x="30230" y="7882"/>
                    <a:pt x="29887" y="7915"/>
                    <a:pt x="29544" y="7915"/>
                  </a:cubicBezTo>
                  <a:cubicBezTo>
                    <a:pt x="28993" y="7915"/>
                    <a:pt x="28442" y="7829"/>
                    <a:pt x="27892" y="7779"/>
                  </a:cubicBezTo>
                  <a:cubicBezTo>
                    <a:pt x="27554" y="8237"/>
                    <a:pt x="27183" y="8392"/>
                    <a:pt x="26796" y="8392"/>
                  </a:cubicBezTo>
                  <a:cubicBezTo>
                    <a:pt x="26382" y="8392"/>
                    <a:pt x="25950" y="8215"/>
                    <a:pt x="25517" y="8037"/>
                  </a:cubicBezTo>
                  <a:lnTo>
                    <a:pt x="25517" y="8053"/>
                  </a:lnTo>
                  <a:lnTo>
                    <a:pt x="25502" y="8037"/>
                  </a:lnTo>
                  <a:lnTo>
                    <a:pt x="25502" y="8037"/>
                  </a:lnTo>
                  <a:cubicBezTo>
                    <a:pt x="25507" y="8048"/>
                    <a:pt x="25517" y="8053"/>
                    <a:pt x="25517" y="8053"/>
                  </a:cubicBezTo>
                  <a:cubicBezTo>
                    <a:pt x="25254" y="7951"/>
                    <a:pt x="25066" y="7774"/>
                    <a:pt x="24964" y="7511"/>
                  </a:cubicBezTo>
                  <a:cubicBezTo>
                    <a:pt x="24674" y="7516"/>
                    <a:pt x="24389" y="7516"/>
                    <a:pt x="24099" y="7516"/>
                  </a:cubicBezTo>
                  <a:cubicBezTo>
                    <a:pt x="24072" y="7489"/>
                    <a:pt x="24040" y="7467"/>
                    <a:pt x="24014" y="7452"/>
                  </a:cubicBezTo>
                  <a:cubicBezTo>
                    <a:pt x="23954" y="7415"/>
                    <a:pt x="23890" y="7388"/>
                    <a:pt x="23826" y="7376"/>
                  </a:cubicBezTo>
                  <a:cubicBezTo>
                    <a:pt x="23793" y="7371"/>
                    <a:pt x="23761" y="7366"/>
                    <a:pt x="23729" y="7366"/>
                  </a:cubicBezTo>
                  <a:cubicBezTo>
                    <a:pt x="23713" y="7365"/>
                    <a:pt x="23698" y="7364"/>
                    <a:pt x="23682" y="7364"/>
                  </a:cubicBezTo>
                  <a:cubicBezTo>
                    <a:pt x="23457" y="7364"/>
                    <a:pt x="23220" y="7449"/>
                    <a:pt x="22997" y="7449"/>
                  </a:cubicBezTo>
                  <a:cubicBezTo>
                    <a:pt x="22843" y="7449"/>
                    <a:pt x="22696" y="7409"/>
                    <a:pt x="22563" y="7274"/>
                  </a:cubicBezTo>
                  <a:cubicBezTo>
                    <a:pt x="20554" y="6706"/>
                    <a:pt x="18450" y="6887"/>
                    <a:pt x="16430" y="6431"/>
                  </a:cubicBezTo>
                  <a:lnTo>
                    <a:pt x="16430" y="6431"/>
                  </a:lnTo>
                  <a:cubicBezTo>
                    <a:pt x="16433" y="6433"/>
                    <a:pt x="16434" y="6437"/>
                    <a:pt x="16439" y="6441"/>
                  </a:cubicBezTo>
                  <a:cubicBezTo>
                    <a:pt x="16372" y="6451"/>
                    <a:pt x="16308" y="6457"/>
                    <a:pt x="16247" y="6457"/>
                  </a:cubicBezTo>
                  <a:cubicBezTo>
                    <a:pt x="15857" y="6457"/>
                    <a:pt x="15572" y="6253"/>
                    <a:pt x="15358" y="5910"/>
                  </a:cubicBezTo>
                  <a:cubicBezTo>
                    <a:pt x="15182" y="5900"/>
                    <a:pt x="15090" y="5808"/>
                    <a:pt x="15085" y="5630"/>
                  </a:cubicBezTo>
                  <a:cubicBezTo>
                    <a:pt x="14526" y="4997"/>
                    <a:pt x="14800" y="4212"/>
                    <a:pt x="14870" y="3540"/>
                  </a:cubicBezTo>
                  <a:cubicBezTo>
                    <a:pt x="14929" y="2972"/>
                    <a:pt x="14719" y="2451"/>
                    <a:pt x="14816" y="1908"/>
                  </a:cubicBezTo>
                  <a:lnTo>
                    <a:pt x="14816" y="1908"/>
                  </a:lnTo>
                  <a:cubicBezTo>
                    <a:pt x="14723" y="1932"/>
                    <a:pt x="14634" y="1945"/>
                    <a:pt x="14550" y="1945"/>
                  </a:cubicBezTo>
                  <a:cubicBezTo>
                    <a:pt x="14339" y="1945"/>
                    <a:pt x="14160" y="1860"/>
                    <a:pt x="14021" y="1645"/>
                  </a:cubicBezTo>
                  <a:cubicBezTo>
                    <a:pt x="13979" y="1649"/>
                    <a:pt x="13937" y="1651"/>
                    <a:pt x="13897" y="1651"/>
                  </a:cubicBezTo>
                  <a:cubicBezTo>
                    <a:pt x="13210" y="1651"/>
                    <a:pt x="12840" y="1035"/>
                    <a:pt x="12313" y="736"/>
                  </a:cubicBezTo>
                  <a:cubicBezTo>
                    <a:pt x="11996" y="549"/>
                    <a:pt x="11706" y="441"/>
                    <a:pt x="11453" y="403"/>
                  </a:cubicBezTo>
                  <a:cubicBezTo>
                    <a:pt x="11211" y="264"/>
                    <a:pt x="10970" y="140"/>
                    <a:pt x="10722" y="27"/>
                  </a:cubicBezTo>
                  <a:cubicBezTo>
                    <a:pt x="10707" y="16"/>
                    <a:pt x="10690" y="6"/>
                    <a:pt x="1066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54"/>
            <p:cNvSpPr/>
            <p:nvPr/>
          </p:nvSpPr>
          <p:spPr>
            <a:xfrm>
              <a:off x="732625" y="1132775"/>
              <a:ext cx="425" cy="275"/>
            </a:xfrm>
            <a:custGeom>
              <a:avLst/>
              <a:gdLst/>
              <a:ahLst/>
              <a:cxnLst/>
              <a:rect l="l" t="t" r="r" b="b"/>
              <a:pathLst>
                <a:path w="17" h="11" extrusionOk="0">
                  <a:moveTo>
                    <a:pt x="1" y="1"/>
                  </a:moveTo>
                  <a:cubicBezTo>
                    <a:pt x="1" y="1"/>
                    <a:pt x="6" y="6"/>
                    <a:pt x="16" y="11"/>
                  </a:cubicBez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54"/>
            <p:cNvSpPr/>
            <p:nvPr/>
          </p:nvSpPr>
          <p:spPr>
            <a:xfrm>
              <a:off x="1572700" y="777150"/>
              <a:ext cx="1386975" cy="838925"/>
            </a:xfrm>
            <a:custGeom>
              <a:avLst/>
              <a:gdLst/>
              <a:ahLst/>
              <a:cxnLst/>
              <a:rect l="l" t="t" r="r" b="b"/>
              <a:pathLst>
                <a:path w="55479" h="33557" extrusionOk="0">
                  <a:moveTo>
                    <a:pt x="920" y="1"/>
                  </a:moveTo>
                  <a:lnTo>
                    <a:pt x="920" y="16"/>
                  </a:lnTo>
                  <a:cubicBezTo>
                    <a:pt x="715" y="2014"/>
                    <a:pt x="0" y="3986"/>
                    <a:pt x="253" y="6006"/>
                  </a:cubicBezTo>
                  <a:cubicBezTo>
                    <a:pt x="425" y="6479"/>
                    <a:pt x="662" y="6956"/>
                    <a:pt x="774" y="7452"/>
                  </a:cubicBezTo>
                  <a:cubicBezTo>
                    <a:pt x="1215" y="7774"/>
                    <a:pt x="1145" y="8101"/>
                    <a:pt x="801" y="8429"/>
                  </a:cubicBezTo>
                  <a:cubicBezTo>
                    <a:pt x="747" y="8885"/>
                    <a:pt x="689" y="9326"/>
                    <a:pt x="940" y="9761"/>
                  </a:cubicBezTo>
                  <a:cubicBezTo>
                    <a:pt x="952" y="9772"/>
                    <a:pt x="962" y="9788"/>
                    <a:pt x="973" y="9805"/>
                  </a:cubicBezTo>
                  <a:cubicBezTo>
                    <a:pt x="1134" y="9922"/>
                    <a:pt x="1247" y="10073"/>
                    <a:pt x="1306" y="10256"/>
                  </a:cubicBezTo>
                  <a:cubicBezTo>
                    <a:pt x="1441" y="10400"/>
                    <a:pt x="1585" y="10534"/>
                    <a:pt x="1736" y="10670"/>
                  </a:cubicBezTo>
                  <a:cubicBezTo>
                    <a:pt x="2316" y="11169"/>
                    <a:pt x="2778" y="11647"/>
                    <a:pt x="3047" y="12378"/>
                  </a:cubicBezTo>
                  <a:cubicBezTo>
                    <a:pt x="3288" y="13028"/>
                    <a:pt x="3439" y="13758"/>
                    <a:pt x="3895" y="14285"/>
                  </a:cubicBezTo>
                  <a:cubicBezTo>
                    <a:pt x="3997" y="14441"/>
                    <a:pt x="4153" y="14558"/>
                    <a:pt x="4438" y="14747"/>
                  </a:cubicBezTo>
                  <a:cubicBezTo>
                    <a:pt x="4798" y="15004"/>
                    <a:pt x="5158" y="15240"/>
                    <a:pt x="5400" y="15547"/>
                  </a:cubicBezTo>
                  <a:cubicBezTo>
                    <a:pt x="5443" y="15569"/>
                    <a:pt x="5480" y="15590"/>
                    <a:pt x="5517" y="15612"/>
                  </a:cubicBezTo>
                  <a:cubicBezTo>
                    <a:pt x="5631" y="15671"/>
                    <a:pt x="5738" y="15741"/>
                    <a:pt x="5835" y="15810"/>
                  </a:cubicBezTo>
                  <a:cubicBezTo>
                    <a:pt x="5943" y="16078"/>
                    <a:pt x="5980" y="16363"/>
                    <a:pt x="5948" y="16681"/>
                  </a:cubicBezTo>
                  <a:cubicBezTo>
                    <a:pt x="5878" y="16745"/>
                    <a:pt x="5787" y="16809"/>
                    <a:pt x="5673" y="16874"/>
                  </a:cubicBezTo>
                  <a:cubicBezTo>
                    <a:pt x="5749" y="16638"/>
                    <a:pt x="5749" y="16450"/>
                    <a:pt x="5700" y="16299"/>
                  </a:cubicBezTo>
                  <a:lnTo>
                    <a:pt x="5700" y="16299"/>
                  </a:lnTo>
                  <a:cubicBezTo>
                    <a:pt x="5711" y="16401"/>
                    <a:pt x="5711" y="16504"/>
                    <a:pt x="5700" y="16621"/>
                  </a:cubicBezTo>
                  <a:cubicBezTo>
                    <a:pt x="5690" y="16740"/>
                    <a:pt x="5673" y="16852"/>
                    <a:pt x="5653" y="16971"/>
                  </a:cubicBezTo>
                  <a:cubicBezTo>
                    <a:pt x="5690" y="17142"/>
                    <a:pt x="5700" y="17298"/>
                    <a:pt x="5550" y="17379"/>
                  </a:cubicBezTo>
                  <a:cubicBezTo>
                    <a:pt x="5363" y="18061"/>
                    <a:pt x="5051" y="18716"/>
                    <a:pt x="4895" y="19398"/>
                  </a:cubicBezTo>
                  <a:cubicBezTo>
                    <a:pt x="4803" y="19792"/>
                    <a:pt x="4739" y="20189"/>
                    <a:pt x="4728" y="20591"/>
                  </a:cubicBezTo>
                  <a:cubicBezTo>
                    <a:pt x="4744" y="20662"/>
                    <a:pt x="4766" y="20726"/>
                    <a:pt x="4798" y="20796"/>
                  </a:cubicBezTo>
                  <a:cubicBezTo>
                    <a:pt x="4771" y="20752"/>
                    <a:pt x="4750" y="20715"/>
                    <a:pt x="4728" y="20672"/>
                  </a:cubicBezTo>
                  <a:lnTo>
                    <a:pt x="4728" y="20710"/>
                  </a:lnTo>
                  <a:cubicBezTo>
                    <a:pt x="4728" y="20855"/>
                    <a:pt x="4674" y="21005"/>
                    <a:pt x="4535" y="21075"/>
                  </a:cubicBezTo>
                  <a:cubicBezTo>
                    <a:pt x="4314" y="21188"/>
                    <a:pt x="3950" y="21446"/>
                    <a:pt x="3766" y="21741"/>
                  </a:cubicBezTo>
                  <a:lnTo>
                    <a:pt x="3766" y="22386"/>
                  </a:lnTo>
                  <a:cubicBezTo>
                    <a:pt x="3794" y="22418"/>
                    <a:pt x="3826" y="22450"/>
                    <a:pt x="3863" y="22482"/>
                  </a:cubicBezTo>
                  <a:cubicBezTo>
                    <a:pt x="4071" y="22657"/>
                    <a:pt x="4303" y="22717"/>
                    <a:pt x="4542" y="22717"/>
                  </a:cubicBezTo>
                  <a:cubicBezTo>
                    <a:pt x="4804" y="22717"/>
                    <a:pt x="5074" y="22644"/>
                    <a:pt x="5330" y="22569"/>
                  </a:cubicBezTo>
                  <a:cubicBezTo>
                    <a:pt x="5552" y="22507"/>
                    <a:pt x="5808" y="22434"/>
                    <a:pt x="6052" y="22434"/>
                  </a:cubicBezTo>
                  <a:cubicBezTo>
                    <a:pt x="6062" y="22434"/>
                    <a:pt x="6072" y="22435"/>
                    <a:pt x="6082" y="22435"/>
                  </a:cubicBezTo>
                  <a:cubicBezTo>
                    <a:pt x="6141" y="22370"/>
                    <a:pt x="6201" y="22311"/>
                    <a:pt x="6276" y="22230"/>
                  </a:cubicBezTo>
                  <a:cubicBezTo>
                    <a:pt x="6399" y="22289"/>
                    <a:pt x="6555" y="22311"/>
                    <a:pt x="6598" y="22391"/>
                  </a:cubicBezTo>
                  <a:cubicBezTo>
                    <a:pt x="6640" y="22467"/>
                    <a:pt x="6620" y="22557"/>
                    <a:pt x="6523" y="22569"/>
                  </a:cubicBezTo>
                  <a:cubicBezTo>
                    <a:pt x="6544" y="22584"/>
                    <a:pt x="6571" y="22596"/>
                    <a:pt x="6593" y="22611"/>
                  </a:cubicBezTo>
                  <a:cubicBezTo>
                    <a:pt x="7592" y="23466"/>
                    <a:pt x="7377" y="25110"/>
                    <a:pt x="7382" y="26281"/>
                  </a:cubicBezTo>
                  <a:cubicBezTo>
                    <a:pt x="7382" y="27533"/>
                    <a:pt x="7694" y="28810"/>
                    <a:pt x="8167" y="29971"/>
                  </a:cubicBezTo>
                  <a:cubicBezTo>
                    <a:pt x="8430" y="30610"/>
                    <a:pt x="8757" y="31352"/>
                    <a:pt x="9311" y="31798"/>
                  </a:cubicBezTo>
                  <a:cubicBezTo>
                    <a:pt x="9595" y="32027"/>
                    <a:pt x="9884" y="32102"/>
                    <a:pt x="10178" y="32102"/>
                  </a:cubicBezTo>
                  <a:cubicBezTo>
                    <a:pt x="10256" y="32102"/>
                    <a:pt x="10333" y="32097"/>
                    <a:pt x="10412" y="32088"/>
                  </a:cubicBezTo>
                  <a:cubicBezTo>
                    <a:pt x="10717" y="31828"/>
                    <a:pt x="11035" y="31750"/>
                    <a:pt x="11353" y="31750"/>
                  </a:cubicBezTo>
                  <a:cubicBezTo>
                    <a:pt x="11832" y="31750"/>
                    <a:pt x="12311" y="31927"/>
                    <a:pt x="12749" y="31927"/>
                  </a:cubicBezTo>
                  <a:cubicBezTo>
                    <a:pt x="12842" y="31927"/>
                    <a:pt x="12933" y="31919"/>
                    <a:pt x="13023" y="31900"/>
                  </a:cubicBezTo>
                  <a:lnTo>
                    <a:pt x="13023" y="31900"/>
                  </a:lnTo>
                  <a:cubicBezTo>
                    <a:pt x="13002" y="31916"/>
                    <a:pt x="12975" y="31927"/>
                    <a:pt x="12948" y="31944"/>
                  </a:cubicBezTo>
                  <a:cubicBezTo>
                    <a:pt x="13028" y="31944"/>
                    <a:pt x="13114" y="31944"/>
                    <a:pt x="13195" y="31937"/>
                  </a:cubicBezTo>
                  <a:lnTo>
                    <a:pt x="13233" y="31937"/>
                  </a:lnTo>
                  <a:cubicBezTo>
                    <a:pt x="13206" y="31922"/>
                    <a:pt x="13184" y="31905"/>
                    <a:pt x="13163" y="31884"/>
                  </a:cubicBezTo>
                  <a:lnTo>
                    <a:pt x="13163" y="31884"/>
                  </a:lnTo>
                  <a:cubicBezTo>
                    <a:pt x="13208" y="31888"/>
                    <a:pt x="13253" y="31889"/>
                    <a:pt x="13299" y="31889"/>
                  </a:cubicBezTo>
                  <a:cubicBezTo>
                    <a:pt x="13578" y="31889"/>
                    <a:pt x="13865" y="31836"/>
                    <a:pt x="14144" y="31836"/>
                  </a:cubicBezTo>
                  <a:cubicBezTo>
                    <a:pt x="14410" y="31836"/>
                    <a:pt x="14669" y="31884"/>
                    <a:pt x="14909" y="32072"/>
                  </a:cubicBezTo>
                  <a:cubicBezTo>
                    <a:pt x="15161" y="32122"/>
                    <a:pt x="15414" y="32163"/>
                    <a:pt x="15655" y="32163"/>
                  </a:cubicBezTo>
                  <a:cubicBezTo>
                    <a:pt x="16063" y="32163"/>
                    <a:pt x="16437" y="32047"/>
                    <a:pt x="16714" y="31659"/>
                  </a:cubicBezTo>
                  <a:cubicBezTo>
                    <a:pt x="16843" y="31476"/>
                    <a:pt x="16977" y="31374"/>
                    <a:pt x="17106" y="31331"/>
                  </a:cubicBezTo>
                  <a:cubicBezTo>
                    <a:pt x="17240" y="31207"/>
                    <a:pt x="17353" y="31143"/>
                    <a:pt x="17455" y="31126"/>
                  </a:cubicBezTo>
                  <a:cubicBezTo>
                    <a:pt x="17515" y="31138"/>
                    <a:pt x="17573" y="31153"/>
                    <a:pt x="17632" y="31170"/>
                  </a:cubicBezTo>
                  <a:cubicBezTo>
                    <a:pt x="17740" y="31245"/>
                    <a:pt x="17820" y="31406"/>
                    <a:pt x="17879" y="31653"/>
                  </a:cubicBezTo>
                  <a:cubicBezTo>
                    <a:pt x="18148" y="31927"/>
                    <a:pt x="18390" y="32298"/>
                    <a:pt x="18583" y="32566"/>
                  </a:cubicBezTo>
                  <a:cubicBezTo>
                    <a:pt x="18611" y="32604"/>
                    <a:pt x="18631" y="32641"/>
                    <a:pt x="18658" y="32673"/>
                  </a:cubicBezTo>
                  <a:cubicBezTo>
                    <a:pt x="19030" y="32078"/>
                    <a:pt x="18981" y="31379"/>
                    <a:pt x="19050" y="30707"/>
                  </a:cubicBezTo>
                  <a:cubicBezTo>
                    <a:pt x="19117" y="30050"/>
                    <a:pt x="19379" y="29722"/>
                    <a:pt x="19993" y="29722"/>
                  </a:cubicBezTo>
                  <a:cubicBezTo>
                    <a:pt x="20077" y="29722"/>
                    <a:pt x="20167" y="29728"/>
                    <a:pt x="20265" y="29740"/>
                  </a:cubicBezTo>
                  <a:cubicBezTo>
                    <a:pt x="24272" y="30246"/>
                    <a:pt x="28280" y="30707"/>
                    <a:pt x="32288" y="31185"/>
                  </a:cubicBezTo>
                  <a:cubicBezTo>
                    <a:pt x="36424" y="31679"/>
                    <a:pt x="40561" y="32185"/>
                    <a:pt x="44703" y="32668"/>
                  </a:cubicBezTo>
                  <a:cubicBezTo>
                    <a:pt x="47212" y="32963"/>
                    <a:pt x="49731" y="33211"/>
                    <a:pt x="52240" y="33533"/>
                  </a:cubicBezTo>
                  <a:cubicBezTo>
                    <a:pt x="52364" y="33548"/>
                    <a:pt x="52476" y="33557"/>
                    <a:pt x="52576" y="33557"/>
                  </a:cubicBezTo>
                  <a:cubicBezTo>
                    <a:pt x="52696" y="33557"/>
                    <a:pt x="52799" y="33544"/>
                    <a:pt x="52885" y="33511"/>
                  </a:cubicBezTo>
                  <a:cubicBezTo>
                    <a:pt x="52917" y="33528"/>
                    <a:pt x="52944" y="33538"/>
                    <a:pt x="52976" y="33555"/>
                  </a:cubicBezTo>
                  <a:cubicBezTo>
                    <a:pt x="52976" y="33523"/>
                    <a:pt x="52981" y="33491"/>
                    <a:pt x="52981" y="33459"/>
                  </a:cubicBezTo>
                  <a:cubicBezTo>
                    <a:pt x="53137" y="33355"/>
                    <a:pt x="53217" y="33146"/>
                    <a:pt x="53234" y="32782"/>
                  </a:cubicBezTo>
                  <a:cubicBezTo>
                    <a:pt x="53261" y="32276"/>
                    <a:pt x="53341" y="31771"/>
                    <a:pt x="53460" y="31272"/>
                  </a:cubicBezTo>
                  <a:cubicBezTo>
                    <a:pt x="53519" y="30848"/>
                    <a:pt x="53594" y="30422"/>
                    <a:pt x="53616" y="29993"/>
                  </a:cubicBezTo>
                  <a:cubicBezTo>
                    <a:pt x="53626" y="29762"/>
                    <a:pt x="53631" y="29536"/>
                    <a:pt x="53653" y="29311"/>
                  </a:cubicBezTo>
                  <a:lnTo>
                    <a:pt x="53653" y="29311"/>
                  </a:lnTo>
                  <a:cubicBezTo>
                    <a:pt x="53648" y="29316"/>
                    <a:pt x="53642" y="29326"/>
                    <a:pt x="53631" y="29333"/>
                  </a:cubicBezTo>
                  <a:cubicBezTo>
                    <a:pt x="53728" y="28714"/>
                    <a:pt x="53809" y="28161"/>
                    <a:pt x="53889" y="27635"/>
                  </a:cubicBezTo>
                  <a:lnTo>
                    <a:pt x="53889" y="27275"/>
                  </a:lnTo>
                  <a:cubicBezTo>
                    <a:pt x="53921" y="27226"/>
                    <a:pt x="53948" y="27183"/>
                    <a:pt x="53986" y="27141"/>
                  </a:cubicBezTo>
                  <a:cubicBezTo>
                    <a:pt x="53970" y="27114"/>
                    <a:pt x="53959" y="27087"/>
                    <a:pt x="53943" y="27060"/>
                  </a:cubicBezTo>
                  <a:cubicBezTo>
                    <a:pt x="53954" y="27049"/>
                    <a:pt x="53964" y="27038"/>
                    <a:pt x="53976" y="27033"/>
                  </a:cubicBezTo>
                  <a:cubicBezTo>
                    <a:pt x="54055" y="26506"/>
                    <a:pt x="54132" y="26013"/>
                    <a:pt x="54201" y="25512"/>
                  </a:cubicBezTo>
                  <a:cubicBezTo>
                    <a:pt x="54190" y="25195"/>
                    <a:pt x="54260" y="24890"/>
                    <a:pt x="54335" y="24578"/>
                  </a:cubicBezTo>
                  <a:cubicBezTo>
                    <a:pt x="54362" y="24465"/>
                    <a:pt x="54395" y="24352"/>
                    <a:pt x="54422" y="24233"/>
                  </a:cubicBezTo>
                  <a:cubicBezTo>
                    <a:pt x="54454" y="24104"/>
                    <a:pt x="54480" y="23970"/>
                    <a:pt x="54502" y="23836"/>
                  </a:cubicBezTo>
                  <a:cubicBezTo>
                    <a:pt x="54502" y="23821"/>
                    <a:pt x="54507" y="23804"/>
                    <a:pt x="54507" y="23789"/>
                  </a:cubicBezTo>
                  <a:cubicBezTo>
                    <a:pt x="54544" y="23536"/>
                    <a:pt x="54544" y="23278"/>
                    <a:pt x="54480" y="23015"/>
                  </a:cubicBezTo>
                  <a:cubicBezTo>
                    <a:pt x="54330" y="21134"/>
                    <a:pt x="54260" y="19264"/>
                    <a:pt x="55012" y="17476"/>
                  </a:cubicBezTo>
                  <a:lnTo>
                    <a:pt x="55012" y="16078"/>
                  </a:lnTo>
                  <a:cubicBezTo>
                    <a:pt x="54658" y="15864"/>
                    <a:pt x="54802" y="15520"/>
                    <a:pt x="54824" y="15235"/>
                  </a:cubicBezTo>
                  <a:cubicBezTo>
                    <a:pt x="55012" y="12711"/>
                    <a:pt x="55178" y="10186"/>
                    <a:pt x="55447" y="7666"/>
                  </a:cubicBezTo>
                  <a:cubicBezTo>
                    <a:pt x="55479" y="7343"/>
                    <a:pt x="55469" y="7124"/>
                    <a:pt x="55377" y="6973"/>
                  </a:cubicBezTo>
                  <a:cubicBezTo>
                    <a:pt x="53701" y="6877"/>
                    <a:pt x="52042" y="6785"/>
                    <a:pt x="50408" y="6737"/>
                  </a:cubicBezTo>
                  <a:cubicBezTo>
                    <a:pt x="41303" y="6473"/>
                    <a:pt x="31745" y="5082"/>
                    <a:pt x="22821" y="3304"/>
                  </a:cubicBezTo>
                  <a:cubicBezTo>
                    <a:pt x="20377" y="2820"/>
                    <a:pt x="17986" y="2111"/>
                    <a:pt x="15548" y="1601"/>
                  </a:cubicBezTo>
                  <a:lnTo>
                    <a:pt x="15548" y="1601"/>
                  </a:lnTo>
                  <a:cubicBezTo>
                    <a:pt x="15549" y="1601"/>
                    <a:pt x="15549" y="1601"/>
                    <a:pt x="15549" y="1601"/>
                  </a:cubicBezTo>
                  <a:cubicBezTo>
                    <a:pt x="15525" y="1601"/>
                    <a:pt x="12773" y="1212"/>
                    <a:pt x="13187" y="1212"/>
                  </a:cubicBezTo>
                  <a:cubicBezTo>
                    <a:pt x="13258" y="1212"/>
                    <a:pt x="13425" y="1224"/>
                    <a:pt x="13716" y="1251"/>
                  </a:cubicBezTo>
                  <a:cubicBezTo>
                    <a:pt x="12899" y="1171"/>
                    <a:pt x="12088" y="1096"/>
                    <a:pt x="11272" y="1037"/>
                  </a:cubicBezTo>
                  <a:cubicBezTo>
                    <a:pt x="7914" y="779"/>
                    <a:pt x="4304" y="698"/>
                    <a:pt x="9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54"/>
            <p:cNvSpPr/>
            <p:nvPr/>
          </p:nvSpPr>
          <p:spPr>
            <a:xfrm>
              <a:off x="2853300" y="1957275"/>
              <a:ext cx="1112350" cy="564100"/>
            </a:xfrm>
            <a:custGeom>
              <a:avLst/>
              <a:gdLst/>
              <a:ahLst/>
              <a:cxnLst/>
              <a:rect l="l" t="t" r="r" b="b"/>
              <a:pathLst>
                <a:path w="44494" h="22564" extrusionOk="0">
                  <a:moveTo>
                    <a:pt x="1425" y="0"/>
                  </a:moveTo>
                  <a:cubicBezTo>
                    <a:pt x="1418" y="38"/>
                    <a:pt x="1418" y="75"/>
                    <a:pt x="1413" y="107"/>
                  </a:cubicBezTo>
                  <a:cubicBezTo>
                    <a:pt x="1403" y="263"/>
                    <a:pt x="1393" y="424"/>
                    <a:pt x="1381" y="580"/>
                  </a:cubicBezTo>
                  <a:cubicBezTo>
                    <a:pt x="1199" y="720"/>
                    <a:pt x="1102" y="978"/>
                    <a:pt x="1070" y="1435"/>
                  </a:cubicBezTo>
                  <a:cubicBezTo>
                    <a:pt x="818" y="5335"/>
                    <a:pt x="484" y="9236"/>
                    <a:pt x="129" y="13129"/>
                  </a:cubicBezTo>
                  <a:cubicBezTo>
                    <a:pt x="114" y="13291"/>
                    <a:pt x="119" y="13420"/>
                    <a:pt x="129" y="13533"/>
                  </a:cubicBezTo>
                  <a:cubicBezTo>
                    <a:pt x="92" y="13613"/>
                    <a:pt x="49" y="13684"/>
                    <a:pt x="0" y="13753"/>
                  </a:cubicBezTo>
                  <a:cubicBezTo>
                    <a:pt x="71" y="13759"/>
                    <a:pt x="141" y="13764"/>
                    <a:pt x="205" y="13774"/>
                  </a:cubicBezTo>
                  <a:cubicBezTo>
                    <a:pt x="322" y="13979"/>
                    <a:pt x="560" y="14054"/>
                    <a:pt x="957" y="14081"/>
                  </a:cubicBezTo>
                  <a:cubicBezTo>
                    <a:pt x="3707" y="14280"/>
                    <a:pt x="6447" y="14586"/>
                    <a:pt x="9198" y="14748"/>
                  </a:cubicBezTo>
                  <a:cubicBezTo>
                    <a:pt x="10133" y="14800"/>
                    <a:pt x="10282" y="15182"/>
                    <a:pt x="10218" y="15972"/>
                  </a:cubicBezTo>
                  <a:cubicBezTo>
                    <a:pt x="10106" y="17433"/>
                    <a:pt x="10084" y="18906"/>
                    <a:pt x="9967" y="20366"/>
                  </a:cubicBezTo>
                  <a:cubicBezTo>
                    <a:pt x="9934" y="20780"/>
                    <a:pt x="9960" y="21070"/>
                    <a:pt x="10121" y="21259"/>
                  </a:cubicBezTo>
                  <a:cubicBezTo>
                    <a:pt x="10116" y="21296"/>
                    <a:pt x="10116" y="21333"/>
                    <a:pt x="10111" y="21371"/>
                  </a:cubicBezTo>
                  <a:cubicBezTo>
                    <a:pt x="10143" y="21360"/>
                    <a:pt x="10175" y="21349"/>
                    <a:pt x="10208" y="21339"/>
                  </a:cubicBezTo>
                  <a:cubicBezTo>
                    <a:pt x="10369" y="21462"/>
                    <a:pt x="10622" y="21527"/>
                    <a:pt x="11008" y="21537"/>
                  </a:cubicBezTo>
                  <a:cubicBezTo>
                    <a:pt x="21720" y="21844"/>
                    <a:pt x="32438" y="22204"/>
                    <a:pt x="43150" y="22553"/>
                  </a:cubicBezTo>
                  <a:cubicBezTo>
                    <a:pt x="43282" y="22558"/>
                    <a:pt x="43414" y="22563"/>
                    <a:pt x="43539" y="22563"/>
                  </a:cubicBezTo>
                  <a:cubicBezTo>
                    <a:pt x="43847" y="22563"/>
                    <a:pt x="44118" y="22530"/>
                    <a:pt x="44278" y="22370"/>
                  </a:cubicBezTo>
                  <a:cubicBezTo>
                    <a:pt x="44434" y="22219"/>
                    <a:pt x="44494" y="21961"/>
                    <a:pt x="44392" y="21505"/>
                  </a:cubicBezTo>
                  <a:cubicBezTo>
                    <a:pt x="44236" y="21484"/>
                    <a:pt x="44149" y="21388"/>
                    <a:pt x="44122" y="21237"/>
                  </a:cubicBezTo>
                  <a:cubicBezTo>
                    <a:pt x="43891" y="21130"/>
                    <a:pt x="43779" y="20962"/>
                    <a:pt x="43849" y="20699"/>
                  </a:cubicBezTo>
                  <a:cubicBezTo>
                    <a:pt x="43289" y="20441"/>
                    <a:pt x="43440" y="19749"/>
                    <a:pt x="43064" y="19372"/>
                  </a:cubicBezTo>
                  <a:cubicBezTo>
                    <a:pt x="42870" y="19313"/>
                    <a:pt x="42741" y="19211"/>
                    <a:pt x="42656" y="19082"/>
                  </a:cubicBezTo>
                  <a:cubicBezTo>
                    <a:pt x="42607" y="19007"/>
                    <a:pt x="42575" y="18921"/>
                    <a:pt x="42554" y="18824"/>
                  </a:cubicBezTo>
                  <a:cubicBezTo>
                    <a:pt x="42543" y="18802"/>
                    <a:pt x="42527" y="18782"/>
                    <a:pt x="42516" y="18755"/>
                  </a:cubicBezTo>
                  <a:cubicBezTo>
                    <a:pt x="42468" y="18636"/>
                    <a:pt x="42431" y="18512"/>
                    <a:pt x="42387" y="18390"/>
                  </a:cubicBezTo>
                  <a:cubicBezTo>
                    <a:pt x="42103" y="18046"/>
                    <a:pt x="42017" y="17674"/>
                    <a:pt x="42032" y="17294"/>
                  </a:cubicBezTo>
                  <a:cubicBezTo>
                    <a:pt x="41781" y="16364"/>
                    <a:pt x="41603" y="15413"/>
                    <a:pt x="41426" y="14463"/>
                  </a:cubicBezTo>
                  <a:cubicBezTo>
                    <a:pt x="41055" y="14446"/>
                    <a:pt x="41179" y="14081"/>
                    <a:pt x="41265" y="13898"/>
                  </a:cubicBezTo>
                  <a:cubicBezTo>
                    <a:pt x="41281" y="13871"/>
                    <a:pt x="41286" y="13845"/>
                    <a:pt x="41297" y="13823"/>
                  </a:cubicBezTo>
                  <a:cubicBezTo>
                    <a:pt x="41157" y="13146"/>
                    <a:pt x="40996" y="12480"/>
                    <a:pt x="40787" y="11835"/>
                  </a:cubicBezTo>
                  <a:cubicBezTo>
                    <a:pt x="40717" y="11792"/>
                    <a:pt x="40668" y="11723"/>
                    <a:pt x="40658" y="11615"/>
                  </a:cubicBezTo>
                  <a:cubicBezTo>
                    <a:pt x="40410" y="11384"/>
                    <a:pt x="40395" y="11116"/>
                    <a:pt x="40421" y="10836"/>
                  </a:cubicBezTo>
                  <a:cubicBezTo>
                    <a:pt x="40217" y="10342"/>
                    <a:pt x="40013" y="9853"/>
                    <a:pt x="39815" y="9370"/>
                  </a:cubicBezTo>
                  <a:cubicBezTo>
                    <a:pt x="39416" y="8859"/>
                    <a:pt x="39153" y="8306"/>
                    <a:pt x="39163" y="7661"/>
                  </a:cubicBezTo>
                  <a:cubicBezTo>
                    <a:pt x="38826" y="6700"/>
                    <a:pt x="38557" y="5716"/>
                    <a:pt x="38407" y="4674"/>
                  </a:cubicBezTo>
                  <a:cubicBezTo>
                    <a:pt x="38396" y="4583"/>
                    <a:pt x="38364" y="4394"/>
                    <a:pt x="38364" y="4394"/>
                  </a:cubicBezTo>
                  <a:cubicBezTo>
                    <a:pt x="38364" y="4394"/>
                    <a:pt x="38390" y="4126"/>
                    <a:pt x="38332" y="4126"/>
                  </a:cubicBezTo>
                  <a:cubicBezTo>
                    <a:pt x="38328" y="4098"/>
                    <a:pt x="38309" y="4089"/>
                    <a:pt x="38285" y="4089"/>
                  </a:cubicBezTo>
                  <a:cubicBezTo>
                    <a:pt x="38233" y="4089"/>
                    <a:pt x="38159" y="4131"/>
                    <a:pt x="38159" y="4131"/>
                  </a:cubicBezTo>
                  <a:cubicBezTo>
                    <a:pt x="38159" y="4131"/>
                    <a:pt x="37884" y="4139"/>
                    <a:pt x="37540" y="4139"/>
                  </a:cubicBezTo>
                  <a:cubicBezTo>
                    <a:pt x="37196" y="4139"/>
                    <a:pt x="36784" y="4131"/>
                    <a:pt x="36510" y="4099"/>
                  </a:cubicBezTo>
                  <a:cubicBezTo>
                    <a:pt x="36108" y="3782"/>
                    <a:pt x="35640" y="3578"/>
                    <a:pt x="35151" y="3492"/>
                  </a:cubicBezTo>
                  <a:cubicBezTo>
                    <a:pt x="34980" y="3365"/>
                    <a:pt x="34808" y="3295"/>
                    <a:pt x="34636" y="3295"/>
                  </a:cubicBezTo>
                  <a:cubicBezTo>
                    <a:pt x="34475" y="3295"/>
                    <a:pt x="34313" y="3357"/>
                    <a:pt x="34152" y="3492"/>
                  </a:cubicBezTo>
                  <a:cubicBezTo>
                    <a:pt x="34135" y="3492"/>
                    <a:pt x="34114" y="3498"/>
                    <a:pt x="34098" y="3498"/>
                  </a:cubicBezTo>
                  <a:cubicBezTo>
                    <a:pt x="33991" y="3519"/>
                    <a:pt x="33884" y="3546"/>
                    <a:pt x="33775" y="3583"/>
                  </a:cubicBezTo>
                  <a:cubicBezTo>
                    <a:pt x="33716" y="3583"/>
                    <a:pt x="33668" y="3600"/>
                    <a:pt x="33626" y="3632"/>
                  </a:cubicBezTo>
                  <a:cubicBezTo>
                    <a:pt x="33282" y="3750"/>
                    <a:pt x="32949" y="3890"/>
                    <a:pt x="32572" y="3900"/>
                  </a:cubicBezTo>
                  <a:cubicBezTo>
                    <a:pt x="32558" y="3902"/>
                    <a:pt x="32543" y="3903"/>
                    <a:pt x="32529" y="3903"/>
                  </a:cubicBezTo>
                  <a:cubicBezTo>
                    <a:pt x="32491" y="3903"/>
                    <a:pt x="32454" y="3898"/>
                    <a:pt x="32422" y="3890"/>
                  </a:cubicBezTo>
                  <a:cubicBezTo>
                    <a:pt x="32255" y="3793"/>
                    <a:pt x="32111" y="3665"/>
                    <a:pt x="31965" y="3514"/>
                  </a:cubicBezTo>
                  <a:cubicBezTo>
                    <a:pt x="31836" y="3273"/>
                    <a:pt x="31745" y="2982"/>
                    <a:pt x="31519" y="2832"/>
                  </a:cubicBezTo>
                  <a:cubicBezTo>
                    <a:pt x="31331" y="2706"/>
                    <a:pt x="31143" y="2662"/>
                    <a:pt x="30945" y="2662"/>
                  </a:cubicBezTo>
                  <a:cubicBezTo>
                    <a:pt x="30854" y="2662"/>
                    <a:pt x="30761" y="2671"/>
                    <a:pt x="30665" y="2686"/>
                  </a:cubicBezTo>
                  <a:cubicBezTo>
                    <a:pt x="30628" y="2681"/>
                    <a:pt x="30592" y="2679"/>
                    <a:pt x="30555" y="2679"/>
                  </a:cubicBezTo>
                  <a:cubicBezTo>
                    <a:pt x="30309" y="2679"/>
                    <a:pt x="30070" y="2778"/>
                    <a:pt x="29827" y="2854"/>
                  </a:cubicBezTo>
                  <a:cubicBezTo>
                    <a:pt x="29661" y="2837"/>
                    <a:pt x="29510" y="2757"/>
                    <a:pt x="29429" y="2525"/>
                  </a:cubicBezTo>
                  <a:cubicBezTo>
                    <a:pt x="29344" y="2306"/>
                    <a:pt x="29312" y="2133"/>
                    <a:pt x="29166" y="1934"/>
                  </a:cubicBezTo>
                  <a:cubicBezTo>
                    <a:pt x="28957" y="1644"/>
                    <a:pt x="28543" y="1629"/>
                    <a:pt x="28221" y="1612"/>
                  </a:cubicBezTo>
                  <a:cubicBezTo>
                    <a:pt x="27522" y="1569"/>
                    <a:pt x="26825" y="1413"/>
                    <a:pt x="26126" y="1317"/>
                  </a:cubicBezTo>
                  <a:lnTo>
                    <a:pt x="24046" y="1210"/>
                  </a:lnTo>
                  <a:cubicBezTo>
                    <a:pt x="23415" y="1218"/>
                    <a:pt x="22779" y="1240"/>
                    <a:pt x="22152" y="1240"/>
                  </a:cubicBezTo>
                  <a:cubicBezTo>
                    <a:pt x="21995" y="1240"/>
                    <a:pt x="21838" y="1239"/>
                    <a:pt x="21683" y="1235"/>
                  </a:cubicBezTo>
                  <a:cubicBezTo>
                    <a:pt x="20195" y="1210"/>
                    <a:pt x="18712" y="1042"/>
                    <a:pt x="17224" y="1021"/>
                  </a:cubicBezTo>
                  <a:cubicBezTo>
                    <a:pt x="17202" y="1021"/>
                    <a:pt x="17187" y="1016"/>
                    <a:pt x="17165" y="1016"/>
                  </a:cubicBezTo>
                  <a:cubicBezTo>
                    <a:pt x="15279" y="913"/>
                    <a:pt x="13388" y="811"/>
                    <a:pt x="11497" y="709"/>
                  </a:cubicBezTo>
                  <a:lnTo>
                    <a:pt x="11497" y="720"/>
                  </a:lnTo>
                  <a:cubicBezTo>
                    <a:pt x="10584" y="645"/>
                    <a:pt x="9670" y="559"/>
                    <a:pt x="8762" y="526"/>
                  </a:cubicBezTo>
                  <a:cubicBezTo>
                    <a:pt x="8564" y="473"/>
                    <a:pt x="8387" y="473"/>
                    <a:pt x="8209" y="468"/>
                  </a:cubicBezTo>
                  <a:cubicBezTo>
                    <a:pt x="6216" y="360"/>
                    <a:pt x="4217" y="204"/>
                    <a:pt x="2219" y="183"/>
                  </a:cubicBezTo>
                  <a:cubicBezTo>
                    <a:pt x="1827" y="178"/>
                    <a:pt x="1580" y="124"/>
                    <a:pt x="142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54"/>
            <p:cNvSpPr/>
            <p:nvPr/>
          </p:nvSpPr>
          <p:spPr>
            <a:xfrm>
              <a:off x="1232775" y="744750"/>
              <a:ext cx="805325" cy="1287100"/>
            </a:xfrm>
            <a:custGeom>
              <a:avLst/>
              <a:gdLst/>
              <a:ahLst/>
              <a:cxnLst/>
              <a:rect l="l" t="t" r="r" b="b"/>
              <a:pathLst>
                <a:path w="32213" h="51484" extrusionOk="0">
                  <a:moveTo>
                    <a:pt x="10203" y="1"/>
                  </a:moveTo>
                  <a:cubicBezTo>
                    <a:pt x="10192" y="12"/>
                    <a:pt x="10181" y="23"/>
                    <a:pt x="10170" y="33"/>
                  </a:cubicBezTo>
                  <a:cubicBezTo>
                    <a:pt x="10197" y="335"/>
                    <a:pt x="10299" y="657"/>
                    <a:pt x="9928" y="829"/>
                  </a:cubicBezTo>
                  <a:cubicBezTo>
                    <a:pt x="9843" y="1129"/>
                    <a:pt x="9746" y="1436"/>
                    <a:pt x="9670" y="1736"/>
                  </a:cubicBezTo>
                  <a:cubicBezTo>
                    <a:pt x="9541" y="2242"/>
                    <a:pt x="9466" y="2757"/>
                    <a:pt x="9617" y="3300"/>
                  </a:cubicBezTo>
                  <a:cubicBezTo>
                    <a:pt x="8725" y="7329"/>
                    <a:pt x="7839" y="11364"/>
                    <a:pt x="6947" y="15393"/>
                  </a:cubicBezTo>
                  <a:cubicBezTo>
                    <a:pt x="6866" y="15752"/>
                    <a:pt x="6930" y="16204"/>
                    <a:pt x="6436" y="16338"/>
                  </a:cubicBezTo>
                  <a:lnTo>
                    <a:pt x="6436" y="17149"/>
                  </a:lnTo>
                  <a:cubicBezTo>
                    <a:pt x="6823" y="17498"/>
                    <a:pt x="6823" y="17848"/>
                    <a:pt x="6436" y="18202"/>
                  </a:cubicBezTo>
                  <a:cubicBezTo>
                    <a:pt x="6431" y="18503"/>
                    <a:pt x="6431" y="18809"/>
                    <a:pt x="6426" y="19110"/>
                  </a:cubicBezTo>
                  <a:cubicBezTo>
                    <a:pt x="6350" y="19169"/>
                    <a:pt x="6270" y="19212"/>
                    <a:pt x="6184" y="19244"/>
                  </a:cubicBezTo>
                  <a:cubicBezTo>
                    <a:pt x="6280" y="19422"/>
                    <a:pt x="6367" y="19610"/>
                    <a:pt x="6458" y="19798"/>
                  </a:cubicBezTo>
                  <a:cubicBezTo>
                    <a:pt x="6506" y="20179"/>
                    <a:pt x="6662" y="20453"/>
                    <a:pt x="6979" y="20566"/>
                  </a:cubicBezTo>
                  <a:cubicBezTo>
                    <a:pt x="7006" y="20593"/>
                    <a:pt x="7033" y="20625"/>
                    <a:pt x="7066" y="20647"/>
                  </a:cubicBezTo>
                  <a:cubicBezTo>
                    <a:pt x="7339" y="20850"/>
                    <a:pt x="7607" y="20952"/>
                    <a:pt x="7785" y="21173"/>
                  </a:cubicBezTo>
                  <a:cubicBezTo>
                    <a:pt x="7780" y="21500"/>
                    <a:pt x="7780" y="21834"/>
                    <a:pt x="7775" y="22162"/>
                  </a:cubicBezTo>
                  <a:cubicBezTo>
                    <a:pt x="7822" y="22113"/>
                    <a:pt x="7860" y="22060"/>
                    <a:pt x="7897" y="22011"/>
                  </a:cubicBezTo>
                  <a:lnTo>
                    <a:pt x="7897" y="22011"/>
                  </a:lnTo>
                  <a:cubicBezTo>
                    <a:pt x="7860" y="22087"/>
                    <a:pt x="7812" y="22162"/>
                    <a:pt x="7763" y="22231"/>
                  </a:cubicBezTo>
                  <a:cubicBezTo>
                    <a:pt x="7758" y="22231"/>
                    <a:pt x="7758" y="22226"/>
                    <a:pt x="7758" y="22226"/>
                  </a:cubicBezTo>
                  <a:cubicBezTo>
                    <a:pt x="7575" y="22306"/>
                    <a:pt x="7452" y="22414"/>
                    <a:pt x="7468" y="22591"/>
                  </a:cubicBezTo>
                  <a:cubicBezTo>
                    <a:pt x="7441" y="22623"/>
                    <a:pt x="7409" y="22655"/>
                    <a:pt x="7382" y="22688"/>
                  </a:cubicBezTo>
                  <a:cubicBezTo>
                    <a:pt x="7378" y="22687"/>
                    <a:pt x="7374" y="22687"/>
                    <a:pt x="7370" y="22687"/>
                  </a:cubicBezTo>
                  <a:cubicBezTo>
                    <a:pt x="7271" y="22687"/>
                    <a:pt x="7230" y="22815"/>
                    <a:pt x="7183" y="22919"/>
                  </a:cubicBezTo>
                  <a:cubicBezTo>
                    <a:pt x="7183" y="22919"/>
                    <a:pt x="7188" y="22925"/>
                    <a:pt x="7195" y="22930"/>
                  </a:cubicBezTo>
                  <a:cubicBezTo>
                    <a:pt x="6904" y="23327"/>
                    <a:pt x="6565" y="23666"/>
                    <a:pt x="6275" y="24053"/>
                  </a:cubicBezTo>
                  <a:cubicBezTo>
                    <a:pt x="5937" y="24510"/>
                    <a:pt x="5680" y="25020"/>
                    <a:pt x="5400" y="25514"/>
                  </a:cubicBezTo>
                  <a:cubicBezTo>
                    <a:pt x="5093" y="26067"/>
                    <a:pt x="4733" y="26411"/>
                    <a:pt x="4223" y="26776"/>
                  </a:cubicBezTo>
                  <a:cubicBezTo>
                    <a:pt x="3954" y="26975"/>
                    <a:pt x="3729" y="27190"/>
                    <a:pt x="3541" y="27463"/>
                  </a:cubicBezTo>
                  <a:cubicBezTo>
                    <a:pt x="3186" y="27969"/>
                    <a:pt x="2987" y="28613"/>
                    <a:pt x="2779" y="29188"/>
                  </a:cubicBezTo>
                  <a:cubicBezTo>
                    <a:pt x="2752" y="29263"/>
                    <a:pt x="2719" y="29345"/>
                    <a:pt x="2687" y="29424"/>
                  </a:cubicBezTo>
                  <a:cubicBezTo>
                    <a:pt x="2467" y="29650"/>
                    <a:pt x="2348" y="29892"/>
                    <a:pt x="2494" y="30193"/>
                  </a:cubicBezTo>
                  <a:cubicBezTo>
                    <a:pt x="2482" y="30354"/>
                    <a:pt x="2509" y="30515"/>
                    <a:pt x="2601" y="30644"/>
                  </a:cubicBezTo>
                  <a:cubicBezTo>
                    <a:pt x="2730" y="30827"/>
                    <a:pt x="3036" y="30887"/>
                    <a:pt x="3230" y="30945"/>
                  </a:cubicBezTo>
                  <a:cubicBezTo>
                    <a:pt x="3262" y="30956"/>
                    <a:pt x="3288" y="30966"/>
                    <a:pt x="3320" y="30977"/>
                  </a:cubicBezTo>
                  <a:cubicBezTo>
                    <a:pt x="3379" y="31170"/>
                    <a:pt x="3439" y="31358"/>
                    <a:pt x="3503" y="31552"/>
                  </a:cubicBezTo>
                  <a:cubicBezTo>
                    <a:pt x="3530" y="31569"/>
                    <a:pt x="3563" y="31579"/>
                    <a:pt x="3595" y="31589"/>
                  </a:cubicBezTo>
                  <a:cubicBezTo>
                    <a:pt x="3563" y="31660"/>
                    <a:pt x="3525" y="31730"/>
                    <a:pt x="3488" y="31799"/>
                  </a:cubicBezTo>
                  <a:cubicBezTo>
                    <a:pt x="3481" y="31730"/>
                    <a:pt x="3476" y="31660"/>
                    <a:pt x="3476" y="31589"/>
                  </a:cubicBezTo>
                  <a:cubicBezTo>
                    <a:pt x="3089" y="31950"/>
                    <a:pt x="3208" y="32390"/>
                    <a:pt x="3245" y="32821"/>
                  </a:cubicBezTo>
                  <a:cubicBezTo>
                    <a:pt x="3208" y="32906"/>
                    <a:pt x="3143" y="32987"/>
                    <a:pt x="3015" y="33062"/>
                  </a:cubicBezTo>
                  <a:cubicBezTo>
                    <a:pt x="2901" y="33121"/>
                    <a:pt x="2789" y="33185"/>
                    <a:pt x="2714" y="33292"/>
                  </a:cubicBezTo>
                  <a:cubicBezTo>
                    <a:pt x="2579" y="33481"/>
                    <a:pt x="2504" y="33669"/>
                    <a:pt x="2456" y="33867"/>
                  </a:cubicBezTo>
                  <a:cubicBezTo>
                    <a:pt x="1812" y="35189"/>
                    <a:pt x="1800" y="36694"/>
                    <a:pt x="1435" y="38090"/>
                  </a:cubicBezTo>
                  <a:cubicBezTo>
                    <a:pt x="882" y="40185"/>
                    <a:pt x="441" y="42318"/>
                    <a:pt x="65" y="44457"/>
                  </a:cubicBezTo>
                  <a:cubicBezTo>
                    <a:pt x="0" y="44822"/>
                    <a:pt x="307" y="45880"/>
                    <a:pt x="307" y="45880"/>
                  </a:cubicBezTo>
                  <a:cubicBezTo>
                    <a:pt x="307" y="45880"/>
                    <a:pt x="774" y="45880"/>
                    <a:pt x="1264" y="45972"/>
                  </a:cubicBezTo>
                  <a:cubicBezTo>
                    <a:pt x="5770" y="46830"/>
                    <a:pt x="10277" y="47695"/>
                    <a:pt x="14780" y="48576"/>
                  </a:cubicBezTo>
                  <a:cubicBezTo>
                    <a:pt x="14812" y="48608"/>
                    <a:pt x="14844" y="48641"/>
                    <a:pt x="14871" y="48679"/>
                  </a:cubicBezTo>
                  <a:cubicBezTo>
                    <a:pt x="14909" y="48652"/>
                    <a:pt x="14946" y="48635"/>
                    <a:pt x="14989" y="48615"/>
                  </a:cubicBezTo>
                  <a:cubicBezTo>
                    <a:pt x="17825" y="49173"/>
                    <a:pt x="20668" y="49731"/>
                    <a:pt x="23498" y="50301"/>
                  </a:cubicBezTo>
                  <a:cubicBezTo>
                    <a:pt x="24626" y="50527"/>
                    <a:pt x="25873" y="50408"/>
                    <a:pt x="26850" y="51209"/>
                  </a:cubicBezTo>
                  <a:lnTo>
                    <a:pt x="26850" y="51214"/>
                  </a:lnTo>
                  <a:lnTo>
                    <a:pt x="26883" y="51214"/>
                  </a:lnTo>
                  <a:cubicBezTo>
                    <a:pt x="26910" y="51214"/>
                    <a:pt x="26937" y="51219"/>
                    <a:pt x="26964" y="51219"/>
                  </a:cubicBezTo>
                  <a:cubicBezTo>
                    <a:pt x="27358" y="51265"/>
                    <a:pt x="27744" y="51436"/>
                    <a:pt x="28141" y="51436"/>
                  </a:cubicBezTo>
                  <a:cubicBezTo>
                    <a:pt x="28301" y="51436"/>
                    <a:pt x="28464" y="51408"/>
                    <a:pt x="28630" y="51333"/>
                  </a:cubicBezTo>
                  <a:cubicBezTo>
                    <a:pt x="28867" y="51416"/>
                    <a:pt x="29065" y="51455"/>
                    <a:pt x="29234" y="51455"/>
                  </a:cubicBezTo>
                  <a:cubicBezTo>
                    <a:pt x="29348" y="51455"/>
                    <a:pt x="29448" y="51437"/>
                    <a:pt x="29537" y="51402"/>
                  </a:cubicBezTo>
                  <a:cubicBezTo>
                    <a:pt x="29558" y="51429"/>
                    <a:pt x="29580" y="51456"/>
                    <a:pt x="29602" y="51483"/>
                  </a:cubicBezTo>
                  <a:cubicBezTo>
                    <a:pt x="29612" y="51445"/>
                    <a:pt x="29617" y="51402"/>
                    <a:pt x="29629" y="51360"/>
                  </a:cubicBezTo>
                  <a:cubicBezTo>
                    <a:pt x="29913" y="51187"/>
                    <a:pt x="30048" y="50790"/>
                    <a:pt x="30118" y="50226"/>
                  </a:cubicBezTo>
                  <a:cubicBezTo>
                    <a:pt x="30773" y="45181"/>
                    <a:pt x="31498" y="40148"/>
                    <a:pt x="32180" y="35109"/>
                  </a:cubicBezTo>
                  <a:cubicBezTo>
                    <a:pt x="32213" y="34877"/>
                    <a:pt x="32148" y="34631"/>
                    <a:pt x="32104" y="34383"/>
                  </a:cubicBezTo>
                  <a:cubicBezTo>
                    <a:pt x="32131" y="34212"/>
                    <a:pt x="32153" y="34034"/>
                    <a:pt x="32180" y="33862"/>
                  </a:cubicBezTo>
                  <a:cubicBezTo>
                    <a:pt x="31987" y="33594"/>
                    <a:pt x="31745" y="33223"/>
                    <a:pt x="31476" y="32949"/>
                  </a:cubicBezTo>
                  <a:cubicBezTo>
                    <a:pt x="31417" y="32702"/>
                    <a:pt x="31337" y="32541"/>
                    <a:pt x="31229" y="32466"/>
                  </a:cubicBezTo>
                  <a:cubicBezTo>
                    <a:pt x="31170" y="32449"/>
                    <a:pt x="31112" y="32434"/>
                    <a:pt x="31052" y="32422"/>
                  </a:cubicBezTo>
                  <a:cubicBezTo>
                    <a:pt x="30950" y="32439"/>
                    <a:pt x="30837" y="32503"/>
                    <a:pt x="30703" y="32627"/>
                  </a:cubicBezTo>
                  <a:cubicBezTo>
                    <a:pt x="30574" y="32670"/>
                    <a:pt x="30440" y="32772"/>
                    <a:pt x="30311" y="32955"/>
                  </a:cubicBezTo>
                  <a:cubicBezTo>
                    <a:pt x="30034" y="33343"/>
                    <a:pt x="29660" y="33459"/>
                    <a:pt x="29252" y="33459"/>
                  </a:cubicBezTo>
                  <a:cubicBezTo>
                    <a:pt x="29011" y="33459"/>
                    <a:pt x="28758" y="33418"/>
                    <a:pt x="28506" y="33368"/>
                  </a:cubicBezTo>
                  <a:cubicBezTo>
                    <a:pt x="28266" y="33180"/>
                    <a:pt x="28007" y="33132"/>
                    <a:pt x="27741" y="33132"/>
                  </a:cubicBezTo>
                  <a:cubicBezTo>
                    <a:pt x="27462" y="33132"/>
                    <a:pt x="27175" y="33185"/>
                    <a:pt x="26896" y="33185"/>
                  </a:cubicBezTo>
                  <a:cubicBezTo>
                    <a:pt x="26850" y="33185"/>
                    <a:pt x="26805" y="33184"/>
                    <a:pt x="26760" y="33180"/>
                  </a:cubicBezTo>
                  <a:lnTo>
                    <a:pt x="26760" y="33180"/>
                  </a:lnTo>
                  <a:cubicBezTo>
                    <a:pt x="26781" y="33201"/>
                    <a:pt x="26803" y="33218"/>
                    <a:pt x="26830" y="33233"/>
                  </a:cubicBezTo>
                  <a:lnTo>
                    <a:pt x="26792" y="33233"/>
                  </a:lnTo>
                  <a:cubicBezTo>
                    <a:pt x="26711" y="33240"/>
                    <a:pt x="26625" y="33240"/>
                    <a:pt x="26545" y="33240"/>
                  </a:cubicBezTo>
                  <a:cubicBezTo>
                    <a:pt x="26572" y="33223"/>
                    <a:pt x="26599" y="33212"/>
                    <a:pt x="26620" y="33196"/>
                  </a:cubicBezTo>
                  <a:lnTo>
                    <a:pt x="26620" y="33196"/>
                  </a:lnTo>
                  <a:cubicBezTo>
                    <a:pt x="26530" y="33215"/>
                    <a:pt x="26439" y="33223"/>
                    <a:pt x="26346" y="33223"/>
                  </a:cubicBezTo>
                  <a:cubicBezTo>
                    <a:pt x="25908" y="33223"/>
                    <a:pt x="25429" y="33046"/>
                    <a:pt x="24950" y="33046"/>
                  </a:cubicBezTo>
                  <a:cubicBezTo>
                    <a:pt x="24632" y="33046"/>
                    <a:pt x="24314" y="33124"/>
                    <a:pt x="24009" y="33384"/>
                  </a:cubicBezTo>
                  <a:cubicBezTo>
                    <a:pt x="23930" y="33393"/>
                    <a:pt x="23853" y="33398"/>
                    <a:pt x="23775" y="33398"/>
                  </a:cubicBezTo>
                  <a:cubicBezTo>
                    <a:pt x="23481" y="33398"/>
                    <a:pt x="23192" y="33323"/>
                    <a:pt x="22908" y="33094"/>
                  </a:cubicBezTo>
                  <a:cubicBezTo>
                    <a:pt x="22354" y="32648"/>
                    <a:pt x="22027" y="31906"/>
                    <a:pt x="21764" y="31267"/>
                  </a:cubicBezTo>
                  <a:cubicBezTo>
                    <a:pt x="21291" y="30106"/>
                    <a:pt x="20979" y="28829"/>
                    <a:pt x="20979" y="27577"/>
                  </a:cubicBezTo>
                  <a:cubicBezTo>
                    <a:pt x="20974" y="26406"/>
                    <a:pt x="21189" y="24762"/>
                    <a:pt x="20190" y="23907"/>
                  </a:cubicBezTo>
                  <a:cubicBezTo>
                    <a:pt x="20168" y="23892"/>
                    <a:pt x="20141" y="23880"/>
                    <a:pt x="20120" y="23865"/>
                  </a:cubicBezTo>
                  <a:cubicBezTo>
                    <a:pt x="20217" y="23853"/>
                    <a:pt x="20237" y="23763"/>
                    <a:pt x="20195" y="23687"/>
                  </a:cubicBezTo>
                  <a:cubicBezTo>
                    <a:pt x="20152" y="23607"/>
                    <a:pt x="19996" y="23585"/>
                    <a:pt x="19873" y="23526"/>
                  </a:cubicBezTo>
                  <a:cubicBezTo>
                    <a:pt x="19798" y="23607"/>
                    <a:pt x="19738" y="23666"/>
                    <a:pt x="19679" y="23731"/>
                  </a:cubicBezTo>
                  <a:cubicBezTo>
                    <a:pt x="19669" y="23731"/>
                    <a:pt x="19659" y="23730"/>
                    <a:pt x="19649" y="23730"/>
                  </a:cubicBezTo>
                  <a:cubicBezTo>
                    <a:pt x="19405" y="23730"/>
                    <a:pt x="19149" y="23803"/>
                    <a:pt x="18927" y="23865"/>
                  </a:cubicBezTo>
                  <a:cubicBezTo>
                    <a:pt x="18671" y="23940"/>
                    <a:pt x="18401" y="24013"/>
                    <a:pt x="18139" y="24013"/>
                  </a:cubicBezTo>
                  <a:cubicBezTo>
                    <a:pt x="17900" y="24013"/>
                    <a:pt x="17668" y="23953"/>
                    <a:pt x="17460" y="23778"/>
                  </a:cubicBezTo>
                  <a:cubicBezTo>
                    <a:pt x="17423" y="23746"/>
                    <a:pt x="17391" y="23714"/>
                    <a:pt x="17363" y="23682"/>
                  </a:cubicBezTo>
                  <a:lnTo>
                    <a:pt x="17363" y="23037"/>
                  </a:lnTo>
                  <a:cubicBezTo>
                    <a:pt x="17547" y="22742"/>
                    <a:pt x="17911" y="22484"/>
                    <a:pt x="18132" y="22371"/>
                  </a:cubicBezTo>
                  <a:cubicBezTo>
                    <a:pt x="18271" y="22301"/>
                    <a:pt x="18325" y="22151"/>
                    <a:pt x="18325" y="22006"/>
                  </a:cubicBezTo>
                  <a:lnTo>
                    <a:pt x="18325" y="21968"/>
                  </a:lnTo>
                  <a:cubicBezTo>
                    <a:pt x="18347" y="22011"/>
                    <a:pt x="18368" y="22048"/>
                    <a:pt x="18395" y="22092"/>
                  </a:cubicBezTo>
                  <a:cubicBezTo>
                    <a:pt x="18363" y="22022"/>
                    <a:pt x="18341" y="21958"/>
                    <a:pt x="18325" y="21887"/>
                  </a:cubicBezTo>
                  <a:cubicBezTo>
                    <a:pt x="18336" y="21485"/>
                    <a:pt x="18400" y="21088"/>
                    <a:pt x="18492" y="20694"/>
                  </a:cubicBezTo>
                  <a:cubicBezTo>
                    <a:pt x="18648" y="20012"/>
                    <a:pt x="18960" y="19357"/>
                    <a:pt x="19147" y="18675"/>
                  </a:cubicBezTo>
                  <a:cubicBezTo>
                    <a:pt x="19297" y="18594"/>
                    <a:pt x="19287" y="18438"/>
                    <a:pt x="19250" y="18267"/>
                  </a:cubicBezTo>
                  <a:cubicBezTo>
                    <a:pt x="19270" y="18148"/>
                    <a:pt x="19287" y="18036"/>
                    <a:pt x="19297" y="17917"/>
                  </a:cubicBezTo>
                  <a:cubicBezTo>
                    <a:pt x="19308" y="17800"/>
                    <a:pt x="19308" y="17697"/>
                    <a:pt x="19297" y="17595"/>
                  </a:cubicBezTo>
                  <a:lnTo>
                    <a:pt x="19297" y="17595"/>
                  </a:lnTo>
                  <a:cubicBezTo>
                    <a:pt x="19346" y="17746"/>
                    <a:pt x="19346" y="17934"/>
                    <a:pt x="19270" y="18170"/>
                  </a:cubicBezTo>
                  <a:cubicBezTo>
                    <a:pt x="19384" y="18105"/>
                    <a:pt x="19475" y="18041"/>
                    <a:pt x="19545" y="17977"/>
                  </a:cubicBezTo>
                  <a:cubicBezTo>
                    <a:pt x="19577" y="17659"/>
                    <a:pt x="19540" y="17374"/>
                    <a:pt x="19432" y="17106"/>
                  </a:cubicBezTo>
                  <a:cubicBezTo>
                    <a:pt x="19335" y="17037"/>
                    <a:pt x="19228" y="16967"/>
                    <a:pt x="19114" y="16908"/>
                  </a:cubicBezTo>
                  <a:cubicBezTo>
                    <a:pt x="19077" y="16886"/>
                    <a:pt x="19040" y="16865"/>
                    <a:pt x="18997" y="16843"/>
                  </a:cubicBezTo>
                  <a:cubicBezTo>
                    <a:pt x="18755" y="16536"/>
                    <a:pt x="18395" y="16300"/>
                    <a:pt x="18035" y="16043"/>
                  </a:cubicBezTo>
                  <a:cubicBezTo>
                    <a:pt x="17750" y="15854"/>
                    <a:pt x="17594" y="15737"/>
                    <a:pt x="17492" y="15581"/>
                  </a:cubicBezTo>
                  <a:cubicBezTo>
                    <a:pt x="17036" y="15054"/>
                    <a:pt x="16885" y="14324"/>
                    <a:pt x="16644" y="13674"/>
                  </a:cubicBezTo>
                  <a:cubicBezTo>
                    <a:pt x="16375" y="12943"/>
                    <a:pt x="15913" y="12465"/>
                    <a:pt x="15333" y="11966"/>
                  </a:cubicBezTo>
                  <a:cubicBezTo>
                    <a:pt x="15182" y="11830"/>
                    <a:pt x="15038" y="11696"/>
                    <a:pt x="14903" y="11552"/>
                  </a:cubicBezTo>
                  <a:cubicBezTo>
                    <a:pt x="14844" y="11369"/>
                    <a:pt x="14731" y="11218"/>
                    <a:pt x="14570" y="11101"/>
                  </a:cubicBezTo>
                  <a:cubicBezTo>
                    <a:pt x="14559" y="11084"/>
                    <a:pt x="14549" y="11068"/>
                    <a:pt x="14537" y="11057"/>
                  </a:cubicBezTo>
                  <a:cubicBezTo>
                    <a:pt x="14286" y="10622"/>
                    <a:pt x="14344" y="10181"/>
                    <a:pt x="14398" y="9725"/>
                  </a:cubicBezTo>
                  <a:cubicBezTo>
                    <a:pt x="14742" y="9397"/>
                    <a:pt x="14812" y="9070"/>
                    <a:pt x="14371" y="8748"/>
                  </a:cubicBezTo>
                  <a:cubicBezTo>
                    <a:pt x="14259" y="8252"/>
                    <a:pt x="14022" y="7775"/>
                    <a:pt x="13850" y="7302"/>
                  </a:cubicBezTo>
                  <a:cubicBezTo>
                    <a:pt x="13597" y="5282"/>
                    <a:pt x="14312" y="3310"/>
                    <a:pt x="14517" y="1312"/>
                  </a:cubicBezTo>
                  <a:lnTo>
                    <a:pt x="14517" y="1297"/>
                  </a:lnTo>
                  <a:cubicBezTo>
                    <a:pt x="13441" y="1076"/>
                    <a:pt x="12389" y="801"/>
                    <a:pt x="11378" y="431"/>
                  </a:cubicBezTo>
                  <a:cubicBezTo>
                    <a:pt x="10981" y="286"/>
                    <a:pt x="10595" y="141"/>
                    <a:pt x="1020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54"/>
            <p:cNvSpPr/>
            <p:nvPr/>
          </p:nvSpPr>
          <p:spPr>
            <a:xfrm>
              <a:off x="4070525" y="3109475"/>
              <a:ext cx="679450" cy="624050"/>
            </a:xfrm>
            <a:custGeom>
              <a:avLst/>
              <a:gdLst/>
              <a:ahLst/>
              <a:cxnLst/>
              <a:rect l="l" t="t" r="r" b="b"/>
              <a:pathLst>
                <a:path w="27178" h="24962" extrusionOk="0">
                  <a:moveTo>
                    <a:pt x="24223" y="0"/>
                  </a:moveTo>
                  <a:cubicBezTo>
                    <a:pt x="21204" y="80"/>
                    <a:pt x="18169" y="28"/>
                    <a:pt x="15172" y="323"/>
                  </a:cubicBezTo>
                  <a:cubicBezTo>
                    <a:pt x="14015" y="435"/>
                    <a:pt x="12862" y="449"/>
                    <a:pt x="11711" y="449"/>
                  </a:cubicBezTo>
                  <a:cubicBezTo>
                    <a:pt x="11329" y="449"/>
                    <a:pt x="10948" y="448"/>
                    <a:pt x="10568" y="448"/>
                  </a:cubicBezTo>
                  <a:cubicBezTo>
                    <a:pt x="9896" y="448"/>
                    <a:pt x="9224" y="452"/>
                    <a:pt x="8552" y="479"/>
                  </a:cubicBezTo>
                  <a:cubicBezTo>
                    <a:pt x="7469" y="522"/>
                    <a:pt x="6384" y="535"/>
                    <a:pt x="5295" y="535"/>
                  </a:cubicBezTo>
                  <a:cubicBezTo>
                    <a:pt x="3668" y="535"/>
                    <a:pt x="2031" y="506"/>
                    <a:pt x="370" y="506"/>
                  </a:cubicBezTo>
                  <a:cubicBezTo>
                    <a:pt x="376" y="623"/>
                    <a:pt x="387" y="737"/>
                    <a:pt x="397" y="849"/>
                  </a:cubicBezTo>
                  <a:cubicBezTo>
                    <a:pt x="273" y="796"/>
                    <a:pt x="161" y="725"/>
                    <a:pt x="64" y="623"/>
                  </a:cubicBezTo>
                  <a:cubicBezTo>
                    <a:pt x="37" y="603"/>
                    <a:pt x="22" y="575"/>
                    <a:pt x="0" y="554"/>
                  </a:cubicBezTo>
                  <a:lnTo>
                    <a:pt x="0" y="554"/>
                  </a:lnTo>
                  <a:cubicBezTo>
                    <a:pt x="27" y="1010"/>
                    <a:pt x="64" y="1466"/>
                    <a:pt x="129" y="1924"/>
                  </a:cubicBezTo>
                  <a:cubicBezTo>
                    <a:pt x="129" y="1940"/>
                    <a:pt x="129" y="1950"/>
                    <a:pt x="134" y="1967"/>
                  </a:cubicBezTo>
                  <a:cubicBezTo>
                    <a:pt x="156" y="2123"/>
                    <a:pt x="177" y="2279"/>
                    <a:pt x="204" y="2440"/>
                  </a:cubicBezTo>
                  <a:cubicBezTo>
                    <a:pt x="290" y="3181"/>
                    <a:pt x="306" y="3928"/>
                    <a:pt x="441" y="4669"/>
                  </a:cubicBezTo>
                  <a:cubicBezTo>
                    <a:pt x="585" y="5480"/>
                    <a:pt x="854" y="6281"/>
                    <a:pt x="967" y="7102"/>
                  </a:cubicBezTo>
                  <a:lnTo>
                    <a:pt x="945" y="7102"/>
                  </a:lnTo>
                  <a:cubicBezTo>
                    <a:pt x="1096" y="9928"/>
                    <a:pt x="1096" y="12748"/>
                    <a:pt x="821" y="15569"/>
                  </a:cubicBezTo>
                  <a:cubicBezTo>
                    <a:pt x="821" y="15730"/>
                    <a:pt x="816" y="15891"/>
                    <a:pt x="811" y="16053"/>
                  </a:cubicBezTo>
                  <a:cubicBezTo>
                    <a:pt x="816" y="16122"/>
                    <a:pt x="811" y="16192"/>
                    <a:pt x="811" y="16256"/>
                  </a:cubicBezTo>
                  <a:cubicBezTo>
                    <a:pt x="806" y="16429"/>
                    <a:pt x="801" y="16606"/>
                    <a:pt x="796" y="16777"/>
                  </a:cubicBezTo>
                  <a:cubicBezTo>
                    <a:pt x="796" y="17702"/>
                    <a:pt x="774" y="18626"/>
                    <a:pt x="789" y="19549"/>
                  </a:cubicBezTo>
                  <a:cubicBezTo>
                    <a:pt x="796" y="19819"/>
                    <a:pt x="725" y="19963"/>
                    <a:pt x="575" y="20012"/>
                  </a:cubicBezTo>
                  <a:cubicBezTo>
                    <a:pt x="558" y="20007"/>
                    <a:pt x="543" y="19995"/>
                    <a:pt x="526" y="19990"/>
                  </a:cubicBezTo>
                  <a:lnTo>
                    <a:pt x="526" y="19990"/>
                  </a:lnTo>
                  <a:cubicBezTo>
                    <a:pt x="526" y="20033"/>
                    <a:pt x="531" y="20071"/>
                    <a:pt x="538" y="20104"/>
                  </a:cubicBezTo>
                  <a:lnTo>
                    <a:pt x="543" y="20168"/>
                  </a:lnTo>
                  <a:cubicBezTo>
                    <a:pt x="553" y="20297"/>
                    <a:pt x="612" y="20404"/>
                    <a:pt x="699" y="20490"/>
                  </a:cubicBezTo>
                  <a:cubicBezTo>
                    <a:pt x="723" y="20493"/>
                    <a:pt x="745" y="20494"/>
                    <a:pt x="768" y="20494"/>
                  </a:cubicBezTo>
                  <a:cubicBezTo>
                    <a:pt x="791" y="20494"/>
                    <a:pt x="814" y="20493"/>
                    <a:pt x="838" y="20490"/>
                  </a:cubicBezTo>
                  <a:cubicBezTo>
                    <a:pt x="924" y="20474"/>
                    <a:pt x="977" y="20447"/>
                    <a:pt x="1010" y="20409"/>
                  </a:cubicBezTo>
                  <a:cubicBezTo>
                    <a:pt x="1949" y="20441"/>
                    <a:pt x="2938" y="20619"/>
                    <a:pt x="3664" y="21237"/>
                  </a:cubicBezTo>
                  <a:cubicBezTo>
                    <a:pt x="3729" y="21425"/>
                    <a:pt x="3782" y="21644"/>
                    <a:pt x="3739" y="21827"/>
                  </a:cubicBezTo>
                  <a:cubicBezTo>
                    <a:pt x="3648" y="22209"/>
                    <a:pt x="3717" y="22623"/>
                    <a:pt x="3717" y="23025"/>
                  </a:cubicBezTo>
                  <a:cubicBezTo>
                    <a:pt x="3717" y="23456"/>
                    <a:pt x="3690" y="24396"/>
                    <a:pt x="3690" y="24830"/>
                  </a:cubicBezTo>
                  <a:cubicBezTo>
                    <a:pt x="3746" y="24934"/>
                    <a:pt x="3871" y="24962"/>
                    <a:pt x="3987" y="24962"/>
                  </a:cubicBezTo>
                  <a:cubicBezTo>
                    <a:pt x="4118" y="24962"/>
                    <a:pt x="4238" y="24927"/>
                    <a:pt x="4238" y="24927"/>
                  </a:cubicBezTo>
                  <a:lnTo>
                    <a:pt x="4314" y="24847"/>
                  </a:lnTo>
                  <a:cubicBezTo>
                    <a:pt x="4314" y="24847"/>
                    <a:pt x="4573" y="24781"/>
                    <a:pt x="4795" y="24781"/>
                  </a:cubicBezTo>
                  <a:cubicBezTo>
                    <a:pt x="4812" y="24781"/>
                    <a:pt x="4829" y="24782"/>
                    <a:pt x="4845" y="24783"/>
                  </a:cubicBezTo>
                  <a:cubicBezTo>
                    <a:pt x="5284" y="24804"/>
                    <a:pt x="5722" y="24811"/>
                    <a:pt x="6160" y="24811"/>
                  </a:cubicBezTo>
                  <a:cubicBezTo>
                    <a:pt x="6781" y="24811"/>
                    <a:pt x="7401" y="24798"/>
                    <a:pt x="8021" y="24798"/>
                  </a:cubicBezTo>
                  <a:cubicBezTo>
                    <a:pt x="8294" y="24803"/>
                    <a:pt x="8569" y="24815"/>
                    <a:pt x="8842" y="24820"/>
                  </a:cubicBezTo>
                  <a:cubicBezTo>
                    <a:pt x="9321" y="24771"/>
                    <a:pt x="9841" y="24745"/>
                    <a:pt x="10444" y="24745"/>
                  </a:cubicBezTo>
                  <a:cubicBezTo>
                    <a:pt x="10964" y="24745"/>
                    <a:pt x="11502" y="24761"/>
                    <a:pt x="12018" y="24783"/>
                  </a:cubicBezTo>
                  <a:cubicBezTo>
                    <a:pt x="12109" y="24783"/>
                    <a:pt x="12200" y="24788"/>
                    <a:pt x="12291" y="24788"/>
                  </a:cubicBezTo>
                  <a:cubicBezTo>
                    <a:pt x="12581" y="24761"/>
                    <a:pt x="12877" y="24734"/>
                    <a:pt x="13167" y="24686"/>
                  </a:cubicBezTo>
                  <a:cubicBezTo>
                    <a:pt x="14451" y="24642"/>
                    <a:pt x="15735" y="24584"/>
                    <a:pt x="17019" y="24562"/>
                  </a:cubicBezTo>
                  <a:cubicBezTo>
                    <a:pt x="17617" y="24552"/>
                    <a:pt x="18293" y="24437"/>
                    <a:pt x="18896" y="24437"/>
                  </a:cubicBezTo>
                  <a:cubicBezTo>
                    <a:pt x="19301" y="24437"/>
                    <a:pt x="19673" y="24489"/>
                    <a:pt x="19968" y="24659"/>
                  </a:cubicBezTo>
                  <a:cubicBezTo>
                    <a:pt x="20012" y="24637"/>
                    <a:pt x="20059" y="24621"/>
                    <a:pt x="20103" y="24594"/>
                  </a:cubicBezTo>
                  <a:cubicBezTo>
                    <a:pt x="20065" y="24396"/>
                    <a:pt x="20044" y="24197"/>
                    <a:pt x="20027" y="23992"/>
                  </a:cubicBezTo>
                  <a:cubicBezTo>
                    <a:pt x="20302" y="23746"/>
                    <a:pt x="20463" y="23359"/>
                    <a:pt x="20511" y="22784"/>
                  </a:cubicBezTo>
                  <a:cubicBezTo>
                    <a:pt x="20533" y="22569"/>
                    <a:pt x="20522" y="22353"/>
                    <a:pt x="20522" y="22139"/>
                  </a:cubicBezTo>
                  <a:cubicBezTo>
                    <a:pt x="19990" y="21961"/>
                    <a:pt x="20054" y="21483"/>
                    <a:pt x="19985" y="21064"/>
                  </a:cubicBezTo>
                  <a:cubicBezTo>
                    <a:pt x="18911" y="20028"/>
                    <a:pt x="19898" y="19663"/>
                    <a:pt x="20463" y="19157"/>
                  </a:cubicBezTo>
                  <a:cubicBezTo>
                    <a:pt x="20554" y="19033"/>
                    <a:pt x="20651" y="18911"/>
                    <a:pt x="20753" y="18787"/>
                  </a:cubicBezTo>
                  <a:cubicBezTo>
                    <a:pt x="20640" y="18599"/>
                    <a:pt x="20592" y="18421"/>
                    <a:pt x="20580" y="18255"/>
                  </a:cubicBezTo>
                  <a:cubicBezTo>
                    <a:pt x="20575" y="18126"/>
                    <a:pt x="20592" y="18002"/>
                    <a:pt x="20629" y="17885"/>
                  </a:cubicBezTo>
                  <a:cubicBezTo>
                    <a:pt x="20780" y="17337"/>
                    <a:pt x="21284" y="16864"/>
                    <a:pt x="21333" y="16288"/>
                  </a:cubicBezTo>
                  <a:cubicBezTo>
                    <a:pt x="21532" y="15472"/>
                    <a:pt x="21579" y="14559"/>
                    <a:pt x="22670" y="14371"/>
                  </a:cubicBezTo>
                  <a:cubicBezTo>
                    <a:pt x="22843" y="14198"/>
                    <a:pt x="23020" y="14027"/>
                    <a:pt x="23191" y="13856"/>
                  </a:cubicBezTo>
                  <a:cubicBezTo>
                    <a:pt x="23352" y="13045"/>
                    <a:pt x="22869" y="12088"/>
                    <a:pt x="23734" y="11443"/>
                  </a:cubicBezTo>
                  <a:cubicBezTo>
                    <a:pt x="24036" y="10997"/>
                    <a:pt x="24395" y="10573"/>
                    <a:pt x="24701" y="10127"/>
                  </a:cubicBezTo>
                  <a:cubicBezTo>
                    <a:pt x="24874" y="10052"/>
                    <a:pt x="25050" y="9993"/>
                    <a:pt x="25228" y="9944"/>
                  </a:cubicBezTo>
                  <a:cubicBezTo>
                    <a:pt x="25147" y="9832"/>
                    <a:pt x="25088" y="9703"/>
                    <a:pt x="25045" y="9557"/>
                  </a:cubicBezTo>
                  <a:cubicBezTo>
                    <a:pt x="25110" y="9434"/>
                    <a:pt x="25169" y="9311"/>
                    <a:pt x="25217" y="9182"/>
                  </a:cubicBezTo>
                  <a:cubicBezTo>
                    <a:pt x="25298" y="8639"/>
                    <a:pt x="25308" y="8101"/>
                    <a:pt x="25233" y="7543"/>
                  </a:cubicBezTo>
                  <a:cubicBezTo>
                    <a:pt x="25184" y="7188"/>
                    <a:pt x="25157" y="6920"/>
                    <a:pt x="25395" y="6635"/>
                  </a:cubicBezTo>
                  <a:cubicBezTo>
                    <a:pt x="25658" y="6318"/>
                    <a:pt x="25985" y="6184"/>
                    <a:pt x="26184" y="5775"/>
                  </a:cubicBezTo>
                  <a:cubicBezTo>
                    <a:pt x="26313" y="5507"/>
                    <a:pt x="26431" y="5227"/>
                    <a:pt x="26570" y="4964"/>
                  </a:cubicBezTo>
                  <a:cubicBezTo>
                    <a:pt x="26828" y="4481"/>
                    <a:pt x="27054" y="4013"/>
                    <a:pt x="27178" y="3504"/>
                  </a:cubicBezTo>
                  <a:cubicBezTo>
                    <a:pt x="27135" y="3385"/>
                    <a:pt x="27071" y="3310"/>
                    <a:pt x="26979" y="3256"/>
                  </a:cubicBezTo>
                  <a:cubicBezTo>
                    <a:pt x="26984" y="3219"/>
                    <a:pt x="26995" y="3175"/>
                    <a:pt x="27001" y="3137"/>
                  </a:cubicBezTo>
                  <a:lnTo>
                    <a:pt x="27001" y="3137"/>
                  </a:lnTo>
                  <a:cubicBezTo>
                    <a:pt x="26962" y="3164"/>
                    <a:pt x="26920" y="3186"/>
                    <a:pt x="26877" y="3213"/>
                  </a:cubicBezTo>
                  <a:cubicBezTo>
                    <a:pt x="26797" y="3188"/>
                    <a:pt x="26706" y="3177"/>
                    <a:pt x="26604" y="3177"/>
                  </a:cubicBezTo>
                  <a:cubicBezTo>
                    <a:pt x="26487" y="3177"/>
                    <a:pt x="26355" y="3192"/>
                    <a:pt x="26211" y="3219"/>
                  </a:cubicBezTo>
                  <a:cubicBezTo>
                    <a:pt x="25576" y="3331"/>
                    <a:pt x="24932" y="3363"/>
                    <a:pt x="24287" y="3407"/>
                  </a:cubicBezTo>
                  <a:cubicBezTo>
                    <a:pt x="24068" y="3315"/>
                    <a:pt x="23858" y="3192"/>
                    <a:pt x="23675" y="3041"/>
                  </a:cubicBezTo>
                  <a:cubicBezTo>
                    <a:pt x="23605" y="2981"/>
                    <a:pt x="23552" y="2901"/>
                    <a:pt x="23520" y="2820"/>
                  </a:cubicBezTo>
                  <a:cubicBezTo>
                    <a:pt x="23557" y="2684"/>
                    <a:pt x="23636" y="2592"/>
                    <a:pt x="23804" y="2592"/>
                  </a:cubicBezTo>
                  <a:cubicBezTo>
                    <a:pt x="23854" y="2592"/>
                    <a:pt x="23911" y="2600"/>
                    <a:pt x="23976" y="2616"/>
                  </a:cubicBezTo>
                  <a:cubicBezTo>
                    <a:pt x="23902" y="2401"/>
                    <a:pt x="23980" y="2339"/>
                    <a:pt x="24121" y="2339"/>
                  </a:cubicBezTo>
                  <a:cubicBezTo>
                    <a:pt x="24163" y="2339"/>
                    <a:pt x="24211" y="2345"/>
                    <a:pt x="24261" y="2353"/>
                  </a:cubicBezTo>
                  <a:cubicBezTo>
                    <a:pt x="24341" y="1902"/>
                    <a:pt x="24718" y="1746"/>
                    <a:pt x="25061" y="1563"/>
                  </a:cubicBezTo>
                  <a:cubicBezTo>
                    <a:pt x="25179" y="1086"/>
                    <a:pt x="24911" y="682"/>
                    <a:pt x="24798" y="253"/>
                  </a:cubicBezTo>
                  <a:cubicBezTo>
                    <a:pt x="24604" y="156"/>
                    <a:pt x="24411" y="0"/>
                    <a:pt x="2422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54"/>
            <p:cNvSpPr/>
            <p:nvPr/>
          </p:nvSpPr>
          <p:spPr>
            <a:xfrm>
              <a:off x="4696650" y="2976750"/>
              <a:ext cx="1106175" cy="382425"/>
            </a:xfrm>
            <a:custGeom>
              <a:avLst/>
              <a:gdLst/>
              <a:ahLst/>
              <a:cxnLst/>
              <a:rect l="l" t="t" r="r" b="b"/>
              <a:pathLst>
                <a:path w="44247" h="15297" extrusionOk="0">
                  <a:moveTo>
                    <a:pt x="43640" y="1"/>
                  </a:moveTo>
                  <a:cubicBezTo>
                    <a:pt x="43406" y="1"/>
                    <a:pt x="43127" y="160"/>
                    <a:pt x="42908" y="168"/>
                  </a:cubicBezTo>
                  <a:cubicBezTo>
                    <a:pt x="40791" y="264"/>
                    <a:pt x="38707" y="587"/>
                    <a:pt x="36617" y="921"/>
                  </a:cubicBezTo>
                  <a:cubicBezTo>
                    <a:pt x="36542" y="872"/>
                    <a:pt x="36466" y="812"/>
                    <a:pt x="36402" y="737"/>
                  </a:cubicBezTo>
                  <a:cubicBezTo>
                    <a:pt x="36069" y="877"/>
                    <a:pt x="35730" y="1006"/>
                    <a:pt x="35387" y="1119"/>
                  </a:cubicBezTo>
                  <a:cubicBezTo>
                    <a:pt x="33989" y="1340"/>
                    <a:pt x="32593" y="1548"/>
                    <a:pt x="31185" y="1683"/>
                  </a:cubicBezTo>
                  <a:cubicBezTo>
                    <a:pt x="27919" y="1995"/>
                    <a:pt x="24653" y="2269"/>
                    <a:pt x="21381" y="2564"/>
                  </a:cubicBezTo>
                  <a:cubicBezTo>
                    <a:pt x="20054" y="2666"/>
                    <a:pt x="18728" y="2768"/>
                    <a:pt x="17401" y="2870"/>
                  </a:cubicBezTo>
                  <a:cubicBezTo>
                    <a:pt x="15901" y="3252"/>
                    <a:pt x="14359" y="3198"/>
                    <a:pt x="12845" y="3365"/>
                  </a:cubicBezTo>
                  <a:cubicBezTo>
                    <a:pt x="12648" y="3275"/>
                    <a:pt x="12471" y="3239"/>
                    <a:pt x="12305" y="3239"/>
                  </a:cubicBezTo>
                  <a:cubicBezTo>
                    <a:pt x="12280" y="3239"/>
                    <a:pt x="12256" y="3240"/>
                    <a:pt x="12232" y="3241"/>
                  </a:cubicBezTo>
                  <a:cubicBezTo>
                    <a:pt x="11674" y="3279"/>
                    <a:pt x="11239" y="3730"/>
                    <a:pt x="10756" y="4010"/>
                  </a:cubicBezTo>
                  <a:lnTo>
                    <a:pt x="10749" y="4010"/>
                  </a:lnTo>
                  <a:cubicBezTo>
                    <a:pt x="10541" y="4399"/>
                    <a:pt x="10242" y="4474"/>
                    <a:pt x="9922" y="4474"/>
                  </a:cubicBezTo>
                  <a:cubicBezTo>
                    <a:pt x="9723" y="4474"/>
                    <a:pt x="9516" y="4445"/>
                    <a:pt x="9318" y="4445"/>
                  </a:cubicBezTo>
                  <a:cubicBezTo>
                    <a:pt x="9242" y="4445"/>
                    <a:pt x="9167" y="4449"/>
                    <a:pt x="9095" y="4461"/>
                  </a:cubicBezTo>
                  <a:cubicBezTo>
                    <a:pt x="7409" y="4729"/>
                    <a:pt x="5656" y="4584"/>
                    <a:pt x="3992" y="5046"/>
                  </a:cubicBezTo>
                  <a:cubicBezTo>
                    <a:pt x="3928" y="5009"/>
                    <a:pt x="3858" y="4960"/>
                    <a:pt x="3799" y="4896"/>
                  </a:cubicBezTo>
                  <a:cubicBezTo>
                    <a:pt x="3787" y="4960"/>
                    <a:pt x="3782" y="5035"/>
                    <a:pt x="3777" y="5111"/>
                  </a:cubicBezTo>
                  <a:cubicBezTo>
                    <a:pt x="3600" y="5164"/>
                    <a:pt x="3422" y="5223"/>
                    <a:pt x="3251" y="5293"/>
                  </a:cubicBezTo>
                  <a:cubicBezTo>
                    <a:pt x="3229" y="5508"/>
                    <a:pt x="3213" y="5723"/>
                    <a:pt x="2981" y="5825"/>
                  </a:cubicBezTo>
                  <a:cubicBezTo>
                    <a:pt x="2879" y="6427"/>
                    <a:pt x="2788" y="7028"/>
                    <a:pt x="2676" y="7625"/>
                  </a:cubicBezTo>
                  <a:cubicBezTo>
                    <a:pt x="2665" y="7684"/>
                    <a:pt x="2643" y="7749"/>
                    <a:pt x="2633" y="7807"/>
                  </a:cubicBezTo>
                  <a:cubicBezTo>
                    <a:pt x="2450" y="8065"/>
                    <a:pt x="2219" y="8280"/>
                    <a:pt x="1956" y="8446"/>
                  </a:cubicBezTo>
                  <a:cubicBezTo>
                    <a:pt x="1950" y="8484"/>
                    <a:pt x="1939" y="8528"/>
                    <a:pt x="1934" y="8565"/>
                  </a:cubicBezTo>
                  <a:cubicBezTo>
                    <a:pt x="2026" y="8619"/>
                    <a:pt x="2090" y="8694"/>
                    <a:pt x="2133" y="8813"/>
                  </a:cubicBezTo>
                  <a:cubicBezTo>
                    <a:pt x="2009" y="9322"/>
                    <a:pt x="1783" y="9790"/>
                    <a:pt x="1525" y="10273"/>
                  </a:cubicBezTo>
                  <a:cubicBezTo>
                    <a:pt x="1386" y="10536"/>
                    <a:pt x="1268" y="10816"/>
                    <a:pt x="1139" y="11084"/>
                  </a:cubicBezTo>
                  <a:cubicBezTo>
                    <a:pt x="940" y="11493"/>
                    <a:pt x="613" y="11627"/>
                    <a:pt x="350" y="11944"/>
                  </a:cubicBezTo>
                  <a:cubicBezTo>
                    <a:pt x="112" y="12229"/>
                    <a:pt x="139" y="12497"/>
                    <a:pt x="188" y="12852"/>
                  </a:cubicBezTo>
                  <a:cubicBezTo>
                    <a:pt x="263" y="13410"/>
                    <a:pt x="253" y="13948"/>
                    <a:pt x="172" y="14491"/>
                  </a:cubicBezTo>
                  <a:cubicBezTo>
                    <a:pt x="124" y="14620"/>
                    <a:pt x="65" y="14743"/>
                    <a:pt x="0" y="14866"/>
                  </a:cubicBezTo>
                  <a:cubicBezTo>
                    <a:pt x="43" y="15012"/>
                    <a:pt x="102" y="15141"/>
                    <a:pt x="183" y="15253"/>
                  </a:cubicBezTo>
                  <a:cubicBezTo>
                    <a:pt x="397" y="15188"/>
                    <a:pt x="618" y="15146"/>
                    <a:pt x="833" y="15113"/>
                  </a:cubicBezTo>
                  <a:cubicBezTo>
                    <a:pt x="1106" y="15251"/>
                    <a:pt x="1438" y="15296"/>
                    <a:pt x="1796" y="15296"/>
                  </a:cubicBezTo>
                  <a:cubicBezTo>
                    <a:pt x="2345" y="15296"/>
                    <a:pt x="2952" y="15190"/>
                    <a:pt x="3492" y="15151"/>
                  </a:cubicBezTo>
                  <a:cubicBezTo>
                    <a:pt x="6146" y="14963"/>
                    <a:pt x="8795" y="14769"/>
                    <a:pt x="11443" y="14560"/>
                  </a:cubicBezTo>
                  <a:cubicBezTo>
                    <a:pt x="11497" y="14598"/>
                    <a:pt x="11555" y="14630"/>
                    <a:pt x="11604" y="14673"/>
                  </a:cubicBezTo>
                  <a:cubicBezTo>
                    <a:pt x="11658" y="14625"/>
                    <a:pt x="11711" y="14576"/>
                    <a:pt x="11781" y="14538"/>
                  </a:cubicBezTo>
                  <a:cubicBezTo>
                    <a:pt x="16305" y="14179"/>
                    <a:pt x="20823" y="13782"/>
                    <a:pt x="25336" y="13276"/>
                  </a:cubicBezTo>
                  <a:cubicBezTo>
                    <a:pt x="25427" y="13314"/>
                    <a:pt x="25519" y="13351"/>
                    <a:pt x="25588" y="13405"/>
                  </a:cubicBezTo>
                  <a:cubicBezTo>
                    <a:pt x="25648" y="13335"/>
                    <a:pt x="25706" y="13281"/>
                    <a:pt x="25776" y="13228"/>
                  </a:cubicBezTo>
                  <a:cubicBezTo>
                    <a:pt x="27076" y="13083"/>
                    <a:pt x="28376" y="12927"/>
                    <a:pt x="29677" y="12760"/>
                  </a:cubicBezTo>
                  <a:cubicBezTo>
                    <a:pt x="30074" y="12713"/>
                    <a:pt x="30359" y="12589"/>
                    <a:pt x="30590" y="12423"/>
                  </a:cubicBezTo>
                  <a:cubicBezTo>
                    <a:pt x="30751" y="12401"/>
                    <a:pt x="30907" y="12379"/>
                    <a:pt x="31068" y="12358"/>
                  </a:cubicBezTo>
                  <a:cubicBezTo>
                    <a:pt x="31014" y="12277"/>
                    <a:pt x="30971" y="12180"/>
                    <a:pt x="30934" y="12078"/>
                  </a:cubicBezTo>
                  <a:cubicBezTo>
                    <a:pt x="31100" y="11868"/>
                    <a:pt x="31234" y="11617"/>
                    <a:pt x="31373" y="11352"/>
                  </a:cubicBezTo>
                  <a:cubicBezTo>
                    <a:pt x="31599" y="11218"/>
                    <a:pt x="31777" y="11004"/>
                    <a:pt x="31986" y="10843"/>
                  </a:cubicBezTo>
                  <a:cubicBezTo>
                    <a:pt x="31991" y="10843"/>
                    <a:pt x="31991" y="10837"/>
                    <a:pt x="31997" y="10837"/>
                  </a:cubicBezTo>
                  <a:cubicBezTo>
                    <a:pt x="32013" y="10826"/>
                    <a:pt x="32023" y="10816"/>
                    <a:pt x="32040" y="10811"/>
                  </a:cubicBezTo>
                  <a:cubicBezTo>
                    <a:pt x="32072" y="10789"/>
                    <a:pt x="32099" y="10767"/>
                    <a:pt x="32137" y="10752"/>
                  </a:cubicBezTo>
                  <a:cubicBezTo>
                    <a:pt x="32164" y="10735"/>
                    <a:pt x="32196" y="10725"/>
                    <a:pt x="32223" y="10708"/>
                  </a:cubicBezTo>
                  <a:cubicBezTo>
                    <a:pt x="32244" y="10703"/>
                    <a:pt x="32266" y="10692"/>
                    <a:pt x="32288" y="10687"/>
                  </a:cubicBezTo>
                  <a:cubicBezTo>
                    <a:pt x="32340" y="10670"/>
                    <a:pt x="32395" y="10660"/>
                    <a:pt x="32454" y="10655"/>
                  </a:cubicBezTo>
                  <a:cubicBezTo>
                    <a:pt x="32464" y="10569"/>
                    <a:pt x="32475" y="10482"/>
                    <a:pt x="32486" y="10392"/>
                  </a:cubicBezTo>
                  <a:cubicBezTo>
                    <a:pt x="32432" y="10102"/>
                    <a:pt x="32164" y="9780"/>
                    <a:pt x="32588" y="9542"/>
                  </a:cubicBezTo>
                  <a:cubicBezTo>
                    <a:pt x="32620" y="8677"/>
                    <a:pt x="33367" y="8565"/>
                    <a:pt x="33947" y="8317"/>
                  </a:cubicBezTo>
                  <a:cubicBezTo>
                    <a:pt x="34549" y="8060"/>
                    <a:pt x="35189" y="7878"/>
                    <a:pt x="35806" y="7668"/>
                  </a:cubicBezTo>
                  <a:cubicBezTo>
                    <a:pt x="35891" y="7581"/>
                    <a:pt x="35972" y="7501"/>
                    <a:pt x="36059" y="7415"/>
                  </a:cubicBezTo>
                  <a:lnTo>
                    <a:pt x="36052" y="7415"/>
                  </a:lnTo>
                  <a:cubicBezTo>
                    <a:pt x="36157" y="7249"/>
                    <a:pt x="36273" y="7105"/>
                    <a:pt x="36459" y="7105"/>
                  </a:cubicBezTo>
                  <a:cubicBezTo>
                    <a:pt x="36502" y="7105"/>
                    <a:pt x="36549" y="7113"/>
                    <a:pt x="36600" y="7130"/>
                  </a:cubicBezTo>
                  <a:cubicBezTo>
                    <a:pt x="36786" y="6727"/>
                    <a:pt x="37106" y="6592"/>
                    <a:pt x="37496" y="6592"/>
                  </a:cubicBezTo>
                  <a:cubicBezTo>
                    <a:pt x="37548" y="6592"/>
                    <a:pt x="37600" y="6594"/>
                    <a:pt x="37654" y="6599"/>
                  </a:cubicBezTo>
                  <a:cubicBezTo>
                    <a:pt x="37584" y="6120"/>
                    <a:pt x="37928" y="5857"/>
                    <a:pt x="38191" y="5551"/>
                  </a:cubicBezTo>
                  <a:cubicBezTo>
                    <a:pt x="38255" y="5321"/>
                    <a:pt x="38400" y="5246"/>
                    <a:pt x="38582" y="5246"/>
                  </a:cubicBezTo>
                  <a:cubicBezTo>
                    <a:pt x="38631" y="5246"/>
                    <a:pt x="38682" y="5252"/>
                    <a:pt x="38734" y="5260"/>
                  </a:cubicBezTo>
                  <a:cubicBezTo>
                    <a:pt x="38970" y="4246"/>
                    <a:pt x="40039" y="4665"/>
                    <a:pt x="40597" y="4208"/>
                  </a:cubicBezTo>
                  <a:cubicBezTo>
                    <a:pt x="40683" y="4030"/>
                    <a:pt x="40784" y="3885"/>
                    <a:pt x="40961" y="3885"/>
                  </a:cubicBezTo>
                  <a:cubicBezTo>
                    <a:pt x="41008" y="3885"/>
                    <a:pt x="41061" y="3895"/>
                    <a:pt x="41119" y="3918"/>
                  </a:cubicBezTo>
                  <a:cubicBezTo>
                    <a:pt x="41055" y="3671"/>
                    <a:pt x="41254" y="3693"/>
                    <a:pt x="41403" y="3666"/>
                  </a:cubicBezTo>
                  <a:cubicBezTo>
                    <a:pt x="41720" y="3187"/>
                    <a:pt x="42397" y="3591"/>
                    <a:pt x="42731" y="3150"/>
                  </a:cubicBezTo>
                  <a:cubicBezTo>
                    <a:pt x="42747" y="2929"/>
                    <a:pt x="42741" y="2699"/>
                    <a:pt x="42999" y="2602"/>
                  </a:cubicBezTo>
                  <a:cubicBezTo>
                    <a:pt x="43010" y="2381"/>
                    <a:pt x="43010" y="2156"/>
                    <a:pt x="43273" y="2064"/>
                  </a:cubicBezTo>
                  <a:cubicBezTo>
                    <a:pt x="43349" y="1962"/>
                    <a:pt x="43402" y="1823"/>
                    <a:pt x="43498" y="1791"/>
                  </a:cubicBezTo>
                  <a:cubicBezTo>
                    <a:pt x="44246" y="1521"/>
                    <a:pt x="44187" y="894"/>
                    <a:pt x="44031" y="361"/>
                  </a:cubicBezTo>
                  <a:cubicBezTo>
                    <a:pt x="43993" y="222"/>
                    <a:pt x="43939" y="135"/>
                    <a:pt x="43875" y="83"/>
                  </a:cubicBezTo>
                  <a:cubicBezTo>
                    <a:pt x="43806" y="23"/>
                    <a:pt x="43726" y="1"/>
                    <a:pt x="436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54"/>
            <p:cNvSpPr/>
            <p:nvPr/>
          </p:nvSpPr>
          <p:spPr>
            <a:xfrm>
              <a:off x="1957075" y="1520175"/>
              <a:ext cx="952250" cy="780950"/>
            </a:xfrm>
            <a:custGeom>
              <a:avLst/>
              <a:gdLst/>
              <a:ahLst/>
              <a:cxnLst/>
              <a:rect l="l" t="t" r="r" b="b"/>
              <a:pathLst>
                <a:path w="38090" h="31238" extrusionOk="0">
                  <a:moveTo>
                    <a:pt x="4618" y="1"/>
                  </a:moveTo>
                  <a:cubicBezTo>
                    <a:pt x="4004" y="1"/>
                    <a:pt x="3742" y="329"/>
                    <a:pt x="3675" y="986"/>
                  </a:cubicBezTo>
                  <a:cubicBezTo>
                    <a:pt x="3606" y="1658"/>
                    <a:pt x="3655" y="2357"/>
                    <a:pt x="3283" y="2952"/>
                  </a:cubicBezTo>
                  <a:cubicBezTo>
                    <a:pt x="3256" y="2920"/>
                    <a:pt x="3236" y="2883"/>
                    <a:pt x="3208" y="2845"/>
                  </a:cubicBezTo>
                  <a:cubicBezTo>
                    <a:pt x="3181" y="3017"/>
                    <a:pt x="3159" y="3195"/>
                    <a:pt x="3132" y="3366"/>
                  </a:cubicBezTo>
                  <a:cubicBezTo>
                    <a:pt x="3176" y="3614"/>
                    <a:pt x="3241" y="3860"/>
                    <a:pt x="3208" y="4092"/>
                  </a:cubicBezTo>
                  <a:cubicBezTo>
                    <a:pt x="2526" y="9131"/>
                    <a:pt x="1801" y="14164"/>
                    <a:pt x="1146" y="19209"/>
                  </a:cubicBezTo>
                  <a:cubicBezTo>
                    <a:pt x="1076" y="19773"/>
                    <a:pt x="941" y="20170"/>
                    <a:pt x="657" y="20343"/>
                  </a:cubicBezTo>
                  <a:cubicBezTo>
                    <a:pt x="645" y="20385"/>
                    <a:pt x="640" y="20428"/>
                    <a:pt x="630" y="20466"/>
                  </a:cubicBezTo>
                  <a:cubicBezTo>
                    <a:pt x="839" y="20757"/>
                    <a:pt x="947" y="21062"/>
                    <a:pt x="984" y="21374"/>
                  </a:cubicBezTo>
                  <a:cubicBezTo>
                    <a:pt x="630" y="23013"/>
                    <a:pt x="238" y="24650"/>
                    <a:pt x="17" y="26316"/>
                  </a:cubicBezTo>
                  <a:cubicBezTo>
                    <a:pt x="12" y="26326"/>
                    <a:pt x="12" y="26343"/>
                    <a:pt x="6" y="26354"/>
                  </a:cubicBezTo>
                  <a:cubicBezTo>
                    <a:pt x="1" y="26601"/>
                    <a:pt x="77" y="26832"/>
                    <a:pt x="382" y="26978"/>
                  </a:cubicBezTo>
                  <a:cubicBezTo>
                    <a:pt x="640" y="27100"/>
                    <a:pt x="908" y="27181"/>
                    <a:pt x="1188" y="27224"/>
                  </a:cubicBezTo>
                  <a:cubicBezTo>
                    <a:pt x="1661" y="27293"/>
                    <a:pt x="2150" y="27300"/>
                    <a:pt x="2623" y="27385"/>
                  </a:cubicBezTo>
                  <a:cubicBezTo>
                    <a:pt x="2849" y="27429"/>
                    <a:pt x="3074" y="27477"/>
                    <a:pt x="3300" y="27526"/>
                  </a:cubicBezTo>
                  <a:cubicBezTo>
                    <a:pt x="5266" y="27836"/>
                    <a:pt x="7232" y="28153"/>
                    <a:pt x="9204" y="28454"/>
                  </a:cubicBezTo>
                  <a:cubicBezTo>
                    <a:pt x="9328" y="28476"/>
                    <a:pt x="9457" y="28493"/>
                    <a:pt x="9585" y="28508"/>
                  </a:cubicBezTo>
                  <a:cubicBezTo>
                    <a:pt x="9665" y="28572"/>
                    <a:pt x="9747" y="28642"/>
                    <a:pt x="9811" y="28728"/>
                  </a:cubicBezTo>
                  <a:cubicBezTo>
                    <a:pt x="9864" y="28674"/>
                    <a:pt x="9928" y="28621"/>
                    <a:pt x="9993" y="28578"/>
                  </a:cubicBezTo>
                  <a:cubicBezTo>
                    <a:pt x="10005" y="28572"/>
                    <a:pt x="10010" y="28567"/>
                    <a:pt x="10020" y="28562"/>
                  </a:cubicBezTo>
                  <a:cubicBezTo>
                    <a:pt x="10514" y="28621"/>
                    <a:pt x="11014" y="28669"/>
                    <a:pt x="11508" y="28723"/>
                  </a:cubicBezTo>
                  <a:cubicBezTo>
                    <a:pt x="11525" y="28723"/>
                    <a:pt x="11542" y="28723"/>
                    <a:pt x="11559" y="28723"/>
                  </a:cubicBezTo>
                  <a:cubicBezTo>
                    <a:pt x="12030" y="28723"/>
                    <a:pt x="12492" y="28791"/>
                    <a:pt x="12953" y="28868"/>
                  </a:cubicBezTo>
                  <a:cubicBezTo>
                    <a:pt x="15505" y="29158"/>
                    <a:pt x="18063" y="29448"/>
                    <a:pt x="20614" y="29738"/>
                  </a:cubicBezTo>
                  <a:lnTo>
                    <a:pt x="20957" y="29792"/>
                  </a:lnTo>
                  <a:cubicBezTo>
                    <a:pt x="22350" y="30023"/>
                    <a:pt x="23784" y="30259"/>
                    <a:pt x="25202" y="30367"/>
                  </a:cubicBezTo>
                  <a:cubicBezTo>
                    <a:pt x="25390" y="30383"/>
                    <a:pt x="25578" y="30388"/>
                    <a:pt x="25767" y="30399"/>
                  </a:cubicBezTo>
                  <a:lnTo>
                    <a:pt x="25767" y="30405"/>
                  </a:lnTo>
                  <a:cubicBezTo>
                    <a:pt x="26255" y="30459"/>
                    <a:pt x="26749" y="30512"/>
                    <a:pt x="27238" y="30571"/>
                  </a:cubicBezTo>
                  <a:cubicBezTo>
                    <a:pt x="27227" y="30549"/>
                    <a:pt x="27211" y="30534"/>
                    <a:pt x="27200" y="30512"/>
                  </a:cubicBezTo>
                  <a:lnTo>
                    <a:pt x="27200" y="30512"/>
                  </a:lnTo>
                  <a:cubicBezTo>
                    <a:pt x="28758" y="30668"/>
                    <a:pt x="30322" y="30791"/>
                    <a:pt x="31874" y="30985"/>
                  </a:cubicBezTo>
                  <a:cubicBezTo>
                    <a:pt x="32900" y="31065"/>
                    <a:pt x="33927" y="31151"/>
                    <a:pt x="34953" y="31232"/>
                  </a:cubicBezTo>
                  <a:cubicBezTo>
                    <a:pt x="35017" y="31216"/>
                    <a:pt x="35075" y="31188"/>
                    <a:pt x="35130" y="31161"/>
                  </a:cubicBezTo>
                  <a:cubicBezTo>
                    <a:pt x="35372" y="31188"/>
                    <a:pt x="35608" y="31210"/>
                    <a:pt x="35849" y="31237"/>
                  </a:cubicBezTo>
                  <a:cubicBezTo>
                    <a:pt x="35898" y="31168"/>
                    <a:pt x="35941" y="31097"/>
                    <a:pt x="35978" y="31017"/>
                  </a:cubicBezTo>
                  <a:cubicBezTo>
                    <a:pt x="35968" y="30904"/>
                    <a:pt x="35963" y="30775"/>
                    <a:pt x="35978" y="30613"/>
                  </a:cubicBezTo>
                  <a:cubicBezTo>
                    <a:pt x="36333" y="26720"/>
                    <a:pt x="36667" y="22819"/>
                    <a:pt x="36919" y="18919"/>
                  </a:cubicBezTo>
                  <a:cubicBezTo>
                    <a:pt x="36951" y="18462"/>
                    <a:pt x="37048" y="18204"/>
                    <a:pt x="37230" y="18064"/>
                  </a:cubicBezTo>
                  <a:cubicBezTo>
                    <a:pt x="37242" y="17908"/>
                    <a:pt x="37252" y="17747"/>
                    <a:pt x="37262" y="17591"/>
                  </a:cubicBezTo>
                  <a:cubicBezTo>
                    <a:pt x="37267" y="17559"/>
                    <a:pt x="37267" y="17522"/>
                    <a:pt x="37274" y="17484"/>
                  </a:cubicBezTo>
                  <a:cubicBezTo>
                    <a:pt x="37069" y="17323"/>
                    <a:pt x="37037" y="17023"/>
                    <a:pt x="37080" y="16522"/>
                  </a:cubicBezTo>
                  <a:cubicBezTo>
                    <a:pt x="37450" y="12627"/>
                    <a:pt x="37719" y="8722"/>
                    <a:pt x="38047" y="4822"/>
                  </a:cubicBezTo>
                  <a:cubicBezTo>
                    <a:pt x="38058" y="4666"/>
                    <a:pt x="38073" y="4511"/>
                    <a:pt x="38090" y="4355"/>
                  </a:cubicBezTo>
                  <a:cubicBezTo>
                    <a:pt x="37983" y="4113"/>
                    <a:pt x="37815" y="3946"/>
                    <a:pt x="37601" y="3834"/>
                  </a:cubicBezTo>
                  <a:cubicBezTo>
                    <a:pt x="37569" y="3817"/>
                    <a:pt x="37542" y="3807"/>
                    <a:pt x="37510" y="3790"/>
                  </a:cubicBezTo>
                  <a:cubicBezTo>
                    <a:pt x="37424" y="3823"/>
                    <a:pt x="37321" y="3836"/>
                    <a:pt x="37201" y="3836"/>
                  </a:cubicBezTo>
                  <a:cubicBezTo>
                    <a:pt x="37101" y="3836"/>
                    <a:pt x="36989" y="3827"/>
                    <a:pt x="36865" y="3812"/>
                  </a:cubicBezTo>
                  <a:cubicBezTo>
                    <a:pt x="34356" y="3490"/>
                    <a:pt x="31837" y="3242"/>
                    <a:pt x="29328" y="2947"/>
                  </a:cubicBezTo>
                  <a:cubicBezTo>
                    <a:pt x="25186" y="2464"/>
                    <a:pt x="21049" y="1958"/>
                    <a:pt x="16913" y="1464"/>
                  </a:cubicBezTo>
                  <a:cubicBezTo>
                    <a:pt x="12905" y="986"/>
                    <a:pt x="8897" y="525"/>
                    <a:pt x="4890" y="19"/>
                  </a:cubicBezTo>
                  <a:cubicBezTo>
                    <a:pt x="4792" y="7"/>
                    <a:pt x="4702" y="1"/>
                    <a:pt x="461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54"/>
            <p:cNvSpPr/>
            <p:nvPr/>
          </p:nvSpPr>
          <p:spPr>
            <a:xfrm>
              <a:off x="1949300" y="2186000"/>
              <a:ext cx="30375" cy="20850"/>
            </a:xfrm>
            <a:custGeom>
              <a:avLst/>
              <a:gdLst/>
              <a:ahLst/>
              <a:cxnLst/>
              <a:rect l="l" t="t" r="r" b="b"/>
              <a:pathLst>
                <a:path w="1215" h="834" extrusionOk="0">
                  <a:moveTo>
                    <a:pt x="70" y="0"/>
                  </a:moveTo>
                  <a:cubicBezTo>
                    <a:pt x="43" y="22"/>
                    <a:pt x="22" y="43"/>
                    <a:pt x="1" y="70"/>
                  </a:cubicBezTo>
                  <a:cubicBezTo>
                    <a:pt x="33" y="129"/>
                    <a:pt x="70" y="183"/>
                    <a:pt x="108" y="236"/>
                  </a:cubicBezTo>
                  <a:cubicBezTo>
                    <a:pt x="118" y="253"/>
                    <a:pt x="130" y="268"/>
                    <a:pt x="145" y="280"/>
                  </a:cubicBezTo>
                  <a:cubicBezTo>
                    <a:pt x="172" y="317"/>
                    <a:pt x="199" y="350"/>
                    <a:pt x="227" y="382"/>
                  </a:cubicBezTo>
                  <a:cubicBezTo>
                    <a:pt x="242" y="392"/>
                    <a:pt x="252" y="409"/>
                    <a:pt x="269" y="425"/>
                  </a:cubicBezTo>
                  <a:cubicBezTo>
                    <a:pt x="301" y="452"/>
                    <a:pt x="334" y="479"/>
                    <a:pt x="366" y="506"/>
                  </a:cubicBezTo>
                  <a:cubicBezTo>
                    <a:pt x="376" y="516"/>
                    <a:pt x="388" y="526"/>
                    <a:pt x="398" y="532"/>
                  </a:cubicBezTo>
                  <a:cubicBezTo>
                    <a:pt x="446" y="570"/>
                    <a:pt x="490" y="596"/>
                    <a:pt x="537" y="623"/>
                  </a:cubicBezTo>
                  <a:cubicBezTo>
                    <a:pt x="542" y="628"/>
                    <a:pt x="549" y="628"/>
                    <a:pt x="549" y="635"/>
                  </a:cubicBezTo>
                  <a:cubicBezTo>
                    <a:pt x="591" y="655"/>
                    <a:pt x="639" y="677"/>
                    <a:pt x="683" y="699"/>
                  </a:cubicBezTo>
                  <a:cubicBezTo>
                    <a:pt x="698" y="704"/>
                    <a:pt x="715" y="709"/>
                    <a:pt x="725" y="715"/>
                  </a:cubicBezTo>
                  <a:cubicBezTo>
                    <a:pt x="763" y="731"/>
                    <a:pt x="807" y="742"/>
                    <a:pt x="844" y="752"/>
                  </a:cubicBezTo>
                  <a:cubicBezTo>
                    <a:pt x="854" y="757"/>
                    <a:pt x="871" y="764"/>
                    <a:pt x="881" y="769"/>
                  </a:cubicBezTo>
                  <a:cubicBezTo>
                    <a:pt x="929" y="779"/>
                    <a:pt x="978" y="789"/>
                    <a:pt x="1026" y="801"/>
                  </a:cubicBezTo>
                  <a:cubicBezTo>
                    <a:pt x="1032" y="801"/>
                    <a:pt x="1037" y="806"/>
                    <a:pt x="1043" y="806"/>
                  </a:cubicBezTo>
                  <a:cubicBezTo>
                    <a:pt x="1102" y="816"/>
                    <a:pt x="1155" y="828"/>
                    <a:pt x="1214" y="833"/>
                  </a:cubicBezTo>
                  <a:cubicBezTo>
                    <a:pt x="887" y="757"/>
                    <a:pt x="468" y="650"/>
                    <a:pt x="247" y="365"/>
                  </a:cubicBezTo>
                  <a:cubicBezTo>
                    <a:pt x="150" y="241"/>
                    <a:pt x="98" y="119"/>
                    <a:pt x="7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54"/>
            <p:cNvSpPr/>
            <p:nvPr/>
          </p:nvSpPr>
          <p:spPr>
            <a:xfrm>
              <a:off x="4961225" y="2145825"/>
              <a:ext cx="403350" cy="702700"/>
            </a:xfrm>
            <a:custGeom>
              <a:avLst/>
              <a:gdLst/>
              <a:ahLst/>
              <a:cxnLst/>
              <a:rect l="l" t="t" r="r" b="b"/>
              <a:pathLst>
                <a:path w="16134" h="28108" extrusionOk="0">
                  <a:moveTo>
                    <a:pt x="14108" y="1"/>
                  </a:moveTo>
                  <a:cubicBezTo>
                    <a:pt x="14076" y="1"/>
                    <a:pt x="7344" y="1"/>
                    <a:pt x="4384" y="866"/>
                  </a:cubicBezTo>
                  <a:cubicBezTo>
                    <a:pt x="4266" y="834"/>
                    <a:pt x="4163" y="764"/>
                    <a:pt x="4088" y="662"/>
                  </a:cubicBezTo>
                  <a:cubicBezTo>
                    <a:pt x="4041" y="591"/>
                    <a:pt x="4009" y="511"/>
                    <a:pt x="3992" y="425"/>
                  </a:cubicBezTo>
                  <a:cubicBezTo>
                    <a:pt x="3315" y="640"/>
                    <a:pt x="2643" y="920"/>
                    <a:pt x="1988" y="1285"/>
                  </a:cubicBezTo>
                  <a:cubicBezTo>
                    <a:pt x="1859" y="1355"/>
                    <a:pt x="1708" y="1404"/>
                    <a:pt x="1612" y="1404"/>
                  </a:cubicBezTo>
                  <a:lnTo>
                    <a:pt x="1579" y="1404"/>
                  </a:lnTo>
                  <a:cubicBezTo>
                    <a:pt x="1430" y="1377"/>
                    <a:pt x="1295" y="1360"/>
                    <a:pt x="1166" y="1360"/>
                  </a:cubicBezTo>
                  <a:cubicBezTo>
                    <a:pt x="897" y="1360"/>
                    <a:pt x="672" y="1424"/>
                    <a:pt x="495" y="1548"/>
                  </a:cubicBezTo>
                  <a:cubicBezTo>
                    <a:pt x="553" y="1741"/>
                    <a:pt x="607" y="1940"/>
                    <a:pt x="661" y="2145"/>
                  </a:cubicBezTo>
                  <a:cubicBezTo>
                    <a:pt x="560" y="2349"/>
                    <a:pt x="585" y="2661"/>
                    <a:pt x="612" y="3004"/>
                  </a:cubicBezTo>
                  <a:cubicBezTo>
                    <a:pt x="919" y="6856"/>
                    <a:pt x="1101" y="10724"/>
                    <a:pt x="1527" y="14560"/>
                  </a:cubicBezTo>
                  <a:cubicBezTo>
                    <a:pt x="1730" y="16413"/>
                    <a:pt x="1574" y="18255"/>
                    <a:pt x="1730" y="20092"/>
                  </a:cubicBezTo>
                  <a:cubicBezTo>
                    <a:pt x="2107" y="20769"/>
                    <a:pt x="2461" y="21446"/>
                    <a:pt x="2154" y="22199"/>
                  </a:cubicBezTo>
                  <a:lnTo>
                    <a:pt x="2154" y="22226"/>
                  </a:lnTo>
                  <a:cubicBezTo>
                    <a:pt x="2042" y="23005"/>
                    <a:pt x="1585" y="23928"/>
                    <a:pt x="1145" y="24573"/>
                  </a:cubicBezTo>
                  <a:cubicBezTo>
                    <a:pt x="823" y="25041"/>
                    <a:pt x="527" y="25217"/>
                    <a:pt x="231" y="25701"/>
                  </a:cubicBezTo>
                  <a:cubicBezTo>
                    <a:pt x="248" y="26335"/>
                    <a:pt x="0" y="27260"/>
                    <a:pt x="178" y="27877"/>
                  </a:cubicBezTo>
                  <a:cubicBezTo>
                    <a:pt x="181" y="27891"/>
                    <a:pt x="203" y="27897"/>
                    <a:pt x="240" y="27897"/>
                  </a:cubicBezTo>
                  <a:cubicBezTo>
                    <a:pt x="497" y="27897"/>
                    <a:pt x="1502" y="27617"/>
                    <a:pt x="2542" y="27617"/>
                  </a:cubicBezTo>
                  <a:cubicBezTo>
                    <a:pt x="3205" y="27617"/>
                    <a:pt x="3882" y="27730"/>
                    <a:pt x="4389" y="28103"/>
                  </a:cubicBezTo>
                  <a:cubicBezTo>
                    <a:pt x="4424" y="28106"/>
                    <a:pt x="4457" y="28108"/>
                    <a:pt x="4489" y="28108"/>
                  </a:cubicBezTo>
                  <a:cubicBezTo>
                    <a:pt x="5113" y="28108"/>
                    <a:pt x="4955" y="27469"/>
                    <a:pt x="5190" y="27141"/>
                  </a:cubicBezTo>
                  <a:cubicBezTo>
                    <a:pt x="5424" y="26817"/>
                    <a:pt x="5682" y="26513"/>
                    <a:pt x="5944" y="26513"/>
                  </a:cubicBezTo>
                  <a:cubicBezTo>
                    <a:pt x="6139" y="26513"/>
                    <a:pt x="6336" y="26680"/>
                    <a:pt x="6528" y="27131"/>
                  </a:cubicBezTo>
                  <a:cubicBezTo>
                    <a:pt x="6765" y="27257"/>
                    <a:pt x="6959" y="27310"/>
                    <a:pt x="7120" y="27310"/>
                  </a:cubicBezTo>
                  <a:cubicBezTo>
                    <a:pt x="7703" y="27310"/>
                    <a:pt x="7865" y="26617"/>
                    <a:pt x="8096" y="26142"/>
                  </a:cubicBezTo>
                  <a:cubicBezTo>
                    <a:pt x="8281" y="25767"/>
                    <a:pt x="8426" y="25516"/>
                    <a:pt x="8645" y="25516"/>
                  </a:cubicBezTo>
                  <a:cubicBezTo>
                    <a:pt x="8788" y="25516"/>
                    <a:pt x="8964" y="25625"/>
                    <a:pt x="9203" y="25879"/>
                  </a:cubicBezTo>
                  <a:cubicBezTo>
                    <a:pt x="9486" y="26177"/>
                    <a:pt x="9776" y="26306"/>
                    <a:pt x="10040" y="26306"/>
                  </a:cubicBezTo>
                  <a:cubicBezTo>
                    <a:pt x="10453" y="26306"/>
                    <a:pt x="10804" y="25992"/>
                    <a:pt x="10971" y="25514"/>
                  </a:cubicBezTo>
                  <a:cubicBezTo>
                    <a:pt x="11383" y="24326"/>
                    <a:pt x="12303" y="23568"/>
                    <a:pt x="12980" y="22607"/>
                  </a:cubicBezTo>
                  <a:cubicBezTo>
                    <a:pt x="13178" y="22323"/>
                    <a:pt x="13501" y="22113"/>
                    <a:pt x="13474" y="21710"/>
                  </a:cubicBezTo>
                  <a:cubicBezTo>
                    <a:pt x="13463" y="21592"/>
                    <a:pt x="13468" y="21490"/>
                    <a:pt x="13479" y="21404"/>
                  </a:cubicBezTo>
                  <a:cubicBezTo>
                    <a:pt x="13506" y="21232"/>
                    <a:pt x="13565" y="21119"/>
                    <a:pt x="13657" y="21044"/>
                  </a:cubicBezTo>
                  <a:cubicBezTo>
                    <a:pt x="13667" y="21034"/>
                    <a:pt x="13684" y="21027"/>
                    <a:pt x="13699" y="21017"/>
                  </a:cubicBezTo>
                  <a:cubicBezTo>
                    <a:pt x="13704" y="21012"/>
                    <a:pt x="13716" y="21006"/>
                    <a:pt x="13726" y="21001"/>
                  </a:cubicBezTo>
                  <a:cubicBezTo>
                    <a:pt x="13823" y="20950"/>
                    <a:pt x="13942" y="20933"/>
                    <a:pt x="14072" y="20933"/>
                  </a:cubicBezTo>
                  <a:cubicBezTo>
                    <a:pt x="14244" y="20933"/>
                    <a:pt x="14435" y="20963"/>
                    <a:pt x="14618" y="20985"/>
                  </a:cubicBezTo>
                  <a:cubicBezTo>
                    <a:pt x="14863" y="20777"/>
                    <a:pt x="15104" y="20563"/>
                    <a:pt x="15350" y="20354"/>
                  </a:cubicBezTo>
                  <a:lnTo>
                    <a:pt x="15350" y="20354"/>
                  </a:lnTo>
                  <a:cubicBezTo>
                    <a:pt x="15346" y="20363"/>
                    <a:pt x="15342" y="20373"/>
                    <a:pt x="15338" y="20382"/>
                  </a:cubicBezTo>
                  <a:cubicBezTo>
                    <a:pt x="15338" y="20382"/>
                    <a:pt x="15343" y="20377"/>
                    <a:pt x="15348" y="20367"/>
                  </a:cubicBezTo>
                  <a:lnTo>
                    <a:pt x="15355" y="20350"/>
                  </a:lnTo>
                  <a:lnTo>
                    <a:pt x="15355" y="20350"/>
                  </a:lnTo>
                  <a:cubicBezTo>
                    <a:pt x="15353" y="20351"/>
                    <a:pt x="15352" y="20353"/>
                    <a:pt x="15350" y="20354"/>
                  </a:cubicBezTo>
                  <a:lnTo>
                    <a:pt x="15350" y="20354"/>
                  </a:lnTo>
                  <a:cubicBezTo>
                    <a:pt x="15461" y="20113"/>
                    <a:pt x="15638" y="20063"/>
                    <a:pt x="15835" y="20063"/>
                  </a:cubicBezTo>
                  <a:cubicBezTo>
                    <a:pt x="15932" y="20063"/>
                    <a:pt x="16033" y="20075"/>
                    <a:pt x="16133" y="20082"/>
                  </a:cubicBezTo>
                  <a:cubicBezTo>
                    <a:pt x="16052" y="19427"/>
                    <a:pt x="15967" y="18771"/>
                    <a:pt x="15886" y="18116"/>
                  </a:cubicBezTo>
                  <a:cubicBezTo>
                    <a:pt x="15886" y="18111"/>
                    <a:pt x="15886" y="18111"/>
                    <a:pt x="15891" y="18111"/>
                  </a:cubicBezTo>
                  <a:cubicBezTo>
                    <a:pt x="15923" y="18046"/>
                    <a:pt x="15896" y="17842"/>
                    <a:pt x="15843" y="17788"/>
                  </a:cubicBezTo>
                  <a:cubicBezTo>
                    <a:pt x="15821" y="17622"/>
                    <a:pt x="15806" y="17456"/>
                    <a:pt x="15784" y="17283"/>
                  </a:cubicBezTo>
                  <a:cubicBezTo>
                    <a:pt x="15392" y="16053"/>
                    <a:pt x="15193" y="14860"/>
                    <a:pt x="15214" y="13534"/>
                  </a:cubicBezTo>
                  <a:cubicBezTo>
                    <a:pt x="15219" y="13008"/>
                    <a:pt x="15231" y="12480"/>
                    <a:pt x="15231" y="11954"/>
                  </a:cubicBezTo>
                  <a:cubicBezTo>
                    <a:pt x="15010" y="10003"/>
                    <a:pt x="14790" y="8059"/>
                    <a:pt x="14569" y="6115"/>
                  </a:cubicBezTo>
                  <a:cubicBezTo>
                    <a:pt x="14634" y="6103"/>
                    <a:pt x="14704" y="6098"/>
                    <a:pt x="14768" y="6088"/>
                  </a:cubicBezTo>
                  <a:cubicBezTo>
                    <a:pt x="14720" y="5523"/>
                    <a:pt x="14678" y="4954"/>
                    <a:pt x="14634" y="4385"/>
                  </a:cubicBezTo>
                  <a:cubicBezTo>
                    <a:pt x="14581" y="3611"/>
                    <a:pt x="14457" y="2842"/>
                    <a:pt x="14349" y="2074"/>
                  </a:cubicBezTo>
                  <a:cubicBezTo>
                    <a:pt x="14323" y="2096"/>
                    <a:pt x="14301" y="2123"/>
                    <a:pt x="14274" y="2155"/>
                  </a:cubicBezTo>
                  <a:cubicBezTo>
                    <a:pt x="13994" y="1484"/>
                    <a:pt x="14043" y="839"/>
                    <a:pt x="14016" y="205"/>
                  </a:cubicBezTo>
                  <a:cubicBezTo>
                    <a:pt x="14043" y="130"/>
                    <a:pt x="14070" y="60"/>
                    <a:pt x="1410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54"/>
            <p:cNvSpPr/>
            <p:nvPr/>
          </p:nvSpPr>
          <p:spPr>
            <a:xfrm>
              <a:off x="3919700" y="2407475"/>
              <a:ext cx="907900" cy="787175"/>
            </a:xfrm>
            <a:custGeom>
              <a:avLst/>
              <a:gdLst/>
              <a:ahLst/>
              <a:cxnLst/>
              <a:rect l="l" t="t" r="r" b="b"/>
              <a:pathLst>
                <a:path w="36316" h="31487" extrusionOk="0">
                  <a:moveTo>
                    <a:pt x="19715" y="1"/>
                  </a:moveTo>
                  <a:cubicBezTo>
                    <a:pt x="19612" y="1"/>
                    <a:pt x="19506" y="4"/>
                    <a:pt x="19399" y="11"/>
                  </a:cubicBezTo>
                  <a:cubicBezTo>
                    <a:pt x="18980" y="38"/>
                    <a:pt x="18561" y="48"/>
                    <a:pt x="18142" y="53"/>
                  </a:cubicBezTo>
                  <a:cubicBezTo>
                    <a:pt x="17723" y="60"/>
                    <a:pt x="17304" y="60"/>
                    <a:pt x="16885" y="70"/>
                  </a:cubicBezTo>
                  <a:cubicBezTo>
                    <a:pt x="13710" y="414"/>
                    <a:pt x="10519" y="397"/>
                    <a:pt x="7333" y="548"/>
                  </a:cubicBezTo>
                  <a:cubicBezTo>
                    <a:pt x="5292" y="645"/>
                    <a:pt x="3251" y="720"/>
                    <a:pt x="1208" y="806"/>
                  </a:cubicBezTo>
                  <a:cubicBezTo>
                    <a:pt x="1199" y="806"/>
                    <a:pt x="1189" y="807"/>
                    <a:pt x="1179" y="807"/>
                  </a:cubicBezTo>
                  <a:cubicBezTo>
                    <a:pt x="1024" y="807"/>
                    <a:pt x="832" y="768"/>
                    <a:pt x="668" y="768"/>
                  </a:cubicBezTo>
                  <a:cubicBezTo>
                    <a:pt x="515" y="768"/>
                    <a:pt x="386" y="802"/>
                    <a:pt x="333" y="930"/>
                  </a:cubicBezTo>
                  <a:lnTo>
                    <a:pt x="60" y="1064"/>
                  </a:lnTo>
                  <a:cubicBezTo>
                    <a:pt x="38" y="1069"/>
                    <a:pt x="21" y="1069"/>
                    <a:pt x="0" y="1074"/>
                  </a:cubicBezTo>
                  <a:cubicBezTo>
                    <a:pt x="43" y="1139"/>
                    <a:pt x="97" y="1198"/>
                    <a:pt x="167" y="1246"/>
                  </a:cubicBezTo>
                  <a:cubicBezTo>
                    <a:pt x="204" y="1327"/>
                    <a:pt x="241" y="1402"/>
                    <a:pt x="279" y="1478"/>
                  </a:cubicBezTo>
                  <a:cubicBezTo>
                    <a:pt x="323" y="1553"/>
                    <a:pt x="360" y="1627"/>
                    <a:pt x="403" y="1697"/>
                  </a:cubicBezTo>
                  <a:cubicBezTo>
                    <a:pt x="913" y="2847"/>
                    <a:pt x="913" y="4174"/>
                    <a:pt x="2235" y="5029"/>
                  </a:cubicBezTo>
                  <a:cubicBezTo>
                    <a:pt x="2369" y="5076"/>
                    <a:pt x="2482" y="5136"/>
                    <a:pt x="2579" y="5210"/>
                  </a:cubicBezTo>
                  <a:cubicBezTo>
                    <a:pt x="2676" y="5292"/>
                    <a:pt x="2761" y="5378"/>
                    <a:pt x="2832" y="5480"/>
                  </a:cubicBezTo>
                  <a:cubicBezTo>
                    <a:pt x="3196" y="6157"/>
                    <a:pt x="3385" y="7161"/>
                    <a:pt x="3750" y="8111"/>
                  </a:cubicBezTo>
                  <a:cubicBezTo>
                    <a:pt x="3792" y="8230"/>
                    <a:pt x="3841" y="8349"/>
                    <a:pt x="3895" y="8466"/>
                  </a:cubicBezTo>
                  <a:cubicBezTo>
                    <a:pt x="4233" y="9487"/>
                    <a:pt x="5560" y="10154"/>
                    <a:pt x="6023" y="11969"/>
                  </a:cubicBezTo>
                  <a:lnTo>
                    <a:pt x="6023" y="12393"/>
                  </a:lnTo>
                  <a:cubicBezTo>
                    <a:pt x="6006" y="16417"/>
                    <a:pt x="5996" y="20441"/>
                    <a:pt x="6033" y="24465"/>
                  </a:cubicBezTo>
                  <a:cubicBezTo>
                    <a:pt x="6033" y="24916"/>
                    <a:pt x="5941" y="25152"/>
                    <a:pt x="5738" y="25266"/>
                  </a:cubicBezTo>
                  <a:lnTo>
                    <a:pt x="5738" y="25733"/>
                  </a:lnTo>
                  <a:cubicBezTo>
                    <a:pt x="5969" y="25851"/>
                    <a:pt x="6048" y="26087"/>
                    <a:pt x="6028" y="26528"/>
                  </a:cubicBezTo>
                  <a:cubicBezTo>
                    <a:pt x="5990" y="27232"/>
                    <a:pt x="5996" y="27935"/>
                    <a:pt x="6033" y="28634"/>
                  </a:cubicBezTo>
                  <a:cubicBezTo>
                    <a:pt x="6055" y="28655"/>
                    <a:pt x="6070" y="28683"/>
                    <a:pt x="6097" y="28703"/>
                  </a:cubicBezTo>
                  <a:cubicBezTo>
                    <a:pt x="6194" y="28805"/>
                    <a:pt x="6313" y="28876"/>
                    <a:pt x="6430" y="28929"/>
                  </a:cubicBezTo>
                  <a:cubicBezTo>
                    <a:pt x="6420" y="28817"/>
                    <a:pt x="6409" y="28703"/>
                    <a:pt x="6403" y="28586"/>
                  </a:cubicBezTo>
                  <a:cubicBezTo>
                    <a:pt x="8064" y="28586"/>
                    <a:pt x="9701" y="28615"/>
                    <a:pt x="11328" y="28615"/>
                  </a:cubicBezTo>
                  <a:cubicBezTo>
                    <a:pt x="12417" y="28615"/>
                    <a:pt x="13502" y="28602"/>
                    <a:pt x="14585" y="28559"/>
                  </a:cubicBezTo>
                  <a:cubicBezTo>
                    <a:pt x="15257" y="28532"/>
                    <a:pt x="15929" y="28528"/>
                    <a:pt x="16601" y="28528"/>
                  </a:cubicBezTo>
                  <a:cubicBezTo>
                    <a:pt x="16981" y="28528"/>
                    <a:pt x="17362" y="28529"/>
                    <a:pt x="17744" y="28529"/>
                  </a:cubicBezTo>
                  <a:cubicBezTo>
                    <a:pt x="18895" y="28529"/>
                    <a:pt x="20048" y="28515"/>
                    <a:pt x="21205" y="28403"/>
                  </a:cubicBezTo>
                  <a:cubicBezTo>
                    <a:pt x="24202" y="28108"/>
                    <a:pt x="27237" y="28160"/>
                    <a:pt x="30256" y="28080"/>
                  </a:cubicBezTo>
                  <a:cubicBezTo>
                    <a:pt x="30444" y="28080"/>
                    <a:pt x="30637" y="28236"/>
                    <a:pt x="30831" y="28333"/>
                  </a:cubicBezTo>
                  <a:cubicBezTo>
                    <a:pt x="30944" y="28762"/>
                    <a:pt x="31212" y="29166"/>
                    <a:pt x="31094" y="29643"/>
                  </a:cubicBezTo>
                  <a:cubicBezTo>
                    <a:pt x="30751" y="29826"/>
                    <a:pt x="30374" y="29982"/>
                    <a:pt x="30294" y="30433"/>
                  </a:cubicBezTo>
                  <a:cubicBezTo>
                    <a:pt x="30244" y="30425"/>
                    <a:pt x="30196" y="30419"/>
                    <a:pt x="30154" y="30419"/>
                  </a:cubicBezTo>
                  <a:cubicBezTo>
                    <a:pt x="30013" y="30419"/>
                    <a:pt x="29935" y="30481"/>
                    <a:pt x="30009" y="30696"/>
                  </a:cubicBezTo>
                  <a:cubicBezTo>
                    <a:pt x="29944" y="30680"/>
                    <a:pt x="29887" y="30672"/>
                    <a:pt x="29837" y="30672"/>
                  </a:cubicBezTo>
                  <a:cubicBezTo>
                    <a:pt x="29669" y="30672"/>
                    <a:pt x="29590" y="30764"/>
                    <a:pt x="29553" y="30900"/>
                  </a:cubicBezTo>
                  <a:cubicBezTo>
                    <a:pt x="29585" y="30981"/>
                    <a:pt x="29638" y="31061"/>
                    <a:pt x="29708" y="31121"/>
                  </a:cubicBezTo>
                  <a:cubicBezTo>
                    <a:pt x="29891" y="31272"/>
                    <a:pt x="30101" y="31395"/>
                    <a:pt x="30320" y="31487"/>
                  </a:cubicBezTo>
                  <a:cubicBezTo>
                    <a:pt x="30965" y="31443"/>
                    <a:pt x="31609" y="31411"/>
                    <a:pt x="32244" y="31299"/>
                  </a:cubicBezTo>
                  <a:cubicBezTo>
                    <a:pt x="32388" y="31272"/>
                    <a:pt x="32520" y="31257"/>
                    <a:pt x="32637" y="31257"/>
                  </a:cubicBezTo>
                  <a:cubicBezTo>
                    <a:pt x="32739" y="31257"/>
                    <a:pt x="32830" y="31268"/>
                    <a:pt x="32910" y="31293"/>
                  </a:cubicBezTo>
                  <a:cubicBezTo>
                    <a:pt x="32953" y="31266"/>
                    <a:pt x="32995" y="31244"/>
                    <a:pt x="33034" y="31217"/>
                  </a:cubicBezTo>
                  <a:cubicBezTo>
                    <a:pt x="33297" y="31051"/>
                    <a:pt x="33528" y="30836"/>
                    <a:pt x="33711" y="30578"/>
                  </a:cubicBezTo>
                  <a:cubicBezTo>
                    <a:pt x="33721" y="30520"/>
                    <a:pt x="33743" y="30455"/>
                    <a:pt x="33754" y="30396"/>
                  </a:cubicBezTo>
                  <a:cubicBezTo>
                    <a:pt x="33866" y="29799"/>
                    <a:pt x="33957" y="29198"/>
                    <a:pt x="34059" y="28596"/>
                  </a:cubicBezTo>
                  <a:cubicBezTo>
                    <a:pt x="34291" y="28494"/>
                    <a:pt x="34307" y="28279"/>
                    <a:pt x="34329" y="28064"/>
                  </a:cubicBezTo>
                  <a:cubicBezTo>
                    <a:pt x="34500" y="27994"/>
                    <a:pt x="34678" y="27935"/>
                    <a:pt x="34855" y="27882"/>
                  </a:cubicBezTo>
                  <a:cubicBezTo>
                    <a:pt x="34860" y="27806"/>
                    <a:pt x="34865" y="27731"/>
                    <a:pt x="34877" y="27667"/>
                  </a:cubicBezTo>
                  <a:cubicBezTo>
                    <a:pt x="34758" y="27543"/>
                    <a:pt x="34656" y="27366"/>
                    <a:pt x="34602" y="27103"/>
                  </a:cubicBezTo>
                  <a:cubicBezTo>
                    <a:pt x="34714" y="27022"/>
                    <a:pt x="34868" y="26974"/>
                    <a:pt x="35082" y="26974"/>
                  </a:cubicBezTo>
                  <a:cubicBezTo>
                    <a:pt x="35095" y="26974"/>
                    <a:pt x="35109" y="26974"/>
                    <a:pt x="35123" y="26974"/>
                  </a:cubicBezTo>
                  <a:lnTo>
                    <a:pt x="35102" y="26995"/>
                  </a:lnTo>
                  <a:cubicBezTo>
                    <a:pt x="36315" y="26442"/>
                    <a:pt x="36129" y="25330"/>
                    <a:pt x="36171" y="24309"/>
                  </a:cubicBezTo>
                  <a:cubicBezTo>
                    <a:pt x="36099" y="24248"/>
                    <a:pt x="36008" y="24228"/>
                    <a:pt x="35908" y="24228"/>
                  </a:cubicBezTo>
                  <a:cubicBezTo>
                    <a:pt x="35822" y="24228"/>
                    <a:pt x="35728" y="24243"/>
                    <a:pt x="35633" y="24260"/>
                  </a:cubicBezTo>
                  <a:cubicBezTo>
                    <a:pt x="35628" y="24240"/>
                    <a:pt x="35628" y="24223"/>
                    <a:pt x="35623" y="24202"/>
                  </a:cubicBezTo>
                  <a:cubicBezTo>
                    <a:pt x="35569" y="24223"/>
                    <a:pt x="35510" y="24234"/>
                    <a:pt x="35452" y="24234"/>
                  </a:cubicBezTo>
                  <a:cubicBezTo>
                    <a:pt x="35425" y="24234"/>
                    <a:pt x="35392" y="24228"/>
                    <a:pt x="35365" y="24228"/>
                  </a:cubicBezTo>
                  <a:cubicBezTo>
                    <a:pt x="35209" y="24202"/>
                    <a:pt x="35075" y="24158"/>
                    <a:pt x="34951" y="24099"/>
                  </a:cubicBezTo>
                  <a:cubicBezTo>
                    <a:pt x="34914" y="24035"/>
                    <a:pt x="34887" y="23955"/>
                    <a:pt x="34871" y="23841"/>
                  </a:cubicBezTo>
                  <a:cubicBezTo>
                    <a:pt x="34817" y="23815"/>
                    <a:pt x="34768" y="23777"/>
                    <a:pt x="34726" y="23739"/>
                  </a:cubicBezTo>
                  <a:cubicBezTo>
                    <a:pt x="34409" y="23665"/>
                    <a:pt x="34339" y="23390"/>
                    <a:pt x="34242" y="23015"/>
                  </a:cubicBezTo>
                  <a:cubicBezTo>
                    <a:pt x="34011" y="22358"/>
                    <a:pt x="34006" y="21483"/>
                    <a:pt x="33915" y="20726"/>
                  </a:cubicBezTo>
                  <a:cubicBezTo>
                    <a:pt x="33684" y="20334"/>
                    <a:pt x="33538" y="19920"/>
                    <a:pt x="33523" y="19464"/>
                  </a:cubicBezTo>
                  <a:cubicBezTo>
                    <a:pt x="33469" y="19388"/>
                    <a:pt x="33409" y="19318"/>
                    <a:pt x="33350" y="19259"/>
                  </a:cubicBezTo>
                  <a:cubicBezTo>
                    <a:pt x="33184" y="19259"/>
                    <a:pt x="33066" y="19167"/>
                    <a:pt x="32990" y="18986"/>
                  </a:cubicBezTo>
                  <a:cubicBezTo>
                    <a:pt x="32995" y="18986"/>
                    <a:pt x="33002" y="18980"/>
                    <a:pt x="33012" y="18980"/>
                  </a:cubicBezTo>
                  <a:cubicBezTo>
                    <a:pt x="32990" y="18964"/>
                    <a:pt x="32970" y="18953"/>
                    <a:pt x="32953" y="18942"/>
                  </a:cubicBezTo>
                  <a:lnTo>
                    <a:pt x="32953" y="18942"/>
                  </a:lnTo>
                  <a:cubicBezTo>
                    <a:pt x="32953" y="18948"/>
                    <a:pt x="32953" y="18958"/>
                    <a:pt x="32958" y="18964"/>
                  </a:cubicBezTo>
                  <a:cubicBezTo>
                    <a:pt x="32690" y="18921"/>
                    <a:pt x="32464" y="18813"/>
                    <a:pt x="32298" y="18614"/>
                  </a:cubicBezTo>
                  <a:cubicBezTo>
                    <a:pt x="31792" y="18405"/>
                    <a:pt x="31255" y="18239"/>
                    <a:pt x="30826" y="17959"/>
                  </a:cubicBezTo>
                  <a:lnTo>
                    <a:pt x="30826" y="17949"/>
                  </a:lnTo>
                  <a:cubicBezTo>
                    <a:pt x="30815" y="17917"/>
                    <a:pt x="30810" y="17905"/>
                    <a:pt x="30810" y="17905"/>
                  </a:cubicBezTo>
                  <a:cubicBezTo>
                    <a:pt x="30793" y="17890"/>
                    <a:pt x="30739" y="17873"/>
                    <a:pt x="30681" y="17857"/>
                  </a:cubicBezTo>
                  <a:cubicBezTo>
                    <a:pt x="30461" y="17685"/>
                    <a:pt x="30272" y="17481"/>
                    <a:pt x="30149" y="17201"/>
                  </a:cubicBezTo>
                  <a:cubicBezTo>
                    <a:pt x="29746" y="16256"/>
                    <a:pt x="30047" y="15123"/>
                    <a:pt x="30025" y="14129"/>
                  </a:cubicBezTo>
                  <a:cubicBezTo>
                    <a:pt x="30009" y="13452"/>
                    <a:pt x="29972" y="12705"/>
                    <a:pt x="29665" y="12093"/>
                  </a:cubicBezTo>
                  <a:cubicBezTo>
                    <a:pt x="29574" y="11899"/>
                    <a:pt x="29439" y="11706"/>
                    <a:pt x="29278" y="11540"/>
                  </a:cubicBezTo>
                  <a:cubicBezTo>
                    <a:pt x="28999" y="11431"/>
                    <a:pt x="28730" y="11314"/>
                    <a:pt x="28542" y="11083"/>
                  </a:cubicBezTo>
                  <a:cubicBezTo>
                    <a:pt x="28444" y="11059"/>
                    <a:pt x="28340" y="11044"/>
                    <a:pt x="28236" y="11044"/>
                  </a:cubicBezTo>
                  <a:cubicBezTo>
                    <a:pt x="28222" y="11044"/>
                    <a:pt x="28207" y="11044"/>
                    <a:pt x="28193" y="11045"/>
                  </a:cubicBezTo>
                  <a:cubicBezTo>
                    <a:pt x="28065" y="11134"/>
                    <a:pt x="27945" y="11257"/>
                    <a:pt x="27787" y="11257"/>
                  </a:cubicBezTo>
                  <a:cubicBezTo>
                    <a:pt x="27745" y="11257"/>
                    <a:pt x="27700" y="11248"/>
                    <a:pt x="27651" y="11228"/>
                  </a:cubicBezTo>
                  <a:cubicBezTo>
                    <a:pt x="27661" y="11206"/>
                    <a:pt x="27677" y="11190"/>
                    <a:pt x="27689" y="11168"/>
                  </a:cubicBezTo>
                  <a:lnTo>
                    <a:pt x="27689" y="11168"/>
                  </a:lnTo>
                  <a:cubicBezTo>
                    <a:pt x="27602" y="11201"/>
                    <a:pt x="27511" y="11223"/>
                    <a:pt x="27426" y="11238"/>
                  </a:cubicBezTo>
                  <a:cubicBezTo>
                    <a:pt x="27455" y="11241"/>
                    <a:pt x="27485" y="11243"/>
                    <a:pt x="27518" y="11243"/>
                  </a:cubicBezTo>
                  <a:cubicBezTo>
                    <a:pt x="27551" y="11243"/>
                    <a:pt x="27586" y="11241"/>
                    <a:pt x="27624" y="11238"/>
                  </a:cubicBezTo>
                  <a:lnTo>
                    <a:pt x="27624" y="11238"/>
                  </a:lnTo>
                  <a:cubicBezTo>
                    <a:pt x="27607" y="11302"/>
                    <a:pt x="27587" y="11362"/>
                    <a:pt x="27570" y="11416"/>
                  </a:cubicBezTo>
                  <a:cubicBezTo>
                    <a:pt x="27500" y="11426"/>
                    <a:pt x="27431" y="11431"/>
                    <a:pt x="27355" y="11431"/>
                  </a:cubicBezTo>
                  <a:cubicBezTo>
                    <a:pt x="27151" y="11431"/>
                    <a:pt x="26990" y="11373"/>
                    <a:pt x="26856" y="11287"/>
                  </a:cubicBezTo>
                  <a:cubicBezTo>
                    <a:pt x="26851" y="11277"/>
                    <a:pt x="26845" y="11260"/>
                    <a:pt x="26839" y="11250"/>
                  </a:cubicBezTo>
                  <a:cubicBezTo>
                    <a:pt x="26593" y="10637"/>
                    <a:pt x="26297" y="10030"/>
                    <a:pt x="26147" y="9380"/>
                  </a:cubicBezTo>
                  <a:cubicBezTo>
                    <a:pt x="26098" y="9256"/>
                    <a:pt x="26040" y="9133"/>
                    <a:pt x="25963" y="9014"/>
                  </a:cubicBezTo>
                  <a:cubicBezTo>
                    <a:pt x="25733" y="8627"/>
                    <a:pt x="25432" y="8305"/>
                    <a:pt x="25105" y="7999"/>
                  </a:cubicBezTo>
                  <a:cubicBezTo>
                    <a:pt x="24932" y="7962"/>
                    <a:pt x="24803" y="7860"/>
                    <a:pt x="24728" y="7677"/>
                  </a:cubicBezTo>
                  <a:cubicBezTo>
                    <a:pt x="24621" y="7585"/>
                    <a:pt x="24508" y="7494"/>
                    <a:pt x="24401" y="7409"/>
                  </a:cubicBezTo>
                  <a:cubicBezTo>
                    <a:pt x="24396" y="7414"/>
                    <a:pt x="24389" y="7419"/>
                    <a:pt x="24384" y="7429"/>
                  </a:cubicBezTo>
                  <a:cubicBezTo>
                    <a:pt x="24314" y="7360"/>
                    <a:pt x="24240" y="7295"/>
                    <a:pt x="24170" y="7231"/>
                  </a:cubicBezTo>
                  <a:cubicBezTo>
                    <a:pt x="24024" y="7215"/>
                    <a:pt x="23938" y="7144"/>
                    <a:pt x="23917" y="7015"/>
                  </a:cubicBezTo>
                  <a:cubicBezTo>
                    <a:pt x="23422" y="6608"/>
                    <a:pt x="22961" y="6177"/>
                    <a:pt x="22623" y="5624"/>
                  </a:cubicBezTo>
                  <a:cubicBezTo>
                    <a:pt x="22257" y="5023"/>
                    <a:pt x="22128" y="4416"/>
                    <a:pt x="22090" y="3799"/>
                  </a:cubicBezTo>
                  <a:cubicBezTo>
                    <a:pt x="21983" y="3331"/>
                    <a:pt x="22090" y="2825"/>
                    <a:pt x="22123" y="2337"/>
                  </a:cubicBezTo>
                  <a:lnTo>
                    <a:pt x="22123" y="2272"/>
                  </a:lnTo>
                  <a:cubicBezTo>
                    <a:pt x="22133" y="2068"/>
                    <a:pt x="22128" y="1870"/>
                    <a:pt x="22085" y="1676"/>
                  </a:cubicBezTo>
                  <a:cubicBezTo>
                    <a:pt x="22036" y="1461"/>
                    <a:pt x="21946" y="1257"/>
                    <a:pt x="21778" y="1064"/>
                  </a:cubicBezTo>
                  <a:cubicBezTo>
                    <a:pt x="21300" y="240"/>
                    <a:pt x="20568" y="1"/>
                    <a:pt x="1971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54"/>
            <p:cNvSpPr/>
            <p:nvPr/>
          </p:nvSpPr>
          <p:spPr>
            <a:xfrm>
              <a:off x="4666025" y="2829850"/>
              <a:ext cx="4175" cy="3625"/>
            </a:xfrm>
            <a:custGeom>
              <a:avLst/>
              <a:gdLst/>
              <a:ahLst/>
              <a:cxnLst/>
              <a:rect l="l" t="t" r="r" b="b"/>
              <a:pathLst>
                <a:path w="167" h="145" extrusionOk="0">
                  <a:moveTo>
                    <a:pt x="87" y="1"/>
                  </a:moveTo>
                  <a:cubicBezTo>
                    <a:pt x="60" y="38"/>
                    <a:pt x="27" y="70"/>
                    <a:pt x="0" y="108"/>
                  </a:cubicBezTo>
                  <a:cubicBezTo>
                    <a:pt x="27" y="124"/>
                    <a:pt x="55" y="135"/>
                    <a:pt x="80" y="145"/>
                  </a:cubicBezTo>
                  <a:cubicBezTo>
                    <a:pt x="107" y="124"/>
                    <a:pt x="134" y="102"/>
                    <a:pt x="167" y="75"/>
                  </a:cubicBezTo>
                  <a:cubicBezTo>
                    <a:pt x="140" y="48"/>
                    <a:pt x="113" y="28"/>
                    <a:pt x="8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54"/>
            <p:cNvSpPr/>
            <p:nvPr/>
          </p:nvSpPr>
          <p:spPr>
            <a:xfrm>
              <a:off x="4570125" y="2247375"/>
              <a:ext cx="700" cy="575"/>
            </a:xfrm>
            <a:custGeom>
              <a:avLst/>
              <a:gdLst/>
              <a:ahLst/>
              <a:cxnLst/>
              <a:rect l="l" t="t" r="r" b="b"/>
              <a:pathLst>
                <a:path w="28" h="23" extrusionOk="0">
                  <a:moveTo>
                    <a:pt x="28" y="0"/>
                  </a:moveTo>
                  <a:lnTo>
                    <a:pt x="1" y="2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54"/>
            <p:cNvSpPr/>
            <p:nvPr/>
          </p:nvSpPr>
          <p:spPr>
            <a:xfrm>
              <a:off x="5484750" y="3949950"/>
              <a:ext cx="275" cy="275"/>
            </a:xfrm>
            <a:custGeom>
              <a:avLst/>
              <a:gdLst/>
              <a:ahLst/>
              <a:cxnLst/>
              <a:rect l="l" t="t" r="r" b="b"/>
              <a:pathLst>
                <a:path w="11" h="11" extrusionOk="0">
                  <a:moveTo>
                    <a:pt x="0" y="1"/>
                  </a:moveTo>
                  <a:lnTo>
                    <a:pt x="11" y="11"/>
                  </a:lnTo>
                  <a:lnTo>
                    <a:pt x="11" y="1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54"/>
            <p:cNvSpPr/>
            <p:nvPr/>
          </p:nvSpPr>
          <p:spPr>
            <a:xfrm>
              <a:off x="5478425" y="3782475"/>
              <a:ext cx="25" cy="25"/>
            </a:xfrm>
            <a:custGeom>
              <a:avLst/>
              <a:gdLst/>
              <a:ahLst/>
              <a:cxnLst/>
              <a:rect l="l" t="t" r="r" b="b"/>
              <a:pathLst>
                <a:path w="1" h="1" extrusionOk="0">
                  <a:moveTo>
                    <a:pt x="1" y="0"/>
                  </a:moveTo>
                  <a:lnTo>
                    <a:pt x="1"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54"/>
            <p:cNvSpPr/>
            <p:nvPr/>
          </p:nvSpPr>
          <p:spPr>
            <a:xfrm>
              <a:off x="5331225" y="3273675"/>
              <a:ext cx="753625" cy="762125"/>
            </a:xfrm>
            <a:custGeom>
              <a:avLst/>
              <a:gdLst/>
              <a:ahLst/>
              <a:cxnLst/>
              <a:rect l="l" t="t" r="r" b="b"/>
              <a:pathLst>
                <a:path w="30145" h="30485" extrusionOk="0">
                  <a:moveTo>
                    <a:pt x="13285" y="1"/>
                  </a:moveTo>
                  <a:cubicBezTo>
                    <a:pt x="13214" y="1"/>
                    <a:pt x="13136" y="7"/>
                    <a:pt x="13050" y="18"/>
                  </a:cubicBezTo>
                  <a:cubicBezTo>
                    <a:pt x="10815" y="330"/>
                    <a:pt x="8586" y="636"/>
                    <a:pt x="6350" y="932"/>
                  </a:cubicBezTo>
                  <a:cubicBezTo>
                    <a:pt x="6125" y="878"/>
                    <a:pt x="5938" y="782"/>
                    <a:pt x="5792" y="626"/>
                  </a:cubicBezTo>
                  <a:cubicBezTo>
                    <a:pt x="5749" y="583"/>
                    <a:pt x="5717" y="534"/>
                    <a:pt x="5685" y="481"/>
                  </a:cubicBezTo>
                  <a:cubicBezTo>
                    <a:pt x="5524" y="502"/>
                    <a:pt x="5368" y="524"/>
                    <a:pt x="5207" y="546"/>
                  </a:cubicBezTo>
                  <a:cubicBezTo>
                    <a:pt x="4976" y="712"/>
                    <a:pt x="4691" y="836"/>
                    <a:pt x="4294" y="883"/>
                  </a:cubicBezTo>
                  <a:cubicBezTo>
                    <a:pt x="2993" y="1050"/>
                    <a:pt x="1693" y="1206"/>
                    <a:pt x="393" y="1351"/>
                  </a:cubicBezTo>
                  <a:cubicBezTo>
                    <a:pt x="323" y="1404"/>
                    <a:pt x="265" y="1458"/>
                    <a:pt x="205" y="1528"/>
                  </a:cubicBezTo>
                  <a:cubicBezTo>
                    <a:pt x="188" y="1550"/>
                    <a:pt x="173" y="1571"/>
                    <a:pt x="156" y="1593"/>
                  </a:cubicBezTo>
                  <a:cubicBezTo>
                    <a:pt x="60" y="1738"/>
                    <a:pt x="17" y="1893"/>
                    <a:pt x="0" y="2054"/>
                  </a:cubicBezTo>
                  <a:cubicBezTo>
                    <a:pt x="136" y="2195"/>
                    <a:pt x="232" y="2398"/>
                    <a:pt x="312" y="2694"/>
                  </a:cubicBezTo>
                  <a:cubicBezTo>
                    <a:pt x="887" y="4773"/>
                    <a:pt x="1495" y="6847"/>
                    <a:pt x="2182" y="8888"/>
                  </a:cubicBezTo>
                  <a:cubicBezTo>
                    <a:pt x="2988" y="11284"/>
                    <a:pt x="3412" y="13809"/>
                    <a:pt x="4540" y="16097"/>
                  </a:cubicBezTo>
                  <a:cubicBezTo>
                    <a:pt x="4540" y="16097"/>
                    <a:pt x="4535" y="16092"/>
                    <a:pt x="4530" y="16092"/>
                  </a:cubicBezTo>
                  <a:lnTo>
                    <a:pt x="4530" y="16092"/>
                  </a:lnTo>
                  <a:cubicBezTo>
                    <a:pt x="4642" y="16785"/>
                    <a:pt x="4589" y="17548"/>
                    <a:pt x="5330" y="17972"/>
                  </a:cubicBezTo>
                  <a:cubicBezTo>
                    <a:pt x="5222" y="18381"/>
                    <a:pt x="5985" y="18423"/>
                    <a:pt x="5733" y="18897"/>
                  </a:cubicBezTo>
                  <a:lnTo>
                    <a:pt x="5733" y="18902"/>
                  </a:lnTo>
                  <a:cubicBezTo>
                    <a:pt x="5787" y="19299"/>
                    <a:pt x="5841" y="19697"/>
                    <a:pt x="5899" y="20094"/>
                  </a:cubicBezTo>
                  <a:cubicBezTo>
                    <a:pt x="5889" y="20191"/>
                    <a:pt x="5878" y="20283"/>
                    <a:pt x="5867" y="20374"/>
                  </a:cubicBezTo>
                  <a:cubicBezTo>
                    <a:pt x="5873" y="20369"/>
                    <a:pt x="5878" y="20369"/>
                    <a:pt x="5883" y="20363"/>
                  </a:cubicBezTo>
                  <a:lnTo>
                    <a:pt x="5883" y="20363"/>
                  </a:lnTo>
                  <a:cubicBezTo>
                    <a:pt x="5539" y="21502"/>
                    <a:pt x="5003" y="22625"/>
                    <a:pt x="5609" y="23833"/>
                  </a:cubicBezTo>
                  <a:lnTo>
                    <a:pt x="5598" y="23833"/>
                  </a:lnTo>
                  <a:cubicBezTo>
                    <a:pt x="5615" y="24059"/>
                    <a:pt x="5609" y="24295"/>
                    <a:pt x="5878" y="24392"/>
                  </a:cubicBezTo>
                  <a:cubicBezTo>
                    <a:pt x="6415" y="25230"/>
                    <a:pt x="5470" y="26219"/>
                    <a:pt x="6136" y="27041"/>
                  </a:cubicBezTo>
                  <a:cubicBezTo>
                    <a:pt x="6238" y="27357"/>
                    <a:pt x="6340" y="27674"/>
                    <a:pt x="6657" y="27847"/>
                  </a:cubicBezTo>
                  <a:cubicBezTo>
                    <a:pt x="6576" y="27932"/>
                    <a:pt x="6501" y="28073"/>
                    <a:pt x="6415" y="28083"/>
                  </a:cubicBezTo>
                  <a:cubicBezTo>
                    <a:pt x="6345" y="28093"/>
                    <a:pt x="6275" y="28098"/>
                    <a:pt x="6211" y="28110"/>
                  </a:cubicBezTo>
                  <a:lnTo>
                    <a:pt x="6228" y="28137"/>
                  </a:lnTo>
                  <a:cubicBezTo>
                    <a:pt x="6281" y="28227"/>
                    <a:pt x="6362" y="28298"/>
                    <a:pt x="6453" y="28341"/>
                  </a:cubicBezTo>
                  <a:cubicBezTo>
                    <a:pt x="6453" y="28373"/>
                    <a:pt x="6447" y="28432"/>
                    <a:pt x="6442" y="28480"/>
                  </a:cubicBezTo>
                  <a:cubicBezTo>
                    <a:pt x="6635" y="28529"/>
                    <a:pt x="6808" y="28653"/>
                    <a:pt x="6942" y="28911"/>
                  </a:cubicBezTo>
                  <a:lnTo>
                    <a:pt x="6930" y="28911"/>
                  </a:lnTo>
                  <a:lnTo>
                    <a:pt x="6952" y="28931"/>
                  </a:lnTo>
                  <a:lnTo>
                    <a:pt x="6952" y="28921"/>
                  </a:lnTo>
                  <a:cubicBezTo>
                    <a:pt x="7253" y="29104"/>
                    <a:pt x="7022" y="29652"/>
                    <a:pt x="7473" y="29732"/>
                  </a:cubicBezTo>
                  <a:cubicBezTo>
                    <a:pt x="7626" y="30185"/>
                    <a:pt x="7917" y="30287"/>
                    <a:pt x="8234" y="30287"/>
                  </a:cubicBezTo>
                  <a:cubicBezTo>
                    <a:pt x="8461" y="30287"/>
                    <a:pt x="8702" y="30234"/>
                    <a:pt x="8913" y="30221"/>
                  </a:cubicBezTo>
                  <a:cubicBezTo>
                    <a:pt x="13255" y="29958"/>
                    <a:pt x="17589" y="29705"/>
                    <a:pt x="21919" y="29323"/>
                  </a:cubicBezTo>
                  <a:cubicBezTo>
                    <a:pt x="22031" y="29313"/>
                    <a:pt x="22137" y="29308"/>
                    <a:pt x="22239" y="29308"/>
                  </a:cubicBezTo>
                  <a:cubicBezTo>
                    <a:pt x="22888" y="29308"/>
                    <a:pt x="23324" y="29519"/>
                    <a:pt x="23751" y="29980"/>
                  </a:cubicBezTo>
                  <a:cubicBezTo>
                    <a:pt x="23888" y="30300"/>
                    <a:pt x="24132" y="30484"/>
                    <a:pt x="24416" y="30484"/>
                  </a:cubicBezTo>
                  <a:cubicBezTo>
                    <a:pt x="24455" y="30484"/>
                    <a:pt x="24495" y="30481"/>
                    <a:pt x="24536" y="30473"/>
                  </a:cubicBezTo>
                  <a:cubicBezTo>
                    <a:pt x="24670" y="30414"/>
                    <a:pt x="24767" y="30334"/>
                    <a:pt x="24842" y="30258"/>
                  </a:cubicBezTo>
                  <a:cubicBezTo>
                    <a:pt x="24901" y="30076"/>
                    <a:pt x="24804" y="29807"/>
                    <a:pt x="24837" y="29608"/>
                  </a:cubicBezTo>
                  <a:cubicBezTo>
                    <a:pt x="24955" y="28824"/>
                    <a:pt x="24401" y="28093"/>
                    <a:pt x="24638" y="27299"/>
                  </a:cubicBezTo>
                  <a:cubicBezTo>
                    <a:pt x="24791" y="27178"/>
                    <a:pt x="24943" y="27126"/>
                    <a:pt x="25096" y="27126"/>
                  </a:cubicBezTo>
                  <a:cubicBezTo>
                    <a:pt x="25275" y="27126"/>
                    <a:pt x="25454" y="27198"/>
                    <a:pt x="25632" y="27315"/>
                  </a:cubicBezTo>
                  <a:cubicBezTo>
                    <a:pt x="25691" y="27536"/>
                    <a:pt x="25852" y="27586"/>
                    <a:pt x="26023" y="27586"/>
                  </a:cubicBezTo>
                  <a:cubicBezTo>
                    <a:pt x="26068" y="27586"/>
                    <a:pt x="26113" y="27582"/>
                    <a:pt x="26158" y="27578"/>
                  </a:cubicBezTo>
                  <a:cubicBezTo>
                    <a:pt x="26364" y="27555"/>
                    <a:pt x="26562" y="27542"/>
                    <a:pt x="26748" y="27542"/>
                  </a:cubicBezTo>
                  <a:cubicBezTo>
                    <a:pt x="27060" y="27542"/>
                    <a:pt x="27337" y="27581"/>
                    <a:pt x="27560" y="27686"/>
                  </a:cubicBezTo>
                  <a:cubicBezTo>
                    <a:pt x="27641" y="27637"/>
                    <a:pt x="27721" y="27567"/>
                    <a:pt x="27797" y="27481"/>
                  </a:cubicBezTo>
                  <a:cubicBezTo>
                    <a:pt x="27845" y="27416"/>
                    <a:pt x="27888" y="27347"/>
                    <a:pt x="27921" y="27277"/>
                  </a:cubicBezTo>
                  <a:cubicBezTo>
                    <a:pt x="28119" y="26868"/>
                    <a:pt x="28060" y="26364"/>
                    <a:pt x="27985" y="25998"/>
                  </a:cubicBezTo>
                  <a:cubicBezTo>
                    <a:pt x="27544" y="23753"/>
                    <a:pt x="28452" y="21867"/>
                    <a:pt x="29414" y="19874"/>
                  </a:cubicBezTo>
                  <a:cubicBezTo>
                    <a:pt x="29634" y="19412"/>
                    <a:pt x="29865" y="18939"/>
                    <a:pt x="30074" y="18461"/>
                  </a:cubicBezTo>
                  <a:cubicBezTo>
                    <a:pt x="30145" y="18311"/>
                    <a:pt x="30133" y="18150"/>
                    <a:pt x="30063" y="18010"/>
                  </a:cubicBezTo>
                  <a:cubicBezTo>
                    <a:pt x="29919" y="18166"/>
                    <a:pt x="29741" y="18300"/>
                    <a:pt x="29521" y="18391"/>
                  </a:cubicBezTo>
                  <a:cubicBezTo>
                    <a:pt x="29543" y="18343"/>
                    <a:pt x="29565" y="18294"/>
                    <a:pt x="29585" y="18247"/>
                  </a:cubicBezTo>
                  <a:cubicBezTo>
                    <a:pt x="29550" y="18214"/>
                    <a:pt x="29500" y="18206"/>
                    <a:pt x="29440" y="18206"/>
                  </a:cubicBezTo>
                  <a:cubicBezTo>
                    <a:pt x="29372" y="18206"/>
                    <a:pt x="29293" y="18217"/>
                    <a:pt x="29215" y="18217"/>
                  </a:cubicBezTo>
                  <a:cubicBezTo>
                    <a:pt x="29078" y="18217"/>
                    <a:pt x="28943" y="18183"/>
                    <a:pt x="28871" y="17994"/>
                  </a:cubicBezTo>
                  <a:cubicBezTo>
                    <a:pt x="28855" y="17984"/>
                    <a:pt x="28833" y="17972"/>
                    <a:pt x="28817" y="17962"/>
                  </a:cubicBezTo>
                  <a:cubicBezTo>
                    <a:pt x="28591" y="17823"/>
                    <a:pt x="28360" y="17682"/>
                    <a:pt x="28129" y="17548"/>
                  </a:cubicBezTo>
                  <a:lnTo>
                    <a:pt x="28129" y="17543"/>
                  </a:lnTo>
                  <a:cubicBezTo>
                    <a:pt x="27904" y="16995"/>
                    <a:pt x="27738" y="16430"/>
                    <a:pt x="27770" y="15829"/>
                  </a:cubicBezTo>
                  <a:cubicBezTo>
                    <a:pt x="27463" y="15636"/>
                    <a:pt x="27420" y="15356"/>
                    <a:pt x="27507" y="15029"/>
                  </a:cubicBezTo>
                  <a:lnTo>
                    <a:pt x="27507" y="15029"/>
                  </a:lnTo>
                  <a:cubicBezTo>
                    <a:pt x="27436" y="15034"/>
                    <a:pt x="27368" y="15036"/>
                    <a:pt x="27304" y="15036"/>
                  </a:cubicBezTo>
                  <a:cubicBezTo>
                    <a:pt x="26110" y="15036"/>
                    <a:pt x="25880" y="14208"/>
                    <a:pt x="25905" y="13159"/>
                  </a:cubicBezTo>
                  <a:cubicBezTo>
                    <a:pt x="24901" y="13100"/>
                    <a:pt x="24842" y="12101"/>
                    <a:pt x="24321" y="11558"/>
                  </a:cubicBezTo>
                  <a:cubicBezTo>
                    <a:pt x="24259" y="11567"/>
                    <a:pt x="24200" y="11572"/>
                    <a:pt x="24144" y="11572"/>
                  </a:cubicBezTo>
                  <a:cubicBezTo>
                    <a:pt x="23786" y="11572"/>
                    <a:pt x="23563" y="11377"/>
                    <a:pt x="23488" y="10972"/>
                  </a:cubicBezTo>
                  <a:cubicBezTo>
                    <a:pt x="23215" y="10779"/>
                    <a:pt x="23010" y="10531"/>
                    <a:pt x="22828" y="10268"/>
                  </a:cubicBezTo>
                  <a:cubicBezTo>
                    <a:pt x="22526" y="9829"/>
                    <a:pt x="22290" y="9339"/>
                    <a:pt x="21919" y="8947"/>
                  </a:cubicBezTo>
                  <a:cubicBezTo>
                    <a:pt x="21511" y="8840"/>
                    <a:pt x="20979" y="8937"/>
                    <a:pt x="20834" y="8362"/>
                  </a:cubicBezTo>
                  <a:cubicBezTo>
                    <a:pt x="20820" y="8362"/>
                    <a:pt x="20805" y="8363"/>
                    <a:pt x="20791" y="8363"/>
                  </a:cubicBezTo>
                  <a:cubicBezTo>
                    <a:pt x="20623" y="8363"/>
                    <a:pt x="20521" y="8302"/>
                    <a:pt x="20560" y="8093"/>
                  </a:cubicBezTo>
                  <a:lnTo>
                    <a:pt x="20560" y="8093"/>
                  </a:lnTo>
                  <a:cubicBezTo>
                    <a:pt x="20502" y="8114"/>
                    <a:pt x="20451" y="8124"/>
                    <a:pt x="20404" y="8124"/>
                  </a:cubicBezTo>
                  <a:cubicBezTo>
                    <a:pt x="20224" y="8124"/>
                    <a:pt x="20117" y="7982"/>
                    <a:pt x="20023" y="7803"/>
                  </a:cubicBezTo>
                  <a:lnTo>
                    <a:pt x="20029" y="7803"/>
                  </a:lnTo>
                  <a:cubicBezTo>
                    <a:pt x="19942" y="7722"/>
                    <a:pt x="19862" y="7642"/>
                    <a:pt x="19781" y="7561"/>
                  </a:cubicBezTo>
                  <a:cubicBezTo>
                    <a:pt x="19481" y="7502"/>
                    <a:pt x="19287" y="7320"/>
                    <a:pt x="19211" y="7018"/>
                  </a:cubicBezTo>
                  <a:cubicBezTo>
                    <a:pt x="18400" y="6277"/>
                    <a:pt x="17401" y="5708"/>
                    <a:pt x="17175" y="4466"/>
                  </a:cubicBezTo>
                  <a:cubicBezTo>
                    <a:pt x="17165" y="4402"/>
                    <a:pt x="17128" y="4343"/>
                    <a:pt x="17068" y="4290"/>
                  </a:cubicBezTo>
                  <a:cubicBezTo>
                    <a:pt x="16902" y="4124"/>
                    <a:pt x="16585" y="3983"/>
                    <a:pt x="16375" y="3827"/>
                  </a:cubicBezTo>
                  <a:cubicBezTo>
                    <a:pt x="15779" y="3645"/>
                    <a:pt x="15177" y="3462"/>
                    <a:pt x="14705" y="3021"/>
                  </a:cubicBezTo>
                  <a:cubicBezTo>
                    <a:pt x="14479" y="3016"/>
                    <a:pt x="14254" y="3011"/>
                    <a:pt x="14157" y="2753"/>
                  </a:cubicBezTo>
                  <a:cubicBezTo>
                    <a:pt x="13937" y="2753"/>
                    <a:pt x="13716" y="2737"/>
                    <a:pt x="13625" y="2480"/>
                  </a:cubicBezTo>
                  <a:cubicBezTo>
                    <a:pt x="13329" y="2420"/>
                    <a:pt x="13114" y="2280"/>
                    <a:pt x="13093" y="1947"/>
                  </a:cubicBezTo>
                  <a:cubicBezTo>
                    <a:pt x="12685" y="1770"/>
                    <a:pt x="12803" y="1593"/>
                    <a:pt x="13087" y="1416"/>
                  </a:cubicBezTo>
                  <a:cubicBezTo>
                    <a:pt x="13093" y="1195"/>
                    <a:pt x="13099" y="970"/>
                    <a:pt x="13356" y="878"/>
                  </a:cubicBezTo>
                  <a:cubicBezTo>
                    <a:pt x="13419" y="676"/>
                    <a:pt x="13529" y="568"/>
                    <a:pt x="13694" y="568"/>
                  </a:cubicBezTo>
                  <a:cubicBezTo>
                    <a:pt x="13753" y="568"/>
                    <a:pt x="13819" y="582"/>
                    <a:pt x="13893" y="610"/>
                  </a:cubicBezTo>
                  <a:cubicBezTo>
                    <a:pt x="13872" y="330"/>
                    <a:pt x="13791" y="164"/>
                    <a:pt x="13641" y="78"/>
                  </a:cubicBezTo>
                  <a:cubicBezTo>
                    <a:pt x="13646" y="67"/>
                    <a:pt x="13652" y="56"/>
                    <a:pt x="13657" y="45"/>
                  </a:cubicBezTo>
                  <a:lnTo>
                    <a:pt x="13657" y="45"/>
                  </a:lnTo>
                  <a:cubicBezTo>
                    <a:pt x="13635" y="51"/>
                    <a:pt x="13619" y="51"/>
                    <a:pt x="13597" y="56"/>
                  </a:cubicBezTo>
                  <a:cubicBezTo>
                    <a:pt x="13512" y="19"/>
                    <a:pt x="13410" y="1"/>
                    <a:pt x="1328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54"/>
            <p:cNvSpPr/>
            <p:nvPr/>
          </p:nvSpPr>
          <p:spPr>
            <a:xfrm>
              <a:off x="5845350" y="3475450"/>
              <a:ext cx="550" cy="450"/>
            </a:xfrm>
            <a:custGeom>
              <a:avLst/>
              <a:gdLst/>
              <a:ahLst/>
              <a:cxnLst/>
              <a:rect l="l" t="t" r="r" b="b"/>
              <a:pathLst>
                <a:path w="22" h="18" extrusionOk="0">
                  <a:moveTo>
                    <a:pt x="22" y="17"/>
                  </a:moveTo>
                  <a:lnTo>
                    <a:pt x="22" y="17"/>
                  </a:lnTo>
                  <a:lnTo>
                    <a:pt x="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54"/>
            <p:cNvSpPr/>
            <p:nvPr/>
          </p:nvSpPr>
          <p:spPr>
            <a:xfrm>
              <a:off x="6019150" y="3649250"/>
              <a:ext cx="275" cy="150"/>
            </a:xfrm>
            <a:custGeom>
              <a:avLst/>
              <a:gdLst/>
              <a:ahLst/>
              <a:cxnLst/>
              <a:rect l="l" t="t" r="r" b="b"/>
              <a:pathLst>
                <a:path w="11" h="6" extrusionOk="0">
                  <a:moveTo>
                    <a:pt x="0" y="0"/>
                  </a:moveTo>
                  <a:lnTo>
                    <a:pt x="10" y="6"/>
                  </a:lnTo>
                  <a:cubicBezTo>
                    <a:pt x="10" y="6"/>
                    <a:pt x="5" y="0"/>
                    <a:pt x="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54"/>
            <p:cNvSpPr/>
            <p:nvPr/>
          </p:nvSpPr>
          <p:spPr>
            <a:xfrm>
              <a:off x="5658925" y="3322475"/>
              <a:ext cx="25" cy="25"/>
            </a:xfrm>
            <a:custGeom>
              <a:avLst/>
              <a:gdLst/>
              <a:ahLst/>
              <a:cxnLst/>
              <a:rect l="l" t="t" r="r" b="b"/>
              <a:pathLst>
                <a:path w="1" h="1" extrusionOk="0">
                  <a:moveTo>
                    <a:pt x="1" y="0"/>
                  </a:moveTo>
                  <a:lnTo>
                    <a:pt x="1"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54"/>
            <p:cNvSpPr/>
            <p:nvPr/>
          </p:nvSpPr>
          <p:spPr>
            <a:xfrm>
              <a:off x="5938825" y="3562225"/>
              <a:ext cx="550" cy="400"/>
            </a:xfrm>
            <a:custGeom>
              <a:avLst/>
              <a:gdLst/>
              <a:ahLst/>
              <a:cxnLst/>
              <a:rect l="l" t="t" r="r" b="b"/>
              <a:pathLst>
                <a:path w="22" h="16" extrusionOk="0">
                  <a:moveTo>
                    <a:pt x="0" y="0"/>
                  </a:moveTo>
                  <a:cubicBezTo>
                    <a:pt x="7" y="5"/>
                    <a:pt x="12" y="11"/>
                    <a:pt x="17" y="16"/>
                  </a:cubicBezTo>
                  <a:lnTo>
                    <a:pt x="22" y="16"/>
                  </a:lnTo>
                  <a:cubicBezTo>
                    <a:pt x="22" y="16"/>
                    <a:pt x="17" y="11"/>
                    <a:pt x="12" y="5"/>
                  </a:cubicBezTo>
                  <a:lnTo>
                    <a:pt x="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54"/>
            <p:cNvSpPr/>
            <p:nvPr/>
          </p:nvSpPr>
          <p:spPr>
            <a:xfrm>
              <a:off x="5978850" y="3602375"/>
              <a:ext cx="275" cy="300"/>
            </a:xfrm>
            <a:custGeom>
              <a:avLst/>
              <a:gdLst/>
              <a:ahLst/>
              <a:cxnLst/>
              <a:rect l="l" t="t" r="r" b="b"/>
              <a:pathLst>
                <a:path w="11" h="12" extrusionOk="0">
                  <a:moveTo>
                    <a:pt x="0" y="1"/>
                  </a:moveTo>
                  <a:lnTo>
                    <a:pt x="0" y="11"/>
                  </a:lnTo>
                  <a:lnTo>
                    <a:pt x="11" y="11"/>
                  </a:lnTo>
                  <a:cubicBezTo>
                    <a:pt x="11" y="6"/>
                    <a:pt x="6" y="6"/>
                    <a:pt x="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54"/>
            <p:cNvSpPr/>
            <p:nvPr/>
          </p:nvSpPr>
          <p:spPr>
            <a:xfrm>
              <a:off x="5939350" y="3562600"/>
              <a:ext cx="25" cy="25"/>
            </a:xfrm>
            <a:custGeom>
              <a:avLst/>
              <a:gdLst/>
              <a:ahLst/>
              <a:cxnLst/>
              <a:rect l="l" t="t" r="r" b="b"/>
              <a:pathLst>
                <a:path w="1" h="1" extrusionOk="0">
                  <a:moveTo>
                    <a:pt x="1" y="1"/>
                  </a:move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54"/>
            <p:cNvSpPr/>
            <p:nvPr/>
          </p:nvSpPr>
          <p:spPr>
            <a:xfrm>
              <a:off x="5658375" y="3321950"/>
              <a:ext cx="575" cy="550"/>
            </a:xfrm>
            <a:custGeom>
              <a:avLst/>
              <a:gdLst/>
              <a:ahLst/>
              <a:cxnLst/>
              <a:rect l="l" t="t" r="r" b="b"/>
              <a:pathLst>
                <a:path w="23" h="22" extrusionOk="0">
                  <a:moveTo>
                    <a:pt x="1" y="1"/>
                  </a:moveTo>
                  <a:cubicBezTo>
                    <a:pt x="1" y="6"/>
                    <a:pt x="7" y="11"/>
                    <a:pt x="7" y="16"/>
                  </a:cubicBezTo>
                  <a:cubicBezTo>
                    <a:pt x="13" y="16"/>
                    <a:pt x="18" y="21"/>
                    <a:pt x="23" y="21"/>
                  </a:cubicBez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54"/>
            <p:cNvSpPr/>
            <p:nvPr/>
          </p:nvSpPr>
          <p:spPr>
            <a:xfrm>
              <a:off x="5671575" y="3335225"/>
              <a:ext cx="825" cy="700"/>
            </a:xfrm>
            <a:custGeom>
              <a:avLst/>
              <a:gdLst/>
              <a:ahLst/>
              <a:cxnLst/>
              <a:rect l="l" t="t" r="r" b="b"/>
              <a:pathLst>
                <a:path w="33" h="28" extrusionOk="0">
                  <a:moveTo>
                    <a:pt x="0" y="1"/>
                  </a:moveTo>
                  <a:lnTo>
                    <a:pt x="0" y="1"/>
                  </a:lnTo>
                  <a:cubicBezTo>
                    <a:pt x="5" y="11"/>
                    <a:pt x="5" y="11"/>
                    <a:pt x="11" y="18"/>
                  </a:cubicBezTo>
                  <a:cubicBezTo>
                    <a:pt x="15" y="22"/>
                    <a:pt x="25" y="23"/>
                    <a:pt x="31" y="27"/>
                  </a:cubicBezTo>
                  <a:lnTo>
                    <a:pt x="31" y="27"/>
                  </a:lnTo>
                  <a:lnTo>
                    <a:pt x="0" y="1"/>
                  </a:lnTo>
                  <a:close/>
                  <a:moveTo>
                    <a:pt x="31" y="27"/>
                  </a:moveTo>
                  <a:lnTo>
                    <a:pt x="32" y="28"/>
                  </a:lnTo>
                  <a:cubicBezTo>
                    <a:pt x="32" y="28"/>
                    <a:pt x="32" y="27"/>
                    <a:pt x="31" y="27"/>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54"/>
            <p:cNvSpPr/>
            <p:nvPr/>
          </p:nvSpPr>
          <p:spPr>
            <a:xfrm>
              <a:off x="5851950" y="3482025"/>
              <a:ext cx="675" cy="700"/>
            </a:xfrm>
            <a:custGeom>
              <a:avLst/>
              <a:gdLst/>
              <a:ahLst/>
              <a:cxnLst/>
              <a:rect l="l" t="t" r="r" b="b"/>
              <a:pathLst>
                <a:path w="27" h="28" extrusionOk="0">
                  <a:moveTo>
                    <a:pt x="0" y="0"/>
                  </a:moveTo>
                  <a:cubicBezTo>
                    <a:pt x="5" y="12"/>
                    <a:pt x="5" y="17"/>
                    <a:pt x="5" y="28"/>
                  </a:cubicBezTo>
                  <a:lnTo>
                    <a:pt x="26" y="28"/>
                  </a:lnTo>
                  <a:lnTo>
                    <a:pt x="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54"/>
            <p:cNvSpPr/>
            <p:nvPr/>
          </p:nvSpPr>
          <p:spPr>
            <a:xfrm>
              <a:off x="5684975" y="3341950"/>
              <a:ext cx="700" cy="550"/>
            </a:xfrm>
            <a:custGeom>
              <a:avLst/>
              <a:gdLst/>
              <a:ahLst/>
              <a:cxnLst/>
              <a:rect l="l" t="t" r="r" b="b"/>
              <a:pathLst>
                <a:path w="28" h="22" extrusionOk="0">
                  <a:moveTo>
                    <a:pt x="1" y="0"/>
                  </a:moveTo>
                  <a:cubicBezTo>
                    <a:pt x="1" y="12"/>
                    <a:pt x="7" y="12"/>
                    <a:pt x="7" y="22"/>
                  </a:cubicBezTo>
                  <a:lnTo>
                    <a:pt x="28" y="22"/>
                  </a:lnTo>
                  <a:lnTo>
                    <a:pt x="1"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54"/>
            <p:cNvSpPr/>
            <p:nvPr/>
          </p:nvSpPr>
          <p:spPr>
            <a:xfrm>
              <a:off x="6018875" y="3649250"/>
              <a:ext cx="550" cy="150"/>
            </a:xfrm>
            <a:custGeom>
              <a:avLst/>
              <a:gdLst/>
              <a:ahLst/>
              <a:cxnLst/>
              <a:rect l="l" t="t" r="r" b="b"/>
              <a:pathLst>
                <a:path w="22" h="6" extrusionOk="0">
                  <a:moveTo>
                    <a:pt x="1" y="0"/>
                  </a:moveTo>
                  <a:lnTo>
                    <a:pt x="1" y="6"/>
                  </a:lnTo>
                  <a:lnTo>
                    <a:pt x="21" y="6"/>
                  </a:lnTo>
                  <a:cubicBezTo>
                    <a:pt x="11" y="6"/>
                    <a:pt x="11" y="0"/>
                    <a:pt x="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54"/>
            <p:cNvSpPr/>
            <p:nvPr/>
          </p:nvSpPr>
          <p:spPr>
            <a:xfrm>
              <a:off x="6025450" y="3668975"/>
              <a:ext cx="575" cy="825"/>
            </a:xfrm>
            <a:custGeom>
              <a:avLst/>
              <a:gdLst/>
              <a:ahLst/>
              <a:cxnLst/>
              <a:rect l="l" t="t" r="r" b="b"/>
              <a:pathLst>
                <a:path w="23" h="33" extrusionOk="0">
                  <a:moveTo>
                    <a:pt x="6" y="1"/>
                  </a:moveTo>
                  <a:cubicBezTo>
                    <a:pt x="1" y="6"/>
                    <a:pt x="1" y="12"/>
                    <a:pt x="1" y="17"/>
                  </a:cubicBezTo>
                  <a:cubicBezTo>
                    <a:pt x="11" y="22"/>
                    <a:pt x="16" y="28"/>
                    <a:pt x="23" y="33"/>
                  </a:cubicBezTo>
                  <a:lnTo>
                    <a:pt x="6"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54"/>
            <p:cNvSpPr/>
            <p:nvPr/>
          </p:nvSpPr>
          <p:spPr>
            <a:xfrm>
              <a:off x="5658375" y="3308775"/>
              <a:ext cx="575" cy="825"/>
            </a:xfrm>
            <a:custGeom>
              <a:avLst/>
              <a:gdLst/>
              <a:ahLst/>
              <a:cxnLst/>
              <a:rect l="l" t="t" r="r" b="b"/>
              <a:pathLst>
                <a:path w="23" h="33" extrusionOk="0">
                  <a:moveTo>
                    <a:pt x="23" y="0"/>
                  </a:moveTo>
                  <a:lnTo>
                    <a:pt x="23" y="0"/>
                  </a:lnTo>
                  <a:cubicBezTo>
                    <a:pt x="18" y="5"/>
                    <a:pt x="13" y="5"/>
                    <a:pt x="1" y="12"/>
                  </a:cubicBezTo>
                  <a:lnTo>
                    <a:pt x="1" y="33"/>
                  </a:lnTo>
                  <a:lnTo>
                    <a:pt x="23"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54"/>
            <p:cNvSpPr/>
            <p:nvPr/>
          </p:nvSpPr>
          <p:spPr>
            <a:xfrm>
              <a:off x="5678525" y="3289300"/>
              <a:ext cx="325" cy="150"/>
            </a:xfrm>
            <a:custGeom>
              <a:avLst/>
              <a:gdLst/>
              <a:ahLst/>
              <a:cxnLst/>
              <a:rect l="l" t="t" r="r" b="b"/>
              <a:pathLst>
                <a:path w="13" h="6" extrusionOk="0">
                  <a:moveTo>
                    <a:pt x="12" y="1"/>
                  </a:moveTo>
                  <a:cubicBezTo>
                    <a:pt x="7" y="1"/>
                    <a:pt x="1" y="6"/>
                    <a:pt x="1" y="6"/>
                  </a:cubicBezTo>
                  <a:lnTo>
                    <a:pt x="1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54"/>
            <p:cNvSpPr/>
            <p:nvPr/>
          </p:nvSpPr>
          <p:spPr>
            <a:xfrm>
              <a:off x="5825200" y="3462000"/>
              <a:ext cx="700" cy="700"/>
            </a:xfrm>
            <a:custGeom>
              <a:avLst/>
              <a:gdLst/>
              <a:ahLst/>
              <a:cxnLst/>
              <a:rect l="l" t="t" r="r" b="b"/>
              <a:pathLst>
                <a:path w="28" h="28" extrusionOk="0">
                  <a:moveTo>
                    <a:pt x="0" y="1"/>
                  </a:moveTo>
                  <a:cubicBezTo>
                    <a:pt x="2" y="3"/>
                    <a:pt x="3" y="6"/>
                    <a:pt x="5" y="8"/>
                  </a:cubicBezTo>
                  <a:lnTo>
                    <a:pt x="5" y="8"/>
                  </a:lnTo>
                  <a:lnTo>
                    <a:pt x="0" y="1"/>
                  </a:lnTo>
                  <a:close/>
                  <a:moveTo>
                    <a:pt x="5" y="8"/>
                  </a:moveTo>
                  <a:lnTo>
                    <a:pt x="12" y="18"/>
                  </a:lnTo>
                  <a:lnTo>
                    <a:pt x="18" y="22"/>
                  </a:lnTo>
                  <a:lnTo>
                    <a:pt x="18" y="22"/>
                  </a:lnTo>
                  <a:cubicBezTo>
                    <a:pt x="14" y="17"/>
                    <a:pt x="9" y="13"/>
                    <a:pt x="5" y="8"/>
                  </a:cubicBezTo>
                  <a:close/>
                  <a:moveTo>
                    <a:pt x="18" y="22"/>
                  </a:moveTo>
                  <a:cubicBezTo>
                    <a:pt x="20" y="24"/>
                    <a:pt x="21" y="26"/>
                    <a:pt x="22" y="28"/>
                  </a:cubicBezTo>
                  <a:lnTo>
                    <a:pt x="27" y="28"/>
                  </a:lnTo>
                  <a:lnTo>
                    <a:pt x="18" y="22"/>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54"/>
            <p:cNvSpPr/>
            <p:nvPr/>
          </p:nvSpPr>
          <p:spPr>
            <a:xfrm>
              <a:off x="5678525" y="3288925"/>
              <a:ext cx="450" cy="525"/>
            </a:xfrm>
            <a:custGeom>
              <a:avLst/>
              <a:gdLst/>
              <a:ahLst/>
              <a:cxnLst/>
              <a:rect l="l" t="t" r="r" b="b"/>
              <a:pathLst>
                <a:path w="18" h="21" extrusionOk="0">
                  <a:moveTo>
                    <a:pt x="1" y="0"/>
                  </a:moveTo>
                  <a:lnTo>
                    <a:pt x="1" y="21"/>
                  </a:lnTo>
                  <a:cubicBezTo>
                    <a:pt x="7" y="16"/>
                    <a:pt x="12" y="10"/>
                    <a:pt x="17" y="5"/>
                  </a:cubicBezTo>
                  <a:cubicBezTo>
                    <a:pt x="12" y="0"/>
                    <a:pt x="7" y="0"/>
                    <a:pt x="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54"/>
            <p:cNvSpPr/>
            <p:nvPr/>
          </p:nvSpPr>
          <p:spPr>
            <a:xfrm>
              <a:off x="5845200" y="3475450"/>
              <a:ext cx="575" cy="575"/>
            </a:xfrm>
            <a:custGeom>
              <a:avLst/>
              <a:gdLst/>
              <a:ahLst/>
              <a:cxnLst/>
              <a:rect l="l" t="t" r="r" b="b"/>
              <a:pathLst>
                <a:path w="23" h="23" extrusionOk="0">
                  <a:moveTo>
                    <a:pt x="6" y="0"/>
                  </a:moveTo>
                  <a:cubicBezTo>
                    <a:pt x="6" y="6"/>
                    <a:pt x="6" y="17"/>
                    <a:pt x="1" y="22"/>
                  </a:cubicBezTo>
                  <a:cubicBezTo>
                    <a:pt x="12" y="22"/>
                    <a:pt x="18" y="17"/>
                    <a:pt x="23" y="17"/>
                  </a:cubicBezTo>
                  <a:cubicBezTo>
                    <a:pt x="18" y="11"/>
                    <a:pt x="12" y="6"/>
                    <a:pt x="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54"/>
            <p:cNvSpPr/>
            <p:nvPr/>
          </p:nvSpPr>
          <p:spPr>
            <a:xfrm>
              <a:off x="5698300" y="3348675"/>
              <a:ext cx="825" cy="550"/>
            </a:xfrm>
            <a:custGeom>
              <a:avLst/>
              <a:gdLst/>
              <a:ahLst/>
              <a:cxnLst/>
              <a:rect l="l" t="t" r="r" b="b"/>
              <a:pathLst>
                <a:path w="33" h="22" extrusionOk="0">
                  <a:moveTo>
                    <a:pt x="0" y="1"/>
                  </a:moveTo>
                  <a:cubicBezTo>
                    <a:pt x="5" y="6"/>
                    <a:pt x="16" y="11"/>
                    <a:pt x="22" y="21"/>
                  </a:cubicBezTo>
                  <a:lnTo>
                    <a:pt x="32" y="21"/>
                  </a:lnTo>
                  <a:lnTo>
                    <a:pt x="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54"/>
            <p:cNvSpPr/>
            <p:nvPr/>
          </p:nvSpPr>
          <p:spPr>
            <a:xfrm>
              <a:off x="5665000" y="3295500"/>
              <a:ext cx="650" cy="700"/>
            </a:xfrm>
            <a:custGeom>
              <a:avLst/>
              <a:gdLst/>
              <a:ahLst/>
              <a:cxnLst/>
              <a:rect l="l" t="t" r="r" b="b"/>
              <a:pathLst>
                <a:path w="26" h="28" extrusionOk="0">
                  <a:moveTo>
                    <a:pt x="26" y="0"/>
                  </a:moveTo>
                  <a:cubicBezTo>
                    <a:pt x="21" y="0"/>
                    <a:pt x="16" y="5"/>
                    <a:pt x="5" y="5"/>
                  </a:cubicBezTo>
                  <a:cubicBezTo>
                    <a:pt x="5" y="10"/>
                    <a:pt x="5" y="16"/>
                    <a:pt x="0" y="27"/>
                  </a:cubicBezTo>
                  <a:lnTo>
                    <a:pt x="26"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54"/>
            <p:cNvSpPr/>
            <p:nvPr/>
          </p:nvSpPr>
          <p:spPr>
            <a:xfrm>
              <a:off x="3810775" y="1896150"/>
              <a:ext cx="826250" cy="553250"/>
            </a:xfrm>
            <a:custGeom>
              <a:avLst/>
              <a:gdLst/>
              <a:ahLst/>
              <a:cxnLst/>
              <a:rect l="l" t="t" r="r" b="b"/>
              <a:pathLst>
                <a:path w="33050" h="22130" extrusionOk="0">
                  <a:moveTo>
                    <a:pt x="26460" y="1"/>
                  </a:moveTo>
                  <a:cubicBezTo>
                    <a:pt x="26349" y="1"/>
                    <a:pt x="26242" y="59"/>
                    <a:pt x="26174" y="141"/>
                  </a:cubicBezTo>
                  <a:cubicBezTo>
                    <a:pt x="26066" y="184"/>
                    <a:pt x="25921" y="206"/>
                    <a:pt x="25723" y="211"/>
                  </a:cubicBezTo>
                  <a:cubicBezTo>
                    <a:pt x="18905" y="360"/>
                    <a:pt x="12093" y="554"/>
                    <a:pt x="5275" y="737"/>
                  </a:cubicBezTo>
                  <a:cubicBezTo>
                    <a:pt x="5131" y="732"/>
                    <a:pt x="4990" y="721"/>
                    <a:pt x="4851" y="710"/>
                  </a:cubicBezTo>
                  <a:cubicBezTo>
                    <a:pt x="4583" y="754"/>
                    <a:pt x="4298" y="774"/>
                    <a:pt x="3965" y="774"/>
                  </a:cubicBezTo>
                  <a:cubicBezTo>
                    <a:pt x="3696" y="774"/>
                    <a:pt x="3428" y="759"/>
                    <a:pt x="3153" y="742"/>
                  </a:cubicBezTo>
                  <a:cubicBezTo>
                    <a:pt x="2998" y="774"/>
                    <a:pt x="2837" y="818"/>
                    <a:pt x="2676" y="883"/>
                  </a:cubicBezTo>
                  <a:cubicBezTo>
                    <a:pt x="2285" y="919"/>
                    <a:pt x="1987" y="948"/>
                    <a:pt x="1759" y="948"/>
                  </a:cubicBezTo>
                  <a:cubicBezTo>
                    <a:pt x="1429" y="948"/>
                    <a:pt x="1248" y="888"/>
                    <a:pt x="1149" y="710"/>
                  </a:cubicBezTo>
                  <a:cubicBezTo>
                    <a:pt x="1102" y="715"/>
                    <a:pt x="1058" y="727"/>
                    <a:pt x="1010" y="737"/>
                  </a:cubicBezTo>
                  <a:cubicBezTo>
                    <a:pt x="968" y="747"/>
                    <a:pt x="683" y="861"/>
                    <a:pt x="639" y="871"/>
                  </a:cubicBezTo>
                  <a:lnTo>
                    <a:pt x="33" y="6571"/>
                  </a:lnTo>
                  <a:cubicBezTo>
                    <a:pt x="33" y="6636"/>
                    <a:pt x="33" y="6705"/>
                    <a:pt x="26" y="6770"/>
                  </a:cubicBezTo>
                  <a:cubicBezTo>
                    <a:pt x="11" y="7221"/>
                    <a:pt x="1" y="7635"/>
                    <a:pt x="6" y="8016"/>
                  </a:cubicBezTo>
                  <a:cubicBezTo>
                    <a:pt x="6" y="8167"/>
                    <a:pt x="11" y="8307"/>
                    <a:pt x="21" y="8446"/>
                  </a:cubicBezTo>
                  <a:cubicBezTo>
                    <a:pt x="6" y="8924"/>
                    <a:pt x="86" y="9365"/>
                    <a:pt x="226" y="9773"/>
                  </a:cubicBezTo>
                  <a:cubicBezTo>
                    <a:pt x="269" y="9908"/>
                    <a:pt x="323" y="10042"/>
                    <a:pt x="381" y="10171"/>
                  </a:cubicBezTo>
                  <a:cubicBezTo>
                    <a:pt x="264" y="10868"/>
                    <a:pt x="537" y="11471"/>
                    <a:pt x="956" y="12040"/>
                  </a:cubicBezTo>
                  <a:cubicBezTo>
                    <a:pt x="1037" y="12153"/>
                    <a:pt x="1129" y="12266"/>
                    <a:pt x="1225" y="12378"/>
                  </a:cubicBezTo>
                  <a:cubicBezTo>
                    <a:pt x="1483" y="12685"/>
                    <a:pt x="1697" y="13023"/>
                    <a:pt x="1875" y="13383"/>
                  </a:cubicBezTo>
                  <a:cubicBezTo>
                    <a:pt x="1935" y="13506"/>
                    <a:pt x="1993" y="13625"/>
                    <a:pt x="2047" y="13749"/>
                  </a:cubicBezTo>
                  <a:cubicBezTo>
                    <a:pt x="2128" y="14076"/>
                    <a:pt x="2230" y="14399"/>
                    <a:pt x="2337" y="14721"/>
                  </a:cubicBezTo>
                  <a:cubicBezTo>
                    <a:pt x="2374" y="14828"/>
                    <a:pt x="2412" y="14930"/>
                    <a:pt x="2450" y="15038"/>
                  </a:cubicBezTo>
                  <a:cubicBezTo>
                    <a:pt x="1950" y="16660"/>
                    <a:pt x="3277" y="17321"/>
                    <a:pt x="3100" y="18798"/>
                  </a:cubicBezTo>
                  <a:cubicBezTo>
                    <a:pt x="3105" y="18916"/>
                    <a:pt x="3110" y="19030"/>
                    <a:pt x="3121" y="19147"/>
                  </a:cubicBezTo>
                  <a:cubicBezTo>
                    <a:pt x="3192" y="20287"/>
                    <a:pt x="4357" y="21527"/>
                    <a:pt x="4357" y="21527"/>
                  </a:cubicBezTo>
                  <a:cubicBezTo>
                    <a:pt x="4486" y="21522"/>
                    <a:pt x="5818" y="21247"/>
                    <a:pt x="5947" y="21242"/>
                  </a:cubicBezTo>
                  <a:cubicBezTo>
                    <a:pt x="7859" y="21162"/>
                    <a:pt x="9778" y="21093"/>
                    <a:pt x="11690" y="21001"/>
                  </a:cubicBezTo>
                  <a:cubicBezTo>
                    <a:pt x="14876" y="20850"/>
                    <a:pt x="18067" y="20867"/>
                    <a:pt x="21242" y="20523"/>
                  </a:cubicBezTo>
                  <a:cubicBezTo>
                    <a:pt x="21661" y="20513"/>
                    <a:pt x="22080" y="20513"/>
                    <a:pt x="22499" y="20506"/>
                  </a:cubicBezTo>
                  <a:cubicBezTo>
                    <a:pt x="22918" y="20501"/>
                    <a:pt x="23337" y="20491"/>
                    <a:pt x="23756" y="20464"/>
                  </a:cubicBezTo>
                  <a:cubicBezTo>
                    <a:pt x="23863" y="20457"/>
                    <a:pt x="23969" y="20454"/>
                    <a:pt x="24072" y="20454"/>
                  </a:cubicBezTo>
                  <a:cubicBezTo>
                    <a:pt x="24925" y="20454"/>
                    <a:pt x="25657" y="20693"/>
                    <a:pt x="26135" y="21517"/>
                  </a:cubicBezTo>
                  <a:cubicBezTo>
                    <a:pt x="26303" y="21710"/>
                    <a:pt x="26393" y="21914"/>
                    <a:pt x="26442" y="22129"/>
                  </a:cubicBezTo>
                  <a:lnTo>
                    <a:pt x="26464" y="22129"/>
                  </a:lnTo>
                  <a:cubicBezTo>
                    <a:pt x="26668" y="22129"/>
                    <a:pt x="26899" y="22070"/>
                    <a:pt x="27055" y="21860"/>
                  </a:cubicBezTo>
                  <a:cubicBezTo>
                    <a:pt x="27082" y="21807"/>
                    <a:pt x="27097" y="21748"/>
                    <a:pt x="27119" y="21694"/>
                  </a:cubicBezTo>
                  <a:cubicBezTo>
                    <a:pt x="27285" y="21312"/>
                    <a:pt x="27114" y="21039"/>
                    <a:pt x="26851" y="20786"/>
                  </a:cubicBezTo>
                  <a:cubicBezTo>
                    <a:pt x="28134" y="20163"/>
                    <a:pt x="29096" y="18798"/>
                    <a:pt x="29165" y="17386"/>
                  </a:cubicBezTo>
                  <a:cubicBezTo>
                    <a:pt x="29177" y="17198"/>
                    <a:pt x="29048" y="17004"/>
                    <a:pt x="28929" y="16843"/>
                  </a:cubicBezTo>
                  <a:cubicBezTo>
                    <a:pt x="28892" y="16767"/>
                    <a:pt x="28838" y="16692"/>
                    <a:pt x="28768" y="16618"/>
                  </a:cubicBezTo>
                  <a:cubicBezTo>
                    <a:pt x="28069" y="15532"/>
                    <a:pt x="29197" y="14984"/>
                    <a:pt x="29988" y="14490"/>
                  </a:cubicBezTo>
                  <a:cubicBezTo>
                    <a:pt x="30816" y="13980"/>
                    <a:pt x="31686" y="13754"/>
                    <a:pt x="32217" y="12851"/>
                  </a:cubicBezTo>
                  <a:cubicBezTo>
                    <a:pt x="32750" y="11959"/>
                    <a:pt x="33023" y="11148"/>
                    <a:pt x="32969" y="10364"/>
                  </a:cubicBezTo>
                  <a:cubicBezTo>
                    <a:pt x="33050" y="10112"/>
                    <a:pt x="33007" y="9896"/>
                    <a:pt x="32840" y="9698"/>
                  </a:cubicBezTo>
                  <a:cubicBezTo>
                    <a:pt x="32690" y="9236"/>
                    <a:pt x="32427" y="8785"/>
                    <a:pt x="32013" y="8322"/>
                  </a:cubicBezTo>
                  <a:cubicBezTo>
                    <a:pt x="31267" y="7506"/>
                    <a:pt x="30375" y="6523"/>
                    <a:pt x="29450" y="5911"/>
                  </a:cubicBezTo>
                  <a:cubicBezTo>
                    <a:pt x="28778" y="5465"/>
                    <a:pt x="28081" y="5066"/>
                    <a:pt x="27650" y="4357"/>
                  </a:cubicBezTo>
                  <a:cubicBezTo>
                    <a:pt x="27270" y="3729"/>
                    <a:pt x="27521" y="2929"/>
                    <a:pt x="27630" y="2230"/>
                  </a:cubicBezTo>
                  <a:cubicBezTo>
                    <a:pt x="27801" y="1935"/>
                    <a:pt x="27731" y="1511"/>
                    <a:pt x="27635" y="1215"/>
                  </a:cubicBezTo>
                  <a:cubicBezTo>
                    <a:pt x="27484" y="764"/>
                    <a:pt x="27027" y="382"/>
                    <a:pt x="26673" y="82"/>
                  </a:cubicBezTo>
                  <a:cubicBezTo>
                    <a:pt x="26606" y="25"/>
                    <a:pt x="26532" y="1"/>
                    <a:pt x="2646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54"/>
            <p:cNvSpPr/>
            <p:nvPr/>
          </p:nvSpPr>
          <p:spPr>
            <a:xfrm>
              <a:off x="6305475" y="3322200"/>
              <a:ext cx="700" cy="725"/>
            </a:xfrm>
            <a:custGeom>
              <a:avLst/>
              <a:gdLst/>
              <a:ahLst/>
              <a:cxnLst/>
              <a:rect l="l" t="t" r="r" b="b"/>
              <a:pathLst>
                <a:path w="28" h="29" extrusionOk="0">
                  <a:moveTo>
                    <a:pt x="0" y="1"/>
                  </a:moveTo>
                  <a:lnTo>
                    <a:pt x="12" y="11"/>
                  </a:lnTo>
                  <a:cubicBezTo>
                    <a:pt x="17" y="16"/>
                    <a:pt x="27" y="28"/>
                    <a:pt x="27" y="28"/>
                  </a:cubicBezTo>
                  <a:cubicBezTo>
                    <a:pt x="27" y="16"/>
                    <a:pt x="22" y="11"/>
                    <a:pt x="22" y="6"/>
                  </a:cubicBezTo>
                  <a:cubicBezTo>
                    <a:pt x="12" y="6"/>
                    <a:pt x="7" y="6"/>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54"/>
            <p:cNvSpPr/>
            <p:nvPr/>
          </p:nvSpPr>
          <p:spPr>
            <a:xfrm>
              <a:off x="6318775" y="3335775"/>
              <a:ext cx="25" cy="25"/>
            </a:xfrm>
            <a:custGeom>
              <a:avLst/>
              <a:gdLst/>
              <a:ahLst/>
              <a:cxnLst/>
              <a:rect l="l" t="t" r="r" b="b"/>
              <a:pathLst>
                <a:path w="1" h="1" extrusionOk="0">
                  <a:moveTo>
                    <a:pt x="1" y="1"/>
                  </a:move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54"/>
            <p:cNvSpPr/>
            <p:nvPr/>
          </p:nvSpPr>
          <p:spPr>
            <a:xfrm>
              <a:off x="6292050" y="3315625"/>
              <a:ext cx="700" cy="550"/>
            </a:xfrm>
            <a:custGeom>
              <a:avLst/>
              <a:gdLst/>
              <a:ahLst/>
              <a:cxnLst/>
              <a:rect l="l" t="t" r="r" b="b"/>
              <a:pathLst>
                <a:path w="28" h="22" extrusionOk="0">
                  <a:moveTo>
                    <a:pt x="21" y="1"/>
                  </a:moveTo>
                  <a:cubicBezTo>
                    <a:pt x="11" y="1"/>
                    <a:pt x="11" y="1"/>
                    <a:pt x="1" y="6"/>
                  </a:cubicBezTo>
                  <a:lnTo>
                    <a:pt x="28" y="22"/>
                  </a:lnTo>
                  <a:cubicBezTo>
                    <a:pt x="21" y="16"/>
                    <a:pt x="21" y="6"/>
                    <a:pt x="2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54"/>
            <p:cNvSpPr/>
            <p:nvPr/>
          </p:nvSpPr>
          <p:spPr>
            <a:xfrm>
              <a:off x="6272050" y="3302325"/>
              <a:ext cx="575" cy="450"/>
            </a:xfrm>
            <a:custGeom>
              <a:avLst/>
              <a:gdLst/>
              <a:ahLst/>
              <a:cxnLst/>
              <a:rect l="l" t="t" r="r" b="b"/>
              <a:pathLst>
                <a:path w="23" h="18" extrusionOk="0">
                  <a:moveTo>
                    <a:pt x="0" y="0"/>
                  </a:moveTo>
                  <a:lnTo>
                    <a:pt x="22" y="17"/>
                  </a:lnTo>
                  <a:lnTo>
                    <a:pt x="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54"/>
            <p:cNvSpPr/>
            <p:nvPr/>
          </p:nvSpPr>
          <p:spPr>
            <a:xfrm>
              <a:off x="5771750" y="3222425"/>
              <a:ext cx="450" cy="275"/>
            </a:xfrm>
            <a:custGeom>
              <a:avLst/>
              <a:gdLst/>
              <a:ahLst/>
              <a:cxnLst/>
              <a:rect l="l" t="t" r="r" b="b"/>
              <a:pathLst>
                <a:path w="18" h="11" extrusionOk="0">
                  <a:moveTo>
                    <a:pt x="17" y="0"/>
                  </a:moveTo>
                  <a:cubicBezTo>
                    <a:pt x="6" y="5"/>
                    <a:pt x="0" y="11"/>
                    <a:pt x="0" y="11"/>
                  </a:cubicBezTo>
                  <a:lnTo>
                    <a:pt x="17"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54"/>
            <p:cNvSpPr/>
            <p:nvPr/>
          </p:nvSpPr>
          <p:spPr>
            <a:xfrm>
              <a:off x="6338925" y="3348925"/>
              <a:ext cx="575" cy="575"/>
            </a:xfrm>
            <a:custGeom>
              <a:avLst/>
              <a:gdLst/>
              <a:ahLst/>
              <a:cxnLst/>
              <a:rect l="l" t="t" r="r" b="b"/>
              <a:pathLst>
                <a:path w="23" h="23" extrusionOk="0">
                  <a:moveTo>
                    <a:pt x="0" y="1"/>
                  </a:moveTo>
                  <a:lnTo>
                    <a:pt x="20" y="20"/>
                  </a:lnTo>
                  <a:lnTo>
                    <a:pt x="20" y="20"/>
                  </a:lnTo>
                  <a:cubicBezTo>
                    <a:pt x="16" y="15"/>
                    <a:pt x="15" y="9"/>
                    <a:pt x="11" y="1"/>
                  </a:cubicBezTo>
                  <a:close/>
                  <a:moveTo>
                    <a:pt x="20" y="20"/>
                  </a:moveTo>
                  <a:cubicBezTo>
                    <a:pt x="20" y="21"/>
                    <a:pt x="21" y="22"/>
                    <a:pt x="22" y="23"/>
                  </a:cubicBezTo>
                  <a:lnTo>
                    <a:pt x="20" y="2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54"/>
            <p:cNvSpPr/>
            <p:nvPr/>
          </p:nvSpPr>
          <p:spPr>
            <a:xfrm>
              <a:off x="6225425" y="3268900"/>
              <a:ext cx="450" cy="550"/>
            </a:xfrm>
            <a:custGeom>
              <a:avLst/>
              <a:gdLst/>
              <a:ahLst/>
              <a:cxnLst/>
              <a:rect l="l" t="t" r="r" b="b"/>
              <a:pathLst>
                <a:path w="18" h="22" extrusionOk="0">
                  <a:moveTo>
                    <a:pt x="18" y="0"/>
                  </a:moveTo>
                  <a:cubicBezTo>
                    <a:pt x="11" y="6"/>
                    <a:pt x="6" y="6"/>
                    <a:pt x="1" y="6"/>
                  </a:cubicBezTo>
                  <a:lnTo>
                    <a:pt x="18" y="21"/>
                  </a:lnTo>
                  <a:lnTo>
                    <a:pt x="18"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54"/>
            <p:cNvSpPr/>
            <p:nvPr/>
          </p:nvSpPr>
          <p:spPr>
            <a:xfrm>
              <a:off x="6292050" y="3315775"/>
              <a:ext cx="25" cy="25"/>
            </a:xfrm>
            <a:custGeom>
              <a:avLst/>
              <a:gdLst/>
              <a:ahLst/>
              <a:cxnLst/>
              <a:rect l="l" t="t" r="r" b="b"/>
              <a:pathLst>
                <a:path w="1" h="1" extrusionOk="0">
                  <a:moveTo>
                    <a:pt x="1" y="0"/>
                  </a:moveTo>
                  <a:lnTo>
                    <a:pt x="1"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54"/>
            <p:cNvSpPr/>
            <p:nvPr/>
          </p:nvSpPr>
          <p:spPr>
            <a:xfrm>
              <a:off x="6225425" y="3269025"/>
              <a:ext cx="25" cy="25"/>
            </a:xfrm>
            <a:custGeom>
              <a:avLst/>
              <a:gdLst/>
              <a:ahLst/>
              <a:cxnLst/>
              <a:rect l="l" t="t" r="r" b="b"/>
              <a:pathLst>
                <a:path w="1" h="1" extrusionOk="0">
                  <a:moveTo>
                    <a:pt x="1" y="1"/>
                  </a:moveTo>
                  <a:lnTo>
                    <a:pt x="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54"/>
            <p:cNvSpPr/>
            <p:nvPr/>
          </p:nvSpPr>
          <p:spPr>
            <a:xfrm>
              <a:off x="6212000" y="3255450"/>
              <a:ext cx="700" cy="700"/>
            </a:xfrm>
            <a:custGeom>
              <a:avLst/>
              <a:gdLst/>
              <a:ahLst/>
              <a:cxnLst/>
              <a:rect l="l" t="t" r="r" b="b"/>
              <a:pathLst>
                <a:path w="28" h="28" extrusionOk="0">
                  <a:moveTo>
                    <a:pt x="0" y="1"/>
                  </a:moveTo>
                  <a:lnTo>
                    <a:pt x="12" y="11"/>
                  </a:lnTo>
                  <a:cubicBezTo>
                    <a:pt x="22" y="18"/>
                    <a:pt x="27" y="28"/>
                    <a:pt x="27" y="28"/>
                  </a:cubicBezTo>
                  <a:cubicBezTo>
                    <a:pt x="27" y="18"/>
                    <a:pt x="22" y="11"/>
                    <a:pt x="22" y="6"/>
                  </a:cubicBezTo>
                  <a:cubicBezTo>
                    <a:pt x="17" y="6"/>
                    <a:pt x="7" y="6"/>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54"/>
            <p:cNvSpPr/>
            <p:nvPr/>
          </p:nvSpPr>
          <p:spPr>
            <a:xfrm>
              <a:off x="6178700" y="3235575"/>
              <a:ext cx="25" cy="25"/>
            </a:xfrm>
            <a:custGeom>
              <a:avLst/>
              <a:gdLst/>
              <a:ahLst/>
              <a:cxnLst/>
              <a:rect l="l" t="t" r="r" b="b"/>
              <a:pathLst>
                <a:path w="1" h="1" extrusionOk="0">
                  <a:moveTo>
                    <a:pt x="0" y="0"/>
                  </a:moveTo>
                  <a:lnTo>
                    <a:pt x="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54"/>
            <p:cNvSpPr/>
            <p:nvPr/>
          </p:nvSpPr>
          <p:spPr>
            <a:xfrm>
              <a:off x="6245450" y="3282300"/>
              <a:ext cx="25" cy="25"/>
            </a:xfrm>
            <a:custGeom>
              <a:avLst/>
              <a:gdLst/>
              <a:ahLst/>
              <a:cxnLst/>
              <a:rect l="l" t="t" r="r" b="b"/>
              <a:pathLst>
                <a:path w="1" h="1" extrusionOk="0">
                  <a:moveTo>
                    <a:pt x="0" y="1"/>
                  </a:moveTo>
                  <a:lnTo>
                    <a:pt x="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54"/>
            <p:cNvSpPr/>
            <p:nvPr/>
          </p:nvSpPr>
          <p:spPr>
            <a:xfrm>
              <a:off x="6258725" y="3288925"/>
              <a:ext cx="700" cy="525"/>
            </a:xfrm>
            <a:custGeom>
              <a:avLst/>
              <a:gdLst/>
              <a:ahLst/>
              <a:cxnLst/>
              <a:rect l="l" t="t" r="r" b="b"/>
              <a:pathLst>
                <a:path w="28" h="21" extrusionOk="0">
                  <a:moveTo>
                    <a:pt x="1" y="0"/>
                  </a:moveTo>
                  <a:lnTo>
                    <a:pt x="28" y="21"/>
                  </a:lnTo>
                  <a:cubicBezTo>
                    <a:pt x="28" y="16"/>
                    <a:pt x="23" y="10"/>
                    <a:pt x="23" y="5"/>
                  </a:cubicBezTo>
                  <a:cubicBezTo>
                    <a:pt x="17" y="0"/>
                    <a:pt x="7" y="0"/>
                    <a:pt x="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54"/>
            <p:cNvSpPr/>
            <p:nvPr/>
          </p:nvSpPr>
          <p:spPr>
            <a:xfrm>
              <a:off x="6245450" y="3282175"/>
              <a:ext cx="575" cy="700"/>
            </a:xfrm>
            <a:custGeom>
              <a:avLst/>
              <a:gdLst/>
              <a:ahLst/>
              <a:cxnLst/>
              <a:rect l="l" t="t" r="r" b="b"/>
              <a:pathLst>
                <a:path w="23" h="28" extrusionOk="0">
                  <a:moveTo>
                    <a:pt x="16" y="1"/>
                  </a:moveTo>
                  <a:cubicBezTo>
                    <a:pt x="11" y="6"/>
                    <a:pt x="6" y="6"/>
                    <a:pt x="0" y="6"/>
                  </a:cubicBezTo>
                  <a:lnTo>
                    <a:pt x="11" y="17"/>
                  </a:lnTo>
                  <a:lnTo>
                    <a:pt x="22" y="28"/>
                  </a:lnTo>
                  <a:cubicBezTo>
                    <a:pt x="22" y="17"/>
                    <a:pt x="16" y="12"/>
                    <a:pt x="1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54"/>
            <p:cNvSpPr/>
            <p:nvPr/>
          </p:nvSpPr>
          <p:spPr>
            <a:xfrm>
              <a:off x="6272050" y="3302325"/>
              <a:ext cx="25" cy="25"/>
            </a:xfrm>
            <a:custGeom>
              <a:avLst/>
              <a:gdLst/>
              <a:ahLst/>
              <a:cxnLst/>
              <a:rect l="l" t="t" r="r" b="b"/>
              <a:pathLst>
                <a:path w="1" h="1" extrusionOk="0">
                  <a:moveTo>
                    <a:pt x="0" y="0"/>
                  </a:moveTo>
                  <a:lnTo>
                    <a:pt x="0"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54"/>
            <p:cNvSpPr/>
            <p:nvPr/>
          </p:nvSpPr>
          <p:spPr>
            <a:xfrm>
              <a:off x="6318775" y="3335650"/>
              <a:ext cx="575" cy="550"/>
            </a:xfrm>
            <a:custGeom>
              <a:avLst/>
              <a:gdLst/>
              <a:ahLst/>
              <a:cxnLst/>
              <a:rect l="l" t="t" r="r" b="b"/>
              <a:pathLst>
                <a:path w="23" h="22" extrusionOk="0">
                  <a:moveTo>
                    <a:pt x="23" y="1"/>
                  </a:moveTo>
                  <a:cubicBezTo>
                    <a:pt x="19" y="3"/>
                    <a:pt x="16" y="3"/>
                    <a:pt x="13" y="3"/>
                  </a:cubicBezTo>
                  <a:cubicBezTo>
                    <a:pt x="10" y="3"/>
                    <a:pt x="6" y="3"/>
                    <a:pt x="1" y="6"/>
                  </a:cubicBezTo>
                  <a:lnTo>
                    <a:pt x="23" y="21"/>
                  </a:lnTo>
                  <a:lnTo>
                    <a:pt x="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54"/>
            <p:cNvSpPr/>
            <p:nvPr/>
          </p:nvSpPr>
          <p:spPr>
            <a:xfrm>
              <a:off x="5991750" y="3215575"/>
              <a:ext cx="575" cy="550"/>
            </a:xfrm>
            <a:custGeom>
              <a:avLst/>
              <a:gdLst/>
              <a:ahLst/>
              <a:cxnLst/>
              <a:rect l="l" t="t" r="r" b="b"/>
              <a:pathLst>
                <a:path w="23" h="22" extrusionOk="0">
                  <a:moveTo>
                    <a:pt x="0" y="1"/>
                  </a:moveTo>
                  <a:lnTo>
                    <a:pt x="22" y="22"/>
                  </a:lnTo>
                  <a:cubicBezTo>
                    <a:pt x="17" y="11"/>
                    <a:pt x="17" y="6"/>
                    <a:pt x="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54"/>
            <p:cNvSpPr/>
            <p:nvPr/>
          </p:nvSpPr>
          <p:spPr>
            <a:xfrm>
              <a:off x="6005175" y="3222025"/>
              <a:ext cx="700" cy="675"/>
            </a:xfrm>
            <a:custGeom>
              <a:avLst/>
              <a:gdLst/>
              <a:ahLst/>
              <a:cxnLst/>
              <a:rect l="l" t="t" r="r" b="b"/>
              <a:pathLst>
                <a:path w="28" h="27" extrusionOk="0">
                  <a:moveTo>
                    <a:pt x="1" y="1"/>
                  </a:moveTo>
                  <a:lnTo>
                    <a:pt x="28" y="27"/>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54"/>
            <p:cNvSpPr/>
            <p:nvPr/>
          </p:nvSpPr>
          <p:spPr>
            <a:xfrm>
              <a:off x="5991750" y="3215575"/>
              <a:ext cx="25" cy="25"/>
            </a:xfrm>
            <a:custGeom>
              <a:avLst/>
              <a:gdLst/>
              <a:ahLst/>
              <a:cxnLst/>
              <a:rect l="l" t="t" r="r" b="b"/>
              <a:pathLst>
                <a:path w="1" h="1" extrusionOk="0">
                  <a:moveTo>
                    <a:pt x="0" y="1"/>
                  </a:moveTo>
                  <a:lnTo>
                    <a:pt x="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54"/>
            <p:cNvSpPr/>
            <p:nvPr/>
          </p:nvSpPr>
          <p:spPr>
            <a:xfrm>
              <a:off x="6178700" y="3235575"/>
              <a:ext cx="575" cy="450"/>
            </a:xfrm>
            <a:custGeom>
              <a:avLst/>
              <a:gdLst/>
              <a:ahLst/>
              <a:cxnLst/>
              <a:rect l="l" t="t" r="r" b="b"/>
              <a:pathLst>
                <a:path w="23" h="18" extrusionOk="0">
                  <a:moveTo>
                    <a:pt x="0" y="0"/>
                  </a:moveTo>
                  <a:lnTo>
                    <a:pt x="22" y="17"/>
                  </a:lnTo>
                  <a:cubicBezTo>
                    <a:pt x="17" y="12"/>
                    <a:pt x="17" y="7"/>
                    <a:pt x="1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54"/>
            <p:cNvSpPr/>
            <p:nvPr/>
          </p:nvSpPr>
          <p:spPr>
            <a:xfrm>
              <a:off x="6198700" y="3248875"/>
              <a:ext cx="575" cy="575"/>
            </a:xfrm>
            <a:custGeom>
              <a:avLst/>
              <a:gdLst/>
              <a:ahLst/>
              <a:cxnLst/>
              <a:rect l="l" t="t" r="r" b="b"/>
              <a:pathLst>
                <a:path w="23" h="23" extrusionOk="0">
                  <a:moveTo>
                    <a:pt x="16" y="1"/>
                  </a:moveTo>
                  <a:cubicBezTo>
                    <a:pt x="11" y="1"/>
                    <a:pt x="6" y="1"/>
                    <a:pt x="1" y="6"/>
                  </a:cubicBezTo>
                  <a:lnTo>
                    <a:pt x="23" y="23"/>
                  </a:lnTo>
                  <a:cubicBezTo>
                    <a:pt x="23" y="16"/>
                    <a:pt x="16" y="6"/>
                    <a:pt x="1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54"/>
            <p:cNvSpPr/>
            <p:nvPr/>
          </p:nvSpPr>
          <p:spPr>
            <a:xfrm>
              <a:off x="5751850" y="3235575"/>
              <a:ext cx="575" cy="575"/>
            </a:xfrm>
            <a:custGeom>
              <a:avLst/>
              <a:gdLst/>
              <a:ahLst/>
              <a:cxnLst/>
              <a:rect l="l" t="t" r="r" b="b"/>
              <a:pathLst>
                <a:path w="23" h="23" extrusionOk="0">
                  <a:moveTo>
                    <a:pt x="7" y="0"/>
                  </a:moveTo>
                  <a:cubicBezTo>
                    <a:pt x="7" y="7"/>
                    <a:pt x="7" y="12"/>
                    <a:pt x="1" y="22"/>
                  </a:cubicBezTo>
                  <a:lnTo>
                    <a:pt x="23" y="7"/>
                  </a:lnTo>
                  <a:cubicBezTo>
                    <a:pt x="18" y="0"/>
                    <a:pt x="13" y="0"/>
                    <a:pt x="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54"/>
            <p:cNvSpPr/>
            <p:nvPr/>
          </p:nvSpPr>
          <p:spPr>
            <a:xfrm>
              <a:off x="4784725" y="2583250"/>
              <a:ext cx="978725" cy="519675"/>
            </a:xfrm>
            <a:custGeom>
              <a:avLst/>
              <a:gdLst/>
              <a:ahLst/>
              <a:cxnLst/>
              <a:rect l="l" t="t" r="r" b="b"/>
              <a:pathLst>
                <a:path w="39149" h="20787" extrusionOk="0">
                  <a:moveTo>
                    <a:pt x="24939" y="1"/>
                  </a:moveTo>
                  <a:cubicBezTo>
                    <a:pt x="24919" y="1"/>
                    <a:pt x="24898" y="4"/>
                    <a:pt x="24875" y="12"/>
                  </a:cubicBezTo>
                  <a:cubicBezTo>
                    <a:pt x="24832" y="23"/>
                    <a:pt x="24821" y="125"/>
                    <a:pt x="24800" y="195"/>
                  </a:cubicBezTo>
                  <a:cubicBezTo>
                    <a:pt x="24681" y="210"/>
                    <a:pt x="24574" y="227"/>
                    <a:pt x="24471" y="254"/>
                  </a:cubicBezTo>
                  <a:cubicBezTo>
                    <a:pt x="24384" y="264"/>
                    <a:pt x="24300" y="269"/>
                    <a:pt x="24220" y="269"/>
                  </a:cubicBezTo>
                  <a:cubicBezTo>
                    <a:pt x="23928" y="269"/>
                    <a:pt x="23686" y="201"/>
                    <a:pt x="23483" y="71"/>
                  </a:cubicBezTo>
                  <a:cubicBezTo>
                    <a:pt x="23322" y="178"/>
                    <a:pt x="23182" y="296"/>
                    <a:pt x="23070" y="436"/>
                  </a:cubicBezTo>
                  <a:cubicBezTo>
                    <a:pt x="23027" y="495"/>
                    <a:pt x="22983" y="549"/>
                    <a:pt x="22951" y="614"/>
                  </a:cubicBezTo>
                  <a:cubicBezTo>
                    <a:pt x="22946" y="614"/>
                    <a:pt x="22946" y="614"/>
                    <a:pt x="22946" y="619"/>
                  </a:cubicBezTo>
                  <a:cubicBezTo>
                    <a:pt x="23027" y="1274"/>
                    <a:pt x="23112" y="1930"/>
                    <a:pt x="23193" y="2590"/>
                  </a:cubicBezTo>
                  <a:cubicBezTo>
                    <a:pt x="23090" y="2581"/>
                    <a:pt x="22986" y="2568"/>
                    <a:pt x="22886" y="2568"/>
                  </a:cubicBezTo>
                  <a:cubicBezTo>
                    <a:pt x="22693" y="2568"/>
                    <a:pt x="22519" y="2619"/>
                    <a:pt x="22410" y="2857"/>
                  </a:cubicBezTo>
                  <a:lnTo>
                    <a:pt x="22410" y="2857"/>
                  </a:lnTo>
                  <a:cubicBezTo>
                    <a:pt x="22164" y="3066"/>
                    <a:pt x="21923" y="3280"/>
                    <a:pt x="21678" y="3488"/>
                  </a:cubicBezTo>
                  <a:cubicBezTo>
                    <a:pt x="21495" y="3466"/>
                    <a:pt x="21304" y="3436"/>
                    <a:pt x="21132" y="3436"/>
                  </a:cubicBezTo>
                  <a:cubicBezTo>
                    <a:pt x="21002" y="3436"/>
                    <a:pt x="20883" y="3453"/>
                    <a:pt x="20786" y="3504"/>
                  </a:cubicBezTo>
                  <a:cubicBezTo>
                    <a:pt x="20776" y="3509"/>
                    <a:pt x="20764" y="3515"/>
                    <a:pt x="20759" y="3520"/>
                  </a:cubicBezTo>
                  <a:cubicBezTo>
                    <a:pt x="20744" y="3530"/>
                    <a:pt x="20727" y="3537"/>
                    <a:pt x="20717" y="3547"/>
                  </a:cubicBezTo>
                  <a:cubicBezTo>
                    <a:pt x="20625" y="3622"/>
                    <a:pt x="20566" y="3735"/>
                    <a:pt x="20539" y="3907"/>
                  </a:cubicBezTo>
                  <a:cubicBezTo>
                    <a:pt x="20528" y="3993"/>
                    <a:pt x="20523" y="4095"/>
                    <a:pt x="20534" y="4213"/>
                  </a:cubicBezTo>
                  <a:cubicBezTo>
                    <a:pt x="20561" y="4616"/>
                    <a:pt x="20238" y="4826"/>
                    <a:pt x="20040" y="5110"/>
                  </a:cubicBezTo>
                  <a:cubicBezTo>
                    <a:pt x="19363" y="6071"/>
                    <a:pt x="18443" y="6829"/>
                    <a:pt x="18031" y="8017"/>
                  </a:cubicBezTo>
                  <a:cubicBezTo>
                    <a:pt x="17864" y="8495"/>
                    <a:pt x="17513" y="8809"/>
                    <a:pt x="17100" y="8809"/>
                  </a:cubicBezTo>
                  <a:cubicBezTo>
                    <a:pt x="16836" y="8809"/>
                    <a:pt x="16546" y="8680"/>
                    <a:pt x="16263" y="8382"/>
                  </a:cubicBezTo>
                  <a:cubicBezTo>
                    <a:pt x="16024" y="8128"/>
                    <a:pt x="15848" y="8019"/>
                    <a:pt x="15705" y="8019"/>
                  </a:cubicBezTo>
                  <a:cubicBezTo>
                    <a:pt x="15486" y="8019"/>
                    <a:pt x="15341" y="8270"/>
                    <a:pt x="15156" y="8645"/>
                  </a:cubicBezTo>
                  <a:cubicBezTo>
                    <a:pt x="14925" y="9120"/>
                    <a:pt x="14763" y="9813"/>
                    <a:pt x="14180" y="9813"/>
                  </a:cubicBezTo>
                  <a:cubicBezTo>
                    <a:pt x="14019" y="9813"/>
                    <a:pt x="13825" y="9760"/>
                    <a:pt x="13588" y="9634"/>
                  </a:cubicBezTo>
                  <a:cubicBezTo>
                    <a:pt x="13396" y="9183"/>
                    <a:pt x="13199" y="9016"/>
                    <a:pt x="13004" y="9016"/>
                  </a:cubicBezTo>
                  <a:cubicBezTo>
                    <a:pt x="12742" y="9016"/>
                    <a:pt x="12484" y="9320"/>
                    <a:pt x="12250" y="9644"/>
                  </a:cubicBezTo>
                  <a:cubicBezTo>
                    <a:pt x="12015" y="9972"/>
                    <a:pt x="12173" y="10611"/>
                    <a:pt x="11549" y="10611"/>
                  </a:cubicBezTo>
                  <a:cubicBezTo>
                    <a:pt x="11517" y="10611"/>
                    <a:pt x="11484" y="10609"/>
                    <a:pt x="11449" y="10606"/>
                  </a:cubicBezTo>
                  <a:cubicBezTo>
                    <a:pt x="10804" y="10132"/>
                    <a:pt x="9972" y="9975"/>
                    <a:pt x="9212" y="9975"/>
                  </a:cubicBezTo>
                  <a:cubicBezTo>
                    <a:pt x="8300" y="9975"/>
                    <a:pt x="7493" y="10202"/>
                    <a:pt x="7238" y="10380"/>
                  </a:cubicBezTo>
                  <a:cubicBezTo>
                    <a:pt x="7201" y="10402"/>
                    <a:pt x="7168" y="10428"/>
                    <a:pt x="7136" y="10450"/>
                  </a:cubicBezTo>
                  <a:cubicBezTo>
                    <a:pt x="7012" y="10547"/>
                    <a:pt x="6936" y="10708"/>
                    <a:pt x="6931" y="10869"/>
                  </a:cubicBezTo>
                  <a:cubicBezTo>
                    <a:pt x="6926" y="10869"/>
                    <a:pt x="6921" y="10874"/>
                    <a:pt x="6916" y="10874"/>
                  </a:cubicBezTo>
                  <a:cubicBezTo>
                    <a:pt x="6921" y="11052"/>
                    <a:pt x="6921" y="11229"/>
                    <a:pt x="6916" y="11407"/>
                  </a:cubicBezTo>
                  <a:cubicBezTo>
                    <a:pt x="6620" y="11481"/>
                    <a:pt x="6582" y="11685"/>
                    <a:pt x="6641" y="11943"/>
                  </a:cubicBezTo>
                  <a:cubicBezTo>
                    <a:pt x="6281" y="12121"/>
                    <a:pt x="6266" y="12304"/>
                    <a:pt x="6646" y="12481"/>
                  </a:cubicBezTo>
                  <a:cubicBezTo>
                    <a:pt x="6690" y="12964"/>
                    <a:pt x="6415" y="13222"/>
                    <a:pt x="5981" y="13259"/>
                  </a:cubicBezTo>
                  <a:cubicBezTo>
                    <a:pt x="4777" y="13368"/>
                    <a:pt x="4342" y="13921"/>
                    <a:pt x="4868" y="15070"/>
                  </a:cubicBezTo>
                  <a:cubicBezTo>
                    <a:pt x="5099" y="15570"/>
                    <a:pt x="4777" y="15875"/>
                    <a:pt x="4519" y="16209"/>
                  </a:cubicBezTo>
                  <a:lnTo>
                    <a:pt x="4256" y="16209"/>
                  </a:lnTo>
                  <a:cubicBezTo>
                    <a:pt x="4167" y="16012"/>
                    <a:pt x="4025" y="15930"/>
                    <a:pt x="3840" y="15930"/>
                  </a:cubicBezTo>
                  <a:cubicBezTo>
                    <a:pt x="3803" y="15930"/>
                    <a:pt x="3765" y="15934"/>
                    <a:pt x="3725" y="15940"/>
                  </a:cubicBezTo>
                  <a:cubicBezTo>
                    <a:pt x="3669" y="15716"/>
                    <a:pt x="3536" y="15650"/>
                    <a:pt x="3369" y="15650"/>
                  </a:cubicBezTo>
                  <a:cubicBezTo>
                    <a:pt x="3309" y="15650"/>
                    <a:pt x="3244" y="15659"/>
                    <a:pt x="3177" y="15672"/>
                  </a:cubicBezTo>
                  <a:cubicBezTo>
                    <a:pt x="2823" y="15339"/>
                    <a:pt x="2492" y="15166"/>
                    <a:pt x="2199" y="15166"/>
                  </a:cubicBezTo>
                  <a:cubicBezTo>
                    <a:pt x="1818" y="15166"/>
                    <a:pt x="1499" y="15455"/>
                    <a:pt x="1270" y="16064"/>
                  </a:cubicBezTo>
                  <a:cubicBezTo>
                    <a:pt x="1183" y="16301"/>
                    <a:pt x="1076" y="16477"/>
                    <a:pt x="941" y="16596"/>
                  </a:cubicBezTo>
                  <a:cubicBezTo>
                    <a:pt x="952" y="16784"/>
                    <a:pt x="985" y="16978"/>
                    <a:pt x="1022" y="17171"/>
                  </a:cubicBezTo>
                  <a:cubicBezTo>
                    <a:pt x="1027" y="17192"/>
                    <a:pt x="1027" y="17209"/>
                    <a:pt x="1032" y="17229"/>
                  </a:cubicBezTo>
                  <a:cubicBezTo>
                    <a:pt x="1127" y="17212"/>
                    <a:pt x="1221" y="17197"/>
                    <a:pt x="1307" y="17197"/>
                  </a:cubicBezTo>
                  <a:cubicBezTo>
                    <a:pt x="1407" y="17197"/>
                    <a:pt x="1498" y="17217"/>
                    <a:pt x="1570" y="17278"/>
                  </a:cubicBezTo>
                  <a:cubicBezTo>
                    <a:pt x="1528" y="18299"/>
                    <a:pt x="1714" y="19411"/>
                    <a:pt x="501" y="19964"/>
                  </a:cubicBezTo>
                  <a:lnTo>
                    <a:pt x="522" y="19943"/>
                  </a:lnTo>
                  <a:cubicBezTo>
                    <a:pt x="508" y="19943"/>
                    <a:pt x="494" y="19943"/>
                    <a:pt x="481" y="19943"/>
                  </a:cubicBezTo>
                  <a:cubicBezTo>
                    <a:pt x="267" y="19943"/>
                    <a:pt x="113" y="19991"/>
                    <a:pt x="1" y="20072"/>
                  </a:cubicBezTo>
                  <a:cubicBezTo>
                    <a:pt x="55" y="20335"/>
                    <a:pt x="157" y="20512"/>
                    <a:pt x="276" y="20636"/>
                  </a:cubicBezTo>
                  <a:cubicBezTo>
                    <a:pt x="335" y="20700"/>
                    <a:pt x="405" y="20749"/>
                    <a:pt x="469" y="20786"/>
                  </a:cubicBezTo>
                  <a:cubicBezTo>
                    <a:pt x="2133" y="20324"/>
                    <a:pt x="3886" y="20469"/>
                    <a:pt x="5572" y="20201"/>
                  </a:cubicBezTo>
                  <a:cubicBezTo>
                    <a:pt x="5644" y="20189"/>
                    <a:pt x="5719" y="20185"/>
                    <a:pt x="5795" y="20185"/>
                  </a:cubicBezTo>
                  <a:cubicBezTo>
                    <a:pt x="5993" y="20185"/>
                    <a:pt x="6200" y="20214"/>
                    <a:pt x="6399" y="20214"/>
                  </a:cubicBezTo>
                  <a:cubicBezTo>
                    <a:pt x="6719" y="20214"/>
                    <a:pt x="7018" y="20139"/>
                    <a:pt x="7226" y="19750"/>
                  </a:cubicBezTo>
                  <a:lnTo>
                    <a:pt x="7233" y="19750"/>
                  </a:lnTo>
                  <a:cubicBezTo>
                    <a:pt x="7716" y="19470"/>
                    <a:pt x="8151" y="19019"/>
                    <a:pt x="8709" y="18981"/>
                  </a:cubicBezTo>
                  <a:cubicBezTo>
                    <a:pt x="8733" y="18980"/>
                    <a:pt x="8757" y="18979"/>
                    <a:pt x="8782" y="18979"/>
                  </a:cubicBezTo>
                  <a:cubicBezTo>
                    <a:pt x="8948" y="18979"/>
                    <a:pt x="9125" y="19015"/>
                    <a:pt x="9322" y="19105"/>
                  </a:cubicBezTo>
                  <a:cubicBezTo>
                    <a:pt x="10836" y="18938"/>
                    <a:pt x="12378" y="18992"/>
                    <a:pt x="13878" y="18610"/>
                  </a:cubicBezTo>
                  <a:cubicBezTo>
                    <a:pt x="15205" y="18508"/>
                    <a:pt x="16531" y="18406"/>
                    <a:pt x="17858" y="18304"/>
                  </a:cubicBezTo>
                  <a:cubicBezTo>
                    <a:pt x="21130" y="18009"/>
                    <a:pt x="24396" y="17735"/>
                    <a:pt x="27662" y="17423"/>
                  </a:cubicBezTo>
                  <a:cubicBezTo>
                    <a:pt x="29070" y="17288"/>
                    <a:pt x="30466" y="17080"/>
                    <a:pt x="31864" y="16859"/>
                  </a:cubicBezTo>
                  <a:cubicBezTo>
                    <a:pt x="32207" y="16746"/>
                    <a:pt x="32546" y="16617"/>
                    <a:pt x="32879" y="16477"/>
                  </a:cubicBezTo>
                  <a:cubicBezTo>
                    <a:pt x="32826" y="16408"/>
                    <a:pt x="32772" y="16333"/>
                    <a:pt x="32734" y="16242"/>
                  </a:cubicBezTo>
                  <a:cubicBezTo>
                    <a:pt x="32691" y="16150"/>
                    <a:pt x="32675" y="16064"/>
                    <a:pt x="32680" y="15979"/>
                  </a:cubicBezTo>
                  <a:cubicBezTo>
                    <a:pt x="32772" y="15940"/>
                    <a:pt x="32863" y="15908"/>
                    <a:pt x="32955" y="15865"/>
                  </a:cubicBezTo>
                  <a:cubicBezTo>
                    <a:pt x="33255" y="15478"/>
                    <a:pt x="33647" y="15220"/>
                    <a:pt x="34056" y="14941"/>
                  </a:cubicBezTo>
                  <a:cubicBezTo>
                    <a:pt x="34555" y="14598"/>
                    <a:pt x="34969" y="14189"/>
                    <a:pt x="35378" y="13754"/>
                  </a:cubicBezTo>
                  <a:lnTo>
                    <a:pt x="35378" y="13743"/>
                  </a:lnTo>
                  <a:cubicBezTo>
                    <a:pt x="35673" y="12798"/>
                    <a:pt x="36414" y="12126"/>
                    <a:pt x="37161" y="11492"/>
                  </a:cubicBezTo>
                  <a:cubicBezTo>
                    <a:pt x="37166" y="11487"/>
                    <a:pt x="37171" y="11487"/>
                    <a:pt x="37177" y="11481"/>
                  </a:cubicBezTo>
                  <a:cubicBezTo>
                    <a:pt x="37317" y="11363"/>
                    <a:pt x="37451" y="11251"/>
                    <a:pt x="37590" y="11132"/>
                  </a:cubicBezTo>
                  <a:cubicBezTo>
                    <a:pt x="37617" y="11111"/>
                    <a:pt x="37644" y="11084"/>
                    <a:pt x="37671" y="11057"/>
                  </a:cubicBezTo>
                  <a:cubicBezTo>
                    <a:pt x="37736" y="10955"/>
                    <a:pt x="37805" y="10869"/>
                    <a:pt x="37907" y="10837"/>
                  </a:cubicBezTo>
                  <a:cubicBezTo>
                    <a:pt x="38197" y="10547"/>
                    <a:pt x="38467" y="10235"/>
                    <a:pt x="38783" y="9972"/>
                  </a:cubicBezTo>
                  <a:cubicBezTo>
                    <a:pt x="38944" y="9832"/>
                    <a:pt x="39079" y="9649"/>
                    <a:pt x="39122" y="9467"/>
                  </a:cubicBezTo>
                  <a:cubicBezTo>
                    <a:pt x="39149" y="9354"/>
                    <a:pt x="39137" y="9247"/>
                    <a:pt x="39079" y="9145"/>
                  </a:cubicBezTo>
                  <a:cubicBezTo>
                    <a:pt x="39041" y="9096"/>
                    <a:pt x="38993" y="9048"/>
                    <a:pt x="38939" y="8999"/>
                  </a:cubicBezTo>
                  <a:lnTo>
                    <a:pt x="38939" y="8999"/>
                  </a:lnTo>
                  <a:lnTo>
                    <a:pt x="38966" y="9021"/>
                  </a:lnTo>
                  <a:cubicBezTo>
                    <a:pt x="38961" y="9010"/>
                    <a:pt x="38955" y="9005"/>
                    <a:pt x="38950" y="8994"/>
                  </a:cubicBezTo>
                  <a:cubicBezTo>
                    <a:pt x="38928" y="8972"/>
                    <a:pt x="38906" y="8957"/>
                    <a:pt x="38879" y="8940"/>
                  </a:cubicBezTo>
                  <a:cubicBezTo>
                    <a:pt x="38698" y="8823"/>
                    <a:pt x="38509" y="8720"/>
                    <a:pt x="38321" y="8623"/>
                  </a:cubicBezTo>
                  <a:cubicBezTo>
                    <a:pt x="38202" y="8565"/>
                    <a:pt x="38090" y="8500"/>
                    <a:pt x="37983" y="8436"/>
                  </a:cubicBezTo>
                  <a:cubicBezTo>
                    <a:pt x="37848" y="8387"/>
                    <a:pt x="37725" y="8323"/>
                    <a:pt x="37629" y="8221"/>
                  </a:cubicBezTo>
                  <a:cubicBezTo>
                    <a:pt x="37451" y="8139"/>
                    <a:pt x="37339" y="8017"/>
                    <a:pt x="37252" y="7866"/>
                  </a:cubicBezTo>
                  <a:cubicBezTo>
                    <a:pt x="36156" y="6840"/>
                    <a:pt x="35452" y="5260"/>
                    <a:pt x="35635" y="3815"/>
                  </a:cubicBezTo>
                  <a:cubicBezTo>
                    <a:pt x="35619" y="3762"/>
                    <a:pt x="35592" y="3708"/>
                    <a:pt x="35566" y="3654"/>
                  </a:cubicBezTo>
                  <a:cubicBezTo>
                    <a:pt x="35603" y="3542"/>
                    <a:pt x="35646" y="3428"/>
                    <a:pt x="35710" y="3321"/>
                  </a:cubicBezTo>
                  <a:lnTo>
                    <a:pt x="35710" y="3321"/>
                  </a:lnTo>
                  <a:cubicBezTo>
                    <a:pt x="35613" y="3364"/>
                    <a:pt x="35517" y="3401"/>
                    <a:pt x="35415" y="3413"/>
                  </a:cubicBezTo>
                  <a:cubicBezTo>
                    <a:pt x="35076" y="3150"/>
                    <a:pt x="34701" y="2924"/>
                    <a:pt x="34378" y="2644"/>
                  </a:cubicBezTo>
                  <a:cubicBezTo>
                    <a:pt x="34270" y="2553"/>
                    <a:pt x="34168" y="2456"/>
                    <a:pt x="34077" y="2349"/>
                  </a:cubicBezTo>
                  <a:cubicBezTo>
                    <a:pt x="33788" y="2013"/>
                    <a:pt x="33564" y="1875"/>
                    <a:pt x="33302" y="1875"/>
                  </a:cubicBezTo>
                  <a:cubicBezTo>
                    <a:pt x="33062" y="1875"/>
                    <a:pt x="32789" y="1991"/>
                    <a:pt x="32407" y="2176"/>
                  </a:cubicBezTo>
                  <a:cubicBezTo>
                    <a:pt x="31696" y="2520"/>
                    <a:pt x="30889" y="2886"/>
                    <a:pt x="30056" y="2886"/>
                  </a:cubicBezTo>
                  <a:cubicBezTo>
                    <a:pt x="29559" y="2886"/>
                    <a:pt x="29054" y="2756"/>
                    <a:pt x="28554" y="2414"/>
                  </a:cubicBezTo>
                  <a:cubicBezTo>
                    <a:pt x="27781" y="1876"/>
                    <a:pt x="26556" y="2112"/>
                    <a:pt x="26132" y="984"/>
                  </a:cubicBezTo>
                  <a:lnTo>
                    <a:pt x="26132" y="984"/>
                  </a:lnTo>
                  <a:lnTo>
                    <a:pt x="26154" y="1006"/>
                  </a:lnTo>
                  <a:cubicBezTo>
                    <a:pt x="26073" y="821"/>
                    <a:pt x="25971" y="673"/>
                    <a:pt x="25794" y="673"/>
                  </a:cubicBezTo>
                  <a:cubicBezTo>
                    <a:pt x="25744" y="673"/>
                    <a:pt x="25689" y="684"/>
                    <a:pt x="25626" y="710"/>
                  </a:cubicBezTo>
                  <a:cubicBezTo>
                    <a:pt x="25675" y="501"/>
                    <a:pt x="25566" y="451"/>
                    <a:pt x="25405" y="451"/>
                  </a:cubicBezTo>
                  <a:cubicBezTo>
                    <a:pt x="25388" y="451"/>
                    <a:pt x="25371" y="452"/>
                    <a:pt x="25353" y="452"/>
                  </a:cubicBezTo>
                  <a:cubicBezTo>
                    <a:pt x="25368" y="259"/>
                    <a:pt x="25251" y="200"/>
                    <a:pt x="25084" y="189"/>
                  </a:cubicBezTo>
                  <a:cubicBezTo>
                    <a:pt x="25075" y="82"/>
                    <a:pt x="25033" y="1"/>
                    <a:pt x="2493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54"/>
            <p:cNvSpPr/>
            <p:nvPr/>
          </p:nvSpPr>
          <p:spPr>
            <a:xfrm>
              <a:off x="6385925" y="2501875"/>
              <a:ext cx="25" cy="25"/>
            </a:xfrm>
            <a:custGeom>
              <a:avLst/>
              <a:gdLst/>
              <a:ahLst/>
              <a:cxnLst/>
              <a:rect l="l" t="t" r="r" b="b"/>
              <a:pathLst>
                <a:path w="1" h="1" extrusionOk="0">
                  <a:moveTo>
                    <a:pt x="0" y="1"/>
                  </a:moveTo>
                  <a:lnTo>
                    <a:pt x="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54"/>
            <p:cNvSpPr/>
            <p:nvPr/>
          </p:nvSpPr>
          <p:spPr>
            <a:xfrm>
              <a:off x="6379350" y="2515150"/>
              <a:ext cx="25" cy="25"/>
            </a:xfrm>
            <a:custGeom>
              <a:avLst/>
              <a:gdLst/>
              <a:ahLst/>
              <a:cxnLst/>
              <a:rect l="l" t="t" r="r" b="b"/>
              <a:pathLst>
                <a:path w="1" h="1" extrusionOk="0">
                  <a:moveTo>
                    <a:pt x="0" y="1"/>
                  </a:moveTo>
                  <a:lnTo>
                    <a:pt x="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54"/>
            <p:cNvSpPr/>
            <p:nvPr/>
          </p:nvSpPr>
          <p:spPr>
            <a:xfrm>
              <a:off x="6392500" y="2487750"/>
              <a:ext cx="700" cy="850"/>
            </a:xfrm>
            <a:custGeom>
              <a:avLst/>
              <a:gdLst/>
              <a:ahLst/>
              <a:cxnLst/>
              <a:rect l="l" t="t" r="r" b="b"/>
              <a:pathLst>
                <a:path w="28" h="34" extrusionOk="0">
                  <a:moveTo>
                    <a:pt x="27" y="1"/>
                  </a:moveTo>
                  <a:cubicBezTo>
                    <a:pt x="17" y="7"/>
                    <a:pt x="12" y="7"/>
                    <a:pt x="0" y="13"/>
                  </a:cubicBezTo>
                  <a:cubicBezTo>
                    <a:pt x="7" y="18"/>
                    <a:pt x="7" y="28"/>
                    <a:pt x="7" y="33"/>
                  </a:cubicBezTo>
                  <a:cubicBezTo>
                    <a:pt x="7" y="33"/>
                    <a:pt x="12" y="23"/>
                    <a:pt x="17" y="18"/>
                  </a:cubicBezTo>
                  <a:lnTo>
                    <a:pt x="2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54"/>
            <p:cNvSpPr/>
            <p:nvPr/>
          </p:nvSpPr>
          <p:spPr>
            <a:xfrm>
              <a:off x="6392650" y="2488575"/>
              <a:ext cx="25" cy="25"/>
            </a:xfrm>
            <a:custGeom>
              <a:avLst/>
              <a:gdLst/>
              <a:ahLst/>
              <a:cxnLst/>
              <a:rect l="l" t="t" r="r" b="b"/>
              <a:pathLst>
                <a:path w="1" h="1" extrusionOk="0">
                  <a:moveTo>
                    <a:pt x="1" y="0"/>
                  </a:moveTo>
                  <a:lnTo>
                    <a:pt x="1"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54"/>
            <p:cNvSpPr/>
            <p:nvPr/>
          </p:nvSpPr>
          <p:spPr>
            <a:xfrm>
              <a:off x="6312450" y="2414175"/>
              <a:ext cx="725" cy="575"/>
            </a:xfrm>
            <a:custGeom>
              <a:avLst/>
              <a:gdLst/>
              <a:ahLst/>
              <a:cxnLst/>
              <a:rect l="l" t="t" r="r" b="b"/>
              <a:pathLst>
                <a:path w="29" h="23" extrusionOk="0">
                  <a:moveTo>
                    <a:pt x="1" y="0"/>
                  </a:moveTo>
                  <a:cubicBezTo>
                    <a:pt x="1" y="6"/>
                    <a:pt x="6" y="17"/>
                    <a:pt x="6" y="22"/>
                  </a:cubicBezTo>
                  <a:lnTo>
                    <a:pt x="28" y="22"/>
                  </a:lnTo>
                  <a:lnTo>
                    <a:pt x="1"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54"/>
            <p:cNvSpPr/>
            <p:nvPr/>
          </p:nvSpPr>
          <p:spPr>
            <a:xfrm>
              <a:off x="6379225" y="2514525"/>
              <a:ext cx="575" cy="650"/>
            </a:xfrm>
            <a:custGeom>
              <a:avLst/>
              <a:gdLst/>
              <a:ahLst/>
              <a:cxnLst/>
              <a:rect l="l" t="t" r="r" b="b"/>
              <a:pathLst>
                <a:path w="23" h="26" extrusionOk="0">
                  <a:moveTo>
                    <a:pt x="22" y="0"/>
                  </a:moveTo>
                  <a:cubicBezTo>
                    <a:pt x="10" y="5"/>
                    <a:pt x="10" y="10"/>
                    <a:pt x="0" y="16"/>
                  </a:cubicBezTo>
                  <a:cubicBezTo>
                    <a:pt x="0" y="21"/>
                    <a:pt x="0" y="26"/>
                    <a:pt x="5" y="26"/>
                  </a:cubicBezTo>
                  <a:cubicBezTo>
                    <a:pt x="5" y="26"/>
                    <a:pt x="10" y="21"/>
                    <a:pt x="10" y="16"/>
                  </a:cubicBezTo>
                  <a:lnTo>
                    <a:pt x="22"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54"/>
            <p:cNvSpPr/>
            <p:nvPr/>
          </p:nvSpPr>
          <p:spPr>
            <a:xfrm>
              <a:off x="6385925" y="2501200"/>
              <a:ext cx="575" cy="700"/>
            </a:xfrm>
            <a:custGeom>
              <a:avLst/>
              <a:gdLst/>
              <a:ahLst/>
              <a:cxnLst/>
              <a:rect l="l" t="t" r="r" b="b"/>
              <a:pathLst>
                <a:path w="23" h="28" extrusionOk="0">
                  <a:moveTo>
                    <a:pt x="22" y="1"/>
                  </a:moveTo>
                  <a:cubicBezTo>
                    <a:pt x="12" y="1"/>
                    <a:pt x="5" y="6"/>
                    <a:pt x="0" y="6"/>
                  </a:cubicBezTo>
                  <a:lnTo>
                    <a:pt x="0" y="28"/>
                  </a:lnTo>
                  <a:lnTo>
                    <a:pt x="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54"/>
            <p:cNvSpPr/>
            <p:nvPr/>
          </p:nvSpPr>
          <p:spPr>
            <a:xfrm>
              <a:off x="5871800" y="2834950"/>
              <a:ext cx="700" cy="575"/>
            </a:xfrm>
            <a:custGeom>
              <a:avLst/>
              <a:gdLst/>
              <a:ahLst/>
              <a:cxnLst/>
              <a:rect l="l" t="t" r="r" b="b"/>
              <a:pathLst>
                <a:path w="28" h="23" extrusionOk="0">
                  <a:moveTo>
                    <a:pt x="1" y="0"/>
                  </a:moveTo>
                  <a:cubicBezTo>
                    <a:pt x="6" y="5"/>
                    <a:pt x="12" y="12"/>
                    <a:pt x="22" y="22"/>
                  </a:cubicBezTo>
                  <a:cubicBezTo>
                    <a:pt x="22" y="17"/>
                    <a:pt x="22" y="17"/>
                    <a:pt x="28" y="17"/>
                  </a:cubicBezTo>
                  <a:lnTo>
                    <a:pt x="1"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54"/>
            <p:cNvSpPr/>
            <p:nvPr/>
          </p:nvSpPr>
          <p:spPr>
            <a:xfrm>
              <a:off x="6165550" y="2514525"/>
              <a:ext cx="525" cy="650"/>
            </a:xfrm>
            <a:custGeom>
              <a:avLst/>
              <a:gdLst/>
              <a:ahLst/>
              <a:cxnLst/>
              <a:rect l="l" t="t" r="r" b="b"/>
              <a:pathLst>
                <a:path w="21" h="26" extrusionOk="0">
                  <a:moveTo>
                    <a:pt x="21" y="0"/>
                  </a:moveTo>
                  <a:lnTo>
                    <a:pt x="0" y="26"/>
                  </a:lnTo>
                  <a:cubicBezTo>
                    <a:pt x="5" y="21"/>
                    <a:pt x="11" y="21"/>
                    <a:pt x="16" y="16"/>
                  </a:cubicBezTo>
                  <a:cubicBezTo>
                    <a:pt x="16" y="10"/>
                    <a:pt x="21" y="5"/>
                    <a:pt x="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54"/>
            <p:cNvSpPr/>
            <p:nvPr/>
          </p:nvSpPr>
          <p:spPr>
            <a:xfrm>
              <a:off x="6132075" y="2527800"/>
              <a:ext cx="575" cy="575"/>
            </a:xfrm>
            <a:custGeom>
              <a:avLst/>
              <a:gdLst/>
              <a:ahLst/>
              <a:cxnLst/>
              <a:rect l="l" t="t" r="r" b="b"/>
              <a:pathLst>
                <a:path w="23" h="23" extrusionOk="0">
                  <a:moveTo>
                    <a:pt x="23" y="0"/>
                  </a:moveTo>
                  <a:lnTo>
                    <a:pt x="1" y="22"/>
                  </a:lnTo>
                  <a:lnTo>
                    <a:pt x="18" y="22"/>
                  </a:lnTo>
                  <a:cubicBezTo>
                    <a:pt x="18" y="17"/>
                    <a:pt x="23" y="5"/>
                    <a:pt x="2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54"/>
            <p:cNvSpPr/>
            <p:nvPr/>
          </p:nvSpPr>
          <p:spPr>
            <a:xfrm>
              <a:off x="5992000" y="2788075"/>
              <a:ext cx="575" cy="700"/>
            </a:xfrm>
            <a:custGeom>
              <a:avLst/>
              <a:gdLst/>
              <a:ahLst/>
              <a:cxnLst/>
              <a:rect l="l" t="t" r="r" b="b"/>
              <a:pathLst>
                <a:path w="23" h="28" extrusionOk="0">
                  <a:moveTo>
                    <a:pt x="22" y="1"/>
                  </a:moveTo>
                  <a:cubicBezTo>
                    <a:pt x="12" y="6"/>
                    <a:pt x="12" y="11"/>
                    <a:pt x="7" y="17"/>
                  </a:cubicBezTo>
                  <a:cubicBezTo>
                    <a:pt x="0" y="23"/>
                    <a:pt x="0" y="28"/>
                    <a:pt x="0" y="28"/>
                  </a:cubicBezTo>
                  <a:lnTo>
                    <a:pt x="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54"/>
            <p:cNvSpPr/>
            <p:nvPr/>
          </p:nvSpPr>
          <p:spPr>
            <a:xfrm>
              <a:off x="6085350" y="2594675"/>
              <a:ext cx="575" cy="575"/>
            </a:xfrm>
            <a:custGeom>
              <a:avLst/>
              <a:gdLst/>
              <a:ahLst/>
              <a:cxnLst/>
              <a:rect l="l" t="t" r="r" b="b"/>
              <a:pathLst>
                <a:path w="23" h="23" extrusionOk="0">
                  <a:moveTo>
                    <a:pt x="0" y="1"/>
                  </a:moveTo>
                  <a:cubicBezTo>
                    <a:pt x="6" y="6"/>
                    <a:pt x="12" y="17"/>
                    <a:pt x="17" y="23"/>
                  </a:cubicBezTo>
                  <a:lnTo>
                    <a:pt x="22" y="23"/>
                  </a:lnTo>
                  <a:lnTo>
                    <a:pt x="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54"/>
            <p:cNvSpPr/>
            <p:nvPr/>
          </p:nvSpPr>
          <p:spPr>
            <a:xfrm>
              <a:off x="6252150" y="2434450"/>
              <a:ext cx="700" cy="575"/>
            </a:xfrm>
            <a:custGeom>
              <a:avLst/>
              <a:gdLst/>
              <a:ahLst/>
              <a:cxnLst/>
              <a:rect l="l" t="t" r="r" b="b"/>
              <a:pathLst>
                <a:path w="28" h="23" extrusionOk="0">
                  <a:moveTo>
                    <a:pt x="1" y="0"/>
                  </a:moveTo>
                  <a:cubicBezTo>
                    <a:pt x="6" y="6"/>
                    <a:pt x="6" y="12"/>
                    <a:pt x="12" y="22"/>
                  </a:cubicBezTo>
                  <a:lnTo>
                    <a:pt x="28" y="22"/>
                  </a:lnTo>
                  <a:lnTo>
                    <a:pt x="1"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54"/>
            <p:cNvSpPr/>
            <p:nvPr/>
          </p:nvSpPr>
          <p:spPr>
            <a:xfrm>
              <a:off x="6232125" y="2421175"/>
              <a:ext cx="725" cy="525"/>
            </a:xfrm>
            <a:custGeom>
              <a:avLst/>
              <a:gdLst/>
              <a:ahLst/>
              <a:cxnLst/>
              <a:rect l="l" t="t" r="r" b="b"/>
              <a:pathLst>
                <a:path w="29" h="21" extrusionOk="0">
                  <a:moveTo>
                    <a:pt x="1" y="0"/>
                  </a:moveTo>
                  <a:cubicBezTo>
                    <a:pt x="7" y="5"/>
                    <a:pt x="7" y="11"/>
                    <a:pt x="13" y="16"/>
                  </a:cubicBezTo>
                  <a:cubicBezTo>
                    <a:pt x="16" y="16"/>
                    <a:pt x="20" y="16"/>
                    <a:pt x="24" y="18"/>
                  </a:cubicBezTo>
                  <a:lnTo>
                    <a:pt x="24" y="18"/>
                  </a:lnTo>
                  <a:lnTo>
                    <a:pt x="1" y="0"/>
                  </a:lnTo>
                  <a:close/>
                  <a:moveTo>
                    <a:pt x="24" y="18"/>
                  </a:moveTo>
                  <a:lnTo>
                    <a:pt x="28" y="21"/>
                  </a:lnTo>
                  <a:cubicBezTo>
                    <a:pt x="27" y="20"/>
                    <a:pt x="25" y="19"/>
                    <a:pt x="24" y="1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54"/>
            <p:cNvSpPr/>
            <p:nvPr/>
          </p:nvSpPr>
          <p:spPr>
            <a:xfrm>
              <a:off x="6245450" y="2427750"/>
              <a:ext cx="700" cy="700"/>
            </a:xfrm>
            <a:custGeom>
              <a:avLst/>
              <a:gdLst/>
              <a:ahLst/>
              <a:cxnLst/>
              <a:rect l="l" t="t" r="r" b="b"/>
              <a:pathLst>
                <a:path w="28" h="28" extrusionOk="0">
                  <a:moveTo>
                    <a:pt x="6" y="0"/>
                  </a:moveTo>
                  <a:cubicBezTo>
                    <a:pt x="0" y="11"/>
                    <a:pt x="0" y="22"/>
                    <a:pt x="0" y="27"/>
                  </a:cubicBezTo>
                  <a:cubicBezTo>
                    <a:pt x="11" y="27"/>
                    <a:pt x="22" y="27"/>
                    <a:pt x="28" y="22"/>
                  </a:cubicBezTo>
                  <a:lnTo>
                    <a:pt x="6"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54"/>
            <p:cNvSpPr/>
            <p:nvPr/>
          </p:nvSpPr>
          <p:spPr>
            <a:xfrm>
              <a:off x="6225425" y="2414425"/>
              <a:ext cx="700" cy="700"/>
            </a:xfrm>
            <a:custGeom>
              <a:avLst/>
              <a:gdLst/>
              <a:ahLst/>
              <a:cxnLst/>
              <a:rect l="l" t="t" r="r" b="b"/>
              <a:pathLst>
                <a:path w="28" h="28" extrusionOk="0">
                  <a:moveTo>
                    <a:pt x="1" y="1"/>
                  </a:moveTo>
                  <a:lnTo>
                    <a:pt x="1" y="28"/>
                  </a:lnTo>
                  <a:cubicBezTo>
                    <a:pt x="11" y="28"/>
                    <a:pt x="18" y="23"/>
                    <a:pt x="28" y="23"/>
                  </a:cubicBezTo>
                  <a:cubicBezTo>
                    <a:pt x="23" y="18"/>
                    <a:pt x="11" y="7"/>
                    <a:pt x="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54"/>
            <p:cNvSpPr/>
            <p:nvPr/>
          </p:nvSpPr>
          <p:spPr>
            <a:xfrm>
              <a:off x="6025450" y="2694725"/>
              <a:ext cx="425" cy="575"/>
            </a:xfrm>
            <a:custGeom>
              <a:avLst/>
              <a:gdLst/>
              <a:ahLst/>
              <a:cxnLst/>
              <a:rect l="l" t="t" r="r" b="b"/>
              <a:pathLst>
                <a:path w="17" h="23" extrusionOk="0">
                  <a:moveTo>
                    <a:pt x="16" y="1"/>
                  </a:moveTo>
                  <a:lnTo>
                    <a:pt x="1" y="23"/>
                  </a:lnTo>
                  <a:cubicBezTo>
                    <a:pt x="6" y="17"/>
                    <a:pt x="11" y="12"/>
                    <a:pt x="16" y="6"/>
                  </a:cubicBezTo>
                  <a:lnTo>
                    <a:pt x="16"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54"/>
            <p:cNvSpPr/>
            <p:nvPr/>
          </p:nvSpPr>
          <p:spPr>
            <a:xfrm>
              <a:off x="5818350" y="2854950"/>
              <a:ext cx="700" cy="575"/>
            </a:xfrm>
            <a:custGeom>
              <a:avLst/>
              <a:gdLst/>
              <a:ahLst/>
              <a:cxnLst/>
              <a:rect l="l" t="t" r="r" b="b"/>
              <a:pathLst>
                <a:path w="28" h="23" extrusionOk="0">
                  <a:moveTo>
                    <a:pt x="1" y="1"/>
                  </a:moveTo>
                  <a:cubicBezTo>
                    <a:pt x="2" y="2"/>
                    <a:pt x="4" y="4"/>
                    <a:pt x="7" y="6"/>
                  </a:cubicBezTo>
                  <a:lnTo>
                    <a:pt x="7" y="6"/>
                  </a:lnTo>
                  <a:lnTo>
                    <a:pt x="1" y="1"/>
                  </a:lnTo>
                  <a:close/>
                  <a:moveTo>
                    <a:pt x="7" y="6"/>
                  </a:moveTo>
                  <a:lnTo>
                    <a:pt x="28" y="23"/>
                  </a:lnTo>
                  <a:lnTo>
                    <a:pt x="23" y="18"/>
                  </a:lnTo>
                  <a:cubicBezTo>
                    <a:pt x="18" y="13"/>
                    <a:pt x="12" y="9"/>
                    <a:pt x="7" y="6"/>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54"/>
            <p:cNvSpPr/>
            <p:nvPr/>
          </p:nvSpPr>
          <p:spPr>
            <a:xfrm>
              <a:off x="5811500" y="2848250"/>
              <a:ext cx="825" cy="825"/>
            </a:xfrm>
            <a:custGeom>
              <a:avLst/>
              <a:gdLst/>
              <a:ahLst/>
              <a:cxnLst/>
              <a:rect l="l" t="t" r="r" b="b"/>
              <a:pathLst>
                <a:path w="33" h="33" extrusionOk="0">
                  <a:moveTo>
                    <a:pt x="7" y="1"/>
                  </a:moveTo>
                  <a:cubicBezTo>
                    <a:pt x="7" y="16"/>
                    <a:pt x="7" y="21"/>
                    <a:pt x="0" y="33"/>
                  </a:cubicBezTo>
                  <a:cubicBezTo>
                    <a:pt x="12" y="28"/>
                    <a:pt x="22" y="28"/>
                    <a:pt x="32" y="21"/>
                  </a:cubicBezTo>
                  <a:lnTo>
                    <a:pt x="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54"/>
            <p:cNvSpPr/>
            <p:nvPr/>
          </p:nvSpPr>
          <p:spPr>
            <a:xfrm>
              <a:off x="5845075" y="2854950"/>
              <a:ext cx="700" cy="575"/>
            </a:xfrm>
            <a:custGeom>
              <a:avLst/>
              <a:gdLst/>
              <a:ahLst/>
              <a:cxnLst/>
              <a:rect l="l" t="t" r="r" b="b"/>
              <a:pathLst>
                <a:path w="28" h="23" extrusionOk="0">
                  <a:moveTo>
                    <a:pt x="28" y="1"/>
                  </a:moveTo>
                  <a:lnTo>
                    <a:pt x="1" y="23"/>
                  </a:lnTo>
                  <a:lnTo>
                    <a:pt x="11" y="23"/>
                  </a:lnTo>
                  <a:cubicBezTo>
                    <a:pt x="17" y="18"/>
                    <a:pt x="23" y="11"/>
                    <a:pt x="2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54"/>
            <p:cNvSpPr/>
            <p:nvPr/>
          </p:nvSpPr>
          <p:spPr>
            <a:xfrm>
              <a:off x="6005450" y="2768050"/>
              <a:ext cx="425" cy="700"/>
            </a:xfrm>
            <a:custGeom>
              <a:avLst/>
              <a:gdLst/>
              <a:ahLst/>
              <a:cxnLst/>
              <a:rect l="l" t="t" r="r" b="b"/>
              <a:pathLst>
                <a:path w="17" h="28" extrusionOk="0">
                  <a:moveTo>
                    <a:pt x="17" y="1"/>
                  </a:moveTo>
                  <a:lnTo>
                    <a:pt x="0" y="28"/>
                  </a:lnTo>
                  <a:cubicBezTo>
                    <a:pt x="5" y="23"/>
                    <a:pt x="10" y="18"/>
                    <a:pt x="17" y="6"/>
                  </a:cubicBezTo>
                  <a:lnTo>
                    <a:pt x="17"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54"/>
            <p:cNvSpPr/>
            <p:nvPr/>
          </p:nvSpPr>
          <p:spPr>
            <a:xfrm>
              <a:off x="6018750" y="2701300"/>
              <a:ext cx="550" cy="700"/>
            </a:xfrm>
            <a:custGeom>
              <a:avLst/>
              <a:gdLst/>
              <a:ahLst/>
              <a:cxnLst/>
              <a:rect l="l" t="t" r="r" b="b"/>
              <a:pathLst>
                <a:path w="22" h="28" extrusionOk="0">
                  <a:moveTo>
                    <a:pt x="16" y="1"/>
                  </a:moveTo>
                  <a:lnTo>
                    <a:pt x="1" y="28"/>
                  </a:lnTo>
                  <a:lnTo>
                    <a:pt x="21" y="28"/>
                  </a:lnTo>
                  <a:cubicBezTo>
                    <a:pt x="16" y="23"/>
                    <a:pt x="21" y="12"/>
                    <a:pt x="1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54"/>
            <p:cNvSpPr/>
            <p:nvPr/>
          </p:nvSpPr>
          <p:spPr>
            <a:xfrm>
              <a:off x="6005300" y="2728050"/>
              <a:ext cx="575" cy="675"/>
            </a:xfrm>
            <a:custGeom>
              <a:avLst/>
              <a:gdLst/>
              <a:ahLst/>
              <a:cxnLst/>
              <a:rect l="l" t="t" r="r" b="b"/>
              <a:pathLst>
                <a:path w="23" h="27" extrusionOk="0">
                  <a:moveTo>
                    <a:pt x="23" y="1"/>
                  </a:moveTo>
                  <a:cubicBezTo>
                    <a:pt x="20" y="3"/>
                    <a:pt x="18" y="5"/>
                    <a:pt x="17" y="8"/>
                  </a:cubicBezTo>
                  <a:lnTo>
                    <a:pt x="17" y="8"/>
                  </a:lnTo>
                  <a:lnTo>
                    <a:pt x="23" y="1"/>
                  </a:lnTo>
                  <a:close/>
                  <a:moveTo>
                    <a:pt x="17" y="8"/>
                  </a:moveTo>
                  <a:lnTo>
                    <a:pt x="1" y="27"/>
                  </a:lnTo>
                  <a:cubicBezTo>
                    <a:pt x="6" y="21"/>
                    <a:pt x="11" y="21"/>
                    <a:pt x="11" y="16"/>
                  </a:cubicBezTo>
                  <a:cubicBezTo>
                    <a:pt x="14" y="13"/>
                    <a:pt x="15" y="10"/>
                    <a:pt x="17" y="8"/>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54"/>
            <p:cNvSpPr/>
            <p:nvPr/>
          </p:nvSpPr>
          <p:spPr>
            <a:xfrm>
              <a:off x="6265475" y="2441175"/>
              <a:ext cx="700" cy="550"/>
            </a:xfrm>
            <a:custGeom>
              <a:avLst/>
              <a:gdLst/>
              <a:ahLst/>
              <a:cxnLst/>
              <a:rect l="l" t="t" r="r" b="b"/>
              <a:pathLst>
                <a:path w="28" h="22" extrusionOk="0">
                  <a:moveTo>
                    <a:pt x="0" y="1"/>
                  </a:moveTo>
                  <a:cubicBezTo>
                    <a:pt x="10" y="11"/>
                    <a:pt x="16" y="16"/>
                    <a:pt x="21" y="22"/>
                  </a:cubicBezTo>
                  <a:cubicBezTo>
                    <a:pt x="21" y="22"/>
                    <a:pt x="27" y="22"/>
                    <a:pt x="27" y="16"/>
                  </a:cubicBezTo>
                  <a:lnTo>
                    <a:pt x="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54"/>
            <p:cNvSpPr/>
            <p:nvPr/>
          </p:nvSpPr>
          <p:spPr>
            <a:xfrm>
              <a:off x="6279175" y="2387575"/>
              <a:ext cx="400" cy="575"/>
            </a:xfrm>
            <a:custGeom>
              <a:avLst/>
              <a:gdLst/>
              <a:ahLst/>
              <a:cxnLst/>
              <a:rect l="l" t="t" r="r" b="b"/>
              <a:pathLst>
                <a:path w="16" h="23" extrusionOk="0">
                  <a:moveTo>
                    <a:pt x="0" y="1"/>
                  </a:moveTo>
                  <a:lnTo>
                    <a:pt x="16" y="23"/>
                  </a:lnTo>
                  <a:cubicBezTo>
                    <a:pt x="16" y="18"/>
                    <a:pt x="16" y="18"/>
                    <a:pt x="10" y="11"/>
                  </a:cubicBezTo>
                  <a:cubicBezTo>
                    <a:pt x="10" y="6"/>
                    <a:pt x="5" y="1"/>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54"/>
            <p:cNvSpPr/>
            <p:nvPr/>
          </p:nvSpPr>
          <p:spPr>
            <a:xfrm>
              <a:off x="6285875" y="2407475"/>
              <a:ext cx="700" cy="825"/>
            </a:xfrm>
            <a:custGeom>
              <a:avLst/>
              <a:gdLst/>
              <a:ahLst/>
              <a:cxnLst/>
              <a:rect l="l" t="t" r="r" b="b"/>
              <a:pathLst>
                <a:path w="28" h="33" extrusionOk="0">
                  <a:moveTo>
                    <a:pt x="0" y="0"/>
                  </a:moveTo>
                  <a:lnTo>
                    <a:pt x="22" y="32"/>
                  </a:lnTo>
                  <a:cubicBezTo>
                    <a:pt x="22" y="21"/>
                    <a:pt x="22" y="16"/>
                    <a:pt x="27" y="5"/>
                  </a:cubicBezTo>
                  <a:cubicBezTo>
                    <a:pt x="17" y="5"/>
                    <a:pt x="11" y="5"/>
                    <a:pt x="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54"/>
            <p:cNvSpPr/>
            <p:nvPr/>
          </p:nvSpPr>
          <p:spPr>
            <a:xfrm>
              <a:off x="6178700" y="2387450"/>
              <a:ext cx="575" cy="700"/>
            </a:xfrm>
            <a:custGeom>
              <a:avLst/>
              <a:gdLst/>
              <a:ahLst/>
              <a:cxnLst/>
              <a:rect l="l" t="t" r="r" b="b"/>
              <a:pathLst>
                <a:path w="23" h="28" extrusionOk="0">
                  <a:moveTo>
                    <a:pt x="22" y="1"/>
                  </a:moveTo>
                  <a:cubicBezTo>
                    <a:pt x="17" y="6"/>
                    <a:pt x="11" y="6"/>
                    <a:pt x="0" y="6"/>
                  </a:cubicBezTo>
                  <a:lnTo>
                    <a:pt x="0" y="28"/>
                  </a:lnTo>
                  <a:lnTo>
                    <a:pt x="22"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54"/>
            <p:cNvSpPr/>
            <p:nvPr/>
          </p:nvSpPr>
          <p:spPr>
            <a:xfrm>
              <a:off x="6265600" y="2380875"/>
              <a:ext cx="825" cy="700"/>
            </a:xfrm>
            <a:custGeom>
              <a:avLst/>
              <a:gdLst/>
              <a:ahLst/>
              <a:cxnLst/>
              <a:rect l="l" t="t" r="r" b="b"/>
              <a:pathLst>
                <a:path w="33" h="28" extrusionOk="0">
                  <a:moveTo>
                    <a:pt x="0" y="1"/>
                  </a:moveTo>
                  <a:lnTo>
                    <a:pt x="33" y="28"/>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54"/>
            <p:cNvSpPr/>
            <p:nvPr/>
          </p:nvSpPr>
          <p:spPr>
            <a:xfrm>
              <a:off x="6071925" y="2454325"/>
              <a:ext cx="550" cy="425"/>
            </a:xfrm>
            <a:custGeom>
              <a:avLst/>
              <a:gdLst/>
              <a:ahLst/>
              <a:cxnLst/>
              <a:rect l="l" t="t" r="r" b="b"/>
              <a:pathLst>
                <a:path w="22" h="17" extrusionOk="0">
                  <a:moveTo>
                    <a:pt x="16" y="1"/>
                  </a:moveTo>
                  <a:cubicBezTo>
                    <a:pt x="11" y="6"/>
                    <a:pt x="6" y="11"/>
                    <a:pt x="1" y="16"/>
                  </a:cubicBezTo>
                  <a:lnTo>
                    <a:pt x="22" y="6"/>
                  </a:lnTo>
                  <a:cubicBezTo>
                    <a:pt x="22" y="1"/>
                    <a:pt x="16" y="1"/>
                    <a:pt x="1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54"/>
            <p:cNvSpPr/>
            <p:nvPr/>
          </p:nvSpPr>
          <p:spPr>
            <a:xfrm>
              <a:off x="6265725" y="2380575"/>
              <a:ext cx="700" cy="1000"/>
            </a:xfrm>
            <a:custGeom>
              <a:avLst/>
              <a:gdLst/>
              <a:ahLst/>
              <a:cxnLst/>
              <a:rect l="l" t="t" r="r" b="b"/>
              <a:pathLst>
                <a:path w="28" h="40" extrusionOk="0">
                  <a:moveTo>
                    <a:pt x="28" y="1"/>
                  </a:moveTo>
                  <a:cubicBezTo>
                    <a:pt x="22" y="7"/>
                    <a:pt x="11" y="7"/>
                    <a:pt x="0" y="13"/>
                  </a:cubicBezTo>
                  <a:cubicBezTo>
                    <a:pt x="11" y="18"/>
                    <a:pt x="17" y="28"/>
                    <a:pt x="28" y="40"/>
                  </a:cubicBezTo>
                  <a:lnTo>
                    <a:pt x="28"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54"/>
            <p:cNvSpPr/>
            <p:nvPr/>
          </p:nvSpPr>
          <p:spPr>
            <a:xfrm>
              <a:off x="6605775" y="2581100"/>
              <a:ext cx="575" cy="450"/>
            </a:xfrm>
            <a:custGeom>
              <a:avLst/>
              <a:gdLst/>
              <a:ahLst/>
              <a:cxnLst/>
              <a:rect l="l" t="t" r="r" b="b"/>
              <a:pathLst>
                <a:path w="23" h="18" extrusionOk="0">
                  <a:moveTo>
                    <a:pt x="23" y="1"/>
                  </a:moveTo>
                  <a:cubicBezTo>
                    <a:pt x="18" y="6"/>
                    <a:pt x="11" y="6"/>
                    <a:pt x="6" y="12"/>
                  </a:cubicBezTo>
                  <a:lnTo>
                    <a:pt x="1" y="18"/>
                  </a:lnTo>
                  <a:lnTo>
                    <a:pt x="18" y="6"/>
                  </a:lnTo>
                  <a:lnTo>
                    <a:pt x="2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54"/>
            <p:cNvSpPr/>
            <p:nvPr/>
          </p:nvSpPr>
          <p:spPr>
            <a:xfrm>
              <a:off x="5012650" y="1479675"/>
              <a:ext cx="5275" cy="5025"/>
            </a:xfrm>
            <a:custGeom>
              <a:avLst/>
              <a:gdLst/>
              <a:ahLst/>
              <a:cxnLst/>
              <a:rect l="l" t="t" r="r" b="b"/>
              <a:pathLst>
                <a:path w="211" h="201" extrusionOk="0">
                  <a:moveTo>
                    <a:pt x="189" y="0"/>
                  </a:moveTo>
                  <a:cubicBezTo>
                    <a:pt x="125" y="22"/>
                    <a:pt x="65" y="44"/>
                    <a:pt x="1" y="60"/>
                  </a:cubicBezTo>
                  <a:cubicBezTo>
                    <a:pt x="33" y="109"/>
                    <a:pt x="60" y="151"/>
                    <a:pt x="92" y="200"/>
                  </a:cubicBezTo>
                  <a:cubicBezTo>
                    <a:pt x="130" y="141"/>
                    <a:pt x="167" y="87"/>
                    <a:pt x="211" y="27"/>
                  </a:cubicBezTo>
                  <a:lnTo>
                    <a:pt x="18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54"/>
            <p:cNvSpPr/>
            <p:nvPr/>
          </p:nvSpPr>
          <p:spPr>
            <a:xfrm>
              <a:off x="5667125" y="2244950"/>
              <a:ext cx="632075" cy="617425"/>
            </a:xfrm>
            <a:custGeom>
              <a:avLst/>
              <a:gdLst/>
              <a:ahLst/>
              <a:cxnLst/>
              <a:rect l="l" t="t" r="r" b="b"/>
              <a:pathLst>
                <a:path w="25283" h="24697" extrusionOk="0">
                  <a:moveTo>
                    <a:pt x="24491" y="5711"/>
                  </a:moveTo>
                  <a:cubicBezTo>
                    <a:pt x="24491" y="5713"/>
                    <a:pt x="24492" y="5714"/>
                    <a:pt x="24492" y="5716"/>
                  </a:cubicBezTo>
                  <a:cubicBezTo>
                    <a:pt x="24492" y="5714"/>
                    <a:pt x="24492" y="5713"/>
                    <a:pt x="24491" y="5711"/>
                  </a:cubicBezTo>
                  <a:close/>
                  <a:moveTo>
                    <a:pt x="8591" y="0"/>
                  </a:moveTo>
                  <a:cubicBezTo>
                    <a:pt x="8462" y="0"/>
                    <a:pt x="8338" y="43"/>
                    <a:pt x="8242" y="129"/>
                  </a:cubicBezTo>
                  <a:cubicBezTo>
                    <a:pt x="8231" y="140"/>
                    <a:pt x="8220" y="151"/>
                    <a:pt x="8209" y="156"/>
                  </a:cubicBezTo>
                  <a:cubicBezTo>
                    <a:pt x="8204" y="162"/>
                    <a:pt x="8204" y="167"/>
                    <a:pt x="8193" y="172"/>
                  </a:cubicBezTo>
                  <a:cubicBezTo>
                    <a:pt x="8167" y="489"/>
                    <a:pt x="8113" y="801"/>
                    <a:pt x="8026" y="1118"/>
                  </a:cubicBezTo>
                  <a:cubicBezTo>
                    <a:pt x="8006" y="1198"/>
                    <a:pt x="7957" y="1279"/>
                    <a:pt x="7903" y="1365"/>
                  </a:cubicBezTo>
                  <a:cubicBezTo>
                    <a:pt x="7897" y="1644"/>
                    <a:pt x="7914" y="1977"/>
                    <a:pt x="7930" y="2375"/>
                  </a:cubicBezTo>
                  <a:cubicBezTo>
                    <a:pt x="8574" y="2918"/>
                    <a:pt x="8038" y="3826"/>
                    <a:pt x="8457" y="4389"/>
                  </a:cubicBezTo>
                  <a:cubicBezTo>
                    <a:pt x="8376" y="4900"/>
                    <a:pt x="8279" y="5410"/>
                    <a:pt x="8204" y="5926"/>
                  </a:cubicBezTo>
                  <a:cubicBezTo>
                    <a:pt x="8177" y="6098"/>
                    <a:pt x="8155" y="6270"/>
                    <a:pt x="8135" y="6437"/>
                  </a:cubicBezTo>
                  <a:cubicBezTo>
                    <a:pt x="7979" y="7731"/>
                    <a:pt x="6484" y="9333"/>
                    <a:pt x="5190" y="9563"/>
                  </a:cubicBezTo>
                  <a:cubicBezTo>
                    <a:pt x="5056" y="9643"/>
                    <a:pt x="4927" y="9725"/>
                    <a:pt x="4793" y="9805"/>
                  </a:cubicBezTo>
                  <a:lnTo>
                    <a:pt x="4755" y="9869"/>
                  </a:lnTo>
                  <a:cubicBezTo>
                    <a:pt x="4357" y="10052"/>
                    <a:pt x="4191" y="10374"/>
                    <a:pt x="4185" y="10799"/>
                  </a:cubicBezTo>
                  <a:cubicBezTo>
                    <a:pt x="3761" y="11202"/>
                    <a:pt x="3595" y="11659"/>
                    <a:pt x="3739" y="12266"/>
                  </a:cubicBezTo>
                  <a:cubicBezTo>
                    <a:pt x="3836" y="12657"/>
                    <a:pt x="3745" y="12795"/>
                    <a:pt x="3564" y="12795"/>
                  </a:cubicBezTo>
                  <a:cubicBezTo>
                    <a:pt x="3446" y="12795"/>
                    <a:pt x="3290" y="12736"/>
                    <a:pt x="3124" y="12650"/>
                  </a:cubicBezTo>
                  <a:lnTo>
                    <a:pt x="3124" y="12650"/>
                  </a:lnTo>
                  <a:cubicBezTo>
                    <a:pt x="2927" y="12472"/>
                    <a:pt x="2775" y="12400"/>
                    <a:pt x="2651" y="12400"/>
                  </a:cubicBezTo>
                  <a:cubicBezTo>
                    <a:pt x="2384" y="12400"/>
                    <a:pt x="2247" y="12738"/>
                    <a:pt x="2068" y="13077"/>
                  </a:cubicBezTo>
                  <a:cubicBezTo>
                    <a:pt x="1602" y="13979"/>
                    <a:pt x="2075" y="14951"/>
                    <a:pt x="1790" y="15859"/>
                  </a:cubicBezTo>
                  <a:cubicBezTo>
                    <a:pt x="1381" y="15973"/>
                    <a:pt x="1172" y="16214"/>
                    <a:pt x="1242" y="16650"/>
                  </a:cubicBezTo>
                  <a:cubicBezTo>
                    <a:pt x="1183" y="16633"/>
                    <a:pt x="1126" y="16626"/>
                    <a:pt x="1071" y="16626"/>
                  </a:cubicBezTo>
                  <a:cubicBezTo>
                    <a:pt x="834" y="16626"/>
                    <a:pt x="627" y="16757"/>
                    <a:pt x="414" y="16853"/>
                  </a:cubicBezTo>
                  <a:cubicBezTo>
                    <a:pt x="350" y="16960"/>
                    <a:pt x="307" y="17074"/>
                    <a:pt x="270" y="17186"/>
                  </a:cubicBezTo>
                  <a:cubicBezTo>
                    <a:pt x="275" y="17191"/>
                    <a:pt x="275" y="17197"/>
                    <a:pt x="280" y="17208"/>
                  </a:cubicBezTo>
                  <a:cubicBezTo>
                    <a:pt x="270" y="17235"/>
                    <a:pt x="253" y="17267"/>
                    <a:pt x="248" y="17304"/>
                  </a:cubicBezTo>
                  <a:cubicBezTo>
                    <a:pt x="0" y="19647"/>
                    <a:pt x="1344" y="21414"/>
                    <a:pt x="3030" y="22832"/>
                  </a:cubicBezTo>
                  <a:cubicBezTo>
                    <a:pt x="3600" y="23310"/>
                    <a:pt x="5158" y="24487"/>
                    <a:pt x="6330" y="24611"/>
                  </a:cubicBezTo>
                  <a:cubicBezTo>
                    <a:pt x="6429" y="24667"/>
                    <a:pt x="6529" y="24697"/>
                    <a:pt x="6630" y="24697"/>
                  </a:cubicBezTo>
                  <a:cubicBezTo>
                    <a:pt x="6763" y="24697"/>
                    <a:pt x="6896" y="24644"/>
                    <a:pt x="7027" y="24525"/>
                  </a:cubicBezTo>
                  <a:cubicBezTo>
                    <a:pt x="7086" y="24498"/>
                    <a:pt x="7146" y="24471"/>
                    <a:pt x="7200" y="24433"/>
                  </a:cubicBezTo>
                  <a:cubicBezTo>
                    <a:pt x="7236" y="24441"/>
                    <a:pt x="7271" y="24444"/>
                    <a:pt x="7303" y="24444"/>
                  </a:cubicBezTo>
                  <a:cubicBezTo>
                    <a:pt x="7482" y="24444"/>
                    <a:pt x="7605" y="24333"/>
                    <a:pt x="7677" y="24134"/>
                  </a:cubicBezTo>
                  <a:lnTo>
                    <a:pt x="7677" y="24134"/>
                  </a:lnTo>
                  <a:cubicBezTo>
                    <a:pt x="7852" y="23964"/>
                    <a:pt x="8028" y="23792"/>
                    <a:pt x="8209" y="23622"/>
                  </a:cubicBezTo>
                  <a:cubicBezTo>
                    <a:pt x="8199" y="23612"/>
                    <a:pt x="8193" y="23605"/>
                    <a:pt x="8188" y="23600"/>
                  </a:cubicBezTo>
                  <a:lnTo>
                    <a:pt x="8188" y="23600"/>
                  </a:lnTo>
                  <a:lnTo>
                    <a:pt x="8215" y="23617"/>
                  </a:lnTo>
                  <a:cubicBezTo>
                    <a:pt x="8209" y="23617"/>
                    <a:pt x="8209" y="23617"/>
                    <a:pt x="8209" y="23622"/>
                  </a:cubicBezTo>
                  <a:cubicBezTo>
                    <a:pt x="8379" y="23797"/>
                    <a:pt x="8507" y="24094"/>
                    <a:pt x="8737" y="24094"/>
                  </a:cubicBezTo>
                  <a:cubicBezTo>
                    <a:pt x="8833" y="24094"/>
                    <a:pt x="8947" y="24042"/>
                    <a:pt x="9090" y="23907"/>
                  </a:cubicBezTo>
                  <a:cubicBezTo>
                    <a:pt x="9488" y="23885"/>
                    <a:pt x="9950" y="23821"/>
                    <a:pt x="10198" y="23573"/>
                  </a:cubicBezTo>
                  <a:cubicBezTo>
                    <a:pt x="10230" y="23536"/>
                    <a:pt x="10262" y="23498"/>
                    <a:pt x="10288" y="23456"/>
                  </a:cubicBezTo>
                  <a:cubicBezTo>
                    <a:pt x="10718" y="22720"/>
                    <a:pt x="11401" y="22457"/>
                    <a:pt x="12093" y="22204"/>
                  </a:cubicBezTo>
                  <a:cubicBezTo>
                    <a:pt x="12432" y="22134"/>
                    <a:pt x="12770" y="22053"/>
                    <a:pt x="13039" y="21871"/>
                  </a:cubicBezTo>
                  <a:cubicBezTo>
                    <a:pt x="13324" y="21678"/>
                    <a:pt x="13447" y="21500"/>
                    <a:pt x="13496" y="21312"/>
                  </a:cubicBezTo>
                  <a:cubicBezTo>
                    <a:pt x="13570" y="21210"/>
                    <a:pt x="13598" y="21091"/>
                    <a:pt x="13550" y="20930"/>
                  </a:cubicBezTo>
                  <a:lnTo>
                    <a:pt x="13550" y="20930"/>
                  </a:lnTo>
                  <a:cubicBezTo>
                    <a:pt x="13543" y="20942"/>
                    <a:pt x="13538" y="20947"/>
                    <a:pt x="13533" y="20952"/>
                  </a:cubicBezTo>
                  <a:lnTo>
                    <a:pt x="13550" y="20925"/>
                  </a:lnTo>
                  <a:lnTo>
                    <a:pt x="13550" y="20930"/>
                  </a:lnTo>
                  <a:cubicBezTo>
                    <a:pt x="13872" y="20543"/>
                    <a:pt x="13592" y="20146"/>
                    <a:pt x="13511" y="19754"/>
                  </a:cubicBezTo>
                  <a:cubicBezTo>
                    <a:pt x="13555" y="19576"/>
                    <a:pt x="13614" y="19394"/>
                    <a:pt x="13694" y="19211"/>
                  </a:cubicBezTo>
                  <a:cubicBezTo>
                    <a:pt x="13930" y="18991"/>
                    <a:pt x="14071" y="18728"/>
                    <a:pt x="14076" y="18395"/>
                  </a:cubicBezTo>
                  <a:cubicBezTo>
                    <a:pt x="14098" y="18358"/>
                    <a:pt x="14113" y="18314"/>
                    <a:pt x="14135" y="18277"/>
                  </a:cubicBezTo>
                  <a:cubicBezTo>
                    <a:pt x="14291" y="18271"/>
                    <a:pt x="14323" y="18132"/>
                    <a:pt x="14349" y="17997"/>
                  </a:cubicBezTo>
                  <a:lnTo>
                    <a:pt x="14349" y="17997"/>
                  </a:lnTo>
                  <a:cubicBezTo>
                    <a:pt x="14344" y="18003"/>
                    <a:pt x="14339" y="18008"/>
                    <a:pt x="14334" y="18014"/>
                  </a:cubicBezTo>
                  <a:lnTo>
                    <a:pt x="14349" y="17992"/>
                  </a:lnTo>
                  <a:lnTo>
                    <a:pt x="14349" y="17997"/>
                  </a:lnTo>
                  <a:cubicBezTo>
                    <a:pt x="14731" y="17654"/>
                    <a:pt x="14726" y="17148"/>
                    <a:pt x="14882" y="16708"/>
                  </a:cubicBezTo>
                  <a:cubicBezTo>
                    <a:pt x="15026" y="16300"/>
                    <a:pt x="15102" y="15876"/>
                    <a:pt x="15182" y="15445"/>
                  </a:cubicBezTo>
                  <a:cubicBezTo>
                    <a:pt x="15263" y="15279"/>
                    <a:pt x="15338" y="15107"/>
                    <a:pt x="15440" y="14941"/>
                  </a:cubicBezTo>
                  <a:cubicBezTo>
                    <a:pt x="15871" y="14205"/>
                    <a:pt x="16466" y="14425"/>
                    <a:pt x="17036" y="14322"/>
                  </a:cubicBezTo>
                  <a:cubicBezTo>
                    <a:pt x="17142" y="14404"/>
                    <a:pt x="17248" y="14446"/>
                    <a:pt x="17351" y="14446"/>
                  </a:cubicBezTo>
                  <a:cubicBezTo>
                    <a:pt x="17579" y="14446"/>
                    <a:pt x="17791" y="14239"/>
                    <a:pt x="17954" y="13813"/>
                  </a:cubicBezTo>
                  <a:cubicBezTo>
                    <a:pt x="18019" y="13640"/>
                    <a:pt x="18073" y="13464"/>
                    <a:pt x="18127" y="13286"/>
                  </a:cubicBezTo>
                  <a:cubicBezTo>
                    <a:pt x="18282" y="12969"/>
                    <a:pt x="18417" y="12636"/>
                    <a:pt x="18556" y="12335"/>
                  </a:cubicBezTo>
                  <a:cubicBezTo>
                    <a:pt x="18965" y="11475"/>
                    <a:pt x="19164" y="11949"/>
                    <a:pt x="19776" y="11589"/>
                  </a:cubicBezTo>
                  <a:cubicBezTo>
                    <a:pt x="20270" y="11304"/>
                    <a:pt x="20570" y="10525"/>
                    <a:pt x="20759" y="9859"/>
                  </a:cubicBezTo>
                  <a:cubicBezTo>
                    <a:pt x="20835" y="9772"/>
                    <a:pt x="20904" y="9681"/>
                    <a:pt x="20947" y="9574"/>
                  </a:cubicBezTo>
                  <a:cubicBezTo>
                    <a:pt x="20989" y="9472"/>
                    <a:pt x="21011" y="9358"/>
                    <a:pt x="21011" y="9229"/>
                  </a:cubicBezTo>
                  <a:cubicBezTo>
                    <a:pt x="21016" y="8720"/>
                    <a:pt x="21113" y="8237"/>
                    <a:pt x="21247" y="7753"/>
                  </a:cubicBezTo>
                  <a:cubicBezTo>
                    <a:pt x="21378" y="7409"/>
                    <a:pt x="21564" y="7140"/>
                    <a:pt x="21839" y="7140"/>
                  </a:cubicBezTo>
                  <a:cubicBezTo>
                    <a:pt x="21938" y="7140"/>
                    <a:pt x="22048" y="7175"/>
                    <a:pt x="22172" y="7253"/>
                  </a:cubicBezTo>
                  <a:cubicBezTo>
                    <a:pt x="22714" y="7592"/>
                    <a:pt x="23230" y="7876"/>
                    <a:pt x="23843" y="8064"/>
                  </a:cubicBezTo>
                  <a:cubicBezTo>
                    <a:pt x="23968" y="8103"/>
                    <a:pt x="24094" y="8121"/>
                    <a:pt x="24211" y="8121"/>
                  </a:cubicBezTo>
                  <a:cubicBezTo>
                    <a:pt x="24239" y="8121"/>
                    <a:pt x="24267" y="8120"/>
                    <a:pt x="24294" y="8118"/>
                  </a:cubicBezTo>
                  <a:cubicBezTo>
                    <a:pt x="24340" y="8134"/>
                    <a:pt x="24384" y="8142"/>
                    <a:pt x="24425" y="8142"/>
                  </a:cubicBezTo>
                  <a:cubicBezTo>
                    <a:pt x="24545" y="8142"/>
                    <a:pt x="24642" y="8076"/>
                    <a:pt x="24718" y="7967"/>
                  </a:cubicBezTo>
                  <a:cubicBezTo>
                    <a:pt x="24917" y="7838"/>
                    <a:pt x="25067" y="7635"/>
                    <a:pt x="25137" y="7377"/>
                  </a:cubicBezTo>
                  <a:cubicBezTo>
                    <a:pt x="25169" y="7248"/>
                    <a:pt x="25127" y="7146"/>
                    <a:pt x="25057" y="7076"/>
                  </a:cubicBezTo>
                  <a:cubicBezTo>
                    <a:pt x="25105" y="6995"/>
                    <a:pt x="25159" y="6925"/>
                    <a:pt x="25223" y="6876"/>
                  </a:cubicBezTo>
                  <a:cubicBezTo>
                    <a:pt x="25229" y="6802"/>
                    <a:pt x="25239" y="6732"/>
                    <a:pt x="25256" y="6678"/>
                  </a:cubicBezTo>
                  <a:cubicBezTo>
                    <a:pt x="25276" y="6619"/>
                    <a:pt x="25283" y="6554"/>
                    <a:pt x="25276" y="6490"/>
                  </a:cubicBezTo>
                  <a:lnTo>
                    <a:pt x="25276" y="6490"/>
                  </a:lnTo>
                  <a:cubicBezTo>
                    <a:pt x="25157" y="6498"/>
                    <a:pt x="25032" y="6517"/>
                    <a:pt x="24913" y="6517"/>
                  </a:cubicBezTo>
                  <a:cubicBezTo>
                    <a:pt x="24867" y="6517"/>
                    <a:pt x="24821" y="6514"/>
                    <a:pt x="24777" y="6506"/>
                  </a:cubicBezTo>
                  <a:cubicBezTo>
                    <a:pt x="24772" y="6517"/>
                    <a:pt x="24772" y="6522"/>
                    <a:pt x="24772" y="6533"/>
                  </a:cubicBezTo>
                  <a:lnTo>
                    <a:pt x="24750" y="6501"/>
                  </a:lnTo>
                  <a:lnTo>
                    <a:pt x="24750" y="6501"/>
                  </a:lnTo>
                  <a:cubicBezTo>
                    <a:pt x="24761" y="6506"/>
                    <a:pt x="24767" y="6506"/>
                    <a:pt x="24777" y="6506"/>
                  </a:cubicBezTo>
                  <a:cubicBezTo>
                    <a:pt x="24869" y="6179"/>
                    <a:pt x="24708" y="5937"/>
                    <a:pt x="24492" y="5716"/>
                  </a:cubicBezTo>
                  <a:lnTo>
                    <a:pt x="24492" y="5716"/>
                  </a:lnTo>
                  <a:cubicBezTo>
                    <a:pt x="24498" y="5723"/>
                    <a:pt x="24498" y="5723"/>
                    <a:pt x="24498" y="5728"/>
                  </a:cubicBezTo>
                  <a:lnTo>
                    <a:pt x="24482" y="5706"/>
                  </a:lnTo>
                  <a:lnTo>
                    <a:pt x="24482" y="5706"/>
                  </a:lnTo>
                  <a:cubicBezTo>
                    <a:pt x="24486" y="5706"/>
                    <a:pt x="24489" y="5708"/>
                    <a:pt x="24491" y="5711"/>
                  </a:cubicBezTo>
                  <a:lnTo>
                    <a:pt x="24491" y="5711"/>
                  </a:lnTo>
                  <a:cubicBezTo>
                    <a:pt x="24429" y="5507"/>
                    <a:pt x="24312" y="5397"/>
                    <a:pt x="24138" y="5397"/>
                  </a:cubicBezTo>
                  <a:cubicBezTo>
                    <a:pt x="24088" y="5397"/>
                    <a:pt x="24032" y="5407"/>
                    <a:pt x="23972" y="5426"/>
                  </a:cubicBezTo>
                  <a:lnTo>
                    <a:pt x="23972" y="5465"/>
                  </a:lnTo>
                  <a:cubicBezTo>
                    <a:pt x="23961" y="5453"/>
                    <a:pt x="23955" y="5443"/>
                    <a:pt x="23944" y="5438"/>
                  </a:cubicBezTo>
                  <a:cubicBezTo>
                    <a:pt x="23955" y="5432"/>
                    <a:pt x="23966" y="5432"/>
                    <a:pt x="23972" y="5426"/>
                  </a:cubicBezTo>
                  <a:cubicBezTo>
                    <a:pt x="24030" y="4966"/>
                    <a:pt x="23963" y="4642"/>
                    <a:pt x="23365" y="4642"/>
                  </a:cubicBezTo>
                  <a:cubicBezTo>
                    <a:pt x="23356" y="4642"/>
                    <a:pt x="23347" y="4642"/>
                    <a:pt x="23337" y="4642"/>
                  </a:cubicBezTo>
                  <a:cubicBezTo>
                    <a:pt x="22389" y="4669"/>
                    <a:pt x="21476" y="4743"/>
                    <a:pt x="20742" y="5438"/>
                  </a:cubicBezTo>
                  <a:lnTo>
                    <a:pt x="20742" y="5438"/>
                  </a:lnTo>
                  <a:cubicBezTo>
                    <a:pt x="20567" y="5447"/>
                    <a:pt x="20480" y="5538"/>
                    <a:pt x="20463" y="5706"/>
                  </a:cubicBezTo>
                  <a:cubicBezTo>
                    <a:pt x="20474" y="5706"/>
                    <a:pt x="20480" y="5706"/>
                    <a:pt x="20485" y="5701"/>
                  </a:cubicBezTo>
                  <a:lnTo>
                    <a:pt x="20485" y="5701"/>
                  </a:lnTo>
                  <a:lnTo>
                    <a:pt x="20463" y="5728"/>
                  </a:lnTo>
                  <a:lnTo>
                    <a:pt x="20463" y="5706"/>
                  </a:lnTo>
                  <a:cubicBezTo>
                    <a:pt x="20265" y="5733"/>
                    <a:pt x="20173" y="5845"/>
                    <a:pt x="20211" y="6060"/>
                  </a:cubicBezTo>
                  <a:cubicBezTo>
                    <a:pt x="19944" y="5919"/>
                    <a:pt x="19701" y="5842"/>
                    <a:pt x="19474" y="5842"/>
                  </a:cubicBezTo>
                  <a:cubicBezTo>
                    <a:pt x="19193" y="5842"/>
                    <a:pt x="18935" y="5959"/>
                    <a:pt x="18685" y="6211"/>
                  </a:cubicBezTo>
                  <a:cubicBezTo>
                    <a:pt x="18621" y="6281"/>
                    <a:pt x="18556" y="6356"/>
                    <a:pt x="18497" y="6437"/>
                  </a:cubicBezTo>
                  <a:cubicBezTo>
                    <a:pt x="18030" y="7060"/>
                    <a:pt x="17411" y="7565"/>
                    <a:pt x="16863" y="8118"/>
                  </a:cubicBezTo>
                  <a:cubicBezTo>
                    <a:pt x="16808" y="8104"/>
                    <a:pt x="16755" y="8098"/>
                    <a:pt x="16706" y="8098"/>
                  </a:cubicBezTo>
                  <a:cubicBezTo>
                    <a:pt x="16501" y="8098"/>
                    <a:pt x="16342" y="8207"/>
                    <a:pt x="16208" y="8376"/>
                  </a:cubicBezTo>
                  <a:cubicBezTo>
                    <a:pt x="16208" y="8376"/>
                    <a:pt x="16214" y="8376"/>
                    <a:pt x="16214" y="8381"/>
                  </a:cubicBezTo>
                  <a:lnTo>
                    <a:pt x="16193" y="8391"/>
                  </a:lnTo>
                  <a:cubicBezTo>
                    <a:pt x="16198" y="8386"/>
                    <a:pt x="16203" y="8381"/>
                    <a:pt x="16208" y="8376"/>
                  </a:cubicBezTo>
                  <a:cubicBezTo>
                    <a:pt x="15510" y="7871"/>
                    <a:pt x="15252" y="6829"/>
                    <a:pt x="15489" y="6001"/>
                  </a:cubicBezTo>
                  <a:cubicBezTo>
                    <a:pt x="15387" y="5824"/>
                    <a:pt x="15258" y="5663"/>
                    <a:pt x="15085" y="5545"/>
                  </a:cubicBezTo>
                  <a:cubicBezTo>
                    <a:pt x="15026" y="5502"/>
                    <a:pt x="14968" y="5465"/>
                    <a:pt x="14904" y="5432"/>
                  </a:cubicBezTo>
                  <a:cubicBezTo>
                    <a:pt x="14865" y="5416"/>
                    <a:pt x="14833" y="5405"/>
                    <a:pt x="14795" y="5389"/>
                  </a:cubicBezTo>
                  <a:cubicBezTo>
                    <a:pt x="13474" y="5582"/>
                    <a:pt x="12147" y="5775"/>
                    <a:pt x="10831" y="6033"/>
                  </a:cubicBezTo>
                  <a:cubicBezTo>
                    <a:pt x="10689" y="6061"/>
                    <a:pt x="10563" y="6075"/>
                    <a:pt x="10451" y="6075"/>
                  </a:cubicBezTo>
                  <a:cubicBezTo>
                    <a:pt x="9913" y="6075"/>
                    <a:pt x="9694" y="5758"/>
                    <a:pt x="9595" y="5153"/>
                  </a:cubicBezTo>
                  <a:cubicBezTo>
                    <a:pt x="9316" y="3444"/>
                    <a:pt x="9015" y="1731"/>
                    <a:pt x="8730" y="22"/>
                  </a:cubicBezTo>
                  <a:cubicBezTo>
                    <a:pt x="8683" y="6"/>
                    <a:pt x="8639" y="0"/>
                    <a:pt x="859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54"/>
            <p:cNvSpPr/>
            <p:nvPr/>
          </p:nvSpPr>
          <p:spPr>
            <a:xfrm>
              <a:off x="5648325" y="3196075"/>
              <a:ext cx="711700" cy="537400"/>
            </a:xfrm>
            <a:custGeom>
              <a:avLst/>
              <a:gdLst/>
              <a:ahLst/>
              <a:cxnLst/>
              <a:rect l="l" t="t" r="r" b="b"/>
              <a:pathLst>
                <a:path w="28468" h="21496" extrusionOk="0">
                  <a:moveTo>
                    <a:pt x="7075" y="10638"/>
                  </a:moveTo>
                  <a:lnTo>
                    <a:pt x="7080" y="10645"/>
                  </a:lnTo>
                  <a:lnTo>
                    <a:pt x="7080" y="10645"/>
                  </a:lnTo>
                  <a:cubicBezTo>
                    <a:pt x="7078" y="10643"/>
                    <a:pt x="7077" y="10640"/>
                    <a:pt x="7075" y="10638"/>
                  </a:cubicBezTo>
                  <a:close/>
                  <a:moveTo>
                    <a:pt x="7881" y="11175"/>
                  </a:moveTo>
                  <a:lnTo>
                    <a:pt x="7881" y="11175"/>
                  </a:lnTo>
                  <a:lnTo>
                    <a:pt x="7881" y="11175"/>
                  </a:lnTo>
                  <a:cubicBezTo>
                    <a:pt x="7887" y="11181"/>
                    <a:pt x="7893" y="11186"/>
                    <a:pt x="7898" y="11192"/>
                  </a:cubicBezTo>
                  <a:cubicBezTo>
                    <a:pt x="7893" y="11192"/>
                    <a:pt x="7887" y="11197"/>
                    <a:pt x="7876" y="11197"/>
                  </a:cubicBezTo>
                  <a:cubicBezTo>
                    <a:pt x="7881" y="11192"/>
                    <a:pt x="7881" y="11181"/>
                    <a:pt x="7881" y="11175"/>
                  </a:cubicBezTo>
                  <a:close/>
                  <a:moveTo>
                    <a:pt x="14823" y="18127"/>
                  </a:moveTo>
                  <a:cubicBezTo>
                    <a:pt x="14833" y="18127"/>
                    <a:pt x="14833" y="18133"/>
                    <a:pt x="14843" y="18133"/>
                  </a:cubicBezTo>
                  <a:lnTo>
                    <a:pt x="14823" y="18133"/>
                  </a:lnTo>
                  <a:lnTo>
                    <a:pt x="14823" y="18127"/>
                  </a:lnTo>
                  <a:close/>
                  <a:moveTo>
                    <a:pt x="11964" y="1"/>
                  </a:moveTo>
                  <a:cubicBezTo>
                    <a:pt x="11588" y="55"/>
                    <a:pt x="11196" y="168"/>
                    <a:pt x="10814" y="248"/>
                  </a:cubicBezTo>
                  <a:cubicBezTo>
                    <a:pt x="10417" y="345"/>
                    <a:pt x="10020" y="437"/>
                    <a:pt x="9622" y="533"/>
                  </a:cubicBezTo>
                  <a:cubicBezTo>
                    <a:pt x="9166" y="482"/>
                    <a:pt x="8713" y="455"/>
                    <a:pt x="8262" y="455"/>
                  </a:cubicBezTo>
                  <a:cubicBezTo>
                    <a:pt x="7139" y="455"/>
                    <a:pt x="6036" y="628"/>
                    <a:pt x="4963" y="1053"/>
                  </a:cubicBezTo>
                  <a:lnTo>
                    <a:pt x="4963" y="1053"/>
                  </a:lnTo>
                  <a:cubicBezTo>
                    <a:pt x="4965" y="1051"/>
                    <a:pt x="4965" y="1047"/>
                    <a:pt x="4965" y="1044"/>
                  </a:cubicBezTo>
                  <a:cubicBezTo>
                    <a:pt x="4921" y="1041"/>
                    <a:pt x="4878" y="1039"/>
                    <a:pt x="4836" y="1039"/>
                  </a:cubicBezTo>
                  <a:cubicBezTo>
                    <a:pt x="4484" y="1039"/>
                    <a:pt x="4215" y="1154"/>
                    <a:pt x="4148" y="1580"/>
                  </a:cubicBezTo>
                  <a:cubicBezTo>
                    <a:pt x="4154" y="1580"/>
                    <a:pt x="4159" y="1580"/>
                    <a:pt x="4164" y="1587"/>
                  </a:cubicBezTo>
                  <a:lnTo>
                    <a:pt x="4142" y="1602"/>
                  </a:lnTo>
                  <a:cubicBezTo>
                    <a:pt x="4148" y="1592"/>
                    <a:pt x="4148" y="1587"/>
                    <a:pt x="4148" y="1580"/>
                  </a:cubicBezTo>
                  <a:cubicBezTo>
                    <a:pt x="4069" y="1550"/>
                    <a:pt x="3999" y="1536"/>
                    <a:pt x="3938" y="1536"/>
                  </a:cubicBezTo>
                  <a:cubicBezTo>
                    <a:pt x="3751" y="1536"/>
                    <a:pt x="3645" y="1672"/>
                    <a:pt x="3606" y="1919"/>
                  </a:cubicBezTo>
                  <a:cubicBezTo>
                    <a:pt x="3192" y="2086"/>
                    <a:pt x="2778" y="2257"/>
                    <a:pt x="2364" y="2430"/>
                  </a:cubicBezTo>
                  <a:cubicBezTo>
                    <a:pt x="2026" y="2472"/>
                    <a:pt x="1687" y="2515"/>
                    <a:pt x="1349" y="2564"/>
                  </a:cubicBezTo>
                  <a:cubicBezTo>
                    <a:pt x="1247" y="2703"/>
                    <a:pt x="1156" y="2849"/>
                    <a:pt x="1080" y="2983"/>
                  </a:cubicBezTo>
                  <a:cubicBezTo>
                    <a:pt x="1042" y="3042"/>
                    <a:pt x="1010" y="3095"/>
                    <a:pt x="973" y="3149"/>
                  </a:cubicBezTo>
                  <a:cubicBezTo>
                    <a:pt x="968" y="3160"/>
                    <a:pt x="962" y="3171"/>
                    <a:pt x="957" y="3182"/>
                  </a:cubicBezTo>
                  <a:cubicBezTo>
                    <a:pt x="1107" y="3268"/>
                    <a:pt x="1188" y="3434"/>
                    <a:pt x="1209" y="3714"/>
                  </a:cubicBezTo>
                  <a:cubicBezTo>
                    <a:pt x="1215" y="3714"/>
                    <a:pt x="1220" y="3714"/>
                    <a:pt x="1225" y="3719"/>
                  </a:cubicBezTo>
                  <a:cubicBezTo>
                    <a:pt x="1220" y="3724"/>
                    <a:pt x="1215" y="3730"/>
                    <a:pt x="1209" y="3735"/>
                  </a:cubicBezTo>
                  <a:lnTo>
                    <a:pt x="1209" y="3714"/>
                  </a:lnTo>
                  <a:cubicBezTo>
                    <a:pt x="1135" y="3686"/>
                    <a:pt x="1069" y="3672"/>
                    <a:pt x="1010" y="3672"/>
                  </a:cubicBezTo>
                  <a:cubicBezTo>
                    <a:pt x="845" y="3672"/>
                    <a:pt x="735" y="3780"/>
                    <a:pt x="672" y="3982"/>
                  </a:cubicBezTo>
                  <a:cubicBezTo>
                    <a:pt x="683" y="3982"/>
                    <a:pt x="688" y="3977"/>
                    <a:pt x="693" y="3977"/>
                  </a:cubicBezTo>
                  <a:lnTo>
                    <a:pt x="693" y="3977"/>
                  </a:lnTo>
                  <a:lnTo>
                    <a:pt x="667" y="4004"/>
                  </a:lnTo>
                  <a:cubicBezTo>
                    <a:pt x="672" y="3993"/>
                    <a:pt x="672" y="3987"/>
                    <a:pt x="672" y="3982"/>
                  </a:cubicBezTo>
                  <a:lnTo>
                    <a:pt x="672" y="3982"/>
                  </a:lnTo>
                  <a:cubicBezTo>
                    <a:pt x="415" y="4074"/>
                    <a:pt x="409" y="4299"/>
                    <a:pt x="403" y="4520"/>
                  </a:cubicBezTo>
                  <a:cubicBezTo>
                    <a:pt x="415" y="4513"/>
                    <a:pt x="420" y="4513"/>
                    <a:pt x="425" y="4508"/>
                  </a:cubicBezTo>
                  <a:lnTo>
                    <a:pt x="425" y="4508"/>
                  </a:lnTo>
                  <a:lnTo>
                    <a:pt x="403" y="4541"/>
                  </a:lnTo>
                  <a:lnTo>
                    <a:pt x="403" y="4520"/>
                  </a:lnTo>
                  <a:lnTo>
                    <a:pt x="403" y="4520"/>
                  </a:lnTo>
                  <a:cubicBezTo>
                    <a:pt x="119" y="4697"/>
                    <a:pt x="1" y="4874"/>
                    <a:pt x="409" y="5051"/>
                  </a:cubicBezTo>
                  <a:cubicBezTo>
                    <a:pt x="409" y="5046"/>
                    <a:pt x="403" y="5041"/>
                    <a:pt x="403" y="5036"/>
                  </a:cubicBezTo>
                  <a:lnTo>
                    <a:pt x="403" y="5036"/>
                  </a:lnTo>
                  <a:lnTo>
                    <a:pt x="425" y="5056"/>
                  </a:lnTo>
                  <a:cubicBezTo>
                    <a:pt x="420" y="5056"/>
                    <a:pt x="415" y="5051"/>
                    <a:pt x="409" y="5051"/>
                  </a:cubicBezTo>
                  <a:lnTo>
                    <a:pt x="409" y="5051"/>
                  </a:lnTo>
                  <a:cubicBezTo>
                    <a:pt x="430" y="5384"/>
                    <a:pt x="645" y="5524"/>
                    <a:pt x="941" y="5584"/>
                  </a:cubicBezTo>
                  <a:cubicBezTo>
                    <a:pt x="935" y="5577"/>
                    <a:pt x="935" y="5577"/>
                    <a:pt x="930" y="5567"/>
                  </a:cubicBezTo>
                  <a:lnTo>
                    <a:pt x="930" y="5567"/>
                  </a:lnTo>
                  <a:lnTo>
                    <a:pt x="961" y="5593"/>
                  </a:lnTo>
                  <a:lnTo>
                    <a:pt x="961" y="5593"/>
                  </a:lnTo>
                  <a:cubicBezTo>
                    <a:pt x="955" y="5589"/>
                    <a:pt x="945" y="5588"/>
                    <a:pt x="941" y="5584"/>
                  </a:cubicBezTo>
                  <a:lnTo>
                    <a:pt x="941" y="5584"/>
                  </a:lnTo>
                  <a:cubicBezTo>
                    <a:pt x="1032" y="5841"/>
                    <a:pt x="1253" y="5857"/>
                    <a:pt x="1473" y="5857"/>
                  </a:cubicBezTo>
                  <a:cubicBezTo>
                    <a:pt x="1473" y="5847"/>
                    <a:pt x="1467" y="5847"/>
                    <a:pt x="1467" y="5835"/>
                  </a:cubicBezTo>
                  <a:lnTo>
                    <a:pt x="1467" y="5835"/>
                  </a:lnTo>
                  <a:lnTo>
                    <a:pt x="1494" y="5857"/>
                  </a:lnTo>
                  <a:lnTo>
                    <a:pt x="1473" y="5857"/>
                  </a:lnTo>
                  <a:cubicBezTo>
                    <a:pt x="1570" y="6115"/>
                    <a:pt x="1795" y="6120"/>
                    <a:pt x="2021" y="6125"/>
                  </a:cubicBezTo>
                  <a:cubicBezTo>
                    <a:pt x="2015" y="6115"/>
                    <a:pt x="2004" y="6110"/>
                    <a:pt x="1999" y="6105"/>
                  </a:cubicBezTo>
                  <a:lnTo>
                    <a:pt x="1999" y="6105"/>
                  </a:lnTo>
                  <a:lnTo>
                    <a:pt x="2031" y="6125"/>
                  </a:lnTo>
                  <a:lnTo>
                    <a:pt x="2021" y="6125"/>
                  </a:lnTo>
                  <a:cubicBezTo>
                    <a:pt x="2493" y="6566"/>
                    <a:pt x="3095" y="6749"/>
                    <a:pt x="3691" y="6931"/>
                  </a:cubicBezTo>
                  <a:cubicBezTo>
                    <a:pt x="3901" y="7087"/>
                    <a:pt x="4218" y="7228"/>
                    <a:pt x="4384" y="7394"/>
                  </a:cubicBezTo>
                  <a:cubicBezTo>
                    <a:pt x="4444" y="7447"/>
                    <a:pt x="4481" y="7506"/>
                    <a:pt x="4491" y="7570"/>
                  </a:cubicBezTo>
                  <a:cubicBezTo>
                    <a:pt x="4717" y="8812"/>
                    <a:pt x="5716" y="9381"/>
                    <a:pt x="6527" y="10122"/>
                  </a:cubicBezTo>
                  <a:cubicBezTo>
                    <a:pt x="6603" y="10424"/>
                    <a:pt x="6797" y="10606"/>
                    <a:pt x="7097" y="10665"/>
                  </a:cubicBezTo>
                  <a:cubicBezTo>
                    <a:pt x="7096" y="10663"/>
                    <a:pt x="7095" y="10661"/>
                    <a:pt x="7093" y="10659"/>
                  </a:cubicBezTo>
                  <a:lnTo>
                    <a:pt x="7093" y="10659"/>
                  </a:lnTo>
                  <a:lnTo>
                    <a:pt x="7102" y="10665"/>
                  </a:lnTo>
                  <a:lnTo>
                    <a:pt x="7097" y="10665"/>
                  </a:lnTo>
                  <a:cubicBezTo>
                    <a:pt x="7178" y="10746"/>
                    <a:pt x="7258" y="10826"/>
                    <a:pt x="7345" y="10907"/>
                  </a:cubicBezTo>
                  <a:lnTo>
                    <a:pt x="7339" y="10907"/>
                  </a:lnTo>
                  <a:cubicBezTo>
                    <a:pt x="7433" y="11086"/>
                    <a:pt x="7540" y="11228"/>
                    <a:pt x="7720" y="11228"/>
                  </a:cubicBezTo>
                  <a:cubicBezTo>
                    <a:pt x="7767" y="11228"/>
                    <a:pt x="7818" y="11218"/>
                    <a:pt x="7876" y="11197"/>
                  </a:cubicBezTo>
                  <a:lnTo>
                    <a:pt x="7876" y="11197"/>
                  </a:lnTo>
                  <a:cubicBezTo>
                    <a:pt x="7837" y="11406"/>
                    <a:pt x="7939" y="11467"/>
                    <a:pt x="8107" y="11467"/>
                  </a:cubicBezTo>
                  <a:cubicBezTo>
                    <a:pt x="8121" y="11467"/>
                    <a:pt x="8136" y="11466"/>
                    <a:pt x="8150" y="11466"/>
                  </a:cubicBezTo>
                  <a:cubicBezTo>
                    <a:pt x="8150" y="11455"/>
                    <a:pt x="8150" y="11450"/>
                    <a:pt x="8145" y="11438"/>
                  </a:cubicBezTo>
                  <a:lnTo>
                    <a:pt x="8145" y="11438"/>
                  </a:lnTo>
                  <a:lnTo>
                    <a:pt x="8171" y="11466"/>
                  </a:lnTo>
                  <a:lnTo>
                    <a:pt x="8150" y="11466"/>
                  </a:lnTo>
                  <a:cubicBezTo>
                    <a:pt x="8295" y="12041"/>
                    <a:pt x="8827" y="11944"/>
                    <a:pt x="9235" y="12051"/>
                  </a:cubicBezTo>
                  <a:cubicBezTo>
                    <a:pt x="9606" y="12443"/>
                    <a:pt x="9842" y="12933"/>
                    <a:pt x="10144" y="13372"/>
                  </a:cubicBezTo>
                  <a:cubicBezTo>
                    <a:pt x="10326" y="13635"/>
                    <a:pt x="10531" y="13883"/>
                    <a:pt x="10804" y="14076"/>
                  </a:cubicBezTo>
                  <a:cubicBezTo>
                    <a:pt x="10879" y="14481"/>
                    <a:pt x="11102" y="14676"/>
                    <a:pt x="11460" y="14676"/>
                  </a:cubicBezTo>
                  <a:cubicBezTo>
                    <a:pt x="11516" y="14676"/>
                    <a:pt x="11575" y="14671"/>
                    <a:pt x="11637" y="14662"/>
                  </a:cubicBezTo>
                  <a:cubicBezTo>
                    <a:pt x="11632" y="14657"/>
                    <a:pt x="11627" y="14651"/>
                    <a:pt x="11620" y="14646"/>
                  </a:cubicBezTo>
                  <a:lnTo>
                    <a:pt x="11620" y="14646"/>
                  </a:lnTo>
                  <a:lnTo>
                    <a:pt x="11632" y="14651"/>
                  </a:lnTo>
                  <a:cubicBezTo>
                    <a:pt x="11637" y="14657"/>
                    <a:pt x="11642" y="14662"/>
                    <a:pt x="11642" y="14662"/>
                  </a:cubicBezTo>
                  <a:lnTo>
                    <a:pt x="11637" y="14662"/>
                  </a:lnTo>
                  <a:cubicBezTo>
                    <a:pt x="12158" y="15205"/>
                    <a:pt x="12217" y="16204"/>
                    <a:pt x="13221" y="16263"/>
                  </a:cubicBezTo>
                  <a:lnTo>
                    <a:pt x="13221" y="16253"/>
                  </a:lnTo>
                  <a:lnTo>
                    <a:pt x="13227" y="16253"/>
                  </a:lnTo>
                  <a:cubicBezTo>
                    <a:pt x="13227" y="16258"/>
                    <a:pt x="13232" y="16258"/>
                    <a:pt x="13232" y="16263"/>
                  </a:cubicBezTo>
                  <a:lnTo>
                    <a:pt x="13221" y="16263"/>
                  </a:lnTo>
                  <a:cubicBezTo>
                    <a:pt x="13196" y="17312"/>
                    <a:pt x="13426" y="18140"/>
                    <a:pt x="14620" y="18140"/>
                  </a:cubicBezTo>
                  <a:cubicBezTo>
                    <a:pt x="14684" y="18140"/>
                    <a:pt x="14752" y="18138"/>
                    <a:pt x="14823" y="18133"/>
                  </a:cubicBezTo>
                  <a:lnTo>
                    <a:pt x="14823" y="18133"/>
                  </a:lnTo>
                  <a:cubicBezTo>
                    <a:pt x="14736" y="18460"/>
                    <a:pt x="14779" y="18740"/>
                    <a:pt x="15086" y="18933"/>
                  </a:cubicBezTo>
                  <a:lnTo>
                    <a:pt x="15086" y="18917"/>
                  </a:lnTo>
                  <a:lnTo>
                    <a:pt x="15108" y="18949"/>
                  </a:lnTo>
                  <a:cubicBezTo>
                    <a:pt x="15101" y="18944"/>
                    <a:pt x="15096" y="18938"/>
                    <a:pt x="15086" y="18933"/>
                  </a:cubicBezTo>
                  <a:lnTo>
                    <a:pt x="15086" y="18933"/>
                  </a:lnTo>
                  <a:cubicBezTo>
                    <a:pt x="15054" y="19534"/>
                    <a:pt x="15220" y="20099"/>
                    <a:pt x="15445" y="20647"/>
                  </a:cubicBezTo>
                  <a:lnTo>
                    <a:pt x="15445" y="20652"/>
                  </a:lnTo>
                  <a:cubicBezTo>
                    <a:pt x="15676" y="20786"/>
                    <a:pt x="15907" y="20927"/>
                    <a:pt x="16133" y="21066"/>
                  </a:cubicBezTo>
                  <a:cubicBezTo>
                    <a:pt x="16149" y="21076"/>
                    <a:pt x="16171" y="21088"/>
                    <a:pt x="16187" y="21098"/>
                  </a:cubicBezTo>
                  <a:cubicBezTo>
                    <a:pt x="16259" y="21284"/>
                    <a:pt x="16391" y="21319"/>
                    <a:pt x="16526" y="21319"/>
                  </a:cubicBezTo>
                  <a:cubicBezTo>
                    <a:pt x="16605" y="21319"/>
                    <a:pt x="16684" y="21307"/>
                    <a:pt x="16753" y="21307"/>
                  </a:cubicBezTo>
                  <a:cubicBezTo>
                    <a:pt x="16814" y="21307"/>
                    <a:pt x="16866" y="21316"/>
                    <a:pt x="16901" y="21351"/>
                  </a:cubicBezTo>
                  <a:cubicBezTo>
                    <a:pt x="16881" y="21398"/>
                    <a:pt x="16859" y="21447"/>
                    <a:pt x="16837" y="21495"/>
                  </a:cubicBezTo>
                  <a:cubicBezTo>
                    <a:pt x="17057" y="21404"/>
                    <a:pt x="17235" y="21270"/>
                    <a:pt x="17379" y="21114"/>
                  </a:cubicBezTo>
                  <a:cubicBezTo>
                    <a:pt x="17632" y="20840"/>
                    <a:pt x="17788" y="20508"/>
                    <a:pt x="17912" y="20238"/>
                  </a:cubicBezTo>
                  <a:cubicBezTo>
                    <a:pt x="17982" y="20089"/>
                    <a:pt x="18046" y="19943"/>
                    <a:pt x="18116" y="19831"/>
                  </a:cubicBezTo>
                  <a:cubicBezTo>
                    <a:pt x="18277" y="19578"/>
                    <a:pt x="18406" y="19308"/>
                    <a:pt x="18535" y="19051"/>
                  </a:cubicBezTo>
                  <a:cubicBezTo>
                    <a:pt x="18793" y="18530"/>
                    <a:pt x="19034" y="18036"/>
                    <a:pt x="19415" y="17832"/>
                  </a:cubicBezTo>
                  <a:cubicBezTo>
                    <a:pt x="21097" y="16930"/>
                    <a:pt x="22296" y="15559"/>
                    <a:pt x="23450" y="14238"/>
                  </a:cubicBezTo>
                  <a:cubicBezTo>
                    <a:pt x="24074" y="13523"/>
                    <a:pt x="24724" y="12782"/>
                    <a:pt x="25427" y="12148"/>
                  </a:cubicBezTo>
                  <a:cubicBezTo>
                    <a:pt x="25787" y="11820"/>
                    <a:pt x="25777" y="11418"/>
                    <a:pt x="25770" y="11175"/>
                  </a:cubicBezTo>
                  <a:cubicBezTo>
                    <a:pt x="25770" y="11128"/>
                    <a:pt x="25765" y="11084"/>
                    <a:pt x="25770" y="11041"/>
                  </a:cubicBezTo>
                  <a:cubicBezTo>
                    <a:pt x="25879" y="9187"/>
                    <a:pt x="26507" y="7990"/>
                    <a:pt x="27748" y="7265"/>
                  </a:cubicBezTo>
                  <a:cubicBezTo>
                    <a:pt x="28044" y="7087"/>
                    <a:pt x="28188" y="6894"/>
                    <a:pt x="28247" y="6705"/>
                  </a:cubicBezTo>
                  <a:cubicBezTo>
                    <a:pt x="28252" y="6690"/>
                    <a:pt x="28247" y="6668"/>
                    <a:pt x="28252" y="6652"/>
                  </a:cubicBezTo>
                  <a:lnTo>
                    <a:pt x="28259" y="6647"/>
                  </a:lnTo>
                  <a:cubicBezTo>
                    <a:pt x="28452" y="6539"/>
                    <a:pt x="28468" y="6281"/>
                    <a:pt x="28328" y="6125"/>
                  </a:cubicBezTo>
                  <a:cubicBezTo>
                    <a:pt x="27969" y="5733"/>
                    <a:pt x="27479" y="5519"/>
                    <a:pt x="27049" y="5202"/>
                  </a:cubicBezTo>
                  <a:cubicBezTo>
                    <a:pt x="26201" y="4573"/>
                    <a:pt x="25373" y="3913"/>
                    <a:pt x="24488" y="3327"/>
                  </a:cubicBezTo>
                  <a:cubicBezTo>
                    <a:pt x="23385" y="2601"/>
                    <a:pt x="22107" y="1490"/>
                    <a:pt x="20866" y="1044"/>
                  </a:cubicBezTo>
                  <a:cubicBezTo>
                    <a:pt x="20831" y="1032"/>
                    <a:pt x="20799" y="1027"/>
                    <a:pt x="20768" y="1027"/>
                  </a:cubicBezTo>
                  <a:cubicBezTo>
                    <a:pt x="20741" y="1027"/>
                    <a:pt x="20717" y="1031"/>
                    <a:pt x="20694" y="1039"/>
                  </a:cubicBezTo>
                  <a:cubicBezTo>
                    <a:pt x="20676" y="1037"/>
                    <a:pt x="20657" y="1036"/>
                    <a:pt x="20637" y="1036"/>
                  </a:cubicBezTo>
                  <a:cubicBezTo>
                    <a:pt x="20323" y="1036"/>
                    <a:pt x="19965" y="1272"/>
                    <a:pt x="19641" y="1312"/>
                  </a:cubicBezTo>
                  <a:cubicBezTo>
                    <a:pt x="19400" y="1361"/>
                    <a:pt x="19163" y="1451"/>
                    <a:pt x="18932" y="1548"/>
                  </a:cubicBezTo>
                  <a:cubicBezTo>
                    <a:pt x="18793" y="1607"/>
                    <a:pt x="18653" y="1667"/>
                    <a:pt x="18513" y="1721"/>
                  </a:cubicBezTo>
                  <a:cubicBezTo>
                    <a:pt x="18421" y="1758"/>
                    <a:pt x="18325" y="1790"/>
                    <a:pt x="18228" y="1823"/>
                  </a:cubicBezTo>
                  <a:cubicBezTo>
                    <a:pt x="18051" y="1877"/>
                    <a:pt x="17868" y="1911"/>
                    <a:pt x="17677" y="1911"/>
                  </a:cubicBezTo>
                  <a:cubicBezTo>
                    <a:pt x="17562" y="1911"/>
                    <a:pt x="17443" y="1899"/>
                    <a:pt x="17320" y="1870"/>
                  </a:cubicBezTo>
                  <a:cubicBezTo>
                    <a:pt x="17186" y="1752"/>
                    <a:pt x="17043" y="1711"/>
                    <a:pt x="16901" y="1711"/>
                  </a:cubicBezTo>
                  <a:cubicBezTo>
                    <a:pt x="16702" y="1711"/>
                    <a:pt x="16503" y="1790"/>
                    <a:pt x="16321" y="1850"/>
                  </a:cubicBezTo>
                  <a:cubicBezTo>
                    <a:pt x="16064" y="1932"/>
                    <a:pt x="15825" y="1975"/>
                    <a:pt x="15603" y="1975"/>
                  </a:cubicBezTo>
                  <a:cubicBezTo>
                    <a:pt x="15362" y="1975"/>
                    <a:pt x="15142" y="1924"/>
                    <a:pt x="14947" y="1818"/>
                  </a:cubicBezTo>
                  <a:lnTo>
                    <a:pt x="14908" y="1818"/>
                  </a:lnTo>
                  <a:cubicBezTo>
                    <a:pt x="14903" y="1806"/>
                    <a:pt x="14903" y="1801"/>
                    <a:pt x="14898" y="1790"/>
                  </a:cubicBezTo>
                  <a:cubicBezTo>
                    <a:pt x="14656" y="1645"/>
                    <a:pt x="14451" y="1409"/>
                    <a:pt x="14290" y="1071"/>
                  </a:cubicBezTo>
                  <a:cubicBezTo>
                    <a:pt x="14290" y="1071"/>
                    <a:pt x="14295" y="1065"/>
                    <a:pt x="14302" y="1065"/>
                  </a:cubicBezTo>
                  <a:cubicBezTo>
                    <a:pt x="14218" y="871"/>
                    <a:pt x="14101" y="746"/>
                    <a:pt x="13923" y="746"/>
                  </a:cubicBezTo>
                  <a:cubicBezTo>
                    <a:pt x="13870" y="746"/>
                    <a:pt x="13812" y="757"/>
                    <a:pt x="13747" y="781"/>
                  </a:cubicBezTo>
                  <a:cubicBezTo>
                    <a:pt x="13754" y="786"/>
                    <a:pt x="13754" y="791"/>
                    <a:pt x="13759" y="802"/>
                  </a:cubicBezTo>
                  <a:lnTo>
                    <a:pt x="13737" y="781"/>
                  </a:lnTo>
                  <a:lnTo>
                    <a:pt x="13747" y="781"/>
                  </a:lnTo>
                  <a:cubicBezTo>
                    <a:pt x="13554" y="479"/>
                    <a:pt x="13345" y="281"/>
                    <a:pt x="13125" y="157"/>
                  </a:cubicBezTo>
                  <a:cubicBezTo>
                    <a:pt x="13001" y="141"/>
                    <a:pt x="12884" y="125"/>
                    <a:pt x="12765" y="114"/>
                  </a:cubicBezTo>
                  <a:cubicBezTo>
                    <a:pt x="12490" y="77"/>
                    <a:pt x="12222" y="45"/>
                    <a:pt x="1196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54"/>
            <p:cNvSpPr/>
            <p:nvPr/>
          </p:nvSpPr>
          <p:spPr>
            <a:xfrm>
              <a:off x="6515750" y="2274000"/>
              <a:ext cx="212275" cy="434800"/>
            </a:xfrm>
            <a:custGeom>
              <a:avLst/>
              <a:gdLst/>
              <a:ahLst/>
              <a:cxnLst/>
              <a:rect l="l" t="t" r="r" b="b"/>
              <a:pathLst>
                <a:path w="8491" h="17392" extrusionOk="0">
                  <a:moveTo>
                    <a:pt x="1213" y="0"/>
                  </a:moveTo>
                  <a:cubicBezTo>
                    <a:pt x="617" y="0"/>
                    <a:pt x="1" y="488"/>
                    <a:pt x="202" y="1234"/>
                  </a:cubicBezTo>
                  <a:cubicBezTo>
                    <a:pt x="540" y="2491"/>
                    <a:pt x="1110" y="3599"/>
                    <a:pt x="1517" y="4834"/>
                  </a:cubicBezTo>
                  <a:cubicBezTo>
                    <a:pt x="1921" y="6037"/>
                    <a:pt x="1556" y="7552"/>
                    <a:pt x="1872" y="8841"/>
                  </a:cubicBezTo>
                  <a:cubicBezTo>
                    <a:pt x="2189" y="10147"/>
                    <a:pt x="1625" y="11426"/>
                    <a:pt x="1963" y="12758"/>
                  </a:cubicBezTo>
                  <a:cubicBezTo>
                    <a:pt x="2307" y="14107"/>
                    <a:pt x="2060" y="15342"/>
                    <a:pt x="2265" y="16680"/>
                  </a:cubicBezTo>
                  <a:cubicBezTo>
                    <a:pt x="2337" y="17159"/>
                    <a:pt x="2765" y="17392"/>
                    <a:pt x="3197" y="17392"/>
                  </a:cubicBezTo>
                  <a:cubicBezTo>
                    <a:pt x="3468" y="17392"/>
                    <a:pt x="3741" y="17300"/>
                    <a:pt x="3929" y="17120"/>
                  </a:cubicBezTo>
                  <a:cubicBezTo>
                    <a:pt x="6686" y="14466"/>
                    <a:pt x="8405" y="8820"/>
                    <a:pt x="8479" y="5114"/>
                  </a:cubicBezTo>
                  <a:cubicBezTo>
                    <a:pt x="8491" y="4539"/>
                    <a:pt x="7962" y="4114"/>
                    <a:pt x="7442" y="4114"/>
                  </a:cubicBezTo>
                  <a:cubicBezTo>
                    <a:pt x="7203" y="4114"/>
                    <a:pt x="6965" y="4204"/>
                    <a:pt x="6783" y="4410"/>
                  </a:cubicBezTo>
                  <a:cubicBezTo>
                    <a:pt x="6723" y="4416"/>
                    <a:pt x="6664" y="4420"/>
                    <a:pt x="6606" y="4420"/>
                  </a:cubicBezTo>
                  <a:cubicBezTo>
                    <a:pt x="6336" y="4420"/>
                    <a:pt x="6089" y="4349"/>
                    <a:pt x="5863" y="4216"/>
                  </a:cubicBezTo>
                  <a:cubicBezTo>
                    <a:pt x="5783" y="4071"/>
                    <a:pt x="5675" y="3931"/>
                    <a:pt x="5504" y="3819"/>
                  </a:cubicBezTo>
                  <a:cubicBezTo>
                    <a:pt x="5391" y="3748"/>
                    <a:pt x="5278" y="3673"/>
                    <a:pt x="5171" y="3604"/>
                  </a:cubicBezTo>
                  <a:cubicBezTo>
                    <a:pt x="5003" y="3494"/>
                    <a:pt x="4834" y="3447"/>
                    <a:pt x="4671" y="3447"/>
                  </a:cubicBezTo>
                  <a:cubicBezTo>
                    <a:pt x="4547" y="3447"/>
                    <a:pt x="4428" y="3474"/>
                    <a:pt x="4316" y="3523"/>
                  </a:cubicBezTo>
                  <a:cubicBezTo>
                    <a:pt x="4038" y="3373"/>
                    <a:pt x="3753" y="3142"/>
                    <a:pt x="3490" y="2873"/>
                  </a:cubicBezTo>
                  <a:cubicBezTo>
                    <a:pt x="3135" y="2287"/>
                    <a:pt x="2721" y="1718"/>
                    <a:pt x="2265" y="1170"/>
                  </a:cubicBezTo>
                  <a:cubicBezTo>
                    <a:pt x="2216" y="1015"/>
                    <a:pt x="2168" y="864"/>
                    <a:pt x="2124" y="708"/>
                  </a:cubicBezTo>
                  <a:cubicBezTo>
                    <a:pt x="1992" y="214"/>
                    <a:pt x="1607" y="0"/>
                    <a:pt x="121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4" name="Google Shape;4514;p54"/>
          <p:cNvGrpSpPr/>
          <p:nvPr/>
        </p:nvGrpSpPr>
        <p:grpSpPr>
          <a:xfrm>
            <a:off x="1345538" y="1964283"/>
            <a:ext cx="436377" cy="353684"/>
            <a:chOff x="1608418" y="2694788"/>
            <a:chExt cx="683441" cy="554017"/>
          </a:xfrm>
        </p:grpSpPr>
        <p:sp>
          <p:nvSpPr>
            <p:cNvPr id="4515" name="Google Shape;4515;p54"/>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54"/>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54"/>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54"/>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54"/>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0" name="Google Shape;4520;p54"/>
          <p:cNvGrpSpPr/>
          <p:nvPr/>
        </p:nvGrpSpPr>
        <p:grpSpPr>
          <a:xfrm>
            <a:off x="2236413" y="2603008"/>
            <a:ext cx="436377" cy="353684"/>
            <a:chOff x="1608418" y="2694788"/>
            <a:chExt cx="683441" cy="554017"/>
          </a:xfrm>
        </p:grpSpPr>
        <p:sp>
          <p:nvSpPr>
            <p:cNvPr id="4521" name="Google Shape;4521;p54"/>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54"/>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54"/>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54"/>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54"/>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6" name="Google Shape;4526;p54"/>
          <p:cNvGrpSpPr/>
          <p:nvPr/>
        </p:nvGrpSpPr>
        <p:grpSpPr>
          <a:xfrm>
            <a:off x="3032688" y="1999358"/>
            <a:ext cx="436377" cy="353684"/>
            <a:chOff x="1608418" y="2694788"/>
            <a:chExt cx="683441" cy="554017"/>
          </a:xfrm>
        </p:grpSpPr>
        <p:sp>
          <p:nvSpPr>
            <p:cNvPr id="4527" name="Google Shape;4527;p54"/>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54"/>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54"/>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54"/>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54"/>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2" name="Google Shape;4532;p54"/>
          <p:cNvGrpSpPr/>
          <p:nvPr/>
        </p:nvGrpSpPr>
        <p:grpSpPr>
          <a:xfrm>
            <a:off x="3772263" y="3091933"/>
            <a:ext cx="436377" cy="353684"/>
            <a:chOff x="1608418" y="2694788"/>
            <a:chExt cx="683441" cy="554017"/>
          </a:xfrm>
        </p:grpSpPr>
        <p:sp>
          <p:nvSpPr>
            <p:cNvPr id="4533" name="Google Shape;4533;p54"/>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54"/>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54"/>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54"/>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54"/>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8" name="Google Shape;4538;p54"/>
          <p:cNvGrpSpPr/>
          <p:nvPr/>
        </p:nvGrpSpPr>
        <p:grpSpPr>
          <a:xfrm>
            <a:off x="2672788" y="3276833"/>
            <a:ext cx="436377" cy="353684"/>
            <a:chOff x="1608418" y="2694788"/>
            <a:chExt cx="683441" cy="554017"/>
          </a:xfrm>
        </p:grpSpPr>
        <p:sp>
          <p:nvSpPr>
            <p:cNvPr id="4539" name="Google Shape;4539;p54"/>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54"/>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54"/>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54"/>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54"/>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4" name="Google Shape;4544;p54"/>
          <p:cNvGrpSpPr/>
          <p:nvPr/>
        </p:nvGrpSpPr>
        <p:grpSpPr>
          <a:xfrm>
            <a:off x="4503463" y="2706758"/>
            <a:ext cx="436377" cy="353684"/>
            <a:chOff x="1608418" y="2694788"/>
            <a:chExt cx="683441" cy="554017"/>
          </a:xfrm>
        </p:grpSpPr>
        <p:sp>
          <p:nvSpPr>
            <p:cNvPr id="4545" name="Google Shape;4545;p54"/>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54"/>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54"/>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54"/>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54"/>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0" name="Google Shape;4550;p54"/>
          <p:cNvGrpSpPr/>
          <p:nvPr/>
        </p:nvGrpSpPr>
        <p:grpSpPr>
          <a:xfrm>
            <a:off x="4939838" y="1964283"/>
            <a:ext cx="436377" cy="353684"/>
            <a:chOff x="1608418" y="2694788"/>
            <a:chExt cx="683441" cy="554017"/>
          </a:xfrm>
        </p:grpSpPr>
        <p:sp>
          <p:nvSpPr>
            <p:cNvPr id="4551" name="Google Shape;4551;p54"/>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54"/>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54"/>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54"/>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54"/>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6" name="Google Shape;4556;p54"/>
          <p:cNvSpPr txBox="1">
            <a:spLocks noGrp="1"/>
          </p:cNvSpPr>
          <p:nvPr>
            <p:ph type="subTitle" idx="1"/>
          </p:nvPr>
        </p:nvSpPr>
        <p:spPr>
          <a:xfrm>
            <a:off x="6183627" y="3521820"/>
            <a:ext cx="2240400" cy="670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Venus has a beautiful name, but it’s very hot</a:t>
            </a:r>
            <a:endParaRPr/>
          </a:p>
        </p:txBody>
      </p:sp>
      <p:sp>
        <p:nvSpPr>
          <p:cNvPr id="4557" name="Google Shape;4557;p54"/>
          <p:cNvSpPr txBox="1">
            <a:spLocks noGrp="1"/>
          </p:cNvSpPr>
          <p:nvPr>
            <p:ph type="title"/>
          </p:nvPr>
        </p:nvSpPr>
        <p:spPr>
          <a:xfrm>
            <a:off x="6183642" y="3091921"/>
            <a:ext cx="1703400" cy="35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650,000</a:t>
            </a:r>
            <a:endParaRPr sz="3600"/>
          </a:p>
        </p:txBody>
      </p:sp>
      <p:sp>
        <p:nvSpPr>
          <p:cNvPr id="4558" name="Google Shape;4558;p54"/>
          <p:cNvSpPr txBox="1">
            <a:spLocks noGrp="1"/>
          </p:cNvSpPr>
          <p:nvPr>
            <p:ph type="subTitle" idx="2"/>
          </p:nvPr>
        </p:nvSpPr>
        <p:spPr>
          <a:xfrm>
            <a:off x="6183627" y="1976945"/>
            <a:ext cx="2240400" cy="670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Despite being red, Mars is actually a cold place</a:t>
            </a:r>
            <a:endParaRPr/>
          </a:p>
        </p:txBody>
      </p:sp>
      <p:sp>
        <p:nvSpPr>
          <p:cNvPr id="4559" name="Google Shape;4559;p54"/>
          <p:cNvSpPr txBox="1">
            <a:spLocks noGrp="1"/>
          </p:cNvSpPr>
          <p:nvPr>
            <p:ph type="title" idx="3"/>
          </p:nvPr>
        </p:nvSpPr>
        <p:spPr>
          <a:xfrm>
            <a:off x="6183642" y="1547046"/>
            <a:ext cx="1703400" cy="35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50,000</a:t>
            </a: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563"/>
        <p:cNvGrpSpPr/>
        <p:nvPr/>
      </p:nvGrpSpPr>
      <p:grpSpPr>
        <a:xfrm>
          <a:off x="0" y="0"/>
          <a:ext cx="0" cy="0"/>
          <a:chOff x="0" y="0"/>
          <a:chExt cx="0" cy="0"/>
        </a:xfrm>
      </p:grpSpPr>
      <p:sp>
        <p:nvSpPr>
          <p:cNvPr id="4564" name="Google Shape;4564;p55"/>
          <p:cNvSpPr/>
          <p:nvPr/>
        </p:nvSpPr>
        <p:spPr>
          <a:xfrm>
            <a:off x="1405600" y="1421100"/>
            <a:ext cx="2973000" cy="3436200"/>
          </a:xfrm>
          <a:prstGeom prst="roundRect">
            <a:avLst>
              <a:gd name="adj" fmla="val 16667"/>
            </a:avLst>
          </a:prstGeom>
          <a:noFill/>
          <a:ln w="2857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55"/>
          <p:cNvSpPr/>
          <p:nvPr/>
        </p:nvSpPr>
        <p:spPr>
          <a:xfrm>
            <a:off x="1574100" y="1601486"/>
            <a:ext cx="2636100" cy="3049500"/>
          </a:xfrm>
          <a:prstGeom prst="roundRect">
            <a:avLst>
              <a:gd name="adj" fmla="val 16667"/>
            </a:avLst>
          </a:pr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55"/>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a:t>
            </a:r>
            <a:r>
              <a:rPr lang="en">
                <a:solidFill>
                  <a:schemeClr val="accent1"/>
                </a:solidFill>
              </a:rPr>
              <a:t>SERVICES</a:t>
            </a:r>
            <a:endParaRPr>
              <a:solidFill>
                <a:schemeClr val="accent1"/>
              </a:solidFill>
            </a:endParaRPr>
          </a:p>
        </p:txBody>
      </p:sp>
      <p:sp>
        <p:nvSpPr>
          <p:cNvPr id="4567" name="Google Shape;4567;p55"/>
          <p:cNvSpPr txBox="1"/>
          <p:nvPr/>
        </p:nvSpPr>
        <p:spPr>
          <a:xfrm>
            <a:off x="1876650" y="2486025"/>
            <a:ext cx="2031000" cy="1243200"/>
          </a:xfrm>
          <a:prstGeom prst="rect">
            <a:avLst/>
          </a:prstGeom>
          <a:noFill/>
          <a:ln>
            <a:noFill/>
          </a:ln>
        </p:spPr>
        <p:txBody>
          <a:bodyPr spcFirstLastPara="1" wrap="square" lIns="0" tIns="6025" rIns="0" bIns="0" anchor="ctr" anchorCtr="0">
            <a:noAutofit/>
          </a:bodyPr>
          <a:lstStyle/>
          <a:p>
            <a:pPr marL="0" marR="0" lvl="0" indent="0" algn="ctr" rtl="0">
              <a:lnSpc>
                <a:spcPct val="100000"/>
              </a:lnSpc>
              <a:spcBef>
                <a:spcPts val="0"/>
              </a:spcBef>
              <a:spcAft>
                <a:spcPts val="0"/>
              </a:spcAft>
              <a:buNone/>
            </a:pPr>
            <a:r>
              <a:rPr lang="en">
                <a:solidFill>
                  <a:schemeClr val="accent6"/>
                </a:solidFill>
                <a:latin typeface="Barlow"/>
                <a:ea typeface="Barlow"/>
                <a:cs typeface="Barlow"/>
                <a:sym typeface="Barlow"/>
              </a:rPr>
              <a:t>You can explain here your product or your service</a:t>
            </a:r>
            <a:endParaRPr>
              <a:solidFill>
                <a:schemeClr val="accent6"/>
              </a:solidFill>
              <a:latin typeface="Barlow"/>
              <a:ea typeface="Barlow"/>
              <a:cs typeface="Barlow"/>
              <a:sym typeface="Barlow"/>
            </a:endParaRPr>
          </a:p>
          <a:p>
            <a:pPr marL="0" marR="0" lvl="0" indent="0" algn="ctr" rtl="0">
              <a:lnSpc>
                <a:spcPct val="100000"/>
              </a:lnSpc>
              <a:spcBef>
                <a:spcPts val="0"/>
              </a:spcBef>
              <a:spcAft>
                <a:spcPts val="0"/>
              </a:spcAft>
              <a:buNone/>
            </a:pPr>
            <a:endParaRPr>
              <a:solidFill>
                <a:schemeClr val="accent6"/>
              </a:solidFill>
              <a:latin typeface="Barlow"/>
              <a:ea typeface="Barlow"/>
              <a:cs typeface="Barlow"/>
              <a:sym typeface="Barlow"/>
            </a:endParaRPr>
          </a:p>
          <a:p>
            <a:pPr marL="0" marR="0" lvl="0" indent="0" algn="ctr" rtl="0">
              <a:lnSpc>
                <a:spcPct val="100000"/>
              </a:lnSpc>
              <a:spcBef>
                <a:spcPts val="0"/>
              </a:spcBef>
              <a:spcAft>
                <a:spcPts val="0"/>
              </a:spcAft>
              <a:buNone/>
            </a:pPr>
            <a:r>
              <a:rPr lang="en">
                <a:solidFill>
                  <a:schemeClr val="accent6"/>
                </a:solidFill>
                <a:latin typeface="Barlow"/>
                <a:ea typeface="Barlow"/>
                <a:cs typeface="Barlow"/>
                <a:sym typeface="Barlow"/>
              </a:rPr>
              <a:t>Characteristic</a:t>
            </a:r>
            <a:endParaRPr>
              <a:solidFill>
                <a:schemeClr val="accent6"/>
              </a:solidFill>
              <a:latin typeface="Barlow"/>
              <a:ea typeface="Barlow"/>
              <a:cs typeface="Barlow"/>
              <a:sym typeface="Barlow"/>
            </a:endParaRPr>
          </a:p>
          <a:p>
            <a:pPr marL="0" marR="0" lvl="0" indent="0" algn="ctr" rtl="0">
              <a:lnSpc>
                <a:spcPct val="100000"/>
              </a:lnSpc>
              <a:spcBef>
                <a:spcPts val="0"/>
              </a:spcBef>
              <a:spcAft>
                <a:spcPts val="0"/>
              </a:spcAft>
              <a:buNone/>
            </a:pPr>
            <a:r>
              <a:rPr lang="en">
                <a:solidFill>
                  <a:schemeClr val="accent6"/>
                </a:solidFill>
                <a:latin typeface="Barlow"/>
                <a:ea typeface="Barlow"/>
                <a:cs typeface="Barlow"/>
                <a:sym typeface="Barlow"/>
              </a:rPr>
              <a:t>Characteristic</a:t>
            </a:r>
            <a:endParaRPr>
              <a:solidFill>
                <a:schemeClr val="accent6"/>
              </a:solidFill>
              <a:latin typeface="Barlow"/>
              <a:ea typeface="Barlow"/>
              <a:cs typeface="Barlow"/>
              <a:sym typeface="Barlow"/>
            </a:endParaRPr>
          </a:p>
        </p:txBody>
      </p:sp>
      <p:sp>
        <p:nvSpPr>
          <p:cNvPr id="4568" name="Google Shape;4568;p55"/>
          <p:cNvSpPr/>
          <p:nvPr/>
        </p:nvSpPr>
        <p:spPr>
          <a:xfrm>
            <a:off x="4765350" y="1421100"/>
            <a:ext cx="2973000" cy="3436200"/>
          </a:xfrm>
          <a:prstGeom prst="roundRect">
            <a:avLst>
              <a:gd name="adj" fmla="val 16667"/>
            </a:avLst>
          </a:prstGeom>
          <a:noFill/>
          <a:ln w="2857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55"/>
          <p:cNvSpPr/>
          <p:nvPr/>
        </p:nvSpPr>
        <p:spPr>
          <a:xfrm>
            <a:off x="4933850" y="1601486"/>
            <a:ext cx="2636100" cy="3049500"/>
          </a:xfrm>
          <a:prstGeom prst="roundRect">
            <a:avLst>
              <a:gd name="adj" fmla="val 16667"/>
            </a:avLst>
          </a:pr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55"/>
          <p:cNvSpPr txBox="1"/>
          <p:nvPr/>
        </p:nvSpPr>
        <p:spPr>
          <a:xfrm>
            <a:off x="5236350" y="2486025"/>
            <a:ext cx="2031000" cy="1243200"/>
          </a:xfrm>
          <a:prstGeom prst="rect">
            <a:avLst/>
          </a:prstGeom>
          <a:noFill/>
          <a:ln>
            <a:noFill/>
          </a:ln>
        </p:spPr>
        <p:txBody>
          <a:bodyPr spcFirstLastPara="1" wrap="square" lIns="0" tIns="6025" rIns="0" bIns="0" anchor="ctr" anchorCtr="0">
            <a:noAutofit/>
          </a:bodyPr>
          <a:lstStyle/>
          <a:p>
            <a:pPr marL="0" marR="0" lvl="0" indent="0" algn="ctr" rtl="0">
              <a:lnSpc>
                <a:spcPct val="100000"/>
              </a:lnSpc>
              <a:spcBef>
                <a:spcPts val="0"/>
              </a:spcBef>
              <a:spcAft>
                <a:spcPts val="0"/>
              </a:spcAft>
              <a:buNone/>
            </a:pPr>
            <a:r>
              <a:rPr lang="en">
                <a:solidFill>
                  <a:schemeClr val="accent6"/>
                </a:solidFill>
                <a:latin typeface="Barlow"/>
                <a:ea typeface="Barlow"/>
                <a:cs typeface="Barlow"/>
                <a:sym typeface="Barlow"/>
              </a:rPr>
              <a:t>You can explain here your product or your service</a:t>
            </a:r>
            <a:endParaRPr>
              <a:solidFill>
                <a:schemeClr val="accent6"/>
              </a:solidFill>
              <a:latin typeface="Barlow"/>
              <a:ea typeface="Barlow"/>
              <a:cs typeface="Barlow"/>
              <a:sym typeface="Barlow"/>
            </a:endParaRPr>
          </a:p>
          <a:p>
            <a:pPr marL="0" marR="0" lvl="0" indent="0" algn="ctr" rtl="0">
              <a:lnSpc>
                <a:spcPct val="100000"/>
              </a:lnSpc>
              <a:spcBef>
                <a:spcPts val="0"/>
              </a:spcBef>
              <a:spcAft>
                <a:spcPts val="0"/>
              </a:spcAft>
              <a:buNone/>
            </a:pPr>
            <a:endParaRPr>
              <a:solidFill>
                <a:schemeClr val="accent6"/>
              </a:solidFill>
              <a:latin typeface="Barlow"/>
              <a:ea typeface="Barlow"/>
              <a:cs typeface="Barlow"/>
              <a:sym typeface="Barlow"/>
            </a:endParaRPr>
          </a:p>
          <a:p>
            <a:pPr marL="0" marR="0" lvl="0" indent="0" algn="ctr" rtl="0">
              <a:lnSpc>
                <a:spcPct val="100000"/>
              </a:lnSpc>
              <a:spcBef>
                <a:spcPts val="0"/>
              </a:spcBef>
              <a:spcAft>
                <a:spcPts val="0"/>
              </a:spcAft>
              <a:buNone/>
            </a:pPr>
            <a:r>
              <a:rPr lang="en">
                <a:solidFill>
                  <a:schemeClr val="accent6"/>
                </a:solidFill>
                <a:latin typeface="Barlow"/>
                <a:ea typeface="Barlow"/>
                <a:cs typeface="Barlow"/>
                <a:sym typeface="Barlow"/>
              </a:rPr>
              <a:t>Characteristic</a:t>
            </a:r>
            <a:endParaRPr>
              <a:solidFill>
                <a:schemeClr val="accent6"/>
              </a:solidFill>
              <a:latin typeface="Barlow"/>
              <a:ea typeface="Barlow"/>
              <a:cs typeface="Barlow"/>
              <a:sym typeface="Barlow"/>
            </a:endParaRPr>
          </a:p>
          <a:p>
            <a:pPr marL="0" marR="0" lvl="0" indent="0" algn="ctr" rtl="0">
              <a:lnSpc>
                <a:spcPct val="100000"/>
              </a:lnSpc>
              <a:spcBef>
                <a:spcPts val="0"/>
              </a:spcBef>
              <a:spcAft>
                <a:spcPts val="0"/>
              </a:spcAft>
              <a:buNone/>
            </a:pPr>
            <a:r>
              <a:rPr lang="en">
                <a:solidFill>
                  <a:schemeClr val="accent6"/>
                </a:solidFill>
                <a:latin typeface="Barlow"/>
                <a:ea typeface="Barlow"/>
                <a:cs typeface="Barlow"/>
                <a:sym typeface="Barlow"/>
              </a:rPr>
              <a:t>Characteristic</a:t>
            </a:r>
            <a:endParaRPr>
              <a:solidFill>
                <a:schemeClr val="accent6"/>
              </a:solidFill>
              <a:latin typeface="Barlow"/>
              <a:ea typeface="Barlow"/>
              <a:cs typeface="Barlow"/>
              <a:sym typeface="Barlow"/>
            </a:endParaRPr>
          </a:p>
        </p:txBody>
      </p:sp>
      <p:sp>
        <p:nvSpPr>
          <p:cNvPr id="4571" name="Google Shape;4571;p55"/>
          <p:cNvSpPr txBox="1"/>
          <p:nvPr/>
        </p:nvSpPr>
        <p:spPr>
          <a:xfrm>
            <a:off x="2064900" y="1776748"/>
            <a:ext cx="1654500" cy="673800"/>
          </a:xfrm>
          <a:prstGeom prst="rect">
            <a:avLst/>
          </a:prstGeom>
          <a:noFill/>
          <a:ln>
            <a:noFill/>
          </a:ln>
        </p:spPr>
        <p:txBody>
          <a:bodyPr spcFirstLastPara="1" wrap="square" lIns="0" tIns="6025" rIns="0" bIns="0" anchor="ctr" anchorCtr="0">
            <a:noAutofit/>
          </a:bodyPr>
          <a:lstStyle/>
          <a:p>
            <a:pPr marL="0" marR="0" lvl="0" indent="0" algn="ctr" rtl="0">
              <a:lnSpc>
                <a:spcPct val="100000"/>
              </a:lnSpc>
              <a:spcBef>
                <a:spcPts val="0"/>
              </a:spcBef>
              <a:spcAft>
                <a:spcPts val="0"/>
              </a:spcAft>
              <a:buNone/>
            </a:pPr>
            <a:r>
              <a:rPr lang="en" sz="3600" b="1">
                <a:solidFill>
                  <a:schemeClr val="accent6"/>
                </a:solidFill>
                <a:latin typeface="Tulpen One"/>
                <a:ea typeface="Tulpen One"/>
                <a:cs typeface="Tulpen One"/>
                <a:sym typeface="Tulpen One"/>
              </a:rPr>
              <a:t>$0</a:t>
            </a:r>
            <a:endParaRPr sz="3600" b="1">
              <a:solidFill>
                <a:schemeClr val="accent6"/>
              </a:solidFill>
              <a:latin typeface="Tulpen One"/>
              <a:ea typeface="Tulpen One"/>
              <a:cs typeface="Tulpen One"/>
              <a:sym typeface="Tulpen One"/>
            </a:endParaRPr>
          </a:p>
        </p:txBody>
      </p:sp>
      <p:sp>
        <p:nvSpPr>
          <p:cNvPr id="4572" name="Google Shape;4572;p55"/>
          <p:cNvSpPr txBox="1"/>
          <p:nvPr/>
        </p:nvSpPr>
        <p:spPr>
          <a:xfrm>
            <a:off x="5424600" y="1776748"/>
            <a:ext cx="1654500" cy="673800"/>
          </a:xfrm>
          <a:prstGeom prst="rect">
            <a:avLst/>
          </a:prstGeom>
          <a:noFill/>
          <a:ln>
            <a:noFill/>
          </a:ln>
        </p:spPr>
        <p:txBody>
          <a:bodyPr spcFirstLastPara="1" wrap="square" lIns="0" tIns="6025" rIns="0" bIns="0" anchor="ctr" anchorCtr="0">
            <a:noAutofit/>
          </a:bodyPr>
          <a:lstStyle/>
          <a:p>
            <a:pPr marL="0" marR="0" lvl="0" indent="0" algn="ctr" rtl="0">
              <a:lnSpc>
                <a:spcPct val="100000"/>
              </a:lnSpc>
              <a:spcBef>
                <a:spcPts val="0"/>
              </a:spcBef>
              <a:spcAft>
                <a:spcPts val="0"/>
              </a:spcAft>
              <a:buNone/>
            </a:pPr>
            <a:r>
              <a:rPr lang="en" sz="3600" b="1">
                <a:solidFill>
                  <a:schemeClr val="accent6"/>
                </a:solidFill>
                <a:latin typeface="Tulpen One"/>
                <a:ea typeface="Tulpen One"/>
                <a:cs typeface="Tulpen One"/>
                <a:sym typeface="Tulpen One"/>
              </a:rPr>
              <a:t>$35</a:t>
            </a:r>
            <a:endParaRPr sz="3600" b="1">
              <a:solidFill>
                <a:schemeClr val="accent6"/>
              </a:solidFill>
              <a:latin typeface="Tulpen One"/>
              <a:ea typeface="Tulpen One"/>
              <a:cs typeface="Tulpen One"/>
              <a:sym typeface="Tulpen One"/>
            </a:endParaRPr>
          </a:p>
        </p:txBody>
      </p:sp>
      <p:sp>
        <p:nvSpPr>
          <p:cNvPr id="4573" name="Google Shape;4573;p55"/>
          <p:cNvSpPr txBox="1">
            <a:spLocks noGrp="1"/>
          </p:cNvSpPr>
          <p:nvPr>
            <p:ph type="subTitle" idx="4294967295"/>
          </p:nvPr>
        </p:nvSpPr>
        <p:spPr>
          <a:xfrm>
            <a:off x="1500900" y="3954125"/>
            <a:ext cx="2782500" cy="436500"/>
          </a:xfrm>
          <a:prstGeom prst="rect">
            <a:avLst/>
          </a:prstGeom>
          <a:noFill/>
        </p:spPr>
        <p:txBody>
          <a:bodyPr spcFirstLastPara="1" wrap="square" lIns="91425" tIns="228600" rIns="91425" bIns="0" anchor="ctr" anchorCtr="0">
            <a:noAutofit/>
          </a:bodyPr>
          <a:lstStyle/>
          <a:p>
            <a:pPr marL="0" lvl="0" indent="0" algn="ctr" rtl="0">
              <a:spcBef>
                <a:spcPts val="0"/>
              </a:spcBef>
              <a:spcAft>
                <a:spcPts val="1600"/>
              </a:spcAft>
              <a:buNone/>
            </a:pPr>
            <a:r>
              <a:rPr lang="en" sz="3000" b="1">
                <a:latin typeface="Tulpen One"/>
                <a:ea typeface="Tulpen One"/>
                <a:cs typeface="Tulpen One"/>
                <a:sym typeface="Tulpen One"/>
              </a:rPr>
              <a:t>FREE</a:t>
            </a:r>
            <a:endParaRPr sz="3000" b="1">
              <a:latin typeface="Tulpen One"/>
              <a:ea typeface="Tulpen One"/>
              <a:cs typeface="Tulpen One"/>
              <a:sym typeface="Tulpen One"/>
            </a:endParaRPr>
          </a:p>
        </p:txBody>
      </p:sp>
      <p:sp>
        <p:nvSpPr>
          <p:cNvPr id="4574" name="Google Shape;4574;p55"/>
          <p:cNvSpPr txBox="1">
            <a:spLocks noGrp="1"/>
          </p:cNvSpPr>
          <p:nvPr>
            <p:ph type="subTitle" idx="4294967295"/>
          </p:nvPr>
        </p:nvSpPr>
        <p:spPr>
          <a:xfrm>
            <a:off x="4860600" y="3954125"/>
            <a:ext cx="2782500" cy="436500"/>
          </a:xfrm>
          <a:prstGeom prst="rect">
            <a:avLst/>
          </a:prstGeom>
          <a:noFill/>
        </p:spPr>
        <p:txBody>
          <a:bodyPr spcFirstLastPara="1" wrap="square" lIns="91425" tIns="228600" rIns="91425" bIns="0" anchor="ctr" anchorCtr="0">
            <a:noAutofit/>
          </a:bodyPr>
          <a:lstStyle/>
          <a:p>
            <a:pPr marL="0" lvl="0" indent="0" algn="ctr" rtl="0">
              <a:spcBef>
                <a:spcPts val="0"/>
              </a:spcBef>
              <a:spcAft>
                <a:spcPts val="1600"/>
              </a:spcAft>
              <a:buNone/>
            </a:pPr>
            <a:r>
              <a:rPr lang="en" sz="3000" b="1">
                <a:latin typeface="Tulpen One"/>
                <a:ea typeface="Tulpen One"/>
                <a:cs typeface="Tulpen One"/>
                <a:sym typeface="Tulpen One"/>
              </a:rPr>
              <a:t>PREMIUM</a:t>
            </a:r>
            <a:endParaRPr sz="3000" b="1">
              <a:latin typeface="Tulpen One"/>
              <a:ea typeface="Tulpen One"/>
              <a:cs typeface="Tulpen One"/>
              <a:sym typeface="Tulpen One"/>
            </a:endParaRPr>
          </a:p>
        </p:txBody>
      </p:sp>
      <p:grpSp>
        <p:nvGrpSpPr>
          <p:cNvPr id="4575" name="Google Shape;4575;p55"/>
          <p:cNvGrpSpPr/>
          <p:nvPr/>
        </p:nvGrpSpPr>
        <p:grpSpPr>
          <a:xfrm>
            <a:off x="6618896" y="454020"/>
            <a:ext cx="2554506" cy="1742158"/>
            <a:chOff x="5143571" y="1692850"/>
            <a:chExt cx="4067685" cy="2774137"/>
          </a:xfrm>
        </p:grpSpPr>
        <p:sp>
          <p:nvSpPr>
            <p:cNvPr id="4576" name="Google Shape;4576;p55"/>
            <p:cNvSpPr/>
            <p:nvPr/>
          </p:nvSpPr>
          <p:spPr>
            <a:xfrm rot="10800000" flipH="1">
              <a:off x="6196271" y="3237635"/>
              <a:ext cx="3014986" cy="859790"/>
            </a:xfrm>
            <a:custGeom>
              <a:avLst/>
              <a:gdLst/>
              <a:ahLst/>
              <a:cxnLst/>
              <a:rect l="l" t="t" r="r" b="b"/>
              <a:pathLst>
                <a:path w="43238" h="12344" extrusionOk="0">
                  <a:moveTo>
                    <a:pt x="28408" y="1"/>
                  </a:moveTo>
                  <a:cubicBezTo>
                    <a:pt x="28358" y="1"/>
                    <a:pt x="28307" y="1"/>
                    <a:pt x="28256" y="1"/>
                  </a:cubicBezTo>
                  <a:cubicBezTo>
                    <a:pt x="20523" y="29"/>
                    <a:pt x="9361" y="2095"/>
                    <a:pt x="117" y="11777"/>
                  </a:cubicBezTo>
                  <a:cubicBezTo>
                    <a:pt x="89" y="11808"/>
                    <a:pt x="64" y="11844"/>
                    <a:pt x="50" y="11883"/>
                  </a:cubicBezTo>
                  <a:cubicBezTo>
                    <a:pt x="1" y="12007"/>
                    <a:pt x="25" y="12155"/>
                    <a:pt x="128" y="12250"/>
                  </a:cubicBezTo>
                  <a:cubicBezTo>
                    <a:pt x="194" y="12313"/>
                    <a:pt x="279" y="12344"/>
                    <a:pt x="362" y="12344"/>
                  </a:cubicBezTo>
                  <a:cubicBezTo>
                    <a:pt x="451" y="12344"/>
                    <a:pt x="539" y="12309"/>
                    <a:pt x="605" y="12240"/>
                  </a:cubicBezTo>
                  <a:cubicBezTo>
                    <a:pt x="9676" y="2737"/>
                    <a:pt x="20639" y="703"/>
                    <a:pt x="28235" y="675"/>
                  </a:cubicBezTo>
                  <a:cubicBezTo>
                    <a:pt x="28299" y="675"/>
                    <a:pt x="28364" y="675"/>
                    <a:pt x="28428" y="675"/>
                  </a:cubicBezTo>
                  <a:cubicBezTo>
                    <a:pt x="36586" y="675"/>
                    <a:pt x="42677" y="2893"/>
                    <a:pt x="42740" y="2918"/>
                  </a:cubicBezTo>
                  <a:cubicBezTo>
                    <a:pt x="42778" y="2932"/>
                    <a:pt x="42818" y="2939"/>
                    <a:pt x="42858" y="2939"/>
                  </a:cubicBezTo>
                  <a:cubicBezTo>
                    <a:pt x="42996" y="2939"/>
                    <a:pt x="43127" y="2856"/>
                    <a:pt x="43171" y="2716"/>
                  </a:cubicBezTo>
                  <a:cubicBezTo>
                    <a:pt x="43238" y="2543"/>
                    <a:pt x="43146" y="2349"/>
                    <a:pt x="42973" y="2286"/>
                  </a:cubicBezTo>
                  <a:cubicBezTo>
                    <a:pt x="42909" y="2261"/>
                    <a:pt x="36704" y="1"/>
                    <a:pt x="28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55"/>
            <p:cNvSpPr/>
            <p:nvPr/>
          </p:nvSpPr>
          <p:spPr>
            <a:xfrm rot="10800000" flipH="1">
              <a:off x="5961350" y="2332080"/>
              <a:ext cx="1358968" cy="1622067"/>
            </a:xfrm>
            <a:custGeom>
              <a:avLst/>
              <a:gdLst/>
              <a:ahLst/>
              <a:cxnLst/>
              <a:rect l="l" t="t" r="r" b="b"/>
              <a:pathLst>
                <a:path w="19489" h="23288" extrusionOk="0">
                  <a:moveTo>
                    <a:pt x="18724" y="1"/>
                  </a:moveTo>
                  <a:cubicBezTo>
                    <a:pt x="18713" y="1"/>
                    <a:pt x="18702" y="1"/>
                    <a:pt x="18690" y="2"/>
                  </a:cubicBezTo>
                  <a:cubicBezTo>
                    <a:pt x="18507" y="20"/>
                    <a:pt x="18373" y="186"/>
                    <a:pt x="18390" y="373"/>
                  </a:cubicBezTo>
                  <a:cubicBezTo>
                    <a:pt x="18397" y="419"/>
                    <a:pt x="18790" y="5253"/>
                    <a:pt x="10930" y="12693"/>
                  </a:cubicBezTo>
                  <a:cubicBezTo>
                    <a:pt x="2957" y="20238"/>
                    <a:pt x="164" y="22671"/>
                    <a:pt x="139" y="22696"/>
                  </a:cubicBezTo>
                  <a:cubicBezTo>
                    <a:pt x="97" y="22732"/>
                    <a:pt x="64" y="22777"/>
                    <a:pt x="47" y="22823"/>
                  </a:cubicBezTo>
                  <a:cubicBezTo>
                    <a:pt x="1" y="22940"/>
                    <a:pt x="19" y="23074"/>
                    <a:pt x="103" y="23173"/>
                  </a:cubicBezTo>
                  <a:cubicBezTo>
                    <a:pt x="171" y="23248"/>
                    <a:pt x="265" y="23288"/>
                    <a:pt x="359" y="23288"/>
                  </a:cubicBezTo>
                  <a:cubicBezTo>
                    <a:pt x="438" y="23288"/>
                    <a:pt x="516" y="23261"/>
                    <a:pt x="580" y="23204"/>
                  </a:cubicBezTo>
                  <a:cubicBezTo>
                    <a:pt x="609" y="23180"/>
                    <a:pt x="3405" y="20740"/>
                    <a:pt x="11392" y="13183"/>
                  </a:cubicBezTo>
                  <a:cubicBezTo>
                    <a:pt x="19489" y="5514"/>
                    <a:pt x="19083" y="514"/>
                    <a:pt x="19062" y="302"/>
                  </a:cubicBezTo>
                  <a:cubicBezTo>
                    <a:pt x="19045" y="130"/>
                    <a:pt x="18897" y="1"/>
                    <a:pt x="18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78" name="Google Shape;4578;p55"/>
            <p:cNvGrpSpPr/>
            <p:nvPr/>
          </p:nvGrpSpPr>
          <p:grpSpPr>
            <a:xfrm rot="10800000" flipH="1">
              <a:off x="5143571" y="2096324"/>
              <a:ext cx="1715182" cy="1699518"/>
              <a:chOff x="2547657" y="959163"/>
              <a:chExt cx="1078392" cy="1069687"/>
            </a:xfrm>
          </p:grpSpPr>
          <p:sp>
            <p:nvSpPr>
              <p:cNvPr id="4579" name="Google Shape;4579;p55"/>
              <p:cNvSpPr/>
              <p:nvPr/>
            </p:nvSpPr>
            <p:spPr>
              <a:xfrm rot="-2989129">
                <a:off x="2829208" y="1409834"/>
                <a:ext cx="354671" cy="112174"/>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55"/>
              <p:cNvSpPr/>
              <p:nvPr/>
            </p:nvSpPr>
            <p:spPr>
              <a:xfrm rot="-2989129">
                <a:off x="2894372" y="1100132"/>
                <a:ext cx="163323" cy="316147"/>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55"/>
              <p:cNvSpPr/>
              <p:nvPr/>
            </p:nvSpPr>
            <p:spPr>
              <a:xfrm rot="-2989129">
                <a:off x="3063797" y="1475473"/>
                <a:ext cx="281322" cy="220298"/>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55"/>
              <p:cNvSpPr/>
              <p:nvPr/>
            </p:nvSpPr>
            <p:spPr>
              <a:xfrm rot="-2989129">
                <a:off x="2823348" y="1551732"/>
                <a:ext cx="46725" cy="35175"/>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55"/>
              <p:cNvSpPr/>
              <p:nvPr/>
            </p:nvSpPr>
            <p:spPr>
              <a:xfrm rot="-2989129">
                <a:off x="3174840" y="1746299"/>
                <a:ext cx="46725" cy="35175"/>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55"/>
              <p:cNvSpPr/>
              <p:nvPr/>
            </p:nvSpPr>
            <p:spPr>
              <a:xfrm rot="-2989129">
                <a:off x="2779323" y="1201086"/>
                <a:ext cx="46725" cy="35125"/>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55"/>
              <p:cNvSpPr/>
              <p:nvPr/>
            </p:nvSpPr>
            <p:spPr>
              <a:xfrm rot="-2989129">
                <a:off x="2724094" y="1094611"/>
                <a:ext cx="725517" cy="798792"/>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55"/>
              <p:cNvSpPr/>
              <p:nvPr/>
            </p:nvSpPr>
            <p:spPr>
              <a:xfrm rot="-2989129">
                <a:off x="2791507" y="1417250"/>
                <a:ext cx="32425" cy="24400"/>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55"/>
              <p:cNvSpPr/>
              <p:nvPr/>
            </p:nvSpPr>
            <p:spPr>
              <a:xfrm rot="-2989129">
                <a:off x="3282129" y="1706446"/>
                <a:ext cx="32400" cy="24350"/>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55"/>
              <p:cNvSpPr/>
              <p:nvPr/>
            </p:nvSpPr>
            <p:spPr>
              <a:xfrm rot="-2989129">
                <a:off x="3105646" y="1452591"/>
                <a:ext cx="32075" cy="24350"/>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55"/>
              <p:cNvSpPr/>
              <p:nvPr/>
            </p:nvSpPr>
            <p:spPr>
              <a:xfrm rot="-2989129">
                <a:off x="2841319" y="1414049"/>
                <a:ext cx="21075" cy="15825"/>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55"/>
              <p:cNvSpPr/>
              <p:nvPr/>
            </p:nvSpPr>
            <p:spPr>
              <a:xfrm rot="-2989129">
                <a:off x="3304252" y="1645488"/>
                <a:ext cx="21050" cy="15800"/>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55"/>
              <p:cNvSpPr/>
              <p:nvPr/>
            </p:nvSpPr>
            <p:spPr>
              <a:xfrm rot="-2989129">
                <a:off x="3018013" y="1188904"/>
                <a:ext cx="21025" cy="15825"/>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55"/>
              <p:cNvSpPr/>
              <p:nvPr/>
            </p:nvSpPr>
            <p:spPr>
              <a:xfrm rot="-2989129">
                <a:off x="2818462" y="1390199"/>
                <a:ext cx="13825" cy="10350"/>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55"/>
              <p:cNvSpPr/>
              <p:nvPr/>
            </p:nvSpPr>
            <p:spPr>
              <a:xfrm rot="-2989129">
                <a:off x="3116832" y="1236458"/>
                <a:ext cx="13825" cy="10350"/>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55"/>
              <p:cNvSpPr/>
              <p:nvPr/>
            </p:nvSpPr>
            <p:spPr>
              <a:xfrm rot="-2989129">
                <a:off x="3037281" y="1523280"/>
                <a:ext cx="13700" cy="10325"/>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5" name="Google Shape;4595;p55"/>
            <p:cNvSpPr/>
            <p:nvPr/>
          </p:nvSpPr>
          <p:spPr>
            <a:xfrm rot="10800000" flipH="1">
              <a:off x="7943707" y="4073262"/>
              <a:ext cx="295516" cy="374870"/>
            </a:xfrm>
            <a:custGeom>
              <a:avLst/>
              <a:gdLst/>
              <a:ahLst/>
              <a:cxnLst/>
              <a:rect l="l" t="t" r="r" b="b"/>
              <a:pathLst>
                <a:path w="4238" h="5382" extrusionOk="0">
                  <a:moveTo>
                    <a:pt x="159" y="0"/>
                  </a:moveTo>
                  <a:lnTo>
                    <a:pt x="159" y="0"/>
                  </a:lnTo>
                  <a:cubicBezTo>
                    <a:pt x="159" y="0"/>
                    <a:pt x="0" y="1900"/>
                    <a:pt x="763" y="3235"/>
                  </a:cubicBezTo>
                  <a:cubicBezTo>
                    <a:pt x="1526" y="4573"/>
                    <a:pt x="4237" y="5382"/>
                    <a:pt x="4237" y="5382"/>
                  </a:cubicBezTo>
                  <a:cubicBezTo>
                    <a:pt x="4237" y="5382"/>
                    <a:pt x="3941" y="3305"/>
                    <a:pt x="2398" y="1809"/>
                  </a:cubicBezTo>
                  <a:cubicBezTo>
                    <a:pt x="851" y="308"/>
                    <a:pt x="159"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55"/>
            <p:cNvSpPr/>
            <p:nvPr/>
          </p:nvSpPr>
          <p:spPr>
            <a:xfrm rot="10800000" flipH="1">
              <a:off x="7908912" y="3706744"/>
              <a:ext cx="280803" cy="367278"/>
            </a:xfrm>
            <a:custGeom>
              <a:avLst/>
              <a:gdLst/>
              <a:ahLst/>
              <a:cxnLst/>
              <a:rect l="l" t="t" r="r" b="b"/>
              <a:pathLst>
                <a:path w="4027" h="5273" extrusionOk="0">
                  <a:moveTo>
                    <a:pt x="4026" y="0"/>
                  </a:moveTo>
                  <a:lnTo>
                    <a:pt x="4026" y="0"/>
                  </a:lnTo>
                  <a:cubicBezTo>
                    <a:pt x="4026" y="0"/>
                    <a:pt x="1841" y="791"/>
                    <a:pt x="920" y="2627"/>
                  </a:cubicBezTo>
                  <a:cubicBezTo>
                    <a:pt x="1" y="4467"/>
                    <a:pt x="128" y="5272"/>
                    <a:pt x="128" y="5272"/>
                  </a:cubicBezTo>
                  <a:cubicBezTo>
                    <a:pt x="128" y="5272"/>
                    <a:pt x="1492" y="4520"/>
                    <a:pt x="2434" y="3299"/>
                  </a:cubicBezTo>
                  <a:cubicBezTo>
                    <a:pt x="3381" y="2073"/>
                    <a:pt x="4026" y="1"/>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7" name="Google Shape;4597;p55"/>
            <p:cNvGrpSpPr/>
            <p:nvPr/>
          </p:nvGrpSpPr>
          <p:grpSpPr>
            <a:xfrm rot="10800000" flipH="1">
              <a:off x="7392848" y="4050668"/>
              <a:ext cx="462435" cy="381492"/>
              <a:chOff x="3961851" y="558662"/>
              <a:chExt cx="290748" cy="240113"/>
            </a:xfrm>
          </p:grpSpPr>
          <p:sp>
            <p:nvSpPr>
              <p:cNvPr id="4598" name="Google Shape;4598;p55"/>
              <p:cNvSpPr/>
              <p:nvPr/>
            </p:nvSpPr>
            <p:spPr>
              <a:xfrm>
                <a:off x="3961851" y="558662"/>
                <a:ext cx="286582" cy="236473"/>
              </a:xfrm>
              <a:custGeom>
                <a:avLst/>
                <a:gdLst/>
                <a:ahLst/>
                <a:cxnLst/>
                <a:rect l="l" t="t" r="r" b="b"/>
                <a:pathLst>
                  <a:path w="6537" h="5394" extrusionOk="0">
                    <a:moveTo>
                      <a:pt x="282" y="1"/>
                    </a:moveTo>
                    <a:lnTo>
                      <a:pt x="282" y="1"/>
                    </a:lnTo>
                    <a:cubicBezTo>
                      <a:pt x="282" y="1"/>
                      <a:pt x="0" y="1682"/>
                      <a:pt x="1554" y="3391"/>
                    </a:cubicBezTo>
                    <a:cubicBezTo>
                      <a:pt x="3104" y="5097"/>
                      <a:pt x="6537" y="5393"/>
                      <a:pt x="6537" y="5393"/>
                    </a:cubicBezTo>
                    <a:cubicBezTo>
                      <a:pt x="6537" y="5393"/>
                      <a:pt x="4933" y="2801"/>
                      <a:pt x="3002" y="1513"/>
                    </a:cubicBezTo>
                    <a:cubicBezTo>
                      <a:pt x="1071" y="227"/>
                      <a:pt x="283" y="1"/>
                      <a:pt x="2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55"/>
              <p:cNvSpPr/>
              <p:nvPr/>
            </p:nvSpPr>
            <p:spPr>
              <a:xfrm>
                <a:off x="4001352" y="596585"/>
                <a:ext cx="251247" cy="202190"/>
              </a:xfrm>
              <a:custGeom>
                <a:avLst/>
                <a:gdLst/>
                <a:ahLst/>
                <a:cxnLst/>
                <a:rect l="l" t="t" r="r" b="b"/>
                <a:pathLst>
                  <a:path w="5731" h="4612" extrusionOk="0">
                    <a:moveTo>
                      <a:pt x="94" y="0"/>
                    </a:moveTo>
                    <a:cubicBezTo>
                      <a:pt x="70" y="0"/>
                      <a:pt x="45" y="10"/>
                      <a:pt x="28" y="29"/>
                    </a:cubicBezTo>
                    <a:cubicBezTo>
                      <a:pt x="21" y="37"/>
                      <a:pt x="17" y="44"/>
                      <a:pt x="14" y="50"/>
                    </a:cubicBezTo>
                    <a:cubicBezTo>
                      <a:pt x="0" y="86"/>
                      <a:pt x="7" y="122"/>
                      <a:pt x="35" y="146"/>
                    </a:cubicBezTo>
                    <a:cubicBezTo>
                      <a:pt x="74" y="182"/>
                      <a:pt x="3788" y="3437"/>
                      <a:pt x="5589" y="4599"/>
                    </a:cubicBezTo>
                    <a:cubicBezTo>
                      <a:pt x="5603" y="4608"/>
                      <a:pt x="5619" y="4612"/>
                      <a:pt x="5635" y="4612"/>
                    </a:cubicBezTo>
                    <a:cubicBezTo>
                      <a:pt x="5663" y="4612"/>
                      <a:pt x="5690" y="4599"/>
                      <a:pt x="5706" y="4574"/>
                    </a:cubicBezTo>
                    <a:cubicBezTo>
                      <a:pt x="5730" y="4535"/>
                      <a:pt x="5720" y="4482"/>
                      <a:pt x="5681" y="4457"/>
                    </a:cubicBezTo>
                    <a:cubicBezTo>
                      <a:pt x="3891" y="3299"/>
                      <a:pt x="183" y="55"/>
                      <a:pt x="148" y="19"/>
                    </a:cubicBezTo>
                    <a:cubicBezTo>
                      <a:pt x="133" y="7"/>
                      <a:pt x="113" y="0"/>
                      <a:pt x="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0" name="Google Shape;4600;p55"/>
            <p:cNvGrpSpPr/>
            <p:nvPr/>
          </p:nvGrpSpPr>
          <p:grpSpPr>
            <a:xfrm rot="10800000" flipH="1">
              <a:off x="7526589" y="3633714"/>
              <a:ext cx="292230" cy="424466"/>
              <a:chOff x="4045939" y="794047"/>
              <a:chExt cx="183735" cy="267161"/>
            </a:xfrm>
          </p:grpSpPr>
          <p:sp>
            <p:nvSpPr>
              <p:cNvPr id="4601" name="Google Shape;4601;p55"/>
              <p:cNvSpPr/>
              <p:nvPr/>
            </p:nvSpPr>
            <p:spPr>
              <a:xfrm>
                <a:off x="4045939" y="797730"/>
                <a:ext cx="179744" cy="263478"/>
              </a:xfrm>
              <a:custGeom>
                <a:avLst/>
                <a:gdLst/>
                <a:ahLst/>
                <a:cxnLst/>
                <a:rect l="l" t="t" r="r" b="b"/>
                <a:pathLst>
                  <a:path w="4100" h="6010" extrusionOk="0">
                    <a:moveTo>
                      <a:pt x="4099" y="0"/>
                    </a:moveTo>
                    <a:lnTo>
                      <a:pt x="4099" y="0"/>
                    </a:lnTo>
                    <a:cubicBezTo>
                      <a:pt x="4099" y="0"/>
                      <a:pt x="1829" y="752"/>
                      <a:pt x="914" y="2426"/>
                    </a:cubicBezTo>
                    <a:cubicBezTo>
                      <a:pt x="0" y="4100"/>
                      <a:pt x="621" y="6010"/>
                      <a:pt x="621" y="6010"/>
                    </a:cubicBezTo>
                    <a:cubicBezTo>
                      <a:pt x="621" y="6010"/>
                      <a:pt x="1042" y="5724"/>
                      <a:pt x="2196" y="4127"/>
                    </a:cubicBezTo>
                    <a:cubicBezTo>
                      <a:pt x="3354" y="2528"/>
                      <a:pt x="4099" y="1"/>
                      <a:pt x="4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55"/>
              <p:cNvSpPr/>
              <p:nvPr/>
            </p:nvSpPr>
            <p:spPr>
              <a:xfrm>
                <a:off x="4088465" y="794047"/>
                <a:ext cx="141209" cy="220164"/>
              </a:xfrm>
              <a:custGeom>
                <a:avLst/>
                <a:gdLst/>
                <a:ahLst/>
                <a:cxnLst/>
                <a:rect l="l" t="t" r="r" b="b"/>
                <a:pathLst>
                  <a:path w="3221" h="5022" extrusionOk="0">
                    <a:moveTo>
                      <a:pt x="3129" y="0"/>
                    </a:moveTo>
                    <a:cubicBezTo>
                      <a:pt x="3107" y="0"/>
                      <a:pt x="3085" y="8"/>
                      <a:pt x="3069" y="24"/>
                    </a:cubicBezTo>
                    <a:cubicBezTo>
                      <a:pt x="1459" y="1602"/>
                      <a:pt x="566" y="3495"/>
                      <a:pt x="205" y="4392"/>
                    </a:cubicBezTo>
                    <a:cubicBezTo>
                      <a:pt x="78" y="4713"/>
                      <a:pt x="15" y="4907"/>
                      <a:pt x="15" y="4915"/>
                    </a:cubicBezTo>
                    <a:cubicBezTo>
                      <a:pt x="0" y="4957"/>
                      <a:pt x="26" y="5006"/>
                      <a:pt x="68" y="5017"/>
                    </a:cubicBezTo>
                    <a:cubicBezTo>
                      <a:pt x="78" y="5020"/>
                      <a:pt x="87" y="5021"/>
                      <a:pt x="97" y="5021"/>
                    </a:cubicBezTo>
                    <a:cubicBezTo>
                      <a:pt x="133" y="5021"/>
                      <a:pt x="165" y="5000"/>
                      <a:pt x="174" y="4964"/>
                    </a:cubicBezTo>
                    <a:cubicBezTo>
                      <a:pt x="184" y="4936"/>
                      <a:pt x="1032" y="2256"/>
                      <a:pt x="3186" y="144"/>
                    </a:cubicBezTo>
                    <a:cubicBezTo>
                      <a:pt x="3221" y="112"/>
                      <a:pt x="3221" y="59"/>
                      <a:pt x="3189" y="24"/>
                    </a:cubicBezTo>
                    <a:cubicBezTo>
                      <a:pt x="3173" y="8"/>
                      <a:pt x="3151" y="0"/>
                      <a:pt x="3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3" name="Google Shape;4603;p55"/>
            <p:cNvSpPr/>
            <p:nvPr/>
          </p:nvSpPr>
          <p:spPr>
            <a:xfrm rot="10800000" flipH="1">
              <a:off x="8017761" y="4069429"/>
              <a:ext cx="225925" cy="282232"/>
            </a:xfrm>
            <a:custGeom>
              <a:avLst/>
              <a:gdLst/>
              <a:ahLst/>
              <a:cxnLst/>
              <a:rect l="l" t="t" r="r" b="b"/>
              <a:pathLst>
                <a:path w="3240" h="4052" extrusionOk="0">
                  <a:moveTo>
                    <a:pt x="60" y="0"/>
                  </a:moveTo>
                  <a:cubicBezTo>
                    <a:pt x="49" y="0"/>
                    <a:pt x="38" y="4"/>
                    <a:pt x="29" y="10"/>
                  </a:cubicBezTo>
                  <a:cubicBezTo>
                    <a:pt x="19" y="18"/>
                    <a:pt x="12" y="25"/>
                    <a:pt x="8" y="35"/>
                  </a:cubicBezTo>
                  <a:cubicBezTo>
                    <a:pt x="1" y="53"/>
                    <a:pt x="4" y="74"/>
                    <a:pt x="15" y="88"/>
                  </a:cubicBezTo>
                  <a:cubicBezTo>
                    <a:pt x="33" y="116"/>
                    <a:pt x="1887" y="2779"/>
                    <a:pt x="3136" y="4036"/>
                  </a:cubicBezTo>
                  <a:cubicBezTo>
                    <a:pt x="3147" y="4046"/>
                    <a:pt x="3161" y="4051"/>
                    <a:pt x="3175" y="4051"/>
                  </a:cubicBezTo>
                  <a:cubicBezTo>
                    <a:pt x="3190" y="4051"/>
                    <a:pt x="3204" y="4046"/>
                    <a:pt x="3214" y="4036"/>
                  </a:cubicBezTo>
                  <a:cubicBezTo>
                    <a:pt x="3239" y="4014"/>
                    <a:pt x="3239" y="3980"/>
                    <a:pt x="3214" y="3954"/>
                  </a:cubicBezTo>
                  <a:cubicBezTo>
                    <a:pt x="1971" y="2704"/>
                    <a:pt x="125" y="53"/>
                    <a:pt x="107" y="25"/>
                  </a:cubicBezTo>
                  <a:cubicBezTo>
                    <a:pt x="96" y="9"/>
                    <a:pt x="78"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55"/>
            <p:cNvSpPr/>
            <p:nvPr/>
          </p:nvSpPr>
          <p:spPr>
            <a:xfrm rot="10800000" flipH="1">
              <a:off x="7947124" y="3761212"/>
              <a:ext cx="246774" cy="316640"/>
            </a:xfrm>
            <a:custGeom>
              <a:avLst/>
              <a:gdLst/>
              <a:ahLst/>
              <a:cxnLst/>
              <a:rect l="l" t="t" r="r" b="b"/>
              <a:pathLst>
                <a:path w="3539" h="4546" extrusionOk="0">
                  <a:moveTo>
                    <a:pt x="3476" y="0"/>
                  </a:moveTo>
                  <a:cubicBezTo>
                    <a:pt x="3460" y="0"/>
                    <a:pt x="3446" y="7"/>
                    <a:pt x="3436" y="20"/>
                  </a:cubicBezTo>
                  <a:cubicBezTo>
                    <a:pt x="2755" y="797"/>
                    <a:pt x="43" y="4420"/>
                    <a:pt x="15" y="4455"/>
                  </a:cubicBezTo>
                  <a:cubicBezTo>
                    <a:pt x="11" y="4459"/>
                    <a:pt x="11" y="4462"/>
                    <a:pt x="8" y="4469"/>
                  </a:cubicBezTo>
                  <a:cubicBezTo>
                    <a:pt x="0" y="4490"/>
                    <a:pt x="8" y="4519"/>
                    <a:pt x="25" y="4532"/>
                  </a:cubicBezTo>
                  <a:cubicBezTo>
                    <a:pt x="35" y="4541"/>
                    <a:pt x="47" y="4545"/>
                    <a:pt x="59" y="4545"/>
                  </a:cubicBezTo>
                  <a:cubicBezTo>
                    <a:pt x="77" y="4545"/>
                    <a:pt x="94" y="4537"/>
                    <a:pt x="106" y="4522"/>
                  </a:cubicBezTo>
                  <a:cubicBezTo>
                    <a:pt x="131" y="4487"/>
                    <a:pt x="2843" y="867"/>
                    <a:pt x="3521" y="94"/>
                  </a:cubicBezTo>
                  <a:cubicBezTo>
                    <a:pt x="3538" y="70"/>
                    <a:pt x="3538" y="34"/>
                    <a:pt x="3514" y="13"/>
                  </a:cubicBezTo>
                  <a:cubicBezTo>
                    <a:pt x="3503" y="5"/>
                    <a:pt x="3489" y="0"/>
                    <a:pt x="34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5" name="Google Shape;4605;p55"/>
            <p:cNvGrpSpPr/>
            <p:nvPr/>
          </p:nvGrpSpPr>
          <p:grpSpPr>
            <a:xfrm rot="10800000" flipH="1">
              <a:off x="8387259" y="4038686"/>
              <a:ext cx="311333" cy="428300"/>
              <a:chOff x="4587071" y="536741"/>
              <a:chExt cx="195746" cy="269575"/>
            </a:xfrm>
          </p:grpSpPr>
          <p:sp>
            <p:nvSpPr>
              <p:cNvPr id="4606" name="Google Shape;4606;p55"/>
              <p:cNvSpPr/>
              <p:nvPr/>
            </p:nvSpPr>
            <p:spPr>
              <a:xfrm>
                <a:off x="4587071" y="536741"/>
                <a:ext cx="195746" cy="267205"/>
              </a:xfrm>
              <a:custGeom>
                <a:avLst/>
                <a:gdLst/>
                <a:ahLst/>
                <a:cxnLst/>
                <a:rect l="l" t="t" r="r" b="b"/>
                <a:pathLst>
                  <a:path w="4465" h="6095" extrusionOk="0">
                    <a:moveTo>
                      <a:pt x="317" y="1"/>
                    </a:moveTo>
                    <a:cubicBezTo>
                      <a:pt x="261" y="1"/>
                      <a:pt x="248" y="21"/>
                      <a:pt x="248" y="21"/>
                    </a:cubicBezTo>
                    <a:cubicBezTo>
                      <a:pt x="248" y="21"/>
                      <a:pt x="1" y="4248"/>
                      <a:pt x="3504" y="6094"/>
                    </a:cubicBezTo>
                    <a:cubicBezTo>
                      <a:pt x="3504" y="6094"/>
                      <a:pt x="4464" y="2927"/>
                      <a:pt x="2445" y="1327"/>
                    </a:cubicBezTo>
                    <a:cubicBezTo>
                      <a:pt x="963" y="157"/>
                      <a:pt x="473" y="1"/>
                      <a:pt x="3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55"/>
              <p:cNvSpPr/>
              <p:nvPr/>
            </p:nvSpPr>
            <p:spPr>
              <a:xfrm>
                <a:off x="4648098" y="609343"/>
                <a:ext cx="95220" cy="196973"/>
              </a:xfrm>
              <a:custGeom>
                <a:avLst/>
                <a:gdLst/>
                <a:ahLst/>
                <a:cxnLst/>
                <a:rect l="l" t="t" r="r" b="b"/>
                <a:pathLst>
                  <a:path w="2172" h="4493" extrusionOk="0">
                    <a:moveTo>
                      <a:pt x="59" y="0"/>
                    </a:moveTo>
                    <a:cubicBezTo>
                      <a:pt x="48" y="0"/>
                      <a:pt x="38" y="4"/>
                      <a:pt x="28" y="10"/>
                    </a:cubicBezTo>
                    <a:cubicBezTo>
                      <a:pt x="18" y="14"/>
                      <a:pt x="11" y="25"/>
                      <a:pt x="7" y="35"/>
                    </a:cubicBezTo>
                    <a:cubicBezTo>
                      <a:pt x="0" y="53"/>
                      <a:pt x="4" y="70"/>
                      <a:pt x="15" y="88"/>
                    </a:cubicBezTo>
                    <a:cubicBezTo>
                      <a:pt x="32" y="113"/>
                      <a:pt x="1695" y="2567"/>
                      <a:pt x="2059" y="4449"/>
                    </a:cubicBezTo>
                    <a:cubicBezTo>
                      <a:pt x="2062" y="4474"/>
                      <a:pt x="2087" y="4493"/>
                      <a:pt x="2112" y="4493"/>
                    </a:cubicBezTo>
                    <a:cubicBezTo>
                      <a:pt x="2115" y="4493"/>
                      <a:pt x="2119" y="4492"/>
                      <a:pt x="2122" y="4491"/>
                    </a:cubicBezTo>
                    <a:cubicBezTo>
                      <a:pt x="2155" y="4488"/>
                      <a:pt x="2172" y="4456"/>
                      <a:pt x="2168" y="4428"/>
                    </a:cubicBezTo>
                    <a:cubicBezTo>
                      <a:pt x="1801" y="2521"/>
                      <a:pt x="124" y="49"/>
                      <a:pt x="106" y="25"/>
                    </a:cubicBezTo>
                    <a:cubicBezTo>
                      <a:pt x="95" y="9"/>
                      <a:pt x="77"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8" name="Google Shape;4608;p55"/>
            <p:cNvGrpSpPr/>
            <p:nvPr/>
          </p:nvGrpSpPr>
          <p:grpSpPr>
            <a:xfrm rot="10800000" flipH="1">
              <a:off x="8337263" y="3664430"/>
              <a:ext cx="319213" cy="385181"/>
              <a:chOff x="4555637" y="799440"/>
              <a:chExt cx="200700" cy="242435"/>
            </a:xfrm>
          </p:grpSpPr>
          <p:sp>
            <p:nvSpPr>
              <p:cNvPr id="4609" name="Google Shape;4609;p55"/>
              <p:cNvSpPr/>
              <p:nvPr/>
            </p:nvSpPr>
            <p:spPr>
              <a:xfrm>
                <a:off x="4555637" y="801895"/>
                <a:ext cx="200700" cy="239980"/>
              </a:xfrm>
              <a:custGeom>
                <a:avLst/>
                <a:gdLst/>
                <a:ahLst/>
                <a:cxnLst/>
                <a:rect l="l" t="t" r="r" b="b"/>
                <a:pathLst>
                  <a:path w="4578" h="5474" extrusionOk="0">
                    <a:moveTo>
                      <a:pt x="3886" y="0"/>
                    </a:moveTo>
                    <a:cubicBezTo>
                      <a:pt x="3885" y="0"/>
                      <a:pt x="2445" y="75"/>
                      <a:pt x="1604" y="1490"/>
                    </a:cubicBezTo>
                    <a:cubicBezTo>
                      <a:pt x="760" y="2906"/>
                      <a:pt x="1" y="5473"/>
                      <a:pt x="1" y="5473"/>
                    </a:cubicBezTo>
                    <a:cubicBezTo>
                      <a:pt x="1" y="5473"/>
                      <a:pt x="944" y="5460"/>
                      <a:pt x="2763" y="3680"/>
                    </a:cubicBezTo>
                    <a:cubicBezTo>
                      <a:pt x="4577" y="1897"/>
                      <a:pt x="3886" y="0"/>
                      <a:pt x="3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55"/>
              <p:cNvSpPr/>
              <p:nvPr/>
            </p:nvSpPr>
            <p:spPr>
              <a:xfrm>
                <a:off x="4601363" y="799440"/>
                <a:ext cx="127574" cy="193904"/>
              </a:xfrm>
              <a:custGeom>
                <a:avLst/>
                <a:gdLst/>
                <a:ahLst/>
                <a:cxnLst/>
                <a:rect l="l" t="t" r="r" b="b"/>
                <a:pathLst>
                  <a:path w="2910" h="4423" extrusionOk="0">
                    <a:moveTo>
                      <a:pt x="2840" y="1"/>
                    </a:moveTo>
                    <a:cubicBezTo>
                      <a:pt x="2820" y="1"/>
                      <a:pt x="2799" y="12"/>
                      <a:pt x="2789" y="32"/>
                    </a:cubicBezTo>
                    <a:cubicBezTo>
                      <a:pt x="1599" y="2521"/>
                      <a:pt x="35" y="4311"/>
                      <a:pt x="17" y="4329"/>
                    </a:cubicBezTo>
                    <a:cubicBezTo>
                      <a:pt x="14" y="4336"/>
                      <a:pt x="10" y="4339"/>
                      <a:pt x="10" y="4347"/>
                    </a:cubicBezTo>
                    <a:cubicBezTo>
                      <a:pt x="0" y="4368"/>
                      <a:pt x="7" y="4393"/>
                      <a:pt x="25" y="4411"/>
                    </a:cubicBezTo>
                    <a:cubicBezTo>
                      <a:pt x="34" y="4418"/>
                      <a:pt x="47" y="4422"/>
                      <a:pt x="60" y="4422"/>
                    </a:cubicBezTo>
                    <a:cubicBezTo>
                      <a:pt x="75" y="4422"/>
                      <a:pt x="90" y="4416"/>
                      <a:pt x="102" y="4403"/>
                    </a:cubicBezTo>
                    <a:cubicBezTo>
                      <a:pt x="120" y="4385"/>
                      <a:pt x="1691" y="2584"/>
                      <a:pt x="2892" y="81"/>
                    </a:cubicBezTo>
                    <a:cubicBezTo>
                      <a:pt x="2910" y="53"/>
                      <a:pt x="2892" y="17"/>
                      <a:pt x="2864" y="7"/>
                    </a:cubicBezTo>
                    <a:cubicBezTo>
                      <a:pt x="2856" y="3"/>
                      <a:pt x="2848" y="1"/>
                      <a:pt x="2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1" name="Google Shape;4611;p55"/>
            <p:cNvSpPr/>
            <p:nvPr/>
          </p:nvSpPr>
          <p:spPr>
            <a:xfrm rot="-7812958" flipH="1">
              <a:off x="5628307" y="2135633"/>
              <a:ext cx="310032" cy="98073"/>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55"/>
            <p:cNvSpPr/>
            <p:nvPr/>
          </p:nvSpPr>
          <p:spPr>
            <a:xfrm rot="-7812958" flipH="1">
              <a:off x="5685251" y="2227957"/>
              <a:ext cx="142767" cy="276407"/>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55"/>
            <p:cNvSpPr/>
            <p:nvPr/>
          </p:nvSpPr>
          <p:spPr>
            <a:xfrm rot="-7812958" flipH="1">
              <a:off x="5833481" y="1983784"/>
              <a:ext cx="245915" cy="192606"/>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55"/>
            <p:cNvSpPr/>
            <p:nvPr/>
          </p:nvSpPr>
          <p:spPr>
            <a:xfrm rot="-7812958" flipH="1">
              <a:off x="5623087" y="2078955"/>
              <a:ext cx="40844" cy="30753"/>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55"/>
            <p:cNvSpPr/>
            <p:nvPr/>
          </p:nvSpPr>
          <p:spPr>
            <a:xfrm rot="-7812958" flipH="1">
              <a:off x="5930536" y="1908958"/>
              <a:ext cx="40844" cy="30753"/>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55"/>
            <p:cNvSpPr/>
            <p:nvPr/>
          </p:nvSpPr>
          <p:spPr>
            <a:xfrm rot="-7812958" flipH="1">
              <a:off x="5584579" y="2385365"/>
              <a:ext cx="40844" cy="30709"/>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55"/>
            <p:cNvSpPr/>
            <p:nvPr/>
          </p:nvSpPr>
          <p:spPr>
            <a:xfrm rot="-7812958" flipH="1">
              <a:off x="5536487" y="1810944"/>
              <a:ext cx="634203" cy="698383"/>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55"/>
            <p:cNvSpPr/>
            <p:nvPr/>
          </p:nvSpPr>
          <p:spPr>
            <a:xfrm rot="-7812958" flipH="1">
              <a:off x="5595232" y="2205872"/>
              <a:ext cx="28344" cy="21333"/>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55"/>
            <p:cNvSpPr/>
            <p:nvPr/>
          </p:nvSpPr>
          <p:spPr>
            <a:xfrm rot="-7812958" flipH="1">
              <a:off x="6024376" y="1953240"/>
              <a:ext cx="28322" cy="21289"/>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55"/>
            <p:cNvSpPr/>
            <p:nvPr/>
          </p:nvSpPr>
          <p:spPr>
            <a:xfrm rot="-7812958" flipH="1">
              <a:off x="5870008" y="2175038"/>
              <a:ext cx="28038" cy="21289"/>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55"/>
            <p:cNvSpPr/>
            <p:nvPr/>
          </p:nvSpPr>
          <p:spPr>
            <a:xfrm rot="-7812958" flipH="1">
              <a:off x="5638798" y="2216164"/>
              <a:ext cx="18422" cy="13836"/>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55"/>
            <p:cNvSpPr/>
            <p:nvPr/>
          </p:nvSpPr>
          <p:spPr>
            <a:xfrm rot="-7812958" flipH="1">
              <a:off x="6043724" y="2013973"/>
              <a:ext cx="18400" cy="13814"/>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55"/>
            <p:cNvSpPr/>
            <p:nvPr/>
          </p:nvSpPr>
          <p:spPr>
            <a:xfrm rot="-7812958" flipH="1">
              <a:off x="5793352" y="2412878"/>
              <a:ext cx="18379" cy="13836"/>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55"/>
            <p:cNvSpPr/>
            <p:nvPr/>
          </p:nvSpPr>
          <p:spPr>
            <a:xfrm rot="-7812958" flipH="1">
              <a:off x="5618803" y="2241787"/>
              <a:ext cx="12085" cy="9049"/>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55"/>
            <p:cNvSpPr/>
            <p:nvPr/>
          </p:nvSpPr>
          <p:spPr>
            <a:xfrm rot="-7812958" flipH="1">
              <a:off x="5879786" y="2376114"/>
              <a:ext cx="12085" cy="9049"/>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55"/>
            <p:cNvSpPr/>
            <p:nvPr/>
          </p:nvSpPr>
          <p:spPr>
            <a:xfrm rot="-7812958" flipH="1">
              <a:off x="5810203" y="2125533"/>
              <a:ext cx="11976" cy="9027"/>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630"/>
        <p:cNvGrpSpPr/>
        <p:nvPr/>
      </p:nvGrpSpPr>
      <p:grpSpPr>
        <a:xfrm>
          <a:off x="0" y="0"/>
          <a:ext cx="0" cy="0"/>
          <a:chOff x="0" y="0"/>
          <a:chExt cx="0" cy="0"/>
        </a:xfrm>
      </p:grpSpPr>
      <p:sp>
        <p:nvSpPr>
          <p:cNvPr id="4631" name="Google Shape;4631;p56"/>
          <p:cNvSpPr txBox="1">
            <a:spLocks noGrp="1"/>
          </p:cNvSpPr>
          <p:nvPr>
            <p:ph type="title"/>
          </p:nvPr>
        </p:nvSpPr>
        <p:spPr>
          <a:xfrm>
            <a:off x="5238250" y="1658400"/>
            <a:ext cx="1911600" cy="1345500"/>
          </a:xfrm>
          <a:prstGeom prst="rect">
            <a:avLst/>
          </a:prstGeom>
        </p:spPr>
        <p:txBody>
          <a:bodyPr spcFirstLastPara="1" wrap="square" lIns="91425" tIns="0" rIns="0" bIns="0" anchor="b" anchorCtr="0">
            <a:noAutofit/>
          </a:bodyPr>
          <a:lstStyle/>
          <a:p>
            <a:pPr marL="0" lvl="0" indent="0" algn="l" rtl="0">
              <a:spcBef>
                <a:spcPts val="0"/>
              </a:spcBef>
              <a:spcAft>
                <a:spcPts val="0"/>
              </a:spcAft>
              <a:buNone/>
            </a:pPr>
            <a:r>
              <a:rPr lang="en" sz="3600"/>
              <a:t>DESKTOP SOFTWARE</a:t>
            </a:r>
            <a:endParaRPr sz="3600"/>
          </a:p>
        </p:txBody>
      </p:sp>
      <p:sp>
        <p:nvSpPr>
          <p:cNvPr id="4632" name="Google Shape;4632;p56"/>
          <p:cNvSpPr txBox="1">
            <a:spLocks noGrp="1"/>
          </p:cNvSpPr>
          <p:nvPr>
            <p:ph type="subTitle" idx="1"/>
          </p:nvPr>
        </p:nvSpPr>
        <p:spPr>
          <a:xfrm>
            <a:off x="5238250" y="3480175"/>
            <a:ext cx="2747100" cy="888300"/>
          </a:xfrm>
          <a:prstGeom prst="rect">
            <a:avLst/>
          </a:prstGeom>
        </p:spPr>
        <p:txBody>
          <a:bodyPr spcFirstLastPara="1" wrap="square" lIns="91425" tIns="91425" rIns="91425" bIns="0" anchor="ctr" anchorCtr="0">
            <a:noAutofit/>
          </a:bodyPr>
          <a:lstStyle/>
          <a:p>
            <a:pPr marL="0" lvl="0" indent="0" algn="l" rtl="0">
              <a:spcBef>
                <a:spcPts val="0"/>
              </a:spcBef>
              <a:spcAft>
                <a:spcPts val="1600"/>
              </a:spcAft>
              <a:buNone/>
            </a:pPr>
            <a:r>
              <a:rPr lang="en"/>
              <a:t>You can replace the image on the screen with your own work. Just delete this one, add yours and send it to the back</a:t>
            </a:r>
            <a:endParaRPr/>
          </a:p>
        </p:txBody>
      </p:sp>
      <p:grpSp>
        <p:nvGrpSpPr>
          <p:cNvPr id="4633" name="Google Shape;4633;p56"/>
          <p:cNvGrpSpPr/>
          <p:nvPr/>
        </p:nvGrpSpPr>
        <p:grpSpPr>
          <a:xfrm>
            <a:off x="720010" y="1419647"/>
            <a:ext cx="4021500" cy="3062887"/>
            <a:chOff x="720010" y="1419647"/>
            <a:chExt cx="4021500" cy="3062887"/>
          </a:xfrm>
        </p:grpSpPr>
        <p:sp>
          <p:nvSpPr>
            <p:cNvPr id="4634" name="Google Shape;4634;p56"/>
            <p:cNvSpPr/>
            <p:nvPr/>
          </p:nvSpPr>
          <p:spPr>
            <a:xfrm>
              <a:off x="720010" y="1419647"/>
              <a:ext cx="4021500" cy="2544300"/>
            </a:xfrm>
            <a:prstGeom prst="roundRect">
              <a:avLst>
                <a:gd name="adj" fmla="val 3857"/>
              </a:avLst>
            </a:prstGeom>
            <a:no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56"/>
            <p:cNvSpPr/>
            <p:nvPr/>
          </p:nvSpPr>
          <p:spPr>
            <a:xfrm>
              <a:off x="747353" y="1447364"/>
              <a:ext cx="3966900" cy="2488800"/>
            </a:xfrm>
            <a:prstGeom prst="roundRect">
              <a:avLst>
                <a:gd name="adj" fmla="val 3282"/>
              </a:avLst>
            </a:prstGeom>
            <a:no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56"/>
            <p:cNvSpPr/>
            <p:nvPr/>
          </p:nvSpPr>
          <p:spPr>
            <a:xfrm>
              <a:off x="858158" y="1548119"/>
              <a:ext cx="3748500" cy="2285700"/>
            </a:xfrm>
            <a:prstGeom prst="rect">
              <a:avLst/>
            </a:prstGeom>
            <a:no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56"/>
            <p:cNvSpPr/>
            <p:nvPr/>
          </p:nvSpPr>
          <p:spPr>
            <a:xfrm>
              <a:off x="20424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FFFFFF"/>
              </a:solidFill>
              <a:prstDash val="solid"/>
              <a:round/>
              <a:headEnd type="none" w="med" len="med"/>
              <a:tailEnd type="none" w="med" len="med"/>
            </a:ln>
          </p:spPr>
        </p:sp>
        <p:cxnSp>
          <p:nvCxnSpPr>
            <p:cNvPr id="4638" name="Google Shape;4638;p56"/>
            <p:cNvCxnSpPr/>
            <p:nvPr/>
          </p:nvCxnSpPr>
          <p:spPr>
            <a:xfrm>
              <a:off x="2057250" y="4433452"/>
              <a:ext cx="1353300" cy="0"/>
            </a:xfrm>
            <a:prstGeom prst="straightConnector1">
              <a:avLst/>
            </a:prstGeom>
            <a:noFill/>
            <a:ln w="19050" cap="flat" cmpd="sng">
              <a:solidFill>
                <a:schemeClr val="hlink"/>
              </a:solidFill>
              <a:prstDash val="solid"/>
              <a:round/>
              <a:headEnd type="none" w="med" len="med"/>
              <a:tailEnd type="none" w="med" len="med"/>
            </a:ln>
          </p:spPr>
        </p:cxnSp>
      </p:grpSp>
      <p:sp>
        <p:nvSpPr>
          <p:cNvPr id="4639" name="Google Shape;4639;p56"/>
          <p:cNvSpPr txBox="1">
            <a:spLocks noGrp="1"/>
          </p:cNvSpPr>
          <p:nvPr>
            <p:ph type="ctrTitle" idx="2"/>
          </p:nvPr>
        </p:nvSpPr>
        <p:spPr>
          <a:xfrm>
            <a:off x="720050" y="349067"/>
            <a:ext cx="72654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a:t>
            </a:r>
            <a:r>
              <a:rPr lang="en">
                <a:solidFill>
                  <a:schemeClr val="accent1"/>
                </a:solidFill>
              </a:rPr>
              <a:t>MEDIA</a:t>
            </a:r>
            <a:endParaRPr>
              <a:solidFill>
                <a:schemeClr val="accent1"/>
              </a:solidFill>
            </a:endParaRPr>
          </a:p>
        </p:txBody>
      </p:sp>
      <p:pic>
        <p:nvPicPr>
          <p:cNvPr id="4640" name="Google Shape;4640;p56"/>
          <p:cNvPicPr preferRelativeResize="0"/>
          <p:nvPr/>
        </p:nvPicPr>
        <p:blipFill rotWithShape="1">
          <a:blip r:embed="rId3">
            <a:alphaModFix/>
          </a:blip>
          <a:srcRect l="3831" r="3831"/>
          <a:stretch/>
        </p:blipFill>
        <p:spPr>
          <a:xfrm>
            <a:off x="865668" y="1553667"/>
            <a:ext cx="3740004" cy="227831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644"/>
        <p:cNvGrpSpPr/>
        <p:nvPr/>
      </p:nvGrpSpPr>
      <p:grpSpPr>
        <a:xfrm>
          <a:off x="0" y="0"/>
          <a:ext cx="0" cy="0"/>
          <a:chOff x="0" y="0"/>
          <a:chExt cx="0" cy="0"/>
        </a:xfrm>
      </p:grpSpPr>
      <p:sp>
        <p:nvSpPr>
          <p:cNvPr id="4645" name="Google Shape;4645;p57"/>
          <p:cNvSpPr txBox="1">
            <a:spLocks noGrp="1"/>
          </p:cNvSpPr>
          <p:nvPr>
            <p:ph type="title"/>
          </p:nvPr>
        </p:nvSpPr>
        <p:spPr>
          <a:xfrm>
            <a:off x="3112950" y="1658400"/>
            <a:ext cx="1171800" cy="1345500"/>
          </a:xfrm>
          <a:prstGeom prst="rect">
            <a:avLst/>
          </a:prstGeom>
        </p:spPr>
        <p:txBody>
          <a:bodyPr spcFirstLastPara="1" wrap="square" lIns="0" tIns="0" rIns="72000" bIns="0" anchor="b" anchorCtr="0">
            <a:noAutofit/>
          </a:bodyPr>
          <a:lstStyle/>
          <a:p>
            <a:pPr marL="0" lvl="0" indent="0" algn="r" rtl="0">
              <a:spcBef>
                <a:spcPts val="0"/>
              </a:spcBef>
              <a:spcAft>
                <a:spcPts val="0"/>
              </a:spcAft>
              <a:buNone/>
            </a:pPr>
            <a:r>
              <a:rPr lang="en" sz="3600"/>
              <a:t>TABLET APP</a:t>
            </a:r>
            <a:endParaRPr sz="3600"/>
          </a:p>
        </p:txBody>
      </p:sp>
      <p:sp>
        <p:nvSpPr>
          <p:cNvPr id="4646" name="Google Shape;4646;p57"/>
          <p:cNvSpPr txBox="1">
            <a:spLocks noGrp="1"/>
          </p:cNvSpPr>
          <p:nvPr>
            <p:ph type="subTitle" idx="1"/>
          </p:nvPr>
        </p:nvSpPr>
        <p:spPr>
          <a:xfrm>
            <a:off x="1541708" y="3370185"/>
            <a:ext cx="2772900" cy="888300"/>
          </a:xfrm>
          <a:prstGeom prst="rect">
            <a:avLst/>
          </a:prstGeom>
        </p:spPr>
        <p:txBody>
          <a:bodyPr spcFirstLastPara="1" wrap="square" lIns="91425" tIns="91425" rIns="91425" bIns="0" anchor="ctr" anchorCtr="0">
            <a:noAutofit/>
          </a:bodyPr>
          <a:lstStyle/>
          <a:p>
            <a:pPr marL="0" lvl="0" indent="0" algn="r" rtl="0">
              <a:spcBef>
                <a:spcPts val="0"/>
              </a:spcBef>
              <a:spcAft>
                <a:spcPts val="1600"/>
              </a:spcAft>
              <a:buNone/>
            </a:pPr>
            <a:r>
              <a:rPr lang="en"/>
              <a:t>You can replace the image on the screen with your own work. Just delete this one, add yours and send it to the back</a:t>
            </a:r>
            <a:endParaRPr/>
          </a:p>
        </p:txBody>
      </p:sp>
      <p:grpSp>
        <p:nvGrpSpPr>
          <p:cNvPr id="4647" name="Google Shape;4647;p57"/>
          <p:cNvGrpSpPr/>
          <p:nvPr/>
        </p:nvGrpSpPr>
        <p:grpSpPr>
          <a:xfrm flipH="1">
            <a:off x="4880580" y="1227043"/>
            <a:ext cx="2388300" cy="3284100"/>
            <a:chOff x="1835466" y="929768"/>
            <a:chExt cx="2388300" cy="3284100"/>
          </a:xfrm>
        </p:grpSpPr>
        <p:sp>
          <p:nvSpPr>
            <p:cNvPr id="4648" name="Google Shape;4648;p57"/>
            <p:cNvSpPr/>
            <p:nvPr/>
          </p:nvSpPr>
          <p:spPr>
            <a:xfrm>
              <a:off x="1835466" y="929768"/>
              <a:ext cx="2388300" cy="3284100"/>
            </a:xfrm>
            <a:prstGeom prst="roundRect">
              <a:avLst>
                <a:gd name="adj" fmla="val 4846"/>
              </a:avLst>
            </a:prstGeom>
            <a:no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49" name="Google Shape;4649;p57"/>
            <p:cNvSpPr/>
            <p:nvPr/>
          </p:nvSpPr>
          <p:spPr>
            <a:xfrm>
              <a:off x="2010540" y="1124747"/>
              <a:ext cx="2038200" cy="2909100"/>
            </a:xfrm>
            <a:prstGeom prst="rect">
              <a:avLst/>
            </a:prstGeom>
            <a:no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57"/>
            <p:cNvSpPr/>
            <p:nvPr/>
          </p:nvSpPr>
          <p:spPr>
            <a:xfrm>
              <a:off x="2947422" y="4067543"/>
              <a:ext cx="164400" cy="97500"/>
            </a:xfrm>
            <a:prstGeom prst="roundRect">
              <a:avLst>
                <a:gd name="adj" fmla="val 50000"/>
              </a:avLst>
            </a:prstGeom>
            <a:no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1" name="Google Shape;4651;p57"/>
          <p:cNvSpPr txBox="1">
            <a:spLocks noGrp="1"/>
          </p:cNvSpPr>
          <p:nvPr>
            <p:ph type="ctrTitle" idx="2"/>
          </p:nvPr>
        </p:nvSpPr>
        <p:spPr>
          <a:xfrm>
            <a:off x="720050" y="349067"/>
            <a:ext cx="72654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a:t>
            </a:r>
            <a:r>
              <a:rPr lang="en">
                <a:solidFill>
                  <a:schemeClr val="hlink"/>
                </a:solidFill>
              </a:rPr>
              <a:t>MEDIA</a:t>
            </a:r>
            <a:endParaRPr>
              <a:solidFill>
                <a:schemeClr val="hlink"/>
              </a:solidFill>
            </a:endParaRPr>
          </a:p>
        </p:txBody>
      </p:sp>
      <p:pic>
        <p:nvPicPr>
          <p:cNvPr id="4652" name="Google Shape;4652;p57"/>
          <p:cNvPicPr preferRelativeResize="0"/>
          <p:nvPr/>
        </p:nvPicPr>
        <p:blipFill rotWithShape="1">
          <a:blip r:embed="rId3">
            <a:alphaModFix/>
          </a:blip>
          <a:srcRect l="14248" r="46455"/>
          <a:stretch/>
        </p:blipFill>
        <p:spPr>
          <a:xfrm>
            <a:off x="5065150" y="1431625"/>
            <a:ext cx="2019197" cy="28903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656"/>
        <p:cNvGrpSpPr/>
        <p:nvPr/>
      </p:nvGrpSpPr>
      <p:grpSpPr>
        <a:xfrm>
          <a:off x="0" y="0"/>
          <a:ext cx="0" cy="0"/>
          <a:chOff x="0" y="0"/>
          <a:chExt cx="0" cy="0"/>
        </a:xfrm>
      </p:grpSpPr>
      <p:sp>
        <p:nvSpPr>
          <p:cNvPr id="4657" name="Google Shape;4657;p58"/>
          <p:cNvSpPr txBox="1">
            <a:spLocks noGrp="1"/>
          </p:cNvSpPr>
          <p:nvPr>
            <p:ph type="title"/>
          </p:nvPr>
        </p:nvSpPr>
        <p:spPr>
          <a:xfrm>
            <a:off x="3043628" y="1658400"/>
            <a:ext cx="1251300" cy="1345500"/>
          </a:xfrm>
          <a:prstGeom prst="rect">
            <a:avLst/>
          </a:prstGeom>
        </p:spPr>
        <p:txBody>
          <a:bodyPr spcFirstLastPara="1" wrap="square" lIns="0" tIns="0" rIns="72000" bIns="0" anchor="b" anchorCtr="0">
            <a:noAutofit/>
          </a:bodyPr>
          <a:lstStyle/>
          <a:p>
            <a:pPr marL="0" lvl="0" indent="0" algn="r" rtl="0">
              <a:spcBef>
                <a:spcPts val="0"/>
              </a:spcBef>
              <a:spcAft>
                <a:spcPts val="0"/>
              </a:spcAft>
              <a:buNone/>
            </a:pPr>
            <a:r>
              <a:rPr lang="en" sz="3600"/>
              <a:t>MOBILE WEB</a:t>
            </a:r>
            <a:endParaRPr sz="3600"/>
          </a:p>
        </p:txBody>
      </p:sp>
      <p:sp>
        <p:nvSpPr>
          <p:cNvPr id="4658" name="Google Shape;4658;p58"/>
          <p:cNvSpPr/>
          <p:nvPr/>
        </p:nvSpPr>
        <p:spPr>
          <a:xfrm>
            <a:off x="4935986" y="1346474"/>
            <a:ext cx="1526071" cy="3043073"/>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noFill/>
          <a:ln w="19050"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4659" name="Google Shape;4659;p58"/>
          <p:cNvPicPr preferRelativeResize="0"/>
          <p:nvPr/>
        </p:nvPicPr>
        <p:blipFill rotWithShape="1">
          <a:blip r:embed="rId3">
            <a:alphaModFix/>
          </a:blip>
          <a:srcRect l="34246" r="34246"/>
          <a:stretch/>
        </p:blipFill>
        <p:spPr>
          <a:xfrm>
            <a:off x="4990525" y="1594375"/>
            <a:ext cx="1421753" cy="2538228"/>
          </a:xfrm>
          <a:prstGeom prst="rect">
            <a:avLst/>
          </a:prstGeom>
          <a:noFill/>
          <a:ln>
            <a:noFill/>
          </a:ln>
        </p:spPr>
      </p:pic>
      <p:sp>
        <p:nvSpPr>
          <p:cNvPr id="4660" name="Google Shape;4660;p58"/>
          <p:cNvSpPr txBox="1">
            <a:spLocks noGrp="1"/>
          </p:cNvSpPr>
          <p:nvPr>
            <p:ph type="ctrTitle" idx="2"/>
          </p:nvPr>
        </p:nvSpPr>
        <p:spPr>
          <a:xfrm>
            <a:off x="720050" y="349067"/>
            <a:ext cx="72654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a:t>
            </a:r>
            <a:r>
              <a:rPr lang="en">
                <a:solidFill>
                  <a:schemeClr val="accent1"/>
                </a:solidFill>
              </a:rPr>
              <a:t>MEDIA</a:t>
            </a:r>
            <a:endParaRPr>
              <a:solidFill>
                <a:schemeClr val="accent1"/>
              </a:solidFill>
            </a:endParaRPr>
          </a:p>
        </p:txBody>
      </p:sp>
      <p:sp>
        <p:nvSpPr>
          <p:cNvPr id="4661" name="Google Shape;4661;p58"/>
          <p:cNvSpPr txBox="1">
            <a:spLocks noGrp="1"/>
          </p:cNvSpPr>
          <p:nvPr>
            <p:ph type="subTitle" idx="1"/>
          </p:nvPr>
        </p:nvSpPr>
        <p:spPr>
          <a:xfrm>
            <a:off x="1541708" y="3370185"/>
            <a:ext cx="2772900" cy="888300"/>
          </a:xfrm>
          <a:prstGeom prst="rect">
            <a:avLst/>
          </a:prstGeom>
        </p:spPr>
        <p:txBody>
          <a:bodyPr spcFirstLastPara="1" wrap="square" lIns="91425" tIns="91425" rIns="91425" bIns="0" anchor="ctr" anchorCtr="0">
            <a:noAutofit/>
          </a:bodyPr>
          <a:lstStyle/>
          <a:p>
            <a:pPr marL="0" lvl="0" indent="0" algn="r" rtl="0">
              <a:spcBef>
                <a:spcPts val="0"/>
              </a:spcBef>
              <a:spcAft>
                <a:spcPts val="1600"/>
              </a:spcAft>
              <a:buNone/>
            </a:pPr>
            <a:r>
              <a:rPr lang="en"/>
              <a:t>You can replace the image on the screen with your own work. Just delete this one, add yours and send it to the back</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665"/>
        <p:cNvGrpSpPr/>
        <p:nvPr/>
      </p:nvGrpSpPr>
      <p:grpSpPr>
        <a:xfrm>
          <a:off x="0" y="0"/>
          <a:ext cx="0" cy="0"/>
          <a:chOff x="0" y="0"/>
          <a:chExt cx="0" cy="0"/>
        </a:xfrm>
      </p:grpSpPr>
      <p:sp>
        <p:nvSpPr>
          <p:cNvPr id="4666" name="Google Shape;4666;p59"/>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a:t>
            </a:r>
            <a:r>
              <a:rPr lang="en">
                <a:solidFill>
                  <a:schemeClr val="accent1"/>
                </a:solidFill>
              </a:rPr>
              <a:t>TEAM</a:t>
            </a:r>
            <a:endParaRPr>
              <a:solidFill>
                <a:schemeClr val="accent1"/>
              </a:solidFill>
            </a:endParaRPr>
          </a:p>
        </p:txBody>
      </p:sp>
      <p:sp>
        <p:nvSpPr>
          <p:cNvPr id="4667" name="Google Shape;4667;p59"/>
          <p:cNvSpPr txBox="1"/>
          <p:nvPr/>
        </p:nvSpPr>
        <p:spPr>
          <a:xfrm>
            <a:off x="1189200" y="2685257"/>
            <a:ext cx="3382800" cy="523200"/>
          </a:xfrm>
          <a:prstGeom prst="rect">
            <a:avLst/>
          </a:prstGeom>
          <a:noFill/>
          <a:ln>
            <a:noFill/>
          </a:ln>
        </p:spPr>
        <p:txBody>
          <a:bodyPr spcFirstLastPara="1" wrap="square" lIns="91425" tIns="36000" rIns="91425" bIns="36000" anchor="t" anchorCtr="0">
            <a:noAutofit/>
          </a:bodyPr>
          <a:lstStyle/>
          <a:p>
            <a:pPr marL="0" lvl="0" indent="0" algn="ctr" rtl="0">
              <a:spcBef>
                <a:spcPts val="0"/>
              </a:spcBef>
              <a:spcAft>
                <a:spcPts val="1600"/>
              </a:spcAft>
              <a:buNone/>
            </a:pPr>
            <a:r>
              <a:rPr lang="en" sz="3000" b="1">
                <a:solidFill>
                  <a:schemeClr val="accent5"/>
                </a:solidFill>
                <a:latin typeface="Tulpen One"/>
                <a:ea typeface="Tulpen One"/>
                <a:cs typeface="Tulpen One"/>
                <a:sym typeface="Tulpen One"/>
              </a:rPr>
              <a:t>MARGARITA DOE, 32</a:t>
            </a:r>
            <a:endParaRPr sz="3000" b="1">
              <a:solidFill>
                <a:schemeClr val="accent5"/>
              </a:solidFill>
              <a:latin typeface="Tulpen One"/>
              <a:ea typeface="Tulpen One"/>
              <a:cs typeface="Tulpen One"/>
              <a:sym typeface="Tulpen One"/>
            </a:endParaRPr>
          </a:p>
        </p:txBody>
      </p:sp>
      <p:sp>
        <p:nvSpPr>
          <p:cNvPr id="4668" name="Google Shape;4668;p59"/>
          <p:cNvSpPr txBox="1"/>
          <p:nvPr/>
        </p:nvSpPr>
        <p:spPr>
          <a:xfrm>
            <a:off x="4572000" y="2685250"/>
            <a:ext cx="3382800" cy="523200"/>
          </a:xfrm>
          <a:prstGeom prst="rect">
            <a:avLst/>
          </a:prstGeom>
          <a:noFill/>
          <a:ln>
            <a:noFill/>
          </a:ln>
        </p:spPr>
        <p:txBody>
          <a:bodyPr spcFirstLastPara="1" wrap="square" lIns="91425" tIns="36000" rIns="91425" bIns="36000" anchor="t" anchorCtr="0">
            <a:noAutofit/>
          </a:bodyPr>
          <a:lstStyle/>
          <a:p>
            <a:pPr marL="0" lvl="0" indent="0" algn="ctr" rtl="0">
              <a:spcBef>
                <a:spcPts val="0"/>
              </a:spcBef>
              <a:spcAft>
                <a:spcPts val="1600"/>
              </a:spcAft>
              <a:buNone/>
            </a:pPr>
            <a:r>
              <a:rPr lang="en" sz="3000" b="1">
                <a:solidFill>
                  <a:schemeClr val="accent5"/>
                </a:solidFill>
                <a:latin typeface="Tulpen One"/>
                <a:ea typeface="Tulpen One"/>
                <a:cs typeface="Tulpen One"/>
                <a:sym typeface="Tulpen One"/>
              </a:rPr>
              <a:t>VERA PATTERSON, 56</a:t>
            </a:r>
            <a:endParaRPr sz="3000" b="1">
              <a:solidFill>
                <a:schemeClr val="accent5"/>
              </a:solidFill>
              <a:latin typeface="Tulpen One"/>
              <a:ea typeface="Tulpen One"/>
              <a:cs typeface="Tulpen One"/>
              <a:sym typeface="Tulpen One"/>
            </a:endParaRPr>
          </a:p>
        </p:txBody>
      </p:sp>
      <p:sp>
        <p:nvSpPr>
          <p:cNvPr id="4669" name="Google Shape;4669;p59"/>
          <p:cNvSpPr txBox="1"/>
          <p:nvPr/>
        </p:nvSpPr>
        <p:spPr>
          <a:xfrm>
            <a:off x="1836500" y="3368850"/>
            <a:ext cx="2088300" cy="88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accent5"/>
                </a:solidFill>
                <a:latin typeface="Barlow"/>
                <a:ea typeface="Barlow"/>
                <a:cs typeface="Barlow"/>
                <a:sym typeface="Barlow"/>
              </a:rPr>
              <a:t>You can replace the image on the screen with your own</a:t>
            </a:r>
            <a:endParaRPr>
              <a:solidFill>
                <a:schemeClr val="accent5"/>
              </a:solidFill>
              <a:latin typeface="Barlow"/>
              <a:ea typeface="Barlow"/>
              <a:cs typeface="Barlow"/>
              <a:sym typeface="Barlow"/>
            </a:endParaRPr>
          </a:p>
        </p:txBody>
      </p:sp>
      <p:sp>
        <p:nvSpPr>
          <p:cNvPr id="4670" name="Google Shape;4670;p59"/>
          <p:cNvSpPr txBox="1"/>
          <p:nvPr/>
        </p:nvSpPr>
        <p:spPr>
          <a:xfrm>
            <a:off x="5219200" y="3368850"/>
            <a:ext cx="2088300" cy="88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chemeClr val="accent5"/>
                </a:solidFill>
                <a:latin typeface="Barlow"/>
                <a:ea typeface="Barlow"/>
                <a:cs typeface="Barlow"/>
                <a:sym typeface="Barlow"/>
              </a:rPr>
              <a:t>You can replace the image on the screen with your own</a:t>
            </a:r>
            <a:endParaRPr>
              <a:solidFill>
                <a:schemeClr val="accent5"/>
              </a:solidFill>
              <a:latin typeface="Barlow"/>
              <a:ea typeface="Barlow"/>
              <a:cs typeface="Barlow"/>
              <a:sym typeface="Barlow"/>
            </a:endParaRPr>
          </a:p>
        </p:txBody>
      </p:sp>
      <p:grpSp>
        <p:nvGrpSpPr>
          <p:cNvPr id="4671" name="Google Shape;4671;p59"/>
          <p:cNvGrpSpPr/>
          <p:nvPr/>
        </p:nvGrpSpPr>
        <p:grpSpPr>
          <a:xfrm>
            <a:off x="2563354" y="1244252"/>
            <a:ext cx="682382" cy="1220481"/>
            <a:chOff x="2563354" y="1244252"/>
            <a:chExt cx="682382" cy="1220481"/>
          </a:xfrm>
        </p:grpSpPr>
        <p:grpSp>
          <p:nvGrpSpPr>
            <p:cNvPr id="4672" name="Google Shape;4672;p59"/>
            <p:cNvGrpSpPr/>
            <p:nvPr/>
          </p:nvGrpSpPr>
          <p:grpSpPr>
            <a:xfrm>
              <a:off x="2665923" y="1404489"/>
              <a:ext cx="429363" cy="1060244"/>
              <a:chOff x="5847186" y="4065528"/>
              <a:chExt cx="429363" cy="1060244"/>
            </a:xfrm>
          </p:grpSpPr>
          <p:sp>
            <p:nvSpPr>
              <p:cNvPr id="4673" name="Google Shape;4673;p59"/>
              <p:cNvSpPr/>
              <p:nvPr/>
            </p:nvSpPr>
            <p:spPr>
              <a:xfrm rot="132496">
                <a:off x="6066088" y="4066728"/>
                <a:ext cx="82699" cy="1057843"/>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59"/>
              <p:cNvSpPr/>
              <p:nvPr/>
            </p:nvSpPr>
            <p:spPr>
              <a:xfrm>
                <a:off x="6103530" y="4307169"/>
                <a:ext cx="165705" cy="170240"/>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59"/>
              <p:cNvSpPr/>
              <p:nvPr/>
            </p:nvSpPr>
            <p:spPr>
              <a:xfrm>
                <a:off x="5889678" y="4266669"/>
                <a:ext cx="213888" cy="210533"/>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59"/>
              <p:cNvSpPr/>
              <p:nvPr/>
            </p:nvSpPr>
            <p:spPr>
              <a:xfrm>
                <a:off x="5847186" y="4575257"/>
                <a:ext cx="255334" cy="186913"/>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59"/>
              <p:cNvSpPr/>
              <p:nvPr/>
            </p:nvSpPr>
            <p:spPr>
              <a:xfrm>
                <a:off x="6102481" y="4554679"/>
                <a:ext cx="174068" cy="205604"/>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59"/>
              <p:cNvSpPr/>
              <p:nvPr/>
            </p:nvSpPr>
            <p:spPr>
              <a:xfrm>
                <a:off x="5889678" y="4868327"/>
                <a:ext cx="203324" cy="134562"/>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59"/>
              <p:cNvSpPr/>
              <p:nvPr/>
            </p:nvSpPr>
            <p:spPr>
              <a:xfrm>
                <a:off x="6092966" y="4834878"/>
                <a:ext cx="160960" cy="167933"/>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59"/>
              <p:cNvSpPr/>
              <p:nvPr/>
            </p:nvSpPr>
            <p:spPr>
              <a:xfrm>
                <a:off x="5889678" y="4266118"/>
                <a:ext cx="211896" cy="204189"/>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59"/>
              <p:cNvSpPr/>
              <p:nvPr/>
            </p:nvSpPr>
            <p:spPr>
              <a:xfrm>
                <a:off x="6103530" y="4301087"/>
                <a:ext cx="165705" cy="175483"/>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59"/>
              <p:cNvSpPr/>
              <p:nvPr/>
            </p:nvSpPr>
            <p:spPr>
              <a:xfrm>
                <a:off x="5847186" y="4575965"/>
                <a:ext cx="252005" cy="177869"/>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59"/>
              <p:cNvSpPr/>
              <p:nvPr/>
            </p:nvSpPr>
            <p:spPr>
              <a:xfrm>
                <a:off x="6110083" y="4554679"/>
                <a:ext cx="166465" cy="199155"/>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59"/>
              <p:cNvSpPr/>
              <p:nvPr/>
            </p:nvSpPr>
            <p:spPr>
              <a:xfrm>
                <a:off x="5889678" y="4868327"/>
                <a:ext cx="195433" cy="131311"/>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59"/>
              <p:cNvSpPr/>
              <p:nvPr/>
            </p:nvSpPr>
            <p:spPr>
              <a:xfrm>
                <a:off x="6095168" y="4831837"/>
                <a:ext cx="146122" cy="167802"/>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6" name="Google Shape;4686;p59"/>
            <p:cNvSpPr/>
            <p:nvPr/>
          </p:nvSpPr>
          <p:spPr>
            <a:xfrm rot="2206601">
              <a:off x="2831261" y="1498007"/>
              <a:ext cx="377596" cy="248719"/>
            </a:xfrm>
            <a:custGeom>
              <a:avLst/>
              <a:gdLst/>
              <a:ahLst/>
              <a:cxnLst/>
              <a:rect l="l" t="t" r="r" b="b"/>
              <a:pathLst>
                <a:path w="20477" h="13488" extrusionOk="0">
                  <a:moveTo>
                    <a:pt x="1" y="1"/>
                  </a:moveTo>
                  <a:cubicBezTo>
                    <a:pt x="1" y="1"/>
                    <a:pt x="10784" y="13488"/>
                    <a:pt x="15668" y="13488"/>
                  </a:cubicBezTo>
                  <a:cubicBezTo>
                    <a:pt x="16446" y="13488"/>
                    <a:pt x="17075" y="13145"/>
                    <a:pt x="17486" y="12351"/>
                  </a:cubicBezTo>
                  <a:cubicBezTo>
                    <a:pt x="20477" y="65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59"/>
            <p:cNvSpPr/>
            <p:nvPr/>
          </p:nvSpPr>
          <p:spPr>
            <a:xfrm rot="2206601">
              <a:off x="2651427" y="1347694"/>
              <a:ext cx="217150" cy="366403"/>
            </a:xfrm>
            <a:custGeom>
              <a:avLst/>
              <a:gdLst/>
              <a:ahLst/>
              <a:cxnLst/>
              <a:rect l="l" t="t" r="r" b="b"/>
              <a:pathLst>
                <a:path w="11776" h="19870" extrusionOk="0">
                  <a:moveTo>
                    <a:pt x="6171" y="0"/>
                  </a:moveTo>
                  <a:cubicBezTo>
                    <a:pt x="6171" y="1"/>
                    <a:pt x="0" y="19869"/>
                    <a:pt x="5486" y="19869"/>
                  </a:cubicBezTo>
                  <a:cubicBezTo>
                    <a:pt x="5581" y="19869"/>
                    <a:pt x="5679" y="19863"/>
                    <a:pt x="5781" y="19851"/>
                  </a:cubicBezTo>
                  <a:cubicBezTo>
                    <a:pt x="11776" y="19145"/>
                    <a:pt x="6171" y="1"/>
                    <a:pt x="6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59"/>
            <p:cNvSpPr/>
            <p:nvPr/>
          </p:nvSpPr>
          <p:spPr>
            <a:xfrm rot="2206601">
              <a:off x="2897857" y="1480556"/>
              <a:ext cx="338817" cy="106085"/>
            </a:xfrm>
            <a:custGeom>
              <a:avLst/>
              <a:gdLst/>
              <a:ahLst/>
              <a:cxnLst/>
              <a:rect l="l" t="t" r="r" b="b"/>
              <a:pathLst>
                <a:path w="18374" h="5753" extrusionOk="0">
                  <a:moveTo>
                    <a:pt x="7128" y="1"/>
                  </a:moveTo>
                  <a:cubicBezTo>
                    <a:pt x="3323" y="1"/>
                    <a:pt x="0" y="372"/>
                    <a:pt x="0" y="372"/>
                  </a:cubicBezTo>
                  <a:cubicBezTo>
                    <a:pt x="0" y="372"/>
                    <a:pt x="10477" y="5753"/>
                    <a:pt x="15531" y="5753"/>
                  </a:cubicBezTo>
                  <a:cubicBezTo>
                    <a:pt x="17079" y="5753"/>
                    <a:pt x="18118" y="5248"/>
                    <a:pt x="18192" y="3929"/>
                  </a:cubicBezTo>
                  <a:cubicBezTo>
                    <a:pt x="18373" y="688"/>
                    <a:pt x="12304" y="1"/>
                    <a:pt x="7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59"/>
            <p:cNvSpPr/>
            <p:nvPr/>
          </p:nvSpPr>
          <p:spPr>
            <a:xfrm rot="2206601">
              <a:off x="2750234" y="1451221"/>
              <a:ext cx="256814" cy="368284"/>
            </a:xfrm>
            <a:custGeom>
              <a:avLst/>
              <a:gdLst/>
              <a:ahLst/>
              <a:cxnLst/>
              <a:rect l="l" t="t" r="r" b="b"/>
              <a:pathLst>
                <a:path w="13927" h="19972" extrusionOk="0">
                  <a:moveTo>
                    <a:pt x="1" y="1"/>
                  </a:moveTo>
                  <a:cubicBezTo>
                    <a:pt x="1" y="1"/>
                    <a:pt x="2441" y="19972"/>
                    <a:pt x="7274" y="19972"/>
                  </a:cubicBezTo>
                  <a:cubicBezTo>
                    <a:pt x="7626" y="19972"/>
                    <a:pt x="7991" y="19866"/>
                    <a:pt x="8368" y="19639"/>
                  </a:cubicBezTo>
                  <a:cubicBezTo>
                    <a:pt x="13927" y="16288"/>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59"/>
            <p:cNvSpPr/>
            <p:nvPr/>
          </p:nvSpPr>
          <p:spPr>
            <a:xfrm rot="2206756">
              <a:off x="2749385" y="1500756"/>
              <a:ext cx="18140" cy="13099"/>
            </a:xfrm>
            <a:custGeom>
              <a:avLst/>
              <a:gdLst/>
              <a:ahLst/>
              <a:cxnLst/>
              <a:rect l="l" t="t" r="r" b="b"/>
              <a:pathLst>
                <a:path w="1551" h="1120" extrusionOk="0">
                  <a:moveTo>
                    <a:pt x="763" y="0"/>
                  </a:moveTo>
                  <a:cubicBezTo>
                    <a:pt x="168" y="0"/>
                    <a:pt x="1" y="961"/>
                    <a:pt x="657" y="1105"/>
                  </a:cubicBezTo>
                  <a:cubicBezTo>
                    <a:pt x="703" y="1115"/>
                    <a:pt x="747" y="1120"/>
                    <a:pt x="789" y="1120"/>
                  </a:cubicBezTo>
                  <a:cubicBezTo>
                    <a:pt x="1386" y="1120"/>
                    <a:pt x="1550" y="158"/>
                    <a:pt x="895" y="15"/>
                  </a:cubicBezTo>
                  <a:cubicBezTo>
                    <a:pt x="849" y="5"/>
                    <a:pt x="805" y="0"/>
                    <a:pt x="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59"/>
            <p:cNvSpPr/>
            <p:nvPr/>
          </p:nvSpPr>
          <p:spPr>
            <a:xfrm rot="2206756">
              <a:off x="3007898" y="1442481"/>
              <a:ext cx="18128" cy="13111"/>
            </a:xfrm>
            <a:custGeom>
              <a:avLst/>
              <a:gdLst/>
              <a:ahLst/>
              <a:cxnLst/>
              <a:rect l="l" t="t" r="r" b="b"/>
              <a:pathLst>
                <a:path w="1550" h="1121" extrusionOk="0">
                  <a:moveTo>
                    <a:pt x="762" y="1"/>
                  </a:moveTo>
                  <a:cubicBezTo>
                    <a:pt x="165" y="1"/>
                    <a:pt x="0" y="962"/>
                    <a:pt x="657" y="1106"/>
                  </a:cubicBezTo>
                  <a:cubicBezTo>
                    <a:pt x="703" y="1116"/>
                    <a:pt x="747" y="1120"/>
                    <a:pt x="789" y="1120"/>
                  </a:cubicBezTo>
                  <a:cubicBezTo>
                    <a:pt x="1383" y="1120"/>
                    <a:pt x="1550" y="160"/>
                    <a:pt x="894" y="16"/>
                  </a:cubicBezTo>
                  <a:cubicBezTo>
                    <a:pt x="848" y="5"/>
                    <a:pt x="804" y="1"/>
                    <a:pt x="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59"/>
            <p:cNvSpPr/>
            <p:nvPr/>
          </p:nvSpPr>
          <p:spPr>
            <a:xfrm rot="2206756">
              <a:off x="2757610" y="1484780"/>
              <a:ext cx="11812" cy="8503"/>
            </a:xfrm>
            <a:custGeom>
              <a:avLst/>
              <a:gdLst/>
              <a:ahLst/>
              <a:cxnLst/>
              <a:rect l="l" t="t" r="r" b="b"/>
              <a:pathLst>
                <a:path w="1010" h="727" extrusionOk="0">
                  <a:moveTo>
                    <a:pt x="496" y="1"/>
                  </a:moveTo>
                  <a:cubicBezTo>
                    <a:pt x="110" y="1"/>
                    <a:pt x="1" y="622"/>
                    <a:pt x="428" y="717"/>
                  </a:cubicBezTo>
                  <a:cubicBezTo>
                    <a:pt x="458" y="724"/>
                    <a:pt x="487" y="727"/>
                    <a:pt x="514" y="727"/>
                  </a:cubicBezTo>
                  <a:cubicBezTo>
                    <a:pt x="901" y="727"/>
                    <a:pt x="1009" y="103"/>
                    <a:pt x="582" y="11"/>
                  </a:cubicBezTo>
                  <a:cubicBezTo>
                    <a:pt x="552" y="4"/>
                    <a:pt x="523" y="1"/>
                    <a:pt x="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59"/>
            <p:cNvSpPr/>
            <p:nvPr/>
          </p:nvSpPr>
          <p:spPr>
            <a:xfrm rot="2206756">
              <a:off x="3028933" y="1456856"/>
              <a:ext cx="11789" cy="8526"/>
            </a:xfrm>
            <a:custGeom>
              <a:avLst/>
              <a:gdLst/>
              <a:ahLst/>
              <a:cxnLst/>
              <a:rect l="l" t="t" r="r" b="b"/>
              <a:pathLst>
                <a:path w="1008" h="729" extrusionOk="0">
                  <a:moveTo>
                    <a:pt x="495" y="1"/>
                  </a:moveTo>
                  <a:cubicBezTo>
                    <a:pt x="108" y="1"/>
                    <a:pt x="0" y="624"/>
                    <a:pt x="425" y="719"/>
                  </a:cubicBezTo>
                  <a:cubicBezTo>
                    <a:pt x="455" y="726"/>
                    <a:pt x="483" y="729"/>
                    <a:pt x="510" y="729"/>
                  </a:cubicBezTo>
                  <a:cubicBezTo>
                    <a:pt x="898" y="729"/>
                    <a:pt x="1007" y="105"/>
                    <a:pt x="579" y="10"/>
                  </a:cubicBezTo>
                  <a:cubicBezTo>
                    <a:pt x="550" y="4"/>
                    <a:pt x="521"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59"/>
            <p:cNvSpPr/>
            <p:nvPr/>
          </p:nvSpPr>
          <p:spPr>
            <a:xfrm rot="2206756">
              <a:off x="2770536" y="1504529"/>
              <a:ext cx="7731" cy="5555"/>
            </a:xfrm>
            <a:custGeom>
              <a:avLst/>
              <a:gdLst/>
              <a:ahLst/>
              <a:cxnLst/>
              <a:rect l="l" t="t" r="r" b="b"/>
              <a:pathLst>
                <a:path w="661" h="475" extrusionOk="0">
                  <a:moveTo>
                    <a:pt x="326" y="0"/>
                  </a:moveTo>
                  <a:cubicBezTo>
                    <a:pt x="71" y="0"/>
                    <a:pt x="1" y="409"/>
                    <a:pt x="282" y="468"/>
                  </a:cubicBezTo>
                  <a:cubicBezTo>
                    <a:pt x="302" y="472"/>
                    <a:pt x="321" y="474"/>
                    <a:pt x="339" y="474"/>
                  </a:cubicBezTo>
                  <a:cubicBezTo>
                    <a:pt x="591" y="474"/>
                    <a:pt x="661" y="68"/>
                    <a:pt x="384" y="7"/>
                  </a:cubicBezTo>
                  <a:cubicBezTo>
                    <a:pt x="364" y="2"/>
                    <a:pt x="345"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59"/>
            <p:cNvSpPr/>
            <p:nvPr/>
          </p:nvSpPr>
          <p:spPr>
            <a:xfrm rot="2206601">
              <a:off x="2811472" y="1287989"/>
              <a:ext cx="200646" cy="164061"/>
            </a:xfrm>
            <a:custGeom>
              <a:avLst/>
              <a:gdLst/>
              <a:ahLst/>
              <a:cxnLst/>
              <a:rect l="l" t="t" r="r" b="b"/>
              <a:pathLst>
                <a:path w="10881" h="8897" extrusionOk="0">
                  <a:moveTo>
                    <a:pt x="4933" y="1"/>
                  </a:moveTo>
                  <a:cubicBezTo>
                    <a:pt x="4384" y="1"/>
                    <a:pt x="3838" y="102"/>
                    <a:pt x="3316" y="337"/>
                  </a:cubicBezTo>
                  <a:cubicBezTo>
                    <a:pt x="1" y="1830"/>
                    <a:pt x="3103" y="8470"/>
                    <a:pt x="3578" y="8806"/>
                  </a:cubicBezTo>
                  <a:cubicBezTo>
                    <a:pt x="3665" y="8867"/>
                    <a:pt x="3790" y="8897"/>
                    <a:pt x="3944" y="8897"/>
                  </a:cubicBezTo>
                  <a:cubicBezTo>
                    <a:pt x="5447" y="8897"/>
                    <a:pt x="9793" y="6147"/>
                    <a:pt x="10603" y="3740"/>
                  </a:cubicBezTo>
                  <a:cubicBezTo>
                    <a:pt x="10880" y="2910"/>
                    <a:pt x="7872" y="1"/>
                    <a:pt x="4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59"/>
            <p:cNvSpPr/>
            <p:nvPr/>
          </p:nvSpPr>
          <p:spPr>
            <a:xfrm rot="2206601">
              <a:off x="2842841" y="1398058"/>
              <a:ext cx="28600" cy="20616"/>
            </a:xfrm>
            <a:custGeom>
              <a:avLst/>
              <a:gdLst/>
              <a:ahLst/>
              <a:cxnLst/>
              <a:rect l="l" t="t" r="r" b="b"/>
              <a:pathLst>
                <a:path w="1551" h="1118" extrusionOk="0">
                  <a:moveTo>
                    <a:pt x="762" y="1"/>
                  </a:moveTo>
                  <a:cubicBezTo>
                    <a:pt x="165" y="1"/>
                    <a:pt x="1" y="958"/>
                    <a:pt x="657" y="1103"/>
                  </a:cubicBezTo>
                  <a:cubicBezTo>
                    <a:pt x="703" y="1113"/>
                    <a:pt x="747" y="1117"/>
                    <a:pt x="789" y="1117"/>
                  </a:cubicBezTo>
                  <a:cubicBezTo>
                    <a:pt x="1383" y="1117"/>
                    <a:pt x="1550" y="159"/>
                    <a:pt x="894" y="16"/>
                  </a:cubicBezTo>
                  <a:cubicBezTo>
                    <a:pt x="848" y="6"/>
                    <a:pt x="804"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59"/>
            <p:cNvSpPr/>
            <p:nvPr/>
          </p:nvSpPr>
          <p:spPr>
            <a:xfrm rot="2206601">
              <a:off x="2940501" y="1403415"/>
              <a:ext cx="28600" cy="20598"/>
            </a:xfrm>
            <a:custGeom>
              <a:avLst/>
              <a:gdLst/>
              <a:ahLst/>
              <a:cxnLst/>
              <a:rect l="l" t="t" r="r" b="b"/>
              <a:pathLst>
                <a:path w="1551" h="1117" extrusionOk="0">
                  <a:moveTo>
                    <a:pt x="762" y="1"/>
                  </a:moveTo>
                  <a:cubicBezTo>
                    <a:pt x="168" y="1"/>
                    <a:pt x="1" y="958"/>
                    <a:pt x="656" y="1102"/>
                  </a:cubicBezTo>
                  <a:cubicBezTo>
                    <a:pt x="703" y="1112"/>
                    <a:pt x="747" y="1117"/>
                    <a:pt x="789" y="1117"/>
                  </a:cubicBezTo>
                  <a:cubicBezTo>
                    <a:pt x="1386" y="1117"/>
                    <a:pt x="1550" y="159"/>
                    <a:pt x="895" y="16"/>
                  </a:cubicBezTo>
                  <a:cubicBezTo>
                    <a:pt x="848" y="6"/>
                    <a:pt x="804"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59"/>
            <p:cNvSpPr/>
            <p:nvPr/>
          </p:nvSpPr>
          <p:spPr>
            <a:xfrm rot="2206601">
              <a:off x="2872834" y="1384624"/>
              <a:ext cx="18588" cy="13424"/>
            </a:xfrm>
            <a:custGeom>
              <a:avLst/>
              <a:gdLst/>
              <a:ahLst/>
              <a:cxnLst/>
              <a:rect l="l" t="t" r="r" b="b"/>
              <a:pathLst>
                <a:path w="1008" h="728" extrusionOk="0">
                  <a:moveTo>
                    <a:pt x="498" y="0"/>
                  </a:moveTo>
                  <a:cubicBezTo>
                    <a:pt x="111" y="0"/>
                    <a:pt x="1" y="624"/>
                    <a:pt x="426" y="719"/>
                  </a:cubicBezTo>
                  <a:cubicBezTo>
                    <a:pt x="455" y="725"/>
                    <a:pt x="483" y="728"/>
                    <a:pt x="510" y="728"/>
                  </a:cubicBezTo>
                  <a:cubicBezTo>
                    <a:pt x="901" y="728"/>
                    <a:pt x="1008" y="104"/>
                    <a:pt x="583" y="9"/>
                  </a:cubicBezTo>
                  <a:cubicBezTo>
                    <a:pt x="553" y="3"/>
                    <a:pt x="525"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59"/>
            <p:cNvSpPr/>
            <p:nvPr/>
          </p:nvSpPr>
          <p:spPr>
            <a:xfrm rot="2206601">
              <a:off x="2915562" y="1413611"/>
              <a:ext cx="18532" cy="13387"/>
            </a:xfrm>
            <a:custGeom>
              <a:avLst/>
              <a:gdLst/>
              <a:ahLst/>
              <a:cxnLst/>
              <a:rect l="l" t="t" r="r" b="b"/>
              <a:pathLst>
                <a:path w="1005" h="726" extrusionOk="0">
                  <a:moveTo>
                    <a:pt x="494" y="1"/>
                  </a:moveTo>
                  <a:cubicBezTo>
                    <a:pt x="108" y="1"/>
                    <a:pt x="0" y="622"/>
                    <a:pt x="423" y="716"/>
                  </a:cubicBezTo>
                  <a:cubicBezTo>
                    <a:pt x="454" y="723"/>
                    <a:pt x="483" y="726"/>
                    <a:pt x="511" y="726"/>
                  </a:cubicBezTo>
                  <a:cubicBezTo>
                    <a:pt x="899" y="726"/>
                    <a:pt x="1005" y="101"/>
                    <a:pt x="581" y="11"/>
                  </a:cubicBezTo>
                  <a:cubicBezTo>
                    <a:pt x="551" y="4"/>
                    <a:pt x="522" y="1"/>
                    <a:pt x="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59"/>
            <p:cNvSpPr/>
            <p:nvPr/>
          </p:nvSpPr>
          <p:spPr>
            <a:xfrm rot="2206601">
              <a:off x="2983441" y="1405472"/>
              <a:ext cx="12097" cy="8759"/>
            </a:xfrm>
            <a:custGeom>
              <a:avLst/>
              <a:gdLst/>
              <a:ahLst/>
              <a:cxnLst/>
              <a:rect l="l" t="t" r="r" b="b"/>
              <a:pathLst>
                <a:path w="656" h="475" extrusionOk="0">
                  <a:moveTo>
                    <a:pt x="322" y="1"/>
                  </a:moveTo>
                  <a:cubicBezTo>
                    <a:pt x="70" y="1"/>
                    <a:pt x="0" y="409"/>
                    <a:pt x="277" y="468"/>
                  </a:cubicBezTo>
                  <a:cubicBezTo>
                    <a:pt x="297" y="473"/>
                    <a:pt x="316" y="475"/>
                    <a:pt x="334" y="475"/>
                  </a:cubicBezTo>
                  <a:cubicBezTo>
                    <a:pt x="587" y="475"/>
                    <a:pt x="656" y="69"/>
                    <a:pt x="379" y="7"/>
                  </a:cubicBezTo>
                  <a:cubicBezTo>
                    <a:pt x="359" y="3"/>
                    <a:pt x="340"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59"/>
            <p:cNvSpPr/>
            <p:nvPr/>
          </p:nvSpPr>
          <p:spPr>
            <a:xfrm rot="2206601">
              <a:off x="2854439" y="1372156"/>
              <a:ext cx="12207" cy="8833"/>
            </a:xfrm>
            <a:custGeom>
              <a:avLst/>
              <a:gdLst/>
              <a:ahLst/>
              <a:cxnLst/>
              <a:rect l="l" t="t" r="r" b="b"/>
              <a:pathLst>
                <a:path w="662" h="479" extrusionOk="0">
                  <a:moveTo>
                    <a:pt x="326" y="1"/>
                  </a:moveTo>
                  <a:cubicBezTo>
                    <a:pt x="72" y="1"/>
                    <a:pt x="1" y="409"/>
                    <a:pt x="280" y="472"/>
                  </a:cubicBezTo>
                  <a:cubicBezTo>
                    <a:pt x="299" y="476"/>
                    <a:pt x="318" y="478"/>
                    <a:pt x="336" y="478"/>
                  </a:cubicBezTo>
                  <a:cubicBezTo>
                    <a:pt x="589" y="478"/>
                    <a:pt x="661" y="69"/>
                    <a:pt x="380" y="7"/>
                  </a:cubicBezTo>
                  <a:cubicBezTo>
                    <a:pt x="361" y="3"/>
                    <a:pt x="34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59"/>
            <p:cNvSpPr/>
            <p:nvPr/>
          </p:nvSpPr>
          <p:spPr>
            <a:xfrm rot="2206601">
              <a:off x="2962524" y="1389968"/>
              <a:ext cx="18588" cy="13443"/>
            </a:xfrm>
            <a:custGeom>
              <a:avLst/>
              <a:gdLst/>
              <a:ahLst/>
              <a:cxnLst/>
              <a:rect l="l" t="t" r="r" b="b"/>
              <a:pathLst>
                <a:path w="1008" h="729" extrusionOk="0">
                  <a:moveTo>
                    <a:pt x="499" y="0"/>
                  </a:moveTo>
                  <a:cubicBezTo>
                    <a:pt x="111" y="0"/>
                    <a:pt x="1" y="624"/>
                    <a:pt x="426" y="719"/>
                  </a:cubicBezTo>
                  <a:cubicBezTo>
                    <a:pt x="455" y="725"/>
                    <a:pt x="483" y="728"/>
                    <a:pt x="510" y="728"/>
                  </a:cubicBezTo>
                  <a:cubicBezTo>
                    <a:pt x="901" y="728"/>
                    <a:pt x="1008" y="105"/>
                    <a:pt x="583" y="10"/>
                  </a:cubicBezTo>
                  <a:cubicBezTo>
                    <a:pt x="554" y="3"/>
                    <a:pt x="526"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59"/>
            <p:cNvSpPr/>
            <p:nvPr/>
          </p:nvSpPr>
          <p:spPr>
            <a:xfrm rot="2206601">
              <a:off x="2800634" y="1606438"/>
              <a:ext cx="28600" cy="20671"/>
            </a:xfrm>
            <a:custGeom>
              <a:avLst/>
              <a:gdLst/>
              <a:ahLst/>
              <a:cxnLst/>
              <a:rect l="l" t="t" r="r" b="b"/>
              <a:pathLst>
                <a:path w="1551" h="1121" extrusionOk="0">
                  <a:moveTo>
                    <a:pt x="763" y="1"/>
                  </a:moveTo>
                  <a:cubicBezTo>
                    <a:pt x="168" y="1"/>
                    <a:pt x="0" y="962"/>
                    <a:pt x="657" y="1105"/>
                  </a:cubicBezTo>
                  <a:cubicBezTo>
                    <a:pt x="703" y="1115"/>
                    <a:pt x="747" y="1120"/>
                    <a:pt x="789" y="1120"/>
                  </a:cubicBezTo>
                  <a:cubicBezTo>
                    <a:pt x="1386" y="1120"/>
                    <a:pt x="1551" y="159"/>
                    <a:pt x="894" y="15"/>
                  </a:cubicBezTo>
                  <a:cubicBezTo>
                    <a:pt x="848" y="5"/>
                    <a:pt x="805"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59"/>
            <p:cNvSpPr/>
            <p:nvPr/>
          </p:nvSpPr>
          <p:spPr>
            <a:xfrm rot="2206601">
              <a:off x="3013976" y="1465323"/>
              <a:ext cx="12170" cy="8759"/>
            </a:xfrm>
            <a:custGeom>
              <a:avLst/>
              <a:gdLst/>
              <a:ahLst/>
              <a:cxnLst/>
              <a:rect l="l" t="t" r="r" b="b"/>
              <a:pathLst>
                <a:path w="660" h="475" extrusionOk="0">
                  <a:moveTo>
                    <a:pt x="323" y="1"/>
                  </a:moveTo>
                  <a:cubicBezTo>
                    <a:pt x="71" y="1"/>
                    <a:pt x="1" y="407"/>
                    <a:pt x="278" y="469"/>
                  </a:cubicBezTo>
                  <a:cubicBezTo>
                    <a:pt x="298" y="473"/>
                    <a:pt x="316" y="475"/>
                    <a:pt x="334" y="475"/>
                  </a:cubicBezTo>
                  <a:cubicBezTo>
                    <a:pt x="587" y="475"/>
                    <a:pt x="660" y="66"/>
                    <a:pt x="379" y="7"/>
                  </a:cubicBezTo>
                  <a:cubicBezTo>
                    <a:pt x="360" y="3"/>
                    <a:pt x="341" y="1"/>
                    <a:pt x="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59"/>
            <p:cNvSpPr/>
            <p:nvPr/>
          </p:nvSpPr>
          <p:spPr>
            <a:xfrm rot="2206601">
              <a:off x="2851964" y="1540711"/>
              <a:ext cx="12189" cy="8759"/>
            </a:xfrm>
            <a:custGeom>
              <a:avLst/>
              <a:gdLst/>
              <a:ahLst/>
              <a:cxnLst/>
              <a:rect l="l" t="t" r="r" b="b"/>
              <a:pathLst>
                <a:path w="661" h="475" extrusionOk="0">
                  <a:moveTo>
                    <a:pt x="325" y="1"/>
                  </a:moveTo>
                  <a:cubicBezTo>
                    <a:pt x="73" y="1"/>
                    <a:pt x="1" y="410"/>
                    <a:pt x="282" y="468"/>
                  </a:cubicBezTo>
                  <a:cubicBezTo>
                    <a:pt x="302" y="473"/>
                    <a:pt x="321" y="475"/>
                    <a:pt x="339" y="475"/>
                  </a:cubicBezTo>
                  <a:cubicBezTo>
                    <a:pt x="590" y="475"/>
                    <a:pt x="660" y="69"/>
                    <a:pt x="382" y="7"/>
                  </a:cubicBezTo>
                  <a:cubicBezTo>
                    <a:pt x="363" y="3"/>
                    <a:pt x="344" y="1"/>
                    <a:pt x="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6" name="Google Shape;4706;p59"/>
          <p:cNvGrpSpPr/>
          <p:nvPr/>
        </p:nvGrpSpPr>
        <p:grpSpPr>
          <a:xfrm>
            <a:off x="5922216" y="1244252"/>
            <a:ext cx="682382" cy="1220481"/>
            <a:chOff x="2563354" y="1244252"/>
            <a:chExt cx="682382" cy="1220481"/>
          </a:xfrm>
        </p:grpSpPr>
        <p:grpSp>
          <p:nvGrpSpPr>
            <p:cNvPr id="4707" name="Google Shape;4707;p59"/>
            <p:cNvGrpSpPr/>
            <p:nvPr/>
          </p:nvGrpSpPr>
          <p:grpSpPr>
            <a:xfrm>
              <a:off x="2665923" y="1404489"/>
              <a:ext cx="429363" cy="1060244"/>
              <a:chOff x="5847186" y="4065528"/>
              <a:chExt cx="429363" cy="1060244"/>
            </a:xfrm>
          </p:grpSpPr>
          <p:sp>
            <p:nvSpPr>
              <p:cNvPr id="4708" name="Google Shape;4708;p59"/>
              <p:cNvSpPr/>
              <p:nvPr/>
            </p:nvSpPr>
            <p:spPr>
              <a:xfrm rot="132496">
                <a:off x="6066088" y="4066728"/>
                <a:ext cx="82699" cy="1057843"/>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59"/>
              <p:cNvSpPr/>
              <p:nvPr/>
            </p:nvSpPr>
            <p:spPr>
              <a:xfrm>
                <a:off x="6103530" y="4307169"/>
                <a:ext cx="165705" cy="170240"/>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59"/>
              <p:cNvSpPr/>
              <p:nvPr/>
            </p:nvSpPr>
            <p:spPr>
              <a:xfrm>
                <a:off x="5889678" y="4266669"/>
                <a:ext cx="213888" cy="210533"/>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59"/>
              <p:cNvSpPr/>
              <p:nvPr/>
            </p:nvSpPr>
            <p:spPr>
              <a:xfrm>
                <a:off x="5847186" y="4575257"/>
                <a:ext cx="255334" cy="186913"/>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59"/>
              <p:cNvSpPr/>
              <p:nvPr/>
            </p:nvSpPr>
            <p:spPr>
              <a:xfrm>
                <a:off x="6102481" y="4554679"/>
                <a:ext cx="174068" cy="205604"/>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59"/>
              <p:cNvSpPr/>
              <p:nvPr/>
            </p:nvSpPr>
            <p:spPr>
              <a:xfrm>
                <a:off x="5889678" y="4868327"/>
                <a:ext cx="203324" cy="134562"/>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59"/>
              <p:cNvSpPr/>
              <p:nvPr/>
            </p:nvSpPr>
            <p:spPr>
              <a:xfrm>
                <a:off x="6092966" y="4834878"/>
                <a:ext cx="160960" cy="167933"/>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59"/>
              <p:cNvSpPr/>
              <p:nvPr/>
            </p:nvSpPr>
            <p:spPr>
              <a:xfrm>
                <a:off x="5889678" y="4266118"/>
                <a:ext cx="211896" cy="204189"/>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59"/>
              <p:cNvSpPr/>
              <p:nvPr/>
            </p:nvSpPr>
            <p:spPr>
              <a:xfrm>
                <a:off x="6103530" y="4301087"/>
                <a:ext cx="165705" cy="175483"/>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59"/>
              <p:cNvSpPr/>
              <p:nvPr/>
            </p:nvSpPr>
            <p:spPr>
              <a:xfrm>
                <a:off x="5847186" y="4575965"/>
                <a:ext cx="252005" cy="177869"/>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59"/>
              <p:cNvSpPr/>
              <p:nvPr/>
            </p:nvSpPr>
            <p:spPr>
              <a:xfrm>
                <a:off x="6110083" y="4554679"/>
                <a:ext cx="166465" cy="199155"/>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59"/>
              <p:cNvSpPr/>
              <p:nvPr/>
            </p:nvSpPr>
            <p:spPr>
              <a:xfrm>
                <a:off x="5889678" y="4868327"/>
                <a:ext cx="195433" cy="131311"/>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59"/>
              <p:cNvSpPr/>
              <p:nvPr/>
            </p:nvSpPr>
            <p:spPr>
              <a:xfrm>
                <a:off x="6095168" y="4831837"/>
                <a:ext cx="146122" cy="167802"/>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1" name="Google Shape;4721;p59"/>
            <p:cNvSpPr/>
            <p:nvPr/>
          </p:nvSpPr>
          <p:spPr>
            <a:xfrm rot="2206601">
              <a:off x="2831261" y="1498007"/>
              <a:ext cx="377596" cy="248719"/>
            </a:xfrm>
            <a:custGeom>
              <a:avLst/>
              <a:gdLst/>
              <a:ahLst/>
              <a:cxnLst/>
              <a:rect l="l" t="t" r="r" b="b"/>
              <a:pathLst>
                <a:path w="20477" h="13488" extrusionOk="0">
                  <a:moveTo>
                    <a:pt x="1" y="1"/>
                  </a:moveTo>
                  <a:cubicBezTo>
                    <a:pt x="1" y="1"/>
                    <a:pt x="10784" y="13488"/>
                    <a:pt x="15668" y="13488"/>
                  </a:cubicBezTo>
                  <a:cubicBezTo>
                    <a:pt x="16446" y="13488"/>
                    <a:pt x="17075" y="13145"/>
                    <a:pt x="17486" y="12351"/>
                  </a:cubicBezTo>
                  <a:cubicBezTo>
                    <a:pt x="20477" y="65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59"/>
            <p:cNvSpPr/>
            <p:nvPr/>
          </p:nvSpPr>
          <p:spPr>
            <a:xfrm rot="2206601">
              <a:off x="2651427" y="1347694"/>
              <a:ext cx="217150" cy="366403"/>
            </a:xfrm>
            <a:custGeom>
              <a:avLst/>
              <a:gdLst/>
              <a:ahLst/>
              <a:cxnLst/>
              <a:rect l="l" t="t" r="r" b="b"/>
              <a:pathLst>
                <a:path w="11776" h="19870" extrusionOk="0">
                  <a:moveTo>
                    <a:pt x="6171" y="0"/>
                  </a:moveTo>
                  <a:cubicBezTo>
                    <a:pt x="6171" y="1"/>
                    <a:pt x="0" y="19869"/>
                    <a:pt x="5486" y="19869"/>
                  </a:cubicBezTo>
                  <a:cubicBezTo>
                    <a:pt x="5581" y="19869"/>
                    <a:pt x="5679" y="19863"/>
                    <a:pt x="5781" y="19851"/>
                  </a:cubicBezTo>
                  <a:cubicBezTo>
                    <a:pt x="11776" y="19145"/>
                    <a:pt x="6171" y="1"/>
                    <a:pt x="6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59"/>
            <p:cNvSpPr/>
            <p:nvPr/>
          </p:nvSpPr>
          <p:spPr>
            <a:xfrm rot="2206601">
              <a:off x="2897857" y="1480556"/>
              <a:ext cx="338817" cy="106085"/>
            </a:xfrm>
            <a:custGeom>
              <a:avLst/>
              <a:gdLst/>
              <a:ahLst/>
              <a:cxnLst/>
              <a:rect l="l" t="t" r="r" b="b"/>
              <a:pathLst>
                <a:path w="18374" h="5753" extrusionOk="0">
                  <a:moveTo>
                    <a:pt x="7128" y="1"/>
                  </a:moveTo>
                  <a:cubicBezTo>
                    <a:pt x="3323" y="1"/>
                    <a:pt x="0" y="372"/>
                    <a:pt x="0" y="372"/>
                  </a:cubicBezTo>
                  <a:cubicBezTo>
                    <a:pt x="0" y="372"/>
                    <a:pt x="10477" y="5753"/>
                    <a:pt x="15531" y="5753"/>
                  </a:cubicBezTo>
                  <a:cubicBezTo>
                    <a:pt x="17079" y="5753"/>
                    <a:pt x="18118" y="5248"/>
                    <a:pt x="18192" y="3929"/>
                  </a:cubicBezTo>
                  <a:cubicBezTo>
                    <a:pt x="18373" y="688"/>
                    <a:pt x="12304" y="1"/>
                    <a:pt x="7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59"/>
            <p:cNvSpPr/>
            <p:nvPr/>
          </p:nvSpPr>
          <p:spPr>
            <a:xfrm rot="2206601">
              <a:off x="2750234" y="1451221"/>
              <a:ext cx="256814" cy="368284"/>
            </a:xfrm>
            <a:custGeom>
              <a:avLst/>
              <a:gdLst/>
              <a:ahLst/>
              <a:cxnLst/>
              <a:rect l="l" t="t" r="r" b="b"/>
              <a:pathLst>
                <a:path w="13927" h="19972" extrusionOk="0">
                  <a:moveTo>
                    <a:pt x="1" y="1"/>
                  </a:moveTo>
                  <a:cubicBezTo>
                    <a:pt x="1" y="1"/>
                    <a:pt x="2441" y="19972"/>
                    <a:pt x="7274" y="19972"/>
                  </a:cubicBezTo>
                  <a:cubicBezTo>
                    <a:pt x="7626" y="19972"/>
                    <a:pt x="7991" y="19866"/>
                    <a:pt x="8368" y="19639"/>
                  </a:cubicBezTo>
                  <a:cubicBezTo>
                    <a:pt x="13927" y="16288"/>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59"/>
            <p:cNvSpPr/>
            <p:nvPr/>
          </p:nvSpPr>
          <p:spPr>
            <a:xfrm rot="2206756">
              <a:off x="2749385" y="1500756"/>
              <a:ext cx="18140" cy="13099"/>
            </a:xfrm>
            <a:custGeom>
              <a:avLst/>
              <a:gdLst/>
              <a:ahLst/>
              <a:cxnLst/>
              <a:rect l="l" t="t" r="r" b="b"/>
              <a:pathLst>
                <a:path w="1551" h="1120" extrusionOk="0">
                  <a:moveTo>
                    <a:pt x="763" y="0"/>
                  </a:moveTo>
                  <a:cubicBezTo>
                    <a:pt x="168" y="0"/>
                    <a:pt x="1" y="961"/>
                    <a:pt x="657" y="1105"/>
                  </a:cubicBezTo>
                  <a:cubicBezTo>
                    <a:pt x="703" y="1115"/>
                    <a:pt x="747" y="1120"/>
                    <a:pt x="789" y="1120"/>
                  </a:cubicBezTo>
                  <a:cubicBezTo>
                    <a:pt x="1386" y="1120"/>
                    <a:pt x="1550" y="158"/>
                    <a:pt x="895" y="15"/>
                  </a:cubicBezTo>
                  <a:cubicBezTo>
                    <a:pt x="849" y="5"/>
                    <a:pt x="805" y="0"/>
                    <a:pt x="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59"/>
            <p:cNvSpPr/>
            <p:nvPr/>
          </p:nvSpPr>
          <p:spPr>
            <a:xfrm rot="2206756">
              <a:off x="3007898" y="1442481"/>
              <a:ext cx="18128" cy="13111"/>
            </a:xfrm>
            <a:custGeom>
              <a:avLst/>
              <a:gdLst/>
              <a:ahLst/>
              <a:cxnLst/>
              <a:rect l="l" t="t" r="r" b="b"/>
              <a:pathLst>
                <a:path w="1550" h="1121" extrusionOk="0">
                  <a:moveTo>
                    <a:pt x="762" y="1"/>
                  </a:moveTo>
                  <a:cubicBezTo>
                    <a:pt x="165" y="1"/>
                    <a:pt x="0" y="962"/>
                    <a:pt x="657" y="1106"/>
                  </a:cubicBezTo>
                  <a:cubicBezTo>
                    <a:pt x="703" y="1116"/>
                    <a:pt x="747" y="1120"/>
                    <a:pt x="789" y="1120"/>
                  </a:cubicBezTo>
                  <a:cubicBezTo>
                    <a:pt x="1383" y="1120"/>
                    <a:pt x="1550" y="160"/>
                    <a:pt x="894" y="16"/>
                  </a:cubicBezTo>
                  <a:cubicBezTo>
                    <a:pt x="848" y="5"/>
                    <a:pt x="804" y="1"/>
                    <a:pt x="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59"/>
            <p:cNvSpPr/>
            <p:nvPr/>
          </p:nvSpPr>
          <p:spPr>
            <a:xfrm rot="2206756">
              <a:off x="2757610" y="1484780"/>
              <a:ext cx="11812" cy="8503"/>
            </a:xfrm>
            <a:custGeom>
              <a:avLst/>
              <a:gdLst/>
              <a:ahLst/>
              <a:cxnLst/>
              <a:rect l="l" t="t" r="r" b="b"/>
              <a:pathLst>
                <a:path w="1010" h="727" extrusionOk="0">
                  <a:moveTo>
                    <a:pt x="496" y="1"/>
                  </a:moveTo>
                  <a:cubicBezTo>
                    <a:pt x="110" y="1"/>
                    <a:pt x="1" y="622"/>
                    <a:pt x="428" y="717"/>
                  </a:cubicBezTo>
                  <a:cubicBezTo>
                    <a:pt x="458" y="724"/>
                    <a:pt x="487" y="727"/>
                    <a:pt x="514" y="727"/>
                  </a:cubicBezTo>
                  <a:cubicBezTo>
                    <a:pt x="901" y="727"/>
                    <a:pt x="1009" y="103"/>
                    <a:pt x="582" y="11"/>
                  </a:cubicBezTo>
                  <a:cubicBezTo>
                    <a:pt x="552" y="4"/>
                    <a:pt x="523" y="1"/>
                    <a:pt x="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59"/>
            <p:cNvSpPr/>
            <p:nvPr/>
          </p:nvSpPr>
          <p:spPr>
            <a:xfrm rot="2206756">
              <a:off x="3028933" y="1456856"/>
              <a:ext cx="11789" cy="8526"/>
            </a:xfrm>
            <a:custGeom>
              <a:avLst/>
              <a:gdLst/>
              <a:ahLst/>
              <a:cxnLst/>
              <a:rect l="l" t="t" r="r" b="b"/>
              <a:pathLst>
                <a:path w="1008" h="729" extrusionOk="0">
                  <a:moveTo>
                    <a:pt x="495" y="1"/>
                  </a:moveTo>
                  <a:cubicBezTo>
                    <a:pt x="108" y="1"/>
                    <a:pt x="0" y="624"/>
                    <a:pt x="425" y="719"/>
                  </a:cubicBezTo>
                  <a:cubicBezTo>
                    <a:pt x="455" y="726"/>
                    <a:pt x="483" y="729"/>
                    <a:pt x="510" y="729"/>
                  </a:cubicBezTo>
                  <a:cubicBezTo>
                    <a:pt x="898" y="729"/>
                    <a:pt x="1007" y="105"/>
                    <a:pt x="579" y="10"/>
                  </a:cubicBezTo>
                  <a:cubicBezTo>
                    <a:pt x="550" y="4"/>
                    <a:pt x="521"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59"/>
            <p:cNvSpPr/>
            <p:nvPr/>
          </p:nvSpPr>
          <p:spPr>
            <a:xfrm rot="2206756">
              <a:off x="2770536" y="1504529"/>
              <a:ext cx="7731" cy="5555"/>
            </a:xfrm>
            <a:custGeom>
              <a:avLst/>
              <a:gdLst/>
              <a:ahLst/>
              <a:cxnLst/>
              <a:rect l="l" t="t" r="r" b="b"/>
              <a:pathLst>
                <a:path w="661" h="475" extrusionOk="0">
                  <a:moveTo>
                    <a:pt x="326" y="0"/>
                  </a:moveTo>
                  <a:cubicBezTo>
                    <a:pt x="71" y="0"/>
                    <a:pt x="1" y="409"/>
                    <a:pt x="282" y="468"/>
                  </a:cubicBezTo>
                  <a:cubicBezTo>
                    <a:pt x="302" y="472"/>
                    <a:pt x="321" y="474"/>
                    <a:pt x="339" y="474"/>
                  </a:cubicBezTo>
                  <a:cubicBezTo>
                    <a:pt x="591" y="474"/>
                    <a:pt x="661" y="68"/>
                    <a:pt x="384" y="7"/>
                  </a:cubicBezTo>
                  <a:cubicBezTo>
                    <a:pt x="364" y="2"/>
                    <a:pt x="345" y="0"/>
                    <a:pt x="3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59"/>
            <p:cNvSpPr/>
            <p:nvPr/>
          </p:nvSpPr>
          <p:spPr>
            <a:xfrm rot="2206601">
              <a:off x="2811472" y="1287989"/>
              <a:ext cx="200646" cy="164061"/>
            </a:xfrm>
            <a:custGeom>
              <a:avLst/>
              <a:gdLst/>
              <a:ahLst/>
              <a:cxnLst/>
              <a:rect l="l" t="t" r="r" b="b"/>
              <a:pathLst>
                <a:path w="10881" h="8897" extrusionOk="0">
                  <a:moveTo>
                    <a:pt x="4933" y="1"/>
                  </a:moveTo>
                  <a:cubicBezTo>
                    <a:pt x="4384" y="1"/>
                    <a:pt x="3838" y="102"/>
                    <a:pt x="3316" y="337"/>
                  </a:cubicBezTo>
                  <a:cubicBezTo>
                    <a:pt x="1" y="1830"/>
                    <a:pt x="3103" y="8470"/>
                    <a:pt x="3578" y="8806"/>
                  </a:cubicBezTo>
                  <a:cubicBezTo>
                    <a:pt x="3665" y="8867"/>
                    <a:pt x="3790" y="8897"/>
                    <a:pt x="3944" y="8897"/>
                  </a:cubicBezTo>
                  <a:cubicBezTo>
                    <a:pt x="5447" y="8897"/>
                    <a:pt x="9793" y="6147"/>
                    <a:pt x="10603" y="3740"/>
                  </a:cubicBezTo>
                  <a:cubicBezTo>
                    <a:pt x="10880" y="2910"/>
                    <a:pt x="7872" y="1"/>
                    <a:pt x="4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59"/>
            <p:cNvSpPr/>
            <p:nvPr/>
          </p:nvSpPr>
          <p:spPr>
            <a:xfrm rot="2206601">
              <a:off x="2842841" y="1398058"/>
              <a:ext cx="28600" cy="20616"/>
            </a:xfrm>
            <a:custGeom>
              <a:avLst/>
              <a:gdLst/>
              <a:ahLst/>
              <a:cxnLst/>
              <a:rect l="l" t="t" r="r" b="b"/>
              <a:pathLst>
                <a:path w="1551" h="1118" extrusionOk="0">
                  <a:moveTo>
                    <a:pt x="762" y="1"/>
                  </a:moveTo>
                  <a:cubicBezTo>
                    <a:pt x="165" y="1"/>
                    <a:pt x="1" y="958"/>
                    <a:pt x="657" y="1103"/>
                  </a:cubicBezTo>
                  <a:cubicBezTo>
                    <a:pt x="703" y="1113"/>
                    <a:pt x="747" y="1117"/>
                    <a:pt x="789" y="1117"/>
                  </a:cubicBezTo>
                  <a:cubicBezTo>
                    <a:pt x="1383" y="1117"/>
                    <a:pt x="1550" y="159"/>
                    <a:pt x="894" y="16"/>
                  </a:cubicBezTo>
                  <a:cubicBezTo>
                    <a:pt x="848" y="6"/>
                    <a:pt x="804"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59"/>
            <p:cNvSpPr/>
            <p:nvPr/>
          </p:nvSpPr>
          <p:spPr>
            <a:xfrm rot="2206601">
              <a:off x="2940501" y="1403415"/>
              <a:ext cx="28600" cy="20598"/>
            </a:xfrm>
            <a:custGeom>
              <a:avLst/>
              <a:gdLst/>
              <a:ahLst/>
              <a:cxnLst/>
              <a:rect l="l" t="t" r="r" b="b"/>
              <a:pathLst>
                <a:path w="1551" h="1117" extrusionOk="0">
                  <a:moveTo>
                    <a:pt x="762" y="1"/>
                  </a:moveTo>
                  <a:cubicBezTo>
                    <a:pt x="168" y="1"/>
                    <a:pt x="1" y="958"/>
                    <a:pt x="656" y="1102"/>
                  </a:cubicBezTo>
                  <a:cubicBezTo>
                    <a:pt x="703" y="1112"/>
                    <a:pt x="747" y="1117"/>
                    <a:pt x="789" y="1117"/>
                  </a:cubicBezTo>
                  <a:cubicBezTo>
                    <a:pt x="1386" y="1117"/>
                    <a:pt x="1550" y="159"/>
                    <a:pt x="895" y="16"/>
                  </a:cubicBezTo>
                  <a:cubicBezTo>
                    <a:pt x="848" y="6"/>
                    <a:pt x="804"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59"/>
            <p:cNvSpPr/>
            <p:nvPr/>
          </p:nvSpPr>
          <p:spPr>
            <a:xfrm rot="2206601">
              <a:off x="2872834" y="1384624"/>
              <a:ext cx="18588" cy="13424"/>
            </a:xfrm>
            <a:custGeom>
              <a:avLst/>
              <a:gdLst/>
              <a:ahLst/>
              <a:cxnLst/>
              <a:rect l="l" t="t" r="r" b="b"/>
              <a:pathLst>
                <a:path w="1008" h="728" extrusionOk="0">
                  <a:moveTo>
                    <a:pt x="498" y="0"/>
                  </a:moveTo>
                  <a:cubicBezTo>
                    <a:pt x="111" y="0"/>
                    <a:pt x="1" y="624"/>
                    <a:pt x="426" y="719"/>
                  </a:cubicBezTo>
                  <a:cubicBezTo>
                    <a:pt x="455" y="725"/>
                    <a:pt x="483" y="728"/>
                    <a:pt x="510" y="728"/>
                  </a:cubicBezTo>
                  <a:cubicBezTo>
                    <a:pt x="901" y="728"/>
                    <a:pt x="1008" y="104"/>
                    <a:pt x="583" y="9"/>
                  </a:cubicBezTo>
                  <a:cubicBezTo>
                    <a:pt x="553" y="3"/>
                    <a:pt x="525"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59"/>
            <p:cNvSpPr/>
            <p:nvPr/>
          </p:nvSpPr>
          <p:spPr>
            <a:xfrm rot="2206601">
              <a:off x="2915562" y="1413611"/>
              <a:ext cx="18532" cy="13387"/>
            </a:xfrm>
            <a:custGeom>
              <a:avLst/>
              <a:gdLst/>
              <a:ahLst/>
              <a:cxnLst/>
              <a:rect l="l" t="t" r="r" b="b"/>
              <a:pathLst>
                <a:path w="1005" h="726" extrusionOk="0">
                  <a:moveTo>
                    <a:pt x="494" y="1"/>
                  </a:moveTo>
                  <a:cubicBezTo>
                    <a:pt x="108" y="1"/>
                    <a:pt x="0" y="622"/>
                    <a:pt x="423" y="716"/>
                  </a:cubicBezTo>
                  <a:cubicBezTo>
                    <a:pt x="454" y="723"/>
                    <a:pt x="483" y="726"/>
                    <a:pt x="511" y="726"/>
                  </a:cubicBezTo>
                  <a:cubicBezTo>
                    <a:pt x="899" y="726"/>
                    <a:pt x="1005" y="101"/>
                    <a:pt x="581" y="11"/>
                  </a:cubicBezTo>
                  <a:cubicBezTo>
                    <a:pt x="551" y="4"/>
                    <a:pt x="522" y="1"/>
                    <a:pt x="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59"/>
            <p:cNvSpPr/>
            <p:nvPr/>
          </p:nvSpPr>
          <p:spPr>
            <a:xfrm rot="2206601">
              <a:off x="2983441" y="1405472"/>
              <a:ext cx="12097" cy="8759"/>
            </a:xfrm>
            <a:custGeom>
              <a:avLst/>
              <a:gdLst/>
              <a:ahLst/>
              <a:cxnLst/>
              <a:rect l="l" t="t" r="r" b="b"/>
              <a:pathLst>
                <a:path w="656" h="475" extrusionOk="0">
                  <a:moveTo>
                    <a:pt x="322" y="1"/>
                  </a:moveTo>
                  <a:cubicBezTo>
                    <a:pt x="70" y="1"/>
                    <a:pt x="0" y="409"/>
                    <a:pt x="277" y="468"/>
                  </a:cubicBezTo>
                  <a:cubicBezTo>
                    <a:pt x="297" y="473"/>
                    <a:pt x="316" y="475"/>
                    <a:pt x="334" y="475"/>
                  </a:cubicBezTo>
                  <a:cubicBezTo>
                    <a:pt x="587" y="475"/>
                    <a:pt x="656" y="69"/>
                    <a:pt x="379" y="7"/>
                  </a:cubicBezTo>
                  <a:cubicBezTo>
                    <a:pt x="359" y="3"/>
                    <a:pt x="340"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59"/>
            <p:cNvSpPr/>
            <p:nvPr/>
          </p:nvSpPr>
          <p:spPr>
            <a:xfrm rot="2206601">
              <a:off x="2854439" y="1372156"/>
              <a:ext cx="12207" cy="8833"/>
            </a:xfrm>
            <a:custGeom>
              <a:avLst/>
              <a:gdLst/>
              <a:ahLst/>
              <a:cxnLst/>
              <a:rect l="l" t="t" r="r" b="b"/>
              <a:pathLst>
                <a:path w="662" h="479" extrusionOk="0">
                  <a:moveTo>
                    <a:pt x="326" y="1"/>
                  </a:moveTo>
                  <a:cubicBezTo>
                    <a:pt x="72" y="1"/>
                    <a:pt x="1" y="409"/>
                    <a:pt x="280" y="472"/>
                  </a:cubicBezTo>
                  <a:cubicBezTo>
                    <a:pt x="299" y="476"/>
                    <a:pt x="318" y="478"/>
                    <a:pt x="336" y="478"/>
                  </a:cubicBezTo>
                  <a:cubicBezTo>
                    <a:pt x="589" y="478"/>
                    <a:pt x="661" y="69"/>
                    <a:pt x="380" y="7"/>
                  </a:cubicBezTo>
                  <a:cubicBezTo>
                    <a:pt x="361" y="3"/>
                    <a:pt x="34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59"/>
            <p:cNvSpPr/>
            <p:nvPr/>
          </p:nvSpPr>
          <p:spPr>
            <a:xfrm rot="2206601">
              <a:off x="2962524" y="1389968"/>
              <a:ext cx="18588" cy="13443"/>
            </a:xfrm>
            <a:custGeom>
              <a:avLst/>
              <a:gdLst/>
              <a:ahLst/>
              <a:cxnLst/>
              <a:rect l="l" t="t" r="r" b="b"/>
              <a:pathLst>
                <a:path w="1008" h="729" extrusionOk="0">
                  <a:moveTo>
                    <a:pt x="499" y="0"/>
                  </a:moveTo>
                  <a:cubicBezTo>
                    <a:pt x="111" y="0"/>
                    <a:pt x="1" y="624"/>
                    <a:pt x="426" y="719"/>
                  </a:cubicBezTo>
                  <a:cubicBezTo>
                    <a:pt x="455" y="725"/>
                    <a:pt x="483" y="728"/>
                    <a:pt x="510" y="728"/>
                  </a:cubicBezTo>
                  <a:cubicBezTo>
                    <a:pt x="901" y="728"/>
                    <a:pt x="1008" y="105"/>
                    <a:pt x="583" y="10"/>
                  </a:cubicBezTo>
                  <a:cubicBezTo>
                    <a:pt x="554" y="3"/>
                    <a:pt x="526"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59"/>
            <p:cNvSpPr/>
            <p:nvPr/>
          </p:nvSpPr>
          <p:spPr>
            <a:xfrm rot="2206601">
              <a:off x="2800634" y="1606438"/>
              <a:ext cx="28600" cy="20671"/>
            </a:xfrm>
            <a:custGeom>
              <a:avLst/>
              <a:gdLst/>
              <a:ahLst/>
              <a:cxnLst/>
              <a:rect l="l" t="t" r="r" b="b"/>
              <a:pathLst>
                <a:path w="1551" h="1121" extrusionOk="0">
                  <a:moveTo>
                    <a:pt x="763" y="1"/>
                  </a:moveTo>
                  <a:cubicBezTo>
                    <a:pt x="168" y="1"/>
                    <a:pt x="0" y="962"/>
                    <a:pt x="657" y="1105"/>
                  </a:cubicBezTo>
                  <a:cubicBezTo>
                    <a:pt x="703" y="1115"/>
                    <a:pt x="747" y="1120"/>
                    <a:pt x="789" y="1120"/>
                  </a:cubicBezTo>
                  <a:cubicBezTo>
                    <a:pt x="1386" y="1120"/>
                    <a:pt x="1551" y="159"/>
                    <a:pt x="894" y="15"/>
                  </a:cubicBezTo>
                  <a:cubicBezTo>
                    <a:pt x="848" y="5"/>
                    <a:pt x="805"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59"/>
            <p:cNvSpPr/>
            <p:nvPr/>
          </p:nvSpPr>
          <p:spPr>
            <a:xfrm rot="2206601">
              <a:off x="3013976" y="1465323"/>
              <a:ext cx="12170" cy="8759"/>
            </a:xfrm>
            <a:custGeom>
              <a:avLst/>
              <a:gdLst/>
              <a:ahLst/>
              <a:cxnLst/>
              <a:rect l="l" t="t" r="r" b="b"/>
              <a:pathLst>
                <a:path w="660" h="475" extrusionOk="0">
                  <a:moveTo>
                    <a:pt x="323" y="1"/>
                  </a:moveTo>
                  <a:cubicBezTo>
                    <a:pt x="71" y="1"/>
                    <a:pt x="1" y="407"/>
                    <a:pt x="278" y="469"/>
                  </a:cubicBezTo>
                  <a:cubicBezTo>
                    <a:pt x="298" y="473"/>
                    <a:pt x="316" y="475"/>
                    <a:pt x="334" y="475"/>
                  </a:cubicBezTo>
                  <a:cubicBezTo>
                    <a:pt x="587" y="475"/>
                    <a:pt x="660" y="66"/>
                    <a:pt x="379" y="7"/>
                  </a:cubicBezTo>
                  <a:cubicBezTo>
                    <a:pt x="360" y="3"/>
                    <a:pt x="341" y="1"/>
                    <a:pt x="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59"/>
            <p:cNvSpPr/>
            <p:nvPr/>
          </p:nvSpPr>
          <p:spPr>
            <a:xfrm rot="2206601">
              <a:off x="2851964" y="1540711"/>
              <a:ext cx="12189" cy="8759"/>
            </a:xfrm>
            <a:custGeom>
              <a:avLst/>
              <a:gdLst/>
              <a:ahLst/>
              <a:cxnLst/>
              <a:rect l="l" t="t" r="r" b="b"/>
              <a:pathLst>
                <a:path w="661" h="475" extrusionOk="0">
                  <a:moveTo>
                    <a:pt x="325" y="1"/>
                  </a:moveTo>
                  <a:cubicBezTo>
                    <a:pt x="73" y="1"/>
                    <a:pt x="1" y="410"/>
                    <a:pt x="282" y="468"/>
                  </a:cubicBezTo>
                  <a:cubicBezTo>
                    <a:pt x="302" y="473"/>
                    <a:pt x="321" y="475"/>
                    <a:pt x="339" y="475"/>
                  </a:cubicBezTo>
                  <a:cubicBezTo>
                    <a:pt x="590" y="475"/>
                    <a:pt x="660" y="69"/>
                    <a:pt x="382" y="7"/>
                  </a:cubicBezTo>
                  <a:cubicBezTo>
                    <a:pt x="363" y="3"/>
                    <a:pt x="344" y="1"/>
                    <a:pt x="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744"/>
        <p:cNvGrpSpPr/>
        <p:nvPr/>
      </p:nvGrpSpPr>
      <p:grpSpPr>
        <a:xfrm>
          <a:off x="0" y="0"/>
          <a:ext cx="0" cy="0"/>
          <a:chOff x="0" y="0"/>
          <a:chExt cx="0" cy="0"/>
        </a:xfrm>
      </p:grpSpPr>
      <p:sp>
        <p:nvSpPr>
          <p:cNvPr id="4745" name="Google Shape;4745;p60"/>
          <p:cNvSpPr txBox="1">
            <a:spLocks noGrp="1"/>
          </p:cNvSpPr>
          <p:nvPr>
            <p:ph type="title"/>
          </p:nvPr>
        </p:nvSpPr>
        <p:spPr>
          <a:xfrm>
            <a:off x="2912675" y="822175"/>
            <a:ext cx="5511300" cy="1381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THANKS!</a:t>
            </a:r>
            <a:endParaRPr/>
          </a:p>
        </p:txBody>
      </p:sp>
      <p:sp>
        <p:nvSpPr>
          <p:cNvPr id="4748" name="Google Shape;4748;p60"/>
          <p:cNvSpPr/>
          <p:nvPr/>
        </p:nvSpPr>
        <p:spPr>
          <a:xfrm>
            <a:off x="6654672" y="2161049"/>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grpSp>
        <p:nvGrpSpPr>
          <p:cNvPr id="4749" name="Google Shape;4749;p60"/>
          <p:cNvGrpSpPr/>
          <p:nvPr/>
        </p:nvGrpSpPr>
        <p:grpSpPr>
          <a:xfrm>
            <a:off x="7104143" y="2161049"/>
            <a:ext cx="346056" cy="345674"/>
            <a:chOff x="3303268" y="3817349"/>
            <a:chExt cx="346056" cy="345674"/>
          </a:xfrm>
        </p:grpSpPr>
        <p:sp>
          <p:nvSpPr>
            <p:cNvPr id="4750" name="Google Shape;4750;p60"/>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4751" name="Google Shape;4751;p60"/>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4752" name="Google Shape;4752;p60"/>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4753" name="Google Shape;4753;p60"/>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grpSp>
      <p:grpSp>
        <p:nvGrpSpPr>
          <p:cNvPr id="4754" name="Google Shape;4754;p60"/>
          <p:cNvGrpSpPr/>
          <p:nvPr/>
        </p:nvGrpSpPr>
        <p:grpSpPr>
          <a:xfrm>
            <a:off x="7553233" y="2161049"/>
            <a:ext cx="346056" cy="345674"/>
            <a:chOff x="3752358" y="3817349"/>
            <a:chExt cx="346056" cy="345674"/>
          </a:xfrm>
        </p:grpSpPr>
        <p:sp>
          <p:nvSpPr>
            <p:cNvPr id="4755" name="Google Shape;4755;p60"/>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4756" name="Google Shape;4756;p60"/>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4757" name="Google Shape;4757;p60"/>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4758" name="Google Shape;4758;p60"/>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grpSp>
      <p:grpSp>
        <p:nvGrpSpPr>
          <p:cNvPr id="4759" name="Google Shape;4759;p60"/>
          <p:cNvGrpSpPr/>
          <p:nvPr/>
        </p:nvGrpSpPr>
        <p:grpSpPr>
          <a:xfrm>
            <a:off x="8002322" y="2161049"/>
            <a:ext cx="346024" cy="345674"/>
            <a:chOff x="4201447" y="3817349"/>
            <a:chExt cx="346024" cy="345674"/>
          </a:xfrm>
        </p:grpSpPr>
        <p:sp>
          <p:nvSpPr>
            <p:cNvPr id="4760" name="Google Shape;4760;p60"/>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4761" name="Google Shape;4761;p60"/>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grpSp>
      <p:grpSp>
        <p:nvGrpSpPr>
          <p:cNvPr id="4762" name="Google Shape;4762;p60"/>
          <p:cNvGrpSpPr/>
          <p:nvPr/>
        </p:nvGrpSpPr>
        <p:grpSpPr>
          <a:xfrm rot="4800836">
            <a:off x="1632157" y="865143"/>
            <a:ext cx="3056436" cy="3711021"/>
            <a:chOff x="525237" y="1310294"/>
            <a:chExt cx="3056591" cy="3711209"/>
          </a:xfrm>
        </p:grpSpPr>
        <p:sp>
          <p:nvSpPr>
            <p:cNvPr id="4763" name="Google Shape;4763;p60"/>
            <p:cNvSpPr/>
            <p:nvPr/>
          </p:nvSpPr>
          <p:spPr>
            <a:xfrm>
              <a:off x="1410050" y="2962458"/>
              <a:ext cx="1206850" cy="1741509"/>
            </a:xfrm>
            <a:custGeom>
              <a:avLst/>
              <a:gdLst/>
              <a:ahLst/>
              <a:cxnLst/>
              <a:rect l="l" t="t" r="r" b="b"/>
              <a:pathLst>
                <a:path w="36741" h="53018" extrusionOk="0">
                  <a:moveTo>
                    <a:pt x="527" y="1"/>
                  </a:moveTo>
                  <a:lnTo>
                    <a:pt x="493" y="1"/>
                  </a:lnTo>
                  <a:cubicBezTo>
                    <a:pt x="247" y="1"/>
                    <a:pt x="1" y="247"/>
                    <a:pt x="35" y="493"/>
                  </a:cubicBezTo>
                  <a:cubicBezTo>
                    <a:pt x="35" y="595"/>
                    <a:pt x="357" y="10297"/>
                    <a:pt x="4919" y="21518"/>
                  </a:cubicBezTo>
                  <a:cubicBezTo>
                    <a:pt x="9133" y="31924"/>
                    <a:pt x="17942" y="45796"/>
                    <a:pt x="35993" y="52983"/>
                  </a:cubicBezTo>
                  <a:cubicBezTo>
                    <a:pt x="36070" y="53017"/>
                    <a:pt x="36104" y="53017"/>
                    <a:pt x="36172" y="53017"/>
                  </a:cubicBezTo>
                  <a:cubicBezTo>
                    <a:pt x="36350" y="53017"/>
                    <a:pt x="36563" y="52915"/>
                    <a:pt x="36631" y="52703"/>
                  </a:cubicBezTo>
                  <a:cubicBezTo>
                    <a:pt x="36741" y="52456"/>
                    <a:pt x="36597" y="52168"/>
                    <a:pt x="36350" y="52100"/>
                  </a:cubicBezTo>
                  <a:cubicBezTo>
                    <a:pt x="18655" y="45023"/>
                    <a:pt x="9982" y="31389"/>
                    <a:pt x="5837" y="21195"/>
                  </a:cubicBezTo>
                  <a:cubicBezTo>
                    <a:pt x="1309" y="10118"/>
                    <a:pt x="995" y="561"/>
                    <a:pt x="995" y="459"/>
                  </a:cubicBezTo>
                  <a:cubicBezTo>
                    <a:pt x="995" y="213"/>
                    <a:pt x="782" y="1"/>
                    <a:pt x="5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60"/>
            <p:cNvSpPr/>
            <p:nvPr/>
          </p:nvSpPr>
          <p:spPr>
            <a:xfrm>
              <a:off x="1887751" y="4152818"/>
              <a:ext cx="1363960" cy="469949"/>
            </a:xfrm>
            <a:custGeom>
              <a:avLst/>
              <a:gdLst/>
              <a:ahLst/>
              <a:cxnLst/>
              <a:rect l="l" t="t" r="r" b="b"/>
              <a:pathLst>
                <a:path w="41524" h="14307" extrusionOk="0">
                  <a:moveTo>
                    <a:pt x="5599" y="1"/>
                  </a:moveTo>
                  <a:cubicBezTo>
                    <a:pt x="2167" y="1"/>
                    <a:pt x="502" y="816"/>
                    <a:pt x="358" y="884"/>
                  </a:cubicBezTo>
                  <a:cubicBezTo>
                    <a:pt x="111" y="1029"/>
                    <a:pt x="1" y="1309"/>
                    <a:pt x="145" y="1564"/>
                  </a:cubicBezTo>
                  <a:cubicBezTo>
                    <a:pt x="213" y="1734"/>
                    <a:pt x="392" y="1810"/>
                    <a:pt x="570" y="1810"/>
                  </a:cubicBezTo>
                  <a:cubicBezTo>
                    <a:pt x="638" y="1810"/>
                    <a:pt x="748" y="1810"/>
                    <a:pt x="816" y="1776"/>
                  </a:cubicBezTo>
                  <a:cubicBezTo>
                    <a:pt x="816" y="1734"/>
                    <a:pt x="2379" y="995"/>
                    <a:pt x="5599" y="995"/>
                  </a:cubicBezTo>
                  <a:cubicBezTo>
                    <a:pt x="8963" y="995"/>
                    <a:pt x="14162" y="1810"/>
                    <a:pt x="21416" y="5132"/>
                  </a:cubicBezTo>
                  <a:cubicBezTo>
                    <a:pt x="35892" y="11792"/>
                    <a:pt x="40674" y="14196"/>
                    <a:pt x="40742" y="14230"/>
                  </a:cubicBezTo>
                  <a:cubicBezTo>
                    <a:pt x="40819" y="14264"/>
                    <a:pt x="40887" y="14306"/>
                    <a:pt x="40955" y="14306"/>
                  </a:cubicBezTo>
                  <a:cubicBezTo>
                    <a:pt x="41133" y="14306"/>
                    <a:pt x="41311" y="14196"/>
                    <a:pt x="41379" y="14017"/>
                  </a:cubicBezTo>
                  <a:cubicBezTo>
                    <a:pt x="41524" y="13771"/>
                    <a:pt x="41413" y="13491"/>
                    <a:pt x="41167" y="13380"/>
                  </a:cubicBezTo>
                  <a:cubicBezTo>
                    <a:pt x="41133" y="13346"/>
                    <a:pt x="36316" y="10908"/>
                    <a:pt x="21841" y="4248"/>
                  </a:cubicBezTo>
                  <a:cubicBezTo>
                    <a:pt x="14442" y="850"/>
                    <a:pt x="9099" y="1"/>
                    <a:pt x="5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60"/>
            <p:cNvSpPr/>
            <p:nvPr/>
          </p:nvSpPr>
          <p:spPr>
            <a:xfrm>
              <a:off x="1442700" y="1820646"/>
              <a:ext cx="193964" cy="581269"/>
            </a:xfrm>
            <a:custGeom>
              <a:avLst/>
              <a:gdLst/>
              <a:ahLst/>
              <a:cxnLst/>
              <a:rect l="l" t="t" r="r" b="b"/>
              <a:pathLst>
                <a:path w="5905" h="17696" extrusionOk="0">
                  <a:moveTo>
                    <a:pt x="5556" y="1"/>
                  </a:moveTo>
                  <a:cubicBezTo>
                    <a:pt x="5446" y="1"/>
                    <a:pt x="5344" y="69"/>
                    <a:pt x="5267" y="179"/>
                  </a:cubicBezTo>
                  <a:cubicBezTo>
                    <a:pt x="5233" y="247"/>
                    <a:pt x="884" y="7400"/>
                    <a:pt x="1" y="17347"/>
                  </a:cubicBezTo>
                  <a:cubicBezTo>
                    <a:pt x="1" y="17517"/>
                    <a:pt x="136" y="17662"/>
                    <a:pt x="315" y="17662"/>
                  </a:cubicBezTo>
                  <a:lnTo>
                    <a:pt x="315" y="17696"/>
                  </a:lnTo>
                  <a:cubicBezTo>
                    <a:pt x="493" y="17696"/>
                    <a:pt x="638" y="17560"/>
                    <a:pt x="672" y="17381"/>
                  </a:cubicBezTo>
                  <a:cubicBezTo>
                    <a:pt x="1521" y="7612"/>
                    <a:pt x="5769" y="570"/>
                    <a:pt x="5837" y="494"/>
                  </a:cubicBezTo>
                  <a:cubicBezTo>
                    <a:pt x="5905" y="358"/>
                    <a:pt x="5871" y="145"/>
                    <a:pt x="5692" y="69"/>
                  </a:cubicBezTo>
                  <a:cubicBezTo>
                    <a:pt x="5658" y="35"/>
                    <a:pt x="5590"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60"/>
            <p:cNvSpPr/>
            <p:nvPr/>
          </p:nvSpPr>
          <p:spPr>
            <a:xfrm>
              <a:off x="1552937" y="1820646"/>
              <a:ext cx="301376" cy="141803"/>
            </a:xfrm>
            <a:custGeom>
              <a:avLst/>
              <a:gdLst/>
              <a:ahLst/>
              <a:cxnLst/>
              <a:rect l="l" t="t" r="r" b="b"/>
              <a:pathLst>
                <a:path w="9175" h="4317" extrusionOk="0">
                  <a:moveTo>
                    <a:pt x="8818" y="1"/>
                  </a:moveTo>
                  <a:lnTo>
                    <a:pt x="8750" y="1"/>
                  </a:lnTo>
                  <a:cubicBezTo>
                    <a:pt x="1954" y="1097"/>
                    <a:pt x="178" y="3679"/>
                    <a:pt x="110" y="3790"/>
                  </a:cubicBezTo>
                  <a:cubicBezTo>
                    <a:pt x="0" y="3968"/>
                    <a:pt x="43" y="4138"/>
                    <a:pt x="178" y="4248"/>
                  </a:cubicBezTo>
                  <a:cubicBezTo>
                    <a:pt x="255" y="4282"/>
                    <a:pt x="323" y="4316"/>
                    <a:pt x="357" y="4316"/>
                  </a:cubicBezTo>
                  <a:cubicBezTo>
                    <a:pt x="467" y="4316"/>
                    <a:pt x="569" y="4248"/>
                    <a:pt x="637" y="4180"/>
                  </a:cubicBezTo>
                  <a:cubicBezTo>
                    <a:pt x="680" y="4138"/>
                    <a:pt x="2336" y="1700"/>
                    <a:pt x="8852" y="638"/>
                  </a:cubicBezTo>
                  <a:cubicBezTo>
                    <a:pt x="9030" y="638"/>
                    <a:pt x="9174" y="460"/>
                    <a:pt x="9132" y="281"/>
                  </a:cubicBezTo>
                  <a:cubicBezTo>
                    <a:pt x="9098" y="103"/>
                    <a:pt x="8962" y="1"/>
                    <a:pt x="8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60"/>
            <p:cNvSpPr/>
            <p:nvPr/>
          </p:nvSpPr>
          <p:spPr>
            <a:xfrm>
              <a:off x="1319358" y="1421910"/>
              <a:ext cx="193143" cy="728886"/>
            </a:xfrm>
            <a:custGeom>
              <a:avLst/>
              <a:gdLst/>
              <a:ahLst/>
              <a:cxnLst/>
              <a:rect l="l" t="t" r="r" b="b"/>
              <a:pathLst>
                <a:path w="5880" h="22190" extrusionOk="0">
                  <a:moveTo>
                    <a:pt x="2617" y="1"/>
                  </a:moveTo>
                  <a:cubicBezTo>
                    <a:pt x="2583" y="1"/>
                    <a:pt x="2515" y="35"/>
                    <a:pt x="2439" y="35"/>
                  </a:cubicBezTo>
                  <a:cubicBezTo>
                    <a:pt x="2337" y="35"/>
                    <a:pt x="2227" y="69"/>
                    <a:pt x="2125" y="103"/>
                  </a:cubicBezTo>
                  <a:cubicBezTo>
                    <a:pt x="1063" y="527"/>
                    <a:pt x="69" y="2303"/>
                    <a:pt x="1" y="5378"/>
                  </a:cubicBezTo>
                  <a:lnTo>
                    <a:pt x="1" y="5735"/>
                  </a:lnTo>
                  <a:cubicBezTo>
                    <a:pt x="1" y="5837"/>
                    <a:pt x="1" y="5947"/>
                    <a:pt x="35" y="6083"/>
                  </a:cubicBezTo>
                  <a:cubicBezTo>
                    <a:pt x="35" y="7077"/>
                    <a:pt x="213" y="8173"/>
                    <a:pt x="426" y="9269"/>
                  </a:cubicBezTo>
                  <a:cubicBezTo>
                    <a:pt x="460" y="9413"/>
                    <a:pt x="494" y="9557"/>
                    <a:pt x="528" y="9693"/>
                  </a:cubicBezTo>
                  <a:lnTo>
                    <a:pt x="528" y="9693"/>
                  </a:lnTo>
                  <a:cubicBezTo>
                    <a:pt x="850" y="11256"/>
                    <a:pt x="1377" y="12845"/>
                    <a:pt x="1912" y="14366"/>
                  </a:cubicBezTo>
                  <a:cubicBezTo>
                    <a:pt x="1980" y="14510"/>
                    <a:pt x="2014" y="14688"/>
                    <a:pt x="2091" y="14833"/>
                  </a:cubicBezTo>
                  <a:cubicBezTo>
                    <a:pt x="3254" y="17942"/>
                    <a:pt x="4605" y="20669"/>
                    <a:pt x="5132" y="21731"/>
                  </a:cubicBezTo>
                  <a:cubicBezTo>
                    <a:pt x="5276" y="22053"/>
                    <a:pt x="5378" y="22189"/>
                    <a:pt x="5378" y="22189"/>
                  </a:cubicBezTo>
                  <a:cubicBezTo>
                    <a:pt x="5412" y="22053"/>
                    <a:pt x="5455" y="21875"/>
                    <a:pt x="5455" y="21731"/>
                  </a:cubicBezTo>
                  <a:lnTo>
                    <a:pt x="5455" y="21731"/>
                  </a:lnTo>
                  <a:cubicBezTo>
                    <a:pt x="5803" y="19573"/>
                    <a:pt x="5879" y="16277"/>
                    <a:pt x="5735" y="12989"/>
                  </a:cubicBezTo>
                  <a:lnTo>
                    <a:pt x="5735" y="12386"/>
                  </a:lnTo>
                  <a:cubicBezTo>
                    <a:pt x="5667" y="10900"/>
                    <a:pt x="5556" y="9413"/>
                    <a:pt x="5412" y="8037"/>
                  </a:cubicBezTo>
                  <a:cubicBezTo>
                    <a:pt x="5412" y="7858"/>
                    <a:pt x="5378" y="7680"/>
                    <a:pt x="5378" y="7502"/>
                  </a:cubicBezTo>
                  <a:lnTo>
                    <a:pt x="5378" y="7502"/>
                  </a:lnTo>
                  <a:cubicBezTo>
                    <a:pt x="5276" y="6474"/>
                    <a:pt x="5132" y="5522"/>
                    <a:pt x="5030" y="4673"/>
                  </a:cubicBezTo>
                  <a:cubicBezTo>
                    <a:pt x="4987" y="4528"/>
                    <a:pt x="4987" y="4384"/>
                    <a:pt x="4953" y="4282"/>
                  </a:cubicBezTo>
                  <a:cubicBezTo>
                    <a:pt x="4817" y="3399"/>
                    <a:pt x="4673" y="2685"/>
                    <a:pt x="4529" y="2124"/>
                  </a:cubicBezTo>
                  <a:cubicBezTo>
                    <a:pt x="4138" y="706"/>
                    <a:pt x="3399" y="1"/>
                    <a:pt x="2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60"/>
            <p:cNvSpPr/>
            <p:nvPr/>
          </p:nvSpPr>
          <p:spPr>
            <a:xfrm>
              <a:off x="1389126" y="1423027"/>
              <a:ext cx="109415" cy="727769"/>
            </a:xfrm>
            <a:custGeom>
              <a:avLst/>
              <a:gdLst/>
              <a:ahLst/>
              <a:cxnLst/>
              <a:rect l="l" t="t" r="r" b="b"/>
              <a:pathLst>
                <a:path w="3331" h="22156" extrusionOk="0">
                  <a:moveTo>
                    <a:pt x="315" y="1"/>
                  </a:moveTo>
                  <a:cubicBezTo>
                    <a:pt x="213" y="1"/>
                    <a:pt x="103" y="35"/>
                    <a:pt x="1" y="69"/>
                  </a:cubicBezTo>
                  <a:cubicBezTo>
                    <a:pt x="145" y="1029"/>
                    <a:pt x="425" y="3399"/>
                    <a:pt x="782" y="6338"/>
                  </a:cubicBezTo>
                  <a:lnTo>
                    <a:pt x="782" y="6372"/>
                  </a:lnTo>
                  <a:lnTo>
                    <a:pt x="782" y="6372"/>
                  </a:lnTo>
                  <a:lnTo>
                    <a:pt x="782" y="6406"/>
                  </a:lnTo>
                  <a:cubicBezTo>
                    <a:pt x="816" y="6474"/>
                    <a:pt x="816" y="6550"/>
                    <a:pt x="816" y="6618"/>
                  </a:cubicBezTo>
                  <a:cubicBezTo>
                    <a:pt x="850" y="6729"/>
                    <a:pt x="850" y="6865"/>
                    <a:pt x="884" y="7009"/>
                  </a:cubicBezTo>
                  <a:cubicBezTo>
                    <a:pt x="994" y="8071"/>
                    <a:pt x="1164" y="9201"/>
                    <a:pt x="1309" y="10373"/>
                  </a:cubicBezTo>
                  <a:lnTo>
                    <a:pt x="1309" y="10407"/>
                  </a:lnTo>
                  <a:cubicBezTo>
                    <a:pt x="1343" y="10551"/>
                    <a:pt x="1343" y="10653"/>
                    <a:pt x="1377" y="10798"/>
                  </a:cubicBezTo>
                  <a:cubicBezTo>
                    <a:pt x="1377" y="10900"/>
                    <a:pt x="1419" y="11044"/>
                    <a:pt x="1419" y="11188"/>
                  </a:cubicBezTo>
                  <a:cubicBezTo>
                    <a:pt x="1589" y="12463"/>
                    <a:pt x="1767" y="13771"/>
                    <a:pt x="1946" y="15045"/>
                  </a:cubicBezTo>
                  <a:lnTo>
                    <a:pt x="1946" y="15079"/>
                  </a:lnTo>
                  <a:lnTo>
                    <a:pt x="1980" y="15113"/>
                  </a:lnTo>
                  <a:lnTo>
                    <a:pt x="1980" y="15113"/>
                  </a:lnTo>
                  <a:cubicBezTo>
                    <a:pt x="1980" y="15291"/>
                    <a:pt x="2014" y="15436"/>
                    <a:pt x="2056" y="15606"/>
                  </a:cubicBezTo>
                  <a:cubicBezTo>
                    <a:pt x="2056" y="15750"/>
                    <a:pt x="2090" y="15895"/>
                    <a:pt x="2090" y="16030"/>
                  </a:cubicBezTo>
                  <a:cubicBezTo>
                    <a:pt x="2405" y="18086"/>
                    <a:pt x="2727" y="20066"/>
                    <a:pt x="3008" y="21697"/>
                  </a:cubicBezTo>
                  <a:cubicBezTo>
                    <a:pt x="3152" y="22019"/>
                    <a:pt x="3254" y="22155"/>
                    <a:pt x="3254" y="22155"/>
                  </a:cubicBezTo>
                  <a:cubicBezTo>
                    <a:pt x="3288" y="22019"/>
                    <a:pt x="3331" y="21841"/>
                    <a:pt x="3331" y="21697"/>
                  </a:cubicBezTo>
                  <a:lnTo>
                    <a:pt x="3331" y="21697"/>
                  </a:lnTo>
                  <a:cubicBezTo>
                    <a:pt x="3042" y="20032"/>
                    <a:pt x="2727" y="18018"/>
                    <a:pt x="2405" y="15929"/>
                  </a:cubicBezTo>
                  <a:lnTo>
                    <a:pt x="2405" y="15861"/>
                  </a:lnTo>
                  <a:cubicBezTo>
                    <a:pt x="2371" y="15606"/>
                    <a:pt x="2337" y="15359"/>
                    <a:pt x="2303" y="15079"/>
                  </a:cubicBezTo>
                  <a:cubicBezTo>
                    <a:pt x="2269" y="14935"/>
                    <a:pt x="2226" y="14756"/>
                    <a:pt x="2226" y="14586"/>
                  </a:cubicBezTo>
                  <a:lnTo>
                    <a:pt x="2226" y="14586"/>
                  </a:lnTo>
                  <a:cubicBezTo>
                    <a:pt x="2056" y="13414"/>
                    <a:pt x="1878" y="12250"/>
                    <a:pt x="1734" y="11078"/>
                  </a:cubicBezTo>
                  <a:lnTo>
                    <a:pt x="1734" y="11044"/>
                  </a:lnTo>
                  <a:cubicBezTo>
                    <a:pt x="1700" y="10832"/>
                    <a:pt x="1666" y="10619"/>
                    <a:pt x="1666" y="10407"/>
                  </a:cubicBezTo>
                  <a:cubicBezTo>
                    <a:pt x="1632" y="10229"/>
                    <a:pt x="1589" y="10084"/>
                    <a:pt x="1589" y="9948"/>
                  </a:cubicBezTo>
                  <a:cubicBezTo>
                    <a:pt x="1419" y="8708"/>
                    <a:pt x="1275" y="7502"/>
                    <a:pt x="1130" y="6406"/>
                  </a:cubicBezTo>
                  <a:cubicBezTo>
                    <a:pt x="1096" y="6261"/>
                    <a:pt x="1096" y="6126"/>
                    <a:pt x="1062" y="6015"/>
                  </a:cubicBezTo>
                  <a:cubicBezTo>
                    <a:pt x="706" y="3186"/>
                    <a:pt x="425" y="918"/>
                    <a:pt x="3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60"/>
            <p:cNvSpPr/>
            <p:nvPr/>
          </p:nvSpPr>
          <p:spPr>
            <a:xfrm>
              <a:off x="1382162" y="1893765"/>
              <a:ext cx="87079" cy="57220"/>
            </a:xfrm>
            <a:custGeom>
              <a:avLst/>
              <a:gdLst/>
              <a:ahLst/>
              <a:cxnLst/>
              <a:rect l="l" t="t" r="r" b="b"/>
              <a:pathLst>
                <a:path w="2651" h="1742" extrusionOk="0">
                  <a:moveTo>
                    <a:pt x="0" y="1"/>
                  </a:moveTo>
                  <a:lnTo>
                    <a:pt x="0" y="1"/>
                  </a:lnTo>
                  <a:cubicBezTo>
                    <a:pt x="68" y="145"/>
                    <a:pt x="102" y="323"/>
                    <a:pt x="179" y="468"/>
                  </a:cubicBezTo>
                  <a:lnTo>
                    <a:pt x="2302" y="1699"/>
                  </a:lnTo>
                  <a:lnTo>
                    <a:pt x="2370" y="1742"/>
                  </a:lnTo>
                  <a:lnTo>
                    <a:pt x="2481" y="1742"/>
                  </a:lnTo>
                  <a:cubicBezTo>
                    <a:pt x="2515" y="1742"/>
                    <a:pt x="2583" y="1699"/>
                    <a:pt x="2583" y="1666"/>
                  </a:cubicBezTo>
                  <a:cubicBezTo>
                    <a:pt x="2651" y="1598"/>
                    <a:pt x="2617" y="1487"/>
                    <a:pt x="2549" y="1419"/>
                  </a:cubicBezTo>
                  <a:lnTo>
                    <a:pt x="2268" y="127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60"/>
            <p:cNvSpPr/>
            <p:nvPr/>
          </p:nvSpPr>
          <p:spPr>
            <a:xfrm>
              <a:off x="1453015" y="1828759"/>
              <a:ext cx="54724" cy="94338"/>
            </a:xfrm>
            <a:custGeom>
              <a:avLst/>
              <a:gdLst/>
              <a:ahLst/>
              <a:cxnLst/>
              <a:rect l="l" t="t" r="r" b="b"/>
              <a:pathLst>
                <a:path w="1666" h="2872" extrusionOk="0">
                  <a:moveTo>
                    <a:pt x="1666" y="0"/>
                  </a:moveTo>
                  <a:lnTo>
                    <a:pt x="281" y="2234"/>
                  </a:lnTo>
                  <a:lnTo>
                    <a:pt x="281" y="2234"/>
                  </a:lnTo>
                  <a:lnTo>
                    <a:pt x="35" y="2617"/>
                  </a:lnTo>
                  <a:cubicBezTo>
                    <a:pt x="35" y="2659"/>
                    <a:pt x="1" y="2693"/>
                    <a:pt x="1" y="2693"/>
                  </a:cubicBezTo>
                  <a:lnTo>
                    <a:pt x="1" y="2727"/>
                  </a:lnTo>
                  <a:lnTo>
                    <a:pt x="35" y="2761"/>
                  </a:lnTo>
                  <a:lnTo>
                    <a:pt x="35" y="2761"/>
                  </a:lnTo>
                  <a:cubicBezTo>
                    <a:pt x="35" y="2795"/>
                    <a:pt x="69" y="2829"/>
                    <a:pt x="111" y="2829"/>
                  </a:cubicBezTo>
                  <a:cubicBezTo>
                    <a:pt x="111" y="2871"/>
                    <a:pt x="145" y="2871"/>
                    <a:pt x="179" y="2871"/>
                  </a:cubicBezTo>
                  <a:cubicBezTo>
                    <a:pt x="247" y="2871"/>
                    <a:pt x="281" y="2829"/>
                    <a:pt x="324" y="2795"/>
                  </a:cubicBezTo>
                  <a:lnTo>
                    <a:pt x="358" y="2727"/>
                  </a:lnTo>
                  <a:lnTo>
                    <a:pt x="1666" y="60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0"/>
            <p:cNvSpPr/>
            <p:nvPr/>
          </p:nvSpPr>
          <p:spPr>
            <a:xfrm>
              <a:off x="1333318" y="1726341"/>
              <a:ext cx="112765" cy="65334"/>
            </a:xfrm>
            <a:custGeom>
              <a:avLst/>
              <a:gdLst/>
              <a:ahLst/>
              <a:cxnLst/>
              <a:rect l="l" t="t" r="r" b="b"/>
              <a:pathLst>
                <a:path w="3433" h="1989" extrusionOk="0">
                  <a:moveTo>
                    <a:pt x="1" y="1"/>
                  </a:moveTo>
                  <a:lnTo>
                    <a:pt x="1" y="1"/>
                  </a:lnTo>
                  <a:cubicBezTo>
                    <a:pt x="35" y="145"/>
                    <a:pt x="69" y="289"/>
                    <a:pt x="103" y="425"/>
                  </a:cubicBezTo>
                  <a:lnTo>
                    <a:pt x="103" y="425"/>
                  </a:lnTo>
                  <a:lnTo>
                    <a:pt x="3118" y="1954"/>
                  </a:lnTo>
                  <a:lnTo>
                    <a:pt x="3186" y="1988"/>
                  </a:lnTo>
                  <a:lnTo>
                    <a:pt x="3254" y="1988"/>
                  </a:lnTo>
                  <a:cubicBezTo>
                    <a:pt x="3331" y="1988"/>
                    <a:pt x="3399" y="1988"/>
                    <a:pt x="3399" y="1912"/>
                  </a:cubicBezTo>
                  <a:cubicBezTo>
                    <a:pt x="3433" y="1878"/>
                    <a:pt x="3433" y="1878"/>
                    <a:pt x="3433" y="1844"/>
                  </a:cubicBezTo>
                  <a:cubicBezTo>
                    <a:pt x="3433" y="1776"/>
                    <a:pt x="3399" y="1700"/>
                    <a:pt x="3331" y="1700"/>
                  </a:cubicBezTo>
                  <a:lnTo>
                    <a:pt x="3076" y="156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0"/>
            <p:cNvSpPr/>
            <p:nvPr/>
          </p:nvSpPr>
          <p:spPr>
            <a:xfrm>
              <a:off x="1432091" y="1668299"/>
              <a:ext cx="65071" cy="101335"/>
            </a:xfrm>
            <a:custGeom>
              <a:avLst/>
              <a:gdLst/>
              <a:ahLst/>
              <a:cxnLst/>
              <a:rect l="l" t="t" r="r" b="b"/>
              <a:pathLst>
                <a:path w="1981" h="3085" extrusionOk="0">
                  <a:moveTo>
                    <a:pt x="1946" y="1"/>
                  </a:moveTo>
                  <a:lnTo>
                    <a:pt x="281" y="2481"/>
                  </a:lnTo>
                  <a:lnTo>
                    <a:pt x="35" y="2829"/>
                  </a:lnTo>
                  <a:cubicBezTo>
                    <a:pt x="1" y="2829"/>
                    <a:pt x="1" y="2872"/>
                    <a:pt x="1" y="2906"/>
                  </a:cubicBezTo>
                  <a:lnTo>
                    <a:pt x="1" y="2940"/>
                  </a:lnTo>
                  <a:cubicBezTo>
                    <a:pt x="35" y="2974"/>
                    <a:pt x="35" y="3008"/>
                    <a:pt x="69" y="3042"/>
                  </a:cubicBezTo>
                  <a:cubicBezTo>
                    <a:pt x="111" y="3042"/>
                    <a:pt x="145" y="3084"/>
                    <a:pt x="179" y="3084"/>
                  </a:cubicBezTo>
                  <a:cubicBezTo>
                    <a:pt x="213" y="3084"/>
                    <a:pt x="281" y="3042"/>
                    <a:pt x="324" y="3008"/>
                  </a:cubicBezTo>
                  <a:lnTo>
                    <a:pt x="358" y="2940"/>
                  </a:lnTo>
                  <a:lnTo>
                    <a:pt x="1980" y="536"/>
                  </a:lnTo>
                  <a:cubicBezTo>
                    <a:pt x="1980" y="357"/>
                    <a:pt x="1946" y="179"/>
                    <a:pt x="19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0"/>
            <p:cNvSpPr/>
            <p:nvPr/>
          </p:nvSpPr>
          <p:spPr>
            <a:xfrm>
              <a:off x="1319358" y="1598531"/>
              <a:ext cx="109415" cy="55841"/>
            </a:xfrm>
            <a:custGeom>
              <a:avLst/>
              <a:gdLst/>
              <a:ahLst/>
              <a:cxnLst/>
              <a:rect l="l" t="t" r="r" b="b"/>
              <a:pathLst>
                <a:path w="3331" h="1700" extrusionOk="0">
                  <a:moveTo>
                    <a:pt x="1" y="1"/>
                  </a:moveTo>
                  <a:lnTo>
                    <a:pt x="1" y="358"/>
                  </a:lnTo>
                  <a:lnTo>
                    <a:pt x="3008" y="1666"/>
                  </a:lnTo>
                  <a:lnTo>
                    <a:pt x="3076" y="1700"/>
                  </a:lnTo>
                  <a:lnTo>
                    <a:pt x="3152" y="1700"/>
                  </a:lnTo>
                  <a:cubicBezTo>
                    <a:pt x="3186" y="1700"/>
                    <a:pt x="3254" y="1666"/>
                    <a:pt x="3288" y="1598"/>
                  </a:cubicBezTo>
                  <a:cubicBezTo>
                    <a:pt x="3331" y="1522"/>
                    <a:pt x="3288" y="1420"/>
                    <a:pt x="3220" y="1386"/>
                  </a:cubicBezTo>
                  <a:lnTo>
                    <a:pt x="2940" y="127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60"/>
            <p:cNvSpPr/>
            <p:nvPr/>
          </p:nvSpPr>
          <p:spPr>
            <a:xfrm>
              <a:off x="1414813" y="1562563"/>
              <a:ext cx="69768" cy="74531"/>
            </a:xfrm>
            <a:custGeom>
              <a:avLst/>
              <a:gdLst/>
              <a:ahLst/>
              <a:cxnLst/>
              <a:rect l="l" t="t" r="r" b="b"/>
              <a:pathLst>
                <a:path w="2124" h="2269" extrusionOk="0">
                  <a:moveTo>
                    <a:pt x="2047" y="0"/>
                  </a:moveTo>
                  <a:lnTo>
                    <a:pt x="280" y="1767"/>
                  </a:lnTo>
                  <a:lnTo>
                    <a:pt x="68" y="1979"/>
                  </a:lnTo>
                  <a:cubicBezTo>
                    <a:pt x="34" y="2013"/>
                    <a:pt x="0" y="2056"/>
                    <a:pt x="0" y="2090"/>
                  </a:cubicBezTo>
                  <a:lnTo>
                    <a:pt x="0" y="2158"/>
                  </a:lnTo>
                  <a:cubicBezTo>
                    <a:pt x="34" y="2158"/>
                    <a:pt x="34" y="2192"/>
                    <a:pt x="68" y="2226"/>
                  </a:cubicBezTo>
                  <a:cubicBezTo>
                    <a:pt x="102" y="2268"/>
                    <a:pt x="136" y="2268"/>
                    <a:pt x="170" y="2268"/>
                  </a:cubicBezTo>
                  <a:cubicBezTo>
                    <a:pt x="212" y="2268"/>
                    <a:pt x="246" y="2268"/>
                    <a:pt x="280" y="2226"/>
                  </a:cubicBezTo>
                  <a:lnTo>
                    <a:pt x="2124" y="391"/>
                  </a:lnTo>
                  <a:cubicBezTo>
                    <a:pt x="2081" y="246"/>
                    <a:pt x="2081" y="102"/>
                    <a:pt x="20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60"/>
            <p:cNvSpPr/>
            <p:nvPr/>
          </p:nvSpPr>
          <p:spPr>
            <a:xfrm>
              <a:off x="1584437" y="1310294"/>
              <a:ext cx="382608" cy="599960"/>
            </a:xfrm>
            <a:custGeom>
              <a:avLst/>
              <a:gdLst/>
              <a:ahLst/>
              <a:cxnLst/>
              <a:rect l="l" t="t" r="r" b="b"/>
              <a:pathLst>
                <a:path w="11648" h="18265" extrusionOk="0">
                  <a:moveTo>
                    <a:pt x="10161" y="1"/>
                  </a:moveTo>
                  <a:cubicBezTo>
                    <a:pt x="9133" y="1"/>
                    <a:pt x="7714" y="1029"/>
                    <a:pt x="6406" y="2685"/>
                  </a:cubicBezTo>
                  <a:cubicBezTo>
                    <a:pt x="6338" y="2762"/>
                    <a:pt x="6304" y="2830"/>
                    <a:pt x="6228" y="2898"/>
                  </a:cubicBezTo>
                  <a:cubicBezTo>
                    <a:pt x="5523" y="3823"/>
                    <a:pt x="4852" y="4885"/>
                    <a:pt x="4282" y="6049"/>
                  </a:cubicBezTo>
                  <a:cubicBezTo>
                    <a:pt x="4214" y="6160"/>
                    <a:pt x="4180" y="6228"/>
                    <a:pt x="4104" y="6338"/>
                  </a:cubicBezTo>
                  <a:cubicBezTo>
                    <a:pt x="4036" y="6508"/>
                    <a:pt x="3968" y="6652"/>
                    <a:pt x="3892" y="6797"/>
                  </a:cubicBezTo>
                  <a:cubicBezTo>
                    <a:pt x="3433" y="7782"/>
                    <a:pt x="3008" y="8844"/>
                    <a:pt x="2583" y="9982"/>
                  </a:cubicBezTo>
                  <a:cubicBezTo>
                    <a:pt x="2549" y="10050"/>
                    <a:pt x="2515" y="10161"/>
                    <a:pt x="2481" y="10263"/>
                  </a:cubicBezTo>
                  <a:cubicBezTo>
                    <a:pt x="1377" y="13236"/>
                    <a:pt x="528" y="16319"/>
                    <a:pt x="145" y="17628"/>
                  </a:cubicBezTo>
                  <a:cubicBezTo>
                    <a:pt x="35" y="18018"/>
                    <a:pt x="1" y="18265"/>
                    <a:pt x="1" y="18265"/>
                  </a:cubicBezTo>
                  <a:cubicBezTo>
                    <a:pt x="1" y="18265"/>
                    <a:pt x="103" y="18120"/>
                    <a:pt x="315" y="17840"/>
                  </a:cubicBezTo>
                  <a:lnTo>
                    <a:pt x="315" y="17840"/>
                  </a:lnTo>
                  <a:cubicBezTo>
                    <a:pt x="1165" y="16812"/>
                    <a:pt x="3399" y="14085"/>
                    <a:pt x="5981" y="11503"/>
                  </a:cubicBezTo>
                  <a:lnTo>
                    <a:pt x="6262" y="11222"/>
                  </a:lnTo>
                  <a:cubicBezTo>
                    <a:pt x="6338" y="11146"/>
                    <a:pt x="6406" y="11078"/>
                    <a:pt x="6474" y="10968"/>
                  </a:cubicBezTo>
                  <a:cubicBezTo>
                    <a:pt x="7188" y="10297"/>
                    <a:pt x="7859" y="9481"/>
                    <a:pt x="8496" y="8598"/>
                  </a:cubicBezTo>
                  <a:cubicBezTo>
                    <a:pt x="8530" y="8530"/>
                    <a:pt x="8598" y="8419"/>
                    <a:pt x="8674" y="8351"/>
                  </a:cubicBezTo>
                  <a:cubicBezTo>
                    <a:pt x="9524" y="7077"/>
                    <a:pt x="10229" y="5701"/>
                    <a:pt x="10721" y="4427"/>
                  </a:cubicBezTo>
                  <a:cubicBezTo>
                    <a:pt x="10764" y="4350"/>
                    <a:pt x="10798" y="4248"/>
                    <a:pt x="10832" y="4172"/>
                  </a:cubicBezTo>
                  <a:cubicBezTo>
                    <a:pt x="11503" y="2337"/>
                    <a:pt x="11647" y="816"/>
                    <a:pt x="10976" y="281"/>
                  </a:cubicBezTo>
                  <a:cubicBezTo>
                    <a:pt x="10934" y="247"/>
                    <a:pt x="10934" y="213"/>
                    <a:pt x="10900" y="213"/>
                  </a:cubicBezTo>
                  <a:cubicBezTo>
                    <a:pt x="10866" y="179"/>
                    <a:pt x="10832" y="179"/>
                    <a:pt x="10798" y="137"/>
                  </a:cubicBezTo>
                  <a:cubicBezTo>
                    <a:pt x="10586" y="69"/>
                    <a:pt x="10407" y="1"/>
                    <a:pt x="10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0"/>
            <p:cNvSpPr/>
            <p:nvPr/>
          </p:nvSpPr>
          <p:spPr>
            <a:xfrm>
              <a:off x="1584437" y="1314762"/>
              <a:ext cx="360567" cy="595492"/>
            </a:xfrm>
            <a:custGeom>
              <a:avLst/>
              <a:gdLst/>
              <a:ahLst/>
              <a:cxnLst/>
              <a:rect l="l" t="t" r="r" b="b"/>
              <a:pathLst>
                <a:path w="10977" h="18129" extrusionOk="0">
                  <a:moveTo>
                    <a:pt x="10798" y="1"/>
                  </a:moveTo>
                  <a:cubicBezTo>
                    <a:pt x="10654" y="179"/>
                    <a:pt x="9413" y="2124"/>
                    <a:pt x="7748" y="4749"/>
                  </a:cubicBezTo>
                  <a:lnTo>
                    <a:pt x="7748" y="4749"/>
                  </a:lnTo>
                  <a:cubicBezTo>
                    <a:pt x="7612" y="4928"/>
                    <a:pt x="7502" y="5140"/>
                    <a:pt x="7366" y="5310"/>
                  </a:cubicBezTo>
                  <a:cubicBezTo>
                    <a:pt x="7324" y="5420"/>
                    <a:pt x="7256" y="5488"/>
                    <a:pt x="7222" y="5599"/>
                  </a:cubicBezTo>
                  <a:cubicBezTo>
                    <a:pt x="6618" y="6516"/>
                    <a:pt x="5981" y="7544"/>
                    <a:pt x="5344" y="8572"/>
                  </a:cubicBezTo>
                  <a:cubicBezTo>
                    <a:pt x="5344" y="8572"/>
                    <a:pt x="5344" y="8606"/>
                    <a:pt x="5310" y="8606"/>
                  </a:cubicBezTo>
                  <a:cubicBezTo>
                    <a:pt x="5310" y="8640"/>
                    <a:pt x="5276" y="8674"/>
                    <a:pt x="5276" y="8708"/>
                  </a:cubicBezTo>
                  <a:cubicBezTo>
                    <a:pt x="5200" y="8784"/>
                    <a:pt x="5132" y="8886"/>
                    <a:pt x="5098" y="8997"/>
                  </a:cubicBezTo>
                  <a:cubicBezTo>
                    <a:pt x="4605" y="9770"/>
                    <a:pt x="4104" y="10551"/>
                    <a:pt x="3645" y="11333"/>
                  </a:cubicBezTo>
                  <a:lnTo>
                    <a:pt x="3645" y="11367"/>
                  </a:lnTo>
                  <a:cubicBezTo>
                    <a:pt x="3611" y="11435"/>
                    <a:pt x="3577" y="11469"/>
                    <a:pt x="3543" y="11545"/>
                  </a:cubicBezTo>
                  <a:cubicBezTo>
                    <a:pt x="3467" y="11613"/>
                    <a:pt x="3433" y="11724"/>
                    <a:pt x="3365" y="11792"/>
                  </a:cubicBezTo>
                  <a:cubicBezTo>
                    <a:pt x="2057" y="13983"/>
                    <a:pt x="884" y="16039"/>
                    <a:pt x="145" y="17492"/>
                  </a:cubicBezTo>
                  <a:cubicBezTo>
                    <a:pt x="35" y="17882"/>
                    <a:pt x="1" y="18129"/>
                    <a:pt x="1" y="18129"/>
                  </a:cubicBezTo>
                  <a:cubicBezTo>
                    <a:pt x="1" y="18129"/>
                    <a:pt x="103" y="17984"/>
                    <a:pt x="315" y="17704"/>
                  </a:cubicBezTo>
                  <a:lnTo>
                    <a:pt x="315" y="17704"/>
                  </a:lnTo>
                  <a:cubicBezTo>
                    <a:pt x="1063" y="16217"/>
                    <a:pt x="2269" y="14128"/>
                    <a:pt x="3611" y="11860"/>
                  </a:cubicBezTo>
                  <a:cubicBezTo>
                    <a:pt x="3679" y="11758"/>
                    <a:pt x="3756" y="11647"/>
                    <a:pt x="3824" y="11545"/>
                  </a:cubicBezTo>
                  <a:cubicBezTo>
                    <a:pt x="3858" y="11469"/>
                    <a:pt x="3926" y="11367"/>
                    <a:pt x="3968" y="11299"/>
                  </a:cubicBezTo>
                  <a:cubicBezTo>
                    <a:pt x="4461" y="10449"/>
                    <a:pt x="4987" y="9600"/>
                    <a:pt x="5523" y="8750"/>
                  </a:cubicBezTo>
                  <a:cubicBezTo>
                    <a:pt x="5557" y="8674"/>
                    <a:pt x="5625" y="8606"/>
                    <a:pt x="5667" y="8496"/>
                  </a:cubicBezTo>
                  <a:cubicBezTo>
                    <a:pt x="6440" y="7264"/>
                    <a:pt x="7222" y="6024"/>
                    <a:pt x="7927" y="4928"/>
                  </a:cubicBezTo>
                  <a:lnTo>
                    <a:pt x="8105" y="4605"/>
                  </a:lnTo>
                  <a:cubicBezTo>
                    <a:pt x="9702" y="2124"/>
                    <a:pt x="10866" y="290"/>
                    <a:pt x="10976" y="145"/>
                  </a:cubicBezTo>
                  <a:cubicBezTo>
                    <a:pt x="10934" y="111"/>
                    <a:pt x="10934" y="77"/>
                    <a:pt x="10900" y="77"/>
                  </a:cubicBezTo>
                  <a:cubicBezTo>
                    <a:pt x="10866" y="43"/>
                    <a:pt x="10832" y="43"/>
                    <a:pt x="10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0"/>
            <p:cNvSpPr/>
            <p:nvPr/>
          </p:nvSpPr>
          <p:spPr>
            <a:xfrm>
              <a:off x="1665932" y="1638178"/>
              <a:ext cx="38267" cy="68651"/>
            </a:xfrm>
            <a:custGeom>
              <a:avLst/>
              <a:gdLst/>
              <a:ahLst/>
              <a:cxnLst/>
              <a:rect l="l" t="t" r="r" b="b"/>
              <a:pathLst>
                <a:path w="1165" h="2090" extrusionOk="0">
                  <a:moveTo>
                    <a:pt x="102" y="0"/>
                  </a:moveTo>
                  <a:cubicBezTo>
                    <a:pt x="68" y="68"/>
                    <a:pt x="34" y="179"/>
                    <a:pt x="0" y="281"/>
                  </a:cubicBezTo>
                  <a:lnTo>
                    <a:pt x="884" y="1946"/>
                  </a:lnTo>
                  <a:lnTo>
                    <a:pt x="918" y="2014"/>
                  </a:lnTo>
                  <a:cubicBezTo>
                    <a:pt x="952" y="2048"/>
                    <a:pt x="986" y="2090"/>
                    <a:pt x="1020" y="2090"/>
                  </a:cubicBezTo>
                  <a:cubicBezTo>
                    <a:pt x="1062" y="2090"/>
                    <a:pt x="1096" y="2048"/>
                    <a:pt x="1096" y="2048"/>
                  </a:cubicBezTo>
                  <a:cubicBezTo>
                    <a:pt x="1130" y="2048"/>
                    <a:pt x="1130" y="2014"/>
                    <a:pt x="1130" y="2014"/>
                  </a:cubicBezTo>
                  <a:cubicBezTo>
                    <a:pt x="1164" y="1980"/>
                    <a:pt x="1164" y="1946"/>
                    <a:pt x="1130" y="1878"/>
                  </a:cubicBezTo>
                  <a:lnTo>
                    <a:pt x="1062" y="169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0"/>
            <p:cNvSpPr/>
            <p:nvPr/>
          </p:nvSpPr>
          <p:spPr>
            <a:xfrm>
              <a:off x="1703050" y="1678909"/>
              <a:ext cx="87079" cy="15110"/>
            </a:xfrm>
            <a:custGeom>
              <a:avLst/>
              <a:gdLst/>
              <a:ahLst/>
              <a:cxnLst/>
              <a:rect l="l" t="t" r="r" b="b"/>
              <a:pathLst>
                <a:path w="2651" h="460" extrusionOk="0">
                  <a:moveTo>
                    <a:pt x="2651" y="0"/>
                  </a:moveTo>
                  <a:lnTo>
                    <a:pt x="357" y="213"/>
                  </a:lnTo>
                  <a:lnTo>
                    <a:pt x="102" y="213"/>
                  </a:lnTo>
                  <a:cubicBezTo>
                    <a:pt x="68" y="213"/>
                    <a:pt x="68" y="247"/>
                    <a:pt x="34" y="247"/>
                  </a:cubicBezTo>
                  <a:lnTo>
                    <a:pt x="34" y="281"/>
                  </a:lnTo>
                  <a:cubicBezTo>
                    <a:pt x="0" y="315"/>
                    <a:pt x="0" y="315"/>
                    <a:pt x="0" y="349"/>
                  </a:cubicBezTo>
                  <a:cubicBezTo>
                    <a:pt x="0" y="425"/>
                    <a:pt x="68" y="459"/>
                    <a:pt x="145" y="459"/>
                  </a:cubicBezTo>
                  <a:lnTo>
                    <a:pt x="145" y="459"/>
                  </a:lnTo>
                  <a:lnTo>
                    <a:pt x="213" y="459"/>
                  </a:lnTo>
                  <a:lnTo>
                    <a:pt x="2370" y="28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0"/>
            <p:cNvSpPr/>
            <p:nvPr/>
          </p:nvSpPr>
          <p:spPr>
            <a:xfrm>
              <a:off x="1719211" y="1508989"/>
              <a:ext cx="41913" cy="104652"/>
            </a:xfrm>
            <a:custGeom>
              <a:avLst/>
              <a:gdLst/>
              <a:ahLst/>
              <a:cxnLst/>
              <a:rect l="l" t="t" r="r" b="b"/>
              <a:pathLst>
                <a:path w="1276" h="3186" extrusionOk="0">
                  <a:moveTo>
                    <a:pt x="179" y="0"/>
                  </a:moveTo>
                  <a:cubicBezTo>
                    <a:pt x="111" y="111"/>
                    <a:pt x="77" y="179"/>
                    <a:pt x="1" y="289"/>
                  </a:cubicBezTo>
                  <a:lnTo>
                    <a:pt x="995" y="3084"/>
                  </a:lnTo>
                  <a:lnTo>
                    <a:pt x="995" y="3118"/>
                  </a:lnTo>
                  <a:cubicBezTo>
                    <a:pt x="1029" y="3152"/>
                    <a:pt x="1063" y="3186"/>
                    <a:pt x="1139" y="3186"/>
                  </a:cubicBezTo>
                  <a:lnTo>
                    <a:pt x="1173" y="3186"/>
                  </a:lnTo>
                  <a:cubicBezTo>
                    <a:pt x="1241" y="3186"/>
                    <a:pt x="1275" y="3118"/>
                    <a:pt x="1241" y="3050"/>
                  </a:cubicBezTo>
                  <a:lnTo>
                    <a:pt x="1173" y="279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0"/>
            <p:cNvSpPr/>
            <p:nvPr/>
          </p:nvSpPr>
          <p:spPr>
            <a:xfrm>
              <a:off x="1758858" y="1584604"/>
              <a:ext cx="110532" cy="18723"/>
            </a:xfrm>
            <a:custGeom>
              <a:avLst/>
              <a:gdLst/>
              <a:ahLst/>
              <a:cxnLst/>
              <a:rect l="l" t="t" r="r" b="b"/>
              <a:pathLst>
                <a:path w="3365" h="570" extrusionOk="0">
                  <a:moveTo>
                    <a:pt x="3364" y="0"/>
                  </a:moveTo>
                  <a:lnTo>
                    <a:pt x="357" y="281"/>
                  </a:lnTo>
                  <a:lnTo>
                    <a:pt x="102" y="323"/>
                  </a:lnTo>
                  <a:cubicBezTo>
                    <a:pt x="68" y="323"/>
                    <a:pt x="68" y="323"/>
                    <a:pt x="34" y="357"/>
                  </a:cubicBezTo>
                  <a:cubicBezTo>
                    <a:pt x="34" y="357"/>
                    <a:pt x="34" y="391"/>
                    <a:pt x="0" y="391"/>
                  </a:cubicBezTo>
                  <a:lnTo>
                    <a:pt x="0" y="459"/>
                  </a:lnTo>
                  <a:cubicBezTo>
                    <a:pt x="0" y="493"/>
                    <a:pt x="68" y="569"/>
                    <a:pt x="145" y="569"/>
                  </a:cubicBezTo>
                  <a:lnTo>
                    <a:pt x="145" y="569"/>
                  </a:lnTo>
                  <a:lnTo>
                    <a:pt x="213" y="535"/>
                  </a:lnTo>
                  <a:lnTo>
                    <a:pt x="3186" y="247"/>
                  </a:lnTo>
                  <a:cubicBezTo>
                    <a:pt x="3220" y="179"/>
                    <a:pt x="3288" y="68"/>
                    <a:pt x="33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0"/>
            <p:cNvSpPr/>
            <p:nvPr/>
          </p:nvSpPr>
          <p:spPr>
            <a:xfrm>
              <a:off x="1788979" y="1398490"/>
              <a:ext cx="40764" cy="104652"/>
            </a:xfrm>
            <a:custGeom>
              <a:avLst/>
              <a:gdLst/>
              <a:ahLst/>
              <a:cxnLst/>
              <a:rect l="l" t="t" r="r" b="b"/>
              <a:pathLst>
                <a:path w="1241" h="3186" extrusionOk="0">
                  <a:moveTo>
                    <a:pt x="179" y="0"/>
                  </a:moveTo>
                  <a:cubicBezTo>
                    <a:pt x="111" y="77"/>
                    <a:pt x="77" y="145"/>
                    <a:pt x="1" y="213"/>
                  </a:cubicBezTo>
                  <a:lnTo>
                    <a:pt x="995" y="3050"/>
                  </a:lnTo>
                  <a:lnTo>
                    <a:pt x="995" y="3084"/>
                  </a:lnTo>
                  <a:cubicBezTo>
                    <a:pt x="1029" y="3152"/>
                    <a:pt x="1063" y="3186"/>
                    <a:pt x="1097" y="3186"/>
                  </a:cubicBezTo>
                  <a:cubicBezTo>
                    <a:pt x="1139" y="3186"/>
                    <a:pt x="1139" y="3186"/>
                    <a:pt x="1173" y="3152"/>
                  </a:cubicBezTo>
                  <a:cubicBezTo>
                    <a:pt x="1241" y="3152"/>
                    <a:pt x="1241" y="3084"/>
                    <a:pt x="1241" y="3016"/>
                  </a:cubicBezTo>
                  <a:lnTo>
                    <a:pt x="1139" y="276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0"/>
            <p:cNvSpPr/>
            <p:nvPr/>
          </p:nvSpPr>
          <p:spPr>
            <a:xfrm>
              <a:off x="1837823" y="1447301"/>
              <a:ext cx="102419" cy="29333"/>
            </a:xfrm>
            <a:custGeom>
              <a:avLst/>
              <a:gdLst/>
              <a:ahLst/>
              <a:cxnLst/>
              <a:rect l="l" t="t" r="r" b="b"/>
              <a:pathLst>
                <a:path w="3118" h="893" extrusionOk="0">
                  <a:moveTo>
                    <a:pt x="3118" y="1"/>
                  </a:moveTo>
                  <a:lnTo>
                    <a:pt x="391" y="570"/>
                  </a:lnTo>
                  <a:lnTo>
                    <a:pt x="111" y="638"/>
                  </a:lnTo>
                  <a:lnTo>
                    <a:pt x="34" y="714"/>
                  </a:lnTo>
                  <a:lnTo>
                    <a:pt x="34" y="714"/>
                  </a:lnTo>
                  <a:cubicBezTo>
                    <a:pt x="0" y="748"/>
                    <a:pt x="0" y="782"/>
                    <a:pt x="0" y="782"/>
                  </a:cubicBezTo>
                  <a:cubicBezTo>
                    <a:pt x="34" y="850"/>
                    <a:pt x="77" y="893"/>
                    <a:pt x="145" y="893"/>
                  </a:cubicBezTo>
                  <a:lnTo>
                    <a:pt x="145" y="893"/>
                  </a:lnTo>
                  <a:lnTo>
                    <a:pt x="213" y="893"/>
                  </a:lnTo>
                  <a:lnTo>
                    <a:pt x="3007" y="256"/>
                  </a:lnTo>
                  <a:cubicBezTo>
                    <a:pt x="3050" y="179"/>
                    <a:pt x="3084" y="77"/>
                    <a:pt x="3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0"/>
            <p:cNvSpPr/>
            <p:nvPr/>
          </p:nvSpPr>
          <p:spPr>
            <a:xfrm>
              <a:off x="1771701" y="1512602"/>
              <a:ext cx="735817" cy="333763"/>
            </a:xfrm>
            <a:custGeom>
              <a:avLst/>
              <a:gdLst/>
              <a:ahLst/>
              <a:cxnLst/>
              <a:rect l="l" t="t" r="r" b="b"/>
              <a:pathLst>
                <a:path w="22401" h="10161" extrusionOk="0">
                  <a:moveTo>
                    <a:pt x="18544" y="1"/>
                  </a:moveTo>
                  <a:cubicBezTo>
                    <a:pt x="17873" y="1"/>
                    <a:pt x="17058" y="103"/>
                    <a:pt x="16242" y="315"/>
                  </a:cubicBezTo>
                  <a:cubicBezTo>
                    <a:pt x="16140" y="315"/>
                    <a:pt x="16064" y="349"/>
                    <a:pt x="15962" y="391"/>
                  </a:cubicBezTo>
                  <a:cubicBezTo>
                    <a:pt x="14654" y="740"/>
                    <a:pt x="13235" y="1343"/>
                    <a:pt x="11714" y="2192"/>
                  </a:cubicBezTo>
                  <a:cubicBezTo>
                    <a:pt x="11646" y="2226"/>
                    <a:pt x="11536" y="2303"/>
                    <a:pt x="11468" y="2337"/>
                  </a:cubicBezTo>
                  <a:cubicBezTo>
                    <a:pt x="10296" y="3042"/>
                    <a:pt x="9098" y="3857"/>
                    <a:pt x="7892" y="4809"/>
                  </a:cubicBezTo>
                  <a:cubicBezTo>
                    <a:pt x="7713" y="4987"/>
                    <a:pt x="7501" y="5131"/>
                    <a:pt x="7323" y="5276"/>
                  </a:cubicBezTo>
                  <a:cubicBezTo>
                    <a:pt x="7221" y="5378"/>
                    <a:pt x="7110" y="5446"/>
                    <a:pt x="7008" y="5556"/>
                  </a:cubicBezTo>
                  <a:cubicBezTo>
                    <a:pt x="3466" y="8385"/>
                    <a:pt x="1589" y="9481"/>
                    <a:pt x="671" y="9872"/>
                  </a:cubicBezTo>
                  <a:cubicBezTo>
                    <a:pt x="178" y="10118"/>
                    <a:pt x="0" y="10160"/>
                    <a:pt x="0" y="10160"/>
                  </a:cubicBezTo>
                  <a:lnTo>
                    <a:pt x="637" y="10160"/>
                  </a:lnTo>
                  <a:lnTo>
                    <a:pt x="1376" y="10160"/>
                  </a:lnTo>
                  <a:cubicBezTo>
                    <a:pt x="3007" y="10160"/>
                    <a:pt x="5946" y="10118"/>
                    <a:pt x="8843" y="9906"/>
                  </a:cubicBezTo>
                  <a:cubicBezTo>
                    <a:pt x="8988" y="9906"/>
                    <a:pt x="9166" y="9906"/>
                    <a:pt x="9310" y="9872"/>
                  </a:cubicBezTo>
                  <a:lnTo>
                    <a:pt x="9310" y="9872"/>
                  </a:lnTo>
                  <a:cubicBezTo>
                    <a:pt x="9981" y="9838"/>
                    <a:pt x="10619" y="9770"/>
                    <a:pt x="11256" y="9693"/>
                  </a:cubicBezTo>
                  <a:cubicBezTo>
                    <a:pt x="12207" y="9591"/>
                    <a:pt x="13201" y="9379"/>
                    <a:pt x="14195" y="9056"/>
                  </a:cubicBezTo>
                  <a:cubicBezTo>
                    <a:pt x="14297" y="9022"/>
                    <a:pt x="14441" y="8988"/>
                    <a:pt x="14543" y="8954"/>
                  </a:cubicBezTo>
                  <a:cubicBezTo>
                    <a:pt x="15962" y="8495"/>
                    <a:pt x="17414" y="7824"/>
                    <a:pt x="18612" y="7043"/>
                  </a:cubicBezTo>
                  <a:cubicBezTo>
                    <a:pt x="18689" y="6975"/>
                    <a:pt x="18791" y="6932"/>
                    <a:pt x="18867" y="6864"/>
                  </a:cubicBezTo>
                  <a:cubicBezTo>
                    <a:pt x="21025" y="5412"/>
                    <a:pt x="22401" y="3611"/>
                    <a:pt x="21840" y="1912"/>
                  </a:cubicBezTo>
                  <a:cubicBezTo>
                    <a:pt x="21840" y="1801"/>
                    <a:pt x="21798" y="1700"/>
                    <a:pt x="21764" y="1623"/>
                  </a:cubicBezTo>
                  <a:cubicBezTo>
                    <a:pt x="21730" y="1555"/>
                    <a:pt x="21662" y="1487"/>
                    <a:pt x="21628" y="1411"/>
                  </a:cubicBezTo>
                  <a:cubicBezTo>
                    <a:pt x="21093" y="459"/>
                    <a:pt x="19997" y="1"/>
                    <a:pt x="18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0"/>
            <p:cNvSpPr/>
            <p:nvPr/>
          </p:nvSpPr>
          <p:spPr>
            <a:xfrm>
              <a:off x="1771701" y="1558917"/>
              <a:ext cx="714893" cy="287448"/>
            </a:xfrm>
            <a:custGeom>
              <a:avLst/>
              <a:gdLst/>
              <a:ahLst/>
              <a:cxnLst/>
              <a:rect l="l" t="t" r="r" b="b"/>
              <a:pathLst>
                <a:path w="21764" h="8751" extrusionOk="0">
                  <a:moveTo>
                    <a:pt x="21628" y="1"/>
                  </a:moveTo>
                  <a:cubicBezTo>
                    <a:pt x="21585" y="1"/>
                    <a:pt x="18901" y="1351"/>
                    <a:pt x="15359" y="2940"/>
                  </a:cubicBezTo>
                  <a:cubicBezTo>
                    <a:pt x="15257" y="2974"/>
                    <a:pt x="15180" y="3016"/>
                    <a:pt x="15078" y="3050"/>
                  </a:cubicBezTo>
                  <a:cubicBezTo>
                    <a:pt x="13770" y="3653"/>
                    <a:pt x="12352" y="4291"/>
                    <a:pt x="10899" y="4885"/>
                  </a:cubicBezTo>
                  <a:lnTo>
                    <a:pt x="10899" y="4885"/>
                  </a:lnTo>
                  <a:cubicBezTo>
                    <a:pt x="10797" y="4962"/>
                    <a:pt x="10721" y="4996"/>
                    <a:pt x="10619" y="5030"/>
                  </a:cubicBezTo>
                  <a:cubicBezTo>
                    <a:pt x="9310" y="5565"/>
                    <a:pt x="7960" y="6092"/>
                    <a:pt x="6651" y="6584"/>
                  </a:cubicBezTo>
                  <a:cubicBezTo>
                    <a:pt x="6584" y="6627"/>
                    <a:pt x="6473" y="6661"/>
                    <a:pt x="6405" y="6695"/>
                  </a:cubicBezTo>
                  <a:cubicBezTo>
                    <a:pt x="4247" y="7510"/>
                    <a:pt x="2260" y="8147"/>
                    <a:pt x="671" y="8462"/>
                  </a:cubicBezTo>
                  <a:cubicBezTo>
                    <a:pt x="178" y="8708"/>
                    <a:pt x="0" y="8750"/>
                    <a:pt x="0" y="8750"/>
                  </a:cubicBezTo>
                  <a:lnTo>
                    <a:pt x="637" y="8750"/>
                  </a:lnTo>
                  <a:cubicBezTo>
                    <a:pt x="2124" y="8428"/>
                    <a:pt x="4035" y="7824"/>
                    <a:pt x="6082" y="7085"/>
                  </a:cubicBezTo>
                  <a:cubicBezTo>
                    <a:pt x="6193" y="7051"/>
                    <a:pt x="6295" y="7009"/>
                    <a:pt x="6405" y="6975"/>
                  </a:cubicBezTo>
                  <a:cubicBezTo>
                    <a:pt x="6439" y="6941"/>
                    <a:pt x="6473" y="6941"/>
                    <a:pt x="6507" y="6907"/>
                  </a:cubicBezTo>
                  <a:lnTo>
                    <a:pt x="6507" y="6907"/>
                  </a:lnTo>
                  <a:lnTo>
                    <a:pt x="6550" y="6907"/>
                  </a:lnTo>
                  <a:lnTo>
                    <a:pt x="6550" y="6907"/>
                  </a:lnTo>
                  <a:cubicBezTo>
                    <a:pt x="7679" y="6482"/>
                    <a:pt x="8809" y="6024"/>
                    <a:pt x="9947" y="5565"/>
                  </a:cubicBezTo>
                  <a:cubicBezTo>
                    <a:pt x="10049" y="5522"/>
                    <a:pt x="10160" y="5488"/>
                    <a:pt x="10262" y="5420"/>
                  </a:cubicBezTo>
                  <a:cubicBezTo>
                    <a:pt x="10406" y="5386"/>
                    <a:pt x="10585" y="5276"/>
                    <a:pt x="10755" y="5208"/>
                  </a:cubicBezTo>
                  <a:lnTo>
                    <a:pt x="10755" y="5208"/>
                  </a:lnTo>
                  <a:cubicBezTo>
                    <a:pt x="11816" y="4783"/>
                    <a:pt x="12878" y="4325"/>
                    <a:pt x="13872" y="3900"/>
                  </a:cubicBezTo>
                  <a:cubicBezTo>
                    <a:pt x="13983" y="3823"/>
                    <a:pt x="14084" y="3789"/>
                    <a:pt x="14195" y="3755"/>
                  </a:cubicBezTo>
                  <a:cubicBezTo>
                    <a:pt x="14543" y="3577"/>
                    <a:pt x="14866" y="3441"/>
                    <a:pt x="15214" y="3297"/>
                  </a:cubicBezTo>
                  <a:cubicBezTo>
                    <a:pt x="15214" y="3263"/>
                    <a:pt x="15257" y="3263"/>
                    <a:pt x="15257" y="3263"/>
                  </a:cubicBezTo>
                  <a:cubicBezTo>
                    <a:pt x="18901" y="1598"/>
                    <a:pt x="21696" y="256"/>
                    <a:pt x="21764" y="213"/>
                  </a:cubicBezTo>
                  <a:cubicBezTo>
                    <a:pt x="21730" y="145"/>
                    <a:pt x="21662" y="77"/>
                    <a:pt x="216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0"/>
            <p:cNvSpPr/>
            <p:nvPr/>
          </p:nvSpPr>
          <p:spPr>
            <a:xfrm>
              <a:off x="1967012" y="1783561"/>
              <a:ext cx="110532" cy="54428"/>
            </a:xfrm>
            <a:custGeom>
              <a:avLst/>
              <a:gdLst/>
              <a:ahLst/>
              <a:cxnLst/>
              <a:rect l="l" t="t" r="r" b="b"/>
              <a:pathLst>
                <a:path w="3365" h="1657" extrusionOk="0">
                  <a:moveTo>
                    <a:pt x="136" y="0"/>
                  </a:moveTo>
                  <a:cubicBezTo>
                    <a:pt x="102" y="0"/>
                    <a:pt x="68" y="0"/>
                    <a:pt x="34" y="34"/>
                  </a:cubicBezTo>
                  <a:cubicBezTo>
                    <a:pt x="0" y="102"/>
                    <a:pt x="34" y="170"/>
                    <a:pt x="102" y="212"/>
                  </a:cubicBezTo>
                  <a:lnTo>
                    <a:pt x="136" y="246"/>
                  </a:lnTo>
                  <a:lnTo>
                    <a:pt x="2897" y="1657"/>
                  </a:lnTo>
                  <a:cubicBezTo>
                    <a:pt x="3042" y="1657"/>
                    <a:pt x="3220" y="1657"/>
                    <a:pt x="3364" y="1623"/>
                  </a:cubicBezTo>
                  <a:lnTo>
                    <a:pt x="459" y="136"/>
                  </a:lnTo>
                  <a:lnTo>
                    <a:pt x="2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0"/>
            <p:cNvSpPr/>
            <p:nvPr/>
          </p:nvSpPr>
          <p:spPr>
            <a:xfrm>
              <a:off x="1980972" y="1685873"/>
              <a:ext cx="31271" cy="99955"/>
            </a:xfrm>
            <a:custGeom>
              <a:avLst/>
              <a:gdLst/>
              <a:ahLst/>
              <a:cxnLst/>
              <a:rect l="l" t="t" r="r" b="b"/>
              <a:pathLst>
                <a:path w="952" h="3043" extrusionOk="0">
                  <a:moveTo>
                    <a:pt x="952" y="1"/>
                  </a:moveTo>
                  <a:lnTo>
                    <a:pt x="952" y="1"/>
                  </a:lnTo>
                  <a:cubicBezTo>
                    <a:pt x="850" y="103"/>
                    <a:pt x="739" y="171"/>
                    <a:pt x="637" y="281"/>
                  </a:cubicBezTo>
                  <a:lnTo>
                    <a:pt x="34" y="2830"/>
                  </a:lnTo>
                  <a:lnTo>
                    <a:pt x="0" y="2898"/>
                  </a:lnTo>
                  <a:cubicBezTo>
                    <a:pt x="0" y="2974"/>
                    <a:pt x="34" y="3042"/>
                    <a:pt x="102" y="3042"/>
                  </a:cubicBezTo>
                  <a:lnTo>
                    <a:pt x="136" y="3042"/>
                  </a:lnTo>
                  <a:lnTo>
                    <a:pt x="136" y="3042"/>
                  </a:lnTo>
                  <a:lnTo>
                    <a:pt x="179" y="3042"/>
                  </a:lnTo>
                  <a:lnTo>
                    <a:pt x="213" y="3042"/>
                  </a:lnTo>
                  <a:cubicBezTo>
                    <a:pt x="213" y="3008"/>
                    <a:pt x="247" y="2974"/>
                    <a:pt x="247" y="2974"/>
                  </a:cubicBezTo>
                  <a:lnTo>
                    <a:pt x="280" y="271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0"/>
            <p:cNvSpPr/>
            <p:nvPr/>
          </p:nvSpPr>
          <p:spPr>
            <a:xfrm>
              <a:off x="2093705" y="1733304"/>
              <a:ext cx="155730" cy="76797"/>
            </a:xfrm>
            <a:custGeom>
              <a:avLst/>
              <a:gdLst/>
              <a:ahLst/>
              <a:cxnLst/>
              <a:rect l="l" t="t" r="r" b="b"/>
              <a:pathLst>
                <a:path w="4741" h="2338" extrusionOk="0">
                  <a:moveTo>
                    <a:pt x="144" y="1"/>
                  </a:moveTo>
                  <a:cubicBezTo>
                    <a:pt x="102" y="1"/>
                    <a:pt x="68" y="1"/>
                    <a:pt x="34" y="77"/>
                  </a:cubicBezTo>
                  <a:cubicBezTo>
                    <a:pt x="0" y="111"/>
                    <a:pt x="34" y="179"/>
                    <a:pt x="102" y="213"/>
                  </a:cubicBezTo>
                  <a:lnTo>
                    <a:pt x="144" y="256"/>
                  </a:lnTo>
                  <a:lnTo>
                    <a:pt x="4392" y="2337"/>
                  </a:lnTo>
                  <a:cubicBezTo>
                    <a:pt x="4494" y="2303"/>
                    <a:pt x="4638" y="2269"/>
                    <a:pt x="4740" y="2235"/>
                  </a:cubicBezTo>
                  <a:lnTo>
                    <a:pt x="459" y="111"/>
                  </a:lnTo>
                  <a:lnTo>
                    <a:pt x="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60"/>
            <p:cNvSpPr/>
            <p:nvPr/>
          </p:nvSpPr>
          <p:spPr>
            <a:xfrm>
              <a:off x="2119359" y="1584604"/>
              <a:ext cx="37151" cy="146533"/>
            </a:xfrm>
            <a:custGeom>
              <a:avLst/>
              <a:gdLst/>
              <a:ahLst/>
              <a:cxnLst/>
              <a:rect l="l" t="t" r="r" b="b"/>
              <a:pathLst>
                <a:path w="1131" h="4461" extrusionOk="0">
                  <a:moveTo>
                    <a:pt x="1130" y="0"/>
                  </a:moveTo>
                  <a:lnTo>
                    <a:pt x="1130" y="0"/>
                  </a:lnTo>
                  <a:cubicBezTo>
                    <a:pt x="1062" y="34"/>
                    <a:pt x="952" y="111"/>
                    <a:pt x="884" y="145"/>
                  </a:cubicBezTo>
                  <a:lnTo>
                    <a:pt x="35" y="4248"/>
                  </a:lnTo>
                  <a:lnTo>
                    <a:pt x="35" y="4316"/>
                  </a:lnTo>
                  <a:cubicBezTo>
                    <a:pt x="1" y="4358"/>
                    <a:pt x="35" y="4426"/>
                    <a:pt x="103" y="4460"/>
                  </a:cubicBezTo>
                  <a:lnTo>
                    <a:pt x="171" y="4460"/>
                  </a:lnTo>
                  <a:lnTo>
                    <a:pt x="171" y="4426"/>
                  </a:lnTo>
                  <a:cubicBezTo>
                    <a:pt x="213" y="4426"/>
                    <a:pt x="247" y="4392"/>
                    <a:pt x="247" y="4358"/>
                  </a:cubicBezTo>
                  <a:lnTo>
                    <a:pt x="315" y="4103"/>
                  </a:lnTo>
                  <a:lnTo>
                    <a:pt x="315" y="410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60"/>
            <p:cNvSpPr/>
            <p:nvPr/>
          </p:nvSpPr>
          <p:spPr>
            <a:xfrm>
              <a:off x="2222599" y="1677529"/>
              <a:ext cx="168869" cy="66418"/>
            </a:xfrm>
            <a:custGeom>
              <a:avLst/>
              <a:gdLst/>
              <a:ahLst/>
              <a:cxnLst/>
              <a:rect l="l" t="t" r="r" b="b"/>
              <a:pathLst>
                <a:path w="5141" h="2022" extrusionOk="0">
                  <a:moveTo>
                    <a:pt x="145" y="0"/>
                  </a:moveTo>
                  <a:cubicBezTo>
                    <a:pt x="77" y="0"/>
                    <a:pt x="43" y="42"/>
                    <a:pt x="1" y="110"/>
                  </a:cubicBezTo>
                  <a:cubicBezTo>
                    <a:pt x="1" y="144"/>
                    <a:pt x="43" y="212"/>
                    <a:pt x="111" y="255"/>
                  </a:cubicBezTo>
                  <a:lnTo>
                    <a:pt x="145" y="289"/>
                  </a:lnTo>
                  <a:lnTo>
                    <a:pt x="4885" y="2022"/>
                  </a:lnTo>
                  <a:cubicBezTo>
                    <a:pt x="4962" y="1954"/>
                    <a:pt x="5064" y="1911"/>
                    <a:pt x="5140" y="1843"/>
                  </a:cubicBezTo>
                  <a:lnTo>
                    <a:pt x="468" y="144"/>
                  </a:lnTo>
                  <a:lnTo>
                    <a:pt x="179" y="42"/>
                  </a:lnTo>
                  <a:cubicBezTo>
                    <a:pt x="145" y="42"/>
                    <a:pt x="145" y="0"/>
                    <a:pt x="1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60"/>
            <p:cNvSpPr/>
            <p:nvPr/>
          </p:nvSpPr>
          <p:spPr>
            <a:xfrm>
              <a:off x="2265859" y="1522916"/>
              <a:ext cx="39384" cy="144299"/>
            </a:xfrm>
            <a:custGeom>
              <a:avLst/>
              <a:gdLst/>
              <a:ahLst/>
              <a:cxnLst/>
              <a:rect l="l" t="t" r="r" b="b"/>
              <a:pathLst>
                <a:path w="1199" h="4393" extrusionOk="0">
                  <a:moveTo>
                    <a:pt x="1198" y="1"/>
                  </a:moveTo>
                  <a:cubicBezTo>
                    <a:pt x="1096" y="1"/>
                    <a:pt x="1020" y="35"/>
                    <a:pt x="918" y="77"/>
                  </a:cubicBezTo>
                  <a:lnTo>
                    <a:pt x="34" y="4146"/>
                  </a:lnTo>
                  <a:lnTo>
                    <a:pt x="34" y="4248"/>
                  </a:lnTo>
                  <a:cubicBezTo>
                    <a:pt x="0" y="4282"/>
                    <a:pt x="68" y="4359"/>
                    <a:pt x="102" y="4393"/>
                  </a:cubicBezTo>
                  <a:lnTo>
                    <a:pt x="170" y="4393"/>
                  </a:lnTo>
                  <a:cubicBezTo>
                    <a:pt x="170" y="4359"/>
                    <a:pt x="213" y="4359"/>
                    <a:pt x="213" y="4359"/>
                  </a:cubicBezTo>
                  <a:cubicBezTo>
                    <a:pt x="247" y="4325"/>
                    <a:pt x="247" y="4325"/>
                    <a:pt x="281" y="4282"/>
                  </a:cubicBezTo>
                  <a:lnTo>
                    <a:pt x="315" y="403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60"/>
            <p:cNvSpPr/>
            <p:nvPr/>
          </p:nvSpPr>
          <p:spPr>
            <a:xfrm>
              <a:off x="1134361" y="3046186"/>
              <a:ext cx="675575" cy="946238"/>
            </a:xfrm>
            <a:custGeom>
              <a:avLst/>
              <a:gdLst/>
              <a:ahLst/>
              <a:cxnLst/>
              <a:rect l="l" t="t" r="r" b="b"/>
              <a:pathLst>
                <a:path w="20567" h="28807" extrusionOk="0">
                  <a:moveTo>
                    <a:pt x="11469" y="0"/>
                  </a:moveTo>
                  <a:cubicBezTo>
                    <a:pt x="11469" y="0"/>
                    <a:pt x="1" y="26793"/>
                    <a:pt x="10585" y="28704"/>
                  </a:cubicBezTo>
                  <a:cubicBezTo>
                    <a:pt x="10908" y="28772"/>
                    <a:pt x="11188" y="28806"/>
                    <a:pt x="11469" y="28806"/>
                  </a:cubicBezTo>
                  <a:cubicBezTo>
                    <a:pt x="20567" y="28806"/>
                    <a:pt x="11469" y="0"/>
                    <a:pt x="11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60"/>
            <p:cNvSpPr/>
            <p:nvPr/>
          </p:nvSpPr>
          <p:spPr>
            <a:xfrm>
              <a:off x="1511056" y="3046186"/>
              <a:ext cx="800034" cy="830155"/>
            </a:xfrm>
            <a:custGeom>
              <a:avLst/>
              <a:gdLst/>
              <a:ahLst/>
              <a:cxnLst/>
              <a:rect l="l" t="t" r="r" b="b"/>
              <a:pathLst>
                <a:path w="24356" h="25273" extrusionOk="0">
                  <a:moveTo>
                    <a:pt x="1" y="0"/>
                  </a:moveTo>
                  <a:cubicBezTo>
                    <a:pt x="1" y="0"/>
                    <a:pt x="3866" y="25272"/>
                    <a:pt x="12531" y="25272"/>
                  </a:cubicBezTo>
                  <a:cubicBezTo>
                    <a:pt x="13134" y="25272"/>
                    <a:pt x="13737" y="25128"/>
                    <a:pt x="14374" y="24882"/>
                  </a:cubicBezTo>
                  <a:cubicBezTo>
                    <a:pt x="24356" y="20949"/>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0"/>
            <p:cNvSpPr/>
            <p:nvPr/>
          </p:nvSpPr>
          <p:spPr>
            <a:xfrm>
              <a:off x="1511056" y="3046186"/>
              <a:ext cx="1043072" cy="513735"/>
            </a:xfrm>
            <a:custGeom>
              <a:avLst/>
              <a:gdLst/>
              <a:ahLst/>
              <a:cxnLst/>
              <a:rect l="l" t="t" r="r" b="b"/>
              <a:pathLst>
                <a:path w="31755" h="15640" extrusionOk="0">
                  <a:moveTo>
                    <a:pt x="1" y="0"/>
                  </a:moveTo>
                  <a:cubicBezTo>
                    <a:pt x="1" y="0"/>
                    <a:pt x="13278" y="15639"/>
                    <a:pt x="21348" y="15639"/>
                  </a:cubicBezTo>
                  <a:cubicBezTo>
                    <a:pt x="22903" y="15639"/>
                    <a:pt x="24288" y="15036"/>
                    <a:pt x="25315" y="13660"/>
                  </a:cubicBezTo>
                  <a:cubicBezTo>
                    <a:pt x="31755" y="5097"/>
                    <a:pt x="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60"/>
            <p:cNvSpPr/>
            <p:nvPr/>
          </p:nvSpPr>
          <p:spPr>
            <a:xfrm>
              <a:off x="1511056" y="2815958"/>
              <a:ext cx="945417" cy="319540"/>
            </a:xfrm>
            <a:custGeom>
              <a:avLst/>
              <a:gdLst/>
              <a:ahLst/>
              <a:cxnLst/>
              <a:rect l="l" t="t" r="r" b="b"/>
              <a:pathLst>
                <a:path w="28782" h="9728" extrusionOk="0">
                  <a:moveTo>
                    <a:pt x="23294" y="1"/>
                  </a:moveTo>
                  <a:cubicBezTo>
                    <a:pt x="15011" y="1"/>
                    <a:pt x="1" y="7009"/>
                    <a:pt x="1" y="7009"/>
                  </a:cubicBezTo>
                  <a:cubicBezTo>
                    <a:pt x="1" y="7009"/>
                    <a:pt x="9914" y="9728"/>
                    <a:pt x="18052" y="9728"/>
                  </a:cubicBezTo>
                  <a:cubicBezTo>
                    <a:pt x="23651" y="9728"/>
                    <a:pt x="28425" y="8453"/>
                    <a:pt x="28637" y="4104"/>
                  </a:cubicBezTo>
                  <a:cubicBezTo>
                    <a:pt x="28781" y="1097"/>
                    <a:pt x="26547" y="1"/>
                    <a:pt x="23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60"/>
            <p:cNvSpPr/>
            <p:nvPr/>
          </p:nvSpPr>
          <p:spPr>
            <a:xfrm>
              <a:off x="1511056" y="2397415"/>
              <a:ext cx="917496" cy="648804"/>
            </a:xfrm>
            <a:custGeom>
              <a:avLst/>
              <a:gdLst/>
              <a:ahLst/>
              <a:cxnLst/>
              <a:rect l="l" t="t" r="r" b="b"/>
              <a:pathLst>
                <a:path w="27932" h="19752" extrusionOk="0">
                  <a:moveTo>
                    <a:pt x="19581" y="1"/>
                  </a:moveTo>
                  <a:cubicBezTo>
                    <a:pt x="12607" y="1"/>
                    <a:pt x="1" y="19751"/>
                    <a:pt x="1" y="19751"/>
                  </a:cubicBezTo>
                  <a:cubicBezTo>
                    <a:pt x="1" y="19751"/>
                    <a:pt x="27932" y="11256"/>
                    <a:pt x="22589" y="1946"/>
                  </a:cubicBezTo>
                  <a:cubicBezTo>
                    <a:pt x="21807" y="595"/>
                    <a:pt x="20779" y="1"/>
                    <a:pt x="19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60"/>
            <p:cNvSpPr/>
            <p:nvPr/>
          </p:nvSpPr>
          <p:spPr>
            <a:xfrm>
              <a:off x="891618" y="2136803"/>
              <a:ext cx="693969" cy="909416"/>
            </a:xfrm>
            <a:custGeom>
              <a:avLst/>
              <a:gdLst/>
              <a:ahLst/>
              <a:cxnLst/>
              <a:rect l="l" t="t" r="r" b="b"/>
              <a:pathLst>
                <a:path w="21127" h="27686" extrusionOk="0">
                  <a:moveTo>
                    <a:pt x="11358" y="1"/>
                  </a:moveTo>
                  <a:cubicBezTo>
                    <a:pt x="11112" y="1"/>
                    <a:pt x="10865" y="1"/>
                    <a:pt x="10619" y="35"/>
                  </a:cubicBezTo>
                  <a:cubicBezTo>
                    <a:pt x="0" y="1419"/>
                    <a:pt x="18511" y="27685"/>
                    <a:pt x="18511" y="27685"/>
                  </a:cubicBezTo>
                  <a:cubicBezTo>
                    <a:pt x="18511" y="27685"/>
                    <a:pt x="21127" y="1"/>
                    <a:pt x="11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60"/>
            <p:cNvSpPr/>
            <p:nvPr/>
          </p:nvSpPr>
          <p:spPr>
            <a:xfrm>
              <a:off x="546161" y="2364765"/>
              <a:ext cx="964928" cy="681454"/>
            </a:xfrm>
            <a:custGeom>
              <a:avLst/>
              <a:gdLst/>
              <a:ahLst/>
              <a:cxnLst/>
              <a:rect l="l" t="t" r="r" b="b"/>
              <a:pathLst>
                <a:path w="29376" h="20746" extrusionOk="0">
                  <a:moveTo>
                    <a:pt x="11367" y="1"/>
                  </a:moveTo>
                  <a:cubicBezTo>
                    <a:pt x="10339" y="1"/>
                    <a:pt x="9345" y="358"/>
                    <a:pt x="8394" y="1097"/>
                  </a:cubicBezTo>
                  <a:cubicBezTo>
                    <a:pt x="1" y="7748"/>
                    <a:pt x="29376" y="20745"/>
                    <a:pt x="29376" y="20745"/>
                  </a:cubicBezTo>
                  <a:cubicBezTo>
                    <a:pt x="29376" y="20745"/>
                    <a:pt x="19471" y="1"/>
                    <a:pt x="11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60"/>
            <p:cNvSpPr/>
            <p:nvPr/>
          </p:nvSpPr>
          <p:spPr>
            <a:xfrm>
              <a:off x="525237" y="2764617"/>
              <a:ext cx="985852" cy="323449"/>
            </a:xfrm>
            <a:custGeom>
              <a:avLst/>
              <a:gdLst/>
              <a:ahLst/>
              <a:cxnLst/>
              <a:rect l="l" t="t" r="r" b="b"/>
              <a:pathLst>
                <a:path w="30013" h="9847" extrusionOk="0">
                  <a:moveTo>
                    <a:pt x="7578" y="1"/>
                  </a:moveTo>
                  <a:cubicBezTo>
                    <a:pt x="4783" y="1"/>
                    <a:pt x="2583" y="961"/>
                    <a:pt x="1733" y="3475"/>
                  </a:cubicBezTo>
                  <a:cubicBezTo>
                    <a:pt x="0" y="8572"/>
                    <a:pt x="7077" y="9846"/>
                    <a:pt x="14586" y="9846"/>
                  </a:cubicBezTo>
                  <a:cubicBezTo>
                    <a:pt x="22087" y="9846"/>
                    <a:pt x="30013" y="8572"/>
                    <a:pt x="30013" y="8572"/>
                  </a:cubicBezTo>
                  <a:cubicBezTo>
                    <a:pt x="30013" y="8572"/>
                    <a:pt x="16039" y="1"/>
                    <a:pt x="7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0"/>
            <p:cNvSpPr/>
            <p:nvPr/>
          </p:nvSpPr>
          <p:spPr>
            <a:xfrm>
              <a:off x="553124" y="3046186"/>
              <a:ext cx="957964" cy="452047"/>
            </a:xfrm>
            <a:custGeom>
              <a:avLst/>
              <a:gdLst/>
              <a:ahLst/>
              <a:cxnLst/>
              <a:rect l="l" t="t" r="r" b="b"/>
              <a:pathLst>
                <a:path w="29164" h="13762" extrusionOk="0">
                  <a:moveTo>
                    <a:pt x="29164" y="0"/>
                  </a:moveTo>
                  <a:lnTo>
                    <a:pt x="29164" y="0"/>
                  </a:lnTo>
                  <a:cubicBezTo>
                    <a:pt x="29164" y="0"/>
                    <a:pt x="1" y="493"/>
                    <a:pt x="2583" y="10899"/>
                  </a:cubicBezTo>
                  <a:cubicBezTo>
                    <a:pt x="3085" y="12955"/>
                    <a:pt x="4393" y="13762"/>
                    <a:pt x="6228" y="13762"/>
                  </a:cubicBezTo>
                  <a:cubicBezTo>
                    <a:pt x="13627" y="13762"/>
                    <a:pt x="29164" y="0"/>
                    <a:pt x="29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0"/>
            <p:cNvSpPr/>
            <p:nvPr/>
          </p:nvSpPr>
          <p:spPr>
            <a:xfrm>
              <a:off x="718315" y="3046186"/>
              <a:ext cx="792774" cy="813698"/>
            </a:xfrm>
            <a:custGeom>
              <a:avLst/>
              <a:gdLst/>
              <a:ahLst/>
              <a:cxnLst/>
              <a:rect l="l" t="t" r="r" b="b"/>
              <a:pathLst>
                <a:path w="24135" h="24772" extrusionOk="0">
                  <a:moveTo>
                    <a:pt x="24135" y="0"/>
                  </a:moveTo>
                  <a:cubicBezTo>
                    <a:pt x="24135" y="0"/>
                    <a:pt x="1" y="16353"/>
                    <a:pt x="7859" y="23675"/>
                  </a:cubicBezTo>
                  <a:cubicBezTo>
                    <a:pt x="8674" y="24457"/>
                    <a:pt x="9524" y="24771"/>
                    <a:pt x="10331" y="24771"/>
                  </a:cubicBezTo>
                  <a:cubicBezTo>
                    <a:pt x="17381" y="24771"/>
                    <a:pt x="24135" y="0"/>
                    <a:pt x="24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0"/>
            <p:cNvSpPr/>
            <p:nvPr/>
          </p:nvSpPr>
          <p:spPr>
            <a:xfrm>
              <a:off x="1441321" y="2122843"/>
              <a:ext cx="636223" cy="923376"/>
            </a:xfrm>
            <a:custGeom>
              <a:avLst/>
              <a:gdLst/>
              <a:ahLst/>
              <a:cxnLst/>
              <a:rect l="l" t="t" r="r" b="b"/>
              <a:pathLst>
                <a:path w="19369" h="28111" extrusionOk="0">
                  <a:moveTo>
                    <a:pt x="7824" y="1"/>
                  </a:moveTo>
                  <a:cubicBezTo>
                    <a:pt x="0" y="1"/>
                    <a:pt x="1911" y="28110"/>
                    <a:pt x="1911" y="28110"/>
                  </a:cubicBezTo>
                  <a:cubicBezTo>
                    <a:pt x="1911" y="28110"/>
                    <a:pt x="19368" y="4749"/>
                    <a:pt x="9557" y="392"/>
                  </a:cubicBezTo>
                  <a:cubicBezTo>
                    <a:pt x="8920" y="111"/>
                    <a:pt x="8359" y="1"/>
                    <a:pt x="7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0"/>
            <p:cNvSpPr/>
            <p:nvPr/>
          </p:nvSpPr>
          <p:spPr>
            <a:xfrm>
              <a:off x="664740" y="2299760"/>
              <a:ext cx="1626543" cy="1468316"/>
            </a:xfrm>
            <a:custGeom>
              <a:avLst/>
              <a:gdLst/>
              <a:ahLst/>
              <a:cxnLst/>
              <a:rect l="l" t="t" r="r" b="b"/>
              <a:pathLst>
                <a:path w="49518" h="44701" extrusionOk="0">
                  <a:moveTo>
                    <a:pt x="31967" y="1"/>
                  </a:moveTo>
                  <a:cubicBezTo>
                    <a:pt x="28000" y="1"/>
                    <a:pt x="25418" y="21195"/>
                    <a:pt x="25418" y="21195"/>
                  </a:cubicBezTo>
                  <a:cubicBezTo>
                    <a:pt x="25418" y="21195"/>
                    <a:pt x="24033" y="459"/>
                    <a:pt x="19505" y="459"/>
                  </a:cubicBezTo>
                  <a:lnTo>
                    <a:pt x="19293" y="459"/>
                  </a:lnTo>
                  <a:cubicBezTo>
                    <a:pt x="14587" y="1130"/>
                    <a:pt x="24322" y="20847"/>
                    <a:pt x="24322" y="20847"/>
                  </a:cubicBezTo>
                  <a:cubicBezTo>
                    <a:pt x="24322" y="20847"/>
                    <a:pt x="14935" y="7077"/>
                    <a:pt x="10730" y="7077"/>
                  </a:cubicBezTo>
                  <a:cubicBezTo>
                    <a:pt x="10373" y="7077"/>
                    <a:pt x="10050" y="7179"/>
                    <a:pt x="9804" y="7357"/>
                  </a:cubicBezTo>
                  <a:cubicBezTo>
                    <a:pt x="6228" y="9982"/>
                    <a:pt x="23820" y="21909"/>
                    <a:pt x="23820" y="21909"/>
                  </a:cubicBezTo>
                  <a:cubicBezTo>
                    <a:pt x="23820" y="21909"/>
                    <a:pt x="12888" y="16914"/>
                    <a:pt x="6729" y="16914"/>
                  </a:cubicBezTo>
                  <a:cubicBezTo>
                    <a:pt x="5030" y="16914"/>
                    <a:pt x="3722" y="17271"/>
                    <a:pt x="3042" y="18222"/>
                  </a:cubicBezTo>
                  <a:cubicBezTo>
                    <a:pt x="1" y="22614"/>
                    <a:pt x="23217" y="22724"/>
                    <a:pt x="23217" y="22724"/>
                  </a:cubicBezTo>
                  <a:cubicBezTo>
                    <a:pt x="23217" y="22724"/>
                    <a:pt x="6652" y="26258"/>
                    <a:pt x="6907" y="30047"/>
                  </a:cubicBezTo>
                  <a:cubicBezTo>
                    <a:pt x="6941" y="30650"/>
                    <a:pt x="7366" y="30862"/>
                    <a:pt x="8071" y="30862"/>
                  </a:cubicBezTo>
                  <a:cubicBezTo>
                    <a:pt x="12004" y="30862"/>
                    <a:pt x="24492" y="23149"/>
                    <a:pt x="24492" y="23149"/>
                  </a:cubicBezTo>
                  <a:lnTo>
                    <a:pt x="24492" y="23149"/>
                  </a:lnTo>
                  <a:cubicBezTo>
                    <a:pt x="24492" y="23149"/>
                    <a:pt x="11010" y="35466"/>
                    <a:pt x="14051" y="38898"/>
                  </a:cubicBezTo>
                  <a:cubicBezTo>
                    <a:pt x="14340" y="39213"/>
                    <a:pt x="14655" y="39357"/>
                    <a:pt x="15011" y="39357"/>
                  </a:cubicBezTo>
                  <a:cubicBezTo>
                    <a:pt x="18511" y="39357"/>
                    <a:pt x="25341" y="24670"/>
                    <a:pt x="25341" y="24670"/>
                  </a:cubicBezTo>
                  <a:lnTo>
                    <a:pt x="25341" y="24670"/>
                  </a:lnTo>
                  <a:cubicBezTo>
                    <a:pt x="25341" y="24670"/>
                    <a:pt x="20567" y="43639"/>
                    <a:pt x="24568" y="44666"/>
                  </a:cubicBezTo>
                  <a:cubicBezTo>
                    <a:pt x="24636" y="44700"/>
                    <a:pt x="24746" y="44700"/>
                    <a:pt x="24848" y="44700"/>
                  </a:cubicBezTo>
                  <a:cubicBezTo>
                    <a:pt x="28391" y="44700"/>
                    <a:pt x="25732" y="25731"/>
                    <a:pt x="25732" y="25731"/>
                  </a:cubicBezTo>
                  <a:lnTo>
                    <a:pt x="25732" y="25731"/>
                  </a:lnTo>
                  <a:cubicBezTo>
                    <a:pt x="25732" y="25731"/>
                    <a:pt x="32952" y="42967"/>
                    <a:pt x="36214" y="42967"/>
                  </a:cubicBezTo>
                  <a:lnTo>
                    <a:pt x="36350" y="42967"/>
                  </a:lnTo>
                  <a:cubicBezTo>
                    <a:pt x="39502" y="42475"/>
                    <a:pt x="29487" y="26615"/>
                    <a:pt x="29487" y="26615"/>
                  </a:cubicBezTo>
                  <a:lnTo>
                    <a:pt x="29487" y="26615"/>
                  </a:lnTo>
                  <a:cubicBezTo>
                    <a:pt x="29487" y="26615"/>
                    <a:pt x="41023" y="34897"/>
                    <a:pt x="45236" y="34897"/>
                  </a:cubicBezTo>
                  <a:cubicBezTo>
                    <a:pt x="45873" y="34897"/>
                    <a:pt x="46332" y="34685"/>
                    <a:pt x="46578" y="34226"/>
                  </a:cubicBezTo>
                  <a:cubicBezTo>
                    <a:pt x="48277" y="30794"/>
                    <a:pt x="27677" y="24313"/>
                    <a:pt x="27677" y="24313"/>
                  </a:cubicBezTo>
                  <a:lnTo>
                    <a:pt x="27677" y="24313"/>
                  </a:lnTo>
                  <a:lnTo>
                    <a:pt x="27754" y="24313"/>
                  </a:lnTo>
                  <a:cubicBezTo>
                    <a:pt x="29308" y="24313"/>
                    <a:pt x="49305" y="24211"/>
                    <a:pt x="49483" y="20312"/>
                  </a:cubicBezTo>
                  <a:cubicBezTo>
                    <a:pt x="49517" y="19326"/>
                    <a:pt x="48065" y="18936"/>
                    <a:pt x="45907" y="18936"/>
                  </a:cubicBezTo>
                  <a:cubicBezTo>
                    <a:pt x="39468" y="18936"/>
                    <a:pt x="26479" y="22299"/>
                    <a:pt x="26479" y="22299"/>
                  </a:cubicBezTo>
                  <a:cubicBezTo>
                    <a:pt x="26479" y="22299"/>
                    <a:pt x="47852" y="10407"/>
                    <a:pt x="45024" y="7111"/>
                  </a:cubicBezTo>
                  <a:cubicBezTo>
                    <a:pt x="44811" y="6830"/>
                    <a:pt x="44455" y="6720"/>
                    <a:pt x="44030" y="6720"/>
                  </a:cubicBezTo>
                  <a:cubicBezTo>
                    <a:pt x="39646" y="6720"/>
                    <a:pt x="26547" y="21195"/>
                    <a:pt x="26547" y="21195"/>
                  </a:cubicBezTo>
                  <a:cubicBezTo>
                    <a:pt x="26547" y="21195"/>
                    <a:pt x="36384" y="1062"/>
                    <a:pt x="32247" y="35"/>
                  </a:cubicBezTo>
                  <a:cubicBezTo>
                    <a:pt x="32137" y="35"/>
                    <a:pt x="32069" y="1"/>
                    <a:pt x="31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0"/>
            <p:cNvSpPr/>
            <p:nvPr/>
          </p:nvSpPr>
          <p:spPr>
            <a:xfrm>
              <a:off x="1355359" y="3653077"/>
              <a:ext cx="11759" cy="32388"/>
            </a:xfrm>
            <a:custGeom>
              <a:avLst/>
              <a:gdLst/>
              <a:ahLst/>
              <a:cxnLst/>
              <a:rect l="l" t="t" r="r" b="b"/>
              <a:pathLst>
                <a:path w="358" h="986" extrusionOk="0">
                  <a:moveTo>
                    <a:pt x="281" y="1"/>
                  </a:moveTo>
                  <a:cubicBezTo>
                    <a:pt x="247" y="1"/>
                    <a:pt x="213" y="1"/>
                    <a:pt x="213" y="34"/>
                  </a:cubicBezTo>
                  <a:cubicBezTo>
                    <a:pt x="145" y="281"/>
                    <a:pt x="1" y="638"/>
                    <a:pt x="69" y="918"/>
                  </a:cubicBezTo>
                  <a:cubicBezTo>
                    <a:pt x="111" y="952"/>
                    <a:pt x="145" y="986"/>
                    <a:pt x="179" y="986"/>
                  </a:cubicBezTo>
                  <a:cubicBezTo>
                    <a:pt x="247" y="986"/>
                    <a:pt x="281" y="952"/>
                    <a:pt x="281" y="918"/>
                  </a:cubicBezTo>
                  <a:cubicBezTo>
                    <a:pt x="323" y="774"/>
                    <a:pt x="323" y="672"/>
                    <a:pt x="323" y="527"/>
                  </a:cubicBezTo>
                  <a:cubicBezTo>
                    <a:pt x="323" y="383"/>
                    <a:pt x="323" y="247"/>
                    <a:pt x="357" y="68"/>
                  </a:cubicBezTo>
                  <a:cubicBezTo>
                    <a:pt x="357" y="34"/>
                    <a:pt x="323"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0"/>
            <p:cNvSpPr/>
            <p:nvPr/>
          </p:nvSpPr>
          <p:spPr>
            <a:xfrm>
              <a:off x="1379929" y="3613463"/>
              <a:ext cx="11464" cy="27920"/>
            </a:xfrm>
            <a:custGeom>
              <a:avLst/>
              <a:gdLst/>
              <a:ahLst/>
              <a:cxnLst/>
              <a:rect l="l" t="t" r="r" b="b"/>
              <a:pathLst>
                <a:path w="349" h="850" extrusionOk="0">
                  <a:moveTo>
                    <a:pt x="170" y="0"/>
                  </a:moveTo>
                  <a:cubicBezTo>
                    <a:pt x="136" y="0"/>
                    <a:pt x="102" y="34"/>
                    <a:pt x="102" y="68"/>
                  </a:cubicBezTo>
                  <a:cubicBezTo>
                    <a:pt x="102" y="213"/>
                    <a:pt x="68" y="357"/>
                    <a:pt x="68" y="459"/>
                  </a:cubicBezTo>
                  <a:cubicBezTo>
                    <a:pt x="34" y="569"/>
                    <a:pt x="0" y="671"/>
                    <a:pt x="34" y="782"/>
                  </a:cubicBezTo>
                  <a:cubicBezTo>
                    <a:pt x="34" y="850"/>
                    <a:pt x="68" y="850"/>
                    <a:pt x="102" y="850"/>
                  </a:cubicBezTo>
                  <a:cubicBezTo>
                    <a:pt x="136" y="850"/>
                    <a:pt x="170" y="850"/>
                    <a:pt x="213" y="816"/>
                  </a:cubicBezTo>
                  <a:cubicBezTo>
                    <a:pt x="349" y="603"/>
                    <a:pt x="281" y="281"/>
                    <a:pt x="247" y="68"/>
                  </a:cubicBezTo>
                  <a:cubicBezTo>
                    <a:pt x="247" y="34"/>
                    <a:pt x="213" y="0"/>
                    <a:pt x="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0"/>
            <p:cNvSpPr/>
            <p:nvPr/>
          </p:nvSpPr>
          <p:spPr>
            <a:xfrm>
              <a:off x="1391360" y="3726195"/>
              <a:ext cx="13993" cy="36001"/>
            </a:xfrm>
            <a:custGeom>
              <a:avLst/>
              <a:gdLst/>
              <a:ahLst/>
              <a:cxnLst/>
              <a:rect l="l" t="t" r="r" b="b"/>
              <a:pathLst>
                <a:path w="426" h="1096" extrusionOk="0">
                  <a:moveTo>
                    <a:pt x="213" y="0"/>
                  </a:moveTo>
                  <a:cubicBezTo>
                    <a:pt x="179" y="0"/>
                    <a:pt x="145" y="0"/>
                    <a:pt x="145" y="68"/>
                  </a:cubicBezTo>
                  <a:cubicBezTo>
                    <a:pt x="145" y="357"/>
                    <a:pt x="1" y="705"/>
                    <a:pt x="77" y="1028"/>
                  </a:cubicBezTo>
                  <a:cubicBezTo>
                    <a:pt x="77" y="1062"/>
                    <a:pt x="145" y="1096"/>
                    <a:pt x="213" y="1096"/>
                  </a:cubicBezTo>
                  <a:cubicBezTo>
                    <a:pt x="247" y="1096"/>
                    <a:pt x="289" y="1096"/>
                    <a:pt x="323" y="1062"/>
                  </a:cubicBezTo>
                  <a:cubicBezTo>
                    <a:pt x="425" y="748"/>
                    <a:pt x="323" y="357"/>
                    <a:pt x="289" y="68"/>
                  </a:cubicBezTo>
                  <a:cubicBezTo>
                    <a:pt x="289" y="0"/>
                    <a:pt x="247"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0"/>
            <p:cNvSpPr/>
            <p:nvPr/>
          </p:nvSpPr>
          <p:spPr>
            <a:xfrm>
              <a:off x="1371553" y="3770277"/>
              <a:ext cx="11759" cy="37413"/>
            </a:xfrm>
            <a:custGeom>
              <a:avLst/>
              <a:gdLst/>
              <a:ahLst/>
              <a:cxnLst/>
              <a:rect l="l" t="t" r="r" b="b"/>
              <a:pathLst>
                <a:path w="358" h="1139" extrusionOk="0">
                  <a:moveTo>
                    <a:pt x="179" y="0"/>
                  </a:moveTo>
                  <a:cubicBezTo>
                    <a:pt x="111" y="0"/>
                    <a:pt x="77" y="43"/>
                    <a:pt x="77" y="111"/>
                  </a:cubicBezTo>
                  <a:cubicBezTo>
                    <a:pt x="77" y="425"/>
                    <a:pt x="0" y="748"/>
                    <a:pt x="77" y="1062"/>
                  </a:cubicBezTo>
                  <a:cubicBezTo>
                    <a:pt x="77" y="1139"/>
                    <a:pt x="111" y="1139"/>
                    <a:pt x="145" y="1139"/>
                  </a:cubicBezTo>
                  <a:cubicBezTo>
                    <a:pt x="179" y="1139"/>
                    <a:pt x="213" y="1105"/>
                    <a:pt x="255" y="1062"/>
                  </a:cubicBezTo>
                  <a:cubicBezTo>
                    <a:pt x="357" y="782"/>
                    <a:pt x="289" y="391"/>
                    <a:pt x="289" y="111"/>
                  </a:cubicBezTo>
                  <a:cubicBezTo>
                    <a:pt x="255" y="43"/>
                    <a:pt x="213"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60"/>
            <p:cNvSpPr/>
            <p:nvPr/>
          </p:nvSpPr>
          <p:spPr>
            <a:xfrm>
              <a:off x="1399440" y="3802927"/>
              <a:ext cx="9526" cy="33800"/>
            </a:xfrm>
            <a:custGeom>
              <a:avLst/>
              <a:gdLst/>
              <a:ahLst/>
              <a:cxnLst/>
              <a:rect l="l" t="t" r="r" b="b"/>
              <a:pathLst>
                <a:path w="290" h="1029" extrusionOk="0">
                  <a:moveTo>
                    <a:pt x="145" y="0"/>
                  </a:moveTo>
                  <a:cubicBezTo>
                    <a:pt x="111" y="0"/>
                    <a:pt x="43" y="34"/>
                    <a:pt x="43" y="68"/>
                  </a:cubicBezTo>
                  <a:cubicBezTo>
                    <a:pt x="43" y="247"/>
                    <a:pt x="1" y="391"/>
                    <a:pt x="1" y="535"/>
                  </a:cubicBezTo>
                  <a:cubicBezTo>
                    <a:pt x="1" y="705"/>
                    <a:pt x="43" y="816"/>
                    <a:pt x="77" y="960"/>
                  </a:cubicBezTo>
                  <a:cubicBezTo>
                    <a:pt x="77" y="1028"/>
                    <a:pt x="111" y="1028"/>
                    <a:pt x="179" y="1028"/>
                  </a:cubicBezTo>
                  <a:cubicBezTo>
                    <a:pt x="213" y="1028"/>
                    <a:pt x="290" y="994"/>
                    <a:pt x="290" y="918"/>
                  </a:cubicBezTo>
                  <a:lnTo>
                    <a:pt x="290" y="493"/>
                  </a:lnTo>
                  <a:cubicBezTo>
                    <a:pt x="290" y="357"/>
                    <a:pt x="256" y="213"/>
                    <a:pt x="256" y="68"/>
                  </a:cubicBezTo>
                  <a:cubicBezTo>
                    <a:pt x="256" y="34"/>
                    <a:pt x="213" y="0"/>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0"/>
            <p:cNvSpPr/>
            <p:nvPr/>
          </p:nvSpPr>
          <p:spPr>
            <a:xfrm>
              <a:off x="1434324" y="3785616"/>
              <a:ext cx="12876" cy="30154"/>
            </a:xfrm>
            <a:custGeom>
              <a:avLst/>
              <a:gdLst/>
              <a:ahLst/>
              <a:cxnLst/>
              <a:rect l="l" t="t" r="r" b="b"/>
              <a:pathLst>
                <a:path w="392" h="918" extrusionOk="0">
                  <a:moveTo>
                    <a:pt x="213" y="1"/>
                  </a:moveTo>
                  <a:cubicBezTo>
                    <a:pt x="145" y="1"/>
                    <a:pt x="111" y="35"/>
                    <a:pt x="77" y="69"/>
                  </a:cubicBezTo>
                  <a:cubicBezTo>
                    <a:pt x="77" y="213"/>
                    <a:pt x="43" y="315"/>
                    <a:pt x="43" y="459"/>
                  </a:cubicBezTo>
                  <a:cubicBezTo>
                    <a:pt x="43" y="493"/>
                    <a:pt x="1" y="561"/>
                    <a:pt x="1" y="638"/>
                  </a:cubicBezTo>
                  <a:cubicBezTo>
                    <a:pt x="43" y="672"/>
                    <a:pt x="43" y="740"/>
                    <a:pt x="43" y="774"/>
                  </a:cubicBezTo>
                  <a:cubicBezTo>
                    <a:pt x="77" y="884"/>
                    <a:pt x="111" y="918"/>
                    <a:pt x="179" y="918"/>
                  </a:cubicBezTo>
                  <a:cubicBezTo>
                    <a:pt x="256" y="918"/>
                    <a:pt x="290" y="884"/>
                    <a:pt x="324" y="808"/>
                  </a:cubicBezTo>
                  <a:cubicBezTo>
                    <a:pt x="324" y="774"/>
                    <a:pt x="358" y="740"/>
                    <a:pt x="391" y="672"/>
                  </a:cubicBezTo>
                  <a:lnTo>
                    <a:pt x="391" y="459"/>
                  </a:lnTo>
                  <a:cubicBezTo>
                    <a:pt x="391" y="349"/>
                    <a:pt x="358" y="213"/>
                    <a:pt x="324" y="69"/>
                  </a:cubicBezTo>
                  <a:cubicBezTo>
                    <a:pt x="290" y="35"/>
                    <a:pt x="256"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0"/>
            <p:cNvSpPr/>
            <p:nvPr/>
          </p:nvSpPr>
          <p:spPr>
            <a:xfrm>
              <a:off x="1364589" y="3526121"/>
              <a:ext cx="15373" cy="29333"/>
            </a:xfrm>
            <a:custGeom>
              <a:avLst/>
              <a:gdLst/>
              <a:ahLst/>
              <a:cxnLst/>
              <a:rect l="l" t="t" r="r" b="b"/>
              <a:pathLst>
                <a:path w="468" h="893" extrusionOk="0">
                  <a:moveTo>
                    <a:pt x="323" y="0"/>
                  </a:moveTo>
                  <a:cubicBezTo>
                    <a:pt x="289" y="0"/>
                    <a:pt x="255" y="0"/>
                    <a:pt x="212" y="77"/>
                  </a:cubicBezTo>
                  <a:cubicBezTo>
                    <a:pt x="178" y="179"/>
                    <a:pt x="144" y="289"/>
                    <a:pt x="110" y="425"/>
                  </a:cubicBezTo>
                  <a:cubicBezTo>
                    <a:pt x="76" y="502"/>
                    <a:pt x="0" y="637"/>
                    <a:pt x="42" y="748"/>
                  </a:cubicBezTo>
                  <a:cubicBezTo>
                    <a:pt x="42" y="816"/>
                    <a:pt x="110" y="892"/>
                    <a:pt x="178" y="892"/>
                  </a:cubicBezTo>
                  <a:cubicBezTo>
                    <a:pt x="178" y="892"/>
                    <a:pt x="212" y="850"/>
                    <a:pt x="255" y="850"/>
                  </a:cubicBezTo>
                  <a:cubicBezTo>
                    <a:pt x="357" y="748"/>
                    <a:pt x="357" y="603"/>
                    <a:pt x="391" y="502"/>
                  </a:cubicBezTo>
                  <a:cubicBezTo>
                    <a:pt x="425" y="357"/>
                    <a:pt x="425" y="213"/>
                    <a:pt x="467" y="111"/>
                  </a:cubicBezTo>
                  <a:cubicBezTo>
                    <a:pt x="467" y="43"/>
                    <a:pt x="391" y="0"/>
                    <a:pt x="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0"/>
            <p:cNvSpPr/>
            <p:nvPr/>
          </p:nvSpPr>
          <p:spPr>
            <a:xfrm>
              <a:off x="1493778" y="3788967"/>
              <a:ext cx="12843" cy="30154"/>
            </a:xfrm>
            <a:custGeom>
              <a:avLst/>
              <a:gdLst/>
              <a:ahLst/>
              <a:cxnLst/>
              <a:rect l="l" t="t" r="r" b="b"/>
              <a:pathLst>
                <a:path w="391" h="918" extrusionOk="0">
                  <a:moveTo>
                    <a:pt x="246" y="1"/>
                  </a:moveTo>
                  <a:cubicBezTo>
                    <a:pt x="179" y="1"/>
                    <a:pt x="102" y="34"/>
                    <a:pt x="102" y="111"/>
                  </a:cubicBezTo>
                  <a:cubicBezTo>
                    <a:pt x="102" y="247"/>
                    <a:pt x="68" y="357"/>
                    <a:pt x="68" y="459"/>
                  </a:cubicBezTo>
                  <a:cubicBezTo>
                    <a:pt x="34" y="604"/>
                    <a:pt x="0" y="706"/>
                    <a:pt x="34" y="816"/>
                  </a:cubicBezTo>
                  <a:cubicBezTo>
                    <a:pt x="34" y="884"/>
                    <a:pt x="68" y="918"/>
                    <a:pt x="145" y="918"/>
                  </a:cubicBezTo>
                  <a:cubicBezTo>
                    <a:pt x="145" y="918"/>
                    <a:pt x="179" y="918"/>
                    <a:pt x="179" y="884"/>
                  </a:cubicBezTo>
                  <a:cubicBezTo>
                    <a:pt x="391" y="706"/>
                    <a:pt x="391" y="357"/>
                    <a:pt x="357" y="111"/>
                  </a:cubicBezTo>
                  <a:cubicBezTo>
                    <a:pt x="357" y="34"/>
                    <a:pt x="280"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0"/>
            <p:cNvSpPr/>
            <p:nvPr/>
          </p:nvSpPr>
          <p:spPr>
            <a:xfrm>
              <a:off x="1455248" y="3852855"/>
              <a:ext cx="12876" cy="31566"/>
            </a:xfrm>
            <a:custGeom>
              <a:avLst/>
              <a:gdLst/>
              <a:ahLst/>
              <a:cxnLst/>
              <a:rect l="l" t="t" r="r" b="b"/>
              <a:pathLst>
                <a:path w="392" h="961" extrusionOk="0">
                  <a:moveTo>
                    <a:pt x="179" y="1"/>
                  </a:moveTo>
                  <a:cubicBezTo>
                    <a:pt x="145" y="1"/>
                    <a:pt x="111" y="35"/>
                    <a:pt x="111" y="111"/>
                  </a:cubicBezTo>
                  <a:cubicBezTo>
                    <a:pt x="77" y="358"/>
                    <a:pt x="1" y="638"/>
                    <a:pt x="111" y="884"/>
                  </a:cubicBezTo>
                  <a:cubicBezTo>
                    <a:pt x="111" y="961"/>
                    <a:pt x="145" y="961"/>
                    <a:pt x="179" y="961"/>
                  </a:cubicBezTo>
                  <a:cubicBezTo>
                    <a:pt x="213" y="961"/>
                    <a:pt x="256" y="961"/>
                    <a:pt x="290" y="884"/>
                  </a:cubicBezTo>
                  <a:cubicBezTo>
                    <a:pt x="392" y="638"/>
                    <a:pt x="324" y="358"/>
                    <a:pt x="290" y="111"/>
                  </a:cubicBezTo>
                  <a:cubicBezTo>
                    <a:pt x="290" y="35"/>
                    <a:pt x="256"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0"/>
            <p:cNvSpPr/>
            <p:nvPr/>
          </p:nvSpPr>
          <p:spPr>
            <a:xfrm>
              <a:off x="1424010" y="3872662"/>
              <a:ext cx="12876" cy="31566"/>
            </a:xfrm>
            <a:custGeom>
              <a:avLst/>
              <a:gdLst/>
              <a:ahLst/>
              <a:cxnLst/>
              <a:rect l="l" t="t" r="r" b="b"/>
              <a:pathLst>
                <a:path w="392" h="961" extrusionOk="0">
                  <a:moveTo>
                    <a:pt x="213" y="1"/>
                  </a:moveTo>
                  <a:cubicBezTo>
                    <a:pt x="179" y="1"/>
                    <a:pt x="102" y="35"/>
                    <a:pt x="102" y="111"/>
                  </a:cubicBezTo>
                  <a:cubicBezTo>
                    <a:pt x="68" y="358"/>
                    <a:pt x="0" y="604"/>
                    <a:pt x="34" y="850"/>
                  </a:cubicBezTo>
                  <a:cubicBezTo>
                    <a:pt x="68" y="918"/>
                    <a:pt x="102" y="961"/>
                    <a:pt x="145" y="961"/>
                  </a:cubicBezTo>
                  <a:cubicBezTo>
                    <a:pt x="179" y="961"/>
                    <a:pt x="213" y="918"/>
                    <a:pt x="247" y="884"/>
                  </a:cubicBezTo>
                  <a:cubicBezTo>
                    <a:pt x="391" y="672"/>
                    <a:pt x="357" y="358"/>
                    <a:pt x="315" y="111"/>
                  </a:cubicBezTo>
                  <a:cubicBezTo>
                    <a:pt x="315" y="35"/>
                    <a:pt x="247"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0"/>
            <p:cNvSpPr/>
            <p:nvPr/>
          </p:nvSpPr>
          <p:spPr>
            <a:xfrm>
              <a:off x="1470621" y="3935467"/>
              <a:ext cx="12581" cy="30154"/>
            </a:xfrm>
            <a:custGeom>
              <a:avLst/>
              <a:gdLst/>
              <a:ahLst/>
              <a:cxnLst/>
              <a:rect l="l" t="t" r="r" b="b"/>
              <a:pathLst>
                <a:path w="383" h="918" extrusionOk="0">
                  <a:moveTo>
                    <a:pt x="246" y="0"/>
                  </a:moveTo>
                  <a:cubicBezTo>
                    <a:pt x="170" y="0"/>
                    <a:pt x="68" y="68"/>
                    <a:pt x="68" y="179"/>
                  </a:cubicBezTo>
                  <a:cubicBezTo>
                    <a:pt x="68" y="391"/>
                    <a:pt x="0" y="671"/>
                    <a:pt x="102" y="884"/>
                  </a:cubicBezTo>
                  <a:cubicBezTo>
                    <a:pt x="102" y="918"/>
                    <a:pt x="170" y="918"/>
                    <a:pt x="212" y="918"/>
                  </a:cubicBezTo>
                  <a:cubicBezTo>
                    <a:pt x="246" y="918"/>
                    <a:pt x="280" y="918"/>
                    <a:pt x="314" y="884"/>
                  </a:cubicBezTo>
                  <a:cubicBezTo>
                    <a:pt x="382" y="782"/>
                    <a:pt x="382" y="637"/>
                    <a:pt x="382" y="535"/>
                  </a:cubicBezTo>
                  <a:lnTo>
                    <a:pt x="382" y="179"/>
                  </a:lnTo>
                  <a:cubicBezTo>
                    <a:pt x="382" y="68"/>
                    <a:pt x="314" y="0"/>
                    <a:pt x="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0"/>
            <p:cNvSpPr/>
            <p:nvPr/>
          </p:nvSpPr>
          <p:spPr>
            <a:xfrm>
              <a:off x="1522783" y="3929587"/>
              <a:ext cx="16227" cy="31566"/>
            </a:xfrm>
            <a:custGeom>
              <a:avLst/>
              <a:gdLst/>
              <a:ahLst/>
              <a:cxnLst/>
              <a:rect l="l" t="t" r="r" b="b"/>
              <a:pathLst>
                <a:path w="494" h="961" extrusionOk="0">
                  <a:moveTo>
                    <a:pt x="179" y="1"/>
                  </a:moveTo>
                  <a:cubicBezTo>
                    <a:pt x="111" y="1"/>
                    <a:pt x="35" y="35"/>
                    <a:pt x="35" y="145"/>
                  </a:cubicBezTo>
                  <a:cubicBezTo>
                    <a:pt x="35" y="392"/>
                    <a:pt x="1" y="714"/>
                    <a:pt x="179" y="927"/>
                  </a:cubicBezTo>
                  <a:cubicBezTo>
                    <a:pt x="213" y="927"/>
                    <a:pt x="247" y="961"/>
                    <a:pt x="281" y="961"/>
                  </a:cubicBezTo>
                  <a:cubicBezTo>
                    <a:pt x="323" y="961"/>
                    <a:pt x="357" y="927"/>
                    <a:pt x="391" y="884"/>
                  </a:cubicBezTo>
                  <a:cubicBezTo>
                    <a:pt x="493" y="638"/>
                    <a:pt x="391" y="324"/>
                    <a:pt x="357" y="111"/>
                  </a:cubicBezTo>
                  <a:cubicBezTo>
                    <a:pt x="323" y="35"/>
                    <a:pt x="247"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60"/>
            <p:cNvSpPr/>
            <p:nvPr/>
          </p:nvSpPr>
          <p:spPr>
            <a:xfrm>
              <a:off x="1570510" y="3912309"/>
              <a:ext cx="16194" cy="24307"/>
            </a:xfrm>
            <a:custGeom>
              <a:avLst/>
              <a:gdLst/>
              <a:ahLst/>
              <a:cxnLst/>
              <a:rect l="l" t="t" r="r" b="b"/>
              <a:pathLst>
                <a:path w="493" h="740" extrusionOk="0">
                  <a:moveTo>
                    <a:pt x="179" y="0"/>
                  </a:moveTo>
                  <a:cubicBezTo>
                    <a:pt x="102" y="0"/>
                    <a:pt x="68" y="34"/>
                    <a:pt x="34" y="136"/>
                  </a:cubicBezTo>
                  <a:lnTo>
                    <a:pt x="34" y="425"/>
                  </a:lnTo>
                  <a:cubicBezTo>
                    <a:pt x="34" y="527"/>
                    <a:pt x="0" y="637"/>
                    <a:pt x="102" y="705"/>
                  </a:cubicBezTo>
                  <a:cubicBezTo>
                    <a:pt x="145" y="739"/>
                    <a:pt x="179" y="739"/>
                    <a:pt x="213" y="739"/>
                  </a:cubicBezTo>
                  <a:lnTo>
                    <a:pt x="281" y="739"/>
                  </a:lnTo>
                  <a:cubicBezTo>
                    <a:pt x="493" y="637"/>
                    <a:pt x="357" y="281"/>
                    <a:pt x="315" y="102"/>
                  </a:cubicBezTo>
                  <a:cubicBezTo>
                    <a:pt x="281" y="34"/>
                    <a:pt x="213"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60"/>
            <p:cNvSpPr/>
            <p:nvPr/>
          </p:nvSpPr>
          <p:spPr>
            <a:xfrm>
              <a:off x="1534509" y="3848388"/>
              <a:ext cx="9230" cy="24307"/>
            </a:xfrm>
            <a:custGeom>
              <a:avLst/>
              <a:gdLst/>
              <a:ahLst/>
              <a:cxnLst/>
              <a:rect l="l" t="t" r="r" b="b"/>
              <a:pathLst>
                <a:path w="281" h="740" extrusionOk="0">
                  <a:moveTo>
                    <a:pt x="136" y="1"/>
                  </a:moveTo>
                  <a:cubicBezTo>
                    <a:pt x="102" y="1"/>
                    <a:pt x="34" y="35"/>
                    <a:pt x="34" y="103"/>
                  </a:cubicBezTo>
                  <a:cubicBezTo>
                    <a:pt x="34" y="213"/>
                    <a:pt x="34" y="315"/>
                    <a:pt x="0" y="383"/>
                  </a:cubicBezTo>
                  <a:lnTo>
                    <a:pt x="0" y="528"/>
                  </a:lnTo>
                  <a:cubicBezTo>
                    <a:pt x="0" y="562"/>
                    <a:pt x="34" y="638"/>
                    <a:pt x="34" y="672"/>
                  </a:cubicBezTo>
                  <a:cubicBezTo>
                    <a:pt x="68" y="740"/>
                    <a:pt x="102" y="740"/>
                    <a:pt x="136" y="740"/>
                  </a:cubicBezTo>
                  <a:cubicBezTo>
                    <a:pt x="179" y="740"/>
                    <a:pt x="247" y="740"/>
                    <a:pt x="247" y="672"/>
                  </a:cubicBezTo>
                  <a:cubicBezTo>
                    <a:pt x="247" y="638"/>
                    <a:pt x="281" y="562"/>
                    <a:pt x="281" y="528"/>
                  </a:cubicBezTo>
                  <a:lnTo>
                    <a:pt x="281" y="383"/>
                  </a:lnTo>
                  <a:cubicBezTo>
                    <a:pt x="281" y="315"/>
                    <a:pt x="247" y="213"/>
                    <a:pt x="247" y="103"/>
                  </a:cubicBezTo>
                  <a:cubicBezTo>
                    <a:pt x="247" y="35"/>
                    <a:pt x="213" y="1"/>
                    <a:pt x="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60"/>
            <p:cNvSpPr/>
            <p:nvPr/>
          </p:nvSpPr>
          <p:spPr>
            <a:xfrm>
              <a:off x="1583321" y="3806540"/>
              <a:ext cx="13993" cy="31304"/>
            </a:xfrm>
            <a:custGeom>
              <a:avLst/>
              <a:gdLst/>
              <a:ahLst/>
              <a:cxnLst/>
              <a:rect l="l" t="t" r="r" b="b"/>
              <a:pathLst>
                <a:path w="426" h="953" extrusionOk="0">
                  <a:moveTo>
                    <a:pt x="213" y="1"/>
                  </a:moveTo>
                  <a:cubicBezTo>
                    <a:pt x="137" y="1"/>
                    <a:pt x="69" y="69"/>
                    <a:pt x="69" y="137"/>
                  </a:cubicBezTo>
                  <a:cubicBezTo>
                    <a:pt x="35" y="281"/>
                    <a:pt x="35" y="425"/>
                    <a:pt x="35" y="527"/>
                  </a:cubicBezTo>
                  <a:cubicBezTo>
                    <a:pt x="1" y="672"/>
                    <a:pt x="1" y="774"/>
                    <a:pt x="103" y="918"/>
                  </a:cubicBezTo>
                  <a:cubicBezTo>
                    <a:pt x="103" y="952"/>
                    <a:pt x="179" y="952"/>
                    <a:pt x="213" y="952"/>
                  </a:cubicBezTo>
                  <a:cubicBezTo>
                    <a:pt x="247" y="952"/>
                    <a:pt x="281" y="952"/>
                    <a:pt x="315" y="918"/>
                  </a:cubicBezTo>
                  <a:cubicBezTo>
                    <a:pt x="426" y="774"/>
                    <a:pt x="392" y="672"/>
                    <a:pt x="392" y="527"/>
                  </a:cubicBezTo>
                  <a:cubicBezTo>
                    <a:pt x="392" y="425"/>
                    <a:pt x="349" y="281"/>
                    <a:pt x="349" y="137"/>
                  </a:cubicBezTo>
                  <a:cubicBezTo>
                    <a:pt x="349" y="69"/>
                    <a:pt x="281"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60"/>
            <p:cNvSpPr/>
            <p:nvPr/>
          </p:nvSpPr>
          <p:spPr>
            <a:xfrm>
              <a:off x="1547353" y="3759962"/>
              <a:ext cx="11464" cy="20957"/>
            </a:xfrm>
            <a:custGeom>
              <a:avLst/>
              <a:gdLst/>
              <a:ahLst/>
              <a:cxnLst/>
              <a:rect l="l" t="t" r="r" b="b"/>
              <a:pathLst>
                <a:path w="349" h="638" extrusionOk="0">
                  <a:moveTo>
                    <a:pt x="213" y="0"/>
                  </a:moveTo>
                  <a:cubicBezTo>
                    <a:pt x="136" y="0"/>
                    <a:pt x="68" y="34"/>
                    <a:pt x="68" y="144"/>
                  </a:cubicBezTo>
                  <a:cubicBezTo>
                    <a:pt x="102" y="246"/>
                    <a:pt x="68" y="391"/>
                    <a:pt x="34" y="493"/>
                  </a:cubicBezTo>
                  <a:cubicBezTo>
                    <a:pt x="0" y="569"/>
                    <a:pt x="68" y="637"/>
                    <a:pt x="170" y="637"/>
                  </a:cubicBezTo>
                  <a:cubicBezTo>
                    <a:pt x="213" y="637"/>
                    <a:pt x="246" y="637"/>
                    <a:pt x="246" y="603"/>
                  </a:cubicBezTo>
                  <a:cubicBezTo>
                    <a:pt x="348" y="425"/>
                    <a:pt x="348" y="280"/>
                    <a:pt x="314" y="102"/>
                  </a:cubicBezTo>
                  <a:cubicBezTo>
                    <a:pt x="314" y="34"/>
                    <a:pt x="280"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60"/>
            <p:cNvSpPr/>
            <p:nvPr/>
          </p:nvSpPr>
          <p:spPr>
            <a:xfrm>
              <a:off x="1600631" y="3719199"/>
              <a:ext cx="11759" cy="25720"/>
            </a:xfrm>
            <a:custGeom>
              <a:avLst/>
              <a:gdLst/>
              <a:ahLst/>
              <a:cxnLst/>
              <a:rect l="l" t="t" r="r" b="b"/>
              <a:pathLst>
                <a:path w="358" h="783" extrusionOk="0">
                  <a:moveTo>
                    <a:pt x="213" y="1"/>
                  </a:moveTo>
                  <a:cubicBezTo>
                    <a:pt x="145" y="1"/>
                    <a:pt x="35" y="35"/>
                    <a:pt x="35" y="145"/>
                  </a:cubicBezTo>
                  <a:cubicBezTo>
                    <a:pt x="35" y="247"/>
                    <a:pt x="35" y="358"/>
                    <a:pt x="1" y="426"/>
                  </a:cubicBezTo>
                  <a:cubicBezTo>
                    <a:pt x="1" y="536"/>
                    <a:pt x="1" y="638"/>
                    <a:pt x="35" y="748"/>
                  </a:cubicBezTo>
                  <a:cubicBezTo>
                    <a:pt x="77" y="782"/>
                    <a:pt x="111" y="782"/>
                    <a:pt x="145" y="782"/>
                  </a:cubicBezTo>
                  <a:cubicBezTo>
                    <a:pt x="179" y="782"/>
                    <a:pt x="213" y="782"/>
                    <a:pt x="247" y="748"/>
                  </a:cubicBezTo>
                  <a:cubicBezTo>
                    <a:pt x="323" y="672"/>
                    <a:pt x="357" y="536"/>
                    <a:pt x="357" y="426"/>
                  </a:cubicBezTo>
                  <a:cubicBezTo>
                    <a:pt x="357" y="324"/>
                    <a:pt x="357" y="213"/>
                    <a:pt x="323" y="111"/>
                  </a:cubicBezTo>
                  <a:cubicBezTo>
                    <a:pt x="323" y="35"/>
                    <a:pt x="247"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60"/>
            <p:cNvSpPr/>
            <p:nvPr/>
          </p:nvSpPr>
          <p:spPr>
            <a:xfrm>
              <a:off x="1558783" y="3668154"/>
              <a:ext cx="9526" cy="19840"/>
            </a:xfrm>
            <a:custGeom>
              <a:avLst/>
              <a:gdLst/>
              <a:ahLst/>
              <a:cxnLst/>
              <a:rect l="l" t="t" r="r" b="b"/>
              <a:pathLst>
                <a:path w="290" h="604" extrusionOk="0">
                  <a:moveTo>
                    <a:pt x="145" y="0"/>
                  </a:moveTo>
                  <a:cubicBezTo>
                    <a:pt x="111" y="0"/>
                    <a:pt x="77" y="34"/>
                    <a:pt x="77" y="68"/>
                  </a:cubicBezTo>
                  <a:cubicBezTo>
                    <a:pt x="0" y="247"/>
                    <a:pt x="0" y="425"/>
                    <a:pt x="77" y="561"/>
                  </a:cubicBezTo>
                  <a:cubicBezTo>
                    <a:pt x="111" y="603"/>
                    <a:pt x="111" y="603"/>
                    <a:pt x="145" y="603"/>
                  </a:cubicBezTo>
                  <a:cubicBezTo>
                    <a:pt x="179" y="603"/>
                    <a:pt x="213" y="603"/>
                    <a:pt x="213" y="561"/>
                  </a:cubicBezTo>
                  <a:cubicBezTo>
                    <a:pt x="247" y="425"/>
                    <a:pt x="247" y="281"/>
                    <a:pt x="247" y="136"/>
                  </a:cubicBezTo>
                  <a:cubicBezTo>
                    <a:pt x="289" y="68"/>
                    <a:pt x="213" y="0"/>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60"/>
            <p:cNvSpPr/>
            <p:nvPr/>
          </p:nvSpPr>
          <p:spPr>
            <a:xfrm>
              <a:off x="1597281" y="3615696"/>
              <a:ext cx="11497" cy="23453"/>
            </a:xfrm>
            <a:custGeom>
              <a:avLst/>
              <a:gdLst/>
              <a:ahLst/>
              <a:cxnLst/>
              <a:rect l="l" t="t" r="r" b="b"/>
              <a:pathLst>
                <a:path w="350" h="714" extrusionOk="0">
                  <a:moveTo>
                    <a:pt x="103" y="0"/>
                  </a:moveTo>
                  <a:cubicBezTo>
                    <a:pt x="69" y="0"/>
                    <a:pt x="1" y="34"/>
                    <a:pt x="1" y="111"/>
                  </a:cubicBezTo>
                  <a:cubicBezTo>
                    <a:pt x="1" y="179"/>
                    <a:pt x="35" y="289"/>
                    <a:pt x="35" y="357"/>
                  </a:cubicBezTo>
                  <a:cubicBezTo>
                    <a:pt x="35" y="459"/>
                    <a:pt x="69" y="535"/>
                    <a:pt x="103" y="637"/>
                  </a:cubicBezTo>
                  <a:cubicBezTo>
                    <a:pt x="103" y="671"/>
                    <a:pt x="179" y="714"/>
                    <a:pt x="213" y="714"/>
                  </a:cubicBezTo>
                  <a:lnTo>
                    <a:pt x="247" y="714"/>
                  </a:lnTo>
                  <a:lnTo>
                    <a:pt x="281" y="714"/>
                  </a:lnTo>
                  <a:cubicBezTo>
                    <a:pt x="315" y="671"/>
                    <a:pt x="349" y="637"/>
                    <a:pt x="349" y="603"/>
                  </a:cubicBezTo>
                  <a:cubicBezTo>
                    <a:pt x="349" y="501"/>
                    <a:pt x="349" y="391"/>
                    <a:pt x="281" y="323"/>
                  </a:cubicBezTo>
                  <a:cubicBezTo>
                    <a:pt x="281" y="213"/>
                    <a:pt x="213" y="145"/>
                    <a:pt x="179" y="34"/>
                  </a:cubicBezTo>
                  <a:cubicBezTo>
                    <a:pt x="179" y="0"/>
                    <a:pt x="137"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60"/>
            <p:cNvSpPr/>
            <p:nvPr/>
          </p:nvSpPr>
          <p:spPr>
            <a:xfrm>
              <a:off x="1564630" y="3597269"/>
              <a:ext cx="9263" cy="30154"/>
            </a:xfrm>
            <a:custGeom>
              <a:avLst/>
              <a:gdLst/>
              <a:ahLst/>
              <a:cxnLst/>
              <a:rect l="l" t="t" r="r" b="b"/>
              <a:pathLst>
                <a:path w="282" h="918" extrusionOk="0">
                  <a:moveTo>
                    <a:pt x="111" y="1"/>
                  </a:moveTo>
                  <a:cubicBezTo>
                    <a:pt x="69" y="1"/>
                    <a:pt x="35" y="35"/>
                    <a:pt x="35" y="69"/>
                  </a:cubicBezTo>
                  <a:cubicBezTo>
                    <a:pt x="1" y="213"/>
                    <a:pt x="1" y="349"/>
                    <a:pt x="1" y="493"/>
                  </a:cubicBezTo>
                  <a:cubicBezTo>
                    <a:pt x="1" y="638"/>
                    <a:pt x="69" y="740"/>
                    <a:pt x="111" y="884"/>
                  </a:cubicBezTo>
                  <a:cubicBezTo>
                    <a:pt x="111" y="918"/>
                    <a:pt x="145" y="918"/>
                    <a:pt x="179" y="918"/>
                  </a:cubicBezTo>
                  <a:cubicBezTo>
                    <a:pt x="213" y="918"/>
                    <a:pt x="213" y="918"/>
                    <a:pt x="247" y="884"/>
                  </a:cubicBezTo>
                  <a:cubicBezTo>
                    <a:pt x="247" y="740"/>
                    <a:pt x="281" y="595"/>
                    <a:pt x="281" y="493"/>
                  </a:cubicBezTo>
                  <a:cubicBezTo>
                    <a:pt x="247" y="349"/>
                    <a:pt x="213" y="213"/>
                    <a:pt x="179" y="69"/>
                  </a:cubicBezTo>
                  <a:cubicBezTo>
                    <a:pt x="179" y="35"/>
                    <a:pt x="145"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60"/>
            <p:cNvSpPr/>
            <p:nvPr/>
          </p:nvSpPr>
          <p:spPr>
            <a:xfrm>
              <a:off x="1704167" y="3615696"/>
              <a:ext cx="20957" cy="18723"/>
            </a:xfrm>
            <a:custGeom>
              <a:avLst/>
              <a:gdLst/>
              <a:ahLst/>
              <a:cxnLst/>
              <a:rect l="l" t="t" r="r" b="b"/>
              <a:pathLst>
                <a:path w="638" h="570" extrusionOk="0">
                  <a:moveTo>
                    <a:pt x="111" y="0"/>
                  </a:moveTo>
                  <a:cubicBezTo>
                    <a:pt x="34" y="0"/>
                    <a:pt x="0" y="77"/>
                    <a:pt x="34" y="145"/>
                  </a:cubicBezTo>
                  <a:cubicBezTo>
                    <a:pt x="111" y="213"/>
                    <a:pt x="179" y="289"/>
                    <a:pt x="247" y="357"/>
                  </a:cubicBezTo>
                  <a:cubicBezTo>
                    <a:pt x="323" y="425"/>
                    <a:pt x="391" y="535"/>
                    <a:pt x="493" y="569"/>
                  </a:cubicBezTo>
                  <a:lnTo>
                    <a:pt x="493" y="569"/>
                  </a:lnTo>
                  <a:cubicBezTo>
                    <a:pt x="569" y="569"/>
                    <a:pt x="637" y="501"/>
                    <a:pt x="603" y="425"/>
                  </a:cubicBezTo>
                  <a:cubicBezTo>
                    <a:pt x="569" y="323"/>
                    <a:pt x="459" y="289"/>
                    <a:pt x="391" y="213"/>
                  </a:cubicBezTo>
                  <a:cubicBezTo>
                    <a:pt x="323" y="145"/>
                    <a:pt x="213" y="77"/>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60"/>
            <p:cNvSpPr/>
            <p:nvPr/>
          </p:nvSpPr>
          <p:spPr>
            <a:xfrm>
              <a:off x="1700816" y="3579695"/>
              <a:ext cx="12581" cy="12876"/>
            </a:xfrm>
            <a:custGeom>
              <a:avLst/>
              <a:gdLst/>
              <a:ahLst/>
              <a:cxnLst/>
              <a:rect l="l" t="t" r="r" b="b"/>
              <a:pathLst>
                <a:path w="383" h="392" extrusionOk="0">
                  <a:moveTo>
                    <a:pt x="136" y="0"/>
                  </a:moveTo>
                  <a:cubicBezTo>
                    <a:pt x="68" y="0"/>
                    <a:pt x="0" y="111"/>
                    <a:pt x="34" y="179"/>
                  </a:cubicBezTo>
                  <a:cubicBezTo>
                    <a:pt x="102" y="247"/>
                    <a:pt x="136" y="323"/>
                    <a:pt x="247" y="357"/>
                  </a:cubicBezTo>
                  <a:cubicBezTo>
                    <a:pt x="247" y="391"/>
                    <a:pt x="247" y="391"/>
                    <a:pt x="281" y="391"/>
                  </a:cubicBezTo>
                  <a:cubicBezTo>
                    <a:pt x="315" y="391"/>
                    <a:pt x="383" y="323"/>
                    <a:pt x="383" y="247"/>
                  </a:cubicBezTo>
                  <a:cubicBezTo>
                    <a:pt x="315" y="145"/>
                    <a:pt x="281" y="111"/>
                    <a:pt x="170"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60"/>
            <p:cNvSpPr/>
            <p:nvPr/>
          </p:nvSpPr>
          <p:spPr>
            <a:xfrm>
              <a:off x="1728704" y="3683198"/>
              <a:ext cx="26541" cy="26836"/>
            </a:xfrm>
            <a:custGeom>
              <a:avLst/>
              <a:gdLst/>
              <a:ahLst/>
              <a:cxnLst/>
              <a:rect l="l" t="t" r="r" b="b"/>
              <a:pathLst>
                <a:path w="808" h="817" extrusionOk="0">
                  <a:moveTo>
                    <a:pt x="103" y="1"/>
                  </a:moveTo>
                  <a:cubicBezTo>
                    <a:pt x="35" y="1"/>
                    <a:pt x="1" y="35"/>
                    <a:pt x="35" y="69"/>
                  </a:cubicBezTo>
                  <a:cubicBezTo>
                    <a:pt x="137" y="213"/>
                    <a:pt x="213" y="315"/>
                    <a:pt x="315" y="460"/>
                  </a:cubicBezTo>
                  <a:cubicBezTo>
                    <a:pt x="383" y="570"/>
                    <a:pt x="494" y="740"/>
                    <a:pt x="638" y="782"/>
                  </a:cubicBezTo>
                  <a:cubicBezTo>
                    <a:pt x="638" y="816"/>
                    <a:pt x="672" y="816"/>
                    <a:pt x="672" y="816"/>
                  </a:cubicBezTo>
                  <a:cubicBezTo>
                    <a:pt x="740" y="816"/>
                    <a:pt x="808" y="740"/>
                    <a:pt x="774" y="672"/>
                  </a:cubicBezTo>
                  <a:cubicBezTo>
                    <a:pt x="740" y="528"/>
                    <a:pt x="595" y="426"/>
                    <a:pt x="494" y="315"/>
                  </a:cubicBezTo>
                  <a:cubicBezTo>
                    <a:pt x="383" y="213"/>
                    <a:pt x="247" y="103"/>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60"/>
            <p:cNvSpPr/>
            <p:nvPr/>
          </p:nvSpPr>
          <p:spPr>
            <a:xfrm>
              <a:off x="1766938" y="3691311"/>
              <a:ext cx="27953" cy="23190"/>
            </a:xfrm>
            <a:custGeom>
              <a:avLst/>
              <a:gdLst/>
              <a:ahLst/>
              <a:cxnLst/>
              <a:rect l="l" t="t" r="r" b="b"/>
              <a:pathLst>
                <a:path w="851" h="706" extrusionOk="0">
                  <a:moveTo>
                    <a:pt x="179" y="0"/>
                  </a:moveTo>
                  <a:cubicBezTo>
                    <a:pt x="69" y="0"/>
                    <a:pt x="1" y="111"/>
                    <a:pt x="69" y="213"/>
                  </a:cubicBezTo>
                  <a:cubicBezTo>
                    <a:pt x="179" y="281"/>
                    <a:pt x="247" y="391"/>
                    <a:pt x="357" y="493"/>
                  </a:cubicBezTo>
                  <a:cubicBezTo>
                    <a:pt x="425" y="569"/>
                    <a:pt x="536" y="705"/>
                    <a:pt x="672" y="705"/>
                  </a:cubicBezTo>
                  <a:lnTo>
                    <a:pt x="706" y="705"/>
                  </a:lnTo>
                  <a:cubicBezTo>
                    <a:pt x="782" y="705"/>
                    <a:pt x="850" y="637"/>
                    <a:pt x="850" y="569"/>
                  </a:cubicBezTo>
                  <a:cubicBezTo>
                    <a:pt x="816" y="425"/>
                    <a:pt x="672" y="323"/>
                    <a:pt x="570" y="247"/>
                  </a:cubicBezTo>
                  <a:cubicBezTo>
                    <a:pt x="459" y="145"/>
                    <a:pt x="357" y="68"/>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60"/>
            <p:cNvSpPr/>
            <p:nvPr/>
          </p:nvSpPr>
          <p:spPr>
            <a:xfrm>
              <a:off x="1790096" y="3757729"/>
              <a:ext cx="31566" cy="31271"/>
            </a:xfrm>
            <a:custGeom>
              <a:avLst/>
              <a:gdLst/>
              <a:ahLst/>
              <a:cxnLst/>
              <a:rect l="l" t="t" r="r" b="b"/>
              <a:pathLst>
                <a:path w="961" h="952" extrusionOk="0">
                  <a:moveTo>
                    <a:pt x="179" y="0"/>
                  </a:moveTo>
                  <a:cubicBezTo>
                    <a:pt x="111" y="0"/>
                    <a:pt x="1" y="102"/>
                    <a:pt x="77" y="170"/>
                  </a:cubicBezTo>
                  <a:cubicBezTo>
                    <a:pt x="179" y="314"/>
                    <a:pt x="290" y="459"/>
                    <a:pt x="391" y="595"/>
                  </a:cubicBezTo>
                  <a:cubicBezTo>
                    <a:pt x="502" y="739"/>
                    <a:pt x="604" y="918"/>
                    <a:pt x="748" y="952"/>
                  </a:cubicBezTo>
                  <a:lnTo>
                    <a:pt x="782" y="952"/>
                  </a:lnTo>
                  <a:cubicBezTo>
                    <a:pt x="893" y="952"/>
                    <a:pt x="961" y="850"/>
                    <a:pt x="927" y="773"/>
                  </a:cubicBezTo>
                  <a:cubicBezTo>
                    <a:pt x="893" y="637"/>
                    <a:pt x="748" y="493"/>
                    <a:pt x="638" y="382"/>
                  </a:cubicBezTo>
                  <a:cubicBezTo>
                    <a:pt x="502" y="280"/>
                    <a:pt x="391" y="170"/>
                    <a:pt x="256" y="34"/>
                  </a:cubicBezTo>
                  <a:cubicBezTo>
                    <a:pt x="256" y="34"/>
                    <a:pt x="213"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60"/>
            <p:cNvSpPr/>
            <p:nvPr/>
          </p:nvSpPr>
          <p:spPr>
            <a:xfrm>
              <a:off x="1833356" y="3749353"/>
              <a:ext cx="38267" cy="26804"/>
            </a:xfrm>
            <a:custGeom>
              <a:avLst/>
              <a:gdLst/>
              <a:ahLst/>
              <a:cxnLst/>
              <a:rect l="l" t="t" r="r" b="b"/>
              <a:pathLst>
                <a:path w="1165" h="816" extrusionOk="0">
                  <a:moveTo>
                    <a:pt x="170" y="0"/>
                  </a:moveTo>
                  <a:cubicBezTo>
                    <a:pt x="68" y="0"/>
                    <a:pt x="0" y="145"/>
                    <a:pt x="102" y="255"/>
                  </a:cubicBezTo>
                  <a:cubicBezTo>
                    <a:pt x="281" y="357"/>
                    <a:pt x="459" y="501"/>
                    <a:pt x="595" y="603"/>
                  </a:cubicBezTo>
                  <a:cubicBezTo>
                    <a:pt x="739" y="680"/>
                    <a:pt x="850" y="816"/>
                    <a:pt x="986" y="816"/>
                  </a:cubicBezTo>
                  <a:cubicBezTo>
                    <a:pt x="1020" y="816"/>
                    <a:pt x="1062" y="816"/>
                    <a:pt x="1096" y="782"/>
                  </a:cubicBezTo>
                  <a:cubicBezTo>
                    <a:pt x="1130" y="782"/>
                    <a:pt x="1164" y="748"/>
                    <a:pt x="1164" y="680"/>
                  </a:cubicBezTo>
                  <a:cubicBezTo>
                    <a:pt x="1164" y="467"/>
                    <a:pt x="986" y="391"/>
                    <a:pt x="807" y="323"/>
                  </a:cubicBezTo>
                  <a:cubicBezTo>
                    <a:pt x="637" y="213"/>
                    <a:pt x="459" y="111"/>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60"/>
            <p:cNvSpPr/>
            <p:nvPr/>
          </p:nvSpPr>
          <p:spPr>
            <a:xfrm>
              <a:off x="1859864" y="3804044"/>
              <a:ext cx="29333" cy="23453"/>
            </a:xfrm>
            <a:custGeom>
              <a:avLst/>
              <a:gdLst/>
              <a:ahLst/>
              <a:cxnLst/>
              <a:rect l="l" t="t" r="r" b="b"/>
              <a:pathLst>
                <a:path w="893" h="714" extrusionOk="0">
                  <a:moveTo>
                    <a:pt x="179" y="0"/>
                  </a:moveTo>
                  <a:cubicBezTo>
                    <a:pt x="111" y="0"/>
                    <a:pt x="0" y="111"/>
                    <a:pt x="77" y="213"/>
                  </a:cubicBezTo>
                  <a:cubicBezTo>
                    <a:pt x="145" y="323"/>
                    <a:pt x="255" y="425"/>
                    <a:pt x="391" y="535"/>
                  </a:cubicBezTo>
                  <a:cubicBezTo>
                    <a:pt x="468" y="637"/>
                    <a:pt x="638" y="714"/>
                    <a:pt x="782" y="714"/>
                  </a:cubicBezTo>
                  <a:lnTo>
                    <a:pt x="782" y="714"/>
                  </a:lnTo>
                  <a:cubicBezTo>
                    <a:pt x="850" y="714"/>
                    <a:pt x="892" y="637"/>
                    <a:pt x="892" y="569"/>
                  </a:cubicBezTo>
                  <a:cubicBezTo>
                    <a:pt x="850" y="501"/>
                    <a:pt x="782" y="459"/>
                    <a:pt x="748" y="425"/>
                  </a:cubicBezTo>
                  <a:cubicBezTo>
                    <a:pt x="680" y="357"/>
                    <a:pt x="638" y="323"/>
                    <a:pt x="570" y="289"/>
                  </a:cubicBezTo>
                  <a:cubicBezTo>
                    <a:pt x="468" y="179"/>
                    <a:pt x="357" y="111"/>
                    <a:pt x="255" y="34"/>
                  </a:cubicBezTo>
                  <a:cubicBezTo>
                    <a:pt x="213" y="0"/>
                    <a:pt x="213"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60"/>
            <p:cNvSpPr/>
            <p:nvPr/>
          </p:nvSpPr>
          <p:spPr>
            <a:xfrm>
              <a:off x="1911204" y="3797047"/>
              <a:ext cx="32388" cy="25720"/>
            </a:xfrm>
            <a:custGeom>
              <a:avLst/>
              <a:gdLst/>
              <a:ahLst/>
              <a:cxnLst/>
              <a:rect l="l" t="t" r="r" b="b"/>
              <a:pathLst>
                <a:path w="986" h="783" extrusionOk="0">
                  <a:moveTo>
                    <a:pt x="213" y="1"/>
                  </a:moveTo>
                  <a:cubicBezTo>
                    <a:pt x="102" y="1"/>
                    <a:pt x="0" y="111"/>
                    <a:pt x="68" y="213"/>
                  </a:cubicBezTo>
                  <a:cubicBezTo>
                    <a:pt x="179" y="358"/>
                    <a:pt x="247" y="460"/>
                    <a:pt x="391" y="570"/>
                  </a:cubicBezTo>
                  <a:cubicBezTo>
                    <a:pt x="493" y="672"/>
                    <a:pt x="604" y="782"/>
                    <a:pt x="773" y="782"/>
                  </a:cubicBezTo>
                  <a:lnTo>
                    <a:pt x="773" y="782"/>
                  </a:lnTo>
                  <a:cubicBezTo>
                    <a:pt x="918" y="782"/>
                    <a:pt x="986" y="638"/>
                    <a:pt x="918" y="536"/>
                  </a:cubicBezTo>
                  <a:cubicBezTo>
                    <a:pt x="850" y="392"/>
                    <a:pt x="739" y="358"/>
                    <a:pt x="638" y="290"/>
                  </a:cubicBezTo>
                  <a:cubicBezTo>
                    <a:pt x="527" y="213"/>
                    <a:pt x="425" y="145"/>
                    <a:pt x="315" y="35"/>
                  </a:cubicBezTo>
                  <a:cubicBezTo>
                    <a:pt x="281" y="1"/>
                    <a:pt x="247"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60"/>
            <p:cNvSpPr/>
            <p:nvPr/>
          </p:nvSpPr>
          <p:spPr>
            <a:xfrm>
              <a:off x="1927398" y="3759962"/>
              <a:ext cx="24570" cy="22074"/>
            </a:xfrm>
            <a:custGeom>
              <a:avLst/>
              <a:gdLst/>
              <a:ahLst/>
              <a:cxnLst/>
              <a:rect l="l" t="t" r="r" b="b"/>
              <a:pathLst>
                <a:path w="748" h="672" extrusionOk="0">
                  <a:moveTo>
                    <a:pt x="213" y="0"/>
                  </a:moveTo>
                  <a:cubicBezTo>
                    <a:pt x="111" y="0"/>
                    <a:pt x="0" y="144"/>
                    <a:pt x="111" y="246"/>
                  </a:cubicBezTo>
                  <a:cubicBezTo>
                    <a:pt x="179" y="357"/>
                    <a:pt x="246" y="425"/>
                    <a:pt x="323" y="493"/>
                  </a:cubicBezTo>
                  <a:cubicBezTo>
                    <a:pt x="425" y="569"/>
                    <a:pt x="493" y="671"/>
                    <a:pt x="603" y="671"/>
                  </a:cubicBezTo>
                  <a:lnTo>
                    <a:pt x="637" y="637"/>
                  </a:lnTo>
                  <a:cubicBezTo>
                    <a:pt x="671" y="637"/>
                    <a:pt x="748" y="603"/>
                    <a:pt x="748" y="527"/>
                  </a:cubicBezTo>
                  <a:cubicBezTo>
                    <a:pt x="748" y="459"/>
                    <a:pt x="748" y="425"/>
                    <a:pt x="705" y="357"/>
                  </a:cubicBezTo>
                  <a:cubicBezTo>
                    <a:pt x="671" y="314"/>
                    <a:pt x="637" y="280"/>
                    <a:pt x="569" y="246"/>
                  </a:cubicBezTo>
                  <a:cubicBezTo>
                    <a:pt x="493" y="178"/>
                    <a:pt x="425" y="102"/>
                    <a:pt x="323" y="34"/>
                  </a:cubicBezTo>
                  <a:cubicBezTo>
                    <a:pt x="280" y="0"/>
                    <a:pt x="246"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60"/>
            <p:cNvSpPr/>
            <p:nvPr/>
          </p:nvSpPr>
          <p:spPr>
            <a:xfrm>
              <a:off x="1883284" y="3736772"/>
              <a:ext cx="20990" cy="18460"/>
            </a:xfrm>
            <a:custGeom>
              <a:avLst/>
              <a:gdLst/>
              <a:ahLst/>
              <a:cxnLst/>
              <a:rect l="l" t="t" r="r" b="b"/>
              <a:pathLst>
                <a:path w="639" h="562" extrusionOk="0">
                  <a:moveTo>
                    <a:pt x="137" y="1"/>
                  </a:moveTo>
                  <a:cubicBezTo>
                    <a:pt x="103" y="1"/>
                    <a:pt x="69" y="35"/>
                    <a:pt x="35" y="69"/>
                  </a:cubicBezTo>
                  <a:cubicBezTo>
                    <a:pt x="1" y="103"/>
                    <a:pt x="1" y="171"/>
                    <a:pt x="35" y="213"/>
                  </a:cubicBezTo>
                  <a:cubicBezTo>
                    <a:pt x="179" y="281"/>
                    <a:pt x="247" y="383"/>
                    <a:pt x="349" y="494"/>
                  </a:cubicBezTo>
                  <a:cubicBezTo>
                    <a:pt x="392" y="528"/>
                    <a:pt x="426" y="562"/>
                    <a:pt x="460" y="562"/>
                  </a:cubicBezTo>
                  <a:lnTo>
                    <a:pt x="494" y="562"/>
                  </a:lnTo>
                  <a:cubicBezTo>
                    <a:pt x="562" y="528"/>
                    <a:pt x="604" y="494"/>
                    <a:pt x="604" y="460"/>
                  </a:cubicBezTo>
                  <a:cubicBezTo>
                    <a:pt x="638" y="383"/>
                    <a:pt x="604" y="315"/>
                    <a:pt x="562" y="281"/>
                  </a:cubicBezTo>
                  <a:cubicBezTo>
                    <a:pt x="460" y="171"/>
                    <a:pt x="315" y="103"/>
                    <a:pt x="179" y="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60"/>
            <p:cNvSpPr/>
            <p:nvPr/>
          </p:nvSpPr>
          <p:spPr>
            <a:xfrm>
              <a:off x="1908675" y="3675117"/>
              <a:ext cx="19873" cy="15110"/>
            </a:xfrm>
            <a:custGeom>
              <a:avLst/>
              <a:gdLst/>
              <a:ahLst/>
              <a:cxnLst/>
              <a:rect l="l" t="t" r="r" b="b"/>
              <a:pathLst>
                <a:path w="605" h="460" extrusionOk="0">
                  <a:moveTo>
                    <a:pt x="111" y="1"/>
                  </a:moveTo>
                  <a:cubicBezTo>
                    <a:pt x="43" y="1"/>
                    <a:pt x="1" y="35"/>
                    <a:pt x="43" y="103"/>
                  </a:cubicBezTo>
                  <a:cubicBezTo>
                    <a:pt x="145" y="247"/>
                    <a:pt x="290" y="459"/>
                    <a:pt x="502" y="459"/>
                  </a:cubicBezTo>
                  <a:lnTo>
                    <a:pt x="536" y="459"/>
                  </a:lnTo>
                  <a:cubicBezTo>
                    <a:pt x="570" y="425"/>
                    <a:pt x="604" y="391"/>
                    <a:pt x="570" y="349"/>
                  </a:cubicBezTo>
                  <a:cubicBezTo>
                    <a:pt x="536" y="281"/>
                    <a:pt x="468" y="247"/>
                    <a:pt x="392" y="179"/>
                  </a:cubicBezTo>
                  <a:cubicBezTo>
                    <a:pt x="324" y="137"/>
                    <a:pt x="213" y="69"/>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60"/>
            <p:cNvSpPr/>
            <p:nvPr/>
          </p:nvSpPr>
          <p:spPr>
            <a:xfrm>
              <a:off x="1949439" y="3643584"/>
              <a:ext cx="20957" cy="15110"/>
            </a:xfrm>
            <a:custGeom>
              <a:avLst/>
              <a:gdLst/>
              <a:ahLst/>
              <a:cxnLst/>
              <a:rect l="l" t="t" r="r" b="b"/>
              <a:pathLst>
                <a:path w="638" h="460" extrusionOk="0">
                  <a:moveTo>
                    <a:pt x="145" y="1"/>
                  </a:moveTo>
                  <a:cubicBezTo>
                    <a:pt x="77" y="1"/>
                    <a:pt x="0" y="77"/>
                    <a:pt x="77" y="179"/>
                  </a:cubicBezTo>
                  <a:cubicBezTo>
                    <a:pt x="145" y="247"/>
                    <a:pt x="213" y="323"/>
                    <a:pt x="289" y="391"/>
                  </a:cubicBezTo>
                  <a:cubicBezTo>
                    <a:pt x="357" y="425"/>
                    <a:pt x="459" y="459"/>
                    <a:pt x="535" y="459"/>
                  </a:cubicBezTo>
                  <a:lnTo>
                    <a:pt x="569" y="459"/>
                  </a:lnTo>
                  <a:cubicBezTo>
                    <a:pt x="603" y="459"/>
                    <a:pt x="637" y="391"/>
                    <a:pt x="603" y="357"/>
                  </a:cubicBezTo>
                  <a:cubicBezTo>
                    <a:pt x="603" y="323"/>
                    <a:pt x="569" y="323"/>
                    <a:pt x="535" y="290"/>
                  </a:cubicBezTo>
                  <a:cubicBezTo>
                    <a:pt x="501" y="247"/>
                    <a:pt x="501" y="213"/>
                    <a:pt x="425" y="179"/>
                  </a:cubicBezTo>
                  <a:cubicBezTo>
                    <a:pt x="357" y="145"/>
                    <a:pt x="289" y="77"/>
                    <a:pt x="213" y="35"/>
                  </a:cubicBezTo>
                  <a:cubicBezTo>
                    <a:pt x="179" y="1"/>
                    <a:pt x="145"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60"/>
            <p:cNvSpPr/>
            <p:nvPr/>
          </p:nvSpPr>
          <p:spPr>
            <a:xfrm>
              <a:off x="1903124" y="3604232"/>
              <a:ext cx="19544" cy="19577"/>
            </a:xfrm>
            <a:custGeom>
              <a:avLst/>
              <a:gdLst/>
              <a:ahLst/>
              <a:cxnLst/>
              <a:rect l="l" t="t" r="r" b="b"/>
              <a:pathLst>
                <a:path w="595" h="596" extrusionOk="0">
                  <a:moveTo>
                    <a:pt x="102" y="1"/>
                  </a:moveTo>
                  <a:cubicBezTo>
                    <a:pt x="34" y="1"/>
                    <a:pt x="0" y="69"/>
                    <a:pt x="34" y="137"/>
                  </a:cubicBezTo>
                  <a:cubicBezTo>
                    <a:pt x="68" y="213"/>
                    <a:pt x="136" y="315"/>
                    <a:pt x="212" y="383"/>
                  </a:cubicBezTo>
                  <a:cubicBezTo>
                    <a:pt x="280" y="460"/>
                    <a:pt x="348" y="562"/>
                    <a:pt x="459" y="596"/>
                  </a:cubicBezTo>
                  <a:lnTo>
                    <a:pt x="493" y="596"/>
                  </a:lnTo>
                  <a:cubicBezTo>
                    <a:pt x="561" y="596"/>
                    <a:pt x="595" y="494"/>
                    <a:pt x="561" y="426"/>
                  </a:cubicBezTo>
                  <a:cubicBezTo>
                    <a:pt x="527" y="349"/>
                    <a:pt x="459" y="281"/>
                    <a:pt x="382" y="213"/>
                  </a:cubicBezTo>
                  <a:cubicBezTo>
                    <a:pt x="314" y="137"/>
                    <a:pt x="246" y="103"/>
                    <a:pt x="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60"/>
            <p:cNvSpPr/>
            <p:nvPr/>
          </p:nvSpPr>
          <p:spPr>
            <a:xfrm>
              <a:off x="1929632" y="3570498"/>
              <a:ext cx="19840" cy="16194"/>
            </a:xfrm>
            <a:custGeom>
              <a:avLst/>
              <a:gdLst/>
              <a:ahLst/>
              <a:cxnLst/>
              <a:rect l="l" t="t" r="r" b="b"/>
              <a:pathLst>
                <a:path w="604" h="493" extrusionOk="0">
                  <a:moveTo>
                    <a:pt x="178" y="0"/>
                  </a:moveTo>
                  <a:cubicBezTo>
                    <a:pt x="77" y="0"/>
                    <a:pt x="0" y="136"/>
                    <a:pt x="111" y="212"/>
                  </a:cubicBezTo>
                  <a:cubicBezTo>
                    <a:pt x="178" y="280"/>
                    <a:pt x="255" y="348"/>
                    <a:pt x="323" y="459"/>
                  </a:cubicBezTo>
                  <a:cubicBezTo>
                    <a:pt x="357" y="459"/>
                    <a:pt x="391" y="493"/>
                    <a:pt x="425" y="493"/>
                  </a:cubicBezTo>
                  <a:cubicBezTo>
                    <a:pt x="467" y="493"/>
                    <a:pt x="501" y="493"/>
                    <a:pt x="501" y="459"/>
                  </a:cubicBezTo>
                  <a:cubicBezTo>
                    <a:pt x="569" y="459"/>
                    <a:pt x="569" y="425"/>
                    <a:pt x="603" y="391"/>
                  </a:cubicBezTo>
                  <a:cubicBezTo>
                    <a:pt x="603" y="314"/>
                    <a:pt x="569" y="246"/>
                    <a:pt x="501" y="212"/>
                  </a:cubicBezTo>
                  <a:cubicBezTo>
                    <a:pt x="425" y="136"/>
                    <a:pt x="323" y="68"/>
                    <a:pt x="212"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60"/>
            <p:cNvSpPr/>
            <p:nvPr/>
          </p:nvSpPr>
          <p:spPr>
            <a:xfrm>
              <a:off x="1858747" y="3542578"/>
              <a:ext cx="15110" cy="15110"/>
            </a:xfrm>
            <a:custGeom>
              <a:avLst/>
              <a:gdLst/>
              <a:ahLst/>
              <a:cxnLst/>
              <a:rect l="l" t="t" r="r" b="b"/>
              <a:pathLst>
                <a:path w="460" h="460" extrusionOk="0">
                  <a:moveTo>
                    <a:pt x="145" y="1"/>
                  </a:moveTo>
                  <a:cubicBezTo>
                    <a:pt x="77" y="1"/>
                    <a:pt x="0" y="102"/>
                    <a:pt x="34" y="136"/>
                  </a:cubicBezTo>
                  <a:cubicBezTo>
                    <a:pt x="111" y="247"/>
                    <a:pt x="213" y="459"/>
                    <a:pt x="357" y="459"/>
                  </a:cubicBezTo>
                  <a:lnTo>
                    <a:pt x="357" y="459"/>
                  </a:lnTo>
                  <a:cubicBezTo>
                    <a:pt x="425" y="459"/>
                    <a:pt x="459" y="391"/>
                    <a:pt x="459" y="315"/>
                  </a:cubicBezTo>
                  <a:cubicBezTo>
                    <a:pt x="425" y="247"/>
                    <a:pt x="391" y="247"/>
                    <a:pt x="323" y="179"/>
                  </a:cubicBezTo>
                  <a:cubicBezTo>
                    <a:pt x="289" y="136"/>
                    <a:pt x="247" y="102"/>
                    <a:pt x="213" y="35"/>
                  </a:cubicBezTo>
                  <a:cubicBezTo>
                    <a:pt x="179" y="35"/>
                    <a:pt x="179"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60"/>
            <p:cNvSpPr/>
            <p:nvPr/>
          </p:nvSpPr>
          <p:spPr>
            <a:xfrm>
              <a:off x="1882167" y="3509927"/>
              <a:ext cx="19577" cy="16227"/>
            </a:xfrm>
            <a:custGeom>
              <a:avLst/>
              <a:gdLst/>
              <a:ahLst/>
              <a:cxnLst/>
              <a:rect l="l" t="t" r="r" b="b"/>
              <a:pathLst>
                <a:path w="596" h="494" extrusionOk="0">
                  <a:moveTo>
                    <a:pt x="137" y="1"/>
                  </a:moveTo>
                  <a:cubicBezTo>
                    <a:pt x="69" y="1"/>
                    <a:pt x="1" y="145"/>
                    <a:pt x="69" y="213"/>
                  </a:cubicBezTo>
                  <a:cubicBezTo>
                    <a:pt x="137" y="247"/>
                    <a:pt x="171" y="323"/>
                    <a:pt x="247" y="391"/>
                  </a:cubicBezTo>
                  <a:cubicBezTo>
                    <a:pt x="281" y="391"/>
                    <a:pt x="281" y="425"/>
                    <a:pt x="315" y="459"/>
                  </a:cubicBezTo>
                  <a:cubicBezTo>
                    <a:pt x="383" y="459"/>
                    <a:pt x="426" y="493"/>
                    <a:pt x="460" y="493"/>
                  </a:cubicBezTo>
                  <a:lnTo>
                    <a:pt x="494" y="493"/>
                  </a:lnTo>
                  <a:cubicBezTo>
                    <a:pt x="528" y="493"/>
                    <a:pt x="596" y="425"/>
                    <a:pt x="596" y="357"/>
                  </a:cubicBezTo>
                  <a:cubicBezTo>
                    <a:pt x="562" y="357"/>
                    <a:pt x="562" y="323"/>
                    <a:pt x="528" y="281"/>
                  </a:cubicBezTo>
                  <a:cubicBezTo>
                    <a:pt x="528" y="213"/>
                    <a:pt x="460" y="179"/>
                    <a:pt x="426" y="179"/>
                  </a:cubicBezTo>
                  <a:cubicBezTo>
                    <a:pt x="349" y="111"/>
                    <a:pt x="281" y="69"/>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60"/>
            <p:cNvSpPr/>
            <p:nvPr/>
          </p:nvSpPr>
          <p:spPr>
            <a:xfrm>
              <a:off x="1836706" y="3483157"/>
              <a:ext cx="15110" cy="17606"/>
            </a:xfrm>
            <a:custGeom>
              <a:avLst/>
              <a:gdLst/>
              <a:ahLst/>
              <a:cxnLst/>
              <a:rect l="l" t="t" r="r" b="b"/>
              <a:pathLst>
                <a:path w="460" h="536" extrusionOk="0">
                  <a:moveTo>
                    <a:pt x="111" y="0"/>
                  </a:moveTo>
                  <a:cubicBezTo>
                    <a:pt x="34" y="0"/>
                    <a:pt x="0" y="77"/>
                    <a:pt x="34" y="145"/>
                  </a:cubicBezTo>
                  <a:cubicBezTo>
                    <a:pt x="111" y="213"/>
                    <a:pt x="179" y="247"/>
                    <a:pt x="213" y="323"/>
                  </a:cubicBezTo>
                  <a:cubicBezTo>
                    <a:pt x="281" y="391"/>
                    <a:pt x="323" y="459"/>
                    <a:pt x="357" y="535"/>
                  </a:cubicBezTo>
                  <a:lnTo>
                    <a:pt x="425" y="535"/>
                  </a:lnTo>
                  <a:cubicBezTo>
                    <a:pt x="459" y="535"/>
                    <a:pt x="459" y="535"/>
                    <a:pt x="459" y="501"/>
                  </a:cubicBezTo>
                  <a:cubicBezTo>
                    <a:pt x="459" y="391"/>
                    <a:pt x="391" y="323"/>
                    <a:pt x="357" y="247"/>
                  </a:cubicBezTo>
                  <a:cubicBezTo>
                    <a:pt x="281" y="145"/>
                    <a:pt x="213" y="111"/>
                    <a:pt x="145" y="34"/>
                  </a:cubicBezTo>
                  <a:cubicBezTo>
                    <a:pt x="145" y="0"/>
                    <a:pt x="111"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60"/>
            <p:cNvSpPr/>
            <p:nvPr/>
          </p:nvSpPr>
          <p:spPr>
            <a:xfrm>
              <a:off x="1970363" y="3728429"/>
              <a:ext cx="22074" cy="13960"/>
            </a:xfrm>
            <a:custGeom>
              <a:avLst/>
              <a:gdLst/>
              <a:ahLst/>
              <a:cxnLst/>
              <a:rect l="l" t="t" r="r" b="b"/>
              <a:pathLst>
                <a:path w="672" h="425" extrusionOk="0">
                  <a:moveTo>
                    <a:pt x="77" y="0"/>
                  </a:moveTo>
                  <a:cubicBezTo>
                    <a:pt x="34" y="0"/>
                    <a:pt x="0" y="43"/>
                    <a:pt x="34" y="77"/>
                  </a:cubicBezTo>
                  <a:cubicBezTo>
                    <a:pt x="77" y="179"/>
                    <a:pt x="213" y="255"/>
                    <a:pt x="289" y="289"/>
                  </a:cubicBezTo>
                  <a:cubicBezTo>
                    <a:pt x="391" y="357"/>
                    <a:pt x="459" y="425"/>
                    <a:pt x="570" y="425"/>
                  </a:cubicBezTo>
                  <a:lnTo>
                    <a:pt x="603" y="425"/>
                  </a:lnTo>
                  <a:cubicBezTo>
                    <a:pt x="671" y="425"/>
                    <a:pt x="671" y="357"/>
                    <a:pt x="671" y="323"/>
                  </a:cubicBezTo>
                  <a:cubicBezTo>
                    <a:pt x="603" y="212"/>
                    <a:pt x="502" y="145"/>
                    <a:pt x="391" y="111"/>
                  </a:cubicBezTo>
                  <a:cubicBezTo>
                    <a:pt x="323" y="77"/>
                    <a:pt x="213" y="0"/>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60"/>
            <p:cNvSpPr/>
            <p:nvPr/>
          </p:nvSpPr>
          <p:spPr>
            <a:xfrm>
              <a:off x="2000779" y="3699392"/>
              <a:ext cx="18427" cy="17606"/>
            </a:xfrm>
            <a:custGeom>
              <a:avLst/>
              <a:gdLst/>
              <a:ahLst/>
              <a:cxnLst/>
              <a:rect l="l" t="t" r="r" b="b"/>
              <a:pathLst>
                <a:path w="561" h="536" extrusionOk="0">
                  <a:moveTo>
                    <a:pt x="102" y="1"/>
                  </a:moveTo>
                  <a:cubicBezTo>
                    <a:pt x="34" y="1"/>
                    <a:pt x="0" y="35"/>
                    <a:pt x="0" y="77"/>
                  </a:cubicBezTo>
                  <a:cubicBezTo>
                    <a:pt x="0" y="179"/>
                    <a:pt x="68" y="323"/>
                    <a:pt x="136" y="391"/>
                  </a:cubicBezTo>
                  <a:cubicBezTo>
                    <a:pt x="136" y="391"/>
                    <a:pt x="136" y="425"/>
                    <a:pt x="170" y="425"/>
                  </a:cubicBezTo>
                  <a:cubicBezTo>
                    <a:pt x="213" y="459"/>
                    <a:pt x="247" y="459"/>
                    <a:pt x="281" y="502"/>
                  </a:cubicBezTo>
                  <a:cubicBezTo>
                    <a:pt x="315" y="536"/>
                    <a:pt x="349" y="536"/>
                    <a:pt x="425" y="536"/>
                  </a:cubicBezTo>
                  <a:lnTo>
                    <a:pt x="425" y="536"/>
                  </a:lnTo>
                  <a:cubicBezTo>
                    <a:pt x="493" y="536"/>
                    <a:pt x="561" y="459"/>
                    <a:pt x="493" y="391"/>
                  </a:cubicBezTo>
                  <a:cubicBezTo>
                    <a:pt x="493" y="357"/>
                    <a:pt x="459" y="357"/>
                    <a:pt x="459" y="323"/>
                  </a:cubicBezTo>
                  <a:lnTo>
                    <a:pt x="425" y="323"/>
                  </a:lnTo>
                  <a:lnTo>
                    <a:pt x="425" y="323"/>
                  </a:lnTo>
                  <a:lnTo>
                    <a:pt x="425" y="323"/>
                  </a:lnTo>
                  <a:cubicBezTo>
                    <a:pt x="425" y="289"/>
                    <a:pt x="425" y="247"/>
                    <a:pt x="383" y="247"/>
                  </a:cubicBezTo>
                  <a:cubicBezTo>
                    <a:pt x="349" y="213"/>
                    <a:pt x="349" y="213"/>
                    <a:pt x="315" y="213"/>
                  </a:cubicBezTo>
                  <a:cubicBezTo>
                    <a:pt x="281" y="145"/>
                    <a:pt x="213" y="77"/>
                    <a:pt x="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60"/>
            <p:cNvSpPr/>
            <p:nvPr/>
          </p:nvSpPr>
          <p:spPr>
            <a:xfrm>
              <a:off x="1992403" y="3769160"/>
              <a:ext cx="23486" cy="20957"/>
            </a:xfrm>
            <a:custGeom>
              <a:avLst/>
              <a:gdLst/>
              <a:ahLst/>
              <a:cxnLst/>
              <a:rect l="l" t="t" r="r" b="b"/>
              <a:pathLst>
                <a:path w="715" h="638" extrusionOk="0">
                  <a:moveTo>
                    <a:pt x="179" y="0"/>
                  </a:moveTo>
                  <a:cubicBezTo>
                    <a:pt x="77" y="0"/>
                    <a:pt x="0" y="111"/>
                    <a:pt x="111" y="213"/>
                  </a:cubicBezTo>
                  <a:cubicBezTo>
                    <a:pt x="179" y="289"/>
                    <a:pt x="255" y="391"/>
                    <a:pt x="323" y="459"/>
                  </a:cubicBezTo>
                  <a:cubicBezTo>
                    <a:pt x="391" y="536"/>
                    <a:pt x="502" y="637"/>
                    <a:pt x="604" y="637"/>
                  </a:cubicBezTo>
                  <a:lnTo>
                    <a:pt x="604" y="637"/>
                  </a:lnTo>
                  <a:cubicBezTo>
                    <a:pt x="680" y="637"/>
                    <a:pt x="714" y="570"/>
                    <a:pt x="714" y="536"/>
                  </a:cubicBezTo>
                  <a:cubicBezTo>
                    <a:pt x="714" y="391"/>
                    <a:pt x="604" y="323"/>
                    <a:pt x="536" y="247"/>
                  </a:cubicBezTo>
                  <a:cubicBezTo>
                    <a:pt x="425" y="179"/>
                    <a:pt x="357" y="111"/>
                    <a:pt x="255" y="34"/>
                  </a:cubicBezTo>
                  <a:cubicBezTo>
                    <a:pt x="255" y="34"/>
                    <a:pt x="213"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60"/>
            <p:cNvSpPr/>
            <p:nvPr/>
          </p:nvSpPr>
          <p:spPr>
            <a:xfrm>
              <a:off x="1919285" y="3404191"/>
              <a:ext cx="27953" cy="16194"/>
            </a:xfrm>
            <a:custGeom>
              <a:avLst/>
              <a:gdLst/>
              <a:ahLst/>
              <a:cxnLst/>
              <a:rect l="l" t="t" r="r" b="b"/>
              <a:pathLst>
                <a:path w="851" h="493" extrusionOk="0">
                  <a:moveTo>
                    <a:pt x="145" y="0"/>
                  </a:moveTo>
                  <a:cubicBezTo>
                    <a:pt x="69" y="0"/>
                    <a:pt x="1" y="68"/>
                    <a:pt x="69" y="145"/>
                  </a:cubicBezTo>
                  <a:cubicBezTo>
                    <a:pt x="247" y="280"/>
                    <a:pt x="460" y="493"/>
                    <a:pt x="740" y="493"/>
                  </a:cubicBezTo>
                  <a:lnTo>
                    <a:pt x="740" y="493"/>
                  </a:lnTo>
                  <a:cubicBezTo>
                    <a:pt x="816" y="493"/>
                    <a:pt x="850" y="425"/>
                    <a:pt x="816" y="391"/>
                  </a:cubicBezTo>
                  <a:cubicBezTo>
                    <a:pt x="638" y="212"/>
                    <a:pt x="392" y="102"/>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60"/>
            <p:cNvSpPr/>
            <p:nvPr/>
          </p:nvSpPr>
          <p:spPr>
            <a:xfrm>
              <a:off x="1970363" y="3414505"/>
              <a:ext cx="26804" cy="18723"/>
            </a:xfrm>
            <a:custGeom>
              <a:avLst/>
              <a:gdLst/>
              <a:ahLst/>
              <a:cxnLst/>
              <a:rect l="l" t="t" r="r" b="b"/>
              <a:pathLst>
                <a:path w="816" h="570" extrusionOk="0">
                  <a:moveTo>
                    <a:pt x="145" y="0"/>
                  </a:moveTo>
                  <a:cubicBezTo>
                    <a:pt x="34" y="0"/>
                    <a:pt x="0" y="145"/>
                    <a:pt x="77" y="213"/>
                  </a:cubicBezTo>
                  <a:cubicBezTo>
                    <a:pt x="179" y="289"/>
                    <a:pt x="247" y="323"/>
                    <a:pt x="323" y="391"/>
                  </a:cubicBezTo>
                  <a:cubicBezTo>
                    <a:pt x="425" y="468"/>
                    <a:pt x="502" y="502"/>
                    <a:pt x="603" y="536"/>
                  </a:cubicBezTo>
                  <a:lnTo>
                    <a:pt x="637" y="570"/>
                  </a:lnTo>
                  <a:cubicBezTo>
                    <a:pt x="748" y="570"/>
                    <a:pt x="816" y="391"/>
                    <a:pt x="714" y="323"/>
                  </a:cubicBezTo>
                  <a:cubicBezTo>
                    <a:pt x="637" y="289"/>
                    <a:pt x="570" y="213"/>
                    <a:pt x="459" y="145"/>
                  </a:cubicBezTo>
                  <a:cubicBezTo>
                    <a:pt x="391" y="111"/>
                    <a:pt x="289" y="77"/>
                    <a:pt x="213" y="43"/>
                  </a:cubicBezTo>
                  <a:cubicBezTo>
                    <a:pt x="179" y="0"/>
                    <a:pt x="179" y="0"/>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60"/>
            <p:cNvSpPr/>
            <p:nvPr/>
          </p:nvSpPr>
          <p:spPr>
            <a:xfrm>
              <a:off x="1973976" y="3218077"/>
              <a:ext cx="25424" cy="13960"/>
            </a:xfrm>
            <a:custGeom>
              <a:avLst/>
              <a:gdLst/>
              <a:ahLst/>
              <a:cxnLst/>
              <a:rect l="l" t="t" r="r" b="b"/>
              <a:pathLst>
                <a:path w="774" h="425" extrusionOk="0">
                  <a:moveTo>
                    <a:pt x="103" y="0"/>
                  </a:moveTo>
                  <a:cubicBezTo>
                    <a:pt x="35" y="0"/>
                    <a:pt x="1" y="110"/>
                    <a:pt x="69" y="144"/>
                  </a:cubicBezTo>
                  <a:cubicBezTo>
                    <a:pt x="179" y="178"/>
                    <a:pt x="281" y="246"/>
                    <a:pt x="392" y="323"/>
                  </a:cubicBezTo>
                  <a:cubicBezTo>
                    <a:pt x="493" y="357"/>
                    <a:pt x="561" y="425"/>
                    <a:pt x="672" y="425"/>
                  </a:cubicBezTo>
                  <a:lnTo>
                    <a:pt x="706" y="425"/>
                  </a:lnTo>
                  <a:cubicBezTo>
                    <a:pt x="774" y="425"/>
                    <a:pt x="774" y="357"/>
                    <a:pt x="740" y="323"/>
                  </a:cubicBezTo>
                  <a:cubicBezTo>
                    <a:pt x="706" y="212"/>
                    <a:pt x="561" y="178"/>
                    <a:pt x="493" y="144"/>
                  </a:cubicBezTo>
                  <a:cubicBezTo>
                    <a:pt x="349" y="110"/>
                    <a:pt x="247" y="77"/>
                    <a:pt x="103"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60"/>
            <p:cNvSpPr/>
            <p:nvPr/>
          </p:nvSpPr>
          <p:spPr>
            <a:xfrm>
              <a:off x="1983206" y="3201883"/>
              <a:ext cx="32683" cy="13993"/>
            </a:xfrm>
            <a:custGeom>
              <a:avLst/>
              <a:gdLst/>
              <a:ahLst/>
              <a:cxnLst/>
              <a:rect l="l" t="t" r="r" b="b"/>
              <a:pathLst>
                <a:path w="995" h="426" extrusionOk="0">
                  <a:moveTo>
                    <a:pt x="145" y="0"/>
                  </a:moveTo>
                  <a:cubicBezTo>
                    <a:pt x="68" y="0"/>
                    <a:pt x="0" y="145"/>
                    <a:pt x="111" y="179"/>
                  </a:cubicBezTo>
                  <a:cubicBezTo>
                    <a:pt x="212" y="247"/>
                    <a:pt x="323" y="315"/>
                    <a:pt x="459" y="357"/>
                  </a:cubicBezTo>
                  <a:cubicBezTo>
                    <a:pt x="535" y="391"/>
                    <a:pt x="637" y="425"/>
                    <a:pt x="748" y="425"/>
                  </a:cubicBezTo>
                  <a:lnTo>
                    <a:pt x="850" y="425"/>
                  </a:lnTo>
                  <a:cubicBezTo>
                    <a:pt x="918" y="391"/>
                    <a:pt x="994" y="247"/>
                    <a:pt x="884" y="179"/>
                  </a:cubicBezTo>
                  <a:cubicBezTo>
                    <a:pt x="816" y="102"/>
                    <a:pt x="671" y="102"/>
                    <a:pt x="569" y="68"/>
                  </a:cubicBezTo>
                  <a:cubicBezTo>
                    <a:pt x="425" y="34"/>
                    <a:pt x="280" y="34"/>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60"/>
            <p:cNvSpPr/>
            <p:nvPr/>
          </p:nvSpPr>
          <p:spPr>
            <a:xfrm>
              <a:off x="1884401" y="3170350"/>
              <a:ext cx="22106" cy="15373"/>
            </a:xfrm>
            <a:custGeom>
              <a:avLst/>
              <a:gdLst/>
              <a:ahLst/>
              <a:cxnLst/>
              <a:rect l="l" t="t" r="r" b="b"/>
              <a:pathLst>
                <a:path w="673" h="468" extrusionOk="0">
                  <a:moveTo>
                    <a:pt x="103" y="0"/>
                  </a:moveTo>
                  <a:cubicBezTo>
                    <a:pt x="35" y="0"/>
                    <a:pt x="1" y="111"/>
                    <a:pt x="69" y="179"/>
                  </a:cubicBezTo>
                  <a:cubicBezTo>
                    <a:pt x="145" y="213"/>
                    <a:pt x="247" y="289"/>
                    <a:pt x="315" y="357"/>
                  </a:cubicBezTo>
                  <a:cubicBezTo>
                    <a:pt x="392" y="391"/>
                    <a:pt x="460" y="468"/>
                    <a:pt x="570" y="468"/>
                  </a:cubicBezTo>
                  <a:lnTo>
                    <a:pt x="570" y="468"/>
                  </a:lnTo>
                  <a:cubicBezTo>
                    <a:pt x="638" y="468"/>
                    <a:pt x="672" y="391"/>
                    <a:pt x="672" y="323"/>
                  </a:cubicBezTo>
                  <a:cubicBezTo>
                    <a:pt x="604" y="255"/>
                    <a:pt x="494" y="179"/>
                    <a:pt x="426" y="145"/>
                  </a:cubicBezTo>
                  <a:cubicBezTo>
                    <a:pt x="358" y="111"/>
                    <a:pt x="247" y="77"/>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60"/>
            <p:cNvSpPr/>
            <p:nvPr/>
          </p:nvSpPr>
          <p:spPr>
            <a:xfrm>
              <a:off x="1883284" y="3143842"/>
              <a:ext cx="24340" cy="11464"/>
            </a:xfrm>
            <a:custGeom>
              <a:avLst/>
              <a:gdLst/>
              <a:ahLst/>
              <a:cxnLst/>
              <a:rect l="l" t="t" r="r" b="b"/>
              <a:pathLst>
                <a:path w="741" h="349" extrusionOk="0">
                  <a:moveTo>
                    <a:pt x="137" y="0"/>
                  </a:moveTo>
                  <a:cubicBezTo>
                    <a:pt x="35" y="0"/>
                    <a:pt x="1" y="102"/>
                    <a:pt x="69" y="136"/>
                  </a:cubicBezTo>
                  <a:cubicBezTo>
                    <a:pt x="179" y="213"/>
                    <a:pt x="281" y="247"/>
                    <a:pt x="392" y="315"/>
                  </a:cubicBezTo>
                  <a:cubicBezTo>
                    <a:pt x="460" y="349"/>
                    <a:pt x="528" y="349"/>
                    <a:pt x="562" y="349"/>
                  </a:cubicBezTo>
                  <a:cubicBezTo>
                    <a:pt x="604" y="349"/>
                    <a:pt x="638" y="349"/>
                    <a:pt x="706" y="315"/>
                  </a:cubicBezTo>
                  <a:cubicBezTo>
                    <a:pt x="706" y="315"/>
                    <a:pt x="740" y="281"/>
                    <a:pt x="706" y="247"/>
                  </a:cubicBezTo>
                  <a:cubicBezTo>
                    <a:pt x="672" y="170"/>
                    <a:pt x="604" y="102"/>
                    <a:pt x="494" y="102"/>
                  </a:cubicBezTo>
                  <a:cubicBezTo>
                    <a:pt x="392" y="68"/>
                    <a:pt x="281" y="34"/>
                    <a:pt x="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60"/>
            <p:cNvSpPr/>
            <p:nvPr/>
          </p:nvSpPr>
          <p:spPr>
            <a:xfrm>
              <a:off x="1807669" y="3122918"/>
              <a:ext cx="30187" cy="13993"/>
            </a:xfrm>
            <a:custGeom>
              <a:avLst/>
              <a:gdLst/>
              <a:ahLst/>
              <a:cxnLst/>
              <a:rect l="l" t="t" r="r" b="b"/>
              <a:pathLst>
                <a:path w="919" h="426" extrusionOk="0">
                  <a:moveTo>
                    <a:pt x="145" y="0"/>
                  </a:moveTo>
                  <a:cubicBezTo>
                    <a:pt x="1" y="0"/>
                    <a:pt x="1" y="170"/>
                    <a:pt x="103" y="213"/>
                  </a:cubicBezTo>
                  <a:cubicBezTo>
                    <a:pt x="213" y="247"/>
                    <a:pt x="315" y="281"/>
                    <a:pt x="460" y="315"/>
                  </a:cubicBezTo>
                  <a:cubicBezTo>
                    <a:pt x="528" y="349"/>
                    <a:pt x="638" y="425"/>
                    <a:pt x="740" y="425"/>
                  </a:cubicBezTo>
                  <a:lnTo>
                    <a:pt x="740" y="425"/>
                  </a:lnTo>
                  <a:cubicBezTo>
                    <a:pt x="850" y="425"/>
                    <a:pt x="918" y="315"/>
                    <a:pt x="850" y="247"/>
                  </a:cubicBezTo>
                  <a:cubicBezTo>
                    <a:pt x="782" y="136"/>
                    <a:pt x="672" y="102"/>
                    <a:pt x="528" y="68"/>
                  </a:cubicBezTo>
                  <a:cubicBezTo>
                    <a:pt x="392" y="34"/>
                    <a:pt x="281" y="0"/>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60"/>
            <p:cNvSpPr/>
            <p:nvPr/>
          </p:nvSpPr>
          <p:spPr>
            <a:xfrm>
              <a:off x="1792625" y="3143842"/>
              <a:ext cx="26804" cy="12581"/>
            </a:xfrm>
            <a:custGeom>
              <a:avLst/>
              <a:gdLst/>
              <a:ahLst/>
              <a:cxnLst/>
              <a:rect l="l" t="t" r="r" b="b"/>
              <a:pathLst>
                <a:path w="816" h="383" extrusionOk="0">
                  <a:moveTo>
                    <a:pt x="102" y="0"/>
                  </a:moveTo>
                  <a:cubicBezTo>
                    <a:pt x="34" y="0"/>
                    <a:pt x="0" y="102"/>
                    <a:pt x="68" y="136"/>
                  </a:cubicBezTo>
                  <a:cubicBezTo>
                    <a:pt x="246" y="247"/>
                    <a:pt x="493" y="383"/>
                    <a:pt x="705" y="383"/>
                  </a:cubicBezTo>
                  <a:lnTo>
                    <a:pt x="739" y="383"/>
                  </a:lnTo>
                  <a:cubicBezTo>
                    <a:pt x="773" y="383"/>
                    <a:pt x="816" y="315"/>
                    <a:pt x="773" y="281"/>
                  </a:cubicBezTo>
                  <a:cubicBezTo>
                    <a:pt x="603" y="136"/>
                    <a:pt x="314" y="68"/>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60"/>
            <p:cNvSpPr/>
            <p:nvPr/>
          </p:nvSpPr>
          <p:spPr>
            <a:xfrm>
              <a:off x="2054058" y="3249578"/>
              <a:ext cx="24603" cy="15110"/>
            </a:xfrm>
            <a:custGeom>
              <a:avLst/>
              <a:gdLst/>
              <a:ahLst/>
              <a:cxnLst/>
              <a:rect l="l" t="t" r="r" b="b"/>
              <a:pathLst>
                <a:path w="749" h="460" extrusionOk="0">
                  <a:moveTo>
                    <a:pt x="111" y="1"/>
                  </a:moveTo>
                  <a:cubicBezTo>
                    <a:pt x="35" y="1"/>
                    <a:pt x="1" y="69"/>
                    <a:pt x="35" y="103"/>
                  </a:cubicBezTo>
                  <a:cubicBezTo>
                    <a:pt x="111" y="213"/>
                    <a:pt x="179" y="281"/>
                    <a:pt x="290" y="349"/>
                  </a:cubicBezTo>
                  <a:cubicBezTo>
                    <a:pt x="324" y="392"/>
                    <a:pt x="392" y="392"/>
                    <a:pt x="426" y="426"/>
                  </a:cubicBezTo>
                  <a:cubicBezTo>
                    <a:pt x="460" y="460"/>
                    <a:pt x="502" y="460"/>
                    <a:pt x="536" y="460"/>
                  </a:cubicBezTo>
                  <a:lnTo>
                    <a:pt x="570" y="460"/>
                  </a:lnTo>
                  <a:lnTo>
                    <a:pt x="604" y="460"/>
                  </a:lnTo>
                  <a:lnTo>
                    <a:pt x="604" y="460"/>
                  </a:lnTo>
                  <a:cubicBezTo>
                    <a:pt x="714" y="460"/>
                    <a:pt x="748" y="315"/>
                    <a:pt x="672" y="281"/>
                  </a:cubicBezTo>
                  <a:cubicBezTo>
                    <a:pt x="604" y="247"/>
                    <a:pt x="604" y="213"/>
                    <a:pt x="536" y="179"/>
                  </a:cubicBezTo>
                  <a:cubicBezTo>
                    <a:pt x="502" y="179"/>
                    <a:pt x="426" y="137"/>
                    <a:pt x="392" y="137"/>
                  </a:cubicBezTo>
                  <a:cubicBezTo>
                    <a:pt x="324" y="69"/>
                    <a:pt x="213" y="35"/>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60"/>
            <p:cNvSpPr/>
            <p:nvPr/>
          </p:nvSpPr>
          <p:spPr>
            <a:xfrm>
              <a:off x="2091471" y="3229771"/>
              <a:ext cx="22074" cy="12876"/>
            </a:xfrm>
            <a:custGeom>
              <a:avLst/>
              <a:gdLst/>
              <a:ahLst/>
              <a:cxnLst/>
              <a:rect l="l" t="t" r="r" b="b"/>
              <a:pathLst>
                <a:path w="672" h="392" extrusionOk="0">
                  <a:moveTo>
                    <a:pt x="170" y="1"/>
                  </a:moveTo>
                  <a:lnTo>
                    <a:pt x="136" y="1"/>
                  </a:lnTo>
                  <a:cubicBezTo>
                    <a:pt x="34" y="1"/>
                    <a:pt x="0" y="179"/>
                    <a:pt x="136" y="213"/>
                  </a:cubicBezTo>
                  <a:cubicBezTo>
                    <a:pt x="246" y="247"/>
                    <a:pt x="348" y="281"/>
                    <a:pt x="459" y="358"/>
                  </a:cubicBezTo>
                  <a:cubicBezTo>
                    <a:pt x="459" y="358"/>
                    <a:pt x="493" y="392"/>
                    <a:pt x="527" y="392"/>
                  </a:cubicBezTo>
                  <a:cubicBezTo>
                    <a:pt x="561" y="392"/>
                    <a:pt x="561" y="358"/>
                    <a:pt x="595" y="358"/>
                  </a:cubicBezTo>
                  <a:cubicBezTo>
                    <a:pt x="637" y="315"/>
                    <a:pt x="671" y="281"/>
                    <a:pt x="671" y="213"/>
                  </a:cubicBezTo>
                  <a:cubicBezTo>
                    <a:pt x="671" y="179"/>
                    <a:pt x="637" y="103"/>
                    <a:pt x="595" y="103"/>
                  </a:cubicBezTo>
                  <a:cubicBezTo>
                    <a:pt x="459" y="35"/>
                    <a:pt x="314" y="1"/>
                    <a:pt x="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60"/>
            <p:cNvSpPr/>
            <p:nvPr/>
          </p:nvSpPr>
          <p:spPr>
            <a:xfrm>
              <a:off x="2143633" y="3227537"/>
              <a:ext cx="17606" cy="11497"/>
            </a:xfrm>
            <a:custGeom>
              <a:avLst/>
              <a:gdLst/>
              <a:ahLst/>
              <a:cxnLst/>
              <a:rect l="l" t="t" r="r" b="b"/>
              <a:pathLst>
                <a:path w="536" h="350" extrusionOk="0">
                  <a:moveTo>
                    <a:pt x="145" y="1"/>
                  </a:moveTo>
                  <a:cubicBezTo>
                    <a:pt x="35" y="1"/>
                    <a:pt x="1" y="137"/>
                    <a:pt x="69" y="213"/>
                  </a:cubicBezTo>
                  <a:cubicBezTo>
                    <a:pt x="179" y="247"/>
                    <a:pt x="281" y="349"/>
                    <a:pt x="357" y="349"/>
                  </a:cubicBezTo>
                  <a:cubicBezTo>
                    <a:pt x="391" y="349"/>
                    <a:pt x="391" y="349"/>
                    <a:pt x="425" y="315"/>
                  </a:cubicBezTo>
                  <a:cubicBezTo>
                    <a:pt x="459" y="315"/>
                    <a:pt x="536" y="247"/>
                    <a:pt x="493" y="213"/>
                  </a:cubicBezTo>
                  <a:cubicBezTo>
                    <a:pt x="459" y="103"/>
                    <a:pt x="425" y="103"/>
                    <a:pt x="357" y="69"/>
                  </a:cubicBezTo>
                  <a:cubicBezTo>
                    <a:pt x="281" y="35"/>
                    <a:pt x="213" y="35"/>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60"/>
            <p:cNvSpPr/>
            <p:nvPr/>
          </p:nvSpPr>
          <p:spPr>
            <a:xfrm>
              <a:off x="2143633" y="3269418"/>
              <a:ext cx="31566" cy="15077"/>
            </a:xfrm>
            <a:custGeom>
              <a:avLst/>
              <a:gdLst/>
              <a:ahLst/>
              <a:cxnLst/>
              <a:rect l="l" t="t" r="r" b="b"/>
              <a:pathLst>
                <a:path w="961" h="459" extrusionOk="0">
                  <a:moveTo>
                    <a:pt x="35" y="0"/>
                  </a:moveTo>
                  <a:cubicBezTo>
                    <a:pt x="1" y="0"/>
                    <a:pt x="1" y="34"/>
                    <a:pt x="1" y="34"/>
                  </a:cubicBezTo>
                  <a:cubicBezTo>
                    <a:pt x="111" y="136"/>
                    <a:pt x="281" y="212"/>
                    <a:pt x="391" y="280"/>
                  </a:cubicBezTo>
                  <a:cubicBezTo>
                    <a:pt x="536" y="348"/>
                    <a:pt x="672" y="459"/>
                    <a:pt x="816" y="459"/>
                  </a:cubicBezTo>
                  <a:lnTo>
                    <a:pt x="816" y="459"/>
                  </a:lnTo>
                  <a:cubicBezTo>
                    <a:pt x="884" y="459"/>
                    <a:pt x="961" y="348"/>
                    <a:pt x="884" y="314"/>
                  </a:cubicBezTo>
                  <a:cubicBezTo>
                    <a:pt x="782" y="212"/>
                    <a:pt x="604" y="170"/>
                    <a:pt x="493" y="102"/>
                  </a:cubicBezTo>
                  <a:cubicBezTo>
                    <a:pt x="323" y="68"/>
                    <a:pt x="179"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60"/>
            <p:cNvSpPr/>
            <p:nvPr/>
          </p:nvSpPr>
          <p:spPr>
            <a:xfrm>
              <a:off x="2129673" y="3293692"/>
              <a:ext cx="30187" cy="16194"/>
            </a:xfrm>
            <a:custGeom>
              <a:avLst/>
              <a:gdLst/>
              <a:ahLst/>
              <a:cxnLst/>
              <a:rect l="l" t="t" r="r" b="b"/>
              <a:pathLst>
                <a:path w="919" h="493" extrusionOk="0">
                  <a:moveTo>
                    <a:pt x="179" y="0"/>
                  </a:moveTo>
                  <a:cubicBezTo>
                    <a:pt x="69" y="0"/>
                    <a:pt x="1" y="145"/>
                    <a:pt x="111" y="213"/>
                  </a:cubicBezTo>
                  <a:cubicBezTo>
                    <a:pt x="213" y="280"/>
                    <a:pt x="324" y="323"/>
                    <a:pt x="426" y="391"/>
                  </a:cubicBezTo>
                  <a:cubicBezTo>
                    <a:pt x="536" y="425"/>
                    <a:pt x="604" y="493"/>
                    <a:pt x="706" y="493"/>
                  </a:cubicBezTo>
                  <a:cubicBezTo>
                    <a:pt x="748" y="493"/>
                    <a:pt x="748" y="493"/>
                    <a:pt x="782" y="459"/>
                  </a:cubicBezTo>
                  <a:cubicBezTo>
                    <a:pt x="850" y="459"/>
                    <a:pt x="918" y="357"/>
                    <a:pt x="850" y="247"/>
                  </a:cubicBezTo>
                  <a:cubicBezTo>
                    <a:pt x="782" y="145"/>
                    <a:pt x="672" y="145"/>
                    <a:pt x="570" y="111"/>
                  </a:cubicBezTo>
                  <a:cubicBezTo>
                    <a:pt x="426" y="68"/>
                    <a:pt x="324" y="34"/>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60"/>
            <p:cNvSpPr/>
            <p:nvPr/>
          </p:nvSpPr>
          <p:spPr>
            <a:xfrm>
              <a:off x="2221482" y="3458882"/>
              <a:ext cx="33800" cy="15077"/>
            </a:xfrm>
            <a:custGeom>
              <a:avLst/>
              <a:gdLst/>
              <a:ahLst/>
              <a:cxnLst/>
              <a:rect l="l" t="t" r="r" b="b"/>
              <a:pathLst>
                <a:path w="1029" h="459" extrusionOk="0">
                  <a:moveTo>
                    <a:pt x="145" y="0"/>
                  </a:moveTo>
                  <a:cubicBezTo>
                    <a:pt x="77" y="0"/>
                    <a:pt x="1" y="102"/>
                    <a:pt x="111" y="178"/>
                  </a:cubicBezTo>
                  <a:cubicBezTo>
                    <a:pt x="324" y="314"/>
                    <a:pt x="570" y="425"/>
                    <a:pt x="816" y="459"/>
                  </a:cubicBezTo>
                  <a:lnTo>
                    <a:pt x="850" y="459"/>
                  </a:lnTo>
                  <a:cubicBezTo>
                    <a:pt x="1029" y="459"/>
                    <a:pt x="995" y="212"/>
                    <a:pt x="850" y="136"/>
                  </a:cubicBezTo>
                  <a:cubicBezTo>
                    <a:pt x="638" y="68"/>
                    <a:pt x="391" y="34"/>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60"/>
            <p:cNvSpPr/>
            <p:nvPr/>
          </p:nvSpPr>
          <p:spPr>
            <a:xfrm>
              <a:off x="2239055" y="3428465"/>
              <a:ext cx="34917" cy="11727"/>
            </a:xfrm>
            <a:custGeom>
              <a:avLst/>
              <a:gdLst/>
              <a:ahLst/>
              <a:cxnLst/>
              <a:rect l="l" t="t" r="r" b="b"/>
              <a:pathLst>
                <a:path w="1063" h="357" extrusionOk="0">
                  <a:moveTo>
                    <a:pt x="179" y="0"/>
                  </a:moveTo>
                  <a:cubicBezTo>
                    <a:pt x="69" y="0"/>
                    <a:pt x="1" y="145"/>
                    <a:pt x="137" y="179"/>
                  </a:cubicBezTo>
                  <a:cubicBezTo>
                    <a:pt x="281" y="213"/>
                    <a:pt x="426" y="255"/>
                    <a:pt x="562" y="323"/>
                  </a:cubicBezTo>
                  <a:cubicBezTo>
                    <a:pt x="638" y="323"/>
                    <a:pt x="740" y="357"/>
                    <a:pt x="850" y="357"/>
                  </a:cubicBezTo>
                  <a:lnTo>
                    <a:pt x="918" y="357"/>
                  </a:lnTo>
                  <a:cubicBezTo>
                    <a:pt x="1063" y="323"/>
                    <a:pt x="1063" y="179"/>
                    <a:pt x="952" y="111"/>
                  </a:cubicBezTo>
                  <a:cubicBezTo>
                    <a:pt x="850" y="43"/>
                    <a:pt x="740" y="43"/>
                    <a:pt x="604" y="43"/>
                  </a:cubicBezTo>
                  <a:cubicBezTo>
                    <a:pt x="494" y="0"/>
                    <a:pt x="315"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60"/>
            <p:cNvSpPr/>
            <p:nvPr/>
          </p:nvSpPr>
          <p:spPr>
            <a:xfrm>
              <a:off x="2215635" y="3393581"/>
              <a:ext cx="30450" cy="11759"/>
            </a:xfrm>
            <a:custGeom>
              <a:avLst/>
              <a:gdLst/>
              <a:ahLst/>
              <a:cxnLst/>
              <a:rect l="l" t="t" r="r" b="b"/>
              <a:pathLst>
                <a:path w="927" h="358" extrusionOk="0">
                  <a:moveTo>
                    <a:pt x="502" y="0"/>
                  </a:moveTo>
                  <a:cubicBezTo>
                    <a:pt x="357" y="0"/>
                    <a:pt x="255" y="43"/>
                    <a:pt x="145" y="43"/>
                  </a:cubicBezTo>
                  <a:cubicBezTo>
                    <a:pt x="0" y="77"/>
                    <a:pt x="43" y="289"/>
                    <a:pt x="179" y="289"/>
                  </a:cubicBezTo>
                  <a:cubicBezTo>
                    <a:pt x="289" y="289"/>
                    <a:pt x="391" y="323"/>
                    <a:pt x="502" y="323"/>
                  </a:cubicBezTo>
                  <a:cubicBezTo>
                    <a:pt x="569" y="357"/>
                    <a:pt x="637" y="357"/>
                    <a:pt x="714" y="357"/>
                  </a:cubicBezTo>
                  <a:lnTo>
                    <a:pt x="850" y="357"/>
                  </a:lnTo>
                  <a:cubicBezTo>
                    <a:pt x="892" y="323"/>
                    <a:pt x="926" y="213"/>
                    <a:pt x="892" y="145"/>
                  </a:cubicBezTo>
                  <a:cubicBezTo>
                    <a:pt x="816" y="43"/>
                    <a:pt x="637" y="0"/>
                    <a:pt x="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60"/>
            <p:cNvSpPr/>
            <p:nvPr/>
          </p:nvSpPr>
          <p:spPr>
            <a:xfrm>
              <a:off x="2198324" y="3349500"/>
              <a:ext cx="30187" cy="10610"/>
            </a:xfrm>
            <a:custGeom>
              <a:avLst/>
              <a:gdLst/>
              <a:ahLst/>
              <a:cxnLst/>
              <a:rect l="l" t="t" r="r" b="b"/>
              <a:pathLst>
                <a:path w="919" h="323" extrusionOk="0">
                  <a:moveTo>
                    <a:pt x="357" y="0"/>
                  </a:moveTo>
                  <a:cubicBezTo>
                    <a:pt x="281" y="0"/>
                    <a:pt x="213" y="34"/>
                    <a:pt x="145" y="34"/>
                  </a:cubicBezTo>
                  <a:cubicBezTo>
                    <a:pt x="1" y="34"/>
                    <a:pt x="35" y="246"/>
                    <a:pt x="145" y="280"/>
                  </a:cubicBezTo>
                  <a:cubicBezTo>
                    <a:pt x="247" y="280"/>
                    <a:pt x="357" y="280"/>
                    <a:pt x="459" y="323"/>
                  </a:cubicBezTo>
                  <a:lnTo>
                    <a:pt x="570" y="323"/>
                  </a:lnTo>
                  <a:cubicBezTo>
                    <a:pt x="638" y="323"/>
                    <a:pt x="706" y="323"/>
                    <a:pt x="782" y="280"/>
                  </a:cubicBezTo>
                  <a:cubicBezTo>
                    <a:pt x="918" y="280"/>
                    <a:pt x="884" y="111"/>
                    <a:pt x="782" y="68"/>
                  </a:cubicBezTo>
                  <a:cubicBezTo>
                    <a:pt x="672" y="34"/>
                    <a:pt x="493" y="0"/>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60"/>
            <p:cNvSpPr/>
            <p:nvPr/>
          </p:nvSpPr>
          <p:spPr>
            <a:xfrm>
              <a:off x="2264446" y="3335540"/>
              <a:ext cx="31566" cy="11759"/>
            </a:xfrm>
            <a:custGeom>
              <a:avLst/>
              <a:gdLst/>
              <a:ahLst/>
              <a:cxnLst/>
              <a:rect l="l" t="t" r="r" b="b"/>
              <a:pathLst>
                <a:path w="961" h="358" extrusionOk="0">
                  <a:moveTo>
                    <a:pt x="77" y="0"/>
                  </a:moveTo>
                  <a:cubicBezTo>
                    <a:pt x="1" y="0"/>
                    <a:pt x="1" y="145"/>
                    <a:pt x="77" y="145"/>
                  </a:cubicBezTo>
                  <a:cubicBezTo>
                    <a:pt x="290" y="247"/>
                    <a:pt x="536" y="357"/>
                    <a:pt x="782" y="357"/>
                  </a:cubicBezTo>
                  <a:lnTo>
                    <a:pt x="893" y="357"/>
                  </a:lnTo>
                  <a:cubicBezTo>
                    <a:pt x="961" y="357"/>
                    <a:pt x="961" y="247"/>
                    <a:pt x="893" y="213"/>
                  </a:cubicBezTo>
                  <a:cubicBezTo>
                    <a:pt x="681" y="68"/>
                    <a:pt x="358" y="34"/>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60"/>
            <p:cNvSpPr/>
            <p:nvPr/>
          </p:nvSpPr>
          <p:spPr>
            <a:xfrm>
              <a:off x="2246052" y="3309853"/>
              <a:ext cx="25424" cy="7029"/>
            </a:xfrm>
            <a:custGeom>
              <a:avLst/>
              <a:gdLst/>
              <a:ahLst/>
              <a:cxnLst/>
              <a:rect l="l" t="t" r="r" b="b"/>
              <a:pathLst>
                <a:path w="774" h="214" extrusionOk="0">
                  <a:moveTo>
                    <a:pt x="213" y="1"/>
                  </a:moveTo>
                  <a:lnTo>
                    <a:pt x="102" y="1"/>
                  </a:lnTo>
                  <a:cubicBezTo>
                    <a:pt x="34" y="1"/>
                    <a:pt x="0" y="111"/>
                    <a:pt x="68" y="145"/>
                  </a:cubicBezTo>
                  <a:cubicBezTo>
                    <a:pt x="247" y="213"/>
                    <a:pt x="425" y="213"/>
                    <a:pt x="603" y="213"/>
                  </a:cubicBezTo>
                  <a:lnTo>
                    <a:pt x="671" y="213"/>
                  </a:lnTo>
                  <a:cubicBezTo>
                    <a:pt x="739" y="213"/>
                    <a:pt x="773" y="111"/>
                    <a:pt x="671" y="77"/>
                  </a:cubicBezTo>
                  <a:cubicBezTo>
                    <a:pt x="527" y="43"/>
                    <a:pt x="391"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60"/>
            <p:cNvSpPr/>
            <p:nvPr/>
          </p:nvSpPr>
          <p:spPr>
            <a:xfrm>
              <a:off x="2284286" y="3386585"/>
              <a:ext cx="27920" cy="12876"/>
            </a:xfrm>
            <a:custGeom>
              <a:avLst/>
              <a:gdLst/>
              <a:ahLst/>
              <a:cxnLst/>
              <a:rect l="l" t="t" r="r" b="b"/>
              <a:pathLst>
                <a:path w="850" h="392" extrusionOk="0">
                  <a:moveTo>
                    <a:pt x="144" y="1"/>
                  </a:moveTo>
                  <a:cubicBezTo>
                    <a:pt x="0" y="1"/>
                    <a:pt x="0" y="179"/>
                    <a:pt x="111" y="213"/>
                  </a:cubicBezTo>
                  <a:cubicBezTo>
                    <a:pt x="212" y="256"/>
                    <a:pt x="323" y="324"/>
                    <a:pt x="425" y="324"/>
                  </a:cubicBezTo>
                  <a:cubicBezTo>
                    <a:pt x="501" y="358"/>
                    <a:pt x="569" y="392"/>
                    <a:pt x="671" y="392"/>
                  </a:cubicBezTo>
                  <a:lnTo>
                    <a:pt x="748" y="392"/>
                  </a:lnTo>
                  <a:cubicBezTo>
                    <a:pt x="816" y="358"/>
                    <a:pt x="850" y="256"/>
                    <a:pt x="782" y="179"/>
                  </a:cubicBezTo>
                  <a:cubicBezTo>
                    <a:pt x="714" y="77"/>
                    <a:pt x="603" y="77"/>
                    <a:pt x="501" y="77"/>
                  </a:cubicBezTo>
                  <a:cubicBezTo>
                    <a:pt x="357" y="43"/>
                    <a:pt x="246" y="43"/>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60"/>
            <p:cNvSpPr/>
            <p:nvPr/>
          </p:nvSpPr>
          <p:spPr>
            <a:xfrm>
              <a:off x="2298214" y="3450769"/>
              <a:ext cx="30450" cy="12613"/>
            </a:xfrm>
            <a:custGeom>
              <a:avLst/>
              <a:gdLst/>
              <a:ahLst/>
              <a:cxnLst/>
              <a:rect l="l" t="t" r="r" b="b"/>
              <a:pathLst>
                <a:path w="927" h="384" extrusionOk="0">
                  <a:moveTo>
                    <a:pt x="145" y="1"/>
                  </a:moveTo>
                  <a:cubicBezTo>
                    <a:pt x="35" y="1"/>
                    <a:pt x="1" y="137"/>
                    <a:pt x="111" y="171"/>
                  </a:cubicBezTo>
                  <a:cubicBezTo>
                    <a:pt x="247" y="213"/>
                    <a:pt x="358" y="281"/>
                    <a:pt x="502" y="315"/>
                  </a:cubicBezTo>
                  <a:cubicBezTo>
                    <a:pt x="570" y="349"/>
                    <a:pt x="672" y="383"/>
                    <a:pt x="748" y="383"/>
                  </a:cubicBezTo>
                  <a:cubicBezTo>
                    <a:pt x="782" y="383"/>
                    <a:pt x="816" y="349"/>
                    <a:pt x="816" y="349"/>
                  </a:cubicBezTo>
                  <a:cubicBezTo>
                    <a:pt x="884" y="349"/>
                    <a:pt x="927" y="247"/>
                    <a:pt x="850" y="213"/>
                  </a:cubicBezTo>
                  <a:cubicBezTo>
                    <a:pt x="714" y="35"/>
                    <a:pt x="392" y="35"/>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60"/>
            <p:cNvSpPr/>
            <p:nvPr/>
          </p:nvSpPr>
          <p:spPr>
            <a:xfrm>
              <a:off x="2258895" y="3507694"/>
              <a:ext cx="31271" cy="15110"/>
            </a:xfrm>
            <a:custGeom>
              <a:avLst/>
              <a:gdLst/>
              <a:ahLst/>
              <a:cxnLst/>
              <a:rect l="l" t="t" r="r" b="b"/>
              <a:pathLst>
                <a:path w="952" h="460" extrusionOk="0">
                  <a:moveTo>
                    <a:pt x="136" y="1"/>
                  </a:moveTo>
                  <a:cubicBezTo>
                    <a:pt x="34" y="1"/>
                    <a:pt x="0" y="179"/>
                    <a:pt x="136" y="213"/>
                  </a:cubicBezTo>
                  <a:cubicBezTo>
                    <a:pt x="246" y="247"/>
                    <a:pt x="348" y="315"/>
                    <a:pt x="493" y="349"/>
                  </a:cubicBezTo>
                  <a:cubicBezTo>
                    <a:pt x="561" y="391"/>
                    <a:pt x="671" y="459"/>
                    <a:pt x="807" y="459"/>
                  </a:cubicBezTo>
                  <a:lnTo>
                    <a:pt x="807" y="459"/>
                  </a:lnTo>
                  <a:cubicBezTo>
                    <a:pt x="884" y="459"/>
                    <a:pt x="951" y="391"/>
                    <a:pt x="917" y="281"/>
                  </a:cubicBezTo>
                  <a:cubicBezTo>
                    <a:pt x="807" y="213"/>
                    <a:pt x="705" y="179"/>
                    <a:pt x="595" y="103"/>
                  </a:cubicBezTo>
                  <a:cubicBezTo>
                    <a:pt x="459" y="69"/>
                    <a:pt x="314" y="35"/>
                    <a:pt x="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60"/>
            <p:cNvSpPr/>
            <p:nvPr/>
          </p:nvSpPr>
          <p:spPr>
            <a:xfrm>
              <a:off x="2185481" y="3499613"/>
              <a:ext cx="31566" cy="15110"/>
            </a:xfrm>
            <a:custGeom>
              <a:avLst/>
              <a:gdLst/>
              <a:ahLst/>
              <a:cxnLst/>
              <a:rect l="l" t="t" r="r" b="b"/>
              <a:pathLst>
                <a:path w="961" h="460" extrusionOk="0">
                  <a:moveTo>
                    <a:pt x="179" y="0"/>
                  </a:moveTo>
                  <a:cubicBezTo>
                    <a:pt x="35" y="0"/>
                    <a:pt x="1" y="170"/>
                    <a:pt x="145" y="247"/>
                  </a:cubicBezTo>
                  <a:lnTo>
                    <a:pt x="494" y="383"/>
                  </a:lnTo>
                  <a:cubicBezTo>
                    <a:pt x="604" y="425"/>
                    <a:pt x="672" y="459"/>
                    <a:pt x="782" y="459"/>
                  </a:cubicBezTo>
                  <a:lnTo>
                    <a:pt x="850" y="459"/>
                  </a:lnTo>
                  <a:cubicBezTo>
                    <a:pt x="961" y="425"/>
                    <a:pt x="961" y="281"/>
                    <a:pt x="884" y="213"/>
                  </a:cubicBezTo>
                  <a:cubicBezTo>
                    <a:pt x="816" y="136"/>
                    <a:pt x="672" y="102"/>
                    <a:pt x="570" y="102"/>
                  </a:cubicBezTo>
                  <a:cubicBezTo>
                    <a:pt x="460" y="68"/>
                    <a:pt x="324" y="34"/>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60"/>
            <p:cNvSpPr/>
            <p:nvPr/>
          </p:nvSpPr>
          <p:spPr>
            <a:xfrm>
              <a:off x="2144750" y="3453003"/>
              <a:ext cx="30450" cy="17343"/>
            </a:xfrm>
            <a:custGeom>
              <a:avLst/>
              <a:gdLst/>
              <a:ahLst/>
              <a:cxnLst/>
              <a:rect l="l" t="t" r="r" b="b"/>
              <a:pathLst>
                <a:path w="927" h="528" extrusionOk="0">
                  <a:moveTo>
                    <a:pt x="179" y="1"/>
                  </a:moveTo>
                  <a:cubicBezTo>
                    <a:pt x="77" y="1"/>
                    <a:pt x="1" y="145"/>
                    <a:pt x="111" y="213"/>
                  </a:cubicBezTo>
                  <a:cubicBezTo>
                    <a:pt x="213" y="315"/>
                    <a:pt x="323" y="391"/>
                    <a:pt x="459" y="425"/>
                  </a:cubicBezTo>
                  <a:cubicBezTo>
                    <a:pt x="536" y="493"/>
                    <a:pt x="638" y="527"/>
                    <a:pt x="748" y="527"/>
                  </a:cubicBezTo>
                  <a:lnTo>
                    <a:pt x="816" y="527"/>
                  </a:lnTo>
                  <a:cubicBezTo>
                    <a:pt x="927" y="493"/>
                    <a:pt x="927" y="391"/>
                    <a:pt x="884" y="315"/>
                  </a:cubicBezTo>
                  <a:cubicBezTo>
                    <a:pt x="816" y="247"/>
                    <a:pt x="672" y="213"/>
                    <a:pt x="570" y="179"/>
                  </a:cubicBezTo>
                  <a:cubicBezTo>
                    <a:pt x="459" y="145"/>
                    <a:pt x="323" y="69"/>
                    <a:pt x="213" y="35"/>
                  </a:cubicBezTo>
                  <a:cubicBezTo>
                    <a:pt x="213" y="1"/>
                    <a:pt x="17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60"/>
            <p:cNvSpPr/>
            <p:nvPr/>
          </p:nvSpPr>
          <p:spPr>
            <a:xfrm>
              <a:off x="2106516" y="3494850"/>
              <a:ext cx="22074" cy="18756"/>
            </a:xfrm>
            <a:custGeom>
              <a:avLst/>
              <a:gdLst/>
              <a:ahLst/>
              <a:cxnLst/>
              <a:rect l="l" t="t" r="r" b="b"/>
              <a:pathLst>
                <a:path w="672" h="571" extrusionOk="0">
                  <a:moveTo>
                    <a:pt x="137" y="1"/>
                  </a:moveTo>
                  <a:cubicBezTo>
                    <a:pt x="69" y="1"/>
                    <a:pt x="1" y="103"/>
                    <a:pt x="69" y="179"/>
                  </a:cubicBezTo>
                  <a:cubicBezTo>
                    <a:pt x="137" y="247"/>
                    <a:pt x="247" y="358"/>
                    <a:pt x="315" y="426"/>
                  </a:cubicBezTo>
                  <a:cubicBezTo>
                    <a:pt x="392" y="494"/>
                    <a:pt x="494" y="570"/>
                    <a:pt x="604" y="570"/>
                  </a:cubicBezTo>
                  <a:lnTo>
                    <a:pt x="604" y="570"/>
                  </a:lnTo>
                  <a:cubicBezTo>
                    <a:pt x="638" y="570"/>
                    <a:pt x="672" y="528"/>
                    <a:pt x="672" y="494"/>
                  </a:cubicBezTo>
                  <a:cubicBezTo>
                    <a:pt x="638" y="392"/>
                    <a:pt x="562" y="315"/>
                    <a:pt x="460" y="247"/>
                  </a:cubicBezTo>
                  <a:cubicBezTo>
                    <a:pt x="392" y="179"/>
                    <a:pt x="315" y="103"/>
                    <a:pt x="213" y="35"/>
                  </a:cubicBezTo>
                  <a:cubicBezTo>
                    <a:pt x="179" y="1"/>
                    <a:pt x="179" y="1"/>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60"/>
            <p:cNvSpPr/>
            <p:nvPr/>
          </p:nvSpPr>
          <p:spPr>
            <a:xfrm>
              <a:off x="2080862" y="3450769"/>
              <a:ext cx="22074" cy="16227"/>
            </a:xfrm>
            <a:custGeom>
              <a:avLst/>
              <a:gdLst/>
              <a:ahLst/>
              <a:cxnLst/>
              <a:rect l="l" t="t" r="r" b="b"/>
              <a:pathLst>
                <a:path w="672" h="494" extrusionOk="0">
                  <a:moveTo>
                    <a:pt x="145" y="1"/>
                  </a:moveTo>
                  <a:cubicBezTo>
                    <a:pt x="34" y="1"/>
                    <a:pt x="0" y="137"/>
                    <a:pt x="68" y="213"/>
                  </a:cubicBezTo>
                  <a:cubicBezTo>
                    <a:pt x="179" y="281"/>
                    <a:pt x="281" y="349"/>
                    <a:pt x="357" y="425"/>
                  </a:cubicBezTo>
                  <a:cubicBezTo>
                    <a:pt x="391" y="459"/>
                    <a:pt x="459" y="493"/>
                    <a:pt x="493" y="493"/>
                  </a:cubicBezTo>
                  <a:cubicBezTo>
                    <a:pt x="535" y="493"/>
                    <a:pt x="569" y="459"/>
                    <a:pt x="603" y="425"/>
                  </a:cubicBezTo>
                  <a:cubicBezTo>
                    <a:pt x="671" y="349"/>
                    <a:pt x="637" y="247"/>
                    <a:pt x="569" y="171"/>
                  </a:cubicBezTo>
                  <a:cubicBezTo>
                    <a:pt x="425" y="103"/>
                    <a:pt x="323" y="69"/>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60"/>
            <p:cNvSpPr/>
            <p:nvPr/>
          </p:nvSpPr>
          <p:spPr>
            <a:xfrm>
              <a:off x="2029784" y="3451886"/>
              <a:ext cx="20957" cy="20957"/>
            </a:xfrm>
            <a:custGeom>
              <a:avLst/>
              <a:gdLst/>
              <a:ahLst/>
              <a:cxnLst/>
              <a:rect l="l" t="t" r="r" b="b"/>
              <a:pathLst>
                <a:path w="638" h="638" extrusionOk="0">
                  <a:moveTo>
                    <a:pt x="103" y="1"/>
                  </a:moveTo>
                  <a:cubicBezTo>
                    <a:pt x="35" y="1"/>
                    <a:pt x="1" y="69"/>
                    <a:pt x="35" y="103"/>
                  </a:cubicBezTo>
                  <a:cubicBezTo>
                    <a:pt x="137" y="213"/>
                    <a:pt x="213" y="315"/>
                    <a:pt x="281" y="391"/>
                  </a:cubicBezTo>
                  <a:cubicBezTo>
                    <a:pt x="349" y="493"/>
                    <a:pt x="426" y="604"/>
                    <a:pt x="527" y="638"/>
                  </a:cubicBezTo>
                  <a:lnTo>
                    <a:pt x="527" y="638"/>
                  </a:lnTo>
                  <a:cubicBezTo>
                    <a:pt x="604" y="638"/>
                    <a:pt x="638" y="561"/>
                    <a:pt x="638" y="527"/>
                  </a:cubicBezTo>
                  <a:cubicBezTo>
                    <a:pt x="604" y="425"/>
                    <a:pt x="493" y="349"/>
                    <a:pt x="392" y="281"/>
                  </a:cubicBezTo>
                  <a:lnTo>
                    <a:pt x="137" y="35"/>
                  </a:lnTo>
                  <a:cubicBezTo>
                    <a:pt x="103" y="35"/>
                    <a:pt x="103"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0"/>
            <p:cNvSpPr/>
            <p:nvPr/>
          </p:nvSpPr>
          <p:spPr>
            <a:xfrm>
              <a:off x="1991287" y="3096114"/>
              <a:ext cx="34917" cy="12876"/>
            </a:xfrm>
            <a:custGeom>
              <a:avLst/>
              <a:gdLst/>
              <a:ahLst/>
              <a:cxnLst/>
              <a:rect l="l" t="t" r="r" b="b"/>
              <a:pathLst>
                <a:path w="1063" h="392" extrusionOk="0">
                  <a:moveTo>
                    <a:pt x="748" y="1"/>
                  </a:moveTo>
                  <a:cubicBezTo>
                    <a:pt x="536" y="1"/>
                    <a:pt x="289" y="103"/>
                    <a:pt x="111" y="179"/>
                  </a:cubicBezTo>
                  <a:cubicBezTo>
                    <a:pt x="0" y="213"/>
                    <a:pt x="0" y="392"/>
                    <a:pt x="111" y="392"/>
                  </a:cubicBezTo>
                  <a:lnTo>
                    <a:pt x="145" y="392"/>
                  </a:lnTo>
                  <a:cubicBezTo>
                    <a:pt x="391" y="349"/>
                    <a:pt x="748" y="392"/>
                    <a:pt x="960" y="247"/>
                  </a:cubicBezTo>
                  <a:cubicBezTo>
                    <a:pt x="1062" y="213"/>
                    <a:pt x="1028" y="69"/>
                    <a:pt x="960" y="35"/>
                  </a:cubicBezTo>
                  <a:cubicBezTo>
                    <a:pt x="884" y="35"/>
                    <a:pt x="816" y="1"/>
                    <a:pt x="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60"/>
            <p:cNvSpPr/>
            <p:nvPr/>
          </p:nvSpPr>
          <p:spPr>
            <a:xfrm>
              <a:off x="1739051" y="3111191"/>
              <a:ext cx="32683" cy="10347"/>
            </a:xfrm>
            <a:custGeom>
              <a:avLst/>
              <a:gdLst/>
              <a:ahLst/>
              <a:cxnLst/>
              <a:rect l="l" t="t" r="r" b="b"/>
              <a:pathLst>
                <a:path w="995" h="315" extrusionOk="0">
                  <a:moveTo>
                    <a:pt x="705" y="1"/>
                  </a:moveTo>
                  <a:lnTo>
                    <a:pt x="493" y="1"/>
                  </a:lnTo>
                  <a:cubicBezTo>
                    <a:pt x="391" y="1"/>
                    <a:pt x="246" y="35"/>
                    <a:pt x="111" y="35"/>
                  </a:cubicBezTo>
                  <a:cubicBezTo>
                    <a:pt x="0" y="68"/>
                    <a:pt x="0" y="247"/>
                    <a:pt x="111" y="247"/>
                  </a:cubicBezTo>
                  <a:cubicBezTo>
                    <a:pt x="246" y="281"/>
                    <a:pt x="391" y="281"/>
                    <a:pt x="493" y="281"/>
                  </a:cubicBezTo>
                  <a:cubicBezTo>
                    <a:pt x="569" y="281"/>
                    <a:pt x="637" y="315"/>
                    <a:pt x="705" y="315"/>
                  </a:cubicBezTo>
                  <a:cubicBezTo>
                    <a:pt x="782" y="315"/>
                    <a:pt x="816" y="281"/>
                    <a:pt x="884" y="247"/>
                  </a:cubicBezTo>
                  <a:cubicBezTo>
                    <a:pt x="994" y="213"/>
                    <a:pt x="994" y="68"/>
                    <a:pt x="884" y="35"/>
                  </a:cubicBezTo>
                  <a:cubicBezTo>
                    <a:pt x="816" y="1"/>
                    <a:pt x="748" y="1"/>
                    <a:pt x="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60"/>
            <p:cNvSpPr/>
            <p:nvPr/>
          </p:nvSpPr>
          <p:spPr>
            <a:xfrm>
              <a:off x="2062171" y="3111191"/>
              <a:ext cx="34917" cy="10347"/>
            </a:xfrm>
            <a:custGeom>
              <a:avLst/>
              <a:gdLst/>
              <a:ahLst/>
              <a:cxnLst/>
              <a:rect l="l" t="t" r="r" b="b"/>
              <a:pathLst>
                <a:path w="1063" h="315" extrusionOk="0">
                  <a:moveTo>
                    <a:pt x="748" y="1"/>
                  </a:moveTo>
                  <a:cubicBezTo>
                    <a:pt x="569" y="1"/>
                    <a:pt x="323" y="35"/>
                    <a:pt x="145" y="68"/>
                  </a:cubicBezTo>
                  <a:cubicBezTo>
                    <a:pt x="0" y="68"/>
                    <a:pt x="0" y="281"/>
                    <a:pt x="145" y="281"/>
                  </a:cubicBezTo>
                  <a:cubicBezTo>
                    <a:pt x="255" y="315"/>
                    <a:pt x="391" y="315"/>
                    <a:pt x="501" y="315"/>
                  </a:cubicBezTo>
                  <a:cubicBezTo>
                    <a:pt x="680" y="315"/>
                    <a:pt x="850" y="281"/>
                    <a:pt x="994" y="213"/>
                  </a:cubicBezTo>
                  <a:cubicBezTo>
                    <a:pt x="1062" y="179"/>
                    <a:pt x="1062" y="35"/>
                    <a:pt x="960" y="35"/>
                  </a:cubicBezTo>
                  <a:cubicBezTo>
                    <a:pt x="892" y="1"/>
                    <a:pt x="816" y="1"/>
                    <a:pt x="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60"/>
            <p:cNvSpPr/>
            <p:nvPr/>
          </p:nvSpPr>
          <p:spPr>
            <a:xfrm>
              <a:off x="2106516" y="3068227"/>
              <a:ext cx="48877" cy="15110"/>
            </a:xfrm>
            <a:custGeom>
              <a:avLst/>
              <a:gdLst/>
              <a:ahLst/>
              <a:cxnLst/>
              <a:rect l="l" t="t" r="r" b="b"/>
              <a:pathLst>
                <a:path w="1488" h="460" extrusionOk="0">
                  <a:moveTo>
                    <a:pt x="1165" y="0"/>
                  </a:moveTo>
                  <a:cubicBezTo>
                    <a:pt x="1029" y="0"/>
                    <a:pt x="884" y="34"/>
                    <a:pt x="774" y="34"/>
                  </a:cubicBezTo>
                  <a:cubicBezTo>
                    <a:pt x="562" y="68"/>
                    <a:pt x="315" y="102"/>
                    <a:pt x="137" y="213"/>
                  </a:cubicBezTo>
                  <a:cubicBezTo>
                    <a:pt x="1" y="247"/>
                    <a:pt x="103" y="425"/>
                    <a:pt x="213" y="459"/>
                  </a:cubicBezTo>
                  <a:lnTo>
                    <a:pt x="315" y="459"/>
                  </a:lnTo>
                  <a:cubicBezTo>
                    <a:pt x="494" y="459"/>
                    <a:pt x="672" y="425"/>
                    <a:pt x="850" y="391"/>
                  </a:cubicBezTo>
                  <a:cubicBezTo>
                    <a:pt x="1029" y="349"/>
                    <a:pt x="1241" y="349"/>
                    <a:pt x="1377" y="247"/>
                  </a:cubicBezTo>
                  <a:cubicBezTo>
                    <a:pt x="1487" y="213"/>
                    <a:pt x="1453" y="34"/>
                    <a:pt x="1343" y="34"/>
                  </a:cubicBezTo>
                  <a:cubicBezTo>
                    <a:pt x="1309" y="0"/>
                    <a:pt x="1241" y="0"/>
                    <a:pt x="1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60"/>
            <p:cNvSpPr/>
            <p:nvPr/>
          </p:nvSpPr>
          <p:spPr>
            <a:xfrm>
              <a:off x="2163440" y="3099465"/>
              <a:ext cx="31304" cy="11759"/>
            </a:xfrm>
            <a:custGeom>
              <a:avLst/>
              <a:gdLst/>
              <a:ahLst/>
              <a:cxnLst/>
              <a:rect l="l" t="t" r="r" b="b"/>
              <a:pathLst>
                <a:path w="953" h="358" extrusionOk="0">
                  <a:moveTo>
                    <a:pt x="638" y="1"/>
                  </a:moveTo>
                  <a:cubicBezTo>
                    <a:pt x="604" y="1"/>
                    <a:pt x="570" y="1"/>
                    <a:pt x="527" y="35"/>
                  </a:cubicBezTo>
                  <a:cubicBezTo>
                    <a:pt x="392" y="35"/>
                    <a:pt x="281" y="77"/>
                    <a:pt x="145" y="77"/>
                  </a:cubicBezTo>
                  <a:cubicBezTo>
                    <a:pt x="1" y="145"/>
                    <a:pt x="35" y="358"/>
                    <a:pt x="179" y="358"/>
                  </a:cubicBezTo>
                  <a:lnTo>
                    <a:pt x="179" y="358"/>
                  </a:lnTo>
                  <a:cubicBezTo>
                    <a:pt x="315" y="358"/>
                    <a:pt x="460" y="358"/>
                    <a:pt x="570" y="324"/>
                  </a:cubicBezTo>
                  <a:cubicBezTo>
                    <a:pt x="706" y="324"/>
                    <a:pt x="816" y="290"/>
                    <a:pt x="918" y="213"/>
                  </a:cubicBezTo>
                  <a:cubicBezTo>
                    <a:pt x="952" y="179"/>
                    <a:pt x="952" y="77"/>
                    <a:pt x="884" y="77"/>
                  </a:cubicBezTo>
                  <a:cubicBezTo>
                    <a:pt x="816" y="35"/>
                    <a:pt x="706" y="1"/>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60"/>
            <p:cNvSpPr/>
            <p:nvPr/>
          </p:nvSpPr>
          <p:spPr>
            <a:xfrm>
              <a:off x="2243522" y="3081070"/>
              <a:ext cx="36329" cy="17311"/>
            </a:xfrm>
            <a:custGeom>
              <a:avLst/>
              <a:gdLst/>
              <a:ahLst/>
              <a:cxnLst/>
              <a:rect l="l" t="t" r="r" b="b"/>
              <a:pathLst>
                <a:path w="1106" h="527" extrusionOk="0">
                  <a:moveTo>
                    <a:pt x="893" y="0"/>
                  </a:moveTo>
                  <a:cubicBezTo>
                    <a:pt x="782" y="0"/>
                    <a:pt x="680" y="68"/>
                    <a:pt x="604" y="68"/>
                  </a:cubicBezTo>
                  <a:cubicBezTo>
                    <a:pt x="468" y="136"/>
                    <a:pt x="290" y="170"/>
                    <a:pt x="145" y="246"/>
                  </a:cubicBezTo>
                  <a:cubicBezTo>
                    <a:pt x="1" y="314"/>
                    <a:pt x="111" y="527"/>
                    <a:pt x="256" y="527"/>
                  </a:cubicBezTo>
                  <a:lnTo>
                    <a:pt x="256" y="527"/>
                  </a:lnTo>
                  <a:cubicBezTo>
                    <a:pt x="426" y="493"/>
                    <a:pt x="604" y="459"/>
                    <a:pt x="748" y="425"/>
                  </a:cubicBezTo>
                  <a:cubicBezTo>
                    <a:pt x="893" y="382"/>
                    <a:pt x="1029" y="348"/>
                    <a:pt x="1063" y="170"/>
                  </a:cubicBezTo>
                  <a:cubicBezTo>
                    <a:pt x="1105" y="136"/>
                    <a:pt x="1063" y="68"/>
                    <a:pt x="1029" y="68"/>
                  </a:cubicBezTo>
                  <a:cubicBezTo>
                    <a:pt x="995" y="34"/>
                    <a:pt x="927"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60"/>
            <p:cNvSpPr/>
            <p:nvPr/>
          </p:nvSpPr>
          <p:spPr>
            <a:xfrm>
              <a:off x="2206438" y="3057617"/>
              <a:ext cx="33767" cy="17606"/>
            </a:xfrm>
            <a:custGeom>
              <a:avLst/>
              <a:gdLst/>
              <a:ahLst/>
              <a:cxnLst/>
              <a:rect l="l" t="t" r="r" b="b"/>
              <a:pathLst>
                <a:path w="1028" h="536" extrusionOk="0">
                  <a:moveTo>
                    <a:pt x="782" y="1"/>
                  </a:moveTo>
                  <a:cubicBezTo>
                    <a:pt x="705" y="1"/>
                    <a:pt x="637" y="34"/>
                    <a:pt x="569" y="77"/>
                  </a:cubicBezTo>
                  <a:cubicBezTo>
                    <a:pt x="425" y="111"/>
                    <a:pt x="246" y="179"/>
                    <a:pt x="110" y="247"/>
                  </a:cubicBezTo>
                  <a:cubicBezTo>
                    <a:pt x="0" y="323"/>
                    <a:pt x="68" y="536"/>
                    <a:pt x="212" y="536"/>
                  </a:cubicBezTo>
                  <a:lnTo>
                    <a:pt x="246" y="502"/>
                  </a:lnTo>
                  <a:cubicBezTo>
                    <a:pt x="391" y="459"/>
                    <a:pt x="535" y="425"/>
                    <a:pt x="671" y="391"/>
                  </a:cubicBezTo>
                  <a:cubicBezTo>
                    <a:pt x="748" y="391"/>
                    <a:pt x="816" y="391"/>
                    <a:pt x="849" y="357"/>
                  </a:cubicBezTo>
                  <a:cubicBezTo>
                    <a:pt x="917" y="323"/>
                    <a:pt x="960" y="247"/>
                    <a:pt x="994" y="213"/>
                  </a:cubicBezTo>
                  <a:cubicBezTo>
                    <a:pt x="1028" y="179"/>
                    <a:pt x="1028" y="111"/>
                    <a:pt x="994" y="77"/>
                  </a:cubicBezTo>
                  <a:cubicBezTo>
                    <a:pt x="917" y="34"/>
                    <a:pt x="849" y="34"/>
                    <a:pt x="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60"/>
            <p:cNvSpPr/>
            <p:nvPr/>
          </p:nvSpPr>
          <p:spPr>
            <a:xfrm>
              <a:off x="2137786" y="2886843"/>
              <a:ext cx="22074" cy="13993"/>
            </a:xfrm>
            <a:custGeom>
              <a:avLst/>
              <a:gdLst/>
              <a:ahLst/>
              <a:cxnLst/>
              <a:rect l="l" t="t" r="r" b="b"/>
              <a:pathLst>
                <a:path w="672" h="426" extrusionOk="0">
                  <a:moveTo>
                    <a:pt x="501" y="1"/>
                  </a:moveTo>
                  <a:lnTo>
                    <a:pt x="459" y="1"/>
                  </a:lnTo>
                  <a:cubicBezTo>
                    <a:pt x="357" y="1"/>
                    <a:pt x="213" y="69"/>
                    <a:pt x="145" y="103"/>
                  </a:cubicBezTo>
                  <a:cubicBezTo>
                    <a:pt x="34" y="137"/>
                    <a:pt x="0" y="213"/>
                    <a:pt x="34" y="315"/>
                  </a:cubicBezTo>
                  <a:cubicBezTo>
                    <a:pt x="34" y="391"/>
                    <a:pt x="111" y="425"/>
                    <a:pt x="179" y="425"/>
                  </a:cubicBezTo>
                  <a:lnTo>
                    <a:pt x="213" y="425"/>
                  </a:lnTo>
                  <a:cubicBezTo>
                    <a:pt x="357" y="391"/>
                    <a:pt x="459" y="349"/>
                    <a:pt x="569" y="315"/>
                  </a:cubicBezTo>
                  <a:cubicBezTo>
                    <a:pt x="637" y="281"/>
                    <a:pt x="671" y="213"/>
                    <a:pt x="671" y="137"/>
                  </a:cubicBezTo>
                  <a:cubicBezTo>
                    <a:pt x="671" y="103"/>
                    <a:pt x="637" y="69"/>
                    <a:pt x="603" y="35"/>
                  </a:cubicBezTo>
                  <a:cubicBezTo>
                    <a:pt x="603" y="1"/>
                    <a:pt x="535"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60"/>
            <p:cNvSpPr/>
            <p:nvPr/>
          </p:nvSpPr>
          <p:spPr>
            <a:xfrm>
              <a:off x="2141400" y="2860072"/>
              <a:ext cx="33800" cy="11727"/>
            </a:xfrm>
            <a:custGeom>
              <a:avLst/>
              <a:gdLst/>
              <a:ahLst/>
              <a:cxnLst/>
              <a:rect l="l" t="t" r="r" b="b"/>
              <a:pathLst>
                <a:path w="1029" h="357" extrusionOk="0">
                  <a:moveTo>
                    <a:pt x="740" y="0"/>
                  </a:moveTo>
                  <a:cubicBezTo>
                    <a:pt x="527" y="0"/>
                    <a:pt x="315" y="34"/>
                    <a:pt x="103" y="102"/>
                  </a:cubicBezTo>
                  <a:cubicBezTo>
                    <a:pt x="1" y="179"/>
                    <a:pt x="1" y="357"/>
                    <a:pt x="137" y="357"/>
                  </a:cubicBezTo>
                  <a:lnTo>
                    <a:pt x="213" y="357"/>
                  </a:lnTo>
                  <a:cubicBezTo>
                    <a:pt x="459" y="357"/>
                    <a:pt x="706" y="280"/>
                    <a:pt x="918" y="213"/>
                  </a:cubicBezTo>
                  <a:cubicBezTo>
                    <a:pt x="1029" y="179"/>
                    <a:pt x="986" y="34"/>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60"/>
            <p:cNvSpPr/>
            <p:nvPr/>
          </p:nvSpPr>
          <p:spPr>
            <a:xfrm>
              <a:off x="2186598" y="2829918"/>
              <a:ext cx="34917" cy="13993"/>
            </a:xfrm>
            <a:custGeom>
              <a:avLst/>
              <a:gdLst/>
              <a:ahLst/>
              <a:cxnLst/>
              <a:rect l="l" t="t" r="r" b="b"/>
              <a:pathLst>
                <a:path w="1063" h="426" extrusionOk="0">
                  <a:moveTo>
                    <a:pt x="714" y="1"/>
                  </a:moveTo>
                  <a:cubicBezTo>
                    <a:pt x="536" y="1"/>
                    <a:pt x="324" y="35"/>
                    <a:pt x="179" y="103"/>
                  </a:cubicBezTo>
                  <a:cubicBezTo>
                    <a:pt x="1" y="137"/>
                    <a:pt x="35" y="425"/>
                    <a:pt x="213" y="425"/>
                  </a:cubicBezTo>
                  <a:cubicBezTo>
                    <a:pt x="213" y="425"/>
                    <a:pt x="247" y="425"/>
                    <a:pt x="247" y="383"/>
                  </a:cubicBezTo>
                  <a:cubicBezTo>
                    <a:pt x="392" y="349"/>
                    <a:pt x="502" y="349"/>
                    <a:pt x="638" y="315"/>
                  </a:cubicBezTo>
                  <a:cubicBezTo>
                    <a:pt x="748" y="315"/>
                    <a:pt x="884" y="315"/>
                    <a:pt x="995" y="281"/>
                  </a:cubicBezTo>
                  <a:cubicBezTo>
                    <a:pt x="1063" y="213"/>
                    <a:pt x="1063" y="103"/>
                    <a:pt x="995" y="69"/>
                  </a:cubicBezTo>
                  <a:cubicBezTo>
                    <a:pt x="884" y="1"/>
                    <a:pt x="816" y="1"/>
                    <a:pt x="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60"/>
            <p:cNvSpPr/>
            <p:nvPr/>
          </p:nvSpPr>
          <p:spPr>
            <a:xfrm>
              <a:off x="2239055" y="2891310"/>
              <a:ext cx="27953" cy="9526"/>
            </a:xfrm>
            <a:custGeom>
              <a:avLst/>
              <a:gdLst/>
              <a:ahLst/>
              <a:cxnLst/>
              <a:rect l="l" t="t" r="r" b="b"/>
              <a:pathLst>
                <a:path w="851" h="290" extrusionOk="0">
                  <a:moveTo>
                    <a:pt x="604" y="1"/>
                  </a:moveTo>
                  <a:lnTo>
                    <a:pt x="460" y="1"/>
                  </a:lnTo>
                  <a:cubicBezTo>
                    <a:pt x="349" y="43"/>
                    <a:pt x="247" y="43"/>
                    <a:pt x="137" y="43"/>
                  </a:cubicBezTo>
                  <a:cubicBezTo>
                    <a:pt x="1" y="43"/>
                    <a:pt x="1" y="255"/>
                    <a:pt x="137" y="255"/>
                  </a:cubicBezTo>
                  <a:cubicBezTo>
                    <a:pt x="247" y="289"/>
                    <a:pt x="349" y="289"/>
                    <a:pt x="460" y="289"/>
                  </a:cubicBezTo>
                  <a:lnTo>
                    <a:pt x="604" y="289"/>
                  </a:lnTo>
                  <a:cubicBezTo>
                    <a:pt x="672" y="289"/>
                    <a:pt x="706" y="289"/>
                    <a:pt x="774" y="255"/>
                  </a:cubicBezTo>
                  <a:cubicBezTo>
                    <a:pt x="850" y="213"/>
                    <a:pt x="850" y="77"/>
                    <a:pt x="774" y="43"/>
                  </a:cubicBezTo>
                  <a:cubicBezTo>
                    <a:pt x="706" y="1"/>
                    <a:pt x="672" y="1"/>
                    <a:pt x="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60"/>
            <p:cNvSpPr/>
            <p:nvPr/>
          </p:nvSpPr>
          <p:spPr>
            <a:xfrm>
              <a:off x="2283169" y="2851959"/>
              <a:ext cx="26804" cy="11497"/>
            </a:xfrm>
            <a:custGeom>
              <a:avLst/>
              <a:gdLst/>
              <a:ahLst/>
              <a:cxnLst/>
              <a:rect l="l" t="t" r="r" b="b"/>
              <a:pathLst>
                <a:path w="816" h="350" extrusionOk="0">
                  <a:moveTo>
                    <a:pt x="569" y="1"/>
                  </a:moveTo>
                  <a:lnTo>
                    <a:pt x="425" y="1"/>
                  </a:lnTo>
                  <a:cubicBezTo>
                    <a:pt x="323" y="35"/>
                    <a:pt x="212" y="35"/>
                    <a:pt x="111" y="103"/>
                  </a:cubicBezTo>
                  <a:cubicBezTo>
                    <a:pt x="0" y="137"/>
                    <a:pt x="0" y="349"/>
                    <a:pt x="145" y="349"/>
                  </a:cubicBezTo>
                  <a:lnTo>
                    <a:pt x="145" y="349"/>
                  </a:lnTo>
                  <a:cubicBezTo>
                    <a:pt x="246" y="349"/>
                    <a:pt x="357" y="315"/>
                    <a:pt x="459" y="315"/>
                  </a:cubicBezTo>
                  <a:lnTo>
                    <a:pt x="493" y="315"/>
                  </a:lnTo>
                  <a:lnTo>
                    <a:pt x="535" y="315"/>
                  </a:lnTo>
                  <a:cubicBezTo>
                    <a:pt x="603" y="315"/>
                    <a:pt x="671" y="315"/>
                    <a:pt x="748" y="247"/>
                  </a:cubicBezTo>
                  <a:cubicBezTo>
                    <a:pt x="816" y="213"/>
                    <a:pt x="816" y="103"/>
                    <a:pt x="748" y="69"/>
                  </a:cubicBezTo>
                  <a:cubicBezTo>
                    <a:pt x="705" y="1"/>
                    <a:pt x="637"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60"/>
            <p:cNvSpPr/>
            <p:nvPr/>
          </p:nvSpPr>
          <p:spPr>
            <a:xfrm>
              <a:off x="2291250" y="2828539"/>
              <a:ext cx="23453" cy="9526"/>
            </a:xfrm>
            <a:custGeom>
              <a:avLst/>
              <a:gdLst/>
              <a:ahLst/>
              <a:cxnLst/>
              <a:rect l="l" t="t" r="r" b="b"/>
              <a:pathLst>
                <a:path w="714" h="290" extrusionOk="0">
                  <a:moveTo>
                    <a:pt x="502" y="0"/>
                  </a:moveTo>
                  <a:lnTo>
                    <a:pt x="425" y="0"/>
                  </a:lnTo>
                  <a:cubicBezTo>
                    <a:pt x="323" y="0"/>
                    <a:pt x="247" y="0"/>
                    <a:pt x="145" y="43"/>
                  </a:cubicBezTo>
                  <a:cubicBezTo>
                    <a:pt x="0" y="43"/>
                    <a:pt x="0" y="255"/>
                    <a:pt x="145" y="255"/>
                  </a:cubicBezTo>
                  <a:cubicBezTo>
                    <a:pt x="247" y="289"/>
                    <a:pt x="323" y="289"/>
                    <a:pt x="425" y="289"/>
                  </a:cubicBezTo>
                  <a:lnTo>
                    <a:pt x="502" y="289"/>
                  </a:lnTo>
                  <a:cubicBezTo>
                    <a:pt x="570" y="289"/>
                    <a:pt x="604" y="289"/>
                    <a:pt x="672" y="213"/>
                  </a:cubicBezTo>
                  <a:cubicBezTo>
                    <a:pt x="714" y="179"/>
                    <a:pt x="714" y="111"/>
                    <a:pt x="672" y="77"/>
                  </a:cubicBezTo>
                  <a:cubicBezTo>
                    <a:pt x="604" y="0"/>
                    <a:pt x="570" y="0"/>
                    <a:pt x="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60"/>
            <p:cNvSpPr/>
            <p:nvPr/>
          </p:nvSpPr>
          <p:spPr>
            <a:xfrm>
              <a:off x="2224011" y="2867036"/>
              <a:ext cx="33504" cy="8113"/>
            </a:xfrm>
            <a:custGeom>
              <a:avLst/>
              <a:gdLst/>
              <a:ahLst/>
              <a:cxnLst/>
              <a:rect l="l" t="t" r="r" b="b"/>
              <a:pathLst>
                <a:path w="1020" h="247" extrusionOk="0">
                  <a:moveTo>
                    <a:pt x="527" y="1"/>
                  </a:moveTo>
                  <a:cubicBezTo>
                    <a:pt x="382" y="1"/>
                    <a:pt x="247" y="1"/>
                    <a:pt x="102" y="35"/>
                  </a:cubicBezTo>
                  <a:cubicBezTo>
                    <a:pt x="0" y="35"/>
                    <a:pt x="0" y="247"/>
                    <a:pt x="102" y="247"/>
                  </a:cubicBezTo>
                  <a:lnTo>
                    <a:pt x="527" y="247"/>
                  </a:lnTo>
                  <a:lnTo>
                    <a:pt x="595" y="247"/>
                  </a:lnTo>
                  <a:lnTo>
                    <a:pt x="884" y="247"/>
                  </a:lnTo>
                  <a:lnTo>
                    <a:pt x="918" y="247"/>
                  </a:lnTo>
                  <a:lnTo>
                    <a:pt x="918" y="247"/>
                  </a:lnTo>
                  <a:cubicBezTo>
                    <a:pt x="986" y="247"/>
                    <a:pt x="1020" y="68"/>
                    <a:pt x="918" y="68"/>
                  </a:cubicBezTo>
                  <a:cubicBezTo>
                    <a:pt x="807" y="35"/>
                    <a:pt x="671" y="1"/>
                    <a:pt x="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60"/>
            <p:cNvSpPr/>
            <p:nvPr/>
          </p:nvSpPr>
          <p:spPr>
            <a:xfrm>
              <a:off x="2334214" y="2906650"/>
              <a:ext cx="31566" cy="10380"/>
            </a:xfrm>
            <a:custGeom>
              <a:avLst/>
              <a:gdLst/>
              <a:ahLst/>
              <a:cxnLst/>
              <a:rect l="l" t="t" r="r" b="b"/>
              <a:pathLst>
                <a:path w="961" h="316" extrusionOk="0">
                  <a:moveTo>
                    <a:pt x="638" y="1"/>
                  </a:moveTo>
                  <a:cubicBezTo>
                    <a:pt x="604" y="1"/>
                    <a:pt x="536" y="35"/>
                    <a:pt x="502" y="35"/>
                  </a:cubicBezTo>
                  <a:cubicBezTo>
                    <a:pt x="357" y="35"/>
                    <a:pt x="213" y="35"/>
                    <a:pt x="77" y="69"/>
                  </a:cubicBezTo>
                  <a:cubicBezTo>
                    <a:pt x="1" y="69"/>
                    <a:pt x="1" y="247"/>
                    <a:pt x="77" y="247"/>
                  </a:cubicBezTo>
                  <a:cubicBezTo>
                    <a:pt x="213" y="281"/>
                    <a:pt x="357" y="281"/>
                    <a:pt x="502" y="315"/>
                  </a:cubicBezTo>
                  <a:lnTo>
                    <a:pt x="638" y="315"/>
                  </a:lnTo>
                  <a:cubicBezTo>
                    <a:pt x="714" y="315"/>
                    <a:pt x="816" y="281"/>
                    <a:pt x="893" y="247"/>
                  </a:cubicBezTo>
                  <a:cubicBezTo>
                    <a:pt x="961" y="213"/>
                    <a:pt x="961" y="103"/>
                    <a:pt x="893" y="69"/>
                  </a:cubicBezTo>
                  <a:cubicBezTo>
                    <a:pt x="816" y="35"/>
                    <a:pt x="714" y="1"/>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60"/>
            <p:cNvSpPr/>
            <p:nvPr/>
          </p:nvSpPr>
          <p:spPr>
            <a:xfrm>
              <a:off x="2381942" y="2876233"/>
              <a:ext cx="26804" cy="11759"/>
            </a:xfrm>
            <a:custGeom>
              <a:avLst/>
              <a:gdLst/>
              <a:ahLst/>
              <a:cxnLst/>
              <a:rect l="l" t="t" r="r" b="b"/>
              <a:pathLst>
                <a:path w="816" h="358" extrusionOk="0">
                  <a:moveTo>
                    <a:pt x="569" y="1"/>
                  </a:moveTo>
                  <a:lnTo>
                    <a:pt x="535" y="1"/>
                  </a:lnTo>
                  <a:cubicBezTo>
                    <a:pt x="391" y="35"/>
                    <a:pt x="247" y="35"/>
                    <a:pt x="111" y="77"/>
                  </a:cubicBezTo>
                  <a:cubicBezTo>
                    <a:pt x="0" y="111"/>
                    <a:pt x="0" y="247"/>
                    <a:pt x="111" y="290"/>
                  </a:cubicBezTo>
                  <a:cubicBezTo>
                    <a:pt x="247" y="324"/>
                    <a:pt x="391" y="324"/>
                    <a:pt x="535" y="358"/>
                  </a:cubicBezTo>
                  <a:lnTo>
                    <a:pt x="569" y="358"/>
                  </a:lnTo>
                  <a:cubicBezTo>
                    <a:pt x="671" y="358"/>
                    <a:pt x="816" y="324"/>
                    <a:pt x="816" y="179"/>
                  </a:cubicBezTo>
                  <a:cubicBezTo>
                    <a:pt x="816" y="77"/>
                    <a:pt x="671"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60"/>
            <p:cNvSpPr/>
            <p:nvPr/>
          </p:nvSpPr>
          <p:spPr>
            <a:xfrm>
              <a:off x="2325017" y="2862306"/>
              <a:ext cx="27920" cy="10610"/>
            </a:xfrm>
            <a:custGeom>
              <a:avLst/>
              <a:gdLst/>
              <a:ahLst/>
              <a:cxnLst/>
              <a:rect l="l" t="t" r="r" b="b"/>
              <a:pathLst>
                <a:path w="850" h="323" extrusionOk="0">
                  <a:moveTo>
                    <a:pt x="671" y="0"/>
                  </a:moveTo>
                  <a:cubicBezTo>
                    <a:pt x="637" y="0"/>
                    <a:pt x="603" y="0"/>
                    <a:pt x="569" y="34"/>
                  </a:cubicBezTo>
                  <a:cubicBezTo>
                    <a:pt x="425" y="34"/>
                    <a:pt x="247" y="111"/>
                    <a:pt x="111" y="145"/>
                  </a:cubicBezTo>
                  <a:cubicBezTo>
                    <a:pt x="0" y="179"/>
                    <a:pt x="0" y="323"/>
                    <a:pt x="111" y="323"/>
                  </a:cubicBezTo>
                  <a:lnTo>
                    <a:pt x="323" y="323"/>
                  </a:lnTo>
                  <a:lnTo>
                    <a:pt x="603" y="323"/>
                  </a:lnTo>
                  <a:cubicBezTo>
                    <a:pt x="705" y="289"/>
                    <a:pt x="850" y="246"/>
                    <a:pt x="850" y="145"/>
                  </a:cubicBezTo>
                  <a:cubicBezTo>
                    <a:pt x="816" y="34"/>
                    <a:pt x="748" y="0"/>
                    <a:pt x="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60"/>
            <p:cNvSpPr/>
            <p:nvPr/>
          </p:nvSpPr>
          <p:spPr>
            <a:xfrm>
              <a:off x="2298214" y="2942651"/>
              <a:ext cx="23486" cy="8113"/>
            </a:xfrm>
            <a:custGeom>
              <a:avLst/>
              <a:gdLst/>
              <a:ahLst/>
              <a:cxnLst/>
              <a:rect l="l" t="t" r="r" b="b"/>
              <a:pathLst>
                <a:path w="715" h="247" extrusionOk="0">
                  <a:moveTo>
                    <a:pt x="536" y="1"/>
                  </a:moveTo>
                  <a:cubicBezTo>
                    <a:pt x="502" y="1"/>
                    <a:pt x="426" y="35"/>
                    <a:pt x="392" y="35"/>
                  </a:cubicBezTo>
                  <a:lnTo>
                    <a:pt x="145" y="35"/>
                  </a:lnTo>
                  <a:cubicBezTo>
                    <a:pt x="35" y="35"/>
                    <a:pt x="1" y="213"/>
                    <a:pt x="145" y="213"/>
                  </a:cubicBezTo>
                  <a:cubicBezTo>
                    <a:pt x="213" y="213"/>
                    <a:pt x="324" y="247"/>
                    <a:pt x="392" y="247"/>
                  </a:cubicBezTo>
                  <a:lnTo>
                    <a:pt x="536" y="247"/>
                  </a:lnTo>
                  <a:cubicBezTo>
                    <a:pt x="570" y="247"/>
                    <a:pt x="604" y="247"/>
                    <a:pt x="638" y="213"/>
                  </a:cubicBezTo>
                  <a:cubicBezTo>
                    <a:pt x="714" y="179"/>
                    <a:pt x="714" y="103"/>
                    <a:pt x="638" y="35"/>
                  </a:cubicBezTo>
                  <a:cubicBezTo>
                    <a:pt x="604" y="35"/>
                    <a:pt x="570" y="1"/>
                    <a:pt x="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60"/>
            <p:cNvSpPr/>
            <p:nvPr/>
          </p:nvSpPr>
          <p:spPr>
            <a:xfrm>
              <a:off x="2312174" y="2980885"/>
              <a:ext cx="24603" cy="8113"/>
            </a:xfrm>
            <a:custGeom>
              <a:avLst/>
              <a:gdLst/>
              <a:ahLst/>
              <a:cxnLst/>
              <a:rect l="l" t="t" r="r" b="b"/>
              <a:pathLst>
                <a:path w="749" h="247" extrusionOk="0">
                  <a:moveTo>
                    <a:pt x="391" y="0"/>
                  </a:moveTo>
                  <a:lnTo>
                    <a:pt x="179" y="0"/>
                  </a:lnTo>
                  <a:cubicBezTo>
                    <a:pt x="35" y="34"/>
                    <a:pt x="1" y="247"/>
                    <a:pt x="145" y="247"/>
                  </a:cubicBezTo>
                  <a:lnTo>
                    <a:pt x="179" y="247"/>
                  </a:lnTo>
                  <a:lnTo>
                    <a:pt x="247" y="247"/>
                  </a:lnTo>
                  <a:lnTo>
                    <a:pt x="425" y="247"/>
                  </a:lnTo>
                  <a:lnTo>
                    <a:pt x="570" y="247"/>
                  </a:lnTo>
                  <a:lnTo>
                    <a:pt x="638" y="247"/>
                  </a:lnTo>
                  <a:cubicBezTo>
                    <a:pt x="714" y="213"/>
                    <a:pt x="748" y="145"/>
                    <a:pt x="672" y="77"/>
                  </a:cubicBezTo>
                  <a:cubicBezTo>
                    <a:pt x="604" y="0"/>
                    <a:pt x="502"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60"/>
            <p:cNvSpPr/>
            <p:nvPr/>
          </p:nvSpPr>
          <p:spPr>
            <a:xfrm>
              <a:off x="2277290" y="3026379"/>
              <a:ext cx="34917" cy="10347"/>
            </a:xfrm>
            <a:custGeom>
              <a:avLst/>
              <a:gdLst/>
              <a:ahLst/>
              <a:cxnLst/>
              <a:rect l="l" t="t" r="r" b="b"/>
              <a:pathLst>
                <a:path w="1063" h="315" extrusionOk="0">
                  <a:moveTo>
                    <a:pt x="782" y="0"/>
                  </a:moveTo>
                  <a:cubicBezTo>
                    <a:pt x="570" y="0"/>
                    <a:pt x="357" y="68"/>
                    <a:pt x="145" y="68"/>
                  </a:cubicBezTo>
                  <a:cubicBezTo>
                    <a:pt x="35" y="68"/>
                    <a:pt x="1" y="246"/>
                    <a:pt x="145" y="280"/>
                  </a:cubicBezTo>
                  <a:cubicBezTo>
                    <a:pt x="247" y="280"/>
                    <a:pt x="391" y="314"/>
                    <a:pt x="570" y="314"/>
                  </a:cubicBezTo>
                  <a:cubicBezTo>
                    <a:pt x="714" y="314"/>
                    <a:pt x="850" y="280"/>
                    <a:pt x="995" y="212"/>
                  </a:cubicBezTo>
                  <a:cubicBezTo>
                    <a:pt x="1063" y="136"/>
                    <a:pt x="1063" y="34"/>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60"/>
            <p:cNvSpPr/>
            <p:nvPr/>
          </p:nvSpPr>
          <p:spPr>
            <a:xfrm>
              <a:off x="2290133" y="3058734"/>
              <a:ext cx="26804" cy="10643"/>
            </a:xfrm>
            <a:custGeom>
              <a:avLst/>
              <a:gdLst/>
              <a:ahLst/>
              <a:cxnLst/>
              <a:rect l="l" t="t" r="r" b="b"/>
              <a:pathLst>
                <a:path w="816" h="324" extrusionOk="0">
                  <a:moveTo>
                    <a:pt x="638" y="0"/>
                  </a:moveTo>
                  <a:cubicBezTo>
                    <a:pt x="570" y="0"/>
                    <a:pt x="493" y="0"/>
                    <a:pt x="425" y="43"/>
                  </a:cubicBezTo>
                  <a:lnTo>
                    <a:pt x="179" y="43"/>
                  </a:lnTo>
                  <a:lnTo>
                    <a:pt x="145" y="43"/>
                  </a:lnTo>
                  <a:cubicBezTo>
                    <a:pt x="34" y="43"/>
                    <a:pt x="0" y="255"/>
                    <a:pt x="145" y="289"/>
                  </a:cubicBezTo>
                  <a:cubicBezTo>
                    <a:pt x="213" y="289"/>
                    <a:pt x="323" y="323"/>
                    <a:pt x="391" y="323"/>
                  </a:cubicBezTo>
                  <a:cubicBezTo>
                    <a:pt x="425" y="323"/>
                    <a:pt x="425" y="323"/>
                    <a:pt x="459" y="289"/>
                  </a:cubicBezTo>
                  <a:cubicBezTo>
                    <a:pt x="570" y="289"/>
                    <a:pt x="672" y="289"/>
                    <a:pt x="748" y="213"/>
                  </a:cubicBezTo>
                  <a:cubicBezTo>
                    <a:pt x="816" y="145"/>
                    <a:pt x="782" y="43"/>
                    <a:pt x="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60"/>
            <p:cNvSpPr/>
            <p:nvPr/>
          </p:nvSpPr>
          <p:spPr>
            <a:xfrm>
              <a:off x="2348175" y="3062347"/>
              <a:ext cx="22336" cy="11759"/>
            </a:xfrm>
            <a:custGeom>
              <a:avLst/>
              <a:gdLst/>
              <a:ahLst/>
              <a:cxnLst/>
              <a:rect l="l" t="t" r="r" b="b"/>
              <a:pathLst>
                <a:path w="680" h="358" extrusionOk="0">
                  <a:moveTo>
                    <a:pt x="536" y="1"/>
                  </a:moveTo>
                  <a:cubicBezTo>
                    <a:pt x="468" y="1"/>
                    <a:pt x="425" y="35"/>
                    <a:pt x="357" y="35"/>
                  </a:cubicBezTo>
                  <a:cubicBezTo>
                    <a:pt x="289" y="69"/>
                    <a:pt x="213" y="103"/>
                    <a:pt x="145" y="103"/>
                  </a:cubicBezTo>
                  <a:cubicBezTo>
                    <a:pt x="0" y="179"/>
                    <a:pt x="43" y="358"/>
                    <a:pt x="179" y="358"/>
                  </a:cubicBezTo>
                  <a:lnTo>
                    <a:pt x="213" y="315"/>
                  </a:lnTo>
                  <a:cubicBezTo>
                    <a:pt x="289" y="315"/>
                    <a:pt x="357" y="315"/>
                    <a:pt x="425" y="281"/>
                  </a:cubicBezTo>
                  <a:cubicBezTo>
                    <a:pt x="536" y="247"/>
                    <a:pt x="604" y="247"/>
                    <a:pt x="638" y="179"/>
                  </a:cubicBezTo>
                  <a:cubicBezTo>
                    <a:pt x="680" y="103"/>
                    <a:pt x="680" y="35"/>
                    <a:pt x="604" y="35"/>
                  </a:cubicBezTo>
                  <a:cubicBezTo>
                    <a:pt x="570" y="1"/>
                    <a:pt x="570" y="1"/>
                    <a:pt x="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60"/>
            <p:cNvSpPr/>
            <p:nvPr/>
          </p:nvSpPr>
          <p:spPr>
            <a:xfrm>
              <a:off x="2372712" y="3020499"/>
              <a:ext cx="26836" cy="11759"/>
            </a:xfrm>
            <a:custGeom>
              <a:avLst/>
              <a:gdLst/>
              <a:ahLst/>
              <a:cxnLst/>
              <a:rect l="l" t="t" r="r" b="b"/>
              <a:pathLst>
                <a:path w="817" h="358" extrusionOk="0">
                  <a:moveTo>
                    <a:pt x="672" y="1"/>
                  </a:moveTo>
                  <a:lnTo>
                    <a:pt x="672" y="1"/>
                  </a:lnTo>
                  <a:cubicBezTo>
                    <a:pt x="494" y="35"/>
                    <a:pt x="315" y="69"/>
                    <a:pt x="145" y="145"/>
                  </a:cubicBezTo>
                  <a:cubicBezTo>
                    <a:pt x="1" y="179"/>
                    <a:pt x="35" y="357"/>
                    <a:pt x="179" y="357"/>
                  </a:cubicBezTo>
                  <a:lnTo>
                    <a:pt x="179" y="315"/>
                  </a:lnTo>
                  <a:cubicBezTo>
                    <a:pt x="358" y="315"/>
                    <a:pt x="528" y="315"/>
                    <a:pt x="706" y="247"/>
                  </a:cubicBezTo>
                  <a:cubicBezTo>
                    <a:pt x="782" y="247"/>
                    <a:pt x="782" y="179"/>
                    <a:pt x="816" y="145"/>
                  </a:cubicBezTo>
                  <a:cubicBezTo>
                    <a:pt x="816" y="103"/>
                    <a:pt x="782" y="69"/>
                    <a:pt x="782" y="69"/>
                  </a:cubicBezTo>
                  <a:cubicBezTo>
                    <a:pt x="782" y="35"/>
                    <a:pt x="706" y="1"/>
                    <a:pt x="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60"/>
            <p:cNvSpPr/>
            <p:nvPr/>
          </p:nvSpPr>
          <p:spPr>
            <a:xfrm>
              <a:off x="2354021" y="3001809"/>
              <a:ext cx="22074" cy="10643"/>
            </a:xfrm>
            <a:custGeom>
              <a:avLst/>
              <a:gdLst/>
              <a:ahLst/>
              <a:cxnLst/>
              <a:rect l="l" t="t" r="r" b="b"/>
              <a:pathLst>
                <a:path w="672" h="324" extrusionOk="0">
                  <a:moveTo>
                    <a:pt x="460" y="1"/>
                  </a:moveTo>
                  <a:cubicBezTo>
                    <a:pt x="324" y="1"/>
                    <a:pt x="213" y="35"/>
                    <a:pt x="111" y="77"/>
                  </a:cubicBezTo>
                  <a:cubicBezTo>
                    <a:pt x="1" y="145"/>
                    <a:pt x="35" y="323"/>
                    <a:pt x="145" y="323"/>
                  </a:cubicBezTo>
                  <a:cubicBezTo>
                    <a:pt x="179" y="323"/>
                    <a:pt x="179" y="323"/>
                    <a:pt x="179" y="289"/>
                  </a:cubicBezTo>
                  <a:cubicBezTo>
                    <a:pt x="324" y="247"/>
                    <a:pt x="502" y="247"/>
                    <a:pt x="638" y="179"/>
                  </a:cubicBezTo>
                  <a:cubicBezTo>
                    <a:pt x="672" y="145"/>
                    <a:pt x="672" y="77"/>
                    <a:pt x="638" y="35"/>
                  </a:cubicBezTo>
                  <a:cubicBezTo>
                    <a:pt x="604" y="1"/>
                    <a:pt x="536" y="1"/>
                    <a:pt x="4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60"/>
            <p:cNvSpPr/>
            <p:nvPr/>
          </p:nvSpPr>
          <p:spPr>
            <a:xfrm>
              <a:off x="2364631" y="2947118"/>
              <a:ext cx="27953" cy="11759"/>
            </a:xfrm>
            <a:custGeom>
              <a:avLst/>
              <a:gdLst/>
              <a:ahLst/>
              <a:cxnLst/>
              <a:rect l="l" t="t" r="r" b="b"/>
              <a:pathLst>
                <a:path w="851" h="358" extrusionOk="0">
                  <a:moveTo>
                    <a:pt x="604" y="1"/>
                  </a:moveTo>
                  <a:cubicBezTo>
                    <a:pt x="425" y="1"/>
                    <a:pt x="247" y="77"/>
                    <a:pt x="103" y="111"/>
                  </a:cubicBezTo>
                  <a:cubicBezTo>
                    <a:pt x="1" y="145"/>
                    <a:pt x="1" y="357"/>
                    <a:pt x="137" y="357"/>
                  </a:cubicBezTo>
                  <a:lnTo>
                    <a:pt x="137" y="357"/>
                  </a:lnTo>
                  <a:cubicBezTo>
                    <a:pt x="349" y="323"/>
                    <a:pt x="604" y="323"/>
                    <a:pt x="774" y="179"/>
                  </a:cubicBezTo>
                  <a:cubicBezTo>
                    <a:pt x="850" y="145"/>
                    <a:pt x="774" y="43"/>
                    <a:pt x="740" y="43"/>
                  </a:cubicBezTo>
                  <a:cubicBezTo>
                    <a:pt x="706" y="1"/>
                    <a:pt x="638" y="1"/>
                    <a:pt x="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60"/>
            <p:cNvSpPr/>
            <p:nvPr/>
          </p:nvSpPr>
          <p:spPr>
            <a:xfrm>
              <a:off x="2420439" y="2943768"/>
              <a:ext cx="18460" cy="9230"/>
            </a:xfrm>
            <a:custGeom>
              <a:avLst/>
              <a:gdLst/>
              <a:ahLst/>
              <a:cxnLst/>
              <a:rect l="l" t="t" r="r" b="b"/>
              <a:pathLst>
                <a:path w="562" h="281" extrusionOk="0">
                  <a:moveTo>
                    <a:pt x="425" y="1"/>
                  </a:moveTo>
                  <a:lnTo>
                    <a:pt x="315" y="1"/>
                  </a:lnTo>
                  <a:cubicBezTo>
                    <a:pt x="281" y="35"/>
                    <a:pt x="247" y="35"/>
                    <a:pt x="213" y="35"/>
                  </a:cubicBezTo>
                  <a:lnTo>
                    <a:pt x="179" y="35"/>
                  </a:lnTo>
                  <a:lnTo>
                    <a:pt x="179" y="35"/>
                  </a:lnTo>
                  <a:cubicBezTo>
                    <a:pt x="1" y="35"/>
                    <a:pt x="1" y="281"/>
                    <a:pt x="179" y="281"/>
                  </a:cubicBezTo>
                  <a:lnTo>
                    <a:pt x="179" y="281"/>
                  </a:lnTo>
                  <a:cubicBezTo>
                    <a:pt x="281" y="281"/>
                    <a:pt x="493" y="281"/>
                    <a:pt x="561" y="145"/>
                  </a:cubicBezTo>
                  <a:cubicBezTo>
                    <a:pt x="561" y="69"/>
                    <a:pt x="561" y="35"/>
                    <a:pt x="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60"/>
            <p:cNvSpPr/>
            <p:nvPr/>
          </p:nvSpPr>
          <p:spPr>
            <a:xfrm>
              <a:off x="2065785" y="2897157"/>
              <a:ext cx="23190" cy="7029"/>
            </a:xfrm>
            <a:custGeom>
              <a:avLst/>
              <a:gdLst/>
              <a:ahLst/>
              <a:cxnLst/>
              <a:rect l="l" t="t" r="r" b="b"/>
              <a:pathLst>
                <a:path w="706" h="214" extrusionOk="0">
                  <a:moveTo>
                    <a:pt x="493" y="1"/>
                  </a:moveTo>
                  <a:lnTo>
                    <a:pt x="391" y="1"/>
                  </a:lnTo>
                  <a:lnTo>
                    <a:pt x="145" y="1"/>
                  </a:lnTo>
                  <a:cubicBezTo>
                    <a:pt x="1" y="1"/>
                    <a:pt x="1" y="213"/>
                    <a:pt x="145" y="213"/>
                  </a:cubicBezTo>
                  <a:lnTo>
                    <a:pt x="391" y="213"/>
                  </a:lnTo>
                  <a:lnTo>
                    <a:pt x="493" y="213"/>
                  </a:lnTo>
                  <a:cubicBezTo>
                    <a:pt x="527" y="213"/>
                    <a:pt x="604" y="213"/>
                    <a:pt x="638" y="179"/>
                  </a:cubicBezTo>
                  <a:cubicBezTo>
                    <a:pt x="706" y="145"/>
                    <a:pt x="706" y="77"/>
                    <a:pt x="638" y="35"/>
                  </a:cubicBezTo>
                  <a:cubicBezTo>
                    <a:pt x="604" y="1"/>
                    <a:pt x="527" y="1"/>
                    <a:pt x="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60"/>
            <p:cNvSpPr/>
            <p:nvPr/>
          </p:nvSpPr>
          <p:spPr>
            <a:xfrm>
              <a:off x="2037897" y="2863423"/>
              <a:ext cx="20957" cy="10610"/>
            </a:xfrm>
            <a:custGeom>
              <a:avLst/>
              <a:gdLst/>
              <a:ahLst/>
              <a:cxnLst/>
              <a:rect l="l" t="t" r="r" b="b"/>
              <a:pathLst>
                <a:path w="638" h="323" extrusionOk="0">
                  <a:moveTo>
                    <a:pt x="493" y="0"/>
                  </a:moveTo>
                  <a:cubicBezTo>
                    <a:pt x="425" y="0"/>
                    <a:pt x="357" y="43"/>
                    <a:pt x="314" y="77"/>
                  </a:cubicBezTo>
                  <a:lnTo>
                    <a:pt x="102" y="145"/>
                  </a:lnTo>
                  <a:cubicBezTo>
                    <a:pt x="0" y="178"/>
                    <a:pt x="0" y="323"/>
                    <a:pt x="102" y="323"/>
                  </a:cubicBezTo>
                  <a:lnTo>
                    <a:pt x="145" y="323"/>
                  </a:lnTo>
                  <a:cubicBezTo>
                    <a:pt x="212" y="323"/>
                    <a:pt x="314" y="289"/>
                    <a:pt x="391" y="255"/>
                  </a:cubicBezTo>
                  <a:cubicBezTo>
                    <a:pt x="459" y="255"/>
                    <a:pt x="527" y="255"/>
                    <a:pt x="603" y="178"/>
                  </a:cubicBezTo>
                  <a:cubicBezTo>
                    <a:pt x="637" y="111"/>
                    <a:pt x="603" y="43"/>
                    <a:pt x="527" y="43"/>
                  </a:cubicBezTo>
                  <a:cubicBezTo>
                    <a:pt x="527" y="0"/>
                    <a:pt x="493"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60"/>
            <p:cNvSpPr/>
            <p:nvPr/>
          </p:nvSpPr>
          <p:spPr>
            <a:xfrm>
              <a:off x="1956402" y="2898274"/>
              <a:ext cx="23486" cy="10643"/>
            </a:xfrm>
            <a:custGeom>
              <a:avLst/>
              <a:gdLst/>
              <a:ahLst/>
              <a:cxnLst/>
              <a:rect l="l" t="t" r="r" b="b"/>
              <a:pathLst>
                <a:path w="715" h="324" extrusionOk="0">
                  <a:moveTo>
                    <a:pt x="536" y="1"/>
                  </a:moveTo>
                  <a:cubicBezTo>
                    <a:pt x="391" y="1"/>
                    <a:pt x="247" y="77"/>
                    <a:pt x="111" y="111"/>
                  </a:cubicBezTo>
                  <a:cubicBezTo>
                    <a:pt x="1" y="145"/>
                    <a:pt x="35" y="324"/>
                    <a:pt x="145" y="324"/>
                  </a:cubicBezTo>
                  <a:lnTo>
                    <a:pt x="179" y="324"/>
                  </a:lnTo>
                  <a:cubicBezTo>
                    <a:pt x="323" y="290"/>
                    <a:pt x="536" y="290"/>
                    <a:pt x="672" y="179"/>
                  </a:cubicBezTo>
                  <a:cubicBezTo>
                    <a:pt x="714" y="111"/>
                    <a:pt x="672" y="43"/>
                    <a:pt x="638" y="43"/>
                  </a:cubicBezTo>
                  <a:cubicBezTo>
                    <a:pt x="604" y="1"/>
                    <a:pt x="570" y="1"/>
                    <a:pt x="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60"/>
            <p:cNvSpPr/>
            <p:nvPr/>
          </p:nvSpPr>
          <p:spPr>
            <a:xfrm>
              <a:off x="1949439" y="2921727"/>
              <a:ext cx="20957" cy="9230"/>
            </a:xfrm>
            <a:custGeom>
              <a:avLst/>
              <a:gdLst/>
              <a:ahLst/>
              <a:cxnLst/>
              <a:rect l="l" t="t" r="r" b="b"/>
              <a:pathLst>
                <a:path w="638" h="281" extrusionOk="0">
                  <a:moveTo>
                    <a:pt x="501" y="1"/>
                  </a:moveTo>
                  <a:cubicBezTo>
                    <a:pt x="425" y="1"/>
                    <a:pt x="391" y="35"/>
                    <a:pt x="357" y="35"/>
                  </a:cubicBezTo>
                  <a:cubicBezTo>
                    <a:pt x="289" y="68"/>
                    <a:pt x="179" y="102"/>
                    <a:pt x="111" y="136"/>
                  </a:cubicBezTo>
                  <a:cubicBezTo>
                    <a:pt x="0" y="179"/>
                    <a:pt x="34" y="281"/>
                    <a:pt x="145" y="281"/>
                  </a:cubicBezTo>
                  <a:lnTo>
                    <a:pt x="145" y="281"/>
                  </a:lnTo>
                  <a:cubicBezTo>
                    <a:pt x="247" y="281"/>
                    <a:pt x="323" y="281"/>
                    <a:pt x="391" y="247"/>
                  </a:cubicBezTo>
                  <a:cubicBezTo>
                    <a:pt x="501" y="213"/>
                    <a:pt x="569" y="213"/>
                    <a:pt x="603" y="136"/>
                  </a:cubicBezTo>
                  <a:cubicBezTo>
                    <a:pt x="637" y="102"/>
                    <a:pt x="603" y="68"/>
                    <a:pt x="569" y="35"/>
                  </a:cubicBezTo>
                  <a:cubicBezTo>
                    <a:pt x="535" y="1"/>
                    <a:pt x="535"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60"/>
            <p:cNvSpPr/>
            <p:nvPr/>
          </p:nvSpPr>
          <p:spPr>
            <a:xfrm>
              <a:off x="1868240" y="2918114"/>
              <a:ext cx="20957" cy="10610"/>
            </a:xfrm>
            <a:custGeom>
              <a:avLst/>
              <a:gdLst/>
              <a:ahLst/>
              <a:cxnLst/>
              <a:rect l="l" t="t" r="r" b="b"/>
              <a:pathLst>
                <a:path w="638" h="323" extrusionOk="0">
                  <a:moveTo>
                    <a:pt x="459" y="0"/>
                  </a:moveTo>
                  <a:cubicBezTo>
                    <a:pt x="425" y="0"/>
                    <a:pt x="349" y="34"/>
                    <a:pt x="315" y="34"/>
                  </a:cubicBezTo>
                  <a:cubicBezTo>
                    <a:pt x="247" y="77"/>
                    <a:pt x="213" y="77"/>
                    <a:pt x="136" y="111"/>
                  </a:cubicBezTo>
                  <a:cubicBezTo>
                    <a:pt x="0" y="145"/>
                    <a:pt x="34" y="323"/>
                    <a:pt x="170" y="323"/>
                  </a:cubicBezTo>
                  <a:lnTo>
                    <a:pt x="170" y="323"/>
                  </a:lnTo>
                  <a:cubicBezTo>
                    <a:pt x="247" y="289"/>
                    <a:pt x="315" y="289"/>
                    <a:pt x="383" y="246"/>
                  </a:cubicBezTo>
                  <a:cubicBezTo>
                    <a:pt x="459" y="246"/>
                    <a:pt x="527" y="246"/>
                    <a:pt x="561" y="178"/>
                  </a:cubicBezTo>
                  <a:cubicBezTo>
                    <a:pt x="637" y="145"/>
                    <a:pt x="595" y="34"/>
                    <a:pt x="527" y="34"/>
                  </a:cubicBezTo>
                  <a:cubicBezTo>
                    <a:pt x="493" y="0"/>
                    <a:pt x="493" y="0"/>
                    <a:pt x="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60"/>
            <p:cNvSpPr/>
            <p:nvPr/>
          </p:nvSpPr>
          <p:spPr>
            <a:xfrm>
              <a:off x="1921518" y="2803148"/>
              <a:ext cx="23486" cy="20957"/>
            </a:xfrm>
            <a:custGeom>
              <a:avLst/>
              <a:gdLst/>
              <a:ahLst/>
              <a:cxnLst/>
              <a:rect l="l" t="t" r="r" b="b"/>
              <a:pathLst>
                <a:path w="715" h="638" extrusionOk="0">
                  <a:moveTo>
                    <a:pt x="570" y="0"/>
                  </a:moveTo>
                  <a:lnTo>
                    <a:pt x="570" y="0"/>
                  </a:lnTo>
                  <a:cubicBezTo>
                    <a:pt x="425" y="34"/>
                    <a:pt x="358" y="136"/>
                    <a:pt x="290" y="213"/>
                  </a:cubicBezTo>
                  <a:cubicBezTo>
                    <a:pt x="179" y="315"/>
                    <a:pt x="111" y="391"/>
                    <a:pt x="35" y="493"/>
                  </a:cubicBezTo>
                  <a:cubicBezTo>
                    <a:pt x="1" y="561"/>
                    <a:pt x="35" y="637"/>
                    <a:pt x="111" y="637"/>
                  </a:cubicBezTo>
                  <a:cubicBezTo>
                    <a:pt x="145" y="637"/>
                    <a:pt x="145" y="637"/>
                    <a:pt x="179" y="603"/>
                  </a:cubicBezTo>
                  <a:cubicBezTo>
                    <a:pt x="247" y="527"/>
                    <a:pt x="358" y="459"/>
                    <a:pt x="425" y="391"/>
                  </a:cubicBezTo>
                  <a:cubicBezTo>
                    <a:pt x="536" y="315"/>
                    <a:pt x="638" y="247"/>
                    <a:pt x="672" y="136"/>
                  </a:cubicBezTo>
                  <a:cubicBezTo>
                    <a:pt x="714" y="68"/>
                    <a:pt x="638"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60"/>
            <p:cNvSpPr/>
            <p:nvPr/>
          </p:nvSpPr>
          <p:spPr>
            <a:xfrm>
              <a:off x="1948322" y="2813462"/>
              <a:ext cx="27920" cy="19840"/>
            </a:xfrm>
            <a:custGeom>
              <a:avLst/>
              <a:gdLst/>
              <a:ahLst/>
              <a:cxnLst/>
              <a:rect l="l" t="t" r="r" b="b"/>
              <a:pathLst>
                <a:path w="850" h="604" extrusionOk="0">
                  <a:moveTo>
                    <a:pt x="705" y="1"/>
                  </a:moveTo>
                  <a:lnTo>
                    <a:pt x="671" y="1"/>
                  </a:lnTo>
                  <a:cubicBezTo>
                    <a:pt x="569" y="35"/>
                    <a:pt x="459" y="145"/>
                    <a:pt x="391" y="213"/>
                  </a:cubicBezTo>
                  <a:cubicBezTo>
                    <a:pt x="281" y="289"/>
                    <a:pt x="179" y="357"/>
                    <a:pt x="68" y="459"/>
                  </a:cubicBezTo>
                  <a:cubicBezTo>
                    <a:pt x="0" y="502"/>
                    <a:pt x="68" y="604"/>
                    <a:pt x="145" y="604"/>
                  </a:cubicBezTo>
                  <a:lnTo>
                    <a:pt x="179" y="604"/>
                  </a:lnTo>
                  <a:cubicBezTo>
                    <a:pt x="281" y="536"/>
                    <a:pt x="425" y="459"/>
                    <a:pt x="535" y="391"/>
                  </a:cubicBezTo>
                  <a:cubicBezTo>
                    <a:pt x="603" y="357"/>
                    <a:pt x="748" y="289"/>
                    <a:pt x="816" y="179"/>
                  </a:cubicBezTo>
                  <a:cubicBezTo>
                    <a:pt x="850" y="111"/>
                    <a:pt x="782" y="1"/>
                    <a:pt x="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60"/>
            <p:cNvSpPr/>
            <p:nvPr/>
          </p:nvSpPr>
          <p:spPr>
            <a:xfrm>
              <a:off x="2030901" y="2777461"/>
              <a:ext cx="22074" cy="17606"/>
            </a:xfrm>
            <a:custGeom>
              <a:avLst/>
              <a:gdLst/>
              <a:ahLst/>
              <a:cxnLst/>
              <a:rect l="l" t="t" r="r" b="b"/>
              <a:pathLst>
                <a:path w="672" h="536" extrusionOk="0">
                  <a:moveTo>
                    <a:pt x="570" y="1"/>
                  </a:moveTo>
                  <a:lnTo>
                    <a:pt x="527" y="1"/>
                  </a:lnTo>
                  <a:cubicBezTo>
                    <a:pt x="358" y="111"/>
                    <a:pt x="247" y="247"/>
                    <a:pt x="69" y="357"/>
                  </a:cubicBezTo>
                  <a:cubicBezTo>
                    <a:pt x="1" y="391"/>
                    <a:pt x="35" y="536"/>
                    <a:pt x="145" y="536"/>
                  </a:cubicBezTo>
                  <a:lnTo>
                    <a:pt x="145" y="536"/>
                  </a:lnTo>
                  <a:cubicBezTo>
                    <a:pt x="358" y="459"/>
                    <a:pt x="604" y="357"/>
                    <a:pt x="672" y="111"/>
                  </a:cubicBezTo>
                  <a:cubicBezTo>
                    <a:pt x="672" y="69"/>
                    <a:pt x="604" y="1"/>
                    <a:pt x="5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60"/>
            <p:cNvSpPr/>
            <p:nvPr/>
          </p:nvSpPr>
          <p:spPr>
            <a:xfrm>
              <a:off x="1972859" y="2758771"/>
              <a:ext cx="32420" cy="23486"/>
            </a:xfrm>
            <a:custGeom>
              <a:avLst/>
              <a:gdLst/>
              <a:ahLst/>
              <a:cxnLst/>
              <a:rect l="l" t="t" r="r" b="b"/>
              <a:pathLst>
                <a:path w="987" h="715" extrusionOk="0">
                  <a:moveTo>
                    <a:pt x="850" y="1"/>
                  </a:moveTo>
                  <a:cubicBezTo>
                    <a:pt x="706" y="1"/>
                    <a:pt x="561" y="111"/>
                    <a:pt x="460" y="179"/>
                  </a:cubicBezTo>
                  <a:cubicBezTo>
                    <a:pt x="315" y="255"/>
                    <a:pt x="213" y="357"/>
                    <a:pt x="103" y="468"/>
                  </a:cubicBezTo>
                  <a:cubicBezTo>
                    <a:pt x="1" y="570"/>
                    <a:pt x="103" y="714"/>
                    <a:pt x="213" y="714"/>
                  </a:cubicBezTo>
                  <a:cubicBezTo>
                    <a:pt x="247" y="714"/>
                    <a:pt x="281" y="714"/>
                    <a:pt x="315" y="680"/>
                  </a:cubicBezTo>
                  <a:cubicBezTo>
                    <a:pt x="426" y="570"/>
                    <a:pt x="527" y="502"/>
                    <a:pt x="638" y="425"/>
                  </a:cubicBezTo>
                  <a:cubicBezTo>
                    <a:pt x="740" y="323"/>
                    <a:pt x="884" y="289"/>
                    <a:pt x="952" y="145"/>
                  </a:cubicBezTo>
                  <a:cubicBezTo>
                    <a:pt x="986" y="77"/>
                    <a:pt x="952" y="1"/>
                    <a:pt x="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60"/>
            <p:cNvSpPr/>
            <p:nvPr/>
          </p:nvSpPr>
          <p:spPr>
            <a:xfrm>
              <a:off x="2081978" y="2744810"/>
              <a:ext cx="18723" cy="16489"/>
            </a:xfrm>
            <a:custGeom>
              <a:avLst/>
              <a:gdLst/>
              <a:ahLst/>
              <a:cxnLst/>
              <a:rect l="l" t="t" r="r" b="b"/>
              <a:pathLst>
                <a:path w="570" h="502" extrusionOk="0">
                  <a:moveTo>
                    <a:pt x="459" y="1"/>
                  </a:moveTo>
                  <a:lnTo>
                    <a:pt x="425" y="1"/>
                  </a:lnTo>
                  <a:cubicBezTo>
                    <a:pt x="357" y="43"/>
                    <a:pt x="289" y="111"/>
                    <a:pt x="247" y="179"/>
                  </a:cubicBezTo>
                  <a:cubicBezTo>
                    <a:pt x="179" y="256"/>
                    <a:pt x="111" y="290"/>
                    <a:pt x="34" y="358"/>
                  </a:cubicBezTo>
                  <a:cubicBezTo>
                    <a:pt x="0" y="392"/>
                    <a:pt x="34" y="502"/>
                    <a:pt x="111" y="502"/>
                  </a:cubicBezTo>
                  <a:cubicBezTo>
                    <a:pt x="111" y="502"/>
                    <a:pt x="145" y="502"/>
                    <a:pt x="145" y="468"/>
                  </a:cubicBezTo>
                  <a:cubicBezTo>
                    <a:pt x="213" y="426"/>
                    <a:pt x="289" y="392"/>
                    <a:pt x="391" y="324"/>
                  </a:cubicBezTo>
                  <a:cubicBezTo>
                    <a:pt x="425" y="290"/>
                    <a:pt x="535" y="213"/>
                    <a:pt x="569" y="111"/>
                  </a:cubicBezTo>
                  <a:cubicBezTo>
                    <a:pt x="569" y="77"/>
                    <a:pt x="535" y="1"/>
                    <a:pt x="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60"/>
            <p:cNvSpPr/>
            <p:nvPr/>
          </p:nvSpPr>
          <p:spPr>
            <a:xfrm>
              <a:off x="2054058" y="2709926"/>
              <a:ext cx="26836" cy="18756"/>
            </a:xfrm>
            <a:custGeom>
              <a:avLst/>
              <a:gdLst/>
              <a:ahLst/>
              <a:cxnLst/>
              <a:rect l="l" t="t" r="r" b="b"/>
              <a:pathLst>
                <a:path w="817" h="571" extrusionOk="0">
                  <a:moveTo>
                    <a:pt x="714" y="1"/>
                  </a:moveTo>
                  <a:lnTo>
                    <a:pt x="672" y="1"/>
                  </a:lnTo>
                  <a:cubicBezTo>
                    <a:pt x="570" y="43"/>
                    <a:pt x="460" y="77"/>
                    <a:pt x="358" y="145"/>
                  </a:cubicBezTo>
                  <a:cubicBezTo>
                    <a:pt x="290" y="213"/>
                    <a:pt x="179" y="290"/>
                    <a:pt x="111" y="358"/>
                  </a:cubicBezTo>
                  <a:cubicBezTo>
                    <a:pt x="1" y="426"/>
                    <a:pt x="77" y="570"/>
                    <a:pt x="179" y="570"/>
                  </a:cubicBezTo>
                  <a:lnTo>
                    <a:pt x="247" y="570"/>
                  </a:lnTo>
                  <a:cubicBezTo>
                    <a:pt x="324" y="502"/>
                    <a:pt x="426" y="426"/>
                    <a:pt x="536" y="358"/>
                  </a:cubicBezTo>
                  <a:cubicBezTo>
                    <a:pt x="604" y="290"/>
                    <a:pt x="672" y="213"/>
                    <a:pt x="748" y="145"/>
                  </a:cubicBezTo>
                  <a:cubicBezTo>
                    <a:pt x="816" y="77"/>
                    <a:pt x="782" y="1"/>
                    <a:pt x="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60"/>
            <p:cNvSpPr/>
            <p:nvPr/>
          </p:nvSpPr>
          <p:spPr>
            <a:xfrm>
              <a:off x="2128556" y="2655531"/>
              <a:ext cx="18756" cy="15110"/>
            </a:xfrm>
            <a:custGeom>
              <a:avLst/>
              <a:gdLst/>
              <a:ahLst/>
              <a:cxnLst/>
              <a:rect l="l" t="t" r="r" b="b"/>
              <a:pathLst>
                <a:path w="571" h="460" extrusionOk="0">
                  <a:moveTo>
                    <a:pt x="460" y="0"/>
                  </a:moveTo>
                  <a:lnTo>
                    <a:pt x="460" y="0"/>
                  </a:lnTo>
                  <a:cubicBezTo>
                    <a:pt x="281" y="34"/>
                    <a:pt x="145" y="213"/>
                    <a:pt x="35" y="315"/>
                  </a:cubicBezTo>
                  <a:cubicBezTo>
                    <a:pt x="1" y="383"/>
                    <a:pt x="69" y="459"/>
                    <a:pt x="145" y="459"/>
                  </a:cubicBezTo>
                  <a:cubicBezTo>
                    <a:pt x="145" y="459"/>
                    <a:pt x="179" y="459"/>
                    <a:pt x="179" y="425"/>
                  </a:cubicBezTo>
                  <a:cubicBezTo>
                    <a:pt x="247" y="383"/>
                    <a:pt x="281" y="315"/>
                    <a:pt x="358" y="281"/>
                  </a:cubicBezTo>
                  <a:cubicBezTo>
                    <a:pt x="426" y="247"/>
                    <a:pt x="494" y="213"/>
                    <a:pt x="528" y="136"/>
                  </a:cubicBezTo>
                  <a:cubicBezTo>
                    <a:pt x="570" y="102"/>
                    <a:pt x="528" y="0"/>
                    <a:pt x="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60"/>
            <p:cNvSpPr/>
            <p:nvPr/>
          </p:nvSpPr>
          <p:spPr>
            <a:xfrm>
              <a:off x="2136670" y="2694882"/>
              <a:ext cx="25687" cy="16489"/>
            </a:xfrm>
            <a:custGeom>
              <a:avLst/>
              <a:gdLst/>
              <a:ahLst/>
              <a:cxnLst/>
              <a:rect l="l" t="t" r="r" b="b"/>
              <a:pathLst>
                <a:path w="782" h="502" extrusionOk="0">
                  <a:moveTo>
                    <a:pt x="637" y="0"/>
                  </a:moveTo>
                  <a:lnTo>
                    <a:pt x="603" y="0"/>
                  </a:lnTo>
                  <a:cubicBezTo>
                    <a:pt x="493" y="34"/>
                    <a:pt x="459" y="111"/>
                    <a:pt x="391" y="145"/>
                  </a:cubicBezTo>
                  <a:cubicBezTo>
                    <a:pt x="281" y="213"/>
                    <a:pt x="213" y="247"/>
                    <a:pt x="145" y="289"/>
                  </a:cubicBezTo>
                  <a:cubicBezTo>
                    <a:pt x="0" y="323"/>
                    <a:pt x="34" y="501"/>
                    <a:pt x="145" y="501"/>
                  </a:cubicBezTo>
                  <a:lnTo>
                    <a:pt x="179" y="501"/>
                  </a:lnTo>
                  <a:cubicBezTo>
                    <a:pt x="357" y="425"/>
                    <a:pt x="637" y="323"/>
                    <a:pt x="705" y="145"/>
                  </a:cubicBezTo>
                  <a:cubicBezTo>
                    <a:pt x="782" y="77"/>
                    <a:pt x="705" y="0"/>
                    <a:pt x="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60"/>
            <p:cNvSpPr/>
            <p:nvPr/>
          </p:nvSpPr>
          <p:spPr>
            <a:xfrm>
              <a:off x="2182130" y="2646038"/>
              <a:ext cx="22106" cy="16489"/>
            </a:xfrm>
            <a:custGeom>
              <a:avLst/>
              <a:gdLst/>
              <a:ahLst/>
              <a:cxnLst/>
              <a:rect l="l" t="t" r="r" b="b"/>
              <a:pathLst>
                <a:path w="673" h="502" extrusionOk="0">
                  <a:moveTo>
                    <a:pt x="562" y="1"/>
                  </a:moveTo>
                  <a:lnTo>
                    <a:pt x="528" y="1"/>
                  </a:lnTo>
                  <a:cubicBezTo>
                    <a:pt x="426" y="1"/>
                    <a:pt x="383" y="111"/>
                    <a:pt x="315" y="145"/>
                  </a:cubicBezTo>
                  <a:cubicBezTo>
                    <a:pt x="247" y="213"/>
                    <a:pt x="171" y="289"/>
                    <a:pt x="137" y="323"/>
                  </a:cubicBezTo>
                  <a:cubicBezTo>
                    <a:pt x="1" y="357"/>
                    <a:pt x="69" y="502"/>
                    <a:pt x="171" y="502"/>
                  </a:cubicBezTo>
                  <a:lnTo>
                    <a:pt x="247" y="502"/>
                  </a:lnTo>
                  <a:cubicBezTo>
                    <a:pt x="315" y="459"/>
                    <a:pt x="426" y="425"/>
                    <a:pt x="494" y="357"/>
                  </a:cubicBezTo>
                  <a:cubicBezTo>
                    <a:pt x="562" y="289"/>
                    <a:pt x="672" y="213"/>
                    <a:pt x="672" y="111"/>
                  </a:cubicBezTo>
                  <a:cubicBezTo>
                    <a:pt x="672" y="35"/>
                    <a:pt x="596" y="1"/>
                    <a:pt x="5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60"/>
            <p:cNvSpPr/>
            <p:nvPr/>
          </p:nvSpPr>
          <p:spPr>
            <a:xfrm>
              <a:off x="2147279" y="2599723"/>
              <a:ext cx="29037" cy="20957"/>
            </a:xfrm>
            <a:custGeom>
              <a:avLst/>
              <a:gdLst/>
              <a:ahLst/>
              <a:cxnLst/>
              <a:rect l="l" t="t" r="r" b="b"/>
              <a:pathLst>
                <a:path w="884" h="638" extrusionOk="0">
                  <a:moveTo>
                    <a:pt x="705" y="0"/>
                  </a:moveTo>
                  <a:cubicBezTo>
                    <a:pt x="595" y="0"/>
                    <a:pt x="527" y="34"/>
                    <a:pt x="459" y="102"/>
                  </a:cubicBezTo>
                  <a:cubicBezTo>
                    <a:pt x="314" y="213"/>
                    <a:pt x="212" y="315"/>
                    <a:pt x="68" y="425"/>
                  </a:cubicBezTo>
                  <a:cubicBezTo>
                    <a:pt x="0" y="527"/>
                    <a:pt x="68" y="638"/>
                    <a:pt x="170" y="638"/>
                  </a:cubicBezTo>
                  <a:lnTo>
                    <a:pt x="246" y="638"/>
                  </a:lnTo>
                  <a:cubicBezTo>
                    <a:pt x="382" y="527"/>
                    <a:pt x="493" y="459"/>
                    <a:pt x="637" y="349"/>
                  </a:cubicBezTo>
                  <a:cubicBezTo>
                    <a:pt x="705" y="281"/>
                    <a:pt x="884" y="136"/>
                    <a:pt x="807" y="34"/>
                  </a:cubicBezTo>
                  <a:cubicBezTo>
                    <a:pt x="773" y="0"/>
                    <a:pt x="739" y="0"/>
                    <a:pt x="7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60"/>
            <p:cNvSpPr/>
            <p:nvPr/>
          </p:nvSpPr>
          <p:spPr>
            <a:xfrm>
              <a:off x="2169320" y="2549499"/>
              <a:ext cx="25424" cy="19840"/>
            </a:xfrm>
            <a:custGeom>
              <a:avLst/>
              <a:gdLst/>
              <a:ahLst/>
              <a:cxnLst/>
              <a:rect l="l" t="t" r="r" b="b"/>
              <a:pathLst>
                <a:path w="774" h="604" extrusionOk="0">
                  <a:moveTo>
                    <a:pt x="671" y="0"/>
                  </a:moveTo>
                  <a:lnTo>
                    <a:pt x="671" y="0"/>
                  </a:lnTo>
                  <a:cubicBezTo>
                    <a:pt x="561" y="0"/>
                    <a:pt x="425" y="111"/>
                    <a:pt x="314" y="179"/>
                  </a:cubicBezTo>
                  <a:cubicBezTo>
                    <a:pt x="213" y="255"/>
                    <a:pt x="136" y="357"/>
                    <a:pt x="68" y="425"/>
                  </a:cubicBezTo>
                  <a:cubicBezTo>
                    <a:pt x="0" y="502"/>
                    <a:pt x="68" y="604"/>
                    <a:pt x="136" y="604"/>
                  </a:cubicBezTo>
                  <a:cubicBezTo>
                    <a:pt x="179" y="604"/>
                    <a:pt x="179" y="604"/>
                    <a:pt x="179" y="570"/>
                  </a:cubicBezTo>
                  <a:cubicBezTo>
                    <a:pt x="281" y="536"/>
                    <a:pt x="425" y="468"/>
                    <a:pt x="493" y="391"/>
                  </a:cubicBezTo>
                  <a:cubicBezTo>
                    <a:pt x="561" y="323"/>
                    <a:pt x="705" y="255"/>
                    <a:pt x="739" y="145"/>
                  </a:cubicBezTo>
                  <a:cubicBezTo>
                    <a:pt x="773" y="111"/>
                    <a:pt x="739" y="0"/>
                    <a:pt x="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60"/>
            <p:cNvSpPr/>
            <p:nvPr/>
          </p:nvSpPr>
          <p:spPr>
            <a:xfrm>
              <a:off x="2201675" y="2583266"/>
              <a:ext cx="25720" cy="15077"/>
            </a:xfrm>
            <a:custGeom>
              <a:avLst/>
              <a:gdLst/>
              <a:ahLst/>
              <a:cxnLst/>
              <a:rect l="l" t="t" r="r" b="b"/>
              <a:pathLst>
                <a:path w="783" h="459" extrusionOk="0">
                  <a:moveTo>
                    <a:pt x="638" y="0"/>
                  </a:moveTo>
                  <a:cubicBezTo>
                    <a:pt x="536" y="0"/>
                    <a:pt x="468" y="77"/>
                    <a:pt x="391" y="111"/>
                  </a:cubicBezTo>
                  <a:cubicBezTo>
                    <a:pt x="289" y="179"/>
                    <a:pt x="179" y="247"/>
                    <a:pt x="111" y="289"/>
                  </a:cubicBezTo>
                  <a:cubicBezTo>
                    <a:pt x="1" y="323"/>
                    <a:pt x="77" y="459"/>
                    <a:pt x="145" y="459"/>
                  </a:cubicBezTo>
                  <a:lnTo>
                    <a:pt x="179" y="459"/>
                  </a:lnTo>
                  <a:cubicBezTo>
                    <a:pt x="357" y="391"/>
                    <a:pt x="680" y="357"/>
                    <a:pt x="748" y="145"/>
                  </a:cubicBezTo>
                  <a:cubicBezTo>
                    <a:pt x="782" y="77"/>
                    <a:pt x="714" y="0"/>
                    <a:pt x="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60"/>
            <p:cNvSpPr/>
            <p:nvPr/>
          </p:nvSpPr>
          <p:spPr>
            <a:xfrm>
              <a:off x="2237938" y="2543915"/>
              <a:ext cx="16227" cy="12581"/>
            </a:xfrm>
            <a:custGeom>
              <a:avLst/>
              <a:gdLst/>
              <a:ahLst/>
              <a:cxnLst/>
              <a:rect l="l" t="t" r="r" b="b"/>
              <a:pathLst>
                <a:path w="494" h="383" extrusionOk="0">
                  <a:moveTo>
                    <a:pt x="349" y="1"/>
                  </a:moveTo>
                  <a:cubicBezTo>
                    <a:pt x="349" y="1"/>
                    <a:pt x="349" y="34"/>
                    <a:pt x="315" y="34"/>
                  </a:cubicBezTo>
                  <a:cubicBezTo>
                    <a:pt x="247" y="68"/>
                    <a:pt x="137" y="136"/>
                    <a:pt x="69" y="247"/>
                  </a:cubicBezTo>
                  <a:cubicBezTo>
                    <a:pt x="1" y="281"/>
                    <a:pt x="69" y="383"/>
                    <a:pt x="103" y="383"/>
                  </a:cubicBezTo>
                  <a:cubicBezTo>
                    <a:pt x="137" y="383"/>
                    <a:pt x="137" y="349"/>
                    <a:pt x="171" y="349"/>
                  </a:cubicBezTo>
                  <a:cubicBezTo>
                    <a:pt x="247" y="281"/>
                    <a:pt x="349" y="213"/>
                    <a:pt x="426" y="136"/>
                  </a:cubicBezTo>
                  <a:cubicBezTo>
                    <a:pt x="494" y="68"/>
                    <a:pt x="426"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60"/>
            <p:cNvSpPr/>
            <p:nvPr/>
          </p:nvSpPr>
          <p:spPr>
            <a:xfrm>
              <a:off x="2201675" y="2504301"/>
              <a:ext cx="22369" cy="17311"/>
            </a:xfrm>
            <a:custGeom>
              <a:avLst/>
              <a:gdLst/>
              <a:ahLst/>
              <a:cxnLst/>
              <a:rect l="l" t="t" r="r" b="b"/>
              <a:pathLst>
                <a:path w="681" h="527" extrusionOk="0">
                  <a:moveTo>
                    <a:pt x="570" y="0"/>
                  </a:moveTo>
                  <a:lnTo>
                    <a:pt x="536" y="0"/>
                  </a:lnTo>
                  <a:cubicBezTo>
                    <a:pt x="425" y="34"/>
                    <a:pt x="357" y="102"/>
                    <a:pt x="289" y="179"/>
                  </a:cubicBezTo>
                  <a:cubicBezTo>
                    <a:pt x="213" y="247"/>
                    <a:pt x="111" y="315"/>
                    <a:pt x="43" y="391"/>
                  </a:cubicBezTo>
                  <a:cubicBezTo>
                    <a:pt x="1" y="459"/>
                    <a:pt x="43" y="527"/>
                    <a:pt x="111" y="527"/>
                  </a:cubicBezTo>
                  <a:lnTo>
                    <a:pt x="145" y="527"/>
                  </a:lnTo>
                  <a:cubicBezTo>
                    <a:pt x="255" y="459"/>
                    <a:pt x="357" y="425"/>
                    <a:pt x="425" y="357"/>
                  </a:cubicBezTo>
                  <a:cubicBezTo>
                    <a:pt x="536" y="281"/>
                    <a:pt x="604" y="247"/>
                    <a:pt x="638" y="145"/>
                  </a:cubicBezTo>
                  <a:cubicBezTo>
                    <a:pt x="680" y="68"/>
                    <a:pt x="604"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60"/>
            <p:cNvSpPr/>
            <p:nvPr/>
          </p:nvSpPr>
          <p:spPr>
            <a:xfrm>
              <a:off x="2199441" y="2451844"/>
              <a:ext cx="26836" cy="17606"/>
            </a:xfrm>
            <a:custGeom>
              <a:avLst/>
              <a:gdLst/>
              <a:ahLst/>
              <a:cxnLst/>
              <a:rect l="l" t="t" r="r" b="b"/>
              <a:pathLst>
                <a:path w="817" h="536" extrusionOk="0">
                  <a:moveTo>
                    <a:pt x="706" y="0"/>
                  </a:moveTo>
                  <a:cubicBezTo>
                    <a:pt x="672" y="0"/>
                    <a:pt x="672" y="0"/>
                    <a:pt x="638" y="43"/>
                  </a:cubicBezTo>
                  <a:cubicBezTo>
                    <a:pt x="604" y="43"/>
                    <a:pt x="570" y="77"/>
                    <a:pt x="536" y="77"/>
                  </a:cubicBezTo>
                  <a:cubicBezTo>
                    <a:pt x="493" y="111"/>
                    <a:pt x="459" y="145"/>
                    <a:pt x="391" y="179"/>
                  </a:cubicBezTo>
                  <a:cubicBezTo>
                    <a:pt x="323" y="213"/>
                    <a:pt x="213" y="289"/>
                    <a:pt x="145" y="323"/>
                  </a:cubicBezTo>
                  <a:cubicBezTo>
                    <a:pt x="1" y="357"/>
                    <a:pt x="35" y="535"/>
                    <a:pt x="145" y="535"/>
                  </a:cubicBezTo>
                  <a:cubicBezTo>
                    <a:pt x="179" y="535"/>
                    <a:pt x="179" y="535"/>
                    <a:pt x="179" y="501"/>
                  </a:cubicBezTo>
                  <a:cubicBezTo>
                    <a:pt x="281" y="501"/>
                    <a:pt x="425" y="467"/>
                    <a:pt x="536" y="391"/>
                  </a:cubicBezTo>
                  <a:cubicBezTo>
                    <a:pt x="570" y="357"/>
                    <a:pt x="638" y="323"/>
                    <a:pt x="672" y="289"/>
                  </a:cubicBezTo>
                  <a:cubicBezTo>
                    <a:pt x="706" y="255"/>
                    <a:pt x="748" y="213"/>
                    <a:pt x="782" y="145"/>
                  </a:cubicBezTo>
                  <a:cubicBezTo>
                    <a:pt x="816" y="77"/>
                    <a:pt x="782" y="0"/>
                    <a:pt x="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60"/>
            <p:cNvSpPr/>
            <p:nvPr/>
          </p:nvSpPr>
          <p:spPr>
            <a:xfrm>
              <a:off x="2134436" y="2503184"/>
              <a:ext cx="31271" cy="18427"/>
            </a:xfrm>
            <a:custGeom>
              <a:avLst/>
              <a:gdLst/>
              <a:ahLst/>
              <a:cxnLst/>
              <a:rect l="l" t="t" r="r" b="b"/>
              <a:pathLst>
                <a:path w="952" h="561" extrusionOk="0">
                  <a:moveTo>
                    <a:pt x="816" y="0"/>
                  </a:moveTo>
                  <a:lnTo>
                    <a:pt x="773" y="0"/>
                  </a:lnTo>
                  <a:cubicBezTo>
                    <a:pt x="493" y="102"/>
                    <a:pt x="315" y="247"/>
                    <a:pt x="68" y="391"/>
                  </a:cubicBezTo>
                  <a:cubicBezTo>
                    <a:pt x="0" y="425"/>
                    <a:pt x="34" y="561"/>
                    <a:pt x="136" y="561"/>
                  </a:cubicBezTo>
                  <a:lnTo>
                    <a:pt x="179" y="561"/>
                  </a:lnTo>
                  <a:cubicBezTo>
                    <a:pt x="425" y="527"/>
                    <a:pt x="705" y="425"/>
                    <a:pt x="884" y="213"/>
                  </a:cubicBezTo>
                  <a:cubicBezTo>
                    <a:pt x="952" y="136"/>
                    <a:pt x="884" y="0"/>
                    <a:pt x="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60"/>
            <p:cNvSpPr/>
            <p:nvPr/>
          </p:nvSpPr>
          <p:spPr>
            <a:xfrm>
              <a:off x="2098435" y="2474147"/>
              <a:ext cx="15110" cy="15110"/>
            </a:xfrm>
            <a:custGeom>
              <a:avLst/>
              <a:gdLst/>
              <a:ahLst/>
              <a:cxnLst/>
              <a:rect l="l" t="t" r="r" b="b"/>
              <a:pathLst>
                <a:path w="460" h="460" extrusionOk="0">
                  <a:moveTo>
                    <a:pt x="349" y="1"/>
                  </a:moveTo>
                  <a:lnTo>
                    <a:pt x="315" y="1"/>
                  </a:lnTo>
                  <a:lnTo>
                    <a:pt x="170" y="137"/>
                  </a:lnTo>
                  <a:cubicBezTo>
                    <a:pt x="102" y="171"/>
                    <a:pt x="34" y="247"/>
                    <a:pt x="0" y="315"/>
                  </a:cubicBezTo>
                  <a:cubicBezTo>
                    <a:pt x="0" y="383"/>
                    <a:pt x="34" y="460"/>
                    <a:pt x="102" y="460"/>
                  </a:cubicBezTo>
                  <a:lnTo>
                    <a:pt x="136" y="460"/>
                  </a:lnTo>
                  <a:cubicBezTo>
                    <a:pt x="213" y="426"/>
                    <a:pt x="281" y="349"/>
                    <a:pt x="315" y="281"/>
                  </a:cubicBezTo>
                  <a:cubicBezTo>
                    <a:pt x="349" y="247"/>
                    <a:pt x="383" y="171"/>
                    <a:pt x="425" y="103"/>
                  </a:cubicBezTo>
                  <a:cubicBezTo>
                    <a:pt x="459" y="69"/>
                    <a:pt x="425"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60"/>
            <p:cNvSpPr/>
            <p:nvPr/>
          </p:nvSpPr>
          <p:spPr>
            <a:xfrm>
              <a:off x="2119359" y="2429803"/>
              <a:ext cx="22074" cy="16489"/>
            </a:xfrm>
            <a:custGeom>
              <a:avLst/>
              <a:gdLst/>
              <a:ahLst/>
              <a:cxnLst/>
              <a:rect l="l" t="t" r="r" b="b"/>
              <a:pathLst>
                <a:path w="672" h="502" extrusionOk="0">
                  <a:moveTo>
                    <a:pt x="561" y="0"/>
                  </a:moveTo>
                  <a:lnTo>
                    <a:pt x="561" y="0"/>
                  </a:lnTo>
                  <a:cubicBezTo>
                    <a:pt x="349" y="34"/>
                    <a:pt x="213" y="212"/>
                    <a:pt x="69" y="323"/>
                  </a:cubicBezTo>
                  <a:cubicBezTo>
                    <a:pt x="1" y="391"/>
                    <a:pt x="35" y="501"/>
                    <a:pt x="137" y="501"/>
                  </a:cubicBezTo>
                  <a:lnTo>
                    <a:pt x="171" y="501"/>
                  </a:lnTo>
                  <a:cubicBezTo>
                    <a:pt x="315" y="391"/>
                    <a:pt x="527" y="289"/>
                    <a:pt x="638" y="111"/>
                  </a:cubicBezTo>
                  <a:cubicBezTo>
                    <a:pt x="672" y="77"/>
                    <a:pt x="638" y="0"/>
                    <a:pt x="5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60"/>
            <p:cNvSpPr/>
            <p:nvPr/>
          </p:nvSpPr>
          <p:spPr>
            <a:xfrm>
              <a:off x="2141400" y="2456574"/>
              <a:ext cx="18460" cy="13993"/>
            </a:xfrm>
            <a:custGeom>
              <a:avLst/>
              <a:gdLst/>
              <a:ahLst/>
              <a:cxnLst/>
              <a:rect l="l" t="t" r="r" b="b"/>
              <a:pathLst>
                <a:path w="562" h="426" extrusionOk="0">
                  <a:moveTo>
                    <a:pt x="459" y="1"/>
                  </a:moveTo>
                  <a:cubicBezTo>
                    <a:pt x="391" y="1"/>
                    <a:pt x="315" y="69"/>
                    <a:pt x="281" y="111"/>
                  </a:cubicBezTo>
                  <a:cubicBezTo>
                    <a:pt x="213" y="179"/>
                    <a:pt x="137" y="213"/>
                    <a:pt x="69" y="247"/>
                  </a:cubicBezTo>
                  <a:cubicBezTo>
                    <a:pt x="35" y="247"/>
                    <a:pt x="1" y="323"/>
                    <a:pt x="35" y="357"/>
                  </a:cubicBezTo>
                  <a:cubicBezTo>
                    <a:pt x="69" y="425"/>
                    <a:pt x="103" y="425"/>
                    <a:pt x="137" y="425"/>
                  </a:cubicBezTo>
                  <a:lnTo>
                    <a:pt x="137" y="425"/>
                  </a:lnTo>
                  <a:cubicBezTo>
                    <a:pt x="247" y="425"/>
                    <a:pt x="349" y="391"/>
                    <a:pt x="425" y="323"/>
                  </a:cubicBezTo>
                  <a:cubicBezTo>
                    <a:pt x="493" y="281"/>
                    <a:pt x="561" y="179"/>
                    <a:pt x="561" y="69"/>
                  </a:cubicBezTo>
                  <a:cubicBezTo>
                    <a:pt x="527" y="35"/>
                    <a:pt x="493" y="1"/>
                    <a:pt x="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60"/>
            <p:cNvSpPr/>
            <p:nvPr/>
          </p:nvSpPr>
          <p:spPr>
            <a:xfrm>
              <a:off x="2035663" y="2471651"/>
              <a:ext cx="24307" cy="13993"/>
            </a:xfrm>
            <a:custGeom>
              <a:avLst/>
              <a:gdLst/>
              <a:ahLst/>
              <a:cxnLst/>
              <a:rect l="l" t="t" r="r" b="b"/>
              <a:pathLst>
                <a:path w="740" h="426" extrusionOk="0">
                  <a:moveTo>
                    <a:pt x="595" y="0"/>
                  </a:moveTo>
                  <a:cubicBezTo>
                    <a:pt x="493" y="0"/>
                    <a:pt x="459" y="34"/>
                    <a:pt x="348" y="77"/>
                  </a:cubicBezTo>
                  <a:lnTo>
                    <a:pt x="102" y="213"/>
                  </a:lnTo>
                  <a:cubicBezTo>
                    <a:pt x="0" y="289"/>
                    <a:pt x="68" y="425"/>
                    <a:pt x="170" y="425"/>
                  </a:cubicBezTo>
                  <a:lnTo>
                    <a:pt x="170" y="425"/>
                  </a:lnTo>
                  <a:cubicBezTo>
                    <a:pt x="280" y="391"/>
                    <a:pt x="382" y="357"/>
                    <a:pt x="459" y="323"/>
                  </a:cubicBezTo>
                  <a:cubicBezTo>
                    <a:pt x="561" y="289"/>
                    <a:pt x="671" y="289"/>
                    <a:pt x="705" y="179"/>
                  </a:cubicBezTo>
                  <a:cubicBezTo>
                    <a:pt x="739" y="111"/>
                    <a:pt x="705" y="34"/>
                    <a:pt x="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60"/>
            <p:cNvSpPr/>
            <p:nvPr/>
          </p:nvSpPr>
          <p:spPr>
            <a:xfrm>
              <a:off x="2013327" y="2518228"/>
              <a:ext cx="27953" cy="17343"/>
            </a:xfrm>
            <a:custGeom>
              <a:avLst/>
              <a:gdLst/>
              <a:ahLst/>
              <a:cxnLst/>
              <a:rect l="l" t="t" r="r" b="b"/>
              <a:pathLst>
                <a:path w="851" h="528" extrusionOk="0">
                  <a:moveTo>
                    <a:pt x="680" y="1"/>
                  </a:moveTo>
                  <a:cubicBezTo>
                    <a:pt x="638" y="1"/>
                    <a:pt x="638" y="1"/>
                    <a:pt x="604" y="35"/>
                  </a:cubicBezTo>
                  <a:cubicBezTo>
                    <a:pt x="536" y="103"/>
                    <a:pt x="425" y="145"/>
                    <a:pt x="357" y="213"/>
                  </a:cubicBezTo>
                  <a:cubicBezTo>
                    <a:pt x="289" y="247"/>
                    <a:pt x="179" y="315"/>
                    <a:pt x="77" y="358"/>
                  </a:cubicBezTo>
                  <a:cubicBezTo>
                    <a:pt x="1" y="426"/>
                    <a:pt x="43" y="528"/>
                    <a:pt x="145" y="528"/>
                  </a:cubicBezTo>
                  <a:lnTo>
                    <a:pt x="145" y="528"/>
                  </a:lnTo>
                  <a:cubicBezTo>
                    <a:pt x="255" y="494"/>
                    <a:pt x="357" y="460"/>
                    <a:pt x="468" y="426"/>
                  </a:cubicBezTo>
                  <a:cubicBezTo>
                    <a:pt x="570" y="358"/>
                    <a:pt x="680" y="281"/>
                    <a:pt x="748" y="213"/>
                  </a:cubicBezTo>
                  <a:cubicBezTo>
                    <a:pt x="850" y="145"/>
                    <a:pt x="748" y="1"/>
                    <a:pt x="6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60"/>
            <p:cNvSpPr/>
            <p:nvPr/>
          </p:nvSpPr>
          <p:spPr>
            <a:xfrm>
              <a:off x="1973976" y="2503184"/>
              <a:ext cx="18460" cy="13960"/>
            </a:xfrm>
            <a:custGeom>
              <a:avLst/>
              <a:gdLst/>
              <a:ahLst/>
              <a:cxnLst/>
              <a:rect l="l" t="t" r="r" b="b"/>
              <a:pathLst>
                <a:path w="562" h="425" extrusionOk="0">
                  <a:moveTo>
                    <a:pt x="460" y="0"/>
                  </a:moveTo>
                  <a:lnTo>
                    <a:pt x="426" y="0"/>
                  </a:lnTo>
                  <a:cubicBezTo>
                    <a:pt x="349" y="0"/>
                    <a:pt x="281" y="68"/>
                    <a:pt x="247" y="102"/>
                  </a:cubicBezTo>
                  <a:cubicBezTo>
                    <a:pt x="179" y="179"/>
                    <a:pt x="103" y="213"/>
                    <a:pt x="69" y="281"/>
                  </a:cubicBezTo>
                  <a:cubicBezTo>
                    <a:pt x="1" y="315"/>
                    <a:pt x="35" y="425"/>
                    <a:pt x="137" y="425"/>
                  </a:cubicBezTo>
                  <a:lnTo>
                    <a:pt x="179" y="425"/>
                  </a:lnTo>
                  <a:cubicBezTo>
                    <a:pt x="247" y="391"/>
                    <a:pt x="315" y="315"/>
                    <a:pt x="349" y="281"/>
                  </a:cubicBezTo>
                  <a:cubicBezTo>
                    <a:pt x="426" y="247"/>
                    <a:pt x="493" y="213"/>
                    <a:pt x="527" y="136"/>
                  </a:cubicBezTo>
                  <a:cubicBezTo>
                    <a:pt x="561" y="68"/>
                    <a:pt x="527" y="0"/>
                    <a:pt x="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60"/>
            <p:cNvSpPr/>
            <p:nvPr/>
          </p:nvSpPr>
          <p:spPr>
            <a:xfrm>
              <a:off x="1948322" y="2542535"/>
              <a:ext cx="23190" cy="15373"/>
            </a:xfrm>
            <a:custGeom>
              <a:avLst/>
              <a:gdLst/>
              <a:ahLst/>
              <a:cxnLst/>
              <a:rect l="l" t="t" r="r" b="b"/>
              <a:pathLst>
                <a:path w="706" h="468" extrusionOk="0">
                  <a:moveTo>
                    <a:pt x="569" y="0"/>
                  </a:moveTo>
                  <a:cubicBezTo>
                    <a:pt x="493" y="0"/>
                    <a:pt x="425" y="43"/>
                    <a:pt x="357" y="110"/>
                  </a:cubicBezTo>
                  <a:cubicBezTo>
                    <a:pt x="247" y="144"/>
                    <a:pt x="179" y="212"/>
                    <a:pt x="111" y="289"/>
                  </a:cubicBezTo>
                  <a:cubicBezTo>
                    <a:pt x="0" y="323"/>
                    <a:pt x="68" y="467"/>
                    <a:pt x="145" y="467"/>
                  </a:cubicBezTo>
                  <a:cubicBezTo>
                    <a:pt x="145" y="467"/>
                    <a:pt x="179" y="467"/>
                    <a:pt x="179" y="425"/>
                  </a:cubicBezTo>
                  <a:cubicBezTo>
                    <a:pt x="281" y="391"/>
                    <a:pt x="357" y="357"/>
                    <a:pt x="459" y="289"/>
                  </a:cubicBezTo>
                  <a:cubicBezTo>
                    <a:pt x="535" y="255"/>
                    <a:pt x="637" y="212"/>
                    <a:pt x="671" y="110"/>
                  </a:cubicBezTo>
                  <a:cubicBezTo>
                    <a:pt x="705" y="76"/>
                    <a:pt x="671" y="0"/>
                    <a:pt x="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60"/>
            <p:cNvSpPr/>
            <p:nvPr/>
          </p:nvSpPr>
          <p:spPr>
            <a:xfrm>
              <a:off x="1920402" y="2589113"/>
              <a:ext cx="16227" cy="10643"/>
            </a:xfrm>
            <a:custGeom>
              <a:avLst/>
              <a:gdLst/>
              <a:ahLst/>
              <a:cxnLst/>
              <a:rect l="l" t="t" r="r" b="b"/>
              <a:pathLst>
                <a:path w="494" h="324" extrusionOk="0">
                  <a:moveTo>
                    <a:pt x="426" y="1"/>
                  </a:moveTo>
                  <a:lnTo>
                    <a:pt x="426" y="1"/>
                  </a:lnTo>
                  <a:cubicBezTo>
                    <a:pt x="281" y="1"/>
                    <a:pt x="213" y="69"/>
                    <a:pt x="111" y="145"/>
                  </a:cubicBezTo>
                  <a:cubicBezTo>
                    <a:pt x="1" y="213"/>
                    <a:pt x="69" y="323"/>
                    <a:pt x="145" y="323"/>
                  </a:cubicBezTo>
                  <a:lnTo>
                    <a:pt x="213" y="323"/>
                  </a:lnTo>
                  <a:cubicBezTo>
                    <a:pt x="324" y="247"/>
                    <a:pt x="426" y="213"/>
                    <a:pt x="493" y="111"/>
                  </a:cubicBezTo>
                  <a:cubicBezTo>
                    <a:pt x="493" y="35"/>
                    <a:pt x="459" y="1"/>
                    <a:pt x="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60"/>
            <p:cNvSpPr/>
            <p:nvPr/>
          </p:nvSpPr>
          <p:spPr>
            <a:xfrm>
              <a:off x="1880788" y="2575153"/>
              <a:ext cx="24603" cy="18756"/>
            </a:xfrm>
            <a:custGeom>
              <a:avLst/>
              <a:gdLst/>
              <a:ahLst/>
              <a:cxnLst/>
              <a:rect l="l" t="t" r="r" b="b"/>
              <a:pathLst>
                <a:path w="749" h="571" extrusionOk="0">
                  <a:moveTo>
                    <a:pt x="638" y="1"/>
                  </a:moveTo>
                  <a:cubicBezTo>
                    <a:pt x="604" y="1"/>
                    <a:pt x="570" y="35"/>
                    <a:pt x="536" y="35"/>
                  </a:cubicBezTo>
                  <a:cubicBezTo>
                    <a:pt x="468" y="69"/>
                    <a:pt x="391" y="69"/>
                    <a:pt x="357" y="111"/>
                  </a:cubicBezTo>
                  <a:cubicBezTo>
                    <a:pt x="255" y="213"/>
                    <a:pt x="179" y="281"/>
                    <a:pt x="77" y="358"/>
                  </a:cubicBezTo>
                  <a:cubicBezTo>
                    <a:pt x="1" y="426"/>
                    <a:pt x="77" y="570"/>
                    <a:pt x="179" y="570"/>
                  </a:cubicBezTo>
                  <a:cubicBezTo>
                    <a:pt x="213" y="570"/>
                    <a:pt x="213" y="570"/>
                    <a:pt x="255" y="536"/>
                  </a:cubicBezTo>
                  <a:cubicBezTo>
                    <a:pt x="323" y="494"/>
                    <a:pt x="425" y="426"/>
                    <a:pt x="536" y="358"/>
                  </a:cubicBezTo>
                  <a:cubicBezTo>
                    <a:pt x="604" y="324"/>
                    <a:pt x="714" y="213"/>
                    <a:pt x="714" y="111"/>
                  </a:cubicBezTo>
                  <a:cubicBezTo>
                    <a:pt x="748" y="69"/>
                    <a:pt x="714" y="35"/>
                    <a:pt x="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60"/>
            <p:cNvSpPr/>
            <p:nvPr/>
          </p:nvSpPr>
          <p:spPr>
            <a:xfrm>
              <a:off x="1855396" y="2613683"/>
              <a:ext cx="16227" cy="11464"/>
            </a:xfrm>
            <a:custGeom>
              <a:avLst/>
              <a:gdLst/>
              <a:ahLst/>
              <a:cxnLst/>
              <a:rect l="l" t="t" r="r" b="b"/>
              <a:pathLst>
                <a:path w="494" h="349" extrusionOk="0">
                  <a:moveTo>
                    <a:pt x="349" y="0"/>
                  </a:moveTo>
                  <a:cubicBezTo>
                    <a:pt x="281" y="0"/>
                    <a:pt x="247" y="68"/>
                    <a:pt x="179" y="102"/>
                  </a:cubicBezTo>
                  <a:cubicBezTo>
                    <a:pt x="136" y="136"/>
                    <a:pt x="68" y="170"/>
                    <a:pt x="34" y="247"/>
                  </a:cubicBezTo>
                  <a:cubicBezTo>
                    <a:pt x="0" y="281"/>
                    <a:pt x="34" y="349"/>
                    <a:pt x="68" y="349"/>
                  </a:cubicBezTo>
                  <a:lnTo>
                    <a:pt x="102" y="349"/>
                  </a:lnTo>
                  <a:cubicBezTo>
                    <a:pt x="179" y="315"/>
                    <a:pt x="247" y="315"/>
                    <a:pt x="281" y="281"/>
                  </a:cubicBezTo>
                  <a:cubicBezTo>
                    <a:pt x="349" y="247"/>
                    <a:pt x="425" y="213"/>
                    <a:pt x="459" y="136"/>
                  </a:cubicBezTo>
                  <a:cubicBezTo>
                    <a:pt x="493" y="68"/>
                    <a:pt x="459"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60"/>
            <p:cNvSpPr/>
            <p:nvPr/>
          </p:nvSpPr>
          <p:spPr>
            <a:xfrm>
              <a:off x="1736817" y="2556463"/>
              <a:ext cx="10347" cy="17606"/>
            </a:xfrm>
            <a:custGeom>
              <a:avLst/>
              <a:gdLst/>
              <a:ahLst/>
              <a:cxnLst/>
              <a:rect l="l" t="t" r="r" b="b"/>
              <a:pathLst>
                <a:path w="315" h="536" extrusionOk="0">
                  <a:moveTo>
                    <a:pt x="213" y="1"/>
                  </a:moveTo>
                  <a:cubicBezTo>
                    <a:pt x="179" y="1"/>
                    <a:pt x="179" y="1"/>
                    <a:pt x="179" y="43"/>
                  </a:cubicBezTo>
                  <a:cubicBezTo>
                    <a:pt x="136" y="111"/>
                    <a:pt x="102" y="179"/>
                    <a:pt x="68" y="256"/>
                  </a:cubicBezTo>
                  <a:cubicBezTo>
                    <a:pt x="34" y="324"/>
                    <a:pt x="0" y="358"/>
                    <a:pt x="0" y="468"/>
                  </a:cubicBezTo>
                  <a:cubicBezTo>
                    <a:pt x="34" y="536"/>
                    <a:pt x="68" y="536"/>
                    <a:pt x="102" y="536"/>
                  </a:cubicBezTo>
                  <a:lnTo>
                    <a:pt x="136" y="536"/>
                  </a:lnTo>
                  <a:cubicBezTo>
                    <a:pt x="247" y="536"/>
                    <a:pt x="280" y="392"/>
                    <a:pt x="280" y="290"/>
                  </a:cubicBezTo>
                  <a:cubicBezTo>
                    <a:pt x="314" y="179"/>
                    <a:pt x="280" y="111"/>
                    <a:pt x="247" y="43"/>
                  </a:cubicBezTo>
                  <a:cubicBezTo>
                    <a:pt x="247" y="1"/>
                    <a:pt x="247" y="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60"/>
            <p:cNvSpPr/>
            <p:nvPr/>
          </p:nvSpPr>
          <p:spPr>
            <a:xfrm>
              <a:off x="1762208" y="2539185"/>
              <a:ext cx="11727" cy="17311"/>
            </a:xfrm>
            <a:custGeom>
              <a:avLst/>
              <a:gdLst/>
              <a:ahLst/>
              <a:cxnLst/>
              <a:rect l="l" t="t" r="r" b="b"/>
              <a:pathLst>
                <a:path w="357" h="527" extrusionOk="0">
                  <a:moveTo>
                    <a:pt x="289" y="0"/>
                  </a:moveTo>
                  <a:cubicBezTo>
                    <a:pt x="213" y="0"/>
                    <a:pt x="179" y="34"/>
                    <a:pt x="179" y="68"/>
                  </a:cubicBezTo>
                  <a:cubicBezTo>
                    <a:pt x="179" y="178"/>
                    <a:pt x="111" y="246"/>
                    <a:pt x="77" y="280"/>
                  </a:cubicBezTo>
                  <a:cubicBezTo>
                    <a:pt x="43" y="314"/>
                    <a:pt x="0" y="391"/>
                    <a:pt x="43" y="425"/>
                  </a:cubicBezTo>
                  <a:cubicBezTo>
                    <a:pt x="43" y="459"/>
                    <a:pt x="77" y="493"/>
                    <a:pt x="111" y="493"/>
                  </a:cubicBezTo>
                  <a:lnTo>
                    <a:pt x="145" y="527"/>
                  </a:lnTo>
                  <a:cubicBezTo>
                    <a:pt x="213" y="527"/>
                    <a:pt x="255" y="493"/>
                    <a:pt x="289" y="459"/>
                  </a:cubicBezTo>
                  <a:cubicBezTo>
                    <a:pt x="357" y="314"/>
                    <a:pt x="357" y="212"/>
                    <a:pt x="357" y="68"/>
                  </a:cubicBezTo>
                  <a:cubicBezTo>
                    <a:pt x="323" y="34"/>
                    <a:pt x="323" y="0"/>
                    <a:pt x="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60"/>
            <p:cNvSpPr/>
            <p:nvPr/>
          </p:nvSpPr>
          <p:spPr>
            <a:xfrm>
              <a:off x="1739051" y="2492574"/>
              <a:ext cx="16194" cy="25687"/>
            </a:xfrm>
            <a:custGeom>
              <a:avLst/>
              <a:gdLst/>
              <a:ahLst/>
              <a:cxnLst/>
              <a:rect l="l" t="t" r="r" b="b"/>
              <a:pathLst>
                <a:path w="493" h="782" extrusionOk="0">
                  <a:moveTo>
                    <a:pt x="357" y="0"/>
                  </a:moveTo>
                  <a:cubicBezTo>
                    <a:pt x="323" y="0"/>
                    <a:pt x="280" y="0"/>
                    <a:pt x="280" y="34"/>
                  </a:cubicBezTo>
                  <a:cubicBezTo>
                    <a:pt x="212" y="145"/>
                    <a:pt x="179" y="247"/>
                    <a:pt x="111" y="357"/>
                  </a:cubicBezTo>
                  <a:cubicBezTo>
                    <a:pt x="68" y="459"/>
                    <a:pt x="0" y="570"/>
                    <a:pt x="0" y="714"/>
                  </a:cubicBezTo>
                  <a:cubicBezTo>
                    <a:pt x="34" y="782"/>
                    <a:pt x="68" y="782"/>
                    <a:pt x="145" y="782"/>
                  </a:cubicBezTo>
                  <a:lnTo>
                    <a:pt x="212" y="782"/>
                  </a:lnTo>
                  <a:cubicBezTo>
                    <a:pt x="323" y="748"/>
                    <a:pt x="357" y="604"/>
                    <a:pt x="391" y="502"/>
                  </a:cubicBezTo>
                  <a:cubicBezTo>
                    <a:pt x="425" y="357"/>
                    <a:pt x="459" y="247"/>
                    <a:pt x="493" y="145"/>
                  </a:cubicBezTo>
                  <a:cubicBezTo>
                    <a:pt x="493" y="34"/>
                    <a:pt x="425" y="0"/>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60"/>
            <p:cNvSpPr/>
            <p:nvPr/>
          </p:nvSpPr>
          <p:spPr>
            <a:xfrm>
              <a:off x="1795975" y="2442613"/>
              <a:ext cx="1150" cy="1150"/>
            </a:xfrm>
            <a:custGeom>
              <a:avLst/>
              <a:gdLst/>
              <a:ahLst/>
              <a:cxnLst/>
              <a:rect l="l" t="t" r="r" b="b"/>
              <a:pathLst>
                <a:path w="35" h="35" extrusionOk="0">
                  <a:moveTo>
                    <a:pt x="34" y="1"/>
                  </a:moveTo>
                  <a:cubicBezTo>
                    <a:pt x="0" y="1"/>
                    <a:pt x="0" y="35"/>
                    <a:pt x="34" y="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60"/>
            <p:cNvSpPr/>
            <p:nvPr/>
          </p:nvSpPr>
          <p:spPr>
            <a:xfrm>
              <a:off x="1672896" y="2229992"/>
              <a:ext cx="13993" cy="25424"/>
            </a:xfrm>
            <a:custGeom>
              <a:avLst/>
              <a:gdLst/>
              <a:ahLst/>
              <a:cxnLst/>
              <a:rect l="l" t="t" r="r" b="b"/>
              <a:pathLst>
                <a:path w="426" h="774" extrusionOk="0">
                  <a:moveTo>
                    <a:pt x="315" y="1"/>
                  </a:moveTo>
                  <a:cubicBezTo>
                    <a:pt x="281" y="1"/>
                    <a:pt x="247" y="35"/>
                    <a:pt x="247" y="69"/>
                  </a:cubicBezTo>
                  <a:cubicBezTo>
                    <a:pt x="171" y="171"/>
                    <a:pt x="137" y="281"/>
                    <a:pt x="69" y="383"/>
                  </a:cubicBezTo>
                  <a:cubicBezTo>
                    <a:pt x="35" y="494"/>
                    <a:pt x="1" y="595"/>
                    <a:pt x="1" y="706"/>
                  </a:cubicBezTo>
                  <a:cubicBezTo>
                    <a:pt x="1" y="740"/>
                    <a:pt x="35" y="774"/>
                    <a:pt x="69" y="774"/>
                  </a:cubicBezTo>
                  <a:lnTo>
                    <a:pt x="103" y="774"/>
                  </a:lnTo>
                  <a:cubicBezTo>
                    <a:pt x="349" y="672"/>
                    <a:pt x="383" y="315"/>
                    <a:pt x="383" y="103"/>
                  </a:cubicBezTo>
                  <a:cubicBezTo>
                    <a:pt x="426" y="35"/>
                    <a:pt x="349" y="1"/>
                    <a:pt x="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60"/>
            <p:cNvSpPr/>
            <p:nvPr/>
          </p:nvSpPr>
          <p:spPr>
            <a:xfrm>
              <a:off x="1707780" y="2225261"/>
              <a:ext cx="12581" cy="23190"/>
            </a:xfrm>
            <a:custGeom>
              <a:avLst/>
              <a:gdLst/>
              <a:ahLst/>
              <a:cxnLst/>
              <a:rect l="l" t="t" r="r" b="b"/>
              <a:pathLst>
                <a:path w="383" h="706" extrusionOk="0">
                  <a:moveTo>
                    <a:pt x="247" y="0"/>
                  </a:moveTo>
                  <a:cubicBezTo>
                    <a:pt x="171" y="0"/>
                    <a:pt x="137" y="34"/>
                    <a:pt x="137" y="102"/>
                  </a:cubicBezTo>
                  <a:cubicBezTo>
                    <a:pt x="137" y="281"/>
                    <a:pt x="1" y="493"/>
                    <a:pt x="35" y="671"/>
                  </a:cubicBezTo>
                  <a:cubicBezTo>
                    <a:pt x="69" y="705"/>
                    <a:pt x="69" y="705"/>
                    <a:pt x="103" y="705"/>
                  </a:cubicBezTo>
                  <a:lnTo>
                    <a:pt x="137" y="705"/>
                  </a:lnTo>
                  <a:cubicBezTo>
                    <a:pt x="383" y="638"/>
                    <a:pt x="349" y="281"/>
                    <a:pt x="315" y="68"/>
                  </a:cubicBezTo>
                  <a:cubicBezTo>
                    <a:pt x="315" y="34"/>
                    <a:pt x="281"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60"/>
            <p:cNvSpPr/>
            <p:nvPr/>
          </p:nvSpPr>
          <p:spPr>
            <a:xfrm>
              <a:off x="1722857" y="2170570"/>
              <a:ext cx="8113" cy="15110"/>
            </a:xfrm>
            <a:custGeom>
              <a:avLst/>
              <a:gdLst/>
              <a:ahLst/>
              <a:cxnLst/>
              <a:rect l="l" t="t" r="r" b="b"/>
              <a:pathLst>
                <a:path w="247" h="460" extrusionOk="0">
                  <a:moveTo>
                    <a:pt x="179" y="0"/>
                  </a:moveTo>
                  <a:lnTo>
                    <a:pt x="102" y="0"/>
                  </a:lnTo>
                  <a:cubicBezTo>
                    <a:pt x="102" y="68"/>
                    <a:pt x="68" y="145"/>
                    <a:pt x="68" y="213"/>
                  </a:cubicBezTo>
                  <a:cubicBezTo>
                    <a:pt x="34" y="281"/>
                    <a:pt x="0" y="357"/>
                    <a:pt x="34" y="425"/>
                  </a:cubicBezTo>
                  <a:cubicBezTo>
                    <a:pt x="34" y="459"/>
                    <a:pt x="68" y="459"/>
                    <a:pt x="102" y="459"/>
                  </a:cubicBezTo>
                  <a:lnTo>
                    <a:pt x="136" y="459"/>
                  </a:lnTo>
                  <a:cubicBezTo>
                    <a:pt x="247" y="425"/>
                    <a:pt x="247" y="323"/>
                    <a:pt x="247" y="247"/>
                  </a:cubicBezTo>
                  <a:cubicBezTo>
                    <a:pt x="247" y="145"/>
                    <a:pt x="247" y="68"/>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60"/>
            <p:cNvSpPr/>
            <p:nvPr/>
          </p:nvSpPr>
          <p:spPr>
            <a:xfrm>
              <a:off x="1686856" y="2153260"/>
              <a:ext cx="6997" cy="17343"/>
            </a:xfrm>
            <a:custGeom>
              <a:avLst/>
              <a:gdLst/>
              <a:ahLst/>
              <a:cxnLst/>
              <a:rect l="l" t="t" r="r" b="b"/>
              <a:pathLst>
                <a:path w="213" h="528" extrusionOk="0">
                  <a:moveTo>
                    <a:pt x="103" y="1"/>
                  </a:moveTo>
                  <a:cubicBezTo>
                    <a:pt x="69" y="1"/>
                    <a:pt x="35" y="35"/>
                    <a:pt x="35" y="69"/>
                  </a:cubicBezTo>
                  <a:cubicBezTo>
                    <a:pt x="1" y="137"/>
                    <a:pt x="1" y="213"/>
                    <a:pt x="1" y="281"/>
                  </a:cubicBezTo>
                  <a:cubicBezTo>
                    <a:pt x="1" y="349"/>
                    <a:pt x="1" y="425"/>
                    <a:pt x="35" y="493"/>
                  </a:cubicBezTo>
                  <a:cubicBezTo>
                    <a:pt x="35" y="527"/>
                    <a:pt x="69" y="527"/>
                    <a:pt x="103" y="527"/>
                  </a:cubicBezTo>
                  <a:cubicBezTo>
                    <a:pt x="136" y="527"/>
                    <a:pt x="170" y="527"/>
                    <a:pt x="170" y="493"/>
                  </a:cubicBezTo>
                  <a:cubicBezTo>
                    <a:pt x="213" y="425"/>
                    <a:pt x="213" y="349"/>
                    <a:pt x="213" y="281"/>
                  </a:cubicBezTo>
                  <a:cubicBezTo>
                    <a:pt x="213" y="213"/>
                    <a:pt x="213" y="137"/>
                    <a:pt x="170" y="69"/>
                  </a:cubicBezTo>
                  <a:cubicBezTo>
                    <a:pt x="170" y="35"/>
                    <a:pt x="136"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60"/>
            <p:cNvSpPr/>
            <p:nvPr/>
          </p:nvSpPr>
          <p:spPr>
            <a:xfrm>
              <a:off x="1622672" y="2239222"/>
              <a:ext cx="12876" cy="26804"/>
            </a:xfrm>
            <a:custGeom>
              <a:avLst/>
              <a:gdLst/>
              <a:ahLst/>
              <a:cxnLst/>
              <a:rect l="l" t="t" r="r" b="b"/>
              <a:pathLst>
                <a:path w="392" h="816" extrusionOk="0">
                  <a:moveTo>
                    <a:pt x="290" y="0"/>
                  </a:moveTo>
                  <a:cubicBezTo>
                    <a:pt x="256" y="0"/>
                    <a:pt x="213" y="0"/>
                    <a:pt x="213" y="34"/>
                  </a:cubicBezTo>
                  <a:cubicBezTo>
                    <a:pt x="179" y="179"/>
                    <a:pt x="145" y="314"/>
                    <a:pt x="111" y="425"/>
                  </a:cubicBezTo>
                  <a:cubicBezTo>
                    <a:pt x="77" y="527"/>
                    <a:pt x="1" y="603"/>
                    <a:pt x="43" y="739"/>
                  </a:cubicBezTo>
                  <a:cubicBezTo>
                    <a:pt x="43" y="782"/>
                    <a:pt x="77" y="816"/>
                    <a:pt x="111" y="816"/>
                  </a:cubicBezTo>
                  <a:lnTo>
                    <a:pt x="145" y="816"/>
                  </a:lnTo>
                  <a:cubicBezTo>
                    <a:pt x="392" y="705"/>
                    <a:pt x="392" y="314"/>
                    <a:pt x="358" y="68"/>
                  </a:cubicBezTo>
                  <a:cubicBezTo>
                    <a:pt x="358" y="34"/>
                    <a:pt x="324" y="0"/>
                    <a:pt x="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60"/>
            <p:cNvSpPr/>
            <p:nvPr/>
          </p:nvSpPr>
          <p:spPr>
            <a:xfrm>
              <a:off x="1661202" y="2189261"/>
              <a:ext cx="8113" cy="15110"/>
            </a:xfrm>
            <a:custGeom>
              <a:avLst/>
              <a:gdLst/>
              <a:ahLst/>
              <a:cxnLst/>
              <a:rect l="l" t="t" r="r" b="b"/>
              <a:pathLst>
                <a:path w="247" h="460" extrusionOk="0">
                  <a:moveTo>
                    <a:pt x="102" y="1"/>
                  </a:moveTo>
                  <a:cubicBezTo>
                    <a:pt x="102" y="1"/>
                    <a:pt x="68" y="1"/>
                    <a:pt x="68" y="35"/>
                  </a:cubicBezTo>
                  <a:cubicBezTo>
                    <a:pt x="34" y="179"/>
                    <a:pt x="0" y="281"/>
                    <a:pt x="34" y="425"/>
                  </a:cubicBezTo>
                  <a:cubicBezTo>
                    <a:pt x="34" y="459"/>
                    <a:pt x="34" y="459"/>
                    <a:pt x="68" y="459"/>
                  </a:cubicBezTo>
                  <a:lnTo>
                    <a:pt x="102" y="459"/>
                  </a:lnTo>
                  <a:cubicBezTo>
                    <a:pt x="178" y="391"/>
                    <a:pt x="212" y="315"/>
                    <a:pt x="212" y="247"/>
                  </a:cubicBezTo>
                  <a:cubicBezTo>
                    <a:pt x="246" y="213"/>
                    <a:pt x="212" y="136"/>
                    <a:pt x="212" y="103"/>
                  </a:cubicBezTo>
                  <a:cubicBezTo>
                    <a:pt x="212" y="69"/>
                    <a:pt x="178" y="35"/>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60"/>
            <p:cNvSpPr/>
            <p:nvPr/>
          </p:nvSpPr>
          <p:spPr>
            <a:xfrm>
              <a:off x="1634398" y="2157727"/>
              <a:ext cx="13993" cy="25720"/>
            </a:xfrm>
            <a:custGeom>
              <a:avLst/>
              <a:gdLst/>
              <a:ahLst/>
              <a:cxnLst/>
              <a:rect l="l" t="t" r="r" b="b"/>
              <a:pathLst>
                <a:path w="426" h="783" extrusionOk="0">
                  <a:moveTo>
                    <a:pt x="323" y="1"/>
                  </a:moveTo>
                  <a:cubicBezTo>
                    <a:pt x="281" y="1"/>
                    <a:pt x="213" y="35"/>
                    <a:pt x="213" y="77"/>
                  </a:cubicBezTo>
                  <a:cubicBezTo>
                    <a:pt x="213" y="179"/>
                    <a:pt x="179" y="289"/>
                    <a:pt x="145" y="391"/>
                  </a:cubicBezTo>
                  <a:cubicBezTo>
                    <a:pt x="111" y="459"/>
                    <a:pt x="1" y="570"/>
                    <a:pt x="35" y="672"/>
                  </a:cubicBezTo>
                  <a:cubicBezTo>
                    <a:pt x="35" y="748"/>
                    <a:pt x="69" y="782"/>
                    <a:pt x="145" y="782"/>
                  </a:cubicBezTo>
                  <a:lnTo>
                    <a:pt x="213" y="782"/>
                  </a:lnTo>
                  <a:cubicBezTo>
                    <a:pt x="323" y="714"/>
                    <a:pt x="323" y="570"/>
                    <a:pt x="357" y="459"/>
                  </a:cubicBezTo>
                  <a:cubicBezTo>
                    <a:pt x="391" y="357"/>
                    <a:pt x="425" y="213"/>
                    <a:pt x="425" y="111"/>
                  </a:cubicBezTo>
                  <a:cubicBezTo>
                    <a:pt x="425" y="35"/>
                    <a:pt x="357"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60"/>
            <p:cNvSpPr/>
            <p:nvPr/>
          </p:nvSpPr>
          <p:spPr>
            <a:xfrm>
              <a:off x="1638012" y="2286916"/>
              <a:ext cx="17343" cy="29070"/>
            </a:xfrm>
            <a:custGeom>
              <a:avLst/>
              <a:gdLst/>
              <a:ahLst/>
              <a:cxnLst/>
              <a:rect l="l" t="t" r="r" b="b"/>
              <a:pathLst>
                <a:path w="528" h="885" extrusionOk="0">
                  <a:moveTo>
                    <a:pt x="383" y="1"/>
                  </a:moveTo>
                  <a:cubicBezTo>
                    <a:pt x="349" y="1"/>
                    <a:pt x="315" y="35"/>
                    <a:pt x="281" y="69"/>
                  </a:cubicBezTo>
                  <a:cubicBezTo>
                    <a:pt x="171" y="247"/>
                    <a:pt x="1" y="604"/>
                    <a:pt x="137" y="816"/>
                  </a:cubicBezTo>
                  <a:cubicBezTo>
                    <a:pt x="171" y="850"/>
                    <a:pt x="171" y="884"/>
                    <a:pt x="213" y="884"/>
                  </a:cubicBezTo>
                  <a:cubicBezTo>
                    <a:pt x="281" y="884"/>
                    <a:pt x="315" y="850"/>
                    <a:pt x="315" y="816"/>
                  </a:cubicBezTo>
                  <a:cubicBezTo>
                    <a:pt x="383" y="706"/>
                    <a:pt x="383" y="604"/>
                    <a:pt x="383" y="493"/>
                  </a:cubicBezTo>
                  <a:cubicBezTo>
                    <a:pt x="426" y="392"/>
                    <a:pt x="460" y="247"/>
                    <a:pt x="494" y="137"/>
                  </a:cubicBezTo>
                  <a:cubicBezTo>
                    <a:pt x="528" y="69"/>
                    <a:pt x="426" y="1"/>
                    <a:pt x="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60"/>
            <p:cNvSpPr/>
            <p:nvPr/>
          </p:nvSpPr>
          <p:spPr>
            <a:xfrm>
              <a:off x="1594784" y="2306723"/>
              <a:ext cx="13993" cy="19577"/>
            </a:xfrm>
            <a:custGeom>
              <a:avLst/>
              <a:gdLst/>
              <a:ahLst/>
              <a:cxnLst/>
              <a:rect l="l" t="t" r="r" b="b"/>
              <a:pathLst>
                <a:path w="426" h="596" extrusionOk="0">
                  <a:moveTo>
                    <a:pt x="323" y="1"/>
                  </a:moveTo>
                  <a:cubicBezTo>
                    <a:pt x="289" y="1"/>
                    <a:pt x="255" y="35"/>
                    <a:pt x="213" y="69"/>
                  </a:cubicBezTo>
                  <a:cubicBezTo>
                    <a:pt x="179" y="137"/>
                    <a:pt x="145" y="213"/>
                    <a:pt x="111" y="281"/>
                  </a:cubicBezTo>
                  <a:cubicBezTo>
                    <a:pt x="77" y="349"/>
                    <a:pt x="43" y="426"/>
                    <a:pt x="0" y="494"/>
                  </a:cubicBezTo>
                  <a:cubicBezTo>
                    <a:pt x="0" y="528"/>
                    <a:pt x="43" y="596"/>
                    <a:pt x="77" y="596"/>
                  </a:cubicBezTo>
                  <a:lnTo>
                    <a:pt x="145" y="596"/>
                  </a:lnTo>
                  <a:cubicBezTo>
                    <a:pt x="213" y="528"/>
                    <a:pt x="289" y="494"/>
                    <a:pt x="323" y="426"/>
                  </a:cubicBezTo>
                  <a:cubicBezTo>
                    <a:pt x="357" y="315"/>
                    <a:pt x="391" y="213"/>
                    <a:pt x="391" y="137"/>
                  </a:cubicBezTo>
                  <a:cubicBezTo>
                    <a:pt x="425" y="69"/>
                    <a:pt x="357"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60"/>
            <p:cNvSpPr/>
            <p:nvPr/>
          </p:nvSpPr>
          <p:spPr>
            <a:xfrm>
              <a:off x="1579707" y="2271872"/>
              <a:ext cx="9526" cy="19544"/>
            </a:xfrm>
            <a:custGeom>
              <a:avLst/>
              <a:gdLst/>
              <a:ahLst/>
              <a:cxnLst/>
              <a:rect l="l" t="t" r="r" b="b"/>
              <a:pathLst>
                <a:path w="290" h="595" extrusionOk="0">
                  <a:moveTo>
                    <a:pt x="213" y="0"/>
                  </a:moveTo>
                  <a:cubicBezTo>
                    <a:pt x="179" y="0"/>
                    <a:pt x="145" y="0"/>
                    <a:pt x="145" y="34"/>
                  </a:cubicBezTo>
                  <a:cubicBezTo>
                    <a:pt x="111" y="136"/>
                    <a:pt x="111" y="212"/>
                    <a:pt x="77" y="280"/>
                  </a:cubicBezTo>
                  <a:cubicBezTo>
                    <a:pt x="35" y="348"/>
                    <a:pt x="1" y="425"/>
                    <a:pt x="1" y="493"/>
                  </a:cubicBezTo>
                  <a:cubicBezTo>
                    <a:pt x="1" y="527"/>
                    <a:pt x="35" y="595"/>
                    <a:pt x="111" y="595"/>
                  </a:cubicBezTo>
                  <a:cubicBezTo>
                    <a:pt x="111" y="595"/>
                    <a:pt x="111" y="561"/>
                    <a:pt x="145" y="561"/>
                  </a:cubicBezTo>
                  <a:cubicBezTo>
                    <a:pt x="289" y="493"/>
                    <a:pt x="289" y="212"/>
                    <a:pt x="289" y="68"/>
                  </a:cubicBezTo>
                  <a:cubicBezTo>
                    <a:pt x="289" y="34"/>
                    <a:pt x="247"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60"/>
            <p:cNvSpPr/>
            <p:nvPr/>
          </p:nvSpPr>
          <p:spPr>
            <a:xfrm>
              <a:off x="1557667" y="2366998"/>
              <a:ext cx="10643" cy="18723"/>
            </a:xfrm>
            <a:custGeom>
              <a:avLst/>
              <a:gdLst/>
              <a:ahLst/>
              <a:cxnLst/>
              <a:rect l="l" t="t" r="r" b="b"/>
              <a:pathLst>
                <a:path w="324" h="570" extrusionOk="0">
                  <a:moveTo>
                    <a:pt x="145" y="1"/>
                  </a:moveTo>
                  <a:cubicBezTo>
                    <a:pt x="111" y="1"/>
                    <a:pt x="34" y="35"/>
                    <a:pt x="34" y="111"/>
                  </a:cubicBezTo>
                  <a:cubicBezTo>
                    <a:pt x="34" y="213"/>
                    <a:pt x="0" y="426"/>
                    <a:pt x="111" y="536"/>
                  </a:cubicBezTo>
                  <a:cubicBezTo>
                    <a:pt x="111" y="570"/>
                    <a:pt x="145" y="570"/>
                    <a:pt x="145" y="570"/>
                  </a:cubicBezTo>
                  <a:cubicBezTo>
                    <a:pt x="179" y="570"/>
                    <a:pt x="179" y="570"/>
                    <a:pt x="213" y="536"/>
                  </a:cubicBezTo>
                  <a:cubicBezTo>
                    <a:pt x="323" y="426"/>
                    <a:pt x="247" y="213"/>
                    <a:pt x="247" y="111"/>
                  </a:cubicBezTo>
                  <a:cubicBezTo>
                    <a:pt x="247" y="35"/>
                    <a:pt x="179"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60"/>
            <p:cNvSpPr/>
            <p:nvPr/>
          </p:nvSpPr>
          <p:spPr>
            <a:xfrm>
              <a:off x="1587788" y="2362531"/>
              <a:ext cx="10643" cy="26541"/>
            </a:xfrm>
            <a:custGeom>
              <a:avLst/>
              <a:gdLst/>
              <a:ahLst/>
              <a:cxnLst/>
              <a:rect l="l" t="t" r="r" b="b"/>
              <a:pathLst>
                <a:path w="324" h="808" extrusionOk="0">
                  <a:moveTo>
                    <a:pt x="256" y="1"/>
                  </a:moveTo>
                  <a:cubicBezTo>
                    <a:pt x="213" y="1"/>
                    <a:pt x="179" y="35"/>
                    <a:pt x="179" y="69"/>
                  </a:cubicBezTo>
                  <a:cubicBezTo>
                    <a:pt x="111" y="281"/>
                    <a:pt x="1" y="494"/>
                    <a:pt x="1" y="706"/>
                  </a:cubicBezTo>
                  <a:cubicBezTo>
                    <a:pt x="1" y="774"/>
                    <a:pt x="77" y="808"/>
                    <a:pt x="111" y="808"/>
                  </a:cubicBezTo>
                  <a:cubicBezTo>
                    <a:pt x="145" y="808"/>
                    <a:pt x="179" y="774"/>
                    <a:pt x="179" y="740"/>
                  </a:cubicBezTo>
                  <a:cubicBezTo>
                    <a:pt x="290" y="562"/>
                    <a:pt x="290" y="315"/>
                    <a:pt x="324" y="103"/>
                  </a:cubicBezTo>
                  <a:cubicBezTo>
                    <a:pt x="324" y="69"/>
                    <a:pt x="290"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60"/>
            <p:cNvSpPr/>
            <p:nvPr/>
          </p:nvSpPr>
          <p:spPr>
            <a:xfrm>
              <a:off x="1615708" y="2346075"/>
              <a:ext cx="17606" cy="24603"/>
            </a:xfrm>
            <a:custGeom>
              <a:avLst/>
              <a:gdLst/>
              <a:ahLst/>
              <a:cxnLst/>
              <a:rect l="l" t="t" r="r" b="b"/>
              <a:pathLst>
                <a:path w="536" h="749" extrusionOk="0">
                  <a:moveTo>
                    <a:pt x="391" y="1"/>
                  </a:moveTo>
                  <a:cubicBezTo>
                    <a:pt x="357" y="1"/>
                    <a:pt x="323" y="1"/>
                    <a:pt x="289" y="35"/>
                  </a:cubicBezTo>
                  <a:cubicBezTo>
                    <a:pt x="213" y="145"/>
                    <a:pt x="145" y="213"/>
                    <a:pt x="111" y="323"/>
                  </a:cubicBezTo>
                  <a:cubicBezTo>
                    <a:pt x="77" y="425"/>
                    <a:pt x="0" y="536"/>
                    <a:pt x="77" y="672"/>
                  </a:cubicBezTo>
                  <a:cubicBezTo>
                    <a:pt x="77" y="714"/>
                    <a:pt x="145" y="748"/>
                    <a:pt x="179" y="748"/>
                  </a:cubicBezTo>
                  <a:cubicBezTo>
                    <a:pt x="213" y="748"/>
                    <a:pt x="213" y="714"/>
                    <a:pt x="255" y="714"/>
                  </a:cubicBezTo>
                  <a:cubicBezTo>
                    <a:pt x="357" y="638"/>
                    <a:pt x="357" y="570"/>
                    <a:pt x="391" y="459"/>
                  </a:cubicBezTo>
                  <a:cubicBezTo>
                    <a:pt x="425" y="357"/>
                    <a:pt x="425" y="247"/>
                    <a:pt x="502" y="179"/>
                  </a:cubicBezTo>
                  <a:cubicBezTo>
                    <a:pt x="536" y="77"/>
                    <a:pt x="468" y="1"/>
                    <a:pt x="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60"/>
            <p:cNvSpPr/>
            <p:nvPr/>
          </p:nvSpPr>
          <p:spPr>
            <a:xfrm>
              <a:off x="1586671" y="2434533"/>
              <a:ext cx="10643" cy="19840"/>
            </a:xfrm>
            <a:custGeom>
              <a:avLst/>
              <a:gdLst/>
              <a:ahLst/>
              <a:cxnLst/>
              <a:rect l="l" t="t" r="r" b="b"/>
              <a:pathLst>
                <a:path w="324" h="604" extrusionOk="0">
                  <a:moveTo>
                    <a:pt x="179" y="1"/>
                  </a:moveTo>
                  <a:cubicBezTo>
                    <a:pt x="145" y="1"/>
                    <a:pt x="111" y="35"/>
                    <a:pt x="111" y="102"/>
                  </a:cubicBezTo>
                  <a:cubicBezTo>
                    <a:pt x="111" y="179"/>
                    <a:pt x="111" y="247"/>
                    <a:pt x="77" y="315"/>
                  </a:cubicBezTo>
                  <a:cubicBezTo>
                    <a:pt x="35" y="391"/>
                    <a:pt x="1" y="459"/>
                    <a:pt x="1" y="527"/>
                  </a:cubicBezTo>
                  <a:cubicBezTo>
                    <a:pt x="35" y="604"/>
                    <a:pt x="77" y="604"/>
                    <a:pt x="111" y="604"/>
                  </a:cubicBezTo>
                  <a:lnTo>
                    <a:pt x="145" y="604"/>
                  </a:lnTo>
                  <a:cubicBezTo>
                    <a:pt x="324" y="570"/>
                    <a:pt x="290" y="213"/>
                    <a:pt x="290" y="68"/>
                  </a:cubicBezTo>
                  <a:cubicBezTo>
                    <a:pt x="247" y="35"/>
                    <a:pt x="213"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60"/>
            <p:cNvSpPr/>
            <p:nvPr/>
          </p:nvSpPr>
          <p:spPr>
            <a:xfrm>
              <a:off x="1550703" y="2411375"/>
              <a:ext cx="13960" cy="23190"/>
            </a:xfrm>
            <a:custGeom>
              <a:avLst/>
              <a:gdLst/>
              <a:ahLst/>
              <a:cxnLst/>
              <a:rect l="l" t="t" r="r" b="b"/>
              <a:pathLst>
                <a:path w="425" h="706" extrusionOk="0">
                  <a:moveTo>
                    <a:pt x="212" y="0"/>
                  </a:moveTo>
                  <a:cubicBezTo>
                    <a:pt x="178" y="0"/>
                    <a:pt x="144" y="34"/>
                    <a:pt x="111" y="102"/>
                  </a:cubicBezTo>
                  <a:cubicBezTo>
                    <a:pt x="111" y="247"/>
                    <a:pt x="0" y="493"/>
                    <a:pt x="111" y="638"/>
                  </a:cubicBezTo>
                  <a:cubicBezTo>
                    <a:pt x="144" y="672"/>
                    <a:pt x="178" y="706"/>
                    <a:pt x="212" y="706"/>
                  </a:cubicBezTo>
                  <a:cubicBezTo>
                    <a:pt x="246" y="706"/>
                    <a:pt x="280" y="672"/>
                    <a:pt x="323" y="638"/>
                  </a:cubicBezTo>
                  <a:cubicBezTo>
                    <a:pt x="425" y="493"/>
                    <a:pt x="323" y="247"/>
                    <a:pt x="323" y="102"/>
                  </a:cubicBezTo>
                  <a:cubicBezTo>
                    <a:pt x="323" y="34"/>
                    <a:pt x="246" y="0"/>
                    <a:pt x="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60"/>
            <p:cNvSpPr/>
            <p:nvPr/>
          </p:nvSpPr>
          <p:spPr>
            <a:xfrm>
              <a:off x="1542590" y="2478614"/>
              <a:ext cx="8146" cy="16489"/>
            </a:xfrm>
            <a:custGeom>
              <a:avLst/>
              <a:gdLst/>
              <a:ahLst/>
              <a:cxnLst/>
              <a:rect l="l" t="t" r="r" b="b"/>
              <a:pathLst>
                <a:path w="248" h="502" extrusionOk="0">
                  <a:moveTo>
                    <a:pt x="145" y="1"/>
                  </a:moveTo>
                  <a:cubicBezTo>
                    <a:pt x="103" y="1"/>
                    <a:pt x="69" y="35"/>
                    <a:pt x="69" y="77"/>
                  </a:cubicBezTo>
                  <a:cubicBezTo>
                    <a:pt x="35" y="213"/>
                    <a:pt x="1" y="324"/>
                    <a:pt x="35" y="425"/>
                  </a:cubicBezTo>
                  <a:cubicBezTo>
                    <a:pt x="35" y="459"/>
                    <a:pt x="69" y="502"/>
                    <a:pt x="103" y="502"/>
                  </a:cubicBezTo>
                  <a:cubicBezTo>
                    <a:pt x="103" y="502"/>
                    <a:pt x="145" y="502"/>
                    <a:pt x="145" y="459"/>
                  </a:cubicBezTo>
                  <a:cubicBezTo>
                    <a:pt x="247" y="357"/>
                    <a:pt x="213" y="179"/>
                    <a:pt x="213" y="35"/>
                  </a:cubicBezTo>
                  <a:cubicBezTo>
                    <a:pt x="179" y="1"/>
                    <a:pt x="179"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60"/>
            <p:cNvSpPr/>
            <p:nvPr/>
          </p:nvSpPr>
          <p:spPr>
            <a:xfrm>
              <a:off x="1565747" y="2471651"/>
              <a:ext cx="11759" cy="27920"/>
            </a:xfrm>
            <a:custGeom>
              <a:avLst/>
              <a:gdLst/>
              <a:ahLst/>
              <a:cxnLst/>
              <a:rect l="l" t="t" r="r" b="b"/>
              <a:pathLst>
                <a:path w="358" h="850" extrusionOk="0">
                  <a:moveTo>
                    <a:pt x="247" y="0"/>
                  </a:moveTo>
                  <a:cubicBezTo>
                    <a:pt x="213" y="0"/>
                    <a:pt x="179" y="34"/>
                    <a:pt x="145" y="111"/>
                  </a:cubicBezTo>
                  <a:cubicBezTo>
                    <a:pt x="145" y="213"/>
                    <a:pt x="111" y="323"/>
                    <a:pt x="77" y="425"/>
                  </a:cubicBezTo>
                  <a:cubicBezTo>
                    <a:pt x="77" y="536"/>
                    <a:pt x="1" y="637"/>
                    <a:pt x="35" y="748"/>
                  </a:cubicBezTo>
                  <a:cubicBezTo>
                    <a:pt x="77" y="816"/>
                    <a:pt x="111" y="850"/>
                    <a:pt x="179" y="850"/>
                  </a:cubicBezTo>
                  <a:cubicBezTo>
                    <a:pt x="213" y="850"/>
                    <a:pt x="247" y="816"/>
                    <a:pt x="290" y="816"/>
                  </a:cubicBezTo>
                  <a:cubicBezTo>
                    <a:pt x="358" y="714"/>
                    <a:pt x="358" y="569"/>
                    <a:pt x="358" y="459"/>
                  </a:cubicBezTo>
                  <a:cubicBezTo>
                    <a:pt x="358" y="323"/>
                    <a:pt x="324" y="179"/>
                    <a:pt x="324" y="77"/>
                  </a:cubicBezTo>
                  <a:cubicBezTo>
                    <a:pt x="324" y="34"/>
                    <a:pt x="290"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60"/>
            <p:cNvSpPr/>
            <p:nvPr/>
          </p:nvSpPr>
          <p:spPr>
            <a:xfrm>
              <a:off x="1732054" y="2274073"/>
              <a:ext cx="11759" cy="17343"/>
            </a:xfrm>
            <a:custGeom>
              <a:avLst/>
              <a:gdLst/>
              <a:ahLst/>
              <a:cxnLst/>
              <a:rect l="l" t="t" r="r" b="b"/>
              <a:pathLst>
                <a:path w="358" h="528" extrusionOk="0">
                  <a:moveTo>
                    <a:pt x="247" y="1"/>
                  </a:moveTo>
                  <a:lnTo>
                    <a:pt x="213" y="1"/>
                  </a:lnTo>
                  <a:cubicBezTo>
                    <a:pt x="145" y="1"/>
                    <a:pt x="145" y="103"/>
                    <a:pt x="111" y="145"/>
                  </a:cubicBezTo>
                  <a:cubicBezTo>
                    <a:pt x="69" y="213"/>
                    <a:pt x="35" y="281"/>
                    <a:pt x="1" y="358"/>
                  </a:cubicBezTo>
                  <a:cubicBezTo>
                    <a:pt x="1" y="392"/>
                    <a:pt x="1" y="426"/>
                    <a:pt x="35" y="460"/>
                  </a:cubicBezTo>
                  <a:cubicBezTo>
                    <a:pt x="35" y="528"/>
                    <a:pt x="69" y="528"/>
                    <a:pt x="145" y="528"/>
                  </a:cubicBezTo>
                  <a:lnTo>
                    <a:pt x="179" y="528"/>
                  </a:lnTo>
                  <a:cubicBezTo>
                    <a:pt x="213" y="528"/>
                    <a:pt x="247" y="494"/>
                    <a:pt x="281" y="460"/>
                  </a:cubicBezTo>
                  <a:cubicBezTo>
                    <a:pt x="324" y="392"/>
                    <a:pt x="358" y="281"/>
                    <a:pt x="358" y="179"/>
                  </a:cubicBezTo>
                  <a:lnTo>
                    <a:pt x="358" y="69"/>
                  </a:lnTo>
                  <a:cubicBezTo>
                    <a:pt x="324" y="35"/>
                    <a:pt x="281"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60"/>
            <p:cNvSpPr/>
            <p:nvPr/>
          </p:nvSpPr>
          <p:spPr>
            <a:xfrm>
              <a:off x="1768055" y="2233342"/>
              <a:ext cx="11759" cy="20957"/>
            </a:xfrm>
            <a:custGeom>
              <a:avLst/>
              <a:gdLst/>
              <a:ahLst/>
              <a:cxnLst/>
              <a:rect l="l" t="t" r="r" b="b"/>
              <a:pathLst>
                <a:path w="358" h="638" extrusionOk="0">
                  <a:moveTo>
                    <a:pt x="247" y="1"/>
                  </a:moveTo>
                  <a:cubicBezTo>
                    <a:pt x="213" y="1"/>
                    <a:pt x="179" y="1"/>
                    <a:pt x="179" y="69"/>
                  </a:cubicBezTo>
                  <a:cubicBezTo>
                    <a:pt x="145" y="145"/>
                    <a:pt x="111" y="213"/>
                    <a:pt x="111" y="324"/>
                  </a:cubicBezTo>
                  <a:cubicBezTo>
                    <a:pt x="77" y="392"/>
                    <a:pt x="1" y="459"/>
                    <a:pt x="35" y="570"/>
                  </a:cubicBezTo>
                  <a:cubicBezTo>
                    <a:pt x="35" y="604"/>
                    <a:pt x="111" y="638"/>
                    <a:pt x="145" y="638"/>
                  </a:cubicBezTo>
                  <a:cubicBezTo>
                    <a:pt x="145" y="638"/>
                    <a:pt x="179" y="638"/>
                    <a:pt x="179" y="604"/>
                  </a:cubicBezTo>
                  <a:cubicBezTo>
                    <a:pt x="357" y="536"/>
                    <a:pt x="357" y="247"/>
                    <a:pt x="323" y="69"/>
                  </a:cubicBezTo>
                  <a:cubicBezTo>
                    <a:pt x="323" y="35"/>
                    <a:pt x="289"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60"/>
            <p:cNvSpPr/>
            <p:nvPr/>
          </p:nvSpPr>
          <p:spPr>
            <a:xfrm>
              <a:off x="1773902" y="2185647"/>
              <a:ext cx="9263" cy="15077"/>
            </a:xfrm>
            <a:custGeom>
              <a:avLst/>
              <a:gdLst/>
              <a:ahLst/>
              <a:cxnLst/>
              <a:rect l="l" t="t" r="r" b="b"/>
              <a:pathLst>
                <a:path w="282" h="459" extrusionOk="0">
                  <a:moveTo>
                    <a:pt x="179" y="0"/>
                  </a:moveTo>
                  <a:cubicBezTo>
                    <a:pt x="145" y="0"/>
                    <a:pt x="111" y="34"/>
                    <a:pt x="111" y="77"/>
                  </a:cubicBezTo>
                  <a:cubicBezTo>
                    <a:pt x="111" y="145"/>
                    <a:pt x="111" y="179"/>
                    <a:pt x="69" y="246"/>
                  </a:cubicBezTo>
                  <a:lnTo>
                    <a:pt x="69" y="289"/>
                  </a:lnTo>
                  <a:lnTo>
                    <a:pt x="69" y="323"/>
                  </a:lnTo>
                  <a:lnTo>
                    <a:pt x="35" y="323"/>
                  </a:lnTo>
                  <a:lnTo>
                    <a:pt x="35" y="357"/>
                  </a:lnTo>
                  <a:lnTo>
                    <a:pt x="35" y="391"/>
                  </a:lnTo>
                  <a:cubicBezTo>
                    <a:pt x="1" y="425"/>
                    <a:pt x="35" y="459"/>
                    <a:pt x="69" y="459"/>
                  </a:cubicBezTo>
                  <a:lnTo>
                    <a:pt x="111" y="459"/>
                  </a:lnTo>
                  <a:lnTo>
                    <a:pt x="145" y="425"/>
                  </a:lnTo>
                  <a:lnTo>
                    <a:pt x="179" y="391"/>
                  </a:lnTo>
                  <a:lnTo>
                    <a:pt x="179" y="391"/>
                  </a:lnTo>
                  <a:lnTo>
                    <a:pt x="179" y="391"/>
                  </a:lnTo>
                  <a:lnTo>
                    <a:pt x="179" y="391"/>
                  </a:lnTo>
                  <a:cubicBezTo>
                    <a:pt x="179" y="391"/>
                    <a:pt x="213" y="391"/>
                    <a:pt x="213" y="357"/>
                  </a:cubicBezTo>
                  <a:cubicBezTo>
                    <a:pt x="247" y="357"/>
                    <a:pt x="247" y="323"/>
                    <a:pt x="247" y="289"/>
                  </a:cubicBezTo>
                  <a:cubicBezTo>
                    <a:pt x="281" y="213"/>
                    <a:pt x="281" y="145"/>
                    <a:pt x="247" y="77"/>
                  </a:cubicBezTo>
                  <a:cubicBezTo>
                    <a:pt x="247" y="34"/>
                    <a:pt x="213"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60"/>
            <p:cNvSpPr/>
            <p:nvPr/>
          </p:nvSpPr>
          <p:spPr>
            <a:xfrm>
              <a:off x="1784512" y="2263496"/>
              <a:ext cx="13993" cy="20957"/>
            </a:xfrm>
            <a:custGeom>
              <a:avLst/>
              <a:gdLst/>
              <a:ahLst/>
              <a:cxnLst/>
              <a:rect l="l" t="t" r="r" b="b"/>
              <a:pathLst>
                <a:path w="426" h="638" extrusionOk="0">
                  <a:moveTo>
                    <a:pt x="315" y="0"/>
                  </a:moveTo>
                  <a:cubicBezTo>
                    <a:pt x="281" y="0"/>
                    <a:pt x="281" y="0"/>
                    <a:pt x="247" y="43"/>
                  </a:cubicBezTo>
                  <a:cubicBezTo>
                    <a:pt x="213" y="111"/>
                    <a:pt x="171" y="179"/>
                    <a:pt x="137" y="255"/>
                  </a:cubicBezTo>
                  <a:cubicBezTo>
                    <a:pt x="103" y="323"/>
                    <a:pt x="35" y="391"/>
                    <a:pt x="1" y="501"/>
                  </a:cubicBezTo>
                  <a:cubicBezTo>
                    <a:pt x="1" y="569"/>
                    <a:pt x="69" y="637"/>
                    <a:pt x="137" y="637"/>
                  </a:cubicBezTo>
                  <a:lnTo>
                    <a:pt x="213" y="637"/>
                  </a:lnTo>
                  <a:cubicBezTo>
                    <a:pt x="383" y="535"/>
                    <a:pt x="426" y="255"/>
                    <a:pt x="383" y="43"/>
                  </a:cubicBezTo>
                  <a:cubicBezTo>
                    <a:pt x="383" y="0"/>
                    <a:pt x="349" y="0"/>
                    <a:pt x="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60"/>
            <p:cNvSpPr/>
            <p:nvPr/>
          </p:nvSpPr>
          <p:spPr>
            <a:xfrm>
              <a:off x="1812432" y="2269343"/>
              <a:ext cx="15077" cy="25720"/>
            </a:xfrm>
            <a:custGeom>
              <a:avLst/>
              <a:gdLst/>
              <a:ahLst/>
              <a:cxnLst/>
              <a:rect l="l" t="t" r="r" b="b"/>
              <a:pathLst>
                <a:path w="459" h="783" extrusionOk="0">
                  <a:moveTo>
                    <a:pt x="349" y="1"/>
                  </a:moveTo>
                  <a:cubicBezTo>
                    <a:pt x="315" y="1"/>
                    <a:pt x="281" y="35"/>
                    <a:pt x="247" y="77"/>
                  </a:cubicBezTo>
                  <a:cubicBezTo>
                    <a:pt x="247" y="179"/>
                    <a:pt x="170" y="289"/>
                    <a:pt x="102" y="391"/>
                  </a:cubicBezTo>
                  <a:cubicBezTo>
                    <a:pt x="68" y="502"/>
                    <a:pt x="0" y="604"/>
                    <a:pt x="0" y="714"/>
                  </a:cubicBezTo>
                  <a:cubicBezTo>
                    <a:pt x="0" y="748"/>
                    <a:pt x="34" y="782"/>
                    <a:pt x="68" y="782"/>
                  </a:cubicBezTo>
                  <a:lnTo>
                    <a:pt x="102" y="782"/>
                  </a:lnTo>
                  <a:cubicBezTo>
                    <a:pt x="247" y="782"/>
                    <a:pt x="349" y="638"/>
                    <a:pt x="425" y="536"/>
                  </a:cubicBezTo>
                  <a:cubicBezTo>
                    <a:pt x="459" y="357"/>
                    <a:pt x="459" y="213"/>
                    <a:pt x="425" y="77"/>
                  </a:cubicBezTo>
                  <a:cubicBezTo>
                    <a:pt x="425" y="35"/>
                    <a:pt x="383"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60"/>
            <p:cNvSpPr/>
            <p:nvPr/>
          </p:nvSpPr>
          <p:spPr>
            <a:xfrm>
              <a:off x="1782015" y="2336877"/>
              <a:ext cx="13993" cy="27920"/>
            </a:xfrm>
            <a:custGeom>
              <a:avLst/>
              <a:gdLst/>
              <a:ahLst/>
              <a:cxnLst/>
              <a:rect l="l" t="t" r="r" b="b"/>
              <a:pathLst>
                <a:path w="426" h="850" extrusionOk="0">
                  <a:moveTo>
                    <a:pt x="323" y="0"/>
                  </a:moveTo>
                  <a:cubicBezTo>
                    <a:pt x="289" y="0"/>
                    <a:pt x="213" y="34"/>
                    <a:pt x="213" y="68"/>
                  </a:cubicBezTo>
                  <a:cubicBezTo>
                    <a:pt x="179" y="213"/>
                    <a:pt x="145" y="315"/>
                    <a:pt x="111" y="425"/>
                  </a:cubicBezTo>
                  <a:cubicBezTo>
                    <a:pt x="77" y="527"/>
                    <a:pt x="0" y="637"/>
                    <a:pt x="0" y="782"/>
                  </a:cubicBezTo>
                  <a:cubicBezTo>
                    <a:pt x="34" y="816"/>
                    <a:pt x="111" y="850"/>
                    <a:pt x="145" y="850"/>
                  </a:cubicBezTo>
                  <a:lnTo>
                    <a:pt x="213" y="850"/>
                  </a:lnTo>
                  <a:cubicBezTo>
                    <a:pt x="323" y="782"/>
                    <a:pt x="357" y="637"/>
                    <a:pt x="391" y="493"/>
                  </a:cubicBezTo>
                  <a:cubicBezTo>
                    <a:pt x="425" y="391"/>
                    <a:pt x="425" y="247"/>
                    <a:pt x="425" y="102"/>
                  </a:cubicBezTo>
                  <a:cubicBezTo>
                    <a:pt x="391" y="68"/>
                    <a:pt x="357" y="0"/>
                    <a:pt x="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60"/>
            <p:cNvSpPr/>
            <p:nvPr/>
          </p:nvSpPr>
          <p:spPr>
            <a:xfrm>
              <a:off x="1828593" y="2344958"/>
              <a:ext cx="13993" cy="24603"/>
            </a:xfrm>
            <a:custGeom>
              <a:avLst/>
              <a:gdLst/>
              <a:ahLst/>
              <a:cxnLst/>
              <a:rect l="l" t="t" r="r" b="b"/>
              <a:pathLst>
                <a:path w="426" h="749" extrusionOk="0">
                  <a:moveTo>
                    <a:pt x="281" y="1"/>
                  </a:moveTo>
                  <a:cubicBezTo>
                    <a:pt x="247" y="1"/>
                    <a:pt x="247" y="1"/>
                    <a:pt x="213" y="35"/>
                  </a:cubicBezTo>
                  <a:cubicBezTo>
                    <a:pt x="103" y="213"/>
                    <a:pt x="1" y="425"/>
                    <a:pt x="35" y="638"/>
                  </a:cubicBezTo>
                  <a:cubicBezTo>
                    <a:pt x="35" y="706"/>
                    <a:pt x="69" y="748"/>
                    <a:pt x="145" y="748"/>
                  </a:cubicBezTo>
                  <a:lnTo>
                    <a:pt x="179" y="748"/>
                  </a:lnTo>
                  <a:lnTo>
                    <a:pt x="179" y="748"/>
                  </a:lnTo>
                  <a:cubicBezTo>
                    <a:pt x="213" y="748"/>
                    <a:pt x="247" y="706"/>
                    <a:pt x="281" y="672"/>
                  </a:cubicBezTo>
                  <a:cubicBezTo>
                    <a:pt x="358" y="493"/>
                    <a:pt x="358" y="323"/>
                    <a:pt x="392" y="111"/>
                  </a:cubicBezTo>
                  <a:cubicBezTo>
                    <a:pt x="426" y="35"/>
                    <a:pt x="358"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60"/>
            <p:cNvSpPr/>
            <p:nvPr/>
          </p:nvSpPr>
          <p:spPr>
            <a:xfrm>
              <a:off x="1788979" y="2399649"/>
              <a:ext cx="12876" cy="23190"/>
            </a:xfrm>
            <a:custGeom>
              <a:avLst/>
              <a:gdLst/>
              <a:ahLst/>
              <a:cxnLst/>
              <a:rect l="l" t="t" r="r" b="b"/>
              <a:pathLst>
                <a:path w="392" h="706" extrusionOk="0">
                  <a:moveTo>
                    <a:pt x="290" y="1"/>
                  </a:moveTo>
                  <a:cubicBezTo>
                    <a:pt x="247" y="1"/>
                    <a:pt x="247" y="1"/>
                    <a:pt x="213" y="35"/>
                  </a:cubicBezTo>
                  <a:cubicBezTo>
                    <a:pt x="179" y="145"/>
                    <a:pt x="145" y="247"/>
                    <a:pt x="111" y="357"/>
                  </a:cubicBezTo>
                  <a:cubicBezTo>
                    <a:pt x="77" y="425"/>
                    <a:pt x="77" y="459"/>
                    <a:pt x="77" y="493"/>
                  </a:cubicBezTo>
                  <a:cubicBezTo>
                    <a:pt x="35" y="570"/>
                    <a:pt x="35" y="604"/>
                    <a:pt x="1" y="672"/>
                  </a:cubicBezTo>
                  <a:cubicBezTo>
                    <a:pt x="1" y="706"/>
                    <a:pt x="35" y="706"/>
                    <a:pt x="77" y="706"/>
                  </a:cubicBezTo>
                  <a:lnTo>
                    <a:pt x="77" y="706"/>
                  </a:lnTo>
                  <a:cubicBezTo>
                    <a:pt x="145" y="672"/>
                    <a:pt x="179" y="638"/>
                    <a:pt x="213" y="604"/>
                  </a:cubicBezTo>
                  <a:cubicBezTo>
                    <a:pt x="247" y="527"/>
                    <a:pt x="290" y="493"/>
                    <a:pt x="324" y="425"/>
                  </a:cubicBezTo>
                  <a:cubicBezTo>
                    <a:pt x="357" y="315"/>
                    <a:pt x="357" y="179"/>
                    <a:pt x="357" y="69"/>
                  </a:cubicBezTo>
                  <a:cubicBezTo>
                    <a:pt x="391" y="1"/>
                    <a:pt x="357" y="1"/>
                    <a:pt x="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60"/>
            <p:cNvSpPr/>
            <p:nvPr/>
          </p:nvSpPr>
          <p:spPr>
            <a:xfrm>
              <a:off x="1813549" y="2414726"/>
              <a:ext cx="11464" cy="18723"/>
            </a:xfrm>
            <a:custGeom>
              <a:avLst/>
              <a:gdLst/>
              <a:ahLst/>
              <a:cxnLst/>
              <a:rect l="l" t="t" r="r" b="b"/>
              <a:pathLst>
                <a:path w="349" h="570" extrusionOk="0">
                  <a:moveTo>
                    <a:pt x="281" y="0"/>
                  </a:moveTo>
                  <a:cubicBezTo>
                    <a:pt x="247" y="0"/>
                    <a:pt x="247" y="0"/>
                    <a:pt x="213" y="34"/>
                  </a:cubicBezTo>
                  <a:cubicBezTo>
                    <a:pt x="179" y="111"/>
                    <a:pt x="136" y="179"/>
                    <a:pt x="102" y="247"/>
                  </a:cubicBezTo>
                  <a:cubicBezTo>
                    <a:pt x="68" y="323"/>
                    <a:pt x="0" y="391"/>
                    <a:pt x="34" y="459"/>
                  </a:cubicBezTo>
                  <a:cubicBezTo>
                    <a:pt x="34" y="536"/>
                    <a:pt x="68" y="570"/>
                    <a:pt x="102" y="570"/>
                  </a:cubicBezTo>
                  <a:cubicBezTo>
                    <a:pt x="136" y="570"/>
                    <a:pt x="136" y="570"/>
                    <a:pt x="179" y="536"/>
                  </a:cubicBezTo>
                  <a:cubicBezTo>
                    <a:pt x="247" y="493"/>
                    <a:pt x="247" y="391"/>
                    <a:pt x="281" y="323"/>
                  </a:cubicBezTo>
                  <a:cubicBezTo>
                    <a:pt x="315" y="247"/>
                    <a:pt x="315" y="145"/>
                    <a:pt x="349" y="68"/>
                  </a:cubicBezTo>
                  <a:cubicBezTo>
                    <a:pt x="349" y="34"/>
                    <a:pt x="315"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60"/>
            <p:cNvSpPr/>
            <p:nvPr/>
          </p:nvSpPr>
          <p:spPr>
            <a:xfrm>
              <a:off x="1783132" y="2448493"/>
              <a:ext cx="17606" cy="31271"/>
            </a:xfrm>
            <a:custGeom>
              <a:avLst/>
              <a:gdLst/>
              <a:ahLst/>
              <a:cxnLst/>
              <a:rect l="l" t="t" r="r" b="b"/>
              <a:pathLst>
                <a:path w="536" h="952" extrusionOk="0">
                  <a:moveTo>
                    <a:pt x="425" y="0"/>
                  </a:moveTo>
                  <a:cubicBezTo>
                    <a:pt x="391" y="0"/>
                    <a:pt x="357" y="34"/>
                    <a:pt x="357" y="34"/>
                  </a:cubicBezTo>
                  <a:cubicBezTo>
                    <a:pt x="255" y="179"/>
                    <a:pt x="213" y="315"/>
                    <a:pt x="145" y="459"/>
                  </a:cubicBezTo>
                  <a:cubicBezTo>
                    <a:pt x="77" y="603"/>
                    <a:pt x="0" y="705"/>
                    <a:pt x="0" y="850"/>
                  </a:cubicBezTo>
                  <a:cubicBezTo>
                    <a:pt x="0" y="918"/>
                    <a:pt x="77" y="952"/>
                    <a:pt x="111" y="952"/>
                  </a:cubicBezTo>
                  <a:lnTo>
                    <a:pt x="179" y="952"/>
                  </a:lnTo>
                  <a:cubicBezTo>
                    <a:pt x="425" y="782"/>
                    <a:pt x="535" y="391"/>
                    <a:pt x="502" y="102"/>
                  </a:cubicBezTo>
                  <a:cubicBezTo>
                    <a:pt x="502" y="34"/>
                    <a:pt x="468" y="0"/>
                    <a:pt x="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60"/>
            <p:cNvSpPr/>
            <p:nvPr/>
          </p:nvSpPr>
          <p:spPr>
            <a:xfrm>
              <a:off x="1194932" y="2455457"/>
              <a:ext cx="11727" cy="20957"/>
            </a:xfrm>
            <a:custGeom>
              <a:avLst/>
              <a:gdLst/>
              <a:ahLst/>
              <a:cxnLst/>
              <a:rect l="l" t="t" r="r" b="b"/>
              <a:pathLst>
                <a:path w="357" h="638" extrusionOk="0">
                  <a:moveTo>
                    <a:pt x="111" y="1"/>
                  </a:moveTo>
                  <a:lnTo>
                    <a:pt x="68" y="35"/>
                  </a:lnTo>
                  <a:cubicBezTo>
                    <a:pt x="0" y="145"/>
                    <a:pt x="0" y="281"/>
                    <a:pt x="34" y="391"/>
                  </a:cubicBezTo>
                  <a:cubicBezTo>
                    <a:pt x="34" y="459"/>
                    <a:pt x="68" y="493"/>
                    <a:pt x="111" y="570"/>
                  </a:cubicBezTo>
                  <a:cubicBezTo>
                    <a:pt x="145" y="604"/>
                    <a:pt x="213" y="638"/>
                    <a:pt x="280" y="638"/>
                  </a:cubicBezTo>
                  <a:lnTo>
                    <a:pt x="280" y="638"/>
                  </a:lnTo>
                  <a:cubicBezTo>
                    <a:pt x="323" y="638"/>
                    <a:pt x="357" y="570"/>
                    <a:pt x="357" y="527"/>
                  </a:cubicBezTo>
                  <a:lnTo>
                    <a:pt x="357" y="425"/>
                  </a:lnTo>
                  <a:cubicBezTo>
                    <a:pt x="323" y="391"/>
                    <a:pt x="280" y="357"/>
                    <a:pt x="280" y="281"/>
                  </a:cubicBezTo>
                  <a:cubicBezTo>
                    <a:pt x="213" y="213"/>
                    <a:pt x="213" y="145"/>
                    <a:pt x="179" y="69"/>
                  </a:cubicBezTo>
                  <a:cubicBezTo>
                    <a:pt x="179" y="35"/>
                    <a:pt x="145"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60"/>
            <p:cNvSpPr/>
            <p:nvPr/>
          </p:nvSpPr>
          <p:spPr>
            <a:xfrm>
              <a:off x="1212505" y="2422806"/>
              <a:ext cx="13993" cy="23486"/>
            </a:xfrm>
            <a:custGeom>
              <a:avLst/>
              <a:gdLst/>
              <a:ahLst/>
              <a:cxnLst/>
              <a:rect l="l" t="t" r="r" b="b"/>
              <a:pathLst>
                <a:path w="426" h="715" extrusionOk="0">
                  <a:moveTo>
                    <a:pt x="102" y="1"/>
                  </a:moveTo>
                  <a:cubicBezTo>
                    <a:pt x="34" y="1"/>
                    <a:pt x="0" y="35"/>
                    <a:pt x="0" y="111"/>
                  </a:cubicBezTo>
                  <a:cubicBezTo>
                    <a:pt x="34" y="213"/>
                    <a:pt x="68" y="324"/>
                    <a:pt x="102" y="425"/>
                  </a:cubicBezTo>
                  <a:cubicBezTo>
                    <a:pt x="102" y="536"/>
                    <a:pt x="136" y="638"/>
                    <a:pt x="247" y="672"/>
                  </a:cubicBezTo>
                  <a:cubicBezTo>
                    <a:pt x="247" y="714"/>
                    <a:pt x="247" y="714"/>
                    <a:pt x="281" y="714"/>
                  </a:cubicBezTo>
                  <a:cubicBezTo>
                    <a:pt x="315" y="714"/>
                    <a:pt x="315" y="672"/>
                    <a:pt x="349" y="672"/>
                  </a:cubicBezTo>
                  <a:cubicBezTo>
                    <a:pt x="425" y="570"/>
                    <a:pt x="349" y="459"/>
                    <a:pt x="315" y="358"/>
                  </a:cubicBezTo>
                  <a:cubicBezTo>
                    <a:pt x="281" y="247"/>
                    <a:pt x="213" y="145"/>
                    <a:pt x="170" y="35"/>
                  </a:cubicBezTo>
                  <a:cubicBezTo>
                    <a:pt x="136" y="1"/>
                    <a:pt x="102" y="1"/>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60"/>
            <p:cNvSpPr/>
            <p:nvPr/>
          </p:nvSpPr>
          <p:spPr>
            <a:xfrm>
              <a:off x="1174008" y="2394919"/>
              <a:ext cx="13960" cy="26804"/>
            </a:xfrm>
            <a:custGeom>
              <a:avLst/>
              <a:gdLst/>
              <a:ahLst/>
              <a:cxnLst/>
              <a:rect l="l" t="t" r="r" b="b"/>
              <a:pathLst>
                <a:path w="425" h="816" extrusionOk="0">
                  <a:moveTo>
                    <a:pt x="144" y="0"/>
                  </a:moveTo>
                  <a:cubicBezTo>
                    <a:pt x="68" y="0"/>
                    <a:pt x="34" y="34"/>
                    <a:pt x="34" y="111"/>
                  </a:cubicBezTo>
                  <a:cubicBezTo>
                    <a:pt x="0" y="323"/>
                    <a:pt x="34" y="714"/>
                    <a:pt x="280" y="816"/>
                  </a:cubicBezTo>
                  <a:lnTo>
                    <a:pt x="323" y="816"/>
                  </a:lnTo>
                  <a:cubicBezTo>
                    <a:pt x="357" y="816"/>
                    <a:pt x="391" y="748"/>
                    <a:pt x="391" y="714"/>
                  </a:cubicBezTo>
                  <a:cubicBezTo>
                    <a:pt x="425" y="603"/>
                    <a:pt x="357" y="535"/>
                    <a:pt x="323" y="425"/>
                  </a:cubicBezTo>
                  <a:cubicBezTo>
                    <a:pt x="280" y="323"/>
                    <a:pt x="246" y="213"/>
                    <a:pt x="246" y="111"/>
                  </a:cubicBezTo>
                  <a:cubicBezTo>
                    <a:pt x="212" y="34"/>
                    <a:pt x="178" y="0"/>
                    <a:pt x="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60"/>
            <p:cNvSpPr/>
            <p:nvPr/>
          </p:nvSpPr>
          <p:spPr>
            <a:xfrm>
              <a:off x="1263550" y="2257912"/>
              <a:ext cx="13993" cy="23190"/>
            </a:xfrm>
            <a:custGeom>
              <a:avLst/>
              <a:gdLst/>
              <a:ahLst/>
              <a:cxnLst/>
              <a:rect l="l" t="t" r="r" b="b"/>
              <a:pathLst>
                <a:path w="426" h="706" extrusionOk="0">
                  <a:moveTo>
                    <a:pt x="69" y="0"/>
                  </a:moveTo>
                  <a:cubicBezTo>
                    <a:pt x="35" y="0"/>
                    <a:pt x="1" y="34"/>
                    <a:pt x="1" y="102"/>
                  </a:cubicBezTo>
                  <a:cubicBezTo>
                    <a:pt x="1" y="213"/>
                    <a:pt x="35" y="315"/>
                    <a:pt x="69" y="459"/>
                  </a:cubicBezTo>
                  <a:cubicBezTo>
                    <a:pt x="103" y="527"/>
                    <a:pt x="179" y="671"/>
                    <a:pt x="247" y="705"/>
                  </a:cubicBezTo>
                  <a:lnTo>
                    <a:pt x="315" y="705"/>
                  </a:lnTo>
                  <a:cubicBezTo>
                    <a:pt x="358" y="705"/>
                    <a:pt x="426" y="671"/>
                    <a:pt x="392" y="637"/>
                  </a:cubicBezTo>
                  <a:cubicBezTo>
                    <a:pt x="392" y="527"/>
                    <a:pt x="358" y="459"/>
                    <a:pt x="315" y="349"/>
                  </a:cubicBezTo>
                  <a:cubicBezTo>
                    <a:pt x="247" y="281"/>
                    <a:pt x="213" y="170"/>
                    <a:pt x="179" y="68"/>
                  </a:cubicBezTo>
                  <a:cubicBezTo>
                    <a:pt x="145" y="34"/>
                    <a:pt x="103"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60"/>
            <p:cNvSpPr/>
            <p:nvPr/>
          </p:nvSpPr>
          <p:spPr>
            <a:xfrm>
              <a:off x="1283390" y="2234459"/>
              <a:ext cx="10347" cy="17606"/>
            </a:xfrm>
            <a:custGeom>
              <a:avLst/>
              <a:gdLst/>
              <a:ahLst/>
              <a:cxnLst/>
              <a:rect l="l" t="t" r="r" b="b"/>
              <a:pathLst>
                <a:path w="315" h="536" extrusionOk="0">
                  <a:moveTo>
                    <a:pt x="102" y="1"/>
                  </a:moveTo>
                  <a:cubicBezTo>
                    <a:pt x="68" y="1"/>
                    <a:pt x="0" y="35"/>
                    <a:pt x="0" y="77"/>
                  </a:cubicBezTo>
                  <a:cubicBezTo>
                    <a:pt x="0" y="179"/>
                    <a:pt x="34" y="247"/>
                    <a:pt x="68" y="324"/>
                  </a:cubicBezTo>
                  <a:cubicBezTo>
                    <a:pt x="68" y="391"/>
                    <a:pt x="136" y="502"/>
                    <a:pt x="212" y="536"/>
                  </a:cubicBezTo>
                  <a:lnTo>
                    <a:pt x="246" y="536"/>
                  </a:lnTo>
                  <a:cubicBezTo>
                    <a:pt x="280" y="536"/>
                    <a:pt x="314" y="502"/>
                    <a:pt x="314" y="459"/>
                  </a:cubicBezTo>
                  <a:cubicBezTo>
                    <a:pt x="314" y="391"/>
                    <a:pt x="280" y="324"/>
                    <a:pt x="246" y="290"/>
                  </a:cubicBezTo>
                  <a:cubicBezTo>
                    <a:pt x="212" y="213"/>
                    <a:pt x="212" y="145"/>
                    <a:pt x="178" y="77"/>
                  </a:cubicBezTo>
                  <a:cubicBezTo>
                    <a:pt x="178" y="35"/>
                    <a:pt x="136" y="1"/>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60"/>
            <p:cNvSpPr/>
            <p:nvPr/>
          </p:nvSpPr>
          <p:spPr>
            <a:xfrm>
              <a:off x="1229816" y="2191494"/>
              <a:ext cx="9230" cy="18723"/>
            </a:xfrm>
            <a:custGeom>
              <a:avLst/>
              <a:gdLst/>
              <a:ahLst/>
              <a:cxnLst/>
              <a:rect l="l" t="t" r="r" b="b"/>
              <a:pathLst>
                <a:path w="281" h="570" extrusionOk="0">
                  <a:moveTo>
                    <a:pt x="34" y="1"/>
                  </a:moveTo>
                  <a:cubicBezTo>
                    <a:pt x="0" y="1"/>
                    <a:pt x="0" y="35"/>
                    <a:pt x="0" y="35"/>
                  </a:cubicBezTo>
                  <a:cubicBezTo>
                    <a:pt x="34" y="213"/>
                    <a:pt x="68" y="425"/>
                    <a:pt x="178" y="570"/>
                  </a:cubicBezTo>
                  <a:lnTo>
                    <a:pt x="212" y="570"/>
                  </a:lnTo>
                  <a:cubicBezTo>
                    <a:pt x="246" y="570"/>
                    <a:pt x="280" y="570"/>
                    <a:pt x="280" y="536"/>
                  </a:cubicBezTo>
                  <a:cubicBezTo>
                    <a:pt x="280" y="357"/>
                    <a:pt x="144" y="179"/>
                    <a:pt x="34" y="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60"/>
            <p:cNvSpPr/>
            <p:nvPr/>
          </p:nvSpPr>
          <p:spPr>
            <a:xfrm>
              <a:off x="1184585" y="2214652"/>
              <a:ext cx="11497" cy="17606"/>
            </a:xfrm>
            <a:custGeom>
              <a:avLst/>
              <a:gdLst/>
              <a:ahLst/>
              <a:cxnLst/>
              <a:rect l="l" t="t" r="r" b="b"/>
              <a:pathLst>
                <a:path w="350" h="536" extrusionOk="0">
                  <a:moveTo>
                    <a:pt x="137" y="1"/>
                  </a:moveTo>
                  <a:cubicBezTo>
                    <a:pt x="103" y="1"/>
                    <a:pt x="35" y="43"/>
                    <a:pt x="35" y="77"/>
                  </a:cubicBezTo>
                  <a:cubicBezTo>
                    <a:pt x="1" y="213"/>
                    <a:pt x="35" y="425"/>
                    <a:pt x="171" y="536"/>
                  </a:cubicBezTo>
                  <a:lnTo>
                    <a:pt x="247" y="536"/>
                  </a:lnTo>
                  <a:cubicBezTo>
                    <a:pt x="315" y="536"/>
                    <a:pt x="349" y="502"/>
                    <a:pt x="349" y="425"/>
                  </a:cubicBezTo>
                  <a:cubicBezTo>
                    <a:pt x="349" y="289"/>
                    <a:pt x="247" y="179"/>
                    <a:pt x="213" y="43"/>
                  </a:cubicBezTo>
                  <a:cubicBezTo>
                    <a:pt x="171" y="1"/>
                    <a:pt x="171" y="1"/>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60"/>
            <p:cNvSpPr/>
            <p:nvPr/>
          </p:nvSpPr>
          <p:spPr>
            <a:xfrm>
              <a:off x="1214739" y="2257912"/>
              <a:ext cx="11759" cy="20957"/>
            </a:xfrm>
            <a:custGeom>
              <a:avLst/>
              <a:gdLst/>
              <a:ahLst/>
              <a:cxnLst/>
              <a:rect l="l" t="t" r="r" b="b"/>
              <a:pathLst>
                <a:path w="358" h="638" extrusionOk="0">
                  <a:moveTo>
                    <a:pt x="102" y="0"/>
                  </a:moveTo>
                  <a:cubicBezTo>
                    <a:pt x="34" y="0"/>
                    <a:pt x="0" y="68"/>
                    <a:pt x="0" y="102"/>
                  </a:cubicBezTo>
                  <a:cubicBezTo>
                    <a:pt x="34" y="213"/>
                    <a:pt x="34" y="281"/>
                    <a:pt x="68" y="383"/>
                  </a:cubicBezTo>
                  <a:cubicBezTo>
                    <a:pt x="102" y="459"/>
                    <a:pt x="102" y="561"/>
                    <a:pt x="179" y="637"/>
                  </a:cubicBezTo>
                  <a:lnTo>
                    <a:pt x="247" y="637"/>
                  </a:lnTo>
                  <a:cubicBezTo>
                    <a:pt x="281" y="637"/>
                    <a:pt x="315" y="637"/>
                    <a:pt x="357" y="561"/>
                  </a:cubicBezTo>
                  <a:cubicBezTo>
                    <a:pt x="357" y="493"/>
                    <a:pt x="315" y="383"/>
                    <a:pt x="281" y="315"/>
                  </a:cubicBezTo>
                  <a:cubicBezTo>
                    <a:pt x="247" y="213"/>
                    <a:pt x="213" y="136"/>
                    <a:pt x="145" y="68"/>
                  </a:cubicBezTo>
                  <a:cubicBezTo>
                    <a:pt x="145" y="34"/>
                    <a:pt x="102"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60"/>
            <p:cNvSpPr/>
            <p:nvPr/>
          </p:nvSpPr>
          <p:spPr>
            <a:xfrm>
              <a:off x="1177621" y="2277423"/>
              <a:ext cx="12581" cy="22369"/>
            </a:xfrm>
            <a:custGeom>
              <a:avLst/>
              <a:gdLst/>
              <a:ahLst/>
              <a:cxnLst/>
              <a:rect l="l" t="t" r="r" b="b"/>
              <a:pathLst>
                <a:path w="383" h="681" extrusionOk="0">
                  <a:moveTo>
                    <a:pt x="68" y="1"/>
                  </a:moveTo>
                  <a:cubicBezTo>
                    <a:pt x="68" y="1"/>
                    <a:pt x="34" y="43"/>
                    <a:pt x="34" y="77"/>
                  </a:cubicBezTo>
                  <a:cubicBezTo>
                    <a:pt x="34" y="256"/>
                    <a:pt x="0" y="570"/>
                    <a:pt x="170" y="681"/>
                  </a:cubicBezTo>
                  <a:lnTo>
                    <a:pt x="213" y="681"/>
                  </a:lnTo>
                  <a:cubicBezTo>
                    <a:pt x="247" y="681"/>
                    <a:pt x="281" y="681"/>
                    <a:pt x="281" y="638"/>
                  </a:cubicBezTo>
                  <a:cubicBezTo>
                    <a:pt x="383" y="426"/>
                    <a:pt x="213" y="256"/>
                    <a:pt x="136" y="43"/>
                  </a:cubicBezTo>
                  <a:cubicBezTo>
                    <a:pt x="136" y="1"/>
                    <a:pt x="102"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60"/>
            <p:cNvSpPr/>
            <p:nvPr/>
          </p:nvSpPr>
          <p:spPr>
            <a:xfrm>
              <a:off x="1153051" y="2325151"/>
              <a:ext cx="13993" cy="26836"/>
            </a:xfrm>
            <a:custGeom>
              <a:avLst/>
              <a:gdLst/>
              <a:ahLst/>
              <a:cxnLst/>
              <a:rect l="l" t="t" r="r" b="b"/>
              <a:pathLst>
                <a:path w="426" h="817" extrusionOk="0">
                  <a:moveTo>
                    <a:pt x="111" y="1"/>
                  </a:moveTo>
                  <a:cubicBezTo>
                    <a:pt x="69" y="1"/>
                    <a:pt x="1" y="35"/>
                    <a:pt x="1" y="111"/>
                  </a:cubicBezTo>
                  <a:cubicBezTo>
                    <a:pt x="35" y="323"/>
                    <a:pt x="69" y="672"/>
                    <a:pt x="281" y="782"/>
                  </a:cubicBezTo>
                  <a:cubicBezTo>
                    <a:pt x="281" y="816"/>
                    <a:pt x="324" y="816"/>
                    <a:pt x="324" y="816"/>
                  </a:cubicBezTo>
                  <a:cubicBezTo>
                    <a:pt x="392" y="816"/>
                    <a:pt x="426" y="782"/>
                    <a:pt x="426" y="714"/>
                  </a:cubicBezTo>
                  <a:cubicBezTo>
                    <a:pt x="426" y="604"/>
                    <a:pt x="392" y="502"/>
                    <a:pt x="324" y="425"/>
                  </a:cubicBezTo>
                  <a:cubicBezTo>
                    <a:pt x="281" y="323"/>
                    <a:pt x="247" y="179"/>
                    <a:pt x="213" y="77"/>
                  </a:cubicBezTo>
                  <a:cubicBezTo>
                    <a:pt x="179" y="35"/>
                    <a:pt x="145"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60"/>
            <p:cNvSpPr/>
            <p:nvPr/>
          </p:nvSpPr>
          <p:spPr>
            <a:xfrm>
              <a:off x="1200779" y="2339111"/>
              <a:ext cx="9230" cy="22074"/>
            </a:xfrm>
            <a:custGeom>
              <a:avLst/>
              <a:gdLst/>
              <a:ahLst/>
              <a:cxnLst/>
              <a:rect l="l" t="t" r="r" b="b"/>
              <a:pathLst>
                <a:path w="281" h="672" extrusionOk="0">
                  <a:moveTo>
                    <a:pt x="35" y="0"/>
                  </a:moveTo>
                  <a:cubicBezTo>
                    <a:pt x="35" y="0"/>
                    <a:pt x="1" y="34"/>
                    <a:pt x="1" y="77"/>
                  </a:cubicBezTo>
                  <a:cubicBezTo>
                    <a:pt x="1" y="179"/>
                    <a:pt x="1" y="289"/>
                    <a:pt x="35" y="391"/>
                  </a:cubicBezTo>
                  <a:cubicBezTo>
                    <a:pt x="35" y="501"/>
                    <a:pt x="35" y="603"/>
                    <a:pt x="102" y="671"/>
                  </a:cubicBezTo>
                  <a:lnTo>
                    <a:pt x="179" y="671"/>
                  </a:lnTo>
                  <a:cubicBezTo>
                    <a:pt x="179" y="671"/>
                    <a:pt x="213" y="671"/>
                    <a:pt x="213" y="637"/>
                  </a:cubicBezTo>
                  <a:cubicBezTo>
                    <a:pt x="281" y="569"/>
                    <a:pt x="247" y="459"/>
                    <a:pt x="213" y="391"/>
                  </a:cubicBezTo>
                  <a:cubicBezTo>
                    <a:pt x="179" y="247"/>
                    <a:pt x="145" y="179"/>
                    <a:pt x="102" y="77"/>
                  </a:cubicBezTo>
                  <a:cubicBezTo>
                    <a:pt x="102" y="34"/>
                    <a:pt x="68" y="0"/>
                    <a:pt x="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60"/>
            <p:cNvSpPr/>
            <p:nvPr/>
          </p:nvSpPr>
          <p:spPr>
            <a:xfrm>
              <a:off x="1220586" y="2320683"/>
              <a:ext cx="16227" cy="24307"/>
            </a:xfrm>
            <a:custGeom>
              <a:avLst/>
              <a:gdLst/>
              <a:ahLst/>
              <a:cxnLst/>
              <a:rect l="l" t="t" r="r" b="b"/>
              <a:pathLst>
                <a:path w="494" h="740" extrusionOk="0">
                  <a:moveTo>
                    <a:pt x="137" y="1"/>
                  </a:moveTo>
                  <a:cubicBezTo>
                    <a:pt x="69" y="1"/>
                    <a:pt x="1" y="69"/>
                    <a:pt x="35" y="137"/>
                  </a:cubicBezTo>
                  <a:cubicBezTo>
                    <a:pt x="69" y="315"/>
                    <a:pt x="103" y="459"/>
                    <a:pt x="179" y="638"/>
                  </a:cubicBezTo>
                  <a:cubicBezTo>
                    <a:pt x="179" y="672"/>
                    <a:pt x="247" y="740"/>
                    <a:pt x="315" y="740"/>
                  </a:cubicBezTo>
                  <a:lnTo>
                    <a:pt x="315" y="740"/>
                  </a:lnTo>
                  <a:cubicBezTo>
                    <a:pt x="391" y="740"/>
                    <a:pt x="425" y="740"/>
                    <a:pt x="459" y="706"/>
                  </a:cubicBezTo>
                  <a:cubicBezTo>
                    <a:pt x="493" y="638"/>
                    <a:pt x="493" y="561"/>
                    <a:pt x="459" y="493"/>
                  </a:cubicBezTo>
                  <a:cubicBezTo>
                    <a:pt x="391" y="349"/>
                    <a:pt x="315" y="213"/>
                    <a:pt x="247" y="69"/>
                  </a:cubicBezTo>
                  <a:cubicBezTo>
                    <a:pt x="213" y="35"/>
                    <a:pt x="179" y="1"/>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60"/>
            <p:cNvSpPr/>
            <p:nvPr/>
          </p:nvSpPr>
          <p:spPr>
            <a:xfrm>
              <a:off x="1263550" y="2176417"/>
              <a:ext cx="13993" cy="23190"/>
            </a:xfrm>
            <a:custGeom>
              <a:avLst/>
              <a:gdLst/>
              <a:ahLst/>
              <a:cxnLst/>
              <a:rect l="l" t="t" r="r" b="b"/>
              <a:pathLst>
                <a:path w="426" h="706" extrusionOk="0">
                  <a:moveTo>
                    <a:pt x="103" y="1"/>
                  </a:moveTo>
                  <a:cubicBezTo>
                    <a:pt x="69" y="1"/>
                    <a:pt x="1" y="35"/>
                    <a:pt x="35" y="103"/>
                  </a:cubicBezTo>
                  <a:cubicBezTo>
                    <a:pt x="69" y="213"/>
                    <a:pt x="69" y="315"/>
                    <a:pt x="103" y="426"/>
                  </a:cubicBezTo>
                  <a:cubicBezTo>
                    <a:pt x="145" y="460"/>
                    <a:pt x="145" y="494"/>
                    <a:pt x="145" y="570"/>
                  </a:cubicBezTo>
                  <a:lnTo>
                    <a:pt x="247" y="672"/>
                  </a:lnTo>
                  <a:cubicBezTo>
                    <a:pt x="281" y="706"/>
                    <a:pt x="315" y="706"/>
                    <a:pt x="315" y="706"/>
                  </a:cubicBezTo>
                  <a:cubicBezTo>
                    <a:pt x="392" y="706"/>
                    <a:pt x="426" y="638"/>
                    <a:pt x="426" y="604"/>
                  </a:cubicBezTo>
                  <a:cubicBezTo>
                    <a:pt x="426" y="527"/>
                    <a:pt x="426" y="494"/>
                    <a:pt x="392" y="426"/>
                  </a:cubicBezTo>
                  <a:cubicBezTo>
                    <a:pt x="392" y="392"/>
                    <a:pt x="358" y="358"/>
                    <a:pt x="315" y="315"/>
                  </a:cubicBezTo>
                  <a:cubicBezTo>
                    <a:pt x="281" y="247"/>
                    <a:pt x="247" y="145"/>
                    <a:pt x="213" y="35"/>
                  </a:cubicBezTo>
                  <a:cubicBezTo>
                    <a:pt x="179" y="1"/>
                    <a:pt x="145"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60"/>
            <p:cNvSpPr/>
            <p:nvPr/>
          </p:nvSpPr>
          <p:spPr>
            <a:xfrm>
              <a:off x="1303197" y="2169454"/>
              <a:ext cx="12581" cy="19840"/>
            </a:xfrm>
            <a:custGeom>
              <a:avLst/>
              <a:gdLst/>
              <a:ahLst/>
              <a:cxnLst/>
              <a:rect l="l" t="t" r="r" b="b"/>
              <a:pathLst>
                <a:path w="383" h="604" extrusionOk="0">
                  <a:moveTo>
                    <a:pt x="102" y="0"/>
                  </a:moveTo>
                  <a:cubicBezTo>
                    <a:pt x="34" y="0"/>
                    <a:pt x="0" y="34"/>
                    <a:pt x="0" y="102"/>
                  </a:cubicBezTo>
                  <a:cubicBezTo>
                    <a:pt x="34" y="213"/>
                    <a:pt x="34" y="281"/>
                    <a:pt x="68" y="357"/>
                  </a:cubicBezTo>
                  <a:cubicBezTo>
                    <a:pt x="102" y="425"/>
                    <a:pt x="136" y="527"/>
                    <a:pt x="170" y="570"/>
                  </a:cubicBezTo>
                  <a:cubicBezTo>
                    <a:pt x="213" y="604"/>
                    <a:pt x="246" y="604"/>
                    <a:pt x="280" y="604"/>
                  </a:cubicBezTo>
                  <a:cubicBezTo>
                    <a:pt x="314" y="604"/>
                    <a:pt x="348" y="604"/>
                    <a:pt x="348" y="527"/>
                  </a:cubicBezTo>
                  <a:cubicBezTo>
                    <a:pt x="382" y="459"/>
                    <a:pt x="348" y="391"/>
                    <a:pt x="314" y="281"/>
                  </a:cubicBezTo>
                  <a:cubicBezTo>
                    <a:pt x="314" y="213"/>
                    <a:pt x="246" y="145"/>
                    <a:pt x="213" y="68"/>
                  </a:cubicBezTo>
                  <a:cubicBezTo>
                    <a:pt x="170" y="0"/>
                    <a:pt x="136"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60"/>
            <p:cNvSpPr/>
            <p:nvPr/>
          </p:nvSpPr>
          <p:spPr>
            <a:xfrm>
              <a:off x="1328588" y="2243952"/>
              <a:ext cx="11727" cy="20957"/>
            </a:xfrm>
            <a:custGeom>
              <a:avLst/>
              <a:gdLst/>
              <a:ahLst/>
              <a:cxnLst/>
              <a:rect l="l" t="t" r="r" b="b"/>
              <a:pathLst>
                <a:path w="357" h="638" extrusionOk="0">
                  <a:moveTo>
                    <a:pt x="145" y="1"/>
                  </a:moveTo>
                  <a:cubicBezTo>
                    <a:pt x="77" y="1"/>
                    <a:pt x="34" y="35"/>
                    <a:pt x="34" y="69"/>
                  </a:cubicBezTo>
                  <a:cubicBezTo>
                    <a:pt x="0" y="170"/>
                    <a:pt x="0" y="315"/>
                    <a:pt x="34" y="383"/>
                  </a:cubicBezTo>
                  <a:cubicBezTo>
                    <a:pt x="77" y="493"/>
                    <a:pt x="145" y="595"/>
                    <a:pt x="247" y="638"/>
                  </a:cubicBezTo>
                  <a:lnTo>
                    <a:pt x="289" y="638"/>
                  </a:lnTo>
                  <a:cubicBezTo>
                    <a:pt x="323" y="638"/>
                    <a:pt x="357" y="638"/>
                    <a:pt x="357" y="561"/>
                  </a:cubicBezTo>
                  <a:cubicBezTo>
                    <a:pt x="357" y="493"/>
                    <a:pt x="323" y="383"/>
                    <a:pt x="289" y="315"/>
                  </a:cubicBezTo>
                  <a:cubicBezTo>
                    <a:pt x="289" y="213"/>
                    <a:pt x="289" y="136"/>
                    <a:pt x="213" y="35"/>
                  </a:cubicBezTo>
                  <a:cubicBezTo>
                    <a:pt x="179" y="1"/>
                    <a:pt x="179"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60"/>
            <p:cNvSpPr/>
            <p:nvPr/>
          </p:nvSpPr>
          <p:spPr>
            <a:xfrm>
              <a:off x="1367085" y="2218298"/>
              <a:ext cx="13993" cy="23190"/>
            </a:xfrm>
            <a:custGeom>
              <a:avLst/>
              <a:gdLst/>
              <a:ahLst/>
              <a:cxnLst/>
              <a:rect l="l" t="t" r="r" b="b"/>
              <a:pathLst>
                <a:path w="426" h="706" extrusionOk="0">
                  <a:moveTo>
                    <a:pt x="68" y="0"/>
                  </a:moveTo>
                  <a:cubicBezTo>
                    <a:pt x="34" y="0"/>
                    <a:pt x="0" y="34"/>
                    <a:pt x="0" y="68"/>
                  </a:cubicBezTo>
                  <a:cubicBezTo>
                    <a:pt x="0" y="178"/>
                    <a:pt x="68" y="280"/>
                    <a:pt x="102" y="391"/>
                  </a:cubicBezTo>
                  <a:cubicBezTo>
                    <a:pt x="102" y="493"/>
                    <a:pt x="102" y="603"/>
                    <a:pt x="213" y="671"/>
                  </a:cubicBezTo>
                  <a:cubicBezTo>
                    <a:pt x="213" y="705"/>
                    <a:pt x="247" y="705"/>
                    <a:pt x="281" y="705"/>
                  </a:cubicBezTo>
                  <a:cubicBezTo>
                    <a:pt x="315" y="705"/>
                    <a:pt x="349" y="705"/>
                    <a:pt x="391" y="671"/>
                  </a:cubicBezTo>
                  <a:cubicBezTo>
                    <a:pt x="425" y="527"/>
                    <a:pt x="349" y="425"/>
                    <a:pt x="315" y="314"/>
                  </a:cubicBezTo>
                  <a:cubicBezTo>
                    <a:pt x="281" y="212"/>
                    <a:pt x="213" y="68"/>
                    <a:pt x="102"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60"/>
            <p:cNvSpPr/>
            <p:nvPr/>
          </p:nvSpPr>
          <p:spPr>
            <a:xfrm>
              <a:off x="1326355" y="2293913"/>
              <a:ext cx="12843" cy="20957"/>
            </a:xfrm>
            <a:custGeom>
              <a:avLst/>
              <a:gdLst/>
              <a:ahLst/>
              <a:cxnLst/>
              <a:rect l="l" t="t" r="r" b="b"/>
              <a:pathLst>
                <a:path w="391" h="638" extrusionOk="0">
                  <a:moveTo>
                    <a:pt x="68" y="0"/>
                  </a:moveTo>
                  <a:cubicBezTo>
                    <a:pt x="34" y="0"/>
                    <a:pt x="0" y="34"/>
                    <a:pt x="0" y="68"/>
                  </a:cubicBezTo>
                  <a:cubicBezTo>
                    <a:pt x="34" y="280"/>
                    <a:pt x="0" y="527"/>
                    <a:pt x="213" y="637"/>
                  </a:cubicBezTo>
                  <a:lnTo>
                    <a:pt x="213" y="637"/>
                  </a:lnTo>
                  <a:cubicBezTo>
                    <a:pt x="247" y="637"/>
                    <a:pt x="281" y="637"/>
                    <a:pt x="281" y="603"/>
                  </a:cubicBezTo>
                  <a:cubicBezTo>
                    <a:pt x="391" y="391"/>
                    <a:pt x="213" y="213"/>
                    <a:pt x="145" y="34"/>
                  </a:cubicBezTo>
                  <a:cubicBezTo>
                    <a:pt x="145" y="0"/>
                    <a:pt x="102"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60"/>
            <p:cNvSpPr/>
            <p:nvPr/>
          </p:nvSpPr>
          <p:spPr>
            <a:xfrm>
              <a:off x="1357593" y="2286916"/>
              <a:ext cx="11759" cy="22074"/>
            </a:xfrm>
            <a:custGeom>
              <a:avLst/>
              <a:gdLst/>
              <a:ahLst/>
              <a:cxnLst/>
              <a:rect l="l" t="t" r="r" b="b"/>
              <a:pathLst>
                <a:path w="358" h="672" extrusionOk="0">
                  <a:moveTo>
                    <a:pt x="77" y="1"/>
                  </a:moveTo>
                  <a:cubicBezTo>
                    <a:pt x="43" y="1"/>
                    <a:pt x="1" y="1"/>
                    <a:pt x="1" y="69"/>
                  </a:cubicBezTo>
                  <a:cubicBezTo>
                    <a:pt x="1" y="137"/>
                    <a:pt x="43" y="247"/>
                    <a:pt x="43" y="349"/>
                  </a:cubicBezTo>
                  <a:cubicBezTo>
                    <a:pt x="77" y="459"/>
                    <a:pt x="77" y="561"/>
                    <a:pt x="145" y="638"/>
                  </a:cubicBezTo>
                  <a:cubicBezTo>
                    <a:pt x="179" y="672"/>
                    <a:pt x="179" y="672"/>
                    <a:pt x="213" y="672"/>
                  </a:cubicBezTo>
                  <a:cubicBezTo>
                    <a:pt x="289" y="672"/>
                    <a:pt x="323" y="638"/>
                    <a:pt x="357" y="604"/>
                  </a:cubicBezTo>
                  <a:cubicBezTo>
                    <a:pt x="357" y="493"/>
                    <a:pt x="323" y="392"/>
                    <a:pt x="289" y="281"/>
                  </a:cubicBezTo>
                  <a:cubicBezTo>
                    <a:pt x="255" y="179"/>
                    <a:pt x="179" y="69"/>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60"/>
            <p:cNvSpPr/>
            <p:nvPr/>
          </p:nvSpPr>
          <p:spPr>
            <a:xfrm>
              <a:off x="1393856" y="2276307"/>
              <a:ext cx="12613" cy="20990"/>
            </a:xfrm>
            <a:custGeom>
              <a:avLst/>
              <a:gdLst/>
              <a:ahLst/>
              <a:cxnLst/>
              <a:rect l="l" t="t" r="r" b="b"/>
              <a:pathLst>
                <a:path w="384" h="639" extrusionOk="0">
                  <a:moveTo>
                    <a:pt x="103" y="1"/>
                  </a:moveTo>
                  <a:cubicBezTo>
                    <a:pt x="35" y="1"/>
                    <a:pt x="1" y="35"/>
                    <a:pt x="1" y="111"/>
                  </a:cubicBezTo>
                  <a:cubicBezTo>
                    <a:pt x="1" y="179"/>
                    <a:pt x="35" y="290"/>
                    <a:pt x="35" y="392"/>
                  </a:cubicBezTo>
                  <a:cubicBezTo>
                    <a:pt x="69" y="460"/>
                    <a:pt x="69" y="570"/>
                    <a:pt x="171" y="638"/>
                  </a:cubicBezTo>
                  <a:lnTo>
                    <a:pt x="247" y="638"/>
                  </a:lnTo>
                  <a:cubicBezTo>
                    <a:pt x="281" y="638"/>
                    <a:pt x="315" y="604"/>
                    <a:pt x="349" y="570"/>
                  </a:cubicBezTo>
                  <a:cubicBezTo>
                    <a:pt x="383" y="502"/>
                    <a:pt x="349" y="392"/>
                    <a:pt x="315" y="290"/>
                  </a:cubicBezTo>
                  <a:cubicBezTo>
                    <a:pt x="281" y="213"/>
                    <a:pt x="213" y="145"/>
                    <a:pt x="171" y="35"/>
                  </a:cubicBezTo>
                  <a:cubicBezTo>
                    <a:pt x="137" y="35"/>
                    <a:pt x="103" y="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60"/>
            <p:cNvSpPr/>
            <p:nvPr/>
          </p:nvSpPr>
          <p:spPr>
            <a:xfrm>
              <a:off x="1393856" y="2348604"/>
              <a:ext cx="15110" cy="25424"/>
            </a:xfrm>
            <a:custGeom>
              <a:avLst/>
              <a:gdLst/>
              <a:ahLst/>
              <a:cxnLst/>
              <a:rect l="l" t="t" r="r" b="b"/>
              <a:pathLst>
                <a:path w="460" h="774" extrusionOk="0">
                  <a:moveTo>
                    <a:pt x="103" y="0"/>
                  </a:moveTo>
                  <a:cubicBezTo>
                    <a:pt x="35" y="0"/>
                    <a:pt x="1" y="68"/>
                    <a:pt x="1" y="102"/>
                  </a:cubicBezTo>
                  <a:cubicBezTo>
                    <a:pt x="35" y="246"/>
                    <a:pt x="35" y="348"/>
                    <a:pt x="103" y="459"/>
                  </a:cubicBezTo>
                  <a:cubicBezTo>
                    <a:pt x="137" y="561"/>
                    <a:pt x="137" y="705"/>
                    <a:pt x="247" y="773"/>
                  </a:cubicBezTo>
                  <a:lnTo>
                    <a:pt x="315" y="773"/>
                  </a:lnTo>
                  <a:cubicBezTo>
                    <a:pt x="383" y="773"/>
                    <a:pt x="426" y="739"/>
                    <a:pt x="426" y="671"/>
                  </a:cubicBezTo>
                  <a:cubicBezTo>
                    <a:pt x="460" y="561"/>
                    <a:pt x="383" y="459"/>
                    <a:pt x="315" y="348"/>
                  </a:cubicBezTo>
                  <a:cubicBezTo>
                    <a:pt x="281" y="246"/>
                    <a:pt x="213" y="136"/>
                    <a:pt x="171" y="34"/>
                  </a:cubicBezTo>
                  <a:cubicBezTo>
                    <a:pt x="137" y="0"/>
                    <a:pt x="137"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60"/>
            <p:cNvSpPr/>
            <p:nvPr/>
          </p:nvSpPr>
          <p:spPr>
            <a:xfrm>
              <a:off x="1430974" y="2332114"/>
              <a:ext cx="11759" cy="20990"/>
            </a:xfrm>
            <a:custGeom>
              <a:avLst/>
              <a:gdLst/>
              <a:ahLst/>
              <a:cxnLst/>
              <a:rect l="l" t="t" r="r" b="b"/>
              <a:pathLst>
                <a:path w="358" h="639" extrusionOk="0">
                  <a:moveTo>
                    <a:pt x="69" y="1"/>
                  </a:moveTo>
                  <a:cubicBezTo>
                    <a:pt x="35" y="1"/>
                    <a:pt x="1" y="35"/>
                    <a:pt x="1" y="111"/>
                  </a:cubicBezTo>
                  <a:cubicBezTo>
                    <a:pt x="1" y="213"/>
                    <a:pt x="1" y="290"/>
                    <a:pt x="35" y="392"/>
                  </a:cubicBezTo>
                  <a:cubicBezTo>
                    <a:pt x="69" y="502"/>
                    <a:pt x="69" y="570"/>
                    <a:pt x="179" y="638"/>
                  </a:cubicBezTo>
                  <a:lnTo>
                    <a:pt x="213" y="638"/>
                  </a:lnTo>
                  <a:cubicBezTo>
                    <a:pt x="247" y="638"/>
                    <a:pt x="315" y="604"/>
                    <a:pt x="315" y="570"/>
                  </a:cubicBezTo>
                  <a:cubicBezTo>
                    <a:pt x="358" y="460"/>
                    <a:pt x="281" y="426"/>
                    <a:pt x="247" y="324"/>
                  </a:cubicBezTo>
                  <a:cubicBezTo>
                    <a:pt x="213" y="247"/>
                    <a:pt x="179" y="145"/>
                    <a:pt x="145" y="77"/>
                  </a:cubicBezTo>
                  <a:cubicBezTo>
                    <a:pt x="145" y="35"/>
                    <a:pt x="103" y="1"/>
                    <a:pt x="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60"/>
            <p:cNvSpPr/>
            <p:nvPr/>
          </p:nvSpPr>
          <p:spPr>
            <a:xfrm>
              <a:off x="1421777" y="2414726"/>
              <a:ext cx="8113" cy="16227"/>
            </a:xfrm>
            <a:custGeom>
              <a:avLst/>
              <a:gdLst/>
              <a:ahLst/>
              <a:cxnLst/>
              <a:rect l="l" t="t" r="r" b="b"/>
              <a:pathLst>
                <a:path w="247" h="494" extrusionOk="0">
                  <a:moveTo>
                    <a:pt x="68" y="0"/>
                  </a:moveTo>
                  <a:cubicBezTo>
                    <a:pt x="34" y="0"/>
                    <a:pt x="0" y="34"/>
                    <a:pt x="0" y="68"/>
                  </a:cubicBezTo>
                  <a:cubicBezTo>
                    <a:pt x="34" y="179"/>
                    <a:pt x="68" y="323"/>
                    <a:pt x="102" y="459"/>
                  </a:cubicBezTo>
                  <a:cubicBezTo>
                    <a:pt x="136" y="493"/>
                    <a:pt x="136" y="493"/>
                    <a:pt x="170" y="493"/>
                  </a:cubicBezTo>
                  <a:cubicBezTo>
                    <a:pt x="213" y="493"/>
                    <a:pt x="247" y="459"/>
                    <a:pt x="247" y="425"/>
                  </a:cubicBezTo>
                  <a:lnTo>
                    <a:pt x="102" y="34"/>
                  </a:lnTo>
                  <a:cubicBezTo>
                    <a:pt x="102" y="0"/>
                    <a:pt x="68"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60"/>
            <p:cNvSpPr/>
            <p:nvPr/>
          </p:nvSpPr>
          <p:spPr>
            <a:xfrm>
              <a:off x="1446051" y="2398532"/>
              <a:ext cx="13993" cy="29070"/>
            </a:xfrm>
            <a:custGeom>
              <a:avLst/>
              <a:gdLst/>
              <a:ahLst/>
              <a:cxnLst/>
              <a:rect l="l" t="t" r="r" b="b"/>
              <a:pathLst>
                <a:path w="426" h="885" extrusionOk="0">
                  <a:moveTo>
                    <a:pt x="145" y="1"/>
                  </a:moveTo>
                  <a:cubicBezTo>
                    <a:pt x="111" y="1"/>
                    <a:pt x="34" y="35"/>
                    <a:pt x="34" y="103"/>
                  </a:cubicBezTo>
                  <a:cubicBezTo>
                    <a:pt x="34" y="349"/>
                    <a:pt x="1" y="672"/>
                    <a:pt x="213" y="850"/>
                  </a:cubicBezTo>
                  <a:cubicBezTo>
                    <a:pt x="247" y="850"/>
                    <a:pt x="247" y="884"/>
                    <a:pt x="281" y="884"/>
                  </a:cubicBezTo>
                  <a:cubicBezTo>
                    <a:pt x="357" y="884"/>
                    <a:pt x="391" y="816"/>
                    <a:pt x="391" y="774"/>
                  </a:cubicBezTo>
                  <a:cubicBezTo>
                    <a:pt x="425" y="527"/>
                    <a:pt x="281" y="315"/>
                    <a:pt x="281" y="103"/>
                  </a:cubicBezTo>
                  <a:cubicBezTo>
                    <a:pt x="281" y="35"/>
                    <a:pt x="213"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60"/>
            <p:cNvSpPr/>
            <p:nvPr/>
          </p:nvSpPr>
          <p:spPr>
            <a:xfrm>
              <a:off x="1465858" y="2493691"/>
              <a:ext cx="13993" cy="25687"/>
            </a:xfrm>
            <a:custGeom>
              <a:avLst/>
              <a:gdLst/>
              <a:ahLst/>
              <a:cxnLst/>
              <a:rect l="l" t="t" r="r" b="b"/>
              <a:pathLst>
                <a:path w="426" h="782" extrusionOk="0">
                  <a:moveTo>
                    <a:pt x="103" y="0"/>
                  </a:moveTo>
                  <a:cubicBezTo>
                    <a:pt x="35" y="0"/>
                    <a:pt x="1" y="43"/>
                    <a:pt x="1" y="111"/>
                  </a:cubicBezTo>
                  <a:cubicBezTo>
                    <a:pt x="1" y="255"/>
                    <a:pt x="35" y="357"/>
                    <a:pt x="35" y="502"/>
                  </a:cubicBezTo>
                  <a:cubicBezTo>
                    <a:pt x="35" y="604"/>
                    <a:pt x="35" y="714"/>
                    <a:pt x="145" y="782"/>
                  </a:cubicBezTo>
                  <a:lnTo>
                    <a:pt x="179" y="782"/>
                  </a:lnTo>
                  <a:cubicBezTo>
                    <a:pt x="213" y="782"/>
                    <a:pt x="247" y="782"/>
                    <a:pt x="247" y="748"/>
                  </a:cubicBezTo>
                  <a:cubicBezTo>
                    <a:pt x="425" y="604"/>
                    <a:pt x="247" y="255"/>
                    <a:pt x="179" y="77"/>
                  </a:cubicBezTo>
                  <a:cubicBezTo>
                    <a:pt x="179" y="0"/>
                    <a:pt x="145"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60"/>
            <p:cNvSpPr/>
            <p:nvPr/>
          </p:nvSpPr>
          <p:spPr>
            <a:xfrm>
              <a:off x="1432091" y="2472767"/>
              <a:ext cx="10643" cy="23453"/>
            </a:xfrm>
            <a:custGeom>
              <a:avLst/>
              <a:gdLst/>
              <a:ahLst/>
              <a:cxnLst/>
              <a:rect l="l" t="t" r="r" b="b"/>
              <a:pathLst>
                <a:path w="324" h="714" extrusionOk="0">
                  <a:moveTo>
                    <a:pt x="69" y="0"/>
                  </a:moveTo>
                  <a:cubicBezTo>
                    <a:pt x="35" y="0"/>
                    <a:pt x="1" y="43"/>
                    <a:pt x="1" y="77"/>
                  </a:cubicBezTo>
                  <a:cubicBezTo>
                    <a:pt x="69" y="289"/>
                    <a:pt x="69" y="502"/>
                    <a:pt x="179" y="680"/>
                  </a:cubicBezTo>
                  <a:cubicBezTo>
                    <a:pt x="213" y="714"/>
                    <a:pt x="213" y="714"/>
                    <a:pt x="247" y="714"/>
                  </a:cubicBezTo>
                  <a:cubicBezTo>
                    <a:pt x="281" y="714"/>
                    <a:pt x="324" y="680"/>
                    <a:pt x="324" y="637"/>
                  </a:cubicBezTo>
                  <a:cubicBezTo>
                    <a:pt x="324" y="425"/>
                    <a:pt x="213" y="255"/>
                    <a:pt x="145" y="43"/>
                  </a:cubicBezTo>
                  <a:cubicBezTo>
                    <a:pt x="145" y="0"/>
                    <a:pt x="111"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60"/>
            <p:cNvSpPr/>
            <p:nvPr/>
          </p:nvSpPr>
          <p:spPr>
            <a:xfrm>
              <a:off x="1461128" y="2561226"/>
              <a:ext cx="8113" cy="15077"/>
            </a:xfrm>
            <a:custGeom>
              <a:avLst/>
              <a:gdLst/>
              <a:ahLst/>
              <a:cxnLst/>
              <a:rect l="l" t="t" r="r" b="b"/>
              <a:pathLst>
                <a:path w="247" h="459" extrusionOk="0">
                  <a:moveTo>
                    <a:pt x="111" y="0"/>
                  </a:moveTo>
                  <a:cubicBezTo>
                    <a:pt x="34" y="0"/>
                    <a:pt x="0" y="34"/>
                    <a:pt x="34" y="68"/>
                  </a:cubicBezTo>
                  <a:cubicBezTo>
                    <a:pt x="34" y="145"/>
                    <a:pt x="77" y="179"/>
                    <a:pt x="77" y="247"/>
                  </a:cubicBezTo>
                  <a:cubicBezTo>
                    <a:pt x="77" y="323"/>
                    <a:pt x="34" y="357"/>
                    <a:pt x="77" y="425"/>
                  </a:cubicBezTo>
                  <a:cubicBezTo>
                    <a:pt x="111" y="425"/>
                    <a:pt x="145" y="459"/>
                    <a:pt x="145" y="459"/>
                  </a:cubicBezTo>
                  <a:cubicBezTo>
                    <a:pt x="179" y="459"/>
                    <a:pt x="213" y="459"/>
                    <a:pt x="213" y="425"/>
                  </a:cubicBezTo>
                  <a:cubicBezTo>
                    <a:pt x="247" y="357"/>
                    <a:pt x="247" y="323"/>
                    <a:pt x="247" y="213"/>
                  </a:cubicBezTo>
                  <a:cubicBezTo>
                    <a:pt x="213" y="179"/>
                    <a:pt x="179" y="111"/>
                    <a:pt x="145" y="34"/>
                  </a:cubicBezTo>
                  <a:cubicBezTo>
                    <a:pt x="145" y="0"/>
                    <a:pt x="111"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60"/>
            <p:cNvSpPr/>
            <p:nvPr/>
          </p:nvSpPr>
          <p:spPr>
            <a:xfrm>
              <a:off x="1216972" y="2534422"/>
              <a:ext cx="10643" cy="22074"/>
            </a:xfrm>
            <a:custGeom>
              <a:avLst/>
              <a:gdLst/>
              <a:ahLst/>
              <a:cxnLst/>
              <a:rect l="l" t="t" r="r" b="b"/>
              <a:pathLst>
                <a:path w="324" h="672" extrusionOk="0">
                  <a:moveTo>
                    <a:pt x="111" y="1"/>
                  </a:moveTo>
                  <a:cubicBezTo>
                    <a:pt x="34" y="1"/>
                    <a:pt x="0" y="35"/>
                    <a:pt x="0" y="111"/>
                  </a:cubicBezTo>
                  <a:cubicBezTo>
                    <a:pt x="0" y="290"/>
                    <a:pt x="0" y="604"/>
                    <a:pt x="213" y="672"/>
                  </a:cubicBezTo>
                  <a:lnTo>
                    <a:pt x="247" y="672"/>
                  </a:lnTo>
                  <a:cubicBezTo>
                    <a:pt x="247" y="672"/>
                    <a:pt x="289" y="638"/>
                    <a:pt x="289" y="604"/>
                  </a:cubicBezTo>
                  <a:cubicBezTo>
                    <a:pt x="323" y="536"/>
                    <a:pt x="323" y="425"/>
                    <a:pt x="289" y="357"/>
                  </a:cubicBezTo>
                  <a:cubicBezTo>
                    <a:pt x="213" y="247"/>
                    <a:pt x="213" y="179"/>
                    <a:pt x="179" y="77"/>
                  </a:cubicBezTo>
                  <a:cubicBezTo>
                    <a:pt x="179" y="35"/>
                    <a:pt x="145" y="1"/>
                    <a:pt x="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60"/>
            <p:cNvSpPr/>
            <p:nvPr/>
          </p:nvSpPr>
          <p:spPr>
            <a:xfrm>
              <a:off x="1241509" y="2503184"/>
              <a:ext cx="12876" cy="20957"/>
            </a:xfrm>
            <a:custGeom>
              <a:avLst/>
              <a:gdLst/>
              <a:ahLst/>
              <a:cxnLst/>
              <a:rect l="l" t="t" r="r" b="b"/>
              <a:pathLst>
                <a:path w="392" h="638" extrusionOk="0">
                  <a:moveTo>
                    <a:pt x="103" y="0"/>
                  </a:moveTo>
                  <a:cubicBezTo>
                    <a:pt x="35" y="0"/>
                    <a:pt x="1" y="34"/>
                    <a:pt x="1" y="68"/>
                  </a:cubicBezTo>
                  <a:cubicBezTo>
                    <a:pt x="1" y="179"/>
                    <a:pt x="35" y="281"/>
                    <a:pt x="69" y="391"/>
                  </a:cubicBezTo>
                  <a:cubicBezTo>
                    <a:pt x="103" y="459"/>
                    <a:pt x="137" y="561"/>
                    <a:pt x="213" y="637"/>
                  </a:cubicBezTo>
                  <a:lnTo>
                    <a:pt x="281" y="637"/>
                  </a:lnTo>
                  <a:cubicBezTo>
                    <a:pt x="315" y="637"/>
                    <a:pt x="392" y="637"/>
                    <a:pt x="392" y="561"/>
                  </a:cubicBezTo>
                  <a:cubicBezTo>
                    <a:pt x="392" y="459"/>
                    <a:pt x="349" y="349"/>
                    <a:pt x="315" y="281"/>
                  </a:cubicBezTo>
                  <a:cubicBezTo>
                    <a:pt x="247" y="213"/>
                    <a:pt x="213" y="102"/>
                    <a:pt x="137"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60"/>
            <p:cNvSpPr/>
            <p:nvPr/>
          </p:nvSpPr>
          <p:spPr>
            <a:xfrm>
              <a:off x="1251856" y="2613683"/>
              <a:ext cx="16489" cy="22074"/>
            </a:xfrm>
            <a:custGeom>
              <a:avLst/>
              <a:gdLst/>
              <a:ahLst/>
              <a:cxnLst/>
              <a:rect l="l" t="t" r="r" b="b"/>
              <a:pathLst>
                <a:path w="502" h="672" extrusionOk="0">
                  <a:moveTo>
                    <a:pt x="34" y="0"/>
                  </a:moveTo>
                  <a:cubicBezTo>
                    <a:pt x="34" y="0"/>
                    <a:pt x="0" y="0"/>
                    <a:pt x="34" y="0"/>
                  </a:cubicBezTo>
                  <a:cubicBezTo>
                    <a:pt x="34" y="213"/>
                    <a:pt x="77" y="382"/>
                    <a:pt x="145" y="561"/>
                  </a:cubicBezTo>
                  <a:cubicBezTo>
                    <a:pt x="178" y="637"/>
                    <a:pt x="212" y="671"/>
                    <a:pt x="289" y="671"/>
                  </a:cubicBezTo>
                  <a:cubicBezTo>
                    <a:pt x="391" y="671"/>
                    <a:pt x="501" y="561"/>
                    <a:pt x="425" y="425"/>
                  </a:cubicBezTo>
                  <a:cubicBezTo>
                    <a:pt x="323" y="281"/>
                    <a:pt x="212" y="136"/>
                    <a:pt x="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60"/>
            <p:cNvSpPr/>
            <p:nvPr/>
          </p:nvSpPr>
          <p:spPr>
            <a:xfrm>
              <a:off x="1262433" y="2579916"/>
              <a:ext cx="19873" cy="26804"/>
            </a:xfrm>
            <a:custGeom>
              <a:avLst/>
              <a:gdLst/>
              <a:ahLst/>
              <a:cxnLst/>
              <a:rect l="l" t="t" r="r" b="b"/>
              <a:pathLst>
                <a:path w="605" h="816" extrusionOk="0">
                  <a:moveTo>
                    <a:pt x="103" y="0"/>
                  </a:moveTo>
                  <a:cubicBezTo>
                    <a:pt x="69" y="0"/>
                    <a:pt x="1" y="68"/>
                    <a:pt x="35" y="102"/>
                  </a:cubicBezTo>
                  <a:cubicBezTo>
                    <a:pt x="69" y="247"/>
                    <a:pt x="137" y="391"/>
                    <a:pt x="213" y="493"/>
                  </a:cubicBezTo>
                  <a:cubicBezTo>
                    <a:pt x="247" y="637"/>
                    <a:pt x="349" y="739"/>
                    <a:pt x="460" y="816"/>
                  </a:cubicBezTo>
                  <a:lnTo>
                    <a:pt x="494" y="816"/>
                  </a:lnTo>
                  <a:cubicBezTo>
                    <a:pt x="528" y="816"/>
                    <a:pt x="562" y="773"/>
                    <a:pt x="562" y="739"/>
                  </a:cubicBezTo>
                  <a:cubicBezTo>
                    <a:pt x="604" y="603"/>
                    <a:pt x="528" y="459"/>
                    <a:pt x="460" y="349"/>
                  </a:cubicBezTo>
                  <a:cubicBezTo>
                    <a:pt x="349" y="247"/>
                    <a:pt x="281" y="136"/>
                    <a:pt x="179" y="34"/>
                  </a:cubicBezTo>
                  <a:cubicBezTo>
                    <a:pt x="137" y="34"/>
                    <a:pt x="137"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60"/>
            <p:cNvSpPr/>
            <p:nvPr/>
          </p:nvSpPr>
          <p:spPr>
            <a:xfrm>
              <a:off x="1276394" y="2712456"/>
              <a:ext cx="22074" cy="20957"/>
            </a:xfrm>
            <a:custGeom>
              <a:avLst/>
              <a:gdLst/>
              <a:ahLst/>
              <a:cxnLst/>
              <a:rect l="l" t="t" r="r" b="b"/>
              <a:pathLst>
                <a:path w="672" h="638" extrusionOk="0">
                  <a:moveTo>
                    <a:pt x="103" y="0"/>
                  </a:moveTo>
                  <a:cubicBezTo>
                    <a:pt x="35" y="0"/>
                    <a:pt x="1" y="68"/>
                    <a:pt x="35" y="136"/>
                  </a:cubicBezTo>
                  <a:cubicBezTo>
                    <a:pt x="137" y="247"/>
                    <a:pt x="213" y="349"/>
                    <a:pt x="315" y="493"/>
                  </a:cubicBezTo>
                  <a:cubicBezTo>
                    <a:pt x="349" y="527"/>
                    <a:pt x="425" y="638"/>
                    <a:pt x="527" y="638"/>
                  </a:cubicBezTo>
                  <a:cubicBezTo>
                    <a:pt x="527" y="638"/>
                    <a:pt x="561" y="604"/>
                    <a:pt x="604" y="604"/>
                  </a:cubicBezTo>
                  <a:cubicBezTo>
                    <a:pt x="672" y="493"/>
                    <a:pt x="527" y="349"/>
                    <a:pt x="493" y="315"/>
                  </a:cubicBezTo>
                  <a:cubicBezTo>
                    <a:pt x="349" y="213"/>
                    <a:pt x="247" y="136"/>
                    <a:pt x="137"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60"/>
            <p:cNvSpPr/>
            <p:nvPr/>
          </p:nvSpPr>
          <p:spPr>
            <a:xfrm>
              <a:off x="1286708" y="2673958"/>
              <a:ext cx="23486" cy="25687"/>
            </a:xfrm>
            <a:custGeom>
              <a:avLst/>
              <a:gdLst/>
              <a:ahLst/>
              <a:cxnLst/>
              <a:rect l="l" t="t" r="r" b="b"/>
              <a:pathLst>
                <a:path w="715" h="782" extrusionOk="0">
                  <a:moveTo>
                    <a:pt x="145" y="0"/>
                  </a:moveTo>
                  <a:cubicBezTo>
                    <a:pt x="77" y="0"/>
                    <a:pt x="1" y="77"/>
                    <a:pt x="77" y="145"/>
                  </a:cubicBezTo>
                  <a:cubicBezTo>
                    <a:pt x="213" y="357"/>
                    <a:pt x="358" y="637"/>
                    <a:pt x="570" y="782"/>
                  </a:cubicBezTo>
                  <a:lnTo>
                    <a:pt x="604" y="782"/>
                  </a:lnTo>
                  <a:cubicBezTo>
                    <a:pt x="672" y="782"/>
                    <a:pt x="715" y="748"/>
                    <a:pt x="672" y="714"/>
                  </a:cubicBezTo>
                  <a:cubicBezTo>
                    <a:pt x="604" y="425"/>
                    <a:pt x="358" y="246"/>
                    <a:pt x="179" y="34"/>
                  </a:cubicBezTo>
                  <a:cubicBezTo>
                    <a:pt x="179" y="0"/>
                    <a:pt x="145" y="0"/>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60"/>
            <p:cNvSpPr/>
            <p:nvPr/>
          </p:nvSpPr>
          <p:spPr>
            <a:xfrm>
              <a:off x="1319358" y="2750690"/>
              <a:ext cx="17343" cy="19840"/>
            </a:xfrm>
            <a:custGeom>
              <a:avLst/>
              <a:gdLst/>
              <a:ahLst/>
              <a:cxnLst/>
              <a:rect l="l" t="t" r="r" b="b"/>
              <a:pathLst>
                <a:path w="528" h="604" extrusionOk="0">
                  <a:moveTo>
                    <a:pt x="103" y="0"/>
                  </a:moveTo>
                  <a:cubicBezTo>
                    <a:pt x="35" y="0"/>
                    <a:pt x="1" y="77"/>
                    <a:pt x="1" y="111"/>
                  </a:cubicBezTo>
                  <a:cubicBezTo>
                    <a:pt x="35" y="213"/>
                    <a:pt x="103" y="323"/>
                    <a:pt x="145" y="391"/>
                  </a:cubicBezTo>
                  <a:cubicBezTo>
                    <a:pt x="213" y="501"/>
                    <a:pt x="281" y="569"/>
                    <a:pt x="392" y="603"/>
                  </a:cubicBezTo>
                  <a:lnTo>
                    <a:pt x="426" y="603"/>
                  </a:lnTo>
                  <a:cubicBezTo>
                    <a:pt x="494" y="603"/>
                    <a:pt x="528" y="569"/>
                    <a:pt x="528" y="501"/>
                  </a:cubicBezTo>
                  <a:cubicBezTo>
                    <a:pt x="528" y="357"/>
                    <a:pt x="460" y="289"/>
                    <a:pt x="358" y="213"/>
                  </a:cubicBezTo>
                  <a:cubicBezTo>
                    <a:pt x="281" y="145"/>
                    <a:pt x="213" y="34"/>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60"/>
            <p:cNvSpPr/>
            <p:nvPr/>
          </p:nvSpPr>
          <p:spPr>
            <a:xfrm>
              <a:off x="1227582" y="2626231"/>
              <a:ext cx="11464" cy="22369"/>
            </a:xfrm>
            <a:custGeom>
              <a:avLst/>
              <a:gdLst/>
              <a:ahLst/>
              <a:cxnLst/>
              <a:rect l="l" t="t" r="r" b="b"/>
              <a:pathLst>
                <a:path w="349" h="681" extrusionOk="0">
                  <a:moveTo>
                    <a:pt x="68" y="0"/>
                  </a:moveTo>
                  <a:cubicBezTo>
                    <a:pt x="34" y="0"/>
                    <a:pt x="0" y="43"/>
                    <a:pt x="0" y="77"/>
                  </a:cubicBezTo>
                  <a:cubicBezTo>
                    <a:pt x="0" y="289"/>
                    <a:pt x="0" y="536"/>
                    <a:pt x="178" y="638"/>
                  </a:cubicBezTo>
                  <a:lnTo>
                    <a:pt x="212" y="680"/>
                  </a:lnTo>
                  <a:cubicBezTo>
                    <a:pt x="246" y="680"/>
                    <a:pt x="280" y="638"/>
                    <a:pt x="280" y="604"/>
                  </a:cubicBezTo>
                  <a:cubicBezTo>
                    <a:pt x="348" y="425"/>
                    <a:pt x="212" y="255"/>
                    <a:pt x="136" y="77"/>
                  </a:cubicBezTo>
                  <a:cubicBezTo>
                    <a:pt x="136" y="43"/>
                    <a:pt x="102" y="0"/>
                    <a:pt x="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60"/>
            <p:cNvSpPr/>
            <p:nvPr/>
          </p:nvSpPr>
          <p:spPr>
            <a:xfrm>
              <a:off x="1164778" y="2584383"/>
              <a:ext cx="15110" cy="17606"/>
            </a:xfrm>
            <a:custGeom>
              <a:avLst/>
              <a:gdLst/>
              <a:ahLst/>
              <a:cxnLst/>
              <a:rect l="l" t="t" r="r" b="b"/>
              <a:pathLst>
                <a:path w="460" h="536" extrusionOk="0">
                  <a:moveTo>
                    <a:pt x="137" y="0"/>
                  </a:moveTo>
                  <a:cubicBezTo>
                    <a:pt x="69" y="0"/>
                    <a:pt x="1" y="77"/>
                    <a:pt x="35" y="145"/>
                  </a:cubicBezTo>
                  <a:cubicBezTo>
                    <a:pt x="69" y="213"/>
                    <a:pt x="103" y="289"/>
                    <a:pt x="137" y="357"/>
                  </a:cubicBezTo>
                  <a:cubicBezTo>
                    <a:pt x="137" y="425"/>
                    <a:pt x="179" y="535"/>
                    <a:pt x="281" y="535"/>
                  </a:cubicBezTo>
                  <a:lnTo>
                    <a:pt x="315" y="535"/>
                  </a:lnTo>
                  <a:cubicBezTo>
                    <a:pt x="349" y="535"/>
                    <a:pt x="391" y="535"/>
                    <a:pt x="425" y="501"/>
                  </a:cubicBezTo>
                  <a:cubicBezTo>
                    <a:pt x="459" y="391"/>
                    <a:pt x="425" y="323"/>
                    <a:pt x="349" y="255"/>
                  </a:cubicBezTo>
                  <a:cubicBezTo>
                    <a:pt x="315" y="179"/>
                    <a:pt x="247" y="111"/>
                    <a:pt x="213" y="43"/>
                  </a:cubicBezTo>
                  <a:cubicBezTo>
                    <a:pt x="213" y="0"/>
                    <a:pt x="179" y="0"/>
                    <a:pt x="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60"/>
            <p:cNvSpPr/>
            <p:nvPr/>
          </p:nvSpPr>
          <p:spPr>
            <a:xfrm>
              <a:off x="1156697" y="2542535"/>
              <a:ext cx="15110" cy="20957"/>
            </a:xfrm>
            <a:custGeom>
              <a:avLst/>
              <a:gdLst/>
              <a:ahLst/>
              <a:cxnLst/>
              <a:rect l="l" t="t" r="r" b="b"/>
              <a:pathLst>
                <a:path w="460" h="638" extrusionOk="0">
                  <a:moveTo>
                    <a:pt x="136" y="0"/>
                  </a:moveTo>
                  <a:cubicBezTo>
                    <a:pt x="68" y="0"/>
                    <a:pt x="0" y="76"/>
                    <a:pt x="34" y="144"/>
                  </a:cubicBezTo>
                  <a:cubicBezTo>
                    <a:pt x="68" y="323"/>
                    <a:pt x="102" y="569"/>
                    <a:pt x="281" y="637"/>
                  </a:cubicBezTo>
                  <a:lnTo>
                    <a:pt x="315" y="637"/>
                  </a:lnTo>
                  <a:cubicBezTo>
                    <a:pt x="349" y="637"/>
                    <a:pt x="349" y="637"/>
                    <a:pt x="383" y="603"/>
                  </a:cubicBezTo>
                  <a:cubicBezTo>
                    <a:pt x="459" y="425"/>
                    <a:pt x="281" y="212"/>
                    <a:pt x="213" y="43"/>
                  </a:cubicBezTo>
                  <a:cubicBezTo>
                    <a:pt x="170" y="0"/>
                    <a:pt x="136" y="0"/>
                    <a:pt x="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60"/>
            <p:cNvSpPr/>
            <p:nvPr/>
          </p:nvSpPr>
          <p:spPr>
            <a:xfrm>
              <a:off x="1102006" y="2525225"/>
              <a:ext cx="13993" cy="20957"/>
            </a:xfrm>
            <a:custGeom>
              <a:avLst/>
              <a:gdLst/>
              <a:ahLst/>
              <a:cxnLst/>
              <a:rect l="l" t="t" r="r" b="b"/>
              <a:pathLst>
                <a:path w="426" h="638" extrusionOk="0">
                  <a:moveTo>
                    <a:pt x="102" y="0"/>
                  </a:moveTo>
                  <a:cubicBezTo>
                    <a:pt x="34" y="0"/>
                    <a:pt x="0" y="34"/>
                    <a:pt x="0" y="102"/>
                  </a:cubicBezTo>
                  <a:cubicBezTo>
                    <a:pt x="34" y="213"/>
                    <a:pt x="68" y="315"/>
                    <a:pt x="102" y="391"/>
                  </a:cubicBezTo>
                  <a:cubicBezTo>
                    <a:pt x="136" y="493"/>
                    <a:pt x="136" y="570"/>
                    <a:pt x="247" y="603"/>
                  </a:cubicBezTo>
                  <a:cubicBezTo>
                    <a:pt x="247" y="637"/>
                    <a:pt x="281" y="637"/>
                    <a:pt x="281" y="637"/>
                  </a:cubicBezTo>
                  <a:cubicBezTo>
                    <a:pt x="315" y="637"/>
                    <a:pt x="349" y="603"/>
                    <a:pt x="391" y="570"/>
                  </a:cubicBezTo>
                  <a:cubicBezTo>
                    <a:pt x="425" y="459"/>
                    <a:pt x="391" y="391"/>
                    <a:pt x="315" y="281"/>
                  </a:cubicBezTo>
                  <a:cubicBezTo>
                    <a:pt x="281" y="213"/>
                    <a:pt x="247" y="145"/>
                    <a:pt x="179" y="34"/>
                  </a:cubicBezTo>
                  <a:cubicBezTo>
                    <a:pt x="179" y="34"/>
                    <a:pt x="136"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60"/>
            <p:cNvSpPr/>
            <p:nvPr/>
          </p:nvSpPr>
          <p:spPr>
            <a:xfrm>
              <a:off x="1091396" y="2482260"/>
              <a:ext cx="16489" cy="18427"/>
            </a:xfrm>
            <a:custGeom>
              <a:avLst/>
              <a:gdLst/>
              <a:ahLst/>
              <a:cxnLst/>
              <a:rect l="l" t="t" r="r" b="b"/>
              <a:pathLst>
                <a:path w="502" h="561" extrusionOk="0">
                  <a:moveTo>
                    <a:pt x="77" y="0"/>
                  </a:moveTo>
                  <a:cubicBezTo>
                    <a:pt x="35" y="0"/>
                    <a:pt x="1" y="34"/>
                    <a:pt x="1" y="68"/>
                  </a:cubicBezTo>
                  <a:cubicBezTo>
                    <a:pt x="35" y="179"/>
                    <a:pt x="77" y="280"/>
                    <a:pt x="145" y="391"/>
                  </a:cubicBezTo>
                  <a:cubicBezTo>
                    <a:pt x="179" y="459"/>
                    <a:pt x="247" y="561"/>
                    <a:pt x="357" y="561"/>
                  </a:cubicBezTo>
                  <a:lnTo>
                    <a:pt x="391" y="561"/>
                  </a:lnTo>
                  <a:cubicBezTo>
                    <a:pt x="425" y="561"/>
                    <a:pt x="459" y="527"/>
                    <a:pt x="502" y="493"/>
                  </a:cubicBezTo>
                  <a:cubicBezTo>
                    <a:pt x="502" y="391"/>
                    <a:pt x="425" y="280"/>
                    <a:pt x="357" y="213"/>
                  </a:cubicBezTo>
                  <a:cubicBezTo>
                    <a:pt x="289" y="136"/>
                    <a:pt x="179" y="68"/>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60"/>
            <p:cNvSpPr/>
            <p:nvPr/>
          </p:nvSpPr>
          <p:spPr>
            <a:xfrm>
              <a:off x="1046198" y="2497304"/>
              <a:ext cx="10347" cy="18756"/>
            </a:xfrm>
            <a:custGeom>
              <a:avLst/>
              <a:gdLst/>
              <a:ahLst/>
              <a:cxnLst/>
              <a:rect l="l" t="t" r="r" b="b"/>
              <a:pathLst>
                <a:path w="315" h="571" extrusionOk="0">
                  <a:moveTo>
                    <a:pt x="68" y="1"/>
                  </a:moveTo>
                  <a:cubicBezTo>
                    <a:pt x="34" y="1"/>
                    <a:pt x="0" y="35"/>
                    <a:pt x="0" y="103"/>
                  </a:cubicBezTo>
                  <a:cubicBezTo>
                    <a:pt x="0" y="179"/>
                    <a:pt x="0" y="281"/>
                    <a:pt x="34" y="358"/>
                  </a:cubicBezTo>
                  <a:cubicBezTo>
                    <a:pt x="68" y="460"/>
                    <a:pt x="102" y="528"/>
                    <a:pt x="213" y="570"/>
                  </a:cubicBezTo>
                  <a:lnTo>
                    <a:pt x="213" y="570"/>
                  </a:lnTo>
                  <a:cubicBezTo>
                    <a:pt x="281" y="570"/>
                    <a:pt x="315" y="528"/>
                    <a:pt x="281" y="460"/>
                  </a:cubicBezTo>
                  <a:cubicBezTo>
                    <a:pt x="281" y="426"/>
                    <a:pt x="247" y="358"/>
                    <a:pt x="213" y="281"/>
                  </a:cubicBezTo>
                  <a:cubicBezTo>
                    <a:pt x="179" y="213"/>
                    <a:pt x="179" y="179"/>
                    <a:pt x="179" y="103"/>
                  </a:cubicBezTo>
                  <a:cubicBezTo>
                    <a:pt x="179" y="35"/>
                    <a:pt x="136"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60"/>
            <p:cNvSpPr/>
            <p:nvPr/>
          </p:nvSpPr>
          <p:spPr>
            <a:xfrm>
              <a:off x="1024158" y="2440380"/>
              <a:ext cx="23190" cy="26836"/>
            </a:xfrm>
            <a:custGeom>
              <a:avLst/>
              <a:gdLst/>
              <a:ahLst/>
              <a:cxnLst/>
              <a:rect l="l" t="t" r="r" b="b"/>
              <a:pathLst>
                <a:path w="706" h="817" extrusionOk="0">
                  <a:moveTo>
                    <a:pt x="136" y="1"/>
                  </a:moveTo>
                  <a:cubicBezTo>
                    <a:pt x="68" y="1"/>
                    <a:pt x="0" y="69"/>
                    <a:pt x="34" y="137"/>
                  </a:cubicBezTo>
                  <a:cubicBezTo>
                    <a:pt x="136" y="247"/>
                    <a:pt x="213" y="392"/>
                    <a:pt x="281" y="528"/>
                  </a:cubicBezTo>
                  <a:cubicBezTo>
                    <a:pt x="349" y="672"/>
                    <a:pt x="383" y="774"/>
                    <a:pt x="561" y="816"/>
                  </a:cubicBezTo>
                  <a:lnTo>
                    <a:pt x="561" y="816"/>
                  </a:lnTo>
                  <a:cubicBezTo>
                    <a:pt x="595" y="816"/>
                    <a:pt x="637" y="774"/>
                    <a:pt x="637" y="740"/>
                  </a:cubicBezTo>
                  <a:cubicBezTo>
                    <a:pt x="705" y="604"/>
                    <a:pt x="637" y="494"/>
                    <a:pt x="527" y="392"/>
                  </a:cubicBezTo>
                  <a:cubicBezTo>
                    <a:pt x="425" y="247"/>
                    <a:pt x="315" y="137"/>
                    <a:pt x="213" y="35"/>
                  </a:cubicBezTo>
                  <a:cubicBezTo>
                    <a:pt x="170" y="1"/>
                    <a:pt x="136" y="1"/>
                    <a:pt x="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60"/>
            <p:cNvSpPr/>
            <p:nvPr/>
          </p:nvSpPr>
          <p:spPr>
            <a:xfrm>
              <a:off x="970583" y="2413609"/>
              <a:ext cx="16194" cy="16227"/>
            </a:xfrm>
            <a:custGeom>
              <a:avLst/>
              <a:gdLst/>
              <a:ahLst/>
              <a:cxnLst/>
              <a:rect l="l" t="t" r="r" b="b"/>
              <a:pathLst>
                <a:path w="493" h="494" extrusionOk="0">
                  <a:moveTo>
                    <a:pt x="102" y="0"/>
                  </a:moveTo>
                  <a:cubicBezTo>
                    <a:pt x="34" y="0"/>
                    <a:pt x="0" y="68"/>
                    <a:pt x="34" y="145"/>
                  </a:cubicBezTo>
                  <a:cubicBezTo>
                    <a:pt x="68" y="213"/>
                    <a:pt x="145" y="247"/>
                    <a:pt x="179" y="315"/>
                  </a:cubicBezTo>
                  <a:cubicBezTo>
                    <a:pt x="247" y="391"/>
                    <a:pt x="281" y="493"/>
                    <a:pt x="357" y="493"/>
                  </a:cubicBezTo>
                  <a:lnTo>
                    <a:pt x="391" y="493"/>
                  </a:lnTo>
                  <a:cubicBezTo>
                    <a:pt x="459" y="493"/>
                    <a:pt x="493" y="425"/>
                    <a:pt x="493" y="357"/>
                  </a:cubicBezTo>
                  <a:cubicBezTo>
                    <a:pt x="493" y="281"/>
                    <a:pt x="391" y="213"/>
                    <a:pt x="357" y="179"/>
                  </a:cubicBezTo>
                  <a:cubicBezTo>
                    <a:pt x="281" y="102"/>
                    <a:pt x="213" y="34"/>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60"/>
            <p:cNvSpPr/>
            <p:nvPr/>
          </p:nvSpPr>
          <p:spPr>
            <a:xfrm>
              <a:off x="982310" y="2484494"/>
              <a:ext cx="18427" cy="24570"/>
            </a:xfrm>
            <a:custGeom>
              <a:avLst/>
              <a:gdLst/>
              <a:ahLst/>
              <a:cxnLst/>
              <a:rect l="l" t="t" r="r" b="b"/>
              <a:pathLst>
                <a:path w="561" h="748" extrusionOk="0">
                  <a:moveTo>
                    <a:pt x="136" y="0"/>
                  </a:moveTo>
                  <a:cubicBezTo>
                    <a:pt x="68" y="0"/>
                    <a:pt x="0" y="34"/>
                    <a:pt x="34" y="145"/>
                  </a:cubicBezTo>
                  <a:cubicBezTo>
                    <a:pt x="102" y="357"/>
                    <a:pt x="212" y="671"/>
                    <a:pt x="459" y="748"/>
                  </a:cubicBezTo>
                  <a:lnTo>
                    <a:pt x="493" y="748"/>
                  </a:lnTo>
                  <a:cubicBezTo>
                    <a:pt x="527" y="748"/>
                    <a:pt x="561" y="705"/>
                    <a:pt x="561" y="671"/>
                  </a:cubicBezTo>
                  <a:cubicBezTo>
                    <a:pt x="561" y="569"/>
                    <a:pt x="493" y="459"/>
                    <a:pt x="425" y="357"/>
                  </a:cubicBezTo>
                  <a:cubicBezTo>
                    <a:pt x="348" y="246"/>
                    <a:pt x="280" y="145"/>
                    <a:pt x="212" y="34"/>
                  </a:cubicBezTo>
                  <a:cubicBezTo>
                    <a:pt x="212" y="0"/>
                    <a:pt x="170" y="0"/>
                    <a:pt x="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60"/>
            <p:cNvSpPr/>
            <p:nvPr/>
          </p:nvSpPr>
          <p:spPr>
            <a:xfrm>
              <a:off x="987861" y="2454340"/>
              <a:ext cx="12876" cy="17343"/>
            </a:xfrm>
            <a:custGeom>
              <a:avLst/>
              <a:gdLst/>
              <a:ahLst/>
              <a:cxnLst/>
              <a:rect l="l" t="t" r="r" b="b"/>
              <a:pathLst>
                <a:path w="392" h="528" extrusionOk="0">
                  <a:moveTo>
                    <a:pt x="111" y="1"/>
                  </a:moveTo>
                  <a:cubicBezTo>
                    <a:pt x="77" y="1"/>
                    <a:pt x="1" y="35"/>
                    <a:pt x="43" y="69"/>
                  </a:cubicBezTo>
                  <a:cubicBezTo>
                    <a:pt x="43" y="179"/>
                    <a:pt x="77" y="247"/>
                    <a:pt x="111" y="349"/>
                  </a:cubicBezTo>
                  <a:cubicBezTo>
                    <a:pt x="111" y="391"/>
                    <a:pt x="145" y="459"/>
                    <a:pt x="179" y="493"/>
                  </a:cubicBezTo>
                  <a:cubicBezTo>
                    <a:pt x="213" y="527"/>
                    <a:pt x="256" y="527"/>
                    <a:pt x="290" y="527"/>
                  </a:cubicBezTo>
                  <a:lnTo>
                    <a:pt x="290" y="527"/>
                  </a:lnTo>
                  <a:cubicBezTo>
                    <a:pt x="324" y="527"/>
                    <a:pt x="358" y="493"/>
                    <a:pt x="358" y="493"/>
                  </a:cubicBezTo>
                  <a:cubicBezTo>
                    <a:pt x="392" y="391"/>
                    <a:pt x="358" y="315"/>
                    <a:pt x="290" y="247"/>
                  </a:cubicBezTo>
                  <a:cubicBezTo>
                    <a:pt x="256" y="179"/>
                    <a:pt x="179" y="103"/>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60"/>
            <p:cNvSpPr/>
            <p:nvPr/>
          </p:nvSpPr>
          <p:spPr>
            <a:xfrm>
              <a:off x="908896" y="2453223"/>
              <a:ext cx="20990" cy="22074"/>
            </a:xfrm>
            <a:custGeom>
              <a:avLst/>
              <a:gdLst/>
              <a:ahLst/>
              <a:cxnLst/>
              <a:rect l="l" t="t" r="r" b="b"/>
              <a:pathLst>
                <a:path w="639" h="672" extrusionOk="0">
                  <a:moveTo>
                    <a:pt x="145" y="1"/>
                  </a:moveTo>
                  <a:cubicBezTo>
                    <a:pt x="69" y="1"/>
                    <a:pt x="1" y="69"/>
                    <a:pt x="69" y="137"/>
                  </a:cubicBezTo>
                  <a:lnTo>
                    <a:pt x="281" y="425"/>
                  </a:lnTo>
                  <a:cubicBezTo>
                    <a:pt x="358" y="527"/>
                    <a:pt x="426" y="638"/>
                    <a:pt x="536" y="672"/>
                  </a:cubicBezTo>
                  <a:lnTo>
                    <a:pt x="570" y="672"/>
                  </a:lnTo>
                  <a:cubicBezTo>
                    <a:pt x="604" y="672"/>
                    <a:pt x="638" y="638"/>
                    <a:pt x="638" y="561"/>
                  </a:cubicBezTo>
                  <a:cubicBezTo>
                    <a:pt x="638" y="459"/>
                    <a:pt x="570" y="383"/>
                    <a:pt x="460" y="281"/>
                  </a:cubicBezTo>
                  <a:cubicBezTo>
                    <a:pt x="392" y="213"/>
                    <a:pt x="281" y="103"/>
                    <a:pt x="213" y="35"/>
                  </a:cubicBezTo>
                  <a:cubicBezTo>
                    <a:pt x="179" y="1"/>
                    <a:pt x="179"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60"/>
            <p:cNvSpPr/>
            <p:nvPr/>
          </p:nvSpPr>
          <p:spPr>
            <a:xfrm>
              <a:off x="877658" y="2397415"/>
              <a:ext cx="20957" cy="24307"/>
            </a:xfrm>
            <a:custGeom>
              <a:avLst/>
              <a:gdLst/>
              <a:ahLst/>
              <a:cxnLst/>
              <a:rect l="l" t="t" r="r" b="b"/>
              <a:pathLst>
                <a:path w="638" h="740" extrusionOk="0">
                  <a:moveTo>
                    <a:pt x="102" y="1"/>
                  </a:moveTo>
                  <a:cubicBezTo>
                    <a:pt x="34" y="1"/>
                    <a:pt x="0" y="69"/>
                    <a:pt x="34" y="103"/>
                  </a:cubicBezTo>
                  <a:cubicBezTo>
                    <a:pt x="170" y="315"/>
                    <a:pt x="281" y="672"/>
                    <a:pt x="527" y="740"/>
                  </a:cubicBezTo>
                  <a:lnTo>
                    <a:pt x="561" y="740"/>
                  </a:lnTo>
                  <a:cubicBezTo>
                    <a:pt x="595" y="740"/>
                    <a:pt x="638" y="740"/>
                    <a:pt x="638" y="706"/>
                  </a:cubicBezTo>
                  <a:cubicBezTo>
                    <a:pt x="595" y="425"/>
                    <a:pt x="281" y="213"/>
                    <a:pt x="136" y="35"/>
                  </a:cubicBezTo>
                  <a:cubicBezTo>
                    <a:pt x="136" y="1"/>
                    <a:pt x="102" y="1"/>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60"/>
            <p:cNvSpPr/>
            <p:nvPr/>
          </p:nvSpPr>
          <p:spPr>
            <a:xfrm>
              <a:off x="904166" y="2382075"/>
              <a:ext cx="19840" cy="22369"/>
            </a:xfrm>
            <a:custGeom>
              <a:avLst/>
              <a:gdLst/>
              <a:ahLst/>
              <a:cxnLst/>
              <a:rect l="l" t="t" r="r" b="b"/>
              <a:pathLst>
                <a:path w="604" h="681" extrusionOk="0">
                  <a:moveTo>
                    <a:pt x="145" y="1"/>
                  </a:moveTo>
                  <a:cubicBezTo>
                    <a:pt x="77" y="1"/>
                    <a:pt x="1" y="77"/>
                    <a:pt x="43" y="145"/>
                  </a:cubicBezTo>
                  <a:cubicBezTo>
                    <a:pt x="77" y="255"/>
                    <a:pt x="145" y="357"/>
                    <a:pt x="213" y="468"/>
                  </a:cubicBezTo>
                  <a:cubicBezTo>
                    <a:pt x="289" y="536"/>
                    <a:pt x="391" y="680"/>
                    <a:pt x="502" y="680"/>
                  </a:cubicBezTo>
                  <a:cubicBezTo>
                    <a:pt x="570" y="680"/>
                    <a:pt x="604" y="604"/>
                    <a:pt x="604" y="536"/>
                  </a:cubicBezTo>
                  <a:cubicBezTo>
                    <a:pt x="604" y="502"/>
                    <a:pt x="570" y="468"/>
                    <a:pt x="536" y="425"/>
                  </a:cubicBezTo>
                  <a:cubicBezTo>
                    <a:pt x="502" y="357"/>
                    <a:pt x="468" y="323"/>
                    <a:pt x="425" y="289"/>
                  </a:cubicBezTo>
                  <a:cubicBezTo>
                    <a:pt x="357" y="179"/>
                    <a:pt x="289" y="111"/>
                    <a:pt x="179" y="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60"/>
            <p:cNvSpPr/>
            <p:nvPr/>
          </p:nvSpPr>
          <p:spPr>
            <a:xfrm>
              <a:off x="869282" y="2461336"/>
              <a:ext cx="20957" cy="22074"/>
            </a:xfrm>
            <a:custGeom>
              <a:avLst/>
              <a:gdLst/>
              <a:ahLst/>
              <a:cxnLst/>
              <a:rect l="l" t="t" r="r" b="b"/>
              <a:pathLst>
                <a:path w="638" h="672" extrusionOk="0">
                  <a:moveTo>
                    <a:pt x="111" y="0"/>
                  </a:moveTo>
                  <a:cubicBezTo>
                    <a:pt x="77" y="0"/>
                    <a:pt x="1" y="34"/>
                    <a:pt x="43" y="102"/>
                  </a:cubicBezTo>
                  <a:cubicBezTo>
                    <a:pt x="145" y="280"/>
                    <a:pt x="255" y="459"/>
                    <a:pt x="391" y="637"/>
                  </a:cubicBezTo>
                  <a:cubicBezTo>
                    <a:pt x="425" y="671"/>
                    <a:pt x="468" y="671"/>
                    <a:pt x="468" y="671"/>
                  </a:cubicBezTo>
                  <a:cubicBezTo>
                    <a:pt x="570" y="671"/>
                    <a:pt x="638" y="561"/>
                    <a:pt x="604" y="493"/>
                  </a:cubicBezTo>
                  <a:cubicBezTo>
                    <a:pt x="468" y="280"/>
                    <a:pt x="323" y="136"/>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60"/>
            <p:cNvSpPr/>
            <p:nvPr/>
          </p:nvSpPr>
          <p:spPr>
            <a:xfrm>
              <a:off x="831047" y="2442613"/>
              <a:ext cx="17343" cy="17639"/>
            </a:xfrm>
            <a:custGeom>
              <a:avLst/>
              <a:gdLst/>
              <a:ahLst/>
              <a:cxnLst/>
              <a:rect l="l" t="t" r="r" b="b"/>
              <a:pathLst>
                <a:path w="528" h="537" extrusionOk="0">
                  <a:moveTo>
                    <a:pt x="145" y="1"/>
                  </a:moveTo>
                  <a:cubicBezTo>
                    <a:pt x="69" y="1"/>
                    <a:pt x="1" y="69"/>
                    <a:pt x="69" y="145"/>
                  </a:cubicBezTo>
                  <a:cubicBezTo>
                    <a:pt x="103" y="179"/>
                    <a:pt x="145" y="247"/>
                    <a:pt x="213" y="324"/>
                  </a:cubicBezTo>
                  <a:cubicBezTo>
                    <a:pt x="247" y="392"/>
                    <a:pt x="281" y="460"/>
                    <a:pt x="358" y="494"/>
                  </a:cubicBezTo>
                  <a:cubicBezTo>
                    <a:pt x="392" y="494"/>
                    <a:pt x="392" y="536"/>
                    <a:pt x="426" y="536"/>
                  </a:cubicBezTo>
                  <a:cubicBezTo>
                    <a:pt x="460" y="536"/>
                    <a:pt x="460" y="494"/>
                    <a:pt x="460" y="494"/>
                  </a:cubicBezTo>
                  <a:lnTo>
                    <a:pt x="494" y="494"/>
                  </a:lnTo>
                  <a:cubicBezTo>
                    <a:pt x="528" y="460"/>
                    <a:pt x="528" y="426"/>
                    <a:pt x="528" y="392"/>
                  </a:cubicBezTo>
                  <a:cubicBezTo>
                    <a:pt x="494" y="213"/>
                    <a:pt x="315" y="111"/>
                    <a:pt x="2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60"/>
            <p:cNvSpPr/>
            <p:nvPr/>
          </p:nvSpPr>
          <p:spPr>
            <a:xfrm>
              <a:off x="834398" y="2517144"/>
              <a:ext cx="17606" cy="20957"/>
            </a:xfrm>
            <a:custGeom>
              <a:avLst/>
              <a:gdLst/>
              <a:ahLst/>
              <a:cxnLst/>
              <a:rect l="l" t="t" r="r" b="b"/>
              <a:pathLst>
                <a:path w="536" h="638" extrusionOk="0">
                  <a:moveTo>
                    <a:pt x="111" y="0"/>
                  </a:moveTo>
                  <a:cubicBezTo>
                    <a:pt x="77" y="0"/>
                    <a:pt x="1" y="34"/>
                    <a:pt x="43" y="102"/>
                  </a:cubicBezTo>
                  <a:cubicBezTo>
                    <a:pt x="111" y="212"/>
                    <a:pt x="179" y="314"/>
                    <a:pt x="256" y="425"/>
                  </a:cubicBezTo>
                  <a:cubicBezTo>
                    <a:pt x="290" y="493"/>
                    <a:pt x="358" y="561"/>
                    <a:pt x="468" y="603"/>
                  </a:cubicBezTo>
                  <a:lnTo>
                    <a:pt x="468" y="637"/>
                  </a:lnTo>
                  <a:cubicBezTo>
                    <a:pt x="502" y="637"/>
                    <a:pt x="536" y="603"/>
                    <a:pt x="536" y="561"/>
                  </a:cubicBezTo>
                  <a:cubicBezTo>
                    <a:pt x="536" y="459"/>
                    <a:pt x="468" y="348"/>
                    <a:pt x="392" y="280"/>
                  </a:cubicBezTo>
                  <a:cubicBezTo>
                    <a:pt x="324" y="178"/>
                    <a:pt x="256" y="102"/>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60"/>
            <p:cNvSpPr/>
            <p:nvPr/>
          </p:nvSpPr>
          <p:spPr>
            <a:xfrm>
              <a:off x="824083" y="2542535"/>
              <a:ext cx="25720" cy="26804"/>
            </a:xfrm>
            <a:custGeom>
              <a:avLst/>
              <a:gdLst/>
              <a:ahLst/>
              <a:cxnLst/>
              <a:rect l="l" t="t" r="r" b="b"/>
              <a:pathLst>
                <a:path w="783" h="816" extrusionOk="0">
                  <a:moveTo>
                    <a:pt x="102" y="0"/>
                  </a:moveTo>
                  <a:cubicBezTo>
                    <a:pt x="34" y="0"/>
                    <a:pt x="0" y="76"/>
                    <a:pt x="34" y="144"/>
                  </a:cubicBezTo>
                  <a:cubicBezTo>
                    <a:pt x="102" y="289"/>
                    <a:pt x="179" y="467"/>
                    <a:pt x="281" y="603"/>
                  </a:cubicBezTo>
                  <a:cubicBezTo>
                    <a:pt x="357" y="680"/>
                    <a:pt x="459" y="816"/>
                    <a:pt x="570" y="816"/>
                  </a:cubicBezTo>
                  <a:cubicBezTo>
                    <a:pt x="604" y="816"/>
                    <a:pt x="638" y="816"/>
                    <a:pt x="672" y="782"/>
                  </a:cubicBezTo>
                  <a:cubicBezTo>
                    <a:pt x="782" y="714"/>
                    <a:pt x="638" y="535"/>
                    <a:pt x="570" y="467"/>
                  </a:cubicBezTo>
                  <a:cubicBezTo>
                    <a:pt x="459" y="323"/>
                    <a:pt x="315" y="178"/>
                    <a:pt x="213" y="43"/>
                  </a:cubicBezTo>
                  <a:cubicBezTo>
                    <a:pt x="179" y="0"/>
                    <a:pt x="145"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60"/>
            <p:cNvSpPr/>
            <p:nvPr/>
          </p:nvSpPr>
          <p:spPr>
            <a:xfrm>
              <a:off x="885738" y="2558992"/>
              <a:ext cx="20957" cy="20957"/>
            </a:xfrm>
            <a:custGeom>
              <a:avLst/>
              <a:gdLst/>
              <a:ahLst/>
              <a:cxnLst/>
              <a:rect l="l" t="t" r="r" b="b"/>
              <a:pathLst>
                <a:path w="638" h="638" extrusionOk="0">
                  <a:moveTo>
                    <a:pt x="137" y="0"/>
                  </a:moveTo>
                  <a:cubicBezTo>
                    <a:pt x="69" y="0"/>
                    <a:pt x="1" y="34"/>
                    <a:pt x="1" y="136"/>
                  </a:cubicBezTo>
                  <a:cubicBezTo>
                    <a:pt x="35" y="281"/>
                    <a:pt x="69" y="425"/>
                    <a:pt x="179" y="527"/>
                  </a:cubicBezTo>
                  <a:cubicBezTo>
                    <a:pt x="247" y="561"/>
                    <a:pt x="315" y="603"/>
                    <a:pt x="392" y="637"/>
                  </a:cubicBezTo>
                  <a:lnTo>
                    <a:pt x="494" y="637"/>
                  </a:lnTo>
                  <a:lnTo>
                    <a:pt x="562" y="637"/>
                  </a:lnTo>
                  <a:cubicBezTo>
                    <a:pt x="638" y="603"/>
                    <a:pt x="638" y="527"/>
                    <a:pt x="604" y="459"/>
                  </a:cubicBezTo>
                  <a:lnTo>
                    <a:pt x="562" y="425"/>
                  </a:lnTo>
                  <a:cubicBezTo>
                    <a:pt x="528" y="391"/>
                    <a:pt x="528" y="391"/>
                    <a:pt x="494" y="349"/>
                  </a:cubicBezTo>
                  <a:cubicBezTo>
                    <a:pt x="460" y="315"/>
                    <a:pt x="392" y="281"/>
                    <a:pt x="349" y="213"/>
                  </a:cubicBezTo>
                  <a:cubicBezTo>
                    <a:pt x="315" y="179"/>
                    <a:pt x="247" y="136"/>
                    <a:pt x="247" y="68"/>
                  </a:cubicBezTo>
                  <a:cubicBezTo>
                    <a:pt x="213" y="0"/>
                    <a:pt x="179" y="0"/>
                    <a:pt x="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60"/>
            <p:cNvSpPr/>
            <p:nvPr/>
          </p:nvSpPr>
          <p:spPr>
            <a:xfrm>
              <a:off x="899698" y="2507651"/>
              <a:ext cx="26836" cy="25687"/>
            </a:xfrm>
            <a:custGeom>
              <a:avLst/>
              <a:gdLst/>
              <a:ahLst/>
              <a:cxnLst/>
              <a:rect l="l" t="t" r="r" b="b"/>
              <a:pathLst>
                <a:path w="817" h="782" extrusionOk="0">
                  <a:moveTo>
                    <a:pt x="137" y="0"/>
                  </a:moveTo>
                  <a:cubicBezTo>
                    <a:pt x="69" y="0"/>
                    <a:pt x="1" y="77"/>
                    <a:pt x="69" y="179"/>
                  </a:cubicBezTo>
                  <a:cubicBezTo>
                    <a:pt x="137" y="323"/>
                    <a:pt x="247" y="467"/>
                    <a:pt x="349" y="569"/>
                  </a:cubicBezTo>
                  <a:cubicBezTo>
                    <a:pt x="425" y="637"/>
                    <a:pt x="527" y="782"/>
                    <a:pt x="672" y="782"/>
                  </a:cubicBezTo>
                  <a:lnTo>
                    <a:pt x="740" y="782"/>
                  </a:lnTo>
                  <a:cubicBezTo>
                    <a:pt x="774" y="748"/>
                    <a:pt x="816" y="714"/>
                    <a:pt x="816" y="680"/>
                  </a:cubicBezTo>
                  <a:cubicBezTo>
                    <a:pt x="816" y="535"/>
                    <a:pt x="672" y="467"/>
                    <a:pt x="561" y="391"/>
                  </a:cubicBezTo>
                  <a:lnTo>
                    <a:pt x="247" y="77"/>
                  </a:lnTo>
                  <a:cubicBezTo>
                    <a:pt x="213" y="43"/>
                    <a:pt x="179" y="0"/>
                    <a:pt x="1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60"/>
            <p:cNvSpPr/>
            <p:nvPr/>
          </p:nvSpPr>
          <p:spPr>
            <a:xfrm>
              <a:off x="942663" y="2498421"/>
              <a:ext cx="23190" cy="22074"/>
            </a:xfrm>
            <a:custGeom>
              <a:avLst/>
              <a:gdLst/>
              <a:ahLst/>
              <a:cxnLst/>
              <a:rect l="l" t="t" r="r" b="b"/>
              <a:pathLst>
                <a:path w="706" h="672" extrusionOk="0">
                  <a:moveTo>
                    <a:pt x="179" y="1"/>
                  </a:moveTo>
                  <a:cubicBezTo>
                    <a:pt x="103" y="1"/>
                    <a:pt x="1" y="69"/>
                    <a:pt x="35" y="145"/>
                  </a:cubicBezTo>
                  <a:cubicBezTo>
                    <a:pt x="103" y="281"/>
                    <a:pt x="145" y="392"/>
                    <a:pt x="213" y="460"/>
                  </a:cubicBezTo>
                  <a:cubicBezTo>
                    <a:pt x="247" y="536"/>
                    <a:pt x="315" y="570"/>
                    <a:pt x="358" y="604"/>
                  </a:cubicBezTo>
                  <a:cubicBezTo>
                    <a:pt x="392" y="638"/>
                    <a:pt x="460" y="672"/>
                    <a:pt x="527" y="672"/>
                  </a:cubicBezTo>
                  <a:lnTo>
                    <a:pt x="570" y="672"/>
                  </a:lnTo>
                  <a:cubicBezTo>
                    <a:pt x="638" y="672"/>
                    <a:pt x="706" y="570"/>
                    <a:pt x="638" y="494"/>
                  </a:cubicBezTo>
                  <a:lnTo>
                    <a:pt x="527" y="392"/>
                  </a:lnTo>
                  <a:cubicBezTo>
                    <a:pt x="527" y="358"/>
                    <a:pt x="460" y="324"/>
                    <a:pt x="426" y="281"/>
                  </a:cubicBezTo>
                  <a:cubicBezTo>
                    <a:pt x="358" y="213"/>
                    <a:pt x="315" y="145"/>
                    <a:pt x="281" y="69"/>
                  </a:cubicBezTo>
                  <a:cubicBezTo>
                    <a:pt x="247" y="1"/>
                    <a:pt x="213"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60"/>
            <p:cNvSpPr/>
            <p:nvPr/>
          </p:nvSpPr>
          <p:spPr>
            <a:xfrm>
              <a:off x="940429" y="2600840"/>
              <a:ext cx="18460" cy="20957"/>
            </a:xfrm>
            <a:custGeom>
              <a:avLst/>
              <a:gdLst/>
              <a:ahLst/>
              <a:cxnLst/>
              <a:rect l="l" t="t" r="r" b="b"/>
              <a:pathLst>
                <a:path w="562" h="638" extrusionOk="0">
                  <a:moveTo>
                    <a:pt x="103" y="0"/>
                  </a:moveTo>
                  <a:cubicBezTo>
                    <a:pt x="69" y="0"/>
                    <a:pt x="1" y="102"/>
                    <a:pt x="35" y="136"/>
                  </a:cubicBezTo>
                  <a:cubicBezTo>
                    <a:pt x="103" y="213"/>
                    <a:pt x="137" y="315"/>
                    <a:pt x="213" y="391"/>
                  </a:cubicBezTo>
                  <a:cubicBezTo>
                    <a:pt x="247" y="459"/>
                    <a:pt x="315" y="561"/>
                    <a:pt x="383" y="604"/>
                  </a:cubicBezTo>
                  <a:cubicBezTo>
                    <a:pt x="426" y="638"/>
                    <a:pt x="426" y="638"/>
                    <a:pt x="460" y="638"/>
                  </a:cubicBezTo>
                  <a:cubicBezTo>
                    <a:pt x="494" y="638"/>
                    <a:pt x="561" y="604"/>
                    <a:pt x="561" y="527"/>
                  </a:cubicBezTo>
                  <a:cubicBezTo>
                    <a:pt x="561" y="391"/>
                    <a:pt x="460" y="315"/>
                    <a:pt x="383" y="247"/>
                  </a:cubicBezTo>
                  <a:cubicBezTo>
                    <a:pt x="315" y="136"/>
                    <a:pt x="247" y="68"/>
                    <a:pt x="171" y="34"/>
                  </a:cubicBezTo>
                  <a:cubicBezTo>
                    <a:pt x="137" y="0"/>
                    <a:pt x="137"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60"/>
            <p:cNvSpPr/>
            <p:nvPr/>
          </p:nvSpPr>
          <p:spPr>
            <a:xfrm>
              <a:off x="907779" y="2608920"/>
              <a:ext cx="18756" cy="20957"/>
            </a:xfrm>
            <a:custGeom>
              <a:avLst/>
              <a:gdLst/>
              <a:ahLst/>
              <a:cxnLst/>
              <a:rect l="l" t="t" r="r" b="b"/>
              <a:pathLst>
                <a:path w="571" h="638" extrusionOk="0">
                  <a:moveTo>
                    <a:pt x="145" y="1"/>
                  </a:moveTo>
                  <a:cubicBezTo>
                    <a:pt x="69" y="1"/>
                    <a:pt x="1" y="103"/>
                    <a:pt x="69" y="179"/>
                  </a:cubicBezTo>
                  <a:cubicBezTo>
                    <a:pt x="145" y="247"/>
                    <a:pt x="179" y="358"/>
                    <a:pt x="247" y="426"/>
                  </a:cubicBezTo>
                  <a:cubicBezTo>
                    <a:pt x="281" y="527"/>
                    <a:pt x="358" y="604"/>
                    <a:pt x="460" y="638"/>
                  </a:cubicBezTo>
                  <a:lnTo>
                    <a:pt x="494" y="638"/>
                  </a:lnTo>
                  <a:cubicBezTo>
                    <a:pt x="528" y="638"/>
                    <a:pt x="570" y="604"/>
                    <a:pt x="570" y="570"/>
                  </a:cubicBezTo>
                  <a:cubicBezTo>
                    <a:pt x="570" y="460"/>
                    <a:pt x="494" y="358"/>
                    <a:pt x="426" y="281"/>
                  </a:cubicBezTo>
                  <a:cubicBezTo>
                    <a:pt x="358" y="179"/>
                    <a:pt x="281" y="103"/>
                    <a:pt x="179" y="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60"/>
            <p:cNvSpPr/>
            <p:nvPr/>
          </p:nvSpPr>
          <p:spPr>
            <a:xfrm>
              <a:off x="899698" y="2659998"/>
              <a:ext cx="22074" cy="19840"/>
            </a:xfrm>
            <a:custGeom>
              <a:avLst/>
              <a:gdLst/>
              <a:ahLst/>
              <a:cxnLst/>
              <a:rect l="l" t="t" r="r" b="b"/>
              <a:pathLst>
                <a:path w="672" h="604" extrusionOk="0">
                  <a:moveTo>
                    <a:pt x="103" y="0"/>
                  </a:moveTo>
                  <a:cubicBezTo>
                    <a:pt x="35" y="0"/>
                    <a:pt x="1" y="111"/>
                    <a:pt x="35" y="145"/>
                  </a:cubicBezTo>
                  <a:cubicBezTo>
                    <a:pt x="179" y="323"/>
                    <a:pt x="315" y="603"/>
                    <a:pt x="561" y="603"/>
                  </a:cubicBezTo>
                  <a:lnTo>
                    <a:pt x="561" y="603"/>
                  </a:lnTo>
                  <a:cubicBezTo>
                    <a:pt x="638" y="603"/>
                    <a:pt x="672" y="536"/>
                    <a:pt x="672" y="502"/>
                  </a:cubicBezTo>
                  <a:cubicBezTo>
                    <a:pt x="638" y="357"/>
                    <a:pt x="527" y="289"/>
                    <a:pt x="459" y="213"/>
                  </a:cubicBezTo>
                  <a:cubicBezTo>
                    <a:pt x="349" y="145"/>
                    <a:pt x="247" y="111"/>
                    <a:pt x="137" y="34"/>
                  </a:cubicBezTo>
                  <a:cubicBezTo>
                    <a:pt x="137" y="0"/>
                    <a:pt x="103"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60"/>
            <p:cNvSpPr/>
            <p:nvPr/>
          </p:nvSpPr>
          <p:spPr>
            <a:xfrm>
              <a:off x="1034472" y="2747340"/>
              <a:ext cx="23190" cy="20957"/>
            </a:xfrm>
            <a:custGeom>
              <a:avLst/>
              <a:gdLst/>
              <a:ahLst/>
              <a:cxnLst/>
              <a:rect l="l" t="t" r="r" b="b"/>
              <a:pathLst>
                <a:path w="706" h="638" extrusionOk="0">
                  <a:moveTo>
                    <a:pt x="111" y="0"/>
                  </a:moveTo>
                  <a:cubicBezTo>
                    <a:pt x="69" y="0"/>
                    <a:pt x="69" y="0"/>
                    <a:pt x="35" y="34"/>
                  </a:cubicBezTo>
                  <a:cubicBezTo>
                    <a:pt x="1" y="136"/>
                    <a:pt x="145" y="281"/>
                    <a:pt x="213" y="391"/>
                  </a:cubicBezTo>
                  <a:cubicBezTo>
                    <a:pt x="247" y="425"/>
                    <a:pt x="323" y="493"/>
                    <a:pt x="391" y="527"/>
                  </a:cubicBezTo>
                  <a:cubicBezTo>
                    <a:pt x="425" y="603"/>
                    <a:pt x="493" y="637"/>
                    <a:pt x="570" y="637"/>
                  </a:cubicBezTo>
                  <a:cubicBezTo>
                    <a:pt x="570" y="637"/>
                    <a:pt x="604" y="637"/>
                    <a:pt x="604" y="603"/>
                  </a:cubicBezTo>
                  <a:cubicBezTo>
                    <a:pt x="672" y="603"/>
                    <a:pt x="706" y="561"/>
                    <a:pt x="706" y="493"/>
                  </a:cubicBezTo>
                  <a:cubicBezTo>
                    <a:pt x="672" y="391"/>
                    <a:pt x="638" y="349"/>
                    <a:pt x="570" y="281"/>
                  </a:cubicBezTo>
                  <a:cubicBezTo>
                    <a:pt x="493" y="247"/>
                    <a:pt x="425" y="213"/>
                    <a:pt x="357" y="136"/>
                  </a:cubicBezTo>
                  <a:cubicBezTo>
                    <a:pt x="323" y="102"/>
                    <a:pt x="179"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60"/>
            <p:cNvSpPr/>
            <p:nvPr/>
          </p:nvSpPr>
          <p:spPr>
            <a:xfrm>
              <a:off x="1041435" y="2722770"/>
              <a:ext cx="23223" cy="22074"/>
            </a:xfrm>
            <a:custGeom>
              <a:avLst/>
              <a:gdLst/>
              <a:ahLst/>
              <a:cxnLst/>
              <a:rect l="l" t="t" r="r" b="b"/>
              <a:pathLst>
                <a:path w="707" h="672" extrusionOk="0">
                  <a:moveTo>
                    <a:pt x="145" y="1"/>
                  </a:moveTo>
                  <a:cubicBezTo>
                    <a:pt x="69" y="1"/>
                    <a:pt x="1" y="111"/>
                    <a:pt x="69" y="213"/>
                  </a:cubicBezTo>
                  <a:cubicBezTo>
                    <a:pt x="145" y="290"/>
                    <a:pt x="213" y="391"/>
                    <a:pt x="281" y="459"/>
                  </a:cubicBezTo>
                  <a:cubicBezTo>
                    <a:pt x="392" y="570"/>
                    <a:pt x="460" y="638"/>
                    <a:pt x="570" y="672"/>
                  </a:cubicBezTo>
                  <a:lnTo>
                    <a:pt x="604" y="672"/>
                  </a:lnTo>
                  <a:cubicBezTo>
                    <a:pt x="672" y="672"/>
                    <a:pt x="706" y="638"/>
                    <a:pt x="672" y="570"/>
                  </a:cubicBezTo>
                  <a:cubicBezTo>
                    <a:pt x="638" y="459"/>
                    <a:pt x="570" y="357"/>
                    <a:pt x="494" y="290"/>
                  </a:cubicBezTo>
                  <a:cubicBezTo>
                    <a:pt x="426" y="179"/>
                    <a:pt x="324" y="145"/>
                    <a:pt x="213" y="35"/>
                  </a:cubicBezTo>
                  <a:cubicBezTo>
                    <a:pt x="213" y="35"/>
                    <a:pt x="179"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60"/>
            <p:cNvSpPr/>
            <p:nvPr/>
          </p:nvSpPr>
          <p:spPr>
            <a:xfrm>
              <a:off x="1088046" y="2788071"/>
              <a:ext cx="24307" cy="20957"/>
            </a:xfrm>
            <a:custGeom>
              <a:avLst/>
              <a:gdLst/>
              <a:ahLst/>
              <a:cxnLst/>
              <a:rect l="l" t="t" r="r" b="b"/>
              <a:pathLst>
                <a:path w="740" h="638" extrusionOk="0">
                  <a:moveTo>
                    <a:pt x="103" y="0"/>
                  </a:moveTo>
                  <a:cubicBezTo>
                    <a:pt x="35" y="0"/>
                    <a:pt x="1" y="102"/>
                    <a:pt x="35" y="136"/>
                  </a:cubicBezTo>
                  <a:cubicBezTo>
                    <a:pt x="137" y="247"/>
                    <a:pt x="247" y="315"/>
                    <a:pt x="315" y="383"/>
                  </a:cubicBezTo>
                  <a:cubicBezTo>
                    <a:pt x="425" y="493"/>
                    <a:pt x="493" y="595"/>
                    <a:pt x="604" y="638"/>
                  </a:cubicBezTo>
                  <a:lnTo>
                    <a:pt x="638" y="638"/>
                  </a:lnTo>
                  <a:cubicBezTo>
                    <a:pt x="706" y="638"/>
                    <a:pt x="740" y="561"/>
                    <a:pt x="740" y="493"/>
                  </a:cubicBezTo>
                  <a:cubicBezTo>
                    <a:pt x="740" y="349"/>
                    <a:pt x="604" y="281"/>
                    <a:pt x="493" y="213"/>
                  </a:cubicBezTo>
                  <a:cubicBezTo>
                    <a:pt x="349" y="102"/>
                    <a:pt x="247" y="68"/>
                    <a:pt x="103"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60"/>
            <p:cNvSpPr/>
            <p:nvPr/>
          </p:nvSpPr>
          <p:spPr>
            <a:xfrm>
              <a:off x="943780" y="2671725"/>
              <a:ext cx="22074" cy="25687"/>
            </a:xfrm>
            <a:custGeom>
              <a:avLst/>
              <a:gdLst/>
              <a:ahLst/>
              <a:cxnLst/>
              <a:rect l="l" t="t" r="r" b="b"/>
              <a:pathLst>
                <a:path w="672" h="782" extrusionOk="0">
                  <a:moveTo>
                    <a:pt x="69" y="0"/>
                  </a:moveTo>
                  <a:cubicBezTo>
                    <a:pt x="35" y="0"/>
                    <a:pt x="1" y="34"/>
                    <a:pt x="1" y="68"/>
                  </a:cubicBezTo>
                  <a:cubicBezTo>
                    <a:pt x="35" y="246"/>
                    <a:pt x="111" y="391"/>
                    <a:pt x="179" y="493"/>
                  </a:cubicBezTo>
                  <a:cubicBezTo>
                    <a:pt x="281" y="637"/>
                    <a:pt x="392" y="782"/>
                    <a:pt x="536" y="782"/>
                  </a:cubicBezTo>
                  <a:lnTo>
                    <a:pt x="570" y="782"/>
                  </a:lnTo>
                  <a:cubicBezTo>
                    <a:pt x="638" y="739"/>
                    <a:pt x="672" y="671"/>
                    <a:pt x="672" y="637"/>
                  </a:cubicBezTo>
                  <a:cubicBezTo>
                    <a:pt x="672" y="459"/>
                    <a:pt x="536" y="391"/>
                    <a:pt x="426" y="280"/>
                  </a:cubicBezTo>
                  <a:cubicBezTo>
                    <a:pt x="324" y="179"/>
                    <a:pt x="213" y="102"/>
                    <a:pt x="69"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60"/>
            <p:cNvSpPr/>
            <p:nvPr/>
          </p:nvSpPr>
          <p:spPr>
            <a:xfrm>
              <a:off x="977547" y="2672842"/>
              <a:ext cx="20957" cy="20957"/>
            </a:xfrm>
            <a:custGeom>
              <a:avLst/>
              <a:gdLst/>
              <a:ahLst/>
              <a:cxnLst/>
              <a:rect l="l" t="t" r="r" b="b"/>
              <a:pathLst>
                <a:path w="638" h="638" extrusionOk="0">
                  <a:moveTo>
                    <a:pt x="69" y="0"/>
                  </a:moveTo>
                  <a:cubicBezTo>
                    <a:pt x="35" y="0"/>
                    <a:pt x="1" y="68"/>
                    <a:pt x="35" y="111"/>
                  </a:cubicBezTo>
                  <a:cubicBezTo>
                    <a:pt x="103" y="212"/>
                    <a:pt x="145" y="323"/>
                    <a:pt x="247" y="425"/>
                  </a:cubicBezTo>
                  <a:cubicBezTo>
                    <a:pt x="315" y="535"/>
                    <a:pt x="425" y="637"/>
                    <a:pt x="527" y="637"/>
                  </a:cubicBezTo>
                  <a:lnTo>
                    <a:pt x="570" y="637"/>
                  </a:lnTo>
                  <a:cubicBezTo>
                    <a:pt x="604" y="603"/>
                    <a:pt x="638" y="569"/>
                    <a:pt x="638" y="535"/>
                  </a:cubicBezTo>
                  <a:cubicBezTo>
                    <a:pt x="638" y="391"/>
                    <a:pt x="493" y="323"/>
                    <a:pt x="425" y="246"/>
                  </a:cubicBezTo>
                  <a:cubicBezTo>
                    <a:pt x="315" y="179"/>
                    <a:pt x="213" y="111"/>
                    <a:pt x="145" y="34"/>
                  </a:cubicBezTo>
                  <a:cubicBezTo>
                    <a:pt x="103" y="34"/>
                    <a:pt x="103"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60"/>
            <p:cNvSpPr/>
            <p:nvPr/>
          </p:nvSpPr>
          <p:spPr>
            <a:xfrm>
              <a:off x="685697" y="2855309"/>
              <a:ext cx="22074" cy="10643"/>
            </a:xfrm>
            <a:custGeom>
              <a:avLst/>
              <a:gdLst/>
              <a:ahLst/>
              <a:cxnLst/>
              <a:rect l="l" t="t" r="r" b="b"/>
              <a:pathLst>
                <a:path w="672" h="324" extrusionOk="0">
                  <a:moveTo>
                    <a:pt x="323" y="1"/>
                  </a:moveTo>
                  <a:cubicBezTo>
                    <a:pt x="212" y="1"/>
                    <a:pt x="178" y="35"/>
                    <a:pt x="68" y="35"/>
                  </a:cubicBezTo>
                  <a:cubicBezTo>
                    <a:pt x="0" y="77"/>
                    <a:pt x="0" y="179"/>
                    <a:pt x="68" y="213"/>
                  </a:cubicBezTo>
                  <a:cubicBezTo>
                    <a:pt x="178" y="213"/>
                    <a:pt x="246" y="247"/>
                    <a:pt x="323" y="290"/>
                  </a:cubicBezTo>
                  <a:cubicBezTo>
                    <a:pt x="357" y="290"/>
                    <a:pt x="391" y="324"/>
                    <a:pt x="459" y="324"/>
                  </a:cubicBezTo>
                  <a:cubicBezTo>
                    <a:pt x="493" y="324"/>
                    <a:pt x="535" y="290"/>
                    <a:pt x="569" y="290"/>
                  </a:cubicBezTo>
                  <a:cubicBezTo>
                    <a:pt x="637" y="290"/>
                    <a:pt x="671" y="179"/>
                    <a:pt x="603" y="145"/>
                  </a:cubicBezTo>
                  <a:cubicBezTo>
                    <a:pt x="535" y="35"/>
                    <a:pt x="459" y="35"/>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60"/>
            <p:cNvSpPr/>
            <p:nvPr/>
          </p:nvSpPr>
          <p:spPr>
            <a:xfrm>
              <a:off x="660010" y="2885726"/>
              <a:ext cx="32683" cy="11464"/>
            </a:xfrm>
            <a:custGeom>
              <a:avLst/>
              <a:gdLst/>
              <a:ahLst/>
              <a:cxnLst/>
              <a:rect l="l" t="t" r="r" b="b"/>
              <a:pathLst>
                <a:path w="995" h="349" extrusionOk="0">
                  <a:moveTo>
                    <a:pt x="145" y="1"/>
                  </a:moveTo>
                  <a:cubicBezTo>
                    <a:pt x="43" y="1"/>
                    <a:pt x="1" y="137"/>
                    <a:pt x="111" y="171"/>
                  </a:cubicBezTo>
                  <a:cubicBezTo>
                    <a:pt x="255" y="247"/>
                    <a:pt x="391" y="281"/>
                    <a:pt x="536" y="315"/>
                  </a:cubicBezTo>
                  <a:cubicBezTo>
                    <a:pt x="604" y="315"/>
                    <a:pt x="680" y="349"/>
                    <a:pt x="748" y="349"/>
                  </a:cubicBezTo>
                  <a:cubicBezTo>
                    <a:pt x="816" y="349"/>
                    <a:pt x="892" y="315"/>
                    <a:pt x="960" y="281"/>
                  </a:cubicBezTo>
                  <a:cubicBezTo>
                    <a:pt x="994" y="247"/>
                    <a:pt x="994" y="171"/>
                    <a:pt x="960" y="137"/>
                  </a:cubicBezTo>
                  <a:cubicBezTo>
                    <a:pt x="816" y="69"/>
                    <a:pt x="714" y="69"/>
                    <a:pt x="570" y="69"/>
                  </a:cubicBezTo>
                  <a:cubicBezTo>
                    <a:pt x="425" y="35"/>
                    <a:pt x="289" y="35"/>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60"/>
            <p:cNvSpPr/>
            <p:nvPr/>
          </p:nvSpPr>
          <p:spPr>
            <a:xfrm>
              <a:off x="612578" y="2860072"/>
              <a:ext cx="32388" cy="9230"/>
            </a:xfrm>
            <a:custGeom>
              <a:avLst/>
              <a:gdLst/>
              <a:ahLst/>
              <a:cxnLst/>
              <a:rect l="l" t="t" r="r" b="b"/>
              <a:pathLst>
                <a:path w="986" h="281" extrusionOk="0">
                  <a:moveTo>
                    <a:pt x="637" y="0"/>
                  </a:moveTo>
                  <a:cubicBezTo>
                    <a:pt x="459" y="0"/>
                    <a:pt x="281" y="34"/>
                    <a:pt x="136" y="34"/>
                  </a:cubicBezTo>
                  <a:cubicBezTo>
                    <a:pt x="0" y="34"/>
                    <a:pt x="0" y="247"/>
                    <a:pt x="136" y="247"/>
                  </a:cubicBezTo>
                  <a:cubicBezTo>
                    <a:pt x="281" y="247"/>
                    <a:pt x="459" y="280"/>
                    <a:pt x="637" y="280"/>
                  </a:cubicBezTo>
                  <a:cubicBezTo>
                    <a:pt x="739" y="280"/>
                    <a:pt x="807" y="280"/>
                    <a:pt x="918" y="247"/>
                  </a:cubicBezTo>
                  <a:cubicBezTo>
                    <a:pt x="986" y="213"/>
                    <a:pt x="986" y="68"/>
                    <a:pt x="918" y="34"/>
                  </a:cubicBezTo>
                  <a:cubicBezTo>
                    <a:pt x="807" y="0"/>
                    <a:pt x="739" y="0"/>
                    <a:pt x="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60"/>
            <p:cNvSpPr/>
            <p:nvPr/>
          </p:nvSpPr>
          <p:spPr>
            <a:xfrm>
              <a:off x="657777" y="2825188"/>
              <a:ext cx="26836" cy="9230"/>
            </a:xfrm>
            <a:custGeom>
              <a:avLst/>
              <a:gdLst/>
              <a:ahLst/>
              <a:cxnLst/>
              <a:rect l="l" t="t" r="r" b="b"/>
              <a:pathLst>
                <a:path w="817" h="281" extrusionOk="0">
                  <a:moveTo>
                    <a:pt x="459" y="0"/>
                  </a:moveTo>
                  <a:cubicBezTo>
                    <a:pt x="357" y="0"/>
                    <a:pt x="213" y="34"/>
                    <a:pt x="111" y="34"/>
                  </a:cubicBezTo>
                  <a:cubicBezTo>
                    <a:pt x="35" y="68"/>
                    <a:pt x="1" y="179"/>
                    <a:pt x="69" y="213"/>
                  </a:cubicBezTo>
                  <a:cubicBezTo>
                    <a:pt x="213" y="247"/>
                    <a:pt x="391" y="281"/>
                    <a:pt x="536" y="281"/>
                  </a:cubicBezTo>
                  <a:cubicBezTo>
                    <a:pt x="604" y="281"/>
                    <a:pt x="706" y="281"/>
                    <a:pt x="782" y="213"/>
                  </a:cubicBezTo>
                  <a:cubicBezTo>
                    <a:pt x="816" y="179"/>
                    <a:pt x="816" y="145"/>
                    <a:pt x="782" y="102"/>
                  </a:cubicBezTo>
                  <a:cubicBezTo>
                    <a:pt x="672" y="34"/>
                    <a:pt x="570" y="0"/>
                    <a:pt x="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60"/>
            <p:cNvSpPr/>
            <p:nvPr/>
          </p:nvSpPr>
          <p:spPr>
            <a:xfrm>
              <a:off x="703270" y="2803148"/>
              <a:ext cx="33504" cy="10347"/>
            </a:xfrm>
            <a:custGeom>
              <a:avLst/>
              <a:gdLst/>
              <a:ahLst/>
              <a:cxnLst/>
              <a:rect l="l" t="t" r="r" b="b"/>
              <a:pathLst>
                <a:path w="1020" h="315" extrusionOk="0">
                  <a:moveTo>
                    <a:pt x="561" y="0"/>
                  </a:moveTo>
                  <a:cubicBezTo>
                    <a:pt x="382" y="0"/>
                    <a:pt x="247" y="34"/>
                    <a:pt x="102" y="68"/>
                  </a:cubicBezTo>
                  <a:cubicBezTo>
                    <a:pt x="34" y="102"/>
                    <a:pt x="0" y="247"/>
                    <a:pt x="102" y="247"/>
                  </a:cubicBezTo>
                  <a:cubicBezTo>
                    <a:pt x="281" y="281"/>
                    <a:pt x="493" y="315"/>
                    <a:pt x="671" y="315"/>
                  </a:cubicBezTo>
                  <a:lnTo>
                    <a:pt x="918" y="315"/>
                  </a:lnTo>
                  <a:cubicBezTo>
                    <a:pt x="1020" y="281"/>
                    <a:pt x="1020" y="136"/>
                    <a:pt x="952" y="68"/>
                  </a:cubicBezTo>
                  <a:cubicBezTo>
                    <a:pt x="807" y="34"/>
                    <a:pt x="705" y="0"/>
                    <a:pt x="5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60"/>
            <p:cNvSpPr/>
            <p:nvPr/>
          </p:nvSpPr>
          <p:spPr>
            <a:xfrm>
              <a:off x="726428" y="2832152"/>
              <a:ext cx="25687" cy="11759"/>
            </a:xfrm>
            <a:custGeom>
              <a:avLst/>
              <a:gdLst/>
              <a:ahLst/>
              <a:cxnLst/>
              <a:rect l="l" t="t" r="r" b="b"/>
              <a:pathLst>
                <a:path w="782" h="358" extrusionOk="0">
                  <a:moveTo>
                    <a:pt x="145" y="1"/>
                  </a:moveTo>
                  <a:cubicBezTo>
                    <a:pt x="0" y="1"/>
                    <a:pt x="0" y="213"/>
                    <a:pt x="102" y="281"/>
                  </a:cubicBezTo>
                  <a:cubicBezTo>
                    <a:pt x="213" y="315"/>
                    <a:pt x="281" y="315"/>
                    <a:pt x="391" y="315"/>
                  </a:cubicBezTo>
                  <a:cubicBezTo>
                    <a:pt x="391" y="357"/>
                    <a:pt x="425" y="357"/>
                    <a:pt x="425" y="357"/>
                  </a:cubicBezTo>
                  <a:cubicBezTo>
                    <a:pt x="493" y="357"/>
                    <a:pt x="569" y="315"/>
                    <a:pt x="637" y="315"/>
                  </a:cubicBezTo>
                  <a:cubicBezTo>
                    <a:pt x="705" y="315"/>
                    <a:pt x="782" y="179"/>
                    <a:pt x="671" y="145"/>
                  </a:cubicBezTo>
                  <a:cubicBezTo>
                    <a:pt x="603" y="103"/>
                    <a:pt x="527" y="69"/>
                    <a:pt x="425" y="35"/>
                  </a:cubicBezTo>
                  <a:cubicBezTo>
                    <a:pt x="357" y="35"/>
                    <a:pt x="24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60"/>
            <p:cNvSpPr/>
            <p:nvPr/>
          </p:nvSpPr>
          <p:spPr>
            <a:xfrm>
              <a:off x="777473" y="2798385"/>
              <a:ext cx="36034" cy="10643"/>
            </a:xfrm>
            <a:custGeom>
              <a:avLst/>
              <a:gdLst/>
              <a:ahLst/>
              <a:cxnLst/>
              <a:rect l="l" t="t" r="r" b="b"/>
              <a:pathLst>
                <a:path w="1097" h="324" extrusionOk="0">
                  <a:moveTo>
                    <a:pt x="604" y="1"/>
                  </a:moveTo>
                  <a:cubicBezTo>
                    <a:pt x="426" y="1"/>
                    <a:pt x="247" y="35"/>
                    <a:pt x="111" y="69"/>
                  </a:cubicBezTo>
                  <a:cubicBezTo>
                    <a:pt x="1" y="69"/>
                    <a:pt x="35" y="247"/>
                    <a:pt x="145" y="281"/>
                  </a:cubicBezTo>
                  <a:cubicBezTo>
                    <a:pt x="324" y="281"/>
                    <a:pt x="536" y="324"/>
                    <a:pt x="714" y="324"/>
                  </a:cubicBezTo>
                  <a:cubicBezTo>
                    <a:pt x="816" y="324"/>
                    <a:pt x="927" y="324"/>
                    <a:pt x="995" y="281"/>
                  </a:cubicBezTo>
                  <a:cubicBezTo>
                    <a:pt x="1063" y="247"/>
                    <a:pt x="1097" y="145"/>
                    <a:pt x="1029" y="111"/>
                  </a:cubicBezTo>
                  <a:cubicBezTo>
                    <a:pt x="884" y="35"/>
                    <a:pt x="748" y="1"/>
                    <a:pt x="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60"/>
            <p:cNvSpPr/>
            <p:nvPr/>
          </p:nvSpPr>
          <p:spPr>
            <a:xfrm>
              <a:off x="786966" y="2834386"/>
              <a:ext cx="26541" cy="9526"/>
            </a:xfrm>
            <a:custGeom>
              <a:avLst/>
              <a:gdLst/>
              <a:ahLst/>
              <a:cxnLst/>
              <a:rect l="l" t="t" r="r" b="b"/>
              <a:pathLst>
                <a:path w="808" h="290" extrusionOk="0">
                  <a:moveTo>
                    <a:pt x="137" y="1"/>
                  </a:moveTo>
                  <a:cubicBezTo>
                    <a:pt x="1" y="1"/>
                    <a:pt x="1" y="213"/>
                    <a:pt x="137" y="247"/>
                  </a:cubicBezTo>
                  <a:cubicBezTo>
                    <a:pt x="247" y="247"/>
                    <a:pt x="383" y="289"/>
                    <a:pt x="493" y="289"/>
                  </a:cubicBezTo>
                  <a:cubicBezTo>
                    <a:pt x="561" y="289"/>
                    <a:pt x="672" y="247"/>
                    <a:pt x="740" y="247"/>
                  </a:cubicBezTo>
                  <a:cubicBezTo>
                    <a:pt x="808" y="213"/>
                    <a:pt x="808" y="145"/>
                    <a:pt x="740" y="145"/>
                  </a:cubicBezTo>
                  <a:cubicBezTo>
                    <a:pt x="561" y="35"/>
                    <a:pt x="349" y="35"/>
                    <a:pt x="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60"/>
            <p:cNvSpPr/>
            <p:nvPr/>
          </p:nvSpPr>
          <p:spPr>
            <a:xfrm>
              <a:off x="901932" y="2832152"/>
              <a:ext cx="26836" cy="11759"/>
            </a:xfrm>
            <a:custGeom>
              <a:avLst/>
              <a:gdLst/>
              <a:ahLst/>
              <a:cxnLst/>
              <a:rect l="l" t="t" r="r" b="b"/>
              <a:pathLst>
                <a:path w="817" h="358" extrusionOk="0">
                  <a:moveTo>
                    <a:pt x="145" y="1"/>
                  </a:moveTo>
                  <a:cubicBezTo>
                    <a:pt x="1" y="1"/>
                    <a:pt x="1" y="247"/>
                    <a:pt x="145" y="281"/>
                  </a:cubicBezTo>
                  <a:cubicBezTo>
                    <a:pt x="247" y="281"/>
                    <a:pt x="323" y="315"/>
                    <a:pt x="425" y="315"/>
                  </a:cubicBezTo>
                  <a:cubicBezTo>
                    <a:pt x="493" y="357"/>
                    <a:pt x="570" y="357"/>
                    <a:pt x="604" y="357"/>
                  </a:cubicBezTo>
                  <a:lnTo>
                    <a:pt x="748" y="357"/>
                  </a:lnTo>
                  <a:cubicBezTo>
                    <a:pt x="816" y="315"/>
                    <a:pt x="816" y="213"/>
                    <a:pt x="748" y="145"/>
                  </a:cubicBezTo>
                  <a:cubicBezTo>
                    <a:pt x="672" y="69"/>
                    <a:pt x="570" y="69"/>
                    <a:pt x="459" y="69"/>
                  </a:cubicBezTo>
                  <a:cubicBezTo>
                    <a:pt x="357" y="35"/>
                    <a:pt x="247" y="35"/>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60"/>
            <p:cNvSpPr/>
            <p:nvPr/>
          </p:nvSpPr>
          <p:spPr>
            <a:xfrm>
              <a:off x="867048" y="2808994"/>
              <a:ext cx="32683" cy="10347"/>
            </a:xfrm>
            <a:custGeom>
              <a:avLst/>
              <a:gdLst/>
              <a:ahLst/>
              <a:cxnLst/>
              <a:rect l="l" t="t" r="r" b="b"/>
              <a:pathLst>
                <a:path w="995" h="315" extrusionOk="0">
                  <a:moveTo>
                    <a:pt x="604" y="1"/>
                  </a:moveTo>
                  <a:cubicBezTo>
                    <a:pt x="425" y="1"/>
                    <a:pt x="247" y="35"/>
                    <a:pt x="145" y="69"/>
                  </a:cubicBezTo>
                  <a:cubicBezTo>
                    <a:pt x="1" y="69"/>
                    <a:pt x="35" y="247"/>
                    <a:pt x="145" y="247"/>
                  </a:cubicBezTo>
                  <a:cubicBezTo>
                    <a:pt x="323" y="247"/>
                    <a:pt x="493" y="315"/>
                    <a:pt x="706" y="315"/>
                  </a:cubicBezTo>
                  <a:cubicBezTo>
                    <a:pt x="782" y="315"/>
                    <a:pt x="850" y="315"/>
                    <a:pt x="918" y="281"/>
                  </a:cubicBezTo>
                  <a:cubicBezTo>
                    <a:pt x="961" y="247"/>
                    <a:pt x="995" y="137"/>
                    <a:pt x="918" y="103"/>
                  </a:cubicBezTo>
                  <a:cubicBezTo>
                    <a:pt x="850" y="35"/>
                    <a:pt x="706" y="1"/>
                    <a:pt x="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60"/>
            <p:cNvSpPr/>
            <p:nvPr/>
          </p:nvSpPr>
          <p:spPr>
            <a:xfrm>
              <a:off x="845007" y="2836915"/>
              <a:ext cx="25720" cy="8113"/>
            </a:xfrm>
            <a:custGeom>
              <a:avLst/>
              <a:gdLst/>
              <a:ahLst/>
              <a:cxnLst/>
              <a:rect l="l" t="t" r="r" b="b"/>
              <a:pathLst>
                <a:path w="783" h="247" extrusionOk="0">
                  <a:moveTo>
                    <a:pt x="425" y="0"/>
                  </a:moveTo>
                  <a:lnTo>
                    <a:pt x="145" y="0"/>
                  </a:lnTo>
                  <a:cubicBezTo>
                    <a:pt x="1" y="0"/>
                    <a:pt x="1" y="246"/>
                    <a:pt x="145" y="246"/>
                  </a:cubicBezTo>
                  <a:lnTo>
                    <a:pt x="425" y="246"/>
                  </a:lnTo>
                  <a:cubicBezTo>
                    <a:pt x="527" y="246"/>
                    <a:pt x="638" y="246"/>
                    <a:pt x="740" y="170"/>
                  </a:cubicBezTo>
                  <a:cubicBezTo>
                    <a:pt x="782" y="170"/>
                    <a:pt x="782" y="68"/>
                    <a:pt x="740" y="34"/>
                  </a:cubicBezTo>
                  <a:cubicBezTo>
                    <a:pt x="638" y="0"/>
                    <a:pt x="527" y="0"/>
                    <a:pt x="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60"/>
            <p:cNvSpPr/>
            <p:nvPr/>
          </p:nvSpPr>
          <p:spPr>
            <a:xfrm>
              <a:off x="983427" y="2841382"/>
              <a:ext cx="29037" cy="11727"/>
            </a:xfrm>
            <a:custGeom>
              <a:avLst/>
              <a:gdLst/>
              <a:ahLst/>
              <a:cxnLst/>
              <a:rect l="l" t="t" r="r" b="b"/>
              <a:pathLst>
                <a:path w="884" h="357" extrusionOk="0">
                  <a:moveTo>
                    <a:pt x="102" y="0"/>
                  </a:moveTo>
                  <a:cubicBezTo>
                    <a:pt x="0" y="0"/>
                    <a:pt x="0" y="144"/>
                    <a:pt x="68" y="178"/>
                  </a:cubicBezTo>
                  <a:cubicBezTo>
                    <a:pt x="212" y="212"/>
                    <a:pt x="348" y="289"/>
                    <a:pt x="493" y="323"/>
                  </a:cubicBezTo>
                  <a:cubicBezTo>
                    <a:pt x="561" y="323"/>
                    <a:pt x="637" y="357"/>
                    <a:pt x="705" y="357"/>
                  </a:cubicBezTo>
                  <a:cubicBezTo>
                    <a:pt x="739" y="357"/>
                    <a:pt x="816" y="357"/>
                    <a:pt x="850" y="323"/>
                  </a:cubicBezTo>
                  <a:cubicBezTo>
                    <a:pt x="884" y="289"/>
                    <a:pt x="884" y="246"/>
                    <a:pt x="850" y="212"/>
                  </a:cubicBezTo>
                  <a:cubicBezTo>
                    <a:pt x="773" y="110"/>
                    <a:pt x="637" y="76"/>
                    <a:pt x="527" y="76"/>
                  </a:cubicBezTo>
                  <a:cubicBezTo>
                    <a:pt x="391" y="34"/>
                    <a:pt x="246"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60"/>
            <p:cNvSpPr/>
            <p:nvPr/>
          </p:nvSpPr>
          <p:spPr>
            <a:xfrm>
              <a:off x="975313" y="2821542"/>
              <a:ext cx="34917" cy="10643"/>
            </a:xfrm>
            <a:custGeom>
              <a:avLst/>
              <a:gdLst/>
              <a:ahLst/>
              <a:cxnLst/>
              <a:rect l="l" t="t" r="r" b="b"/>
              <a:pathLst>
                <a:path w="1063" h="324" extrusionOk="0">
                  <a:moveTo>
                    <a:pt x="561" y="1"/>
                  </a:moveTo>
                  <a:cubicBezTo>
                    <a:pt x="425" y="1"/>
                    <a:pt x="247" y="43"/>
                    <a:pt x="137" y="43"/>
                  </a:cubicBezTo>
                  <a:cubicBezTo>
                    <a:pt x="1" y="77"/>
                    <a:pt x="1" y="256"/>
                    <a:pt x="137" y="256"/>
                  </a:cubicBezTo>
                  <a:cubicBezTo>
                    <a:pt x="281" y="290"/>
                    <a:pt x="459" y="290"/>
                    <a:pt x="638" y="324"/>
                  </a:cubicBezTo>
                  <a:lnTo>
                    <a:pt x="850" y="324"/>
                  </a:lnTo>
                  <a:cubicBezTo>
                    <a:pt x="918" y="324"/>
                    <a:pt x="952" y="324"/>
                    <a:pt x="1020" y="290"/>
                  </a:cubicBezTo>
                  <a:cubicBezTo>
                    <a:pt x="1063" y="290"/>
                    <a:pt x="1063" y="179"/>
                    <a:pt x="1020" y="145"/>
                  </a:cubicBezTo>
                  <a:cubicBezTo>
                    <a:pt x="918" y="43"/>
                    <a:pt x="740" y="1"/>
                    <a:pt x="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60"/>
            <p:cNvSpPr/>
            <p:nvPr/>
          </p:nvSpPr>
          <p:spPr>
            <a:xfrm>
              <a:off x="701858" y="2944885"/>
              <a:ext cx="31566" cy="11759"/>
            </a:xfrm>
            <a:custGeom>
              <a:avLst/>
              <a:gdLst/>
              <a:ahLst/>
              <a:cxnLst/>
              <a:rect l="l" t="t" r="r" b="b"/>
              <a:pathLst>
                <a:path w="961" h="358" extrusionOk="0">
                  <a:moveTo>
                    <a:pt x="604" y="35"/>
                  </a:moveTo>
                  <a:lnTo>
                    <a:pt x="145" y="35"/>
                  </a:lnTo>
                  <a:cubicBezTo>
                    <a:pt x="43" y="69"/>
                    <a:pt x="1" y="213"/>
                    <a:pt x="111" y="213"/>
                  </a:cubicBezTo>
                  <a:cubicBezTo>
                    <a:pt x="256" y="281"/>
                    <a:pt x="391" y="323"/>
                    <a:pt x="570" y="323"/>
                  </a:cubicBezTo>
                  <a:cubicBezTo>
                    <a:pt x="638" y="357"/>
                    <a:pt x="680" y="357"/>
                    <a:pt x="748" y="357"/>
                  </a:cubicBezTo>
                  <a:cubicBezTo>
                    <a:pt x="816" y="357"/>
                    <a:pt x="893" y="357"/>
                    <a:pt x="927" y="281"/>
                  </a:cubicBezTo>
                  <a:cubicBezTo>
                    <a:pt x="961" y="247"/>
                    <a:pt x="961" y="179"/>
                    <a:pt x="961" y="145"/>
                  </a:cubicBezTo>
                  <a:cubicBezTo>
                    <a:pt x="850" y="1"/>
                    <a:pt x="748" y="35"/>
                    <a:pt x="604" y="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60"/>
            <p:cNvSpPr/>
            <p:nvPr/>
          </p:nvSpPr>
          <p:spPr>
            <a:xfrm>
              <a:off x="703270" y="2979769"/>
              <a:ext cx="29037" cy="10643"/>
            </a:xfrm>
            <a:custGeom>
              <a:avLst/>
              <a:gdLst/>
              <a:ahLst/>
              <a:cxnLst/>
              <a:rect l="l" t="t" r="r" b="b"/>
              <a:pathLst>
                <a:path w="884" h="324" extrusionOk="0">
                  <a:moveTo>
                    <a:pt x="315" y="0"/>
                  </a:moveTo>
                  <a:lnTo>
                    <a:pt x="170" y="0"/>
                  </a:lnTo>
                  <a:cubicBezTo>
                    <a:pt x="34" y="0"/>
                    <a:pt x="0" y="213"/>
                    <a:pt x="136" y="247"/>
                  </a:cubicBezTo>
                  <a:cubicBezTo>
                    <a:pt x="281" y="281"/>
                    <a:pt x="382" y="281"/>
                    <a:pt x="527" y="323"/>
                  </a:cubicBezTo>
                  <a:lnTo>
                    <a:pt x="637" y="323"/>
                  </a:lnTo>
                  <a:cubicBezTo>
                    <a:pt x="705" y="323"/>
                    <a:pt x="773" y="281"/>
                    <a:pt x="850" y="247"/>
                  </a:cubicBezTo>
                  <a:cubicBezTo>
                    <a:pt x="850" y="213"/>
                    <a:pt x="884" y="179"/>
                    <a:pt x="850" y="145"/>
                  </a:cubicBezTo>
                  <a:cubicBezTo>
                    <a:pt x="773" y="34"/>
                    <a:pt x="671" y="0"/>
                    <a:pt x="5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60"/>
            <p:cNvSpPr/>
            <p:nvPr/>
          </p:nvSpPr>
          <p:spPr>
            <a:xfrm>
              <a:off x="655543" y="2985615"/>
              <a:ext cx="24307" cy="8146"/>
            </a:xfrm>
            <a:custGeom>
              <a:avLst/>
              <a:gdLst/>
              <a:ahLst/>
              <a:cxnLst/>
              <a:rect l="l" t="t" r="r" b="b"/>
              <a:pathLst>
                <a:path w="740" h="248" extrusionOk="0">
                  <a:moveTo>
                    <a:pt x="425" y="1"/>
                  </a:moveTo>
                  <a:cubicBezTo>
                    <a:pt x="315" y="1"/>
                    <a:pt x="213" y="1"/>
                    <a:pt x="103" y="35"/>
                  </a:cubicBezTo>
                  <a:cubicBezTo>
                    <a:pt x="1" y="35"/>
                    <a:pt x="1" y="213"/>
                    <a:pt x="103" y="213"/>
                  </a:cubicBezTo>
                  <a:cubicBezTo>
                    <a:pt x="213" y="213"/>
                    <a:pt x="315" y="247"/>
                    <a:pt x="425" y="247"/>
                  </a:cubicBezTo>
                  <a:cubicBezTo>
                    <a:pt x="527" y="247"/>
                    <a:pt x="604" y="213"/>
                    <a:pt x="672" y="179"/>
                  </a:cubicBezTo>
                  <a:cubicBezTo>
                    <a:pt x="740" y="145"/>
                    <a:pt x="740" y="69"/>
                    <a:pt x="672" y="69"/>
                  </a:cubicBezTo>
                  <a:cubicBezTo>
                    <a:pt x="604" y="1"/>
                    <a:pt x="527" y="1"/>
                    <a:pt x="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60"/>
            <p:cNvSpPr/>
            <p:nvPr/>
          </p:nvSpPr>
          <p:spPr>
            <a:xfrm>
              <a:off x="643816" y="2936804"/>
              <a:ext cx="29070" cy="10347"/>
            </a:xfrm>
            <a:custGeom>
              <a:avLst/>
              <a:gdLst/>
              <a:ahLst/>
              <a:cxnLst/>
              <a:rect l="l" t="t" r="r" b="b"/>
              <a:pathLst>
                <a:path w="885" h="315" extrusionOk="0">
                  <a:moveTo>
                    <a:pt x="460" y="0"/>
                  </a:moveTo>
                  <a:cubicBezTo>
                    <a:pt x="358" y="0"/>
                    <a:pt x="247" y="34"/>
                    <a:pt x="145" y="34"/>
                  </a:cubicBezTo>
                  <a:cubicBezTo>
                    <a:pt x="1" y="34"/>
                    <a:pt x="1" y="247"/>
                    <a:pt x="145" y="247"/>
                  </a:cubicBezTo>
                  <a:cubicBezTo>
                    <a:pt x="281" y="281"/>
                    <a:pt x="392" y="315"/>
                    <a:pt x="536" y="315"/>
                  </a:cubicBezTo>
                  <a:lnTo>
                    <a:pt x="536" y="315"/>
                  </a:lnTo>
                  <a:cubicBezTo>
                    <a:pt x="638" y="315"/>
                    <a:pt x="748" y="281"/>
                    <a:pt x="816" y="247"/>
                  </a:cubicBezTo>
                  <a:cubicBezTo>
                    <a:pt x="850" y="213"/>
                    <a:pt x="884" y="145"/>
                    <a:pt x="816" y="102"/>
                  </a:cubicBezTo>
                  <a:cubicBezTo>
                    <a:pt x="706" y="34"/>
                    <a:pt x="570" y="0"/>
                    <a:pt x="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60"/>
            <p:cNvSpPr/>
            <p:nvPr/>
          </p:nvSpPr>
          <p:spPr>
            <a:xfrm>
              <a:off x="605615" y="2912234"/>
              <a:ext cx="18427" cy="9526"/>
            </a:xfrm>
            <a:custGeom>
              <a:avLst/>
              <a:gdLst/>
              <a:ahLst/>
              <a:cxnLst/>
              <a:rect l="l" t="t" r="r" b="b"/>
              <a:pathLst>
                <a:path w="561" h="290" extrusionOk="0">
                  <a:moveTo>
                    <a:pt x="314" y="1"/>
                  </a:moveTo>
                  <a:cubicBezTo>
                    <a:pt x="246" y="1"/>
                    <a:pt x="170" y="43"/>
                    <a:pt x="102" y="77"/>
                  </a:cubicBezTo>
                  <a:cubicBezTo>
                    <a:pt x="0" y="145"/>
                    <a:pt x="68" y="290"/>
                    <a:pt x="170" y="290"/>
                  </a:cubicBezTo>
                  <a:cubicBezTo>
                    <a:pt x="212" y="290"/>
                    <a:pt x="212" y="290"/>
                    <a:pt x="246" y="256"/>
                  </a:cubicBezTo>
                  <a:lnTo>
                    <a:pt x="280" y="256"/>
                  </a:lnTo>
                  <a:cubicBezTo>
                    <a:pt x="348" y="256"/>
                    <a:pt x="382" y="290"/>
                    <a:pt x="459" y="290"/>
                  </a:cubicBezTo>
                  <a:lnTo>
                    <a:pt x="459" y="290"/>
                  </a:lnTo>
                  <a:cubicBezTo>
                    <a:pt x="527" y="290"/>
                    <a:pt x="561" y="213"/>
                    <a:pt x="561" y="145"/>
                  </a:cubicBezTo>
                  <a:cubicBezTo>
                    <a:pt x="527" y="43"/>
                    <a:pt x="425" y="1"/>
                    <a:pt x="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60"/>
            <p:cNvSpPr/>
            <p:nvPr/>
          </p:nvSpPr>
          <p:spPr>
            <a:xfrm>
              <a:off x="600852" y="2958845"/>
              <a:ext cx="27953" cy="11759"/>
            </a:xfrm>
            <a:custGeom>
              <a:avLst/>
              <a:gdLst/>
              <a:ahLst/>
              <a:cxnLst/>
              <a:rect l="l" t="t" r="r" b="b"/>
              <a:pathLst>
                <a:path w="851" h="358" extrusionOk="0">
                  <a:moveTo>
                    <a:pt x="145" y="0"/>
                  </a:moveTo>
                  <a:cubicBezTo>
                    <a:pt x="35" y="0"/>
                    <a:pt x="1" y="179"/>
                    <a:pt x="69" y="213"/>
                  </a:cubicBezTo>
                  <a:cubicBezTo>
                    <a:pt x="213" y="281"/>
                    <a:pt x="391" y="357"/>
                    <a:pt x="570" y="357"/>
                  </a:cubicBezTo>
                  <a:cubicBezTo>
                    <a:pt x="638" y="357"/>
                    <a:pt x="706" y="323"/>
                    <a:pt x="816" y="281"/>
                  </a:cubicBezTo>
                  <a:cubicBezTo>
                    <a:pt x="850" y="247"/>
                    <a:pt x="850" y="213"/>
                    <a:pt x="816" y="179"/>
                  </a:cubicBezTo>
                  <a:cubicBezTo>
                    <a:pt x="638" y="34"/>
                    <a:pt x="357" y="34"/>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60"/>
            <p:cNvSpPr/>
            <p:nvPr/>
          </p:nvSpPr>
          <p:spPr>
            <a:xfrm>
              <a:off x="733392" y="3030846"/>
              <a:ext cx="27953" cy="9493"/>
            </a:xfrm>
            <a:custGeom>
              <a:avLst/>
              <a:gdLst/>
              <a:ahLst/>
              <a:cxnLst/>
              <a:rect l="l" t="t" r="r" b="b"/>
              <a:pathLst>
                <a:path w="851" h="289" extrusionOk="0">
                  <a:moveTo>
                    <a:pt x="638" y="0"/>
                  </a:moveTo>
                  <a:lnTo>
                    <a:pt x="391" y="0"/>
                  </a:lnTo>
                  <a:cubicBezTo>
                    <a:pt x="281" y="0"/>
                    <a:pt x="179" y="0"/>
                    <a:pt x="69" y="76"/>
                  </a:cubicBezTo>
                  <a:cubicBezTo>
                    <a:pt x="1" y="110"/>
                    <a:pt x="1" y="178"/>
                    <a:pt x="69" y="212"/>
                  </a:cubicBezTo>
                  <a:cubicBezTo>
                    <a:pt x="145" y="289"/>
                    <a:pt x="247" y="289"/>
                    <a:pt x="357" y="289"/>
                  </a:cubicBezTo>
                  <a:lnTo>
                    <a:pt x="425" y="289"/>
                  </a:lnTo>
                  <a:lnTo>
                    <a:pt x="493" y="289"/>
                  </a:lnTo>
                  <a:cubicBezTo>
                    <a:pt x="604" y="289"/>
                    <a:pt x="706" y="289"/>
                    <a:pt x="782" y="212"/>
                  </a:cubicBezTo>
                  <a:cubicBezTo>
                    <a:pt x="850" y="144"/>
                    <a:pt x="850" y="42"/>
                    <a:pt x="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60"/>
            <p:cNvSpPr/>
            <p:nvPr/>
          </p:nvSpPr>
          <p:spPr>
            <a:xfrm>
              <a:off x="771626" y="2994846"/>
              <a:ext cx="30450" cy="11727"/>
            </a:xfrm>
            <a:custGeom>
              <a:avLst/>
              <a:gdLst/>
              <a:ahLst/>
              <a:cxnLst/>
              <a:rect l="l" t="t" r="r" b="b"/>
              <a:pathLst>
                <a:path w="927" h="357" extrusionOk="0">
                  <a:moveTo>
                    <a:pt x="570" y="0"/>
                  </a:moveTo>
                  <a:cubicBezTo>
                    <a:pt x="425" y="0"/>
                    <a:pt x="289" y="34"/>
                    <a:pt x="145" y="34"/>
                  </a:cubicBezTo>
                  <a:cubicBezTo>
                    <a:pt x="0" y="77"/>
                    <a:pt x="0" y="289"/>
                    <a:pt x="145" y="289"/>
                  </a:cubicBezTo>
                  <a:cubicBezTo>
                    <a:pt x="289" y="323"/>
                    <a:pt x="425" y="357"/>
                    <a:pt x="604" y="357"/>
                  </a:cubicBezTo>
                  <a:cubicBezTo>
                    <a:pt x="680" y="357"/>
                    <a:pt x="782" y="323"/>
                    <a:pt x="850" y="289"/>
                  </a:cubicBezTo>
                  <a:cubicBezTo>
                    <a:pt x="926" y="213"/>
                    <a:pt x="926" y="111"/>
                    <a:pt x="850" y="77"/>
                  </a:cubicBezTo>
                  <a:cubicBezTo>
                    <a:pt x="782" y="34"/>
                    <a:pt x="680"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60"/>
            <p:cNvSpPr/>
            <p:nvPr/>
          </p:nvSpPr>
          <p:spPr>
            <a:xfrm>
              <a:off x="791433" y="3051770"/>
              <a:ext cx="25720" cy="9493"/>
            </a:xfrm>
            <a:custGeom>
              <a:avLst/>
              <a:gdLst/>
              <a:ahLst/>
              <a:cxnLst/>
              <a:rect l="l" t="t" r="r" b="b"/>
              <a:pathLst>
                <a:path w="783" h="289" extrusionOk="0">
                  <a:moveTo>
                    <a:pt x="570" y="0"/>
                  </a:moveTo>
                  <a:lnTo>
                    <a:pt x="391" y="0"/>
                  </a:lnTo>
                  <a:cubicBezTo>
                    <a:pt x="323" y="43"/>
                    <a:pt x="213" y="43"/>
                    <a:pt x="111" y="77"/>
                  </a:cubicBezTo>
                  <a:cubicBezTo>
                    <a:pt x="1" y="77"/>
                    <a:pt x="35" y="255"/>
                    <a:pt x="145" y="255"/>
                  </a:cubicBezTo>
                  <a:cubicBezTo>
                    <a:pt x="213" y="255"/>
                    <a:pt x="323" y="289"/>
                    <a:pt x="391" y="289"/>
                  </a:cubicBezTo>
                  <a:lnTo>
                    <a:pt x="425" y="289"/>
                  </a:lnTo>
                  <a:cubicBezTo>
                    <a:pt x="536" y="289"/>
                    <a:pt x="638" y="289"/>
                    <a:pt x="714" y="212"/>
                  </a:cubicBezTo>
                  <a:cubicBezTo>
                    <a:pt x="782" y="145"/>
                    <a:pt x="748" y="77"/>
                    <a:pt x="672" y="43"/>
                  </a:cubicBezTo>
                  <a:cubicBezTo>
                    <a:pt x="638" y="0"/>
                    <a:pt x="604" y="0"/>
                    <a:pt x="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60"/>
            <p:cNvSpPr/>
            <p:nvPr/>
          </p:nvSpPr>
          <p:spPr>
            <a:xfrm>
              <a:off x="870694" y="3049537"/>
              <a:ext cx="31271" cy="11727"/>
            </a:xfrm>
            <a:custGeom>
              <a:avLst/>
              <a:gdLst/>
              <a:ahLst/>
              <a:cxnLst/>
              <a:rect l="l" t="t" r="r" b="b"/>
              <a:pathLst>
                <a:path w="952" h="357" extrusionOk="0">
                  <a:moveTo>
                    <a:pt x="705" y="0"/>
                  </a:moveTo>
                  <a:lnTo>
                    <a:pt x="527" y="0"/>
                  </a:lnTo>
                  <a:cubicBezTo>
                    <a:pt x="382" y="34"/>
                    <a:pt x="280" y="34"/>
                    <a:pt x="136" y="111"/>
                  </a:cubicBezTo>
                  <a:cubicBezTo>
                    <a:pt x="0" y="145"/>
                    <a:pt x="34" y="357"/>
                    <a:pt x="170" y="357"/>
                  </a:cubicBezTo>
                  <a:lnTo>
                    <a:pt x="280" y="357"/>
                  </a:lnTo>
                  <a:lnTo>
                    <a:pt x="561" y="357"/>
                  </a:lnTo>
                  <a:cubicBezTo>
                    <a:pt x="671" y="323"/>
                    <a:pt x="807" y="323"/>
                    <a:pt x="884" y="213"/>
                  </a:cubicBezTo>
                  <a:cubicBezTo>
                    <a:pt x="952" y="179"/>
                    <a:pt x="952" y="68"/>
                    <a:pt x="884" y="34"/>
                  </a:cubicBezTo>
                  <a:cubicBezTo>
                    <a:pt x="807" y="0"/>
                    <a:pt x="739" y="0"/>
                    <a:pt x="7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60"/>
            <p:cNvSpPr/>
            <p:nvPr/>
          </p:nvSpPr>
          <p:spPr>
            <a:xfrm>
              <a:off x="833281" y="3020499"/>
              <a:ext cx="30450" cy="10380"/>
            </a:xfrm>
            <a:custGeom>
              <a:avLst/>
              <a:gdLst/>
              <a:ahLst/>
              <a:cxnLst/>
              <a:rect l="l" t="t" r="r" b="b"/>
              <a:pathLst>
                <a:path w="927" h="316" extrusionOk="0">
                  <a:moveTo>
                    <a:pt x="638" y="1"/>
                  </a:moveTo>
                  <a:cubicBezTo>
                    <a:pt x="460" y="1"/>
                    <a:pt x="290" y="35"/>
                    <a:pt x="111" y="69"/>
                  </a:cubicBezTo>
                  <a:cubicBezTo>
                    <a:pt x="1" y="103"/>
                    <a:pt x="1" y="315"/>
                    <a:pt x="145" y="315"/>
                  </a:cubicBezTo>
                  <a:lnTo>
                    <a:pt x="145" y="315"/>
                  </a:lnTo>
                  <a:cubicBezTo>
                    <a:pt x="392" y="281"/>
                    <a:pt x="604" y="281"/>
                    <a:pt x="850" y="179"/>
                  </a:cubicBezTo>
                  <a:cubicBezTo>
                    <a:pt x="927" y="145"/>
                    <a:pt x="927" y="35"/>
                    <a:pt x="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60"/>
            <p:cNvSpPr/>
            <p:nvPr/>
          </p:nvSpPr>
          <p:spPr>
            <a:xfrm>
              <a:off x="914775" y="3032226"/>
              <a:ext cx="24307" cy="8113"/>
            </a:xfrm>
            <a:custGeom>
              <a:avLst/>
              <a:gdLst/>
              <a:ahLst/>
              <a:cxnLst/>
              <a:rect l="l" t="t" r="r" b="b"/>
              <a:pathLst>
                <a:path w="740" h="247" extrusionOk="0">
                  <a:moveTo>
                    <a:pt x="569" y="0"/>
                  </a:moveTo>
                  <a:lnTo>
                    <a:pt x="425" y="0"/>
                  </a:lnTo>
                  <a:cubicBezTo>
                    <a:pt x="315" y="34"/>
                    <a:pt x="213" y="34"/>
                    <a:pt x="102" y="34"/>
                  </a:cubicBezTo>
                  <a:cubicBezTo>
                    <a:pt x="0" y="68"/>
                    <a:pt x="34" y="247"/>
                    <a:pt x="145" y="247"/>
                  </a:cubicBezTo>
                  <a:lnTo>
                    <a:pt x="357" y="247"/>
                  </a:lnTo>
                  <a:lnTo>
                    <a:pt x="459" y="247"/>
                  </a:lnTo>
                  <a:lnTo>
                    <a:pt x="493" y="247"/>
                  </a:lnTo>
                  <a:cubicBezTo>
                    <a:pt x="603" y="247"/>
                    <a:pt x="671" y="247"/>
                    <a:pt x="705" y="136"/>
                  </a:cubicBezTo>
                  <a:cubicBezTo>
                    <a:pt x="739" y="102"/>
                    <a:pt x="739" y="68"/>
                    <a:pt x="705" y="34"/>
                  </a:cubicBezTo>
                  <a:cubicBezTo>
                    <a:pt x="671" y="0"/>
                    <a:pt x="603" y="0"/>
                    <a:pt x="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60"/>
            <p:cNvSpPr/>
            <p:nvPr/>
          </p:nvSpPr>
          <p:spPr>
            <a:xfrm>
              <a:off x="944897" y="3049537"/>
              <a:ext cx="23486" cy="10610"/>
            </a:xfrm>
            <a:custGeom>
              <a:avLst/>
              <a:gdLst/>
              <a:ahLst/>
              <a:cxnLst/>
              <a:rect l="l" t="t" r="r" b="b"/>
              <a:pathLst>
                <a:path w="715" h="323" extrusionOk="0">
                  <a:moveTo>
                    <a:pt x="425" y="0"/>
                  </a:moveTo>
                  <a:lnTo>
                    <a:pt x="425" y="0"/>
                  </a:lnTo>
                  <a:cubicBezTo>
                    <a:pt x="324" y="0"/>
                    <a:pt x="213" y="34"/>
                    <a:pt x="145" y="68"/>
                  </a:cubicBezTo>
                  <a:cubicBezTo>
                    <a:pt x="1" y="111"/>
                    <a:pt x="35" y="323"/>
                    <a:pt x="179" y="323"/>
                  </a:cubicBezTo>
                  <a:lnTo>
                    <a:pt x="213" y="323"/>
                  </a:lnTo>
                  <a:cubicBezTo>
                    <a:pt x="290" y="280"/>
                    <a:pt x="392" y="280"/>
                    <a:pt x="502" y="247"/>
                  </a:cubicBezTo>
                  <a:cubicBezTo>
                    <a:pt x="536" y="213"/>
                    <a:pt x="570" y="179"/>
                    <a:pt x="604" y="179"/>
                  </a:cubicBezTo>
                  <a:cubicBezTo>
                    <a:pt x="638" y="145"/>
                    <a:pt x="672" y="111"/>
                    <a:pt x="714" y="111"/>
                  </a:cubicBezTo>
                  <a:cubicBezTo>
                    <a:pt x="714" y="68"/>
                    <a:pt x="714" y="0"/>
                    <a:pt x="672" y="0"/>
                  </a:cubicBezTo>
                  <a:lnTo>
                    <a:pt x="570" y="0"/>
                  </a:lnTo>
                  <a:lnTo>
                    <a:pt x="5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60"/>
            <p:cNvSpPr/>
            <p:nvPr/>
          </p:nvSpPr>
          <p:spPr>
            <a:xfrm>
              <a:off x="994858" y="3048420"/>
              <a:ext cx="13993" cy="4763"/>
            </a:xfrm>
            <a:custGeom>
              <a:avLst/>
              <a:gdLst/>
              <a:ahLst/>
              <a:cxnLst/>
              <a:rect l="l" t="t" r="r" b="b"/>
              <a:pathLst>
                <a:path w="426" h="145" extrusionOk="0">
                  <a:moveTo>
                    <a:pt x="111" y="0"/>
                  </a:moveTo>
                  <a:cubicBezTo>
                    <a:pt x="0" y="0"/>
                    <a:pt x="43" y="145"/>
                    <a:pt x="111" y="145"/>
                  </a:cubicBezTo>
                  <a:lnTo>
                    <a:pt x="179" y="145"/>
                  </a:lnTo>
                  <a:cubicBezTo>
                    <a:pt x="255" y="145"/>
                    <a:pt x="357" y="145"/>
                    <a:pt x="391" y="68"/>
                  </a:cubicBezTo>
                  <a:cubicBezTo>
                    <a:pt x="425" y="34"/>
                    <a:pt x="425" y="0"/>
                    <a:pt x="391" y="0"/>
                  </a:cubicBezTo>
                  <a:lnTo>
                    <a:pt x="289" y="0"/>
                  </a:lnTo>
                  <a:lnTo>
                    <a:pt x="179" y="0"/>
                  </a:lnTo>
                  <a:lnTo>
                    <a:pt x="1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60"/>
            <p:cNvSpPr/>
            <p:nvPr/>
          </p:nvSpPr>
          <p:spPr>
            <a:xfrm>
              <a:off x="1020512" y="3305386"/>
              <a:ext cx="43030" cy="20990"/>
            </a:xfrm>
            <a:custGeom>
              <a:avLst/>
              <a:gdLst/>
              <a:ahLst/>
              <a:cxnLst/>
              <a:rect l="l" t="t" r="r" b="b"/>
              <a:pathLst>
                <a:path w="1310" h="639" extrusionOk="0">
                  <a:moveTo>
                    <a:pt x="1063" y="1"/>
                  </a:moveTo>
                  <a:lnTo>
                    <a:pt x="1029" y="35"/>
                  </a:lnTo>
                  <a:cubicBezTo>
                    <a:pt x="850" y="35"/>
                    <a:pt x="706" y="103"/>
                    <a:pt x="536" y="179"/>
                  </a:cubicBezTo>
                  <a:cubicBezTo>
                    <a:pt x="392" y="247"/>
                    <a:pt x="213" y="281"/>
                    <a:pt x="111" y="392"/>
                  </a:cubicBezTo>
                  <a:cubicBezTo>
                    <a:pt x="1" y="494"/>
                    <a:pt x="69" y="638"/>
                    <a:pt x="179" y="638"/>
                  </a:cubicBezTo>
                  <a:lnTo>
                    <a:pt x="213" y="638"/>
                  </a:lnTo>
                  <a:cubicBezTo>
                    <a:pt x="358" y="638"/>
                    <a:pt x="536" y="562"/>
                    <a:pt x="672" y="528"/>
                  </a:cubicBezTo>
                  <a:cubicBezTo>
                    <a:pt x="850" y="460"/>
                    <a:pt x="995" y="392"/>
                    <a:pt x="1173" y="315"/>
                  </a:cubicBezTo>
                  <a:cubicBezTo>
                    <a:pt x="1309" y="213"/>
                    <a:pt x="1241" y="1"/>
                    <a:pt x="1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60"/>
            <p:cNvSpPr/>
            <p:nvPr/>
          </p:nvSpPr>
          <p:spPr>
            <a:xfrm>
              <a:off x="997354" y="3356464"/>
              <a:ext cx="24307" cy="13993"/>
            </a:xfrm>
            <a:custGeom>
              <a:avLst/>
              <a:gdLst/>
              <a:ahLst/>
              <a:cxnLst/>
              <a:rect l="l" t="t" r="r" b="b"/>
              <a:pathLst>
                <a:path w="740" h="426" extrusionOk="0">
                  <a:moveTo>
                    <a:pt x="561" y="0"/>
                  </a:moveTo>
                  <a:lnTo>
                    <a:pt x="527" y="34"/>
                  </a:lnTo>
                  <a:cubicBezTo>
                    <a:pt x="460" y="34"/>
                    <a:pt x="315" y="68"/>
                    <a:pt x="247" y="145"/>
                  </a:cubicBezTo>
                  <a:cubicBezTo>
                    <a:pt x="179" y="179"/>
                    <a:pt x="103" y="247"/>
                    <a:pt x="35" y="323"/>
                  </a:cubicBezTo>
                  <a:cubicBezTo>
                    <a:pt x="1" y="391"/>
                    <a:pt x="35" y="425"/>
                    <a:pt x="103" y="425"/>
                  </a:cubicBezTo>
                  <a:lnTo>
                    <a:pt x="137" y="425"/>
                  </a:lnTo>
                  <a:cubicBezTo>
                    <a:pt x="213" y="425"/>
                    <a:pt x="315" y="425"/>
                    <a:pt x="392" y="391"/>
                  </a:cubicBezTo>
                  <a:cubicBezTo>
                    <a:pt x="460" y="357"/>
                    <a:pt x="561" y="323"/>
                    <a:pt x="638" y="247"/>
                  </a:cubicBezTo>
                  <a:cubicBezTo>
                    <a:pt x="740" y="179"/>
                    <a:pt x="706" y="0"/>
                    <a:pt x="5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60"/>
            <p:cNvSpPr/>
            <p:nvPr/>
          </p:nvSpPr>
          <p:spPr>
            <a:xfrm>
              <a:off x="1049549" y="3333306"/>
              <a:ext cx="37413" cy="17343"/>
            </a:xfrm>
            <a:custGeom>
              <a:avLst/>
              <a:gdLst/>
              <a:ahLst/>
              <a:cxnLst/>
              <a:rect l="l" t="t" r="r" b="b"/>
              <a:pathLst>
                <a:path w="1139" h="528" extrusionOk="0">
                  <a:moveTo>
                    <a:pt x="960" y="0"/>
                  </a:moveTo>
                  <a:lnTo>
                    <a:pt x="926" y="0"/>
                  </a:lnTo>
                  <a:cubicBezTo>
                    <a:pt x="637" y="102"/>
                    <a:pt x="323" y="179"/>
                    <a:pt x="111" y="349"/>
                  </a:cubicBezTo>
                  <a:cubicBezTo>
                    <a:pt x="0" y="391"/>
                    <a:pt x="34" y="527"/>
                    <a:pt x="145" y="527"/>
                  </a:cubicBezTo>
                  <a:lnTo>
                    <a:pt x="213" y="527"/>
                  </a:lnTo>
                  <a:cubicBezTo>
                    <a:pt x="502" y="527"/>
                    <a:pt x="782" y="391"/>
                    <a:pt x="1028" y="247"/>
                  </a:cubicBezTo>
                  <a:cubicBezTo>
                    <a:pt x="1139" y="213"/>
                    <a:pt x="1096" y="0"/>
                    <a:pt x="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60"/>
            <p:cNvSpPr/>
            <p:nvPr/>
          </p:nvSpPr>
          <p:spPr>
            <a:xfrm>
              <a:off x="969466" y="3329660"/>
              <a:ext cx="23190" cy="9526"/>
            </a:xfrm>
            <a:custGeom>
              <a:avLst/>
              <a:gdLst/>
              <a:ahLst/>
              <a:cxnLst/>
              <a:rect l="l" t="t" r="r" b="b"/>
              <a:pathLst>
                <a:path w="706" h="290" extrusionOk="0">
                  <a:moveTo>
                    <a:pt x="527" y="1"/>
                  </a:moveTo>
                  <a:lnTo>
                    <a:pt x="493" y="1"/>
                  </a:lnTo>
                  <a:cubicBezTo>
                    <a:pt x="349" y="35"/>
                    <a:pt x="179" y="77"/>
                    <a:pt x="34" y="179"/>
                  </a:cubicBezTo>
                  <a:cubicBezTo>
                    <a:pt x="0" y="213"/>
                    <a:pt x="34" y="290"/>
                    <a:pt x="68" y="290"/>
                  </a:cubicBezTo>
                  <a:lnTo>
                    <a:pt x="179" y="290"/>
                  </a:lnTo>
                  <a:cubicBezTo>
                    <a:pt x="315" y="290"/>
                    <a:pt x="425" y="247"/>
                    <a:pt x="561" y="213"/>
                  </a:cubicBezTo>
                  <a:cubicBezTo>
                    <a:pt x="705" y="179"/>
                    <a:pt x="637" y="1"/>
                    <a:pt x="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60"/>
            <p:cNvSpPr/>
            <p:nvPr/>
          </p:nvSpPr>
          <p:spPr>
            <a:xfrm>
              <a:off x="890205" y="3413388"/>
              <a:ext cx="30450" cy="13993"/>
            </a:xfrm>
            <a:custGeom>
              <a:avLst/>
              <a:gdLst/>
              <a:ahLst/>
              <a:cxnLst/>
              <a:rect l="l" t="t" r="r" b="b"/>
              <a:pathLst>
                <a:path w="927" h="426" extrusionOk="0">
                  <a:moveTo>
                    <a:pt x="782" y="0"/>
                  </a:moveTo>
                  <a:lnTo>
                    <a:pt x="748" y="0"/>
                  </a:lnTo>
                  <a:cubicBezTo>
                    <a:pt x="604" y="34"/>
                    <a:pt x="502" y="77"/>
                    <a:pt x="392" y="111"/>
                  </a:cubicBezTo>
                  <a:cubicBezTo>
                    <a:pt x="256" y="145"/>
                    <a:pt x="179" y="213"/>
                    <a:pt x="43" y="289"/>
                  </a:cubicBezTo>
                  <a:cubicBezTo>
                    <a:pt x="1" y="323"/>
                    <a:pt x="1" y="425"/>
                    <a:pt x="77" y="425"/>
                  </a:cubicBezTo>
                  <a:lnTo>
                    <a:pt x="111" y="425"/>
                  </a:lnTo>
                  <a:cubicBezTo>
                    <a:pt x="213" y="425"/>
                    <a:pt x="324" y="425"/>
                    <a:pt x="468" y="391"/>
                  </a:cubicBezTo>
                  <a:cubicBezTo>
                    <a:pt x="570" y="323"/>
                    <a:pt x="680" y="289"/>
                    <a:pt x="816" y="213"/>
                  </a:cubicBezTo>
                  <a:cubicBezTo>
                    <a:pt x="927" y="179"/>
                    <a:pt x="893" y="0"/>
                    <a:pt x="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60"/>
            <p:cNvSpPr/>
            <p:nvPr/>
          </p:nvSpPr>
          <p:spPr>
            <a:xfrm>
              <a:off x="861201" y="3382150"/>
              <a:ext cx="34917" cy="15077"/>
            </a:xfrm>
            <a:custGeom>
              <a:avLst/>
              <a:gdLst/>
              <a:ahLst/>
              <a:cxnLst/>
              <a:rect l="l" t="t" r="r" b="b"/>
              <a:pathLst>
                <a:path w="1063" h="459" extrusionOk="0">
                  <a:moveTo>
                    <a:pt x="884" y="0"/>
                  </a:moveTo>
                  <a:lnTo>
                    <a:pt x="850" y="0"/>
                  </a:lnTo>
                  <a:cubicBezTo>
                    <a:pt x="714" y="34"/>
                    <a:pt x="569" y="34"/>
                    <a:pt x="459" y="68"/>
                  </a:cubicBezTo>
                  <a:cubicBezTo>
                    <a:pt x="323" y="102"/>
                    <a:pt x="179" y="102"/>
                    <a:pt x="77" y="212"/>
                  </a:cubicBezTo>
                  <a:cubicBezTo>
                    <a:pt x="0" y="280"/>
                    <a:pt x="34" y="425"/>
                    <a:pt x="145" y="459"/>
                  </a:cubicBezTo>
                  <a:lnTo>
                    <a:pt x="213" y="459"/>
                  </a:lnTo>
                  <a:cubicBezTo>
                    <a:pt x="323" y="459"/>
                    <a:pt x="425" y="425"/>
                    <a:pt x="535" y="391"/>
                  </a:cubicBezTo>
                  <a:cubicBezTo>
                    <a:pt x="671" y="348"/>
                    <a:pt x="782" y="280"/>
                    <a:pt x="926" y="246"/>
                  </a:cubicBezTo>
                  <a:cubicBezTo>
                    <a:pt x="1062" y="212"/>
                    <a:pt x="1028" y="0"/>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60"/>
            <p:cNvSpPr/>
            <p:nvPr/>
          </p:nvSpPr>
          <p:spPr>
            <a:xfrm>
              <a:off x="858967" y="3346150"/>
              <a:ext cx="16227" cy="10347"/>
            </a:xfrm>
            <a:custGeom>
              <a:avLst/>
              <a:gdLst/>
              <a:ahLst/>
              <a:cxnLst/>
              <a:rect l="l" t="t" r="r" b="b"/>
              <a:pathLst>
                <a:path w="494" h="315" extrusionOk="0">
                  <a:moveTo>
                    <a:pt x="391" y="0"/>
                  </a:moveTo>
                  <a:lnTo>
                    <a:pt x="391" y="0"/>
                  </a:lnTo>
                  <a:cubicBezTo>
                    <a:pt x="247" y="0"/>
                    <a:pt x="68" y="0"/>
                    <a:pt x="0" y="102"/>
                  </a:cubicBezTo>
                  <a:cubicBezTo>
                    <a:pt x="0" y="170"/>
                    <a:pt x="0" y="213"/>
                    <a:pt x="34" y="247"/>
                  </a:cubicBezTo>
                  <a:cubicBezTo>
                    <a:pt x="68" y="281"/>
                    <a:pt x="102" y="314"/>
                    <a:pt x="179" y="314"/>
                  </a:cubicBezTo>
                  <a:cubicBezTo>
                    <a:pt x="247" y="314"/>
                    <a:pt x="315" y="281"/>
                    <a:pt x="391" y="281"/>
                  </a:cubicBezTo>
                  <a:cubicBezTo>
                    <a:pt x="459" y="281"/>
                    <a:pt x="493" y="213"/>
                    <a:pt x="493" y="136"/>
                  </a:cubicBezTo>
                  <a:cubicBezTo>
                    <a:pt x="493" y="68"/>
                    <a:pt x="459"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60"/>
            <p:cNvSpPr/>
            <p:nvPr/>
          </p:nvSpPr>
          <p:spPr>
            <a:xfrm>
              <a:off x="928736" y="3166999"/>
              <a:ext cx="27920" cy="12876"/>
            </a:xfrm>
            <a:custGeom>
              <a:avLst/>
              <a:gdLst/>
              <a:ahLst/>
              <a:cxnLst/>
              <a:rect l="l" t="t" r="r" b="b"/>
              <a:pathLst>
                <a:path w="850" h="392" extrusionOk="0">
                  <a:moveTo>
                    <a:pt x="671" y="0"/>
                  </a:moveTo>
                  <a:lnTo>
                    <a:pt x="671" y="0"/>
                  </a:lnTo>
                  <a:cubicBezTo>
                    <a:pt x="493" y="34"/>
                    <a:pt x="280" y="34"/>
                    <a:pt x="102" y="68"/>
                  </a:cubicBezTo>
                  <a:cubicBezTo>
                    <a:pt x="68" y="68"/>
                    <a:pt x="0" y="145"/>
                    <a:pt x="0" y="179"/>
                  </a:cubicBezTo>
                  <a:cubicBezTo>
                    <a:pt x="0" y="213"/>
                    <a:pt x="0" y="247"/>
                    <a:pt x="34" y="315"/>
                  </a:cubicBezTo>
                  <a:cubicBezTo>
                    <a:pt x="34" y="357"/>
                    <a:pt x="102" y="391"/>
                    <a:pt x="144" y="391"/>
                  </a:cubicBezTo>
                  <a:lnTo>
                    <a:pt x="212" y="391"/>
                  </a:lnTo>
                  <a:cubicBezTo>
                    <a:pt x="391" y="315"/>
                    <a:pt x="569" y="281"/>
                    <a:pt x="739" y="213"/>
                  </a:cubicBezTo>
                  <a:cubicBezTo>
                    <a:pt x="850" y="179"/>
                    <a:pt x="816" y="0"/>
                    <a:pt x="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60"/>
            <p:cNvSpPr/>
            <p:nvPr/>
          </p:nvSpPr>
          <p:spPr>
            <a:xfrm>
              <a:off x="921739" y="3142429"/>
              <a:ext cx="30187" cy="10643"/>
            </a:xfrm>
            <a:custGeom>
              <a:avLst/>
              <a:gdLst/>
              <a:ahLst/>
              <a:cxnLst/>
              <a:rect l="l" t="t" r="r" b="b"/>
              <a:pathLst>
                <a:path w="919" h="324" extrusionOk="0">
                  <a:moveTo>
                    <a:pt x="570" y="1"/>
                  </a:moveTo>
                  <a:cubicBezTo>
                    <a:pt x="391" y="1"/>
                    <a:pt x="179" y="43"/>
                    <a:pt x="35" y="179"/>
                  </a:cubicBezTo>
                  <a:cubicBezTo>
                    <a:pt x="1" y="213"/>
                    <a:pt x="35" y="324"/>
                    <a:pt x="103" y="324"/>
                  </a:cubicBezTo>
                  <a:lnTo>
                    <a:pt x="145" y="324"/>
                  </a:lnTo>
                  <a:cubicBezTo>
                    <a:pt x="247" y="324"/>
                    <a:pt x="357" y="290"/>
                    <a:pt x="459" y="256"/>
                  </a:cubicBezTo>
                  <a:cubicBezTo>
                    <a:pt x="570" y="213"/>
                    <a:pt x="706" y="179"/>
                    <a:pt x="816" y="179"/>
                  </a:cubicBezTo>
                  <a:cubicBezTo>
                    <a:pt x="918" y="179"/>
                    <a:pt x="918" y="43"/>
                    <a:pt x="8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60"/>
            <p:cNvSpPr/>
            <p:nvPr/>
          </p:nvSpPr>
          <p:spPr>
            <a:xfrm>
              <a:off x="990390" y="3127385"/>
              <a:ext cx="24307" cy="12843"/>
            </a:xfrm>
            <a:custGeom>
              <a:avLst/>
              <a:gdLst/>
              <a:ahLst/>
              <a:cxnLst/>
              <a:rect l="l" t="t" r="r" b="b"/>
              <a:pathLst>
                <a:path w="740" h="391" extrusionOk="0">
                  <a:moveTo>
                    <a:pt x="561" y="0"/>
                  </a:moveTo>
                  <a:cubicBezTo>
                    <a:pt x="493" y="0"/>
                    <a:pt x="391" y="34"/>
                    <a:pt x="315" y="34"/>
                  </a:cubicBezTo>
                  <a:cubicBezTo>
                    <a:pt x="213" y="34"/>
                    <a:pt x="68" y="77"/>
                    <a:pt x="34" y="179"/>
                  </a:cubicBezTo>
                  <a:cubicBezTo>
                    <a:pt x="0" y="247"/>
                    <a:pt x="34" y="323"/>
                    <a:pt x="102" y="357"/>
                  </a:cubicBezTo>
                  <a:cubicBezTo>
                    <a:pt x="136" y="391"/>
                    <a:pt x="136" y="391"/>
                    <a:pt x="179" y="391"/>
                  </a:cubicBezTo>
                  <a:cubicBezTo>
                    <a:pt x="247" y="391"/>
                    <a:pt x="315" y="323"/>
                    <a:pt x="391" y="323"/>
                  </a:cubicBezTo>
                  <a:cubicBezTo>
                    <a:pt x="459" y="289"/>
                    <a:pt x="561" y="247"/>
                    <a:pt x="638" y="213"/>
                  </a:cubicBezTo>
                  <a:cubicBezTo>
                    <a:pt x="739" y="179"/>
                    <a:pt x="739" y="34"/>
                    <a:pt x="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60"/>
            <p:cNvSpPr/>
            <p:nvPr/>
          </p:nvSpPr>
          <p:spPr>
            <a:xfrm>
              <a:off x="868165" y="3215844"/>
              <a:ext cx="34917" cy="18723"/>
            </a:xfrm>
            <a:custGeom>
              <a:avLst/>
              <a:gdLst/>
              <a:ahLst/>
              <a:cxnLst/>
              <a:rect l="l" t="t" r="r" b="b"/>
              <a:pathLst>
                <a:path w="1063" h="570" extrusionOk="0">
                  <a:moveTo>
                    <a:pt x="884" y="0"/>
                  </a:moveTo>
                  <a:lnTo>
                    <a:pt x="850" y="34"/>
                  </a:lnTo>
                  <a:cubicBezTo>
                    <a:pt x="714" y="102"/>
                    <a:pt x="570" y="145"/>
                    <a:pt x="425" y="178"/>
                  </a:cubicBezTo>
                  <a:cubicBezTo>
                    <a:pt x="289" y="212"/>
                    <a:pt x="145" y="246"/>
                    <a:pt x="77" y="357"/>
                  </a:cubicBezTo>
                  <a:cubicBezTo>
                    <a:pt x="1" y="391"/>
                    <a:pt x="35" y="527"/>
                    <a:pt x="111" y="569"/>
                  </a:cubicBezTo>
                  <a:lnTo>
                    <a:pt x="179" y="569"/>
                  </a:lnTo>
                  <a:cubicBezTo>
                    <a:pt x="459" y="569"/>
                    <a:pt x="748" y="357"/>
                    <a:pt x="961" y="212"/>
                  </a:cubicBezTo>
                  <a:cubicBezTo>
                    <a:pt x="1063" y="145"/>
                    <a:pt x="995" y="0"/>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60"/>
            <p:cNvSpPr/>
            <p:nvPr/>
          </p:nvSpPr>
          <p:spPr>
            <a:xfrm>
              <a:off x="829930" y="3192686"/>
              <a:ext cx="27953" cy="11464"/>
            </a:xfrm>
            <a:custGeom>
              <a:avLst/>
              <a:gdLst/>
              <a:ahLst/>
              <a:cxnLst/>
              <a:rect l="l" t="t" r="r" b="b"/>
              <a:pathLst>
                <a:path w="851" h="349" extrusionOk="0">
                  <a:moveTo>
                    <a:pt x="672" y="0"/>
                  </a:moveTo>
                  <a:lnTo>
                    <a:pt x="672" y="0"/>
                  </a:lnTo>
                  <a:cubicBezTo>
                    <a:pt x="460" y="68"/>
                    <a:pt x="213" y="34"/>
                    <a:pt x="69" y="170"/>
                  </a:cubicBezTo>
                  <a:cubicBezTo>
                    <a:pt x="1" y="246"/>
                    <a:pt x="35" y="314"/>
                    <a:pt x="103" y="348"/>
                  </a:cubicBezTo>
                  <a:lnTo>
                    <a:pt x="213" y="348"/>
                  </a:lnTo>
                  <a:cubicBezTo>
                    <a:pt x="392" y="348"/>
                    <a:pt x="562" y="280"/>
                    <a:pt x="706" y="212"/>
                  </a:cubicBezTo>
                  <a:cubicBezTo>
                    <a:pt x="850" y="170"/>
                    <a:pt x="816" y="0"/>
                    <a:pt x="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60"/>
            <p:cNvSpPr/>
            <p:nvPr/>
          </p:nvSpPr>
          <p:spPr>
            <a:xfrm>
              <a:off x="831047" y="3158919"/>
              <a:ext cx="25720" cy="10347"/>
            </a:xfrm>
            <a:custGeom>
              <a:avLst/>
              <a:gdLst/>
              <a:ahLst/>
              <a:cxnLst/>
              <a:rect l="l" t="t" r="r" b="b"/>
              <a:pathLst>
                <a:path w="783" h="315" extrusionOk="0">
                  <a:moveTo>
                    <a:pt x="460" y="0"/>
                  </a:moveTo>
                  <a:cubicBezTo>
                    <a:pt x="281" y="0"/>
                    <a:pt x="69" y="34"/>
                    <a:pt x="35" y="179"/>
                  </a:cubicBezTo>
                  <a:cubicBezTo>
                    <a:pt x="1" y="246"/>
                    <a:pt x="35" y="314"/>
                    <a:pt x="103" y="314"/>
                  </a:cubicBezTo>
                  <a:lnTo>
                    <a:pt x="179" y="314"/>
                  </a:lnTo>
                  <a:cubicBezTo>
                    <a:pt x="315" y="314"/>
                    <a:pt x="494" y="213"/>
                    <a:pt x="638" y="213"/>
                  </a:cubicBezTo>
                  <a:cubicBezTo>
                    <a:pt x="782" y="179"/>
                    <a:pt x="782" y="0"/>
                    <a:pt x="6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60"/>
            <p:cNvSpPr/>
            <p:nvPr/>
          </p:nvSpPr>
          <p:spPr>
            <a:xfrm>
              <a:off x="876278" y="3179843"/>
              <a:ext cx="23453" cy="11464"/>
            </a:xfrm>
            <a:custGeom>
              <a:avLst/>
              <a:gdLst/>
              <a:ahLst/>
              <a:cxnLst/>
              <a:rect l="l" t="t" r="r" b="b"/>
              <a:pathLst>
                <a:path w="714" h="349" extrusionOk="0">
                  <a:moveTo>
                    <a:pt x="569" y="0"/>
                  </a:moveTo>
                  <a:cubicBezTo>
                    <a:pt x="535" y="0"/>
                    <a:pt x="535" y="0"/>
                    <a:pt x="535" y="34"/>
                  </a:cubicBezTo>
                  <a:cubicBezTo>
                    <a:pt x="391" y="68"/>
                    <a:pt x="255" y="136"/>
                    <a:pt x="110" y="179"/>
                  </a:cubicBezTo>
                  <a:cubicBezTo>
                    <a:pt x="0" y="213"/>
                    <a:pt x="42" y="349"/>
                    <a:pt x="110" y="349"/>
                  </a:cubicBezTo>
                  <a:lnTo>
                    <a:pt x="110" y="349"/>
                  </a:lnTo>
                  <a:cubicBezTo>
                    <a:pt x="212" y="349"/>
                    <a:pt x="289" y="315"/>
                    <a:pt x="357" y="315"/>
                  </a:cubicBezTo>
                  <a:cubicBezTo>
                    <a:pt x="467" y="281"/>
                    <a:pt x="535" y="247"/>
                    <a:pt x="603" y="213"/>
                  </a:cubicBezTo>
                  <a:cubicBezTo>
                    <a:pt x="714" y="179"/>
                    <a:pt x="637" y="0"/>
                    <a:pt x="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60"/>
            <p:cNvSpPr/>
            <p:nvPr/>
          </p:nvSpPr>
          <p:spPr>
            <a:xfrm>
              <a:off x="803160" y="3283345"/>
              <a:ext cx="36034" cy="19577"/>
            </a:xfrm>
            <a:custGeom>
              <a:avLst/>
              <a:gdLst/>
              <a:ahLst/>
              <a:cxnLst/>
              <a:rect l="l" t="t" r="r" b="b"/>
              <a:pathLst>
                <a:path w="1097" h="596" extrusionOk="0">
                  <a:moveTo>
                    <a:pt x="918" y="1"/>
                  </a:moveTo>
                  <a:lnTo>
                    <a:pt x="884" y="1"/>
                  </a:lnTo>
                  <a:cubicBezTo>
                    <a:pt x="603" y="103"/>
                    <a:pt x="213" y="171"/>
                    <a:pt x="34" y="426"/>
                  </a:cubicBezTo>
                  <a:cubicBezTo>
                    <a:pt x="0" y="528"/>
                    <a:pt x="68" y="595"/>
                    <a:pt x="145" y="595"/>
                  </a:cubicBezTo>
                  <a:lnTo>
                    <a:pt x="179" y="595"/>
                  </a:lnTo>
                  <a:cubicBezTo>
                    <a:pt x="315" y="595"/>
                    <a:pt x="459" y="528"/>
                    <a:pt x="570" y="494"/>
                  </a:cubicBezTo>
                  <a:cubicBezTo>
                    <a:pt x="705" y="426"/>
                    <a:pt x="850" y="315"/>
                    <a:pt x="994" y="247"/>
                  </a:cubicBezTo>
                  <a:cubicBezTo>
                    <a:pt x="1096" y="213"/>
                    <a:pt x="1028" y="1"/>
                    <a:pt x="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60"/>
            <p:cNvSpPr/>
            <p:nvPr/>
          </p:nvSpPr>
          <p:spPr>
            <a:xfrm>
              <a:off x="839160" y="3301773"/>
              <a:ext cx="29037" cy="16489"/>
            </a:xfrm>
            <a:custGeom>
              <a:avLst/>
              <a:gdLst/>
              <a:ahLst/>
              <a:cxnLst/>
              <a:rect l="l" t="t" r="r" b="b"/>
              <a:pathLst>
                <a:path w="884" h="502" extrusionOk="0">
                  <a:moveTo>
                    <a:pt x="705" y="1"/>
                  </a:moveTo>
                  <a:lnTo>
                    <a:pt x="637" y="1"/>
                  </a:lnTo>
                  <a:cubicBezTo>
                    <a:pt x="569" y="34"/>
                    <a:pt x="459" y="111"/>
                    <a:pt x="357" y="145"/>
                  </a:cubicBezTo>
                  <a:cubicBezTo>
                    <a:pt x="323" y="145"/>
                    <a:pt x="247" y="179"/>
                    <a:pt x="213" y="213"/>
                  </a:cubicBezTo>
                  <a:cubicBezTo>
                    <a:pt x="145" y="213"/>
                    <a:pt x="111" y="247"/>
                    <a:pt x="68" y="289"/>
                  </a:cubicBezTo>
                  <a:cubicBezTo>
                    <a:pt x="0" y="357"/>
                    <a:pt x="34" y="502"/>
                    <a:pt x="145" y="502"/>
                  </a:cubicBezTo>
                  <a:lnTo>
                    <a:pt x="145" y="502"/>
                  </a:lnTo>
                  <a:cubicBezTo>
                    <a:pt x="213" y="502"/>
                    <a:pt x="281" y="502"/>
                    <a:pt x="323" y="459"/>
                  </a:cubicBezTo>
                  <a:cubicBezTo>
                    <a:pt x="357" y="459"/>
                    <a:pt x="425" y="425"/>
                    <a:pt x="459" y="391"/>
                  </a:cubicBezTo>
                  <a:cubicBezTo>
                    <a:pt x="569" y="357"/>
                    <a:pt x="671" y="323"/>
                    <a:pt x="782" y="247"/>
                  </a:cubicBezTo>
                  <a:cubicBezTo>
                    <a:pt x="884" y="213"/>
                    <a:pt x="816" y="1"/>
                    <a:pt x="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60"/>
            <p:cNvSpPr/>
            <p:nvPr/>
          </p:nvSpPr>
          <p:spPr>
            <a:xfrm>
              <a:off x="786966" y="3428465"/>
              <a:ext cx="33537" cy="15373"/>
            </a:xfrm>
            <a:custGeom>
              <a:avLst/>
              <a:gdLst/>
              <a:ahLst/>
              <a:cxnLst/>
              <a:rect l="l" t="t" r="r" b="b"/>
              <a:pathLst>
                <a:path w="1021" h="468" extrusionOk="0">
                  <a:moveTo>
                    <a:pt x="850" y="0"/>
                  </a:moveTo>
                  <a:cubicBezTo>
                    <a:pt x="808" y="0"/>
                    <a:pt x="808" y="0"/>
                    <a:pt x="774" y="43"/>
                  </a:cubicBezTo>
                  <a:cubicBezTo>
                    <a:pt x="672" y="77"/>
                    <a:pt x="527" y="111"/>
                    <a:pt x="383" y="179"/>
                  </a:cubicBezTo>
                  <a:cubicBezTo>
                    <a:pt x="281" y="213"/>
                    <a:pt x="137" y="213"/>
                    <a:pt x="69" y="323"/>
                  </a:cubicBezTo>
                  <a:cubicBezTo>
                    <a:pt x="1" y="357"/>
                    <a:pt x="35" y="425"/>
                    <a:pt x="103" y="425"/>
                  </a:cubicBezTo>
                  <a:cubicBezTo>
                    <a:pt x="137" y="467"/>
                    <a:pt x="171" y="467"/>
                    <a:pt x="213" y="467"/>
                  </a:cubicBezTo>
                  <a:cubicBezTo>
                    <a:pt x="459" y="467"/>
                    <a:pt x="706" y="323"/>
                    <a:pt x="918" y="213"/>
                  </a:cubicBezTo>
                  <a:cubicBezTo>
                    <a:pt x="1020" y="145"/>
                    <a:pt x="952" y="0"/>
                    <a:pt x="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60"/>
            <p:cNvSpPr/>
            <p:nvPr/>
          </p:nvSpPr>
          <p:spPr>
            <a:xfrm>
              <a:off x="770509" y="3378504"/>
              <a:ext cx="39647" cy="17606"/>
            </a:xfrm>
            <a:custGeom>
              <a:avLst/>
              <a:gdLst/>
              <a:ahLst/>
              <a:cxnLst/>
              <a:rect l="l" t="t" r="r" b="b"/>
              <a:pathLst>
                <a:path w="1207" h="536" extrusionOk="0">
                  <a:moveTo>
                    <a:pt x="1028" y="1"/>
                  </a:moveTo>
                  <a:lnTo>
                    <a:pt x="994" y="1"/>
                  </a:lnTo>
                  <a:cubicBezTo>
                    <a:pt x="850" y="35"/>
                    <a:pt x="672" y="77"/>
                    <a:pt x="502" y="145"/>
                  </a:cubicBezTo>
                  <a:cubicBezTo>
                    <a:pt x="357" y="179"/>
                    <a:pt x="213" y="213"/>
                    <a:pt x="111" y="323"/>
                  </a:cubicBezTo>
                  <a:cubicBezTo>
                    <a:pt x="0" y="391"/>
                    <a:pt x="77" y="536"/>
                    <a:pt x="179" y="536"/>
                  </a:cubicBezTo>
                  <a:lnTo>
                    <a:pt x="213" y="536"/>
                  </a:lnTo>
                  <a:cubicBezTo>
                    <a:pt x="357" y="536"/>
                    <a:pt x="502" y="459"/>
                    <a:pt x="604" y="425"/>
                  </a:cubicBezTo>
                  <a:cubicBezTo>
                    <a:pt x="782" y="357"/>
                    <a:pt x="926" y="323"/>
                    <a:pt x="1062" y="289"/>
                  </a:cubicBezTo>
                  <a:cubicBezTo>
                    <a:pt x="1207" y="213"/>
                    <a:pt x="1173" y="1"/>
                    <a:pt x="1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60"/>
            <p:cNvSpPr/>
            <p:nvPr/>
          </p:nvSpPr>
          <p:spPr>
            <a:xfrm>
              <a:off x="764662" y="3355347"/>
              <a:ext cx="29333" cy="10347"/>
            </a:xfrm>
            <a:custGeom>
              <a:avLst/>
              <a:gdLst/>
              <a:ahLst/>
              <a:cxnLst/>
              <a:rect l="l" t="t" r="r" b="b"/>
              <a:pathLst>
                <a:path w="893" h="315" extrusionOk="0">
                  <a:moveTo>
                    <a:pt x="748" y="1"/>
                  </a:moveTo>
                  <a:lnTo>
                    <a:pt x="748" y="1"/>
                  </a:lnTo>
                  <a:cubicBezTo>
                    <a:pt x="501" y="1"/>
                    <a:pt x="212" y="1"/>
                    <a:pt x="43" y="179"/>
                  </a:cubicBezTo>
                  <a:cubicBezTo>
                    <a:pt x="0" y="213"/>
                    <a:pt x="0" y="281"/>
                    <a:pt x="77" y="315"/>
                  </a:cubicBezTo>
                  <a:lnTo>
                    <a:pt x="178" y="315"/>
                  </a:lnTo>
                  <a:cubicBezTo>
                    <a:pt x="357" y="315"/>
                    <a:pt x="569" y="247"/>
                    <a:pt x="748" y="247"/>
                  </a:cubicBezTo>
                  <a:cubicBezTo>
                    <a:pt x="892" y="213"/>
                    <a:pt x="892" y="1"/>
                    <a:pt x="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60"/>
            <p:cNvSpPr/>
            <p:nvPr/>
          </p:nvSpPr>
          <p:spPr>
            <a:xfrm>
              <a:off x="797280" y="3252928"/>
              <a:ext cx="27953" cy="13993"/>
            </a:xfrm>
            <a:custGeom>
              <a:avLst/>
              <a:gdLst/>
              <a:ahLst/>
              <a:cxnLst/>
              <a:rect l="l" t="t" r="r" b="b"/>
              <a:pathLst>
                <a:path w="851" h="426" extrusionOk="0">
                  <a:moveTo>
                    <a:pt x="672" y="1"/>
                  </a:moveTo>
                  <a:cubicBezTo>
                    <a:pt x="604" y="1"/>
                    <a:pt x="494" y="35"/>
                    <a:pt x="426" y="35"/>
                  </a:cubicBezTo>
                  <a:cubicBezTo>
                    <a:pt x="358" y="77"/>
                    <a:pt x="324" y="77"/>
                    <a:pt x="281" y="77"/>
                  </a:cubicBezTo>
                  <a:cubicBezTo>
                    <a:pt x="213" y="77"/>
                    <a:pt x="179" y="111"/>
                    <a:pt x="145" y="111"/>
                  </a:cubicBezTo>
                  <a:cubicBezTo>
                    <a:pt x="1" y="179"/>
                    <a:pt x="1" y="358"/>
                    <a:pt x="145" y="392"/>
                  </a:cubicBezTo>
                  <a:cubicBezTo>
                    <a:pt x="179" y="392"/>
                    <a:pt x="247" y="426"/>
                    <a:pt x="281" y="426"/>
                  </a:cubicBezTo>
                  <a:lnTo>
                    <a:pt x="324" y="426"/>
                  </a:lnTo>
                  <a:cubicBezTo>
                    <a:pt x="358" y="426"/>
                    <a:pt x="426" y="426"/>
                    <a:pt x="494" y="392"/>
                  </a:cubicBezTo>
                  <a:cubicBezTo>
                    <a:pt x="604" y="358"/>
                    <a:pt x="706" y="324"/>
                    <a:pt x="782" y="213"/>
                  </a:cubicBezTo>
                  <a:cubicBezTo>
                    <a:pt x="850" y="145"/>
                    <a:pt x="816" y="35"/>
                    <a:pt x="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60"/>
            <p:cNvSpPr/>
            <p:nvPr/>
          </p:nvSpPr>
          <p:spPr>
            <a:xfrm>
              <a:off x="753199" y="3211081"/>
              <a:ext cx="34917" cy="11759"/>
            </a:xfrm>
            <a:custGeom>
              <a:avLst/>
              <a:gdLst/>
              <a:ahLst/>
              <a:cxnLst/>
              <a:rect l="l" t="t" r="r" b="b"/>
              <a:pathLst>
                <a:path w="1063" h="358" extrusionOk="0">
                  <a:moveTo>
                    <a:pt x="816" y="1"/>
                  </a:moveTo>
                  <a:cubicBezTo>
                    <a:pt x="561" y="1"/>
                    <a:pt x="281" y="35"/>
                    <a:pt x="69" y="179"/>
                  </a:cubicBezTo>
                  <a:cubicBezTo>
                    <a:pt x="1" y="213"/>
                    <a:pt x="1" y="323"/>
                    <a:pt x="103" y="357"/>
                  </a:cubicBezTo>
                  <a:lnTo>
                    <a:pt x="281" y="357"/>
                  </a:lnTo>
                  <a:cubicBezTo>
                    <a:pt x="493" y="357"/>
                    <a:pt x="740" y="290"/>
                    <a:pt x="952" y="213"/>
                  </a:cubicBezTo>
                  <a:cubicBezTo>
                    <a:pt x="1063" y="179"/>
                    <a:pt x="1029" y="1"/>
                    <a:pt x="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60"/>
            <p:cNvSpPr/>
            <p:nvPr/>
          </p:nvSpPr>
          <p:spPr>
            <a:xfrm>
              <a:off x="720548" y="3261042"/>
              <a:ext cx="31566" cy="13960"/>
            </a:xfrm>
            <a:custGeom>
              <a:avLst/>
              <a:gdLst/>
              <a:ahLst/>
              <a:cxnLst/>
              <a:rect l="l" t="t" r="r" b="b"/>
              <a:pathLst>
                <a:path w="961" h="425" extrusionOk="0">
                  <a:moveTo>
                    <a:pt x="672" y="0"/>
                  </a:moveTo>
                  <a:cubicBezTo>
                    <a:pt x="460" y="0"/>
                    <a:pt x="145" y="43"/>
                    <a:pt x="35" y="255"/>
                  </a:cubicBezTo>
                  <a:cubicBezTo>
                    <a:pt x="1" y="323"/>
                    <a:pt x="35" y="391"/>
                    <a:pt x="111" y="425"/>
                  </a:cubicBezTo>
                  <a:lnTo>
                    <a:pt x="213" y="425"/>
                  </a:lnTo>
                  <a:cubicBezTo>
                    <a:pt x="281" y="425"/>
                    <a:pt x="392" y="391"/>
                    <a:pt x="494" y="357"/>
                  </a:cubicBezTo>
                  <a:cubicBezTo>
                    <a:pt x="604" y="323"/>
                    <a:pt x="748" y="255"/>
                    <a:pt x="850" y="179"/>
                  </a:cubicBezTo>
                  <a:cubicBezTo>
                    <a:pt x="961" y="145"/>
                    <a:pt x="884" y="0"/>
                    <a:pt x="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60"/>
            <p:cNvSpPr/>
            <p:nvPr/>
          </p:nvSpPr>
          <p:spPr>
            <a:xfrm>
              <a:off x="708854" y="3295926"/>
              <a:ext cx="33767" cy="15373"/>
            </a:xfrm>
            <a:custGeom>
              <a:avLst/>
              <a:gdLst/>
              <a:ahLst/>
              <a:cxnLst/>
              <a:rect l="l" t="t" r="r" b="b"/>
              <a:pathLst>
                <a:path w="1028" h="468" extrusionOk="0">
                  <a:moveTo>
                    <a:pt x="850" y="0"/>
                  </a:moveTo>
                  <a:lnTo>
                    <a:pt x="816" y="0"/>
                  </a:lnTo>
                  <a:cubicBezTo>
                    <a:pt x="680" y="43"/>
                    <a:pt x="535" y="77"/>
                    <a:pt x="357" y="111"/>
                  </a:cubicBezTo>
                  <a:cubicBezTo>
                    <a:pt x="255" y="145"/>
                    <a:pt x="111" y="145"/>
                    <a:pt x="43" y="289"/>
                  </a:cubicBezTo>
                  <a:cubicBezTo>
                    <a:pt x="0" y="323"/>
                    <a:pt x="0" y="391"/>
                    <a:pt x="77" y="425"/>
                  </a:cubicBezTo>
                  <a:cubicBezTo>
                    <a:pt x="111" y="467"/>
                    <a:pt x="145" y="467"/>
                    <a:pt x="212" y="467"/>
                  </a:cubicBezTo>
                  <a:cubicBezTo>
                    <a:pt x="289" y="467"/>
                    <a:pt x="357" y="425"/>
                    <a:pt x="467" y="391"/>
                  </a:cubicBezTo>
                  <a:cubicBezTo>
                    <a:pt x="603" y="323"/>
                    <a:pt x="782" y="255"/>
                    <a:pt x="926" y="212"/>
                  </a:cubicBezTo>
                  <a:cubicBezTo>
                    <a:pt x="1028" y="145"/>
                    <a:pt x="960" y="0"/>
                    <a:pt x="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60"/>
            <p:cNvSpPr/>
            <p:nvPr/>
          </p:nvSpPr>
          <p:spPr>
            <a:xfrm>
              <a:off x="657777" y="3313499"/>
              <a:ext cx="33800" cy="15077"/>
            </a:xfrm>
            <a:custGeom>
              <a:avLst/>
              <a:gdLst/>
              <a:ahLst/>
              <a:cxnLst/>
              <a:rect l="l" t="t" r="r" b="b"/>
              <a:pathLst>
                <a:path w="1029" h="459" extrusionOk="0">
                  <a:moveTo>
                    <a:pt x="850" y="0"/>
                  </a:moveTo>
                  <a:lnTo>
                    <a:pt x="816" y="0"/>
                  </a:lnTo>
                  <a:cubicBezTo>
                    <a:pt x="570" y="68"/>
                    <a:pt x="213" y="34"/>
                    <a:pt x="69" y="247"/>
                  </a:cubicBezTo>
                  <a:cubicBezTo>
                    <a:pt x="1" y="315"/>
                    <a:pt x="69" y="459"/>
                    <a:pt x="145" y="459"/>
                  </a:cubicBezTo>
                  <a:lnTo>
                    <a:pt x="213" y="459"/>
                  </a:lnTo>
                  <a:cubicBezTo>
                    <a:pt x="323" y="459"/>
                    <a:pt x="425" y="425"/>
                    <a:pt x="493" y="391"/>
                  </a:cubicBezTo>
                  <a:cubicBezTo>
                    <a:pt x="638" y="315"/>
                    <a:pt x="782" y="281"/>
                    <a:pt x="884" y="247"/>
                  </a:cubicBezTo>
                  <a:cubicBezTo>
                    <a:pt x="1028" y="213"/>
                    <a:pt x="994" y="0"/>
                    <a:pt x="8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60"/>
            <p:cNvSpPr/>
            <p:nvPr/>
          </p:nvSpPr>
          <p:spPr>
            <a:xfrm>
              <a:off x="651930" y="3361194"/>
              <a:ext cx="29037" cy="17343"/>
            </a:xfrm>
            <a:custGeom>
              <a:avLst/>
              <a:gdLst/>
              <a:ahLst/>
              <a:cxnLst/>
              <a:rect l="l" t="t" r="r" b="b"/>
              <a:pathLst>
                <a:path w="884" h="528" extrusionOk="0">
                  <a:moveTo>
                    <a:pt x="748" y="1"/>
                  </a:moveTo>
                  <a:lnTo>
                    <a:pt x="671" y="1"/>
                  </a:lnTo>
                  <a:cubicBezTo>
                    <a:pt x="569" y="35"/>
                    <a:pt x="459" y="103"/>
                    <a:pt x="357" y="137"/>
                  </a:cubicBezTo>
                  <a:cubicBezTo>
                    <a:pt x="323" y="179"/>
                    <a:pt x="247" y="179"/>
                    <a:pt x="213" y="213"/>
                  </a:cubicBezTo>
                  <a:cubicBezTo>
                    <a:pt x="145" y="247"/>
                    <a:pt x="111" y="281"/>
                    <a:pt x="77" y="315"/>
                  </a:cubicBezTo>
                  <a:cubicBezTo>
                    <a:pt x="0" y="426"/>
                    <a:pt x="77" y="528"/>
                    <a:pt x="179" y="528"/>
                  </a:cubicBezTo>
                  <a:lnTo>
                    <a:pt x="179" y="528"/>
                  </a:lnTo>
                  <a:cubicBezTo>
                    <a:pt x="247" y="494"/>
                    <a:pt x="323" y="528"/>
                    <a:pt x="357" y="494"/>
                  </a:cubicBezTo>
                  <a:cubicBezTo>
                    <a:pt x="425" y="460"/>
                    <a:pt x="459" y="460"/>
                    <a:pt x="501" y="426"/>
                  </a:cubicBezTo>
                  <a:cubicBezTo>
                    <a:pt x="603" y="349"/>
                    <a:pt x="714" y="315"/>
                    <a:pt x="782" y="247"/>
                  </a:cubicBezTo>
                  <a:cubicBezTo>
                    <a:pt x="884" y="179"/>
                    <a:pt x="850" y="1"/>
                    <a:pt x="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60"/>
            <p:cNvSpPr/>
            <p:nvPr/>
          </p:nvSpPr>
          <p:spPr>
            <a:xfrm>
              <a:off x="666974" y="3403074"/>
              <a:ext cx="29333" cy="15077"/>
            </a:xfrm>
            <a:custGeom>
              <a:avLst/>
              <a:gdLst/>
              <a:ahLst/>
              <a:cxnLst/>
              <a:rect l="l" t="t" r="r" b="b"/>
              <a:pathLst>
                <a:path w="893" h="459" extrusionOk="0">
                  <a:moveTo>
                    <a:pt x="748" y="0"/>
                  </a:moveTo>
                  <a:lnTo>
                    <a:pt x="680" y="0"/>
                  </a:lnTo>
                  <a:cubicBezTo>
                    <a:pt x="570" y="34"/>
                    <a:pt x="468" y="68"/>
                    <a:pt x="358" y="102"/>
                  </a:cubicBezTo>
                  <a:cubicBezTo>
                    <a:pt x="256" y="136"/>
                    <a:pt x="145" y="136"/>
                    <a:pt x="77" y="246"/>
                  </a:cubicBezTo>
                  <a:cubicBezTo>
                    <a:pt x="1" y="314"/>
                    <a:pt x="77" y="425"/>
                    <a:pt x="145" y="459"/>
                  </a:cubicBezTo>
                  <a:lnTo>
                    <a:pt x="213" y="459"/>
                  </a:lnTo>
                  <a:cubicBezTo>
                    <a:pt x="290" y="459"/>
                    <a:pt x="358" y="425"/>
                    <a:pt x="468" y="391"/>
                  </a:cubicBezTo>
                  <a:cubicBezTo>
                    <a:pt x="536" y="348"/>
                    <a:pt x="638" y="280"/>
                    <a:pt x="748" y="246"/>
                  </a:cubicBezTo>
                  <a:cubicBezTo>
                    <a:pt x="893" y="213"/>
                    <a:pt x="850" y="0"/>
                    <a:pt x="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60"/>
            <p:cNvSpPr/>
            <p:nvPr/>
          </p:nvSpPr>
          <p:spPr>
            <a:xfrm>
              <a:off x="732275" y="3334423"/>
              <a:ext cx="34917" cy="17343"/>
            </a:xfrm>
            <a:custGeom>
              <a:avLst/>
              <a:gdLst/>
              <a:ahLst/>
              <a:cxnLst/>
              <a:rect l="l" t="t" r="r" b="b"/>
              <a:pathLst>
                <a:path w="1063" h="528" extrusionOk="0">
                  <a:moveTo>
                    <a:pt x="884" y="0"/>
                  </a:moveTo>
                  <a:lnTo>
                    <a:pt x="850" y="0"/>
                  </a:lnTo>
                  <a:cubicBezTo>
                    <a:pt x="561" y="34"/>
                    <a:pt x="349" y="145"/>
                    <a:pt x="137" y="247"/>
                  </a:cubicBezTo>
                  <a:cubicBezTo>
                    <a:pt x="1" y="315"/>
                    <a:pt x="69" y="527"/>
                    <a:pt x="213" y="527"/>
                  </a:cubicBezTo>
                  <a:lnTo>
                    <a:pt x="247" y="527"/>
                  </a:lnTo>
                  <a:cubicBezTo>
                    <a:pt x="493" y="459"/>
                    <a:pt x="706" y="391"/>
                    <a:pt x="952" y="247"/>
                  </a:cubicBezTo>
                  <a:cubicBezTo>
                    <a:pt x="1063" y="179"/>
                    <a:pt x="986" y="0"/>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60"/>
            <p:cNvSpPr/>
            <p:nvPr/>
          </p:nvSpPr>
          <p:spPr>
            <a:xfrm>
              <a:off x="720548" y="3427349"/>
              <a:ext cx="26836" cy="12843"/>
            </a:xfrm>
            <a:custGeom>
              <a:avLst/>
              <a:gdLst/>
              <a:ahLst/>
              <a:cxnLst/>
              <a:rect l="l" t="t" r="r" b="b"/>
              <a:pathLst>
                <a:path w="817" h="391" extrusionOk="0">
                  <a:moveTo>
                    <a:pt x="706" y="0"/>
                  </a:moveTo>
                  <a:lnTo>
                    <a:pt x="672" y="0"/>
                  </a:lnTo>
                  <a:cubicBezTo>
                    <a:pt x="460" y="77"/>
                    <a:pt x="213" y="145"/>
                    <a:pt x="35" y="289"/>
                  </a:cubicBezTo>
                  <a:cubicBezTo>
                    <a:pt x="1" y="323"/>
                    <a:pt x="35" y="391"/>
                    <a:pt x="69" y="391"/>
                  </a:cubicBezTo>
                  <a:lnTo>
                    <a:pt x="111" y="391"/>
                  </a:lnTo>
                  <a:cubicBezTo>
                    <a:pt x="324" y="391"/>
                    <a:pt x="536" y="247"/>
                    <a:pt x="748" y="179"/>
                  </a:cubicBezTo>
                  <a:cubicBezTo>
                    <a:pt x="816" y="145"/>
                    <a:pt x="782" y="0"/>
                    <a:pt x="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60"/>
            <p:cNvSpPr/>
            <p:nvPr/>
          </p:nvSpPr>
          <p:spPr>
            <a:xfrm>
              <a:off x="715818" y="3470313"/>
              <a:ext cx="30450" cy="15373"/>
            </a:xfrm>
            <a:custGeom>
              <a:avLst/>
              <a:gdLst/>
              <a:ahLst/>
              <a:cxnLst/>
              <a:rect l="l" t="t" r="r" b="b"/>
              <a:pathLst>
                <a:path w="927" h="468" extrusionOk="0">
                  <a:moveTo>
                    <a:pt x="748" y="0"/>
                  </a:moveTo>
                  <a:lnTo>
                    <a:pt x="714" y="0"/>
                  </a:lnTo>
                  <a:cubicBezTo>
                    <a:pt x="502" y="43"/>
                    <a:pt x="111" y="77"/>
                    <a:pt x="0" y="323"/>
                  </a:cubicBezTo>
                  <a:cubicBezTo>
                    <a:pt x="0" y="391"/>
                    <a:pt x="43" y="468"/>
                    <a:pt x="111" y="468"/>
                  </a:cubicBezTo>
                  <a:lnTo>
                    <a:pt x="179" y="468"/>
                  </a:lnTo>
                  <a:cubicBezTo>
                    <a:pt x="255" y="468"/>
                    <a:pt x="357" y="425"/>
                    <a:pt x="425" y="391"/>
                  </a:cubicBezTo>
                  <a:cubicBezTo>
                    <a:pt x="536" y="323"/>
                    <a:pt x="680" y="255"/>
                    <a:pt x="782" y="213"/>
                  </a:cubicBezTo>
                  <a:cubicBezTo>
                    <a:pt x="926" y="179"/>
                    <a:pt x="892" y="0"/>
                    <a:pt x="7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60"/>
            <p:cNvSpPr/>
            <p:nvPr/>
          </p:nvSpPr>
          <p:spPr>
            <a:xfrm>
              <a:off x="789199" y="3471693"/>
              <a:ext cx="25720" cy="17343"/>
            </a:xfrm>
            <a:custGeom>
              <a:avLst/>
              <a:gdLst/>
              <a:ahLst/>
              <a:cxnLst/>
              <a:rect l="l" t="t" r="r" b="b"/>
              <a:pathLst>
                <a:path w="783" h="528" extrusionOk="0">
                  <a:moveTo>
                    <a:pt x="604" y="1"/>
                  </a:moveTo>
                  <a:cubicBezTo>
                    <a:pt x="604" y="1"/>
                    <a:pt x="570" y="1"/>
                    <a:pt x="527" y="35"/>
                  </a:cubicBezTo>
                  <a:cubicBezTo>
                    <a:pt x="425" y="103"/>
                    <a:pt x="281" y="171"/>
                    <a:pt x="145" y="213"/>
                  </a:cubicBezTo>
                  <a:cubicBezTo>
                    <a:pt x="69" y="213"/>
                    <a:pt x="35" y="247"/>
                    <a:pt x="1" y="315"/>
                  </a:cubicBezTo>
                  <a:cubicBezTo>
                    <a:pt x="1" y="383"/>
                    <a:pt x="1" y="426"/>
                    <a:pt x="35" y="460"/>
                  </a:cubicBezTo>
                  <a:cubicBezTo>
                    <a:pt x="69" y="528"/>
                    <a:pt x="145" y="528"/>
                    <a:pt x="179" y="528"/>
                  </a:cubicBezTo>
                  <a:lnTo>
                    <a:pt x="247" y="528"/>
                  </a:lnTo>
                  <a:cubicBezTo>
                    <a:pt x="425" y="494"/>
                    <a:pt x="570" y="383"/>
                    <a:pt x="706" y="247"/>
                  </a:cubicBezTo>
                  <a:cubicBezTo>
                    <a:pt x="782" y="171"/>
                    <a:pt x="706" y="1"/>
                    <a:pt x="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60"/>
            <p:cNvSpPr/>
            <p:nvPr/>
          </p:nvSpPr>
          <p:spPr>
            <a:xfrm>
              <a:off x="1028625" y="3573816"/>
              <a:ext cx="20957" cy="27953"/>
            </a:xfrm>
            <a:custGeom>
              <a:avLst/>
              <a:gdLst/>
              <a:ahLst/>
              <a:cxnLst/>
              <a:rect l="l" t="t" r="r" b="b"/>
              <a:pathLst>
                <a:path w="638" h="851" extrusionOk="0">
                  <a:moveTo>
                    <a:pt x="459" y="1"/>
                  </a:moveTo>
                  <a:cubicBezTo>
                    <a:pt x="425" y="1"/>
                    <a:pt x="425" y="35"/>
                    <a:pt x="391" y="35"/>
                  </a:cubicBezTo>
                  <a:cubicBezTo>
                    <a:pt x="213" y="247"/>
                    <a:pt x="0" y="502"/>
                    <a:pt x="0" y="749"/>
                  </a:cubicBezTo>
                  <a:cubicBezTo>
                    <a:pt x="0" y="816"/>
                    <a:pt x="34" y="850"/>
                    <a:pt x="77" y="850"/>
                  </a:cubicBezTo>
                  <a:cubicBezTo>
                    <a:pt x="111" y="850"/>
                    <a:pt x="111" y="816"/>
                    <a:pt x="145" y="816"/>
                  </a:cubicBezTo>
                  <a:cubicBezTo>
                    <a:pt x="323" y="638"/>
                    <a:pt x="425" y="392"/>
                    <a:pt x="569" y="179"/>
                  </a:cubicBezTo>
                  <a:cubicBezTo>
                    <a:pt x="637" y="111"/>
                    <a:pt x="535" y="1"/>
                    <a:pt x="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60"/>
            <p:cNvSpPr/>
            <p:nvPr/>
          </p:nvSpPr>
          <p:spPr>
            <a:xfrm>
              <a:off x="1050666" y="3592539"/>
              <a:ext cx="18723" cy="19840"/>
            </a:xfrm>
            <a:custGeom>
              <a:avLst/>
              <a:gdLst/>
              <a:ahLst/>
              <a:cxnLst/>
              <a:rect l="l" t="t" r="r" b="b"/>
              <a:pathLst>
                <a:path w="570" h="604" extrusionOk="0">
                  <a:moveTo>
                    <a:pt x="425" y="0"/>
                  </a:moveTo>
                  <a:cubicBezTo>
                    <a:pt x="391" y="0"/>
                    <a:pt x="391" y="0"/>
                    <a:pt x="357" y="34"/>
                  </a:cubicBezTo>
                  <a:cubicBezTo>
                    <a:pt x="289" y="102"/>
                    <a:pt x="213" y="179"/>
                    <a:pt x="145" y="246"/>
                  </a:cubicBezTo>
                  <a:cubicBezTo>
                    <a:pt x="111" y="280"/>
                    <a:pt x="77" y="314"/>
                    <a:pt x="43" y="357"/>
                  </a:cubicBezTo>
                  <a:cubicBezTo>
                    <a:pt x="0" y="391"/>
                    <a:pt x="0" y="425"/>
                    <a:pt x="0" y="493"/>
                  </a:cubicBezTo>
                  <a:cubicBezTo>
                    <a:pt x="0" y="569"/>
                    <a:pt x="77" y="603"/>
                    <a:pt x="111" y="603"/>
                  </a:cubicBezTo>
                  <a:cubicBezTo>
                    <a:pt x="213" y="603"/>
                    <a:pt x="289" y="493"/>
                    <a:pt x="357" y="391"/>
                  </a:cubicBezTo>
                  <a:cubicBezTo>
                    <a:pt x="391" y="314"/>
                    <a:pt x="468" y="246"/>
                    <a:pt x="535" y="179"/>
                  </a:cubicBezTo>
                  <a:cubicBezTo>
                    <a:pt x="569" y="68"/>
                    <a:pt x="501" y="0"/>
                    <a:pt x="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60"/>
            <p:cNvSpPr/>
            <p:nvPr/>
          </p:nvSpPr>
          <p:spPr>
            <a:xfrm>
              <a:off x="1059042" y="3527501"/>
              <a:ext cx="23190" cy="23190"/>
            </a:xfrm>
            <a:custGeom>
              <a:avLst/>
              <a:gdLst/>
              <a:ahLst/>
              <a:cxnLst/>
              <a:rect l="l" t="t" r="r" b="b"/>
              <a:pathLst>
                <a:path w="706" h="706" extrusionOk="0">
                  <a:moveTo>
                    <a:pt x="561" y="1"/>
                  </a:moveTo>
                  <a:cubicBezTo>
                    <a:pt x="527" y="1"/>
                    <a:pt x="493" y="1"/>
                    <a:pt x="459" y="35"/>
                  </a:cubicBezTo>
                  <a:cubicBezTo>
                    <a:pt x="382" y="137"/>
                    <a:pt x="314" y="213"/>
                    <a:pt x="213" y="281"/>
                  </a:cubicBezTo>
                  <a:cubicBezTo>
                    <a:pt x="102" y="349"/>
                    <a:pt x="0" y="426"/>
                    <a:pt x="0" y="561"/>
                  </a:cubicBezTo>
                  <a:cubicBezTo>
                    <a:pt x="0" y="638"/>
                    <a:pt x="34" y="672"/>
                    <a:pt x="68" y="706"/>
                  </a:cubicBezTo>
                  <a:lnTo>
                    <a:pt x="102" y="706"/>
                  </a:lnTo>
                  <a:cubicBezTo>
                    <a:pt x="246" y="706"/>
                    <a:pt x="348" y="561"/>
                    <a:pt x="425" y="494"/>
                  </a:cubicBezTo>
                  <a:cubicBezTo>
                    <a:pt x="527" y="349"/>
                    <a:pt x="561" y="247"/>
                    <a:pt x="637" y="137"/>
                  </a:cubicBezTo>
                  <a:cubicBezTo>
                    <a:pt x="705" y="69"/>
                    <a:pt x="637" y="1"/>
                    <a:pt x="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60"/>
            <p:cNvSpPr/>
            <p:nvPr/>
          </p:nvSpPr>
          <p:spPr>
            <a:xfrm>
              <a:off x="1033355" y="3497084"/>
              <a:ext cx="19840" cy="18756"/>
            </a:xfrm>
            <a:custGeom>
              <a:avLst/>
              <a:gdLst/>
              <a:ahLst/>
              <a:cxnLst/>
              <a:rect l="l" t="t" r="r" b="b"/>
              <a:pathLst>
                <a:path w="604" h="571" extrusionOk="0">
                  <a:moveTo>
                    <a:pt x="459" y="1"/>
                  </a:moveTo>
                  <a:lnTo>
                    <a:pt x="425" y="1"/>
                  </a:lnTo>
                  <a:cubicBezTo>
                    <a:pt x="315" y="111"/>
                    <a:pt x="247" y="179"/>
                    <a:pt x="179" y="247"/>
                  </a:cubicBezTo>
                  <a:cubicBezTo>
                    <a:pt x="103" y="290"/>
                    <a:pt x="1" y="392"/>
                    <a:pt x="35" y="502"/>
                  </a:cubicBezTo>
                  <a:cubicBezTo>
                    <a:pt x="35" y="536"/>
                    <a:pt x="69" y="570"/>
                    <a:pt x="103" y="570"/>
                  </a:cubicBezTo>
                  <a:lnTo>
                    <a:pt x="103" y="570"/>
                  </a:lnTo>
                  <a:cubicBezTo>
                    <a:pt x="213" y="570"/>
                    <a:pt x="281" y="460"/>
                    <a:pt x="357" y="392"/>
                  </a:cubicBezTo>
                  <a:cubicBezTo>
                    <a:pt x="425" y="324"/>
                    <a:pt x="493" y="247"/>
                    <a:pt x="527" y="145"/>
                  </a:cubicBezTo>
                  <a:cubicBezTo>
                    <a:pt x="604" y="77"/>
                    <a:pt x="570" y="1"/>
                    <a:pt x="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60"/>
            <p:cNvSpPr/>
            <p:nvPr/>
          </p:nvSpPr>
          <p:spPr>
            <a:xfrm>
              <a:off x="1085550" y="3419235"/>
              <a:ext cx="20957" cy="19840"/>
            </a:xfrm>
            <a:custGeom>
              <a:avLst/>
              <a:gdLst/>
              <a:ahLst/>
              <a:cxnLst/>
              <a:rect l="l" t="t" r="r" b="b"/>
              <a:pathLst>
                <a:path w="638" h="604" extrusionOk="0">
                  <a:moveTo>
                    <a:pt x="501" y="1"/>
                  </a:moveTo>
                  <a:lnTo>
                    <a:pt x="467" y="1"/>
                  </a:lnTo>
                  <a:cubicBezTo>
                    <a:pt x="357" y="69"/>
                    <a:pt x="289" y="145"/>
                    <a:pt x="179" y="213"/>
                  </a:cubicBezTo>
                  <a:cubicBezTo>
                    <a:pt x="111" y="324"/>
                    <a:pt x="0" y="392"/>
                    <a:pt x="0" y="494"/>
                  </a:cubicBezTo>
                  <a:cubicBezTo>
                    <a:pt x="0" y="570"/>
                    <a:pt x="77" y="604"/>
                    <a:pt x="111" y="604"/>
                  </a:cubicBezTo>
                  <a:lnTo>
                    <a:pt x="111" y="604"/>
                  </a:lnTo>
                  <a:cubicBezTo>
                    <a:pt x="255" y="604"/>
                    <a:pt x="323" y="494"/>
                    <a:pt x="391" y="426"/>
                  </a:cubicBezTo>
                  <a:cubicBezTo>
                    <a:pt x="467" y="324"/>
                    <a:pt x="535" y="247"/>
                    <a:pt x="603" y="145"/>
                  </a:cubicBezTo>
                  <a:cubicBezTo>
                    <a:pt x="637" y="69"/>
                    <a:pt x="569"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60"/>
            <p:cNvSpPr/>
            <p:nvPr/>
          </p:nvSpPr>
          <p:spPr>
            <a:xfrm>
              <a:off x="1121813" y="3399428"/>
              <a:ext cx="17343" cy="22074"/>
            </a:xfrm>
            <a:custGeom>
              <a:avLst/>
              <a:gdLst/>
              <a:ahLst/>
              <a:cxnLst/>
              <a:rect l="l" t="t" r="r" b="b"/>
              <a:pathLst>
                <a:path w="528" h="672" extrusionOk="0">
                  <a:moveTo>
                    <a:pt x="383" y="1"/>
                  </a:moveTo>
                  <a:cubicBezTo>
                    <a:pt x="349" y="1"/>
                    <a:pt x="349" y="35"/>
                    <a:pt x="315" y="35"/>
                  </a:cubicBezTo>
                  <a:cubicBezTo>
                    <a:pt x="281" y="77"/>
                    <a:pt x="247" y="111"/>
                    <a:pt x="247" y="145"/>
                  </a:cubicBezTo>
                  <a:cubicBezTo>
                    <a:pt x="213" y="213"/>
                    <a:pt x="170" y="247"/>
                    <a:pt x="136" y="290"/>
                  </a:cubicBezTo>
                  <a:cubicBezTo>
                    <a:pt x="102" y="391"/>
                    <a:pt x="0" y="459"/>
                    <a:pt x="0" y="604"/>
                  </a:cubicBezTo>
                  <a:cubicBezTo>
                    <a:pt x="34" y="638"/>
                    <a:pt x="68" y="672"/>
                    <a:pt x="102" y="672"/>
                  </a:cubicBezTo>
                  <a:lnTo>
                    <a:pt x="136" y="672"/>
                  </a:lnTo>
                  <a:cubicBezTo>
                    <a:pt x="213" y="672"/>
                    <a:pt x="281" y="638"/>
                    <a:pt x="315" y="604"/>
                  </a:cubicBezTo>
                  <a:cubicBezTo>
                    <a:pt x="349" y="536"/>
                    <a:pt x="383" y="502"/>
                    <a:pt x="425" y="425"/>
                  </a:cubicBezTo>
                  <a:cubicBezTo>
                    <a:pt x="459" y="324"/>
                    <a:pt x="527" y="179"/>
                    <a:pt x="459" y="77"/>
                  </a:cubicBezTo>
                  <a:cubicBezTo>
                    <a:pt x="425" y="35"/>
                    <a:pt x="425" y="1"/>
                    <a:pt x="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60"/>
            <p:cNvSpPr/>
            <p:nvPr/>
          </p:nvSpPr>
          <p:spPr>
            <a:xfrm>
              <a:off x="1081082" y="3476160"/>
              <a:ext cx="22074" cy="22074"/>
            </a:xfrm>
            <a:custGeom>
              <a:avLst/>
              <a:gdLst/>
              <a:ahLst/>
              <a:cxnLst/>
              <a:rect l="l" t="t" r="r" b="b"/>
              <a:pathLst>
                <a:path w="672" h="672" extrusionOk="0">
                  <a:moveTo>
                    <a:pt x="493" y="1"/>
                  </a:moveTo>
                  <a:cubicBezTo>
                    <a:pt x="493" y="1"/>
                    <a:pt x="459" y="1"/>
                    <a:pt x="425" y="35"/>
                  </a:cubicBezTo>
                  <a:cubicBezTo>
                    <a:pt x="349" y="111"/>
                    <a:pt x="247" y="179"/>
                    <a:pt x="136" y="290"/>
                  </a:cubicBezTo>
                  <a:cubicBezTo>
                    <a:pt x="68" y="358"/>
                    <a:pt x="0" y="460"/>
                    <a:pt x="0" y="570"/>
                  </a:cubicBezTo>
                  <a:cubicBezTo>
                    <a:pt x="0" y="638"/>
                    <a:pt x="34" y="672"/>
                    <a:pt x="102" y="672"/>
                  </a:cubicBezTo>
                  <a:lnTo>
                    <a:pt x="102" y="672"/>
                  </a:lnTo>
                  <a:cubicBezTo>
                    <a:pt x="247" y="638"/>
                    <a:pt x="315" y="570"/>
                    <a:pt x="391" y="460"/>
                  </a:cubicBezTo>
                  <a:cubicBezTo>
                    <a:pt x="493" y="358"/>
                    <a:pt x="527" y="247"/>
                    <a:pt x="603" y="145"/>
                  </a:cubicBezTo>
                  <a:cubicBezTo>
                    <a:pt x="671" y="77"/>
                    <a:pt x="603" y="1"/>
                    <a:pt x="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60"/>
            <p:cNvSpPr/>
            <p:nvPr/>
          </p:nvSpPr>
          <p:spPr>
            <a:xfrm>
              <a:off x="1241509" y="3572699"/>
              <a:ext cx="22074" cy="26836"/>
            </a:xfrm>
            <a:custGeom>
              <a:avLst/>
              <a:gdLst/>
              <a:ahLst/>
              <a:cxnLst/>
              <a:rect l="l" t="t" r="r" b="b"/>
              <a:pathLst>
                <a:path w="672" h="817" extrusionOk="0">
                  <a:moveTo>
                    <a:pt x="527" y="1"/>
                  </a:moveTo>
                  <a:lnTo>
                    <a:pt x="460" y="1"/>
                  </a:lnTo>
                  <a:cubicBezTo>
                    <a:pt x="281" y="179"/>
                    <a:pt x="1" y="494"/>
                    <a:pt x="137" y="749"/>
                  </a:cubicBezTo>
                  <a:cubicBezTo>
                    <a:pt x="137" y="783"/>
                    <a:pt x="213" y="817"/>
                    <a:pt x="247" y="817"/>
                  </a:cubicBezTo>
                  <a:cubicBezTo>
                    <a:pt x="281" y="817"/>
                    <a:pt x="315" y="783"/>
                    <a:pt x="349" y="783"/>
                  </a:cubicBezTo>
                  <a:cubicBezTo>
                    <a:pt x="426" y="672"/>
                    <a:pt x="426" y="570"/>
                    <a:pt x="460" y="460"/>
                  </a:cubicBezTo>
                  <a:cubicBezTo>
                    <a:pt x="493" y="358"/>
                    <a:pt x="561" y="247"/>
                    <a:pt x="638" y="145"/>
                  </a:cubicBezTo>
                  <a:cubicBezTo>
                    <a:pt x="672" y="69"/>
                    <a:pt x="604" y="1"/>
                    <a:pt x="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60"/>
            <p:cNvSpPr/>
            <p:nvPr/>
          </p:nvSpPr>
          <p:spPr>
            <a:xfrm>
              <a:off x="1265784" y="3567969"/>
              <a:ext cx="15110" cy="24603"/>
            </a:xfrm>
            <a:custGeom>
              <a:avLst/>
              <a:gdLst/>
              <a:ahLst/>
              <a:cxnLst/>
              <a:rect l="l" t="t" r="r" b="b"/>
              <a:pathLst>
                <a:path w="460" h="749" extrusionOk="0">
                  <a:moveTo>
                    <a:pt x="358" y="1"/>
                  </a:moveTo>
                  <a:cubicBezTo>
                    <a:pt x="324" y="1"/>
                    <a:pt x="290" y="43"/>
                    <a:pt x="247" y="77"/>
                  </a:cubicBezTo>
                  <a:cubicBezTo>
                    <a:pt x="213" y="145"/>
                    <a:pt x="179" y="255"/>
                    <a:pt x="145" y="323"/>
                  </a:cubicBezTo>
                  <a:cubicBezTo>
                    <a:pt x="111" y="357"/>
                    <a:pt x="77" y="391"/>
                    <a:pt x="77" y="425"/>
                  </a:cubicBezTo>
                  <a:cubicBezTo>
                    <a:pt x="35" y="502"/>
                    <a:pt x="35" y="536"/>
                    <a:pt x="35" y="604"/>
                  </a:cubicBezTo>
                  <a:cubicBezTo>
                    <a:pt x="1" y="680"/>
                    <a:pt x="77" y="748"/>
                    <a:pt x="179" y="748"/>
                  </a:cubicBezTo>
                  <a:cubicBezTo>
                    <a:pt x="179" y="748"/>
                    <a:pt x="213" y="748"/>
                    <a:pt x="247" y="714"/>
                  </a:cubicBezTo>
                  <a:cubicBezTo>
                    <a:pt x="290" y="680"/>
                    <a:pt x="358" y="638"/>
                    <a:pt x="392" y="604"/>
                  </a:cubicBezTo>
                  <a:cubicBezTo>
                    <a:pt x="392" y="536"/>
                    <a:pt x="426" y="502"/>
                    <a:pt x="426" y="425"/>
                  </a:cubicBezTo>
                  <a:cubicBezTo>
                    <a:pt x="460" y="323"/>
                    <a:pt x="460" y="213"/>
                    <a:pt x="460" y="77"/>
                  </a:cubicBezTo>
                  <a:cubicBezTo>
                    <a:pt x="460" y="43"/>
                    <a:pt x="392" y="1"/>
                    <a:pt x="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60"/>
            <p:cNvSpPr/>
            <p:nvPr/>
          </p:nvSpPr>
          <p:spPr>
            <a:xfrm>
              <a:off x="1285591" y="3504080"/>
              <a:ext cx="13993" cy="22074"/>
            </a:xfrm>
            <a:custGeom>
              <a:avLst/>
              <a:gdLst/>
              <a:ahLst/>
              <a:cxnLst/>
              <a:rect l="l" t="t" r="r" b="b"/>
              <a:pathLst>
                <a:path w="426" h="672" extrusionOk="0">
                  <a:moveTo>
                    <a:pt x="281" y="0"/>
                  </a:moveTo>
                  <a:cubicBezTo>
                    <a:pt x="247" y="0"/>
                    <a:pt x="213" y="0"/>
                    <a:pt x="179" y="34"/>
                  </a:cubicBezTo>
                  <a:cubicBezTo>
                    <a:pt x="111" y="213"/>
                    <a:pt x="1" y="459"/>
                    <a:pt x="111" y="637"/>
                  </a:cubicBezTo>
                  <a:cubicBezTo>
                    <a:pt x="111" y="671"/>
                    <a:pt x="145" y="671"/>
                    <a:pt x="179" y="671"/>
                  </a:cubicBezTo>
                  <a:cubicBezTo>
                    <a:pt x="179" y="671"/>
                    <a:pt x="213" y="671"/>
                    <a:pt x="213" y="637"/>
                  </a:cubicBezTo>
                  <a:cubicBezTo>
                    <a:pt x="281" y="569"/>
                    <a:pt x="281" y="501"/>
                    <a:pt x="324" y="425"/>
                  </a:cubicBezTo>
                  <a:cubicBezTo>
                    <a:pt x="324" y="323"/>
                    <a:pt x="358" y="213"/>
                    <a:pt x="392" y="111"/>
                  </a:cubicBezTo>
                  <a:cubicBezTo>
                    <a:pt x="426" y="34"/>
                    <a:pt x="358"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60"/>
            <p:cNvSpPr/>
            <p:nvPr/>
          </p:nvSpPr>
          <p:spPr>
            <a:xfrm>
              <a:off x="1313511" y="3500730"/>
              <a:ext cx="18723" cy="27920"/>
            </a:xfrm>
            <a:custGeom>
              <a:avLst/>
              <a:gdLst/>
              <a:ahLst/>
              <a:cxnLst/>
              <a:rect l="l" t="t" r="r" b="b"/>
              <a:pathLst>
                <a:path w="570" h="850" extrusionOk="0">
                  <a:moveTo>
                    <a:pt x="425" y="0"/>
                  </a:moveTo>
                  <a:cubicBezTo>
                    <a:pt x="391" y="0"/>
                    <a:pt x="357" y="0"/>
                    <a:pt x="323" y="68"/>
                  </a:cubicBezTo>
                  <a:cubicBezTo>
                    <a:pt x="247" y="281"/>
                    <a:pt x="34" y="459"/>
                    <a:pt x="34" y="705"/>
                  </a:cubicBezTo>
                  <a:cubicBezTo>
                    <a:pt x="0" y="773"/>
                    <a:pt x="34" y="850"/>
                    <a:pt x="111" y="850"/>
                  </a:cubicBezTo>
                  <a:cubicBezTo>
                    <a:pt x="145" y="850"/>
                    <a:pt x="145" y="816"/>
                    <a:pt x="179" y="816"/>
                  </a:cubicBezTo>
                  <a:cubicBezTo>
                    <a:pt x="391" y="671"/>
                    <a:pt x="459" y="391"/>
                    <a:pt x="536" y="136"/>
                  </a:cubicBezTo>
                  <a:cubicBezTo>
                    <a:pt x="570" y="68"/>
                    <a:pt x="493" y="0"/>
                    <a:pt x="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60"/>
            <p:cNvSpPr/>
            <p:nvPr/>
          </p:nvSpPr>
          <p:spPr>
            <a:xfrm>
              <a:off x="1228699" y="3650580"/>
              <a:ext cx="24307" cy="31534"/>
            </a:xfrm>
            <a:custGeom>
              <a:avLst/>
              <a:gdLst/>
              <a:ahLst/>
              <a:cxnLst/>
              <a:rect l="l" t="t" r="r" b="b"/>
              <a:pathLst>
                <a:path w="740" h="960" extrusionOk="0">
                  <a:moveTo>
                    <a:pt x="637" y="0"/>
                  </a:moveTo>
                  <a:lnTo>
                    <a:pt x="569" y="0"/>
                  </a:lnTo>
                  <a:cubicBezTo>
                    <a:pt x="459" y="144"/>
                    <a:pt x="357" y="289"/>
                    <a:pt x="246" y="391"/>
                  </a:cubicBezTo>
                  <a:cubicBezTo>
                    <a:pt x="144" y="535"/>
                    <a:pt x="34" y="637"/>
                    <a:pt x="34" y="816"/>
                  </a:cubicBezTo>
                  <a:cubicBezTo>
                    <a:pt x="0" y="884"/>
                    <a:pt x="34" y="960"/>
                    <a:pt x="102" y="960"/>
                  </a:cubicBezTo>
                  <a:cubicBezTo>
                    <a:pt x="102" y="960"/>
                    <a:pt x="144" y="960"/>
                    <a:pt x="144" y="926"/>
                  </a:cubicBezTo>
                  <a:cubicBezTo>
                    <a:pt x="314" y="884"/>
                    <a:pt x="391" y="748"/>
                    <a:pt x="493" y="603"/>
                  </a:cubicBezTo>
                  <a:cubicBezTo>
                    <a:pt x="603" y="425"/>
                    <a:pt x="671" y="289"/>
                    <a:pt x="739" y="110"/>
                  </a:cubicBezTo>
                  <a:cubicBezTo>
                    <a:pt x="739" y="34"/>
                    <a:pt x="705" y="0"/>
                    <a:pt x="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60"/>
            <p:cNvSpPr/>
            <p:nvPr/>
          </p:nvSpPr>
          <p:spPr>
            <a:xfrm>
              <a:off x="1190169" y="3637737"/>
              <a:ext cx="17606" cy="23453"/>
            </a:xfrm>
            <a:custGeom>
              <a:avLst/>
              <a:gdLst/>
              <a:ahLst/>
              <a:cxnLst/>
              <a:rect l="l" t="t" r="r" b="b"/>
              <a:pathLst>
                <a:path w="536" h="714" extrusionOk="0">
                  <a:moveTo>
                    <a:pt x="391" y="0"/>
                  </a:moveTo>
                  <a:cubicBezTo>
                    <a:pt x="358" y="0"/>
                    <a:pt x="324" y="43"/>
                    <a:pt x="290" y="77"/>
                  </a:cubicBezTo>
                  <a:cubicBezTo>
                    <a:pt x="256" y="145"/>
                    <a:pt x="179" y="255"/>
                    <a:pt x="111" y="323"/>
                  </a:cubicBezTo>
                  <a:cubicBezTo>
                    <a:pt x="77" y="425"/>
                    <a:pt x="1" y="535"/>
                    <a:pt x="43" y="603"/>
                  </a:cubicBezTo>
                  <a:cubicBezTo>
                    <a:pt x="43" y="637"/>
                    <a:pt x="77" y="714"/>
                    <a:pt x="111" y="714"/>
                  </a:cubicBezTo>
                  <a:cubicBezTo>
                    <a:pt x="111" y="714"/>
                    <a:pt x="145" y="714"/>
                    <a:pt x="145" y="680"/>
                  </a:cubicBezTo>
                  <a:cubicBezTo>
                    <a:pt x="213" y="637"/>
                    <a:pt x="290" y="569"/>
                    <a:pt x="358" y="501"/>
                  </a:cubicBezTo>
                  <a:cubicBezTo>
                    <a:pt x="391" y="391"/>
                    <a:pt x="468" y="289"/>
                    <a:pt x="502" y="179"/>
                  </a:cubicBezTo>
                  <a:cubicBezTo>
                    <a:pt x="536" y="111"/>
                    <a:pt x="468"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60"/>
            <p:cNvSpPr/>
            <p:nvPr/>
          </p:nvSpPr>
          <p:spPr>
            <a:xfrm>
              <a:off x="1111203" y="3614579"/>
              <a:ext cx="13993" cy="19840"/>
            </a:xfrm>
            <a:custGeom>
              <a:avLst/>
              <a:gdLst/>
              <a:ahLst/>
              <a:cxnLst/>
              <a:rect l="l" t="t" r="r" b="b"/>
              <a:pathLst>
                <a:path w="426" h="604" extrusionOk="0">
                  <a:moveTo>
                    <a:pt x="323" y="0"/>
                  </a:moveTo>
                  <a:cubicBezTo>
                    <a:pt x="281" y="0"/>
                    <a:pt x="281" y="0"/>
                    <a:pt x="247" y="34"/>
                  </a:cubicBezTo>
                  <a:cubicBezTo>
                    <a:pt x="145" y="179"/>
                    <a:pt x="1" y="357"/>
                    <a:pt x="35" y="535"/>
                  </a:cubicBezTo>
                  <a:cubicBezTo>
                    <a:pt x="35" y="569"/>
                    <a:pt x="69" y="603"/>
                    <a:pt x="111" y="603"/>
                  </a:cubicBezTo>
                  <a:cubicBezTo>
                    <a:pt x="145" y="603"/>
                    <a:pt x="145" y="603"/>
                    <a:pt x="145" y="569"/>
                  </a:cubicBezTo>
                  <a:cubicBezTo>
                    <a:pt x="247" y="535"/>
                    <a:pt x="281" y="425"/>
                    <a:pt x="323" y="357"/>
                  </a:cubicBezTo>
                  <a:cubicBezTo>
                    <a:pt x="357" y="281"/>
                    <a:pt x="391" y="179"/>
                    <a:pt x="425" y="111"/>
                  </a:cubicBezTo>
                  <a:cubicBezTo>
                    <a:pt x="425" y="34"/>
                    <a:pt x="391" y="0"/>
                    <a:pt x="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60"/>
            <p:cNvSpPr/>
            <p:nvPr/>
          </p:nvSpPr>
          <p:spPr>
            <a:xfrm>
              <a:off x="1126280" y="3626306"/>
              <a:ext cx="18723" cy="17311"/>
            </a:xfrm>
            <a:custGeom>
              <a:avLst/>
              <a:gdLst/>
              <a:ahLst/>
              <a:cxnLst/>
              <a:rect l="l" t="t" r="r" b="b"/>
              <a:pathLst>
                <a:path w="570" h="527" extrusionOk="0">
                  <a:moveTo>
                    <a:pt x="391" y="0"/>
                  </a:moveTo>
                  <a:lnTo>
                    <a:pt x="357" y="0"/>
                  </a:lnTo>
                  <a:cubicBezTo>
                    <a:pt x="289" y="68"/>
                    <a:pt x="179" y="102"/>
                    <a:pt x="145" y="178"/>
                  </a:cubicBezTo>
                  <a:cubicBezTo>
                    <a:pt x="77" y="246"/>
                    <a:pt x="0" y="348"/>
                    <a:pt x="0" y="425"/>
                  </a:cubicBezTo>
                  <a:cubicBezTo>
                    <a:pt x="0" y="493"/>
                    <a:pt x="34" y="527"/>
                    <a:pt x="111" y="527"/>
                  </a:cubicBezTo>
                  <a:lnTo>
                    <a:pt x="145" y="527"/>
                  </a:lnTo>
                  <a:cubicBezTo>
                    <a:pt x="213" y="493"/>
                    <a:pt x="247" y="425"/>
                    <a:pt x="323" y="391"/>
                  </a:cubicBezTo>
                  <a:cubicBezTo>
                    <a:pt x="391" y="314"/>
                    <a:pt x="425" y="246"/>
                    <a:pt x="502" y="212"/>
                  </a:cubicBezTo>
                  <a:cubicBezTo>
                    <a:pt x="570" y="136"/>
                    <a:pt x="502"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60"/>
            <p:cNvSpPr/>
            <p:nvPr/>
          </p:nvSpPr>
          <p:spPr>
            <a:xfrm>
              <a:off x="966937" y="3630740"/>
              <a:ext cx="15405" cy="26836"/>
            </a:xfrm>
            <a:custGeom>
              <a:avLst/>
              <a:gdLst/>
              <a:ahLst/>
              <a:cxnLst/>
              <a:rect l="l" t="t" r="r" b="b"/>
              <a:pathLst>
                <a:path w="469" h="817" extrusionOk="0">
                  <a:moveTo>
                    <a:pt x="324" y="1"/>
                  </a:moveTo>
                  <a:cubicBezTo>
                    <a:pt x="290" y="1"/>
                    <a:pt x="290" y="43"/>
                    <a:pt x="256" y="77"/>
                  </a:cubicBezTo>
                  <a:cubicBezTo>
                    <a:pt x="213" y="179"/>
                    <a:pt x="145" y="290"/>
                    <a:pt x="77" y="426"/>
                  </a:cubicBezTo>
                  <a:cubicBezTo>
                    <a:pt x="43" y="536"/>
                    <a:pt x="1" y="638"/>
                    <a:pt x="77" y="748"/>
                  </a:cubicBezTo>
                  <a:cubicBezTo>
                    <a:pt x="77" y="782"/>
                    <a:pt x="111" y="816"/>
                    <a:pt x="145" y="816"/>
                  </a:cubicBezTo>
                  <a:cubicBezTo>
                    <a:pt x="179" y="816"/>
                    <a:pt x="179" y="816"/>
                    <a:pt x="213" y="782"/>
                  </a:cubicBezTo>
                  <a:cubicBezTo>
                    <a:pt x="290" y="714"/>
                    <a:pt x="324" y="638"/>
                    <a:pt x="324" y="536"/>
                  </a:cubicBezTo>
                  <a:cubicBezTo>
                    <a:pt x="358" y="392"/>
                    <a:pt x="358" y="290"/>
                    <a:pt x="426" y="179"/>
                  </a:cubicBezTo>
                  <a:cubicBezTo>
                    <a:pt x="468" y="77"/>
                    <a:pt x="392" y="1"/>
                    <a:pt x="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60"/>
            <p:cNvSpPr/>
            <p:nvPr/>
          </p:nvSpPr>
          <p:spPr>
            <a:xfrm>
              <a:off x="989274" y="3642467"/>
              <a:ext cx="17343" cy="23190"/>
            </a:xfrm>
            <a:custGeom>
              <a:avLst/>
              <a:gdLst/>
              <a:ahLst/>
              <a:cxnLst/>
              <a:rect l="l" t="t" r="r" b="b"/>
              <a:pathLst>
                <a:path w="528" h="706" extrusionOk="0">
                  <a:moveTo>
                    <a:pt x="425" y="1"/>
                  </a:moveTo>
                  <a:cubicBezTo>
                    <a:pt x="383" y="1"/>
                    <a:pt x="349" y="35"/>
                    <a:pt x="315" y="69"/>
                  </a:cubicBezTo>
                  <a:cubicBezTo>
                    <a:pt x="213" y="213"/>
                    <a:pt x="68" y="391"/>
                    <a:pt x="34" y="570"/>
                  </a:cubicBezTo>
                  <a:cubicBezTo>
                    <a:pt x="0" y="672"/>
                    <a:pt x="68" y="706"/>
                    <a:pt x="170" y="706"/>
                  </a:cubicBezTo>
                  <a:cubicBezTo>
                    <a:pt x="213" y="706"/>
                    <a:pt x="247" y="706"/>
                    <a:pt x="281" y="672"/>
                  </a:cubicBezTo>
                  <a:cubicBezTo>
                    <a:pt x="349" y="493"/>
                    <a:pt x="425" y="324"/>
                    <a:pt x="493" y="145"/>
                  </a:cubicBezTo>
                  <a:cubicBezTo>
                    <a:pt x="527" y="69"/>
                    <a:pt x="459" y="1"/>
                    <a:pt x="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60"/>
            <p:cNvSpPr/>
            <p:nvPr/>
          </p:nvSpPr>
          <p:spPr>
            <a:xfrm>
              <a:off x="999588" y="3739006"/>
              <a:ext cx="13993" cy="18756"/>
            </a:xfrm>
            <a:custGeom>
              <a:avLst/>
              <a:gdLst/>
              <a:ahLst/>
              <a:cxnLst/>
              <a:rect l="l" t="t" r="r" b="b"/>
              <a:pathLst>
                <a:path w="426" h="571" extrusionOk="0">
                  <a:moveTo>
                    <a:pt x="281" y="1"/>
                  </a:moveTo>
                  <a:cubicBezTo>
                    <a:pt x="247" y="1"/>
                    <a:pt x="213" y="1"/>
                    <a:pt x="213" y="35"/>
                  </a:cubicBezTo>
                  <a:cubicBezTo>
                    <a:pt x="145" y="103"/>
                    <a:pt x="111" y="179"/>
                    <a:pt x="69" y="281"/>
                  </a:cubicBezTo>
                  <a:cubicBezTo>
                    <a:pt x="35" y="358"/>
                    <a:pt x="1" y="426"/>
                    <a:pt x="35" y="494"/>
                  </a:cubicBezTo>
                  <a:cubicBezTo>
                    <a:pt x="35" y="528"/>
                    <a:pt x="69" y="570"/>
                    <a:pt x="111" y="570"/>
                  </a:cubicBezTo>
                  <a:lnTo>
                    <a:pt x="111" y="528"/>
                  </a:lnTo>
                  <a:cubicBezTo>
                    <a:pt x="179" y="494"/>
                    <a:pt x="213" y="426"/>
                    <a:pt x="247" y="358"/>
                  </a:cubicBezTo>
                  <a:cubicBezTo>
                    <a:pt x="281" y="281"/>
                    <a:pt x="324" y="213"/>
                    <a:pt x="358" y="145"/>
                  </a:cubicBezTo>
                  <a:cubicBezTo>
                    <a:pt x="425" y="69"/>
                    <a:pt x="358"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60"/>
            <p:cNvSpPr/>
            <p:nvPr/>
          </p:nvSpPr>
          <p:spPr>
            <a:xfrm>
              <a:off x="1028625" y="3743769"/>
              <a:ext cx="15077" cy="18427"/>
            </a:xfrm>
            <a:custGeom>
              <a:avLst/>
              <a:gdLst/>
              <a:ahLst/>
              <a:cxnLst/>
              <a:rect l="l" t="t" r="r" b="b"/>
              <a:pathLst>
                <a:path w="459" h="561" extrusionOk="0">
                  <a:moveTo>
                    <a:pt x="323" y="0"/>
                  </a:moveTo>
                  <a:cubicBezTo>
                    <a:pt x="289" y="0"/>
                    <a:pt x="247" y="0"/>
                    <a:pt x="247" y="34"/>
                  </a:cubicBezTo>
                  <a:cubicBezTo>
                    <a:pt x="213" y="102"/>
                    <a:pt x="145" y="170"/>
                    <a:pt x="111" y="213"/>
                  </a:cubicBezTo>
                  <a:cubicBezTo>
                    <a:pt x="77" y="281"/>
                    <a:pt x="34" y="349"/>
                    <a:pt x="34" y="425"/>
                  </a:cubicBezTo>
                  <a:cubicBezTo>
                    <a:pt x="0" y="493"/>
                    <a:pt x="77" y="561"/>
                    <a:pt x="145" y="561"/>
                  </a:cubicBezTo>
                  <a:cubicBezTo>
                    <a:pt x="179" y="561"/>
                    <a:pt x="213" y="561"/>
                    <a:pt x="213" y="527"/>
                  </a:cubicBezTo>
                  <a:cubicBezTo>
                    <a:pt x="323" y="425"/>
                    <a:pt x="357" y="247"/>
                    <a:pt x="425" y="102"/>
                  </a:cubicBezTo>
                  <a:cubicBezTo>
                    <a:pt x="459" y="34"/>
                    <a:pt x="391" y="0"/>
                    <a:pt x="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60"/>
            <p:cNvSpPr/>
            <p:nvPr/>
          </p:nvSpPr>
          <p:spPr>
            <a:xfrm>
              <a:off x="1060158" y="3663391"/>
              <a:ext cx="15077" cy="25720"/>
            </a:xfrm>
            <a:custGeom>
              <a:avLst/>
              <a:gdLst/>
              <a:ahLst/>
              <a:cxnLst/>
              <a:rect l="l" t="t" r="r" b="b"/>
              <a:pathLst>
                <a:path w="459" h="783" extrusionOk="0">
                  <a:moveTo>
                    <a:pt x="314" y="1"/>
                  </a:moveTo>
                  <a:cubicBezTo>
                    <a:pt x="280" y="1"/>
                    <a:pt x="246" y="1"/>
                    <a:pt x="246" y="69"/>
                  </a:cubicBezTo>
                  <a:cubicBezTo>
                    <a:pt x="136" y="247"/>
                    <a:pt x="0" y="460"/>
                    <a:pt x="34" y="706"/>
                  </a:cubicBezTo>
                  <a:cubicBezTo>
                    <a:pt x="68" y="748"/>
                    <a:pt x="102" y="782"/>
                    <a:pt x="136" y="782"/>
                  </a:cubicBezTo>
                  <a:cubicBezTo>
                    <a:pt x="179" y="782"/>
                    <a:pt x="179" y="748"/>
                    <a:pt x="212" y="748"/>
                  </a:cubicBezTo>
                  <a:cubicBezTo>
                    <a:pt x="391" y="604"/>
                    <a:pt x="391" y="358"/>
                    <a:pt x="459" y="145"/>
                  </a:cubicBezTo>
                  <a:cubicBezTo>
                    <a:pt x="459" y="69"/>
                    <a:pt x="391" y="1"/>
                    <a:pt x="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60"/>
            <p:cNvSpPr/>
            <p:nvPr/>
          </p:nvSpPr>
          <p:spPr>
            <a:xfrm>
              <a:off x="1093926" y="3694924"/>
              <a:ext cx="17311" cy="19577"/>
            </a:xfrm>
            <a:custGeom>
              <a:avLst/>
              <a:gdLst/>
              <a:ahLst/>
              <a:cxnLst/>
              <a:rect l="l" t="t" r="r" b="b"/>
              <a:pathLst>
                <a:path w="527" h="596" extrusionOk="0">
                  <a:moveTo>
                    <a:pt x="382" y="1"/>
                  </a:moveTo>
                  <a:cubicBezTo>
                    <a:pt x="314" y="1"/>
                    <a:pt x="280" y="1"/>
                    <a:pt x="280" y="35"/>
                  </a:cubicBezTo>
                  <a:cubicBezTo>
                    <a:pt x="212" y="137"/>
                    <a:pt x="102" y="213"/>
                    <a:pt x="68" y="315"/>
                  </a:cubicBezTo>
                  <a:cubicBezTo>
                    <a:pt x="34" y="383"/>
                    <a:pt x="0" y="527"/>
                    <a:pt x="68" y="595"/>
                  </a:cubicBezTo>
                  <a:lnTo>
                    <a:pt x="136" y="595"/>
                  </a:lnTo>
                  <a:cubicBezTo>
                    <a:pt x="212" y="595"/>
                    <a:pt x="280" y="527"/>
                    <a:pt x="314" y="493"/>
                  </a:cubicBezTo>
                  <a:cubicBezTo>
                    <a:pt x="382" y="383"/>
                    <a:pt x="425" y="281"/>
                    <a:pt x="493" y="171"/>
                  </a:cubicBezTo>
                  <a:cubicBezTo>
                    <a:pt x="527" y="69"/>
                    <a:pt x="459"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60"/>
            <p:cNvSpPr/>
            <p:nvPr/>
          </p:nvSpPr>
          <p:spPr>
            <a:xfrm>
              <a:off x="1178738" y="3713352"/>
              <a:ext cx="19840" cy="25687"/>
            </a:xfrm>
            <a:custGeom>
              <a:avLst/>
              <a:gdLst/>
              <a:ahLst/>
              <a:cxnLst/>
              <a:rect l="l" t="t" r="r" b="b"/>
              <a:pathLst>
                <a:path w="604" h="782" extrusionOk="0">
                  <a:moveTo>
                    <a:pt x="459" y="0"/>
                  </a:moveTo>
                  <a:cubicBezTo>
                    <a:pt x="425" y="0"/>
                    <a:pt x="391" y="34"/>
                    <a:pt x="349" y="77"/>
                  </a:cubicBezTo>
                  <a:cubicBezTo>
                    <a:pt x="281" y="145"/>
                    <a:pt x="213" y="247"/>
                    <a:pt x="136" y="357"/>
                  </a:cubicBezTo>
                  <a:cubicBezTo>
                    <a:pt x="68" y="459"/>
                    <a:pt x="0" y="570"/>
                    <a:pt x="34" y="671"/>
                  </a:cubicBezTo>
                  <a:cubicBezTo>
                    <a:pt x="34" y="748"/>
                    <a:pt x="68" y="782"/>
                    <a:pt x="136" y="782"/>
                  </a:cubicBezTo>
                  <a:lnTo>
                    <a:pt x="179" y="782"/>
                  </a:lnTo>
                  <a:cubicBezTo>
                    <a:pt x="281" y="714"/>
                    <a:pt x="315" y="604"/>
                    <a:pt x="391" y="502"/>
                  </a:cubicBezTo>
                  <a:cubicBezTo>
                    <a:pt x="425" y="391"/>
                    <a:pt x="493" y="289"/>
                    <a:pt x="527" y="179"/>
                  </a:cubicBezTo>
                  <a:cubicBezTo>
                    <a:pt x="604" y="77"/>
                    <a:pt x="527" y="0"/>
                    <a:pt x="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60"/>
            <p:cNvSpPr/>
            <p:nvPr/>
          </p:nvSpPr>
          <p:spPr>
            <a:xfrm>
              <a:off x="1150818" y="3764692"/>
              <a:ext cx="20990" cy="24307"/>
            </a:xfrm>
            <a:custGeom>
              <a:avLst/>
              <a:gdLst/>
              <a:ahLst/>
              <a:cxnLst/>
              <a:rect l="l" t="t" r="r" b="b"/>
              <a:pathLst>
                <a:path w="639" h="740" extrusionOk="0">
                  <a:moveTo>
                    <a:pt x="460" y="0"/>
                  </a:moveTo>
                  <a:cubicBezTo>
                    <a:pt x="426" y="0"/>
                    <a:pt x="392" y="0"/>
                    <a:pt x="392" y="34"/>
                  </a:cubicBezTo>
                  <a:cubicBezTo>
                    <a:pt x="315" y="136"/>
                    <a:pt x="247" y="247"/>
                    <a:pt x="213" y="315"/>
                  </a:cubicBezTo>
                  <a:cubicBezTo>
                    <a:pt x="137" y="425"/>
                    <a:pt x="35" y="493"/>
                    <a:pt x="1" y="595"/>
                  </a:cubicBezTo>
                  <a:cubicBezTo>
                    <a:pt x="1" y="672"/>
                    <a:pt x="35" y="740"/>
                    <a:pt x="103" y="740"/>
                  </a:cubicBezTo>
                  <a:cubicBezTo>
                    <a:pt x="137" y="740"/>
                    <a:pt x="137" y="740"/>
                    <a:pt x="179" y="706"/>
                  </a:cubicBezTo>
                  <a:cubicBezTo>
                    <a:pt x="247" y="672"/>
                    <a:pt x="315" y="561"/>
                    <a:pt x="392" y="459"/>
                  </a:cubicBezTo>
                  <a:cubicBezTo>
                    <a:pt x="460" y="383"/>
                    <a:pt x="528" y="281"/>
                    <a:pt x="562" y="170"/>
                  </a:cubicBezTo>
                  <a:cubicBezTo>
                    <a:pt x="638" y="68"/>
                    <a:pt x="562" y="0"/>
                    <a:pt x="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60"/>
            <p:cNvSpPr/>
            <p:nvPr/>
          </p:nvSpPr>
          <p:spPr>
            <a:xfrm>
              <a:off x="1129894" y="3763280"/>
              <a:ext cx="16227" cy="20990"/>
            </a:xfrm>
            <a:custGeom>
              <a:avLst/>
              <a:gdLst/>
              <a:ahLst/>
              <a:cxnLst/>
              <a:rect l="l" t="t" r="r" b="b"/>
              <a:pathLst>
                <a:path w="494" h="639" extrusionOk="0">
                  <a:moveTo>
                    <a:pt x="349" y="1"/>
                  </a:moveTo>
                  <a:cubicBezTo>
                    <a:pt x="349" y="1"/>
                    <a:pt x="315" y="43"/>
                    <a:pt x="281" y="77"/>
                  </a:cubicBezTo>
                  <a:cubicBezTo>
                    <a:pt x="179" y="213"/>
                    <a:pt x="35" y="358"/>
                    <a:pt x="1" y="570"/>
                  </a:cubicBezTo>
                  <a:cubicBezTo>
                    <a:pt x="1" y="604"/>
                    <a:pt x="35" y="638"/>
                    <a:pt x="103" y="638"/>
                  </a:cubicBezTo>
                  <a:lnTo>
                    <a:pt x="137" y="638"/>
                  </a:lnTo>
                  <a:cubicBezTo>
                    <a:pt x="213" y="570"/>
                    <a:pt x="247" y="502"/>
                    <a:pt x="315" y="426"/>
                  </a:cubicBezTo>
                  <a:cubicBezTo>
                    <a:pt x="349" y="324"/>
                    <a:pt x="426" y="256"/>
                    <a:pt x="460" y="145"/>
                  </a:cubicBezTo>
                  <a:cubicBezTo>
                    <a:pt x="494" y="77"/>
                    <a:pt x="426"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60"/>
            <p:cNvSpPr/>
            <p:nvPr/>
          </p:nvSpPr>
          <p:spPr>
            <a:xfrm>
              <a:off x="1078553" y="3819088"/>
              <a:ext cx="11759" cy="16522"/>
            </a:xfrm>
            <a:custGeom>
              <a:avLst/>
              <a:gdLst/>
              <a:ahLst/>
              <a:cxnLst/>
              <a:rect l="l" t="t" r="r" b="b"/>
              <a:pathLst>
                <a:path w="358" h="503" extrusionOk="0">
                  <a:moveTo>
                    <a:pt x="256" y="1"/>
                  </a:moveTo>
                  <a:cubicBezTo>
                    <a:pt x="213" y="1"/>
                    <a:pt x="145" y="1"/>
                    <a:pt x="145" y="77"/>
                  </a:cubicBezTo>
                  <a:cubicBezTo>
                    <a:pt x="145" y="145"/>
                    <a:pt x="111" y="179"/>
                    <a:pt x="77" y="256"/>
                  </a:cubicBezTo>
                  <a:cubicBezTo>
                    <a:pt x="43" y="290"/>
                    <a:pt x="43" y="358"/>
                    <a:pt x="1" y="426"/>
                  </a:cubicBezTo>
                  <a:cubicBezTo>
                    <a:pt x="1" y="468"/>
                    <a:pt x="43" y="502"/>
                    <a:pt x="77" y="502"/>
                  </a:cubicBezTo>
                  <a:lnTo>
                    <a:pt x="111" y="502"/>
                  </a:lnTo>
                  <a:cubicBezTo>
                    <a:pt x="145" y="502"/>
                    <a:pt x="145" y="502"/>
                    <a:pt x="179" y="468"/>
                  </a:cubicBezTo>
                  <a:cubicBezTo>
                    <a:pt x="179" y="468"/>
                    <a:pt x="213" y="468"/>
                    <a:pt x="179" y="468"/>
                  </a:cubicBezTo>
                  <a:lnTo>
                    <a:pt x="179" y="468"/>
                  </a:lnTo>
                  <a:lnTo>
                    <a:pt x="179" y="468"/>
                  </a:lnTo>
                  <a:lnTo>
                    <a:pt x="179" y="468"/>
                  </a:lnTo>
                  <a:cubicBezTo>
                    <a:pt x="213" y="426"/>
                    <a:pt x="256" y="392"/>
                    <a:pt x="290" y="358"/>
                  </a:cubicBezTo>
                  <a:cubicBezTo>
                    <a:pt x="324" y="290"/>
                    <a:pt x="358" y="213"/>
                    <a:pt x="358" y="145"/>
                  </a:cubicBezTo>
                  <a:cubicBezTo>
                    <a:pt x="358" y="43"/>
                    <a:pt x="324"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60"/>
            <p:cNvSpPr/>
            <p:nvPr/>
          </p:nvSpPr>
          <p:spPr>
            <a:xfrm>
              <a:off x="1035589" y="3811007"/>
              <a:ext cx="19840" cy="18723"/>
            </a:xfrm>
            <a:custGeom>
              <a:avLst/>
              <a:gdLst/>
              <a:ahLst/>
              <a:cxnLst/>
              <a:rect l="l" t="t" r="r" b="b"/>
              <a:pathLst>
                <a:path w="604" h="570" extrusionOk="0">
                  <a:moveTo>
                    <a:pt x="459" y="1"/>
                  </a:moveTo>
                  <a:cubicBezTo>
                    <a:pt x="425" y="1"/>
                    <a:pt x="425" y="1"/>
                    <a:pt x="391" y="35"/>
                  </a:cubicBezTo>
                  <a:cubicBezTo>
                    <a:pt x="323" y="77"/>
                    <a:pt x="247" y="145"/>
                    <a:pt x="145" y="213"/>
                  </a:cubicBezTo>
                  <a:cubicBezTo>
                    <a:pt x="111" y="289"/>
                    <a:pt x="1" y="391"/>
                    <a:pt x="35" y="502"/>
                  </a:cubicBezTo>
                  <a:cubicBezTo>
                    <a:pt x="35" y="536"/>
                    <a:pt x="77" y="570"/>
                    <a:pt x="111" y="570"/>
                  </a:cubicBezTo>
                  <a:lnTo>
                    <a:pt x="111" y="570"/>
                  </a:lnTo>
                  <a:cubicBezTo>
                    <a:pt x="213" y="570"/>
                    <a:pt x="289" y="459"/>
                    <a:pt x="323" y="425"/>
                  </a:cubicBezTo>
                  <a:cubicBezTo>
                    <a:pt x="391" y="357"/>
                    <a:pt x="459" y="289"/>
                    <a:pt x="536" y="213"/>
                  </a:cubicBezTo>
                  <a:cubicBezTo>
                    <a:pt x="570" y="179"/>
                    <a:pt x="604" y="145"/>
                    <a:pt x="570" y="77"/>
                  </a:cubicBezTo>
                  <a:cubicBezTo>
                    <a:pt x="536" y="35"/>
                    <a:pt x="502" y="1"/>
                    <a:pt x="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60"/>
            <p:cNvSpPr/>
            <p:nvPr/>
          </p:nvSpPr>
          <p:spPr>
            <a:xfrm>
              <a:off x="881008" y="2838032"/>
              <a:ext cx="628964" cy="456810"/>
            </a:xfrm>
            <a:custGeom>
              <a:avLst/>
              <a:gdLst/>
              <a:ahLst/>
              <a:cxnLst/>
              <a:rect l="l" t="t" r="r" b="b"/>
              <a:pathLst>
                <a:path w="19148" h="13907" extrusionOk="0">
                  <a:moveTo>
                    <a:pt x="7969" y="0"/>
                  </a:moveTo>
                  <a:cubicBezTo>
                    <a:pt x="7077" y="0"/>
                    <a:pt x="6227" y="178"/>
                    <a:pt x="5454" y="637"/>
                  </a:cubicBezTo>
                  <a:cubicBezTo>
                    <a:pt x="0" y="3789"/>
                    <a:pt x="6193" y="7926"/>
                    <a:pt x="6193" y="7926"/>
                  </a:cubicBezTo>
                  <a:cubicBezTo>
                    <a:pt x="2906" y="9948"/>
                    <a:pt x="4358" y="13906"/>
                    <a:pt x="8495" y="13906"/>
                  </a:cubicBezTo>
                  <a:cubicBezTo>
                    <a:pt x="8818" y="13906"/>
                    <a:pt x="9132" y="13872"/>
                    <a:pt x="9489" y="13838"/>
                  </a:cubicBezTo>
                  <a:cubicBezTo>
                    <a:pt x="14340" y="13167"/>
                    <a:pt x="19012" y="6686"/>
                    <a:pt x="19148" y="6507"/>
                  </a:cubicBezTo>
                  <a:cubicBezTo>
                    <a:pt x="19148" y="6507"/>
                    <a:pt x="13066" y="0"/>
                    <a:pt x="7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60"/>
            <p:cNvSpPr/>
            <p:nvPr/>
          </p:nvSpPr>
          <p:spPr>
            <a:xfrm>
              <a:off x="1151934" y="2915880"/>
              <a:ext cx="311723" cy="305843"/>
            </a:xfrm>
            <a:custGeom>
              <a:avLst/>
              <a:gdLst/>
              <a:ahLst/>
              <a:cxnLst/>
              <a:rect l="l" t="t" r="r" b="b"/>
              <a:pathLst>
                <a:path w="9490" h="9311" extrusionOk="0">
                  <a:moveTo>
                    <a:pt x="1207" y="0"/>
                  </a:moveTo>
                  <a:cubicBezTo>
                    <a:pt x="884" y="0"/>
                    <a:pt x="638" y="102"/>
                    <a:pt x="604" y="314"/>
                  </a:cubicBezTo>
                  <a:cubicBezTo>
                    <a:pt x="358" y="1453"/>
                    <a:pt x="6126" y="3288"/>
                    <a:pt x="8385" y="3967"/>
                  </a:cubicBezTo>
                  <a:cubicBezTo>
                    <a:pt x="9133" y="4180"/>
                    <a:pt x="8385" y="4562"/>
                    <a:pt x="8385" y="4562"/>
                  </a:cubicBezTo>
                  <a:cubicBezTo>
                    <a:pt x="8385" y="4562"/>
                    <a:pt x="1" y="7790"/>
                    <a:pt x="952" y="9098"/>
                  </a:cubicBezTo>
                  <a:cubicBezTo>
                    <a:pt x="1063" y="9234"/>
                    <a:pt x="1241" y="9310"/>
                    <a:pt x="1488" y="9310"/>
                  </a:cubicBezTo>
                  <a:cubicBezTo>
                    <a:pt x="3467" y="9310"/>
                    <a:pt x="9277" y="5377"/>
                    <a:pt x="9490" y="4851"/>
                  </a:cubicBezTo>
                  <a:lnTo>
                    <a:pt x="8988" y="3152"/>
                  </a:lnTo>
                  <a:cubicBezTo>
                    <a:pt x="8988" y="3152"/>
                    <a:pt x="3153" y="0"/>
                    <a:pt x="12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60"/>
            <p:cNvSpPr/>
            <p:nvPr/>
          </p:nvSpPr>
          <p:spPr>
            <a:xfrm>
              <a:off x="1064626" y="3035576"/>
              <a:ext cx="31534" cy="13993"/>
            </a:xfrm>
            <a:custGeom>
              <a:avLst/>
              <a:gdLst/>
              <a:ahLst/>
              <a:cxnLst/>
              <a:rect l="l" t="t" r="r" b="b"/>
              <a:pathLst>
                <a:path w="960" h="426" extrusionOk="0">
                  <a:moveTo>
                    <a:pt x="110" y="0"/>
                  </a:moveTo>
                  <a:cubicBezTo>
                    <a:pt x="43" y="0"/>
                    <a:pt x="0" y="68"/>
                    <a:pt x="76" y="111"/>
                  </a:cubicBezTo>
                  <a:cubicBezTo>
                    <a:pt x="178" y="179"/>
                    <a:pt x="323" y="213"/>
                    <a:pt x="467" y="281"/>
                  </a:cubicBezTo>
                  <a:cubicBezTo>
                    <a:pt x="603" y="357"/>
                    <a:pt x="714" y="425"/>
                    <a:pt x="850" y="425"/>
                  </a:cubicBezTo>
                  <a:lnTo>
                    <a:pt x="892" y="425"/>
                  </a:lnTo>
                  <a:cubicBezTo>
                    <a:pt x="960" y="425"/>
                    <a:pt x="960" y="323"/>
                    <a:pt x="926" y="247"/>
                  </a:cubicBezTo>
                  <a:cubicBezTo>
                    <a:pt x="816" y="179"/>
                    <a:pt x="680" y="145"/>
                    <a:pt x="535" y="111"/>
                  </a:cubicBezTo>
                  <a:cubicBezTo>
                    <a:pt x="391" y="68"/>
                    <a:pt x="255" y="0"/>
                    <a:pt x="110"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60"/>
            <p:cNvSpPr/>
            <p:nvPr/>
          </p:nvSpPr>
          <p:spPr>
            <a:xfrm>
              <a:off x="1067122" y="3008773"/>
              <a:ext cx="31271" cy="12876"/>
            </a:xfrm>
            <a:custGeom>
              <a:avLst/>
              <a:gdLst/>
              <a:ahLst/>
              <a:cxnLst/>
              <a:rect l="l" t="t" r="r" b="b"/>
              <a:pathLst>
                <a:path w="952" h="392" extrusionOk="0">
                  <a:moveTo>
                    <a:pt x="34" y="1"/>
                  </a:moveTo>
                  <a:cubicBezTo>
                    <a:pt x="0" y="1"/>
                    <a:pt x="0" y="77"/>
                    <a:pt x="34" y="77"/>
                  </a:cubicBezTo>
                  <a:cubicBezTo>
                    <a:pt x="281" y="179"/>
                    <a:pt x="527" y="324"/>
                    <a:pt x="816" y="392"/>
                  </a:cubicBezTo>
                  <a:lnTo>
                    <a:pt x="816" y="392"/>
                  </a:lnTo>
                  <a:cubicBezTo>
                    <a:pt x="884" y="392"/>
                    <a:pt x="952" y="290"/>
                    <a:pt x="850" y="247"/>
                  </a:cubicBezTo>
                  <a:cubicBezTo>
                    <a:pt x="604" y="111"/>
                    <a:pt x="315" y="35"/>
                    <a:pt x="3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60"/>
            <p:cNvSpPr/>
            <p:nvPr/>
          </p:nvSpPr>
          <p:spPr>
            <a:xfrm>
              <a:off x="1057629" y="2962458"/>
              <a:ext cx="34917" cy="10380"/>
            </a:xfrm>
            <a:custGeom>
              <a:avLst/>
              <a:gdLst/>
              <a:ahLst/>
              <a:cxnLst/>
              <a:rect l="l" t="t" r="r" b="b"/>
              <a:pathLst>
                <a:path w="1063" h="316" extrusionOk="0">
                  <a:moveTo>
                    <a:pt x="323" y="1"/>
                  </a:moveTo>
                  <a:cubicBezTo>
                    <a:pt x="256" y="1"/>
                    <a:pt x="145" y="1"/>
                    <a:pt x="77" y="35"/>
                  </a:cubicBezTo>
                  <a:cubicBezTo>
                    <a:pt x="1" y="69"/>
                    <a:pt x="1" y="171"/>
                    <a:pt x="77" y="171"/>
                  </a:cubicBezTo>
                  <a:cubicBezTo>
                    <a:pt x="256" y="213"/>
                    <a:pt x="425" y="213"/>
                    <a:pt x="604" y="247"/>
                  </a:cubicBezTo>
                  <a:cubicBezTo>
                    <a:pt x="680" y="247"/>
                    <a:pt x="782" y="315"/>
                    <a:pt x="893" y="315"/>
                  </a:cubicBezTo>
                  <a:cubicBezTo>
                    <a:pt x="927" y="315"/>
                    <a:pt x="961" y="281"/>
                    <a:pt x="995" y="281"/>
                  </a:cubicBezTo>
                  <a:cubicBezTo>
                    <a:pt x="1029" y="247"/>
                    <a:pt x="1063" y="213"/>
                    <a:pt x="1029" y="171"/>
                  </a:cubicBezTo>
                  <a:cubicBezTo>
                    <a:pt x="961" y="35"/>
                    <a:pt x="748" y="35"/>
                    <a:pt x="60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60"/>
            <p:cNvSpPr/>
            <p:nvPr/>
          </p:nvSpPr>
          <p:spPr>
            <a:xfrm>
              <a:off x="1018278" y="2976418"/>
              <a:ext cx="31304" cy="9230"/>
            </a:xfrm>
            <a:custGeom>
              <a:avLst/>
              <a:gdLst/>
              <a:ahLst/>
              <a:cxnLst/>
              <a:rect l="l" t="t" r="r" b="b"/>
              <a:pathLst>
                <a:path w="953" h="281" extrusionOk="0">
                  <a:moveTo>
                    <a:pt x="247" y="1"/>
                  </a:moveTo>
                  <a:cubicBezTo>
                    <a:pt x="179" y="1"/>
                    <a:pt x="103" y="1"/>
                    <a:pt x="35" y="34"/>
                  </a:cubicBezTo>
                  <a:cubicBezTo>
                    <a:pt x="1" y="34"/>
                    <a:pt x="1" y="102"/>
                    <a:pt x="35" y="136"/>
                  </a:cubicBezTo>
                  <a:cubicBezTo>
                    <a:pt x="179" y="213"/>
                    <a:pt x="315" y="247"/>
                    <a:pt x="460" y="247"/>
                  </a:cubicBezTo>
                  <a:cubicBezTo>
                    <a:pt x="528" y="281"/>
                    <a:pt x="638" y="281"/>
                    <a:pt x="706" y="281"/>
                  </a:cubicBezTo>
                  <a:lnTo>
                    <a:pt x="850" y="281"/>
                  </a:lnTo>
                  <a:cubicBezTo>
                    <a:pt x="918" y="247"/>
                    <a:pt x="952" y="136"/>
                    <a:pt x="884" y="102"/>
                  </a:cubicBezTo>
                  <a:cubicBezTo>
                    <a:pt x="774" y="34"/>
                    <a:pt x="604" y="34"/>
                    <a:pt x="494" y="34"/>
                  </a:cubicBezTo>
                  <a:cubicBezTo>
                    <a:pt x="392" y="1"/>
                    <a:pt x="315" y="1"/>
                    <a:pt x="24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60"/>
            <p:cNvSpPr/>
            <p:nvPr/>
          </p:nvSpPr>
          <p:spPr>
            <a:xfrm>
              <a:off x="1036705" y="2920610"/>
              <a:ext cx="29333" cy="10347"/>
            </a:xfrm>
            <a:custGeom>
              <a:avLst/>
              <a:gdLst/>
              <a:ahLst/>
              <a:cxnLst/>
              <a:rect l="l" t="t" r="r" b="b"/>
              <a:pathLst>
                <a:path w="893" h="315" extrusionOk="0">
                  <a:moveTo>
                    <a:pt x="213" y="1"/>
                  </a:moveTo>
                  <a:lnTo>
                    <a:pt x="111" y="1"/>
                  </a:lnTo>
                  <a:cubicBezTo>
                    <a:pt x="1" y="1"/>
                    <a:pt x="1" y="136"/>
                    <a:pt x="77" y="170"/>
                  </a:cubicBezTo>
                  <a:cubicBezTo>
                    <a:pt x="213" y="247"/>
                    <a:pt x="391" y="247"/>
                    <a:pt x="536" y="281"/>
                  </a:cubicBezTo>
                  <a:cubicBezTo>
                    <a:pt x="604" y="281"/>
                    <a:pt x="638" y="315"/>
                    <a:pt x="714" y="315"/>
                  </a:cubicBezTo>
                  <a:cubicBezTo>
                    <a:pt x="748" y="315"/>
                    <a:pt x="816" y="281"/>
                    <a:pt x="850" y="247"/>
                  </a:cubicBezTo>
                  <a:cubicBezTo>
                    <a:pt x="893" y="213"/>
                    <a:pt x="893" y="170"/>
                    <a:pt x="893" y="136"/>
                  </a:cubicBezTo>
                  <a:cubicBezTo>
                    <a:pt x="816" y="35"/>
                    <a:pt x="680" y="35"/>
                    <a:pt x="570"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60"/>
            <p:cNvSpPr/>
            <p:nvPr/>
          </p:nvSpPr>
          <p:spPr>
            <a:xfrm>
              <a:off x="1084433" y="2882113"/>
              <a:ext cx="40764" cy="10643"/>
            </a:xfrm>
            <a:custGeom>
              <a:avLst/>
              <a:gdLst/>
              <a:ahLst/>
              <a:cxnLst/>
              <a:rect l="l" t="t" r="r" b="b"/>
              <a:pathLst>
                <a:path w="1241" h="324" extrusionOk="0">
                  <a:moveTo>
                    <a:pt x="425" y="0"/>
                  </a:moveTo>
                  <a:cubicBezTo>
                    <a:pt x="323" y="0"/>
                    <a:pt x="213" y="0"/>
                    <a:pt x="111" y="34"/>
                  </a:cubicBezTo>
                  <a:cubicBezTo>
                    <a:pt x="34" y="34"/>
                    <a:pt x="0" y="179"/>
                    <a:pt x="77" y="179"/>
                  </a:cubicBezTo>
                  <a:cubicBezTo>
                    <a:pt x="289" y="247"/>
                    <a:pt x="501" y="247"/>
                    <a:pt x="714" y="281"/>
                  </a:cubicBezTo>
                  <a:cubicBezTo>
                    <a:pt x="782" y="281"/>
                    <a:pt x="884" y="323"/>
                    <a:pt x="994" y="323"/>
                  </a:cubicBezTo>
                  <a:cubicBezTo>
                    <a:pt x="1062" y="323"/>
                    <a:pt x="1138" y="281"/>
                    <a:pt x="1206" y="247"/>
                  </a:cubicBezTo>
                  <a:cubicBezTo>
                    <a:pt x="1240" y="213"/>
                    <a:pt x="1240" y="145"/>
                    <a:pt x="1206" y="111"/>
                  </a:cubicBezTo>
                  <a:cubicBezTo>
                    <a:pt x="1138" y="34"/>
                    <a:pt x="1028" y="0"/>
                    <a:pt x="926" y="0"/>
                  </a:cubicBezTo>
                  <a:lnTo>
                    <a:pt x="782" y="0"/>
                  </a:lnTo>
                  <a:lnTo>
                    <a:pt x="74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60"/>
            <p:cNvSpPr/>
            <p:nvPr/>
          </p:nvSpPr>
          <p:spPr>
            <a:xfrm>
              <a:off x="1096126" y="2928691"/>
              <a:ext cx="36034" cy="12876"/>
            </a:xfrm>
            <a:custGeom>
              <a:avLst/>
              <a:gdLst/>
              <a:ahLst/>
              <a:cxnLst/>
              <a:rect l="l" t="t" r="r" b="b"/>
              <a:pathLst>
                <a:path w="1097" h="392" extrusionOk="0">
                  <a:moveTo>
                    <a:pt x="494" y="1"/>
                  </a:moveTo>
                  <a:cubicBezTo>
                    <a:pt x="358" y="1"/>
                    <a:pt x="213" y="1"/>
                    <a:pt x="103" y="35"/>
                  </a:cubicBezTo>
                  <a:cubicBezTo>
                    <a:pt x="1" y="69"/>
                    <a:pt x="1" y="213"/>
                    <a:pt x="103" y="247"/>
                  </a:cubicBezTo>
                  <a:cubicBezTo>
                    <a:pt x="247" y="281"/>
                    <a:pt x="426" y="281"/>
                    <a:pt x="604" y="315"/>
                  </a:cubicBezTo>
                  <a:cubicBezTo>
                    <a:pt x="672" y="349"/>
                    <a:pt x="782" y="392"/>
                    <a:pt x="850" y="392"/>
                  </a:cubicBezTo>
                  <a:cubicBezTo>
                    <a:pt x="918" y="392"/>
                    <a:pt x="952" y="349"/>
                    <a:pt x="995" y="315"/>
                  </a:cubicBezTo>
                  <a:cubicBezTo>
                    <a:pt x="1063" y="281"/>
                    <a:pt x="1097" y="213"/>
                    <a:pt x="1063" y="137"/>
                  </a:cubicBezTo>
                  <a:cubicBezTo>
                    <a:pt x="952" y="1"/>
                    <a:pt x="782" y="1"/>
                    <a:pt x="63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60"/>
            <p:cNvSpPr/>
            <p:nvPr/>
          </p:nvSpPr>
          <p:spPr>
            <a:xfrm>
              <a:off x="1163661" y="2877350"/>
              <a:ext cx="44114" cy="11759"/>
            </a:xfrm>
            <a:custGeom>
              <a:avLst/>
              <a:gdLst/>
              <a:ahLst/>
              <a:cxnLst/>
              <a:rect l="l" t="t" r="r" b="b"/>
              <a:pathLst>
                <a:path w="1343" h="358" extrusionOk="0">
                  <a:moveTo>
                    <a:pt x="213" y="1"/>
                  </a:moveTo>
                  <a:lnTo>
                    <a:pt x="69" y="1"/>
                  </a:lnTo>
                  <a:cubicBezTo>
                    <a:pt x="35" y="1"/>
                    <a:pt x="1" y="77"/>
                    <a:pt x="35" y="111"/>
                  </a:cubicBezTo>
                  <a:cubicBezTo>
                    <a:pt x="213" y="256"/>
                    <a:pt x="425" y="290"/>
                    <a:pt x="595" y="324"/>
                  </a:cubicBezTo>
                  <a:cubicBezTo>
                    <a:pt x="706" y="324"/>
                    <a:pt x="808" y="358"/>
                    <a:pt x="918" y="358"/>
                  </a:cubicBezTo>
                  <a:cubicBezTo>
                    <a:pt x="1020" y="358"/>
                    <a:pt x="1131" y="324"/>
                    <a:pt x="1232" y="290"/>
                  </a:cubicBezTo>
                  <a:cubicBezTo>
                    <a:pt x="1343" y="256"/>
                    <a:pt x="1309" y="77"/>
                    <a:pt x="1198" y="43"/>
                  </a:cubicBezTo>
                  <a:lnTo>
                    <a:pt x="952" y="43"/>
                  </a:lnTo>
                  <a:lnTo>
                    <a:pt x="706" y="43"/>
                  </a:lnTo>
                  <a:lnTo>
                    <a:pt x="638" y="43"/>
                  </a:lnTo>
                  <a:cubicBezTo>
                    <a:pt x="493" y="1"/>
                    <a:pt x="349" y="1"/>
                    <a:pt x="213"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60"/>
            <p:cNvSpPr/>
            <p:nvPr/>
          </p:nvSpPr>
          <p:spPr>
            <a:xfrm>
              <a:off x="1153051" y="2980885"/>
              <a:ext cx="31566" cy="15110"/>
            </a:xfrm>
            <a:custGeom>
              <a:avLst/>
              <a:gdLst/>
              <a:ahLst/>
              <a:cxnLst/>
              <a:rect l="l" t="t" r="r" b="b"/>
              <a:pathLst>
                <a:path w="961" h="460" extrusionOk="0">
                  <a:moveTo>
                    <a:pt x="281" y="0"/>
                  </a:moveTo>
                  <a:cubicBezTo>
                    <a:pt x="213" y="0"/>
                    <a:pt x="111" y="34"/>
                    <a:pt x="35" y="77"/>
                  </a:cubicBezTo>
                  <a:cubicBezTo>
                    <a:pt x="1" y="111"/>
                    <a:pt x="1" y="179"/>
                    <a:pt x="35" y="213"/>
                  </a:cubicBezTo>
                  <a:cubicBezTo>
                    <a:pt x="111" y="289"/>
                    <a:pt x="213" y="289"/>
                    <a:pt x="324" y="323"/>
                  </a:cubicBezTo>
                  <a:cubicBezTo>
                    <a:pt x="392" y="357"/>
                    <a:pt x="494" y="391"/>
                    <a:pt x="604" y="459"/>
                  </a:cubicBezTo>
                  <a:lnTo>
                    <a:pt x="672" y="459"/>
                  </a:lnTo>
                  <a:cubicBezTo>
                    <a:pt x="850" y="459"/>
                    <a:pt x="961" y="213"/>
                    <a:pt x="748" y="111"/>
                  </a:cubicBezTo>
                  <a:cubicBezTo>
                    <a:pt x="604" y="77"/>
                    <a:pt x="460" y="0"/>
                    <a:pt x="2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60"/>
            <p:cNvSpPr/>
            <p:nvPr/>
          </p:nvSpPr>
          <p:spPr>
            <a:xfrm>
              <a:off x="1131010" y="3018266"/>
              <a:ext cx="31304" cy="10380"/>
            </a:xfrm>
            <a:custGeom>
              <a:avLst/>
              <a:gdLst/>
              <a:ahLst/>
              <a:cxnLst/>
              <a:rect l="l" t="t" r="r" b="b"/>
              <a:pathLst>
                <a:path w="953" h="316" extrusionOk="0">
                  <a:moveTo>
                    <a:pt x="247" y="1"/>
                  </a:moveTo>
                  <a:cubicBezTo>
                    <a:pt x="179" y="1"/>
                    <a:pt x="103" y="35"/>
                    <a:pt x="35" y="35"/>
                  </a:cubicBezTo>
                  <a:cubicBezTo>
                    <a:pt x="1" y="35"/>
                    <a:pt x="1" y="69"/>
                    <a:pt x="1" y="103"/>
                  </a:cubicBezTo>
                  <a:cubicBezTo>
                    <a:pt x="145" y="171"/>
                    <a:pt x="281" y="213"/>
                    <a:pt x="426" y="247"/>
                  </a:cubicBezTo>
                  <a:cubicBezTo>
                    <a:pt x="528" y="281"/>
                    <a:pt x="638" y="315"/>
                    <a:pt x="782" y="315"/>
                  </a:cubicBezTo>
                  <a:lnTo>
                    <a:pt x="850" y="315"/>
                  </a:lnTo>
                  <a:cubicBezTo>
                    <a:pt x="952" y="281"/>
                    <a:pt x="952" y="137"/>
                    <a:pt x="884" y="103"/>
                  </a:cubicBezTo>
                  <a:cubicBezTo>
                    <a:pt x="782" y="35"/>
                    <a:pt x="604" y="35"/>
                    <a:pt x="460" y="35"/>
                  </a:cubicBezTo>
                  <a:cubicBezTo>
                    <a:pt x="392" y="35"/>
                    <a:pt x="315" y="1"/>
                    <a:pt x="24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60"/>
            <p:cNvSpPr/>
            <p:nvPr/>
          </p:nvSpPr>
          <p:spPr>
            <a:xfrm>
              <a:off x="1125164" y="3054267"/>
              <a:ext cx="33800" cy="13993"/>
            </a:xfrm>
            <a:custGeom>
              <a:avLst/>
              <a:gdLst/>
              <a:ahLst/>
              <a:cxnLst/>
              <a:rect l="l" t="t" r="r" b="b"/>
              <a:pathLst>
                <a:path w="1029" h="426" extrusionOk="0">
                  <a:moveTo>
                    <a:pt x="357" y="1"/>
                  </a:moveTo>
                  <a:lnTo>
                    <a:pt x="179" y="1"/>
                  </a:lnTo>
                  <a:cubicBezTo>
                    <a:pt x="34" y="1"/>
                    <a:pt x="0" y="213"/>
                    <a:pt x="145" y="247"/>
                  </a:cubicBezTo>
                  <a:cubicBezTo>
                    <a:pt x="281" y="281"/>
                    <a:pt x="425" y="315"/>
                    <a:pt x="570" y="349"/>
                  </a:cubicBezTo>
                  <a:cubicBezTo>
                    <a:pt x="638" y="391"/>
                    <a:pt x="748" y="425"/>
                    <a:pt x="816" y="425"/>
                  </a:cubicBezTo>
                  <a:cubicBezTo>
                    <a:pt x="884" y="425"/>
                    <a:pt x="918" y="391"/>
                    <a:pt x="960" y="391"/>
                  </a:cubicBezTo>
                  <a:cubicBezTo>
                    <a:pt x="1028" y="315"/>
                    <a:pt x="1028" y="247"/>
                    <a:pt x="1028" y="179"/>
                  </a:cubicBezTo>
                  <a:cubicBezTo>
                    <a:pt x="960" y="35"/>
                    <a:pt x="782" y="35"/>
                    <a:pt x="63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60"/>
            <p:cNvSpPr/>
            <p:nvPr/>
          </p:nvSpPr>
          <p:spPr>
            <a:xfrm>
              <a:off x="1133244" y="3084421"/>
              <a:ext cx="38563" cy="13960"/>
            </a:xfrm>
            <a:custGeom>
              <a:avLst/>
              <a:gdLst/>
              <a:ahLst/>
              <a:cxnLst/>
              <a:rect l="l" t="t" r="r" b="b"/>
              <a:pathLst>
                <a:path w="1174" h="425" extrusionOk="0">
                  <a:moveTo>
                    <a:pt x="290" y="0"/>
                  </a:moveTo>
                  <a:cubicBezTo>
                    <a:pt x="247" y="0"/>
                    <a:pt x="179" y="0"/>
                    <a:pt x="145" y="34"/>
                  </a:cubicBezTo>
                  <a:cubicBezTo>
                    <a:pt x="35" y="34"/>
                    <a:pt x="1" y="144"/>
                    <a:pt x="111" y="212"/>
                  </a:cubicBezTo>
                  <a:cubicBezTo>
                    <a:pt x="324" y="357"/>
                    <a:pt x="604" y="425"/>
                    <a:pt x="884" y="425"/>
                  </a:cubicBezTo>
                  <a:lnTo>
                    <a:pt x="961" y="425"/>
                  </a:lnTo>
                  <a:cubicBezTo>
                    <a:pt x="1173" y="425"/>
                    <a:pt x="1173" y="68"/>
                    <a:pt x="961" y="68"/>
                  </a:cubicBezTo>
                  <a:cubicBezTo>
                    <a:pt x="816" y="34"/>
                    <a:pt x="672" y="34"/>
                    <a:pt x="536" y="34"/>
                  </a:cubicBezTo>
                  <a:cubicBezTo>
                    <a:pt x="460" y="34"/>
                    <a:pt x="358" y="0"/>
                    <a:pt x="290"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60"/>
            <p:cNvSpPr/>
            <p:nvPr/>
          </p:nvSpPr>
          <p:spPr>
            <a:xfrm>
              <a:off x="1221702" y="3076307"/>
              <a:ext cx="36034" cy="11759"/>
            </a:xfrm>
            <a:custGeom>
              <a:avLst/>
              <a:gdLst/>
              <a:ahLst/>
              <a:cxnLst/>
              <a:rect l="l" t="t" r="r" b="b"/>
              <a:pathLst>
                <a:path w="1097" h="358" extrusionOk="0">
                  <a:moveTo>
                    <a:pt x="782" y="1"/>
                  </a:moveTo>
                  <a:lnTo>
                    <a:pt x="570" y="1"/>
                  </a:lnTo>
                  <a:cubicBezTo>
                    <a:pt x="391" y="1"/>
                    <a:pt x="247" y="35"/>
                    <a:pt x="103" y="69"/>
                  </a:cubicBezTo>
                  <a:cubicBezTo>
                    <a:pt x="1" y="103"/>
                    <a:pt x="1" y="247"/>
                    <a:pt x="103" y="281"/>
                  </a:cubicBezTo>
                  <a:cubicBezTo>
                    <a:pt x="247" y="315"/>
                    <a:pt x="391" y="315"/>
                    <a:pt x="570" y="357"/>
                  </a:cubicBezTo>
                  <a:lnTo>
                    <a:pt x="782" y="357"/>
                  </a:lnTo>
                  <a:cubicBezTo>
                    <a:pt x="850" y="357"/>
                    <a:pt x="918" y="357"/>
                    <a:pt x="995" y="315"/>
                  </a:cubicBezTo>
                  <a:cubicBezTo>
                    <a:pt x="1096" y="247"/>
                    <a:pt x="1096" y="103"/>
                    <a:pt x="995" y="35"/>
                  </a:cubicBezTo>
                  <a:cubicBezTo>
                    <a:pt x="918" y="1"/>
                    <a:pt x="850" y="1"/>
                    <a:pt x="78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60"/>
            <p:cNvSpPr/>
            <p:nvPr/>
          </p:nvSpPr>
          <p:spPr>
            <a:xfrm>
              <a:off x="1199662" y="3036693"/>
              <a:ext cx="38267" cy="11759"/>
            </a:xfrm>
            <a:custGeom>
              <a:avLst/>
              <a:gdLst/>
              <a:ahLst/>
              <a:cxnLst/>
              <a:rect l="l" t="t" r="r" b="b"/>
              <a:pathLst>
                <a:path w="1165" h="358" extrusionOk="0">
                  <a:moveTo>
                    <a:pt x="816" y="0"/>
                  </a:moveTo>
                  <a:lnTo>
                    <a:pt x="561" y="0"/>
                  </a:lnTo>
                  <a:cubicBezTo>
                    <a:pt x="425" y="0"/>
                    <a:pt x="247" y="34"/>
                    <a:pt x="69" y="77"/>
                  </a:cubicBezTo>
                  <a:cubicBezTo>
                    <a:pt x="1" y="111"/>
                    <a:pt x="1" y="213"/>
                    <a:pt x="69" y="247"/>
                  </a:cubicBezTo>
                  <a:cubicBezTo>
                    <a:pt x="247" y="323"/>
                    <a:pt x="425" y="323"/>
                    <a:pt x="561" y="323"/>
                  </a:cubicBezTo>
                  <a:cubicBezTo>
                    <a:pt x="672" y="323"/>
                    <a:pt x="740" y="357"/>
                    <a:pt x="816" y="357"/>
                  </a:cubicBezTo>
                  <a:cubicBezTo>
                    <a:pt x="884" y="357"/>
                    <a:pt x="986" y="323"/>
                    <a:pt x="1062" y="289"/>
                  </a:cubicBezTo>
                  <a:cubicBezTo>
                    <a:pt x="1164" y="247"/>
                    <a:pt x="1164" y="77"/>
                    <a:pt x="1062" y="34"/>
                  </a:cubicBezTo>
                  <a:cubicBezTo>
                    <a:pt x="986" y="0"/>
                    <a:pt x="884" y="0"/>
                    <a:pt x="816"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60"/>
            <p:cNvSpPr/>
            <p:nvPr/>
          </p:nvSpPr>
          <p:spPr>
            <a:xfrm>
              <a:off x="1207742" y="3004338"/>
              <a:ext cx="32683" cy="11464"/>
            </a:xfrm>
            <a:custGeom>
              <a:avLst/>
              <a:gdLst/>
              <a:ahLst/>
              <a:cxnLst/>
              <a:rect l="l" t="t" r="r" b="b"/>
              <a:pathLst>
                <a:path w="995" h="349" extrusionOk="0">
                  <a:moveTo>
                    <a:pt x="358" y="0"/>
                  </a:moveTo>
                  <a:lnTo>
                    <a:pt x="103" y="0"/>
                  </a:lnTo>
                  <a:cubicBezTo>
                    <a:pt x="35" y="34"/>
                    <a:pt x="1" y="170"/>
                    <a:pt x="69" y="212"/>
                  </a:cubicBezTo>
                  <a:cubicBezTo>
                    <a:pt x="213" y="246"/>
                    <a:pt x="358" y="280"/>
                    <a:pt x="494" y="314"/>
                  </a:cubicBezTo>
                  <a:cubicBezTo>
                    <a:pt x="570" y="314"/>
                    <a:pt x="638" y="348"/>
                    <a:pt x="706" y="348"/>
                  </a:cubicBezTo>
                  <a:cubicBezTo>
                    <a:pt x="782" y="348"/>
                    <a:pt x="850" y="348"/>
                    <a:pt x="884" y="314"/>
                  </a:cubicBezTo>
                  <a:cubicBezTo>
                    <a:pt x="995" y="246"/>
                    <a:pt x="952" y="102"/>
                    <a:pt x="884" y="68"/>
                  </a:cubicBezTo>
                  <a:cubicBezTo>
                    <a:pt x="782" y="0"/>
                    <a:pt x="638" y="0"/>
                    <a:pt x="494"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60"/>
            <p:cNvSpPr/>
            <p:nvPr/>
          </p:nvSpPr>
          <p:spPr>
            <a:xfrm>
              <a:off x="1278627" y="3054267"/>
              <a:ext cx="39647" cy="11464"/>
            </a:xfrm>
            <a:custGeom>
              <a:avLst/>
              <a:gdLst/>
              <a:ahLst/>
              <a:cxnLst/>
              <a:rect l="l" t="t" r="r" b="b"/>
              <a:pathLst>
                <a:path w="1207" h="349" extrusionOk="0">
                  <a:moveTo>
                    <a:pt x="918" y="1"/>
                  </a:moveTo>
                  <a:cubicBezTo>
                    <a:pt x="816" y="1"/>
                    <a:pt x="706" y="35"/>
                    <a:pt x="604" y="35"/>
                  </a:cubicBezTo>
                  <a:cubicBezTo>
                    <a:pt x="425" y="69"/>
                    <a:pt x="281" y="136"/>
                    <a:pt x="111" y="136"/>
                  </a:cubicBezTo>
                  <a:cubicBezTo>
                    <a:pt x="1" y="179"/>
                    <a:pt x="35" y="315"/>
                    <a:pt x="145" y="315"/>
                  </a:cubicBezTo>
                  <a:cubicBezTo>
                    <a:pt x="281" y="349"/>
                    <a:pt x="459" y="349"/>
                    <a:pt x="604" y="349"/>
                  </a:cubicBezTo>
                  <a:lnTo>
                    <a:pt x="638" y="349"/>
                  </a:lnTo>
                  <a:cubicBezTo>
                    <a:pt x="816" y="349"/>
                    <a:pt x="961" y="349"/>
                    <a:pt x="1096" y="281"/>
                  </a:cubicBezTo>
                  <a:cubicBezTo>
                    <a:pt x="1207" y="247"/>
                    <a:pt x="1173" y="69"/>
                    <a:pt x="1062" y="35"/>
                  </a:cubicBezTo>
                  <a:cubicBezTo>
                    <a:pt x="1028" y="1"/>
                    <a:pt x="961" y="1"/>
                    <a:pt x="91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60"/>
            <p:cNvSpPr/>
            <p:nvPr/>
          </p:nvSpPr>
          <p:spPr>
            <a:xfrm>
              <a:off x="1276394" y="3020499"/>
              <a:ext cx="22074" cy="8146"/>
            </a:xfrm>
            <a:custGeom>
              <a:avLst/>
              <a:gdLst/>
              <a:ahLst/>
              <a:cxnLst/>
              <a:rect l="l" t="t" r="r" b="b"/>
              <a:pathLst>
                <a:path w="672" h="248" extrusionOk="0">
                  <a:moveTo>
                    <a:pt x="459" y="1"/>
                  </a:moveTo>
                  <a:lnTo>
                    <a:pt x="315" y="1"/>
                  </a:lnTo>
                  <a:cubicBezTo>
                    <a:pt x="247" y="1"/>
                    <a:pt x="137" y="1"/>
                    <a:pt x="69" y="69"/>
                  </a:cubicBezTo>
                  <a:cubicBezTo>
                    <a:pt x="1" y="69"/>
                    <a:pt x="1" y="179"/>
                    <a:pt x="69" y="179"/>
                  </a:cubicBezTo>
                  <a:cubicBezTo>
                    <a:pt x="137" y="247"/>
                    <a:pt x="247" y="247"/>
                    <a:pt x="315" y="247"/>
                  </a:cubicBezTo>
                  <a:lnTo>
                    <a:pt x="459" y="247"/>
                  </a:lnTo>
                  <a:cubicBezTo>
                    <a:pt x="527" y="247"/>
                    <a:pt x="561" y="247"/>
                    <a:pt x="604" y="213"/>
                  </a:cubicBezTo>
                  <a:cubicBezTo>
                    <a:pt x="672" y="179"/>
                    <a:pt x="672" y="69"/>
                    <a:pt x="604" y="35"/>
                  </a:cubicBezTo>
                  <a:cubicBezTo>
                    <a:pt x="561" y="1"/>
                    <a:pt x="527" y="1"/>
                    <a:pt x="459"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60"/>
            <p:cNvSpPr/>
            <p:nvPr/>
          </p:nvSpPr>
          <p:spPr>
            <a:xfrm>
              <a:off x="1258820" y="2916997"/>
              <a:ext cx="29037" cy="11727"/>
            </a:xfrm>
            <a:custGeom>
              <a:avLst/>
              <a:gdLst/>
              <a:ahLst/>
              <a:cxnLst/>
              <a:rect l="l" t="t" r="r" b="b"/>
              <a:pathLst>
                <a:path w="884" h="357" extrusionOk="0">
                  <a:moveTo>
                    <a:pt x="213" y="0"/>
                  </a:moveTo>
                  <a:lnTo>
                    <a:pt x="77" y="0"/>
                  </a:lnTo>
                  <a:cubicBezTo>
                    <a:pt x="34" y="0"/>
                    <a:pt x="0" y="34"/>
                    <a:pt x="34" y="68"/>
                  </a:cubicBezTo>
                  <a:cubicBezTo>
                    <a:pt x="145" y="145"/>
                    <a:pt x="247" y="212"/>
                    <a:pt x="357" y="246"/>
                  </a:cubicBezTo>
                  <a:cubicBezTo>
                    <a:pt x="459" y="280"/>
                    <a:pt x="604" y="357"/>
                    <a:pt x="714" y="357"/>
                  </a:cubicBezTo>
                  <a:lnTo>
                    <a:pt x="782" y="357"/>
                  </a:lnTo>
                  <a:cubicBezTo>
                    <a:pt x="884" y="323"/>
                    <a:pt x="884" y="212"/>
                    <a:pt x="850" y="145"/>
                  </a:cubicBezTo>
                  <a:cubicBezTo>
                    <a:pt x="748" y="34"/>
                    <a:pt x="604" y="34"/>
                    <a:pt x="45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60"/>
            <p:cNvSpPr/>
            <p:nvPr/>
          </p:nvSpPr>
          <p:spPr>
            <a:xfrm>
              <a:off x="1226465" y="3125152"/>
              <a:ext cx="27920" cy="17311"/>
            </a:xfrm>
            <a:custGeom>
              <a:avLst/>
              <a:gdLst/>
              <a:ahLst/>
              <a:cxnLst/>
              <a:rect l="l" t="t" r="r" b="b"/>
              <a:pathLst>
                <a:path w="850" h="527" extrusionOk="0">
                  <a:moveTo>
                    <a:pt x="671" y="0"/>
                  </a:moveTo>
                  <a:cubicBezTo>
                    <a:pt x="561" y="0"/>
                    <a:pt x="459" y="68"/>
                    <a:pt x="382" y="102"/>
                  </a:cubicBezTo>
                  <a:cubicBezTo>
                    <a:pt x="246" y="179"/>
                    <a:pt x="68" y="213"/>
                    <a:pt x="0" y="391"/>
                  </a:cubicBezTo>
                  <a:cubicBezTo>
                    <a:pt x="0" y="459"/>
                    <a:pt x="34" y="527"/>
                    <a:pt x="102" y="527"/>
                  </a:cubicBezTo>
                  <a:lnTo>
                    <a:pt x="170" y="527"/>
                  </a:lnTo>
                  <a:cubicBezTo>
                    <a:pt x="314" y="527"/>
                    <a:pt x="459" y="425"/>
                    <a:pt x="561" y="315"/>
                  </a:cubicBezTo>
                  <a:cubicBezTo>
                    <a:pt x="637" y="281"/>
                    <a:pt x="850" y="102"/>
                    <a:pt x="739" y="34"/>
                  </a:cubicBezTo>
                  <a:cubicBezTo>
                    <a:pt x="705" y="0"/>
                    <a:pt x="671" y="0"/>
                    <a:pt x="67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60"/>
            <p:cNvSpPr/>
            <p:nvPr/>
          </p:nvSpPr>
          <p:spPr>
            <a:xfrm>
              <a:off x="1172891" y="3120389"/>
              <a:ext cx="24307" cy="17639"/>
            </a:xfrm>
            <a:custGeom>
              <a:avLst/>
              <a:gdLst/>
              <a:ahLst/>
              <a:cxnLst/>
              <a:rect l="l" t="t" r="r" b="b"/>
              <a:pathLst>
                <a:path w="740" h="537" extrusionOk="0">
                  <a:moveTo>
                    <a:pt x="603" y="1"/>
                  </a:moveTo>
                  <a:cubicBezTo>
                    <a:pt x="569" y="1"/>
                    <a:pt x="569" y="1"/>
                    <a:pt x="569" y="35"/>
                  </a:cubicBezTo>
                  <a:cubicBezTo>
                    <a:pt x="459" y="77"/>
                    <a:pt x="357" y="111"/>
                    <a:pt x="246" y="145"/>
                  </a:cubicBezTo>
                  <a:cubicBezTo>
                    <a:pt x="178" y="179"/>
                    <a:pt x="34" y="213"/>
                    <a:pt x="0" y="358"/>
                  </a:cubicBezTo>
                  <a:cubicBezTo>
                    <a:pt x="0" y="426"/>
                    <a:pt x="34" y="502"/>
                    <a:pt x="102" y="536"/>
                  </a:cubicBezTo>
                  <a:lnTo>
                    <a:pt x="178" y="536"/>
                  </a:lnTo>
                  <a:cubicBezTo>
                    <a:pt x="280" y="536"/>
                    <a:pt x="357" y="460"/>
                    <a:pt x="425" y="392"/>
                  </a:cubicBezTo>
                  <a:cubicBezTo>
                    <a:pt x="493" y="358"/>
                    <a:pt x="569" y="290"/>
                    <a:pt x="671" y="213"/>
                  </a:cubicBezTo>
                  <a:cubicBezTo>
                    <a:pt x="739" y="145"/>
                    <a:pt x="671" y="1"/>
                    <a:pt x="603"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60"/>
            <p:cNvSpPr/>
            <p:nvPr/>
          </p:nvSpPr>
          <p:spPr>
            <a:xfrm>
              <a:off x="1095010" y="3128502"/>
              <a:ext cx="32420" cy="17606"/>
            </a:xfrm>
            <a:custGeom>
              <a:avLst/>
              <a:gdLst/>
              <a:ahLst/>
              <a:cxnLst/>
              <a:rect l="l" t="t" r="r" b="b"/>
              <a:pathLst>
                <a:path w="987" h="536" extrusionOk="0">
                  <a:moveTo>
                    <a:pt x="850" y="0"/>
                  </a:moveTo>
                  <a:cubicBezTo>
                    <a:pt x="706" y="0"/>
                    <a:pt x="604" y="43"/>
                    <a:pt x="460" y="77"/>
                  </a:cubicBezTo>
                  <a:cubicBezTo>
                    <a:pt x="349" y="111"/>
                    <a:pt x="213" y="179"/>
                    <a:pt x="103" y="255"/>
                  </a:cubicBezTo>
                  <a:cubicBezTo>
                    <a:pt x="1" y="357"/>
                    <a:pt x="103" y="535"/>
                    <a:pt x="247" y="535"/>
                  </a:cubicBezTo>
                  <a:lnTo>
                    <a:pt x="281" y="535"/>
                  </a:lnTo>
                  <a:cubicBezTo>
                    <a:pt x="392" y="501"/>
                    <a:pt x="494" y="425"/>
                    <a:pt x="604" y="357"/>
                  </a:cubicBezTo>
                  <a:cubicBezTo>
                    <a:pt x="706" y="289"/>
                    <a:pt x="816" y="255"/>
                    <a:pt x="918" y="179"/>
                  </a:cubicBezTo>
                  <a:cubicBezTo>
                    <a:pt x="986" y="145"/>
                    <a:pt x="952" y="0"/>
                    <a:pt x="850"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60"/>
            <p:cNvSpPr/>
            <p:nvPr/>
          </p:nvSpPr>
          <p:spPr>
            <a:xfrm>
              <a:off x="1071589" y="3173963"/>
              <a:ext cx="30450" cy="20957"/>
            </a:xfrm>
            <a:custGeom>
              <a:avLst/>
              <a:gdLst/>
              <a:ahLst/>
              <a:cxnLst/>
              <a:rect l="l" t="t" r="r" b="b"/>
              <a:pathLst>
                <a:path w="927" h="638" extrusionOk="0">
                  <a:moveTo>
                    <a:pt x="816" y="1"/>
                  </a:moveTo>
                  <a:lnTo>
                    <a:pt x="816" y="1"/>
                  </a:lnTo>
                  <a:cubicBezTo>
                    <a:pt x="638" y="1"/>
                    <a:pt x="502" y="35"/>
                    <a:pt x="357" y="145"/>
                  </a:cubicBezTo>
                  <a:cubicBezTo>
                    <a:pt x="179" y="213"/>
                    <a:pt x="0" y="281"/>
                    <a:pt x="0" y="460"/>
                  </a:cubicBezTo>
                  <a:cubicBezTo>
                    <a:pt x="0" y="570"/>
                    <a:pt x="77" y="638"/>
                    <a:pt x="145" y="638"/>
                  </a:cubicBezTo>
                  <a:lnTo>
                    <a:pt x="179" y="638"/>
                  </a:lnTo>
                  <a:cubicBezTo>
                    <a:pt x="323" y="638"/>
                    <a:pt x="391" y="494"/>
                    <a:pt x="502" y="426"/>
                  </a:cubicBezTo>
                  <a:cubicBezTo>
                    <a:pt x="638" y="315"/>
                    <a:pt x="748" y="247"/>
                    <a:pt x="850" y="179"/>
                  </a:cubicBezTo>
                  <a:cubicBezTo>
                    <a:pt x="926" y="103"/>
                    <a:pt x="926" y="1"/>
                    <a:pt x="816"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60"/>
            <p:cNvSpPr/>
            <p:nvPr/>
          </p:nvSpPr>
          <p:spPr>
            <a:xfrm>
              <a:off x="1135773" y="3161152"/>
              <a:ext cx="29037" cy="19840"/>
            </a:xfrm>
            <a:custGeom>
              <a:avLst/>
              <a:gdLst/>
              <a:ahLst/>
              <a:cxnLst/>
              <a:rect l="l" t="t" r="r" b="b"/>
              <a:pathLst>
                <a:path w="884" h="604" extrusionOk="0">
                  <a:moveTo>
                    <a:pt x="739" y="0"/>
                  </a:moveTo>
                  <a:cubicBezTo>
                    <a:pt x="595" y="0"/>
                    <a:pt x="493" y="68"/>
                    <a:pt x="383" y="111"/>
                  </a:cubicBezTo>
                  <a:cubicBezTo>
                    <a:pt x="247" y="178"/>
                    <a:pt x="136" y="246"/>
                    <a:pt x="34" y="357"/>
                  </a:cubicBezTo>
                  <a:cubicBezTo>
                    <a:pt x="0" y="459"/>
                    <a:pt x="68" y="603"/>
                    <a:pt x="170" y="603"/>
                  </a:cubicBezTo>
                  <a:lnTo>
                    <a:pt x="170" y="603"/>
                  </a:lnTo>
                  <a:cubicBezTo>
                    <a:pt x="315" y="603"/>
                    <a:pt x="459" y="493"/>
                    <a:pt x="561" y="425"/>
                  </a:cubicBezTo>
                  <a:cubicBezTo>
                    <a:pt x="671" y="357"/>
                    <a:pt x="773" y="280"/>
                    <a:pt x="850" y="145"/>
                  </a:cubicBezTo>
                  <a:cubicBezTo>
                    <a:pt x="884" y="68"/>
                    <a:pt x="850" y="0"/>
                    <a:pt x="73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60"/>
            <p:cNvSpPr/>
            <p:nvPr/>
          </p:nvSpPr>
          <p:spPr>
            <a:xfrm>
              <a:off x="1084433" y="3226158"/>
              <a:ext cx="34917" cy="24570"/>
            </a:xfrm>
            <a:custGeom>
              <a:avLst/>
              <a:gdLst/>
              <a:ahLst/>
              <a:cxnLst/>
              <a:rect l="l" t="t" r="r" b="b"/>
              <a:pathLst>
                <a:path w="1063" h="748" extrusionOk="0">
                  <a:moveTo>
                    <a:pt x="926" y="0"/>
                  </a:moveTo>
                  <a:lnTo>
                    <a:pt x="884" y="0"/>
                  </a:lnTo>
                  <a:cubicBezTo>
                    <a:pt x="748" y="43"/>
                    <a:pt x="603" y="111"/>
                    <a:pt x="501" y="213"/>
                  </a:cubicBezTo>
                  <a:cubicBezTo>
                    <a:pt x="357" y="289"/>
                    <a:pt x="213" y="357"/>
                    <a:pt x="111" y="425"/>
                  </a:cubicBezTo>
                  <a:cubicBezTo>
                    <a:pt x="0" y="536"/>
                    <a:pt x="111" y="748"/>
                    <a:pt x="213" y="748"/>
                  </a:cubicBezTo>
                  <a:cubicBezTo>
                    <a:pt x="247" y="748"/>
                    <a:pt x="247" y="748"/>
                    <a:pt x="289" y="714"/>
                  </a:cubicBezTo>
                  <a:cubicBezTo>
                    <a:pt x="535" y="604"/>
                    <a:pt x="816" y="425"/>
                    <a:pt x="994" y="179"/>
                  </a:cubicBezTo>
                  <a:cubicBezTo>
                    <a:pt x="1062" y="111"/>
                    <a:pt x="1028" y="0"/>
                    <a:pt x="926"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60"/>
            <p:cNvSpPr/>
            <p:nvPr/>
          </p:nvSpPr>
          <p:spPr>
            <a:xfrm>
              <a:off x="1143854" y="3245965"/>
              <a:ext cx="27953" cy="22074"/>
            </a:xfrm>
            <a:custGeom>
              <a:avLst/>
              <a:gdLst/>
              <a:ahLst/>
              <a:cxnLst/>
              <a:rect l="l" t="t" r="r" b="b"/>
              <a:pathLst>
                <a:path w="851" h="672" extrusionOk="0">
                  <a:moveTo>
                    <a:pt x="774" y="1"/>
                  </a:moveTo>
                  <a:cubicBezTo>
                    <a:pt x="740" y="1"/>
                    <a:pt x="740" y="1"/>
                    <a:pt x="706" y="35"/>
                  </a:cubicBezTo>
                  <a:cubicBezTo>
                    <a:pt x="561" y="111"/>
                    <a:pt x="425" y="213"/>
                    <a:pt x="247" y="289"/>
                  </a:cubicBezTo>
                  <a:cubicBezTo>
                    <a:pt x="179" y="323"/>
                    <a:pt x="69" y="357"/>
                    <a:pt x="35" y="425"/>
                  </a:cubicBezTo>
                  <a:cubicBezTo>
                    <a:pt x="1" y="502"/>
                    <a:pt x="1" y="570"/>
                    <a:pt x="35" y="604"/>
                  </a:cubicBezTo>
                  <a:cubicBezTo>
                    <a:pt x="69" y="638"/>
                    <a:pt x="137" y="672"/>
                    <a:pt x="179" y="672"/>
                  </a:cubicBezTo>
                  <a:cubicBezTo>
                    <a:pt x="281" y="672"/>
                    <a:pt x="425" y="570"/>
                    <a:pt x="527" y="502"/>
                  </a:cubicBezTo>
                  <a:cubicBezTo>
                    <a:pt x="672" y="391"/>
                    <a:pt x="774" y="289"/>
                    <a:pt x="850" y="111"/>
                  </a:cubicBezTo>
                  <a:cubicBezTo>
                    <a:pt x="850" y="77"/>
                    <a:pt x="816" y="1"/>
                    <a:pt x="77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60"/>
            <p:cNvSpPr/>
            <p:nvPr/>
          </p:nvSpPr>
          <p:spPr>
            <a:xfrm>
              <a:off x="1201895" y="3256574"/>
              <a:ext cx="26836" cy="17343"/>
            </a:xfrm>
            <a:custGeom>
              <a:avLst/>
              <a:gdLst/>
              <a:ahLst/>
              <a:cxnLst/>
              <a:rect l="l" t="t" r="r" b="b"/>
              <a:pathLst>
                <a:path w="817" h="528" extrusionOk="0">
                  <a:moveTo>
                    <a:pt x="672" y="0"/>
                  </a:moveTo>
                  <a:lnTo>
                    <a:pt x="638" y="0"/>
                  </a:lnTo>
                  <a:cubicBezTo>
                    <a:pt x="493" y="68"/>
                    <a:pt x="391" y="102"/>
                    <a:pt x="247" y="179"/>
                  </a:cubicBezTo>
                  <a:cubicBezTo>
                    <a:pt x="145" y="213"/>
                    <a:pt x="34" y="315"/>
                    <a:pt x="1" y="425"/>
                  </a:cubicBezTo>
                  <a:cubicBezTo>
                    <a:pt x="1" y="459"/>
                    <a:pt x="1" y="493"/>
                    <a:pt x="68" y="527"/>
                  </a:cubicBezTo>
                  <a:lnTo>
                    <a:pt x="145" y="527"/>
                  </a:lnTo>
                  <a:cubicBezTo>
                    <a:pt x="247" y="527"/>
                    <a:pt x="323" y="493"/>
                    <a:pt x="391" y="425"/>
                  </a:cubicBezTo>
                  <a:cubicBezTo>
                    <a:pt x="536" y="349"/>
                    <a:pt x="604" y="247"/>
                    <a:pt x="748" y="179"/>
                  </a:cubicBezTo>
                  <a:cubicBezTo>
                    <a:pt x="816" y="102"/>
                    <a:pt x="782" y="0"/>
                    <a:pt x="672"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60"/>
            <p:cNvSpPr/>
            <p:nvPr/>
          </p:nvSpPr>
          <p:spPr>
            <a:xfrm>
              <a:off x="1271663" y="3221690"/>
              <a:ext cx="19840" cy="16227"/>
            </a:xfrm>
            <a:custGeom>
              <a:avLst/>
              <a:gdLst/>
              <a:ahLst/>
              <a:cxnLst/>
              <a:rect l="l" t="t" r="r" b="b"/>
              <a:pathLst>
                <a:path w="604" h="494" extrusionOk="0">
                  <a:moveTo>
                    <a:pt x="459" y="0"/>
                  </a:moveTo>
                  <a:lnTo>
                    <a:pt x="391" y="0"/>
                  </a:lnTo>
                  <a:cubicBezTo>
                    <a:pt x="357" y="68"/>
                    <a:pt x="323" y="102"/>
                    <a:pt x="247" y="136"/>
                  </a:cubicBezTo>
                  <a:cubicBezTo>
                    <a:pt x="247" y="136"/>
                    <a:pt x="213" y="136"/>
                    <a:pt x="179" y="179"/>
                  </a:cubicBezTo>
                  <a:cubicBezTo>
                    <a:pt x="145" y="179"/>
                    <a:pt x="111" y="213"/>
                    <a:pt x="68" y="247"/>
                  </a:cubicBezTo>
                  <a:cubicBezTo>
                    <a:pt x="0" y="315"/>
                    <a:pt x="68" y="493"/>
                    <a:pt x="179" y="493"/>
                  </a:cubicBezTo>
                  <a:lnTo>
                    <a:pt x="179" y="493"/>
                  </a:lnTo>
                  <a:cubicBezTo>
                    <a:pt x="247" y="459"/>
                    <a:pt x="281" y="493"/>
                    <a:pt x="357" y="459"/>
                  </a:cubicBezTo>
                  <a:lnTo>
                    <a:pt x="459" y="349"/>
                  </a:lnTo>
                  <a:cubicBezTo>
                    <a:pt x="535" y="281"/>
                    <a:pt x="569" y="213"/>
                    <a:pt x="569" y="102"/>
                  </a:cubicBezTo>
                  <a:cubicBezTo>
                    <a:pt x="603" y="34"/>
                    <a:pt x="535" y="0"/>
                    <a:pt x="45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60"/>
            <p:cNvSpPr/>
            <p:nvPr/>
          </p:nvSpPr>
          <p:spPr>
            <a:xfrm>
              <a:off x="1236779" y="3218077"/>
              <a:ext cx="22074" cy="12843"/>
            </a:xfrm>
            <a:custGeom>
              <a:avLst/>
              <a:gdLst/>
              <a:ahLst/>
              <a:cxnLst/>
              <a:rect l="l" t="t" r="r" b="b"/>
              <a:pathLst>
                <a:path w="672" h="391" extrusionOk="0">
                  <a:moveTo>
                    <a:pt x="570" y="0"/>
                  </a:moveTo>
                  <a:lnTo>
                    <a:pt x="536" y="0"/>
                  </a:lnTo>
                  <a:cubicBezTo>
                    <a:pt x="459" y="34"/>
                    <a:pt x="357" y="77"/>
                    <a:pt x="247" y="110"/>
                  </a:cubicBezTo>
                  <a:cubicBezTo>
                    <a:pt x="179" y="178"/>
                    <a:pt x="111" y="246"/>
                    <a:pt x="34" y="289"/>
                  </a:cubicBezTo>
                  <a:cubicBezTo>
                    <a:pt x="0" y="323"/>
                    <a:pt x="34" y="391"/>
                    <a:pt x="68" y="391"/>
                  </a:cubicBezTo>
                  <a:lnTo>
                    <a:pt x="68" y="391"/>
                  </a:lnTo>
                  <a:cubicBezTo>
                    <a:pt x="179" y="391"/>
                    <a:pt x="281" y="357"/>
                    <a:pt x="391" y="323"/>
                  </a:cubicBezTo>
                  <a:cubicBezTo>
                    <a:pt x="459" y="246"/>
                    <a:pt x="536" y="178"/>
                    <a:pt x="604" y="77"/>
                  </a:cubicBezTo>
                  <a:cubicBezTo>
                    <a:pt x="671" y="34"/>
                    <a:pt x="637" y="0"/>
                    <a:pt x="570"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60"/>
            <p:cNvSpPr/>
            <p:nvPr/>
          </p:nvSpPr>
          <p:spPr>
            <a:xfrm>
              <a:off x="1314628" y="3183193"/>
              <a:ext cx="25687" cy="22074"/>
            </a:xfrm>
            <a:custGeom>
              <a:avLst/>
              <a:gdLst/>
              <a:ahLst/>
              <a:cxnLst/>
              <a:rect l="l" t="t" r="r" b="b"/>
              <a:pathLst>
                <a:path w="782" h="672" extrusionOk="0">
                  <a:moveTo>
                    <a:pt x="672" y="0"/>
                  </a:moveTo>
                  <a:lnTo>
                    <a:pt x="672" y="0"/>
                  </a:lnTo>
                  <a:cubicBezTo>
                    <a:pt x="536" y="34"/>
                    <a:pt x="425" y="179"/>
                    <a:pt x="323" y="247"/>
                  </a:cubicBezTo>
                  <a:cubicBezTo>
                    <a:pt x="213" y="323"/>
                    <a:pt x="0" y="501"/>
                    <a:pt x="145" y="637"/>
                  </a:cubicBezTo>
                  <a:cubicBezTo>
                    <a:pt x="179" y="637"/>
                    <a:pt x="213" y="671"/>
                    <a:pt x="247" y="671"/>
                  </a:cubicBezTo>
                  <a:cubicBezTo>
                    <a:pt x="357" y="671"/>
                    <a:pt x="459" y="535"/>
                    <a:pt x="536" y="459"/>
                  </a:cubicBezTo>
                  <a:cubicBezTo>
                    <a:pt x="638" y="357"/>
                    <a:pt x="782" y="247"/>
                    <a:pt x="782" y="77"/>
                  </a:cubicBezTo>
                  <a:cubicBezTo>
                    <a:pt x="782" y="34"/>
                    <a:pt x="748" y="0"/>
                    <a:pt x="672"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60"/>
            <p:cNvSpPr/>
            <p:nvPr/>
          </p:nvSpPr>
          <p:spPr>
            <a:xfrm>
              <a:off x="1322709" y="3049537"/>
              <a:ext cx="575685" cy="527958"/>
            </a:xfrm>
            <a:custGeom>
              <a:avLst/>
              <a:gdLst/>
              <a:ahLst/>
              <a:cxnLst/>
              <a:rect l="l" t="t" r="r" b="b"/>
              <a:pathLst>
                <a:path w="17526" h="16073" extrusionOk="0">
                  <a:moveTo>
                    <a:pt x="5522" y="0"/>
                  </a:moveTo>
                  <a:cubicBezTo>
                    <a:pt x="5522" y="0"/>
                    <a:pt x="1" y="10942"/>
                    <a:pt x="4715" y="14866"/>
                  </a:cubicBezTo>
                  <a:cubicBezTo>
                    <a:pt x="5777" y="15750"/>
                    <a:pt x="6695" y="16072"/>
                    <a:pt x="7476" y="16072"/>
                  </a:cubicBezTo>
                  <a:cubicBezTo>
                    <a:pt x="10237" y="16072"/>
                    <a:pt x="11333" y="11647"/>
                    <a:pt x="11333" y="11647"/>
                  </a:cubicBezTo>
                  <a:cubicBezTo>
                    <a:pt x="12106" y="12284"/>
                    <a:pt x="12921" y="12564"/>
                    <a:pt x="13635" y="12564"/>
                  </a:cubicBezTo>
                  <a:cubicBezTo>
                    <a:pt x="15929" y="12564"/>
                    <a:pt x="17526" y="9803"/>
                    <a:pt x="15759" y="6550"/>
                  </a:cubicBezTo>
                  <a:cubicBezTo>
                    <a:pt x="13423" y="2234"/>
                    <a:pt x="5735" y="68"/>
                    <a:pt x="55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60"/>
            <p:cNvSpPr/>
            <p:nvPr/>
          </p:nvSpPr>
          <p:spPr>
            <a:xfrm>
              <a:off x="1497129" y="3075191"/>
              <a:ext cx="291883" cy="326800"/>
            </a:xfrm>
            <a:custGeom>
              <a:avLst/>
              <a:gdLst/>
              <a:ahLst/>
              <a:cxnLst/>
              <a:rect l="l" t="t" r="r" b="b"/>
              <a:pathLst>
                <a:path w="8886" h="9949" extrusionOk="0">
                  <a:moveTo>
                    <a:pt x="2056" y="1"/>
                  </a:moveTo>
                  <a:lnTo>
                    <a:pt x="0" y="1063"/>
                  </a:lnTo>
                  <a:cubicBezTo>
                    <a:pt x="0" y="1063"/>
                    <a:pt x="111" y="9625"/>
                    <a:pt x="1742" y="9948"/>
                  </a:cubicBezTo>
                  <a:lnTo>
                    <a:pt x="1809" y="9948"/>
                  </a:lnTo>
                  <a:cubicBezTo>
                    <a:pt x="3262" y="9948"/>
                    <a:pt x="680" y="1377"/>
                    <a:pt x="680" y="1377"/>
                  </a:cubicBezTo>
                  <a:lnTo>
                    <a:pt x="1954" y="1063"/>
                  </a:lnTo>
                  <a:cubicBezTo>
                    <a:pt x="1954" y="1063"/>
                    <a:pt x="5632" y="7612"/>
                    <a:pt x="7221" y="7612"/>
                  </a:cubicBezTo>
                  <a:lnTo>
                    <a:pt x="7399" y="7612"/>
                  </a:lnTo>
                  <a:cubicBezTo>
                    <a:pt x="8886" y="7043"/>
                    <a:pt x="2056" y="1"/>
                    <a:pt x="20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60"/>
            <p:cNvSpPr/>
            <p:nvPr/>
          </p:nvSpPr>
          <p:spPr>
            <a:xfrm>
              <a:off x="1444934" y="3237884"/>
              <a:ext cx="13993" cy="23190"/>
            </a:xfrm>
            <a:custGeom>
              <a:avLst/>
              <a:gdLst/>
              <a:ahLst/>
              <a:cxnLst/>
              <a:rect l="l" t="t" r="r" b="b"/>
              <a:pathLst>
                <a:path w="426" h="706" extrusionOk="0">
                  <a:moveTo>
                    <a:pt x="247" y="0"/>
                  </a:moveTo>
                  <a:lnTo>
                    <a:pt x="213" y="34"/>
                  </a:lnTo>
                  <a:cubicBezTo>
                    <a:pt x="213" y="145"/>
                    <a:pt x="145" y="247"/>
                    <a:pt x="102" y="323"/>
                  </a:cubicBezTo>
                  <a:cubicBezTo>
                    <a:pt x="102" y="357"/>
                    <a:pt x="68" y="391"/>
                    <a:pt x="35" y="425"/>
                  </a:cubicBezTo>
                  <a:cubicBezTo>
                    <a:pt x="1" y="493"/>
                    <a:pt x="1" y="535"/>
                    <a:pt x="35" y="603"/>
                  </a:cubicBezTo>
                  <a:cubicBezTo>
                    <a:pt x="35" y="671"/>
                    <a:pt x="102" y="705"/>
                    <a:pt x="145" y="705"/>
                  </a:cubicBezTo>
                  <a:cubicBezTo>
                    <a:pt x="179" y="705"/>
                    <a:pt x="179" y="705"/>
                    <a:pt x="179" y="671"/>
                  </a:cubicBezTo>
                  <a:cubicBezTo>
                    <a:pt x="315" y="671"/>
                    <a:pt x="391" y="493"/>
                    <a:pt x="391" y="391"/>
                  </a:cubicBezTo>
                  <a:cubicBezTo>
                    <a:pt x="425" y="247"/>
                    <a:pt x="357" y="145"/>
                    <a:pt x="281" y="34"/>
                  </a:cubicBezTo>
                  <a:cubicBezTo>
                    <a:pt x="281" y="0"/>
                    <a:pt x="281" y="0"/>
                    <a:pt x="24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60"/>
            <p:cNvSpPr/>
            <p:nvPr/>
          </p:nvSpPr>
          <p:spPr>
            <a:xfrm>
              <a:off x="1470621" y="3204117"/>
              <a:ext cx="13960" cy="29037"/>
            </a:xfrm>
            <a:custGeom>
              <a:avLst/>
              <a:gdLst/>
              <a:ahLst/>
              <a:cxnLst/>
              <a:rect l="l" t="t" r="r" b="b"/>
              <a:pathLst>
                <a:path w="425" h="884" extrusionOk="0">
                  <a:moveTo>
                    <a:pt x="246" y="0"/>
                  </a:moveTo>
                  <a:cubicBezTo>
                    <a:pt x="212" y="0"/>
                    <a:pt x="170" y="34"/>
                    <a:pt x="170" y="77"/>
                  </a:cubicBezTo>
                  <a:cubicBezTo>
                    <a:pt x="136" y="213"/>
                    <a:pt x="102" y="357"/>
                    <a:pt x="68" y="459"/>
                  </a:cubicBezTo>
                  <a:cubicBezTo>
                    <a:pt x="34" y="569"/>
                    <a:pt x="0" y="671"/>
                    <a:pt x="34" y="816"/>
                  </a:cubicBezTo>
                  <a:cubicBezTo>
                    <a:pt x="34" y="850"/>
                    <a:pt x="68" y="884"/>
                    <a:pt x="136" y="884"/>
                  </a:cubicBezTo>
                  <a:lnTo>
                    <a:pt x="170" y="850"/>
                  </a:lnTo>
                  <a:cubicBezTo>
                    <a:pt x="425" y="748"/>
                    <a:pt x="382" y="289"/>
                    <a:pt x="314" y="77"/>
                  </a:cubicBezTo>
                  <a:cubicBezTo>
                    <a:pt x="314" y="34"/>
                    <a:pt x="280" y="0"/>
                    <a:pt x="246"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60"/>
            <p:cNvSpPr/>
            <p:nvPr/>
          </p:nvSpPr>
          <p:spPr>
            <a:xfrm>
              <a:off x="1443817" y="3298422"/>
              <a:ext cx="13993" cy="24307"/>
            </a:xfrm>
            <a:custGeom>
              <a:avLst/>
              <a:gdLst/>
              <a:ahLst/>
              <a:cxnLst/>
              <a:rect l="l" t="t" r="r" b="b"/>
              <a:pathLst>
                <a:path w="426" h="740" extrusionOk="0">
                  <a:moveTo>
                    <a:pt x="213" y="1"/>
                  </a:moveTo>
                  <a:cubicBezTo>
                    <a:pt x="179" y="1"/>
                    <a:pt x="179" y="1"/>
                    <a:pt x="179" y="35"/>
                  </a:cubicBezTo>
                  <a:cubicBezTo>
                    <a:pt x="102" y="213"/>
                    <a:pt x="1" y="493"/>
                    <a:pt x="102" y="672"/>
                  </a:cubicBezTo>
                  <a:cubicBezTo>
                    <a:pt x="136" y="706"/>
                    <a:pt x="179" y="740"/>
                    <a:pt x="213" y="740"/>
                  </a:cubicBezTo>
                  <a:cubicBezTo>
                    <a:pt x="247" y="740"/>
                    <a:pt x="315" y="706"/>
                    <a:pt x="315" y="672"/>
                  </a:cubicBezTo>
                  <a:cubicBezTo>
                    <a:pt x="425" y="493"/>
                    <a:pt x="315" y="213"/>
                    <a:pt x="281" y="35"/>
                  </a:cubicBezTo>
                  <a:cubicBezTo>
                    <a:pt x="247" y="1"/>
                    <a:pt x="247" y="1"/>
                    <a:pt x="213"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60"/>
            <p:cNvSpPr/>
            <p:nvPr/>
          </p:nvSpPr>
          <p:spPr>
            <a:xfrm>
              <a:off x="1472854" y="3293692"/>
              <a:ext cx="13960" cy="26804"/>
            </a:xfrm>
            <a:custGeom>
              <a:avLst/>
              <a:gdLst/>
              <a:ahLst/>
              <a:cxnLst/>
              <a:rect l="l" t="t" r="r" b="b"/>
              <a:pathLst>
                <a:path w="425" h="816" extrusionOk="0">
                  <a:moveTo>
                    <a:pt x="178" y="0"/>
                  </a:moveTo>
                  <a:cubicBezTo>
                    <a:pt x="144" y="0"/>
                    <a:pt x="102" y="34"/>
                    <a:pt x="102" y="68"/>
                  </a:cubicBezTo>
                  <a:cubicBezTo>
                    <a:pt x="68" y="179"/>
                    <a:pt x="68" y="280"/>
                    <a:pt x="68" y="391"/>
                  </a:cubicBezTo>
                  <a:cubicBezTo>
                    <a:pt x="34" y="493"/>
                    <a:pt x="0" y="603"/>
                    <a:pt x="34" y="705"/>
                  </a:cubicBezTo>
                  <a:cubicBezTo>
                    <a:pt x="68" y="782"/>
                    <a:pt x="144" y="816"/>
                    <a:pt x="178" y="816"/>
                  </a:cubicBezTo>
                  <a:cubicBezTo>
                    <a:pt x="212" y="816"/>
                    <a:pt x="246" y="816"/>
                    <a:pt x="280" y="782"/>
                  </a:cubicBezTo>
                  <a:cubicBezTo>
                    <a:pt x="425" y="603"/>
                    <a:pt x="391" y="280"/>
                    <a:pt x="314" y="68"/>
                  </a:cubicBezTo>
                  <a:cubicBezTo>
                    <a:pt x="280" y="34"/>
                    <a:pt x="246" y="0"/>
                    <a:pt x="17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60"/>
            <p:cNvSpPr/>
            <p:nvPr/>
          </p:nvSpPr>
          <p:spPr>
            <a:xfrm>
              <a:off x="1450781" y="3378504"/>
              <a:ext cx="10380" cy="25720"/>
            </a:xfrm>
            <a:custGeom>
              <a:avLst/>
              <a:gdLst/>
              <a:ahLst/>
              <a:cxnLst/>
              <a:rect l="l" t="t" r="r" b="b"/>
              <a:pathLst>
                <a:path w="316" h="783" extrusionOk="0">
                  <a:moveTo>
                    <a:pt x="213" y="1"/>
                  </a:moveTo>
                  <a:lnTo>
                    <a:pt x="137" y="1"/>
                  </a:lnTo>
                  <a:cubicBezTo>
                    <a:pt x="137" y="145"/>
                    <a:pt x="103" y="289"/>
                    <a:pt x="69" y="391"/>
                  </a:cubicBezTo>
                  <a:cubicBezTo>
                    <a:pt x="35" y="536"/>
                    <a:pt x="1" y="604"/>
                    <a:pt x="69" y="748"/>
                  </a:cubicBezTo>
                  <a:cubicBezTo>
                    <a:pt x="69" y="782"/>
                    <a:pt x="103" y="782"/>
                    <a:pt x="137" y="782"/>
                  </a:cubicBezTo>
                  <a:cubicBezTo>
                    <a:pt x="179" y="782"/>
                    <a:pt x="213" y="782"/>
                    <a:pt x="213" y="748"/>
                  </a:cubicBezTo>
                  <a:cubicBezTo>
                    <a:pt x="315" y="672"/>
                    <a:pt x="315" y="536"/>
                    <a:pt x="281" y="391"/>
                  </a:cubicBezTo>
                  <a:cubicBezTo>
                    <a:pt x="281" y="289"/>
                    <a:pt x="281" y="145"/>
                    <a:pt x="24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60"/>
            <p:cNvSpPr/>
            <p:nvPr/>
          </p:nvSpPr>
          <p:spPr>
            <a:xfrm>
              <a:off x="1482052" y="3378504"/>
              <a:ext cx="12876" cy="26836"/>
            </a:xfrm>
            <a:custGeom>
              <a:avLst/>
              <a:gdLst/>
              <a:ahLst/>
              <a:cxnLst/>
              <a:rect l="l" t="t" r="r" b="b"/>
              <a:pathLst>
                <a:path w="392" h="817" extrusionOk="0">
                  <a:moveTo>
                    <a:pt x="179" y="1"/>
                  </a:moveTo>
                  <a:cubicBezTo>
                    <a:pt x="145" y="1"/>
                    <a:pt x="111" y="35"/>
                    <a:pt x="111" y="77"/>
                  </a:cubicBezTo>
                  <a:cubicBezTo>
                    <a:pt x="77" y="179"/>
                    <a:pt x="77" y="289"/>
                    <a:pt x="34" y="425"/>
                  </a:cubicBezTo>
                  <a:cubicBezTo>
                    <a:pt x="34" y="536"/>
                    <a:pt x="0" y="638"/>
                    <a:pt x="77" y="748"/>
                  </a:cubicBezTo>
                  <a:cubicBezTo>
                    <a:pt x="111" y="782"/>
                    <a:pt x="145" y="816"/>
                    <a:pt x="179" y="816"/>
                  </a:cubicBezTo>
                  <a:cubicBezTo>
                    <a:pt x="247" y="816"/>
                    <a:pt x="289" y="782"/>
                    <a:pt x="323" y="748"/>
                  </a:cubicBezTo>
                  <a:cubicBezTo>
                    <a:pt x="391" y="638"/>
                    <a:pt x="357" y="536"/>
                    <a:pt x="323" y="425"/>
                  </a:cubicBezTo>
                  <a:cubicBezTo>
                    <a:pt x="323" y="289"/>
                    <a:pt x="289" y="179"/>
                    <a:pt x="289" y="77"/>
                  </a:cubicBezTo>
                  <a:cubicBezTo>
                    <a:pt x="289" y="35"/>
                    <a:pt x="247" y="1"/>
                    <a:pt x="179"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60"/>
            <p:cNvSpPr/>
            <p:nvPr/>
          </p:nvSpPr>
          <p:spPr>
            <a:xfrm>
              <a:off x="1475055" y="3442393"/>
              <a:ext cx="13993" cy="30450"/>
            </a:xfrm>
            <a:custGeom>
              <a:avLst/>
              <a:gdLst/>
              <a:ahLst/>
              <a:cxnLst/>
              <a:rect l="l" t="t" r="r" b="b"/>
              <a:pathLst>
                <a:path w="426" h="927" extrusionOk="0">
                  <a:moveTo>
                    <a:pt x="247" y="1"/>
                  </a:moveTo>
                  <a:cubicBezTo>
                    <a:pt x="213" y="1"/>
                    <a:pt x="179" y="43"/>
                    <a:pt x="179" y="77"/>
                  </a:cubicBezTo>
                  <a:cubicBezTo>
                    <a:pt x="111" y="324"/>
                    <a:pt x="1" y="714"/>
                    <a:pt x="213" y="893"/>
                  </a:cubicBezTo>
                  <a:cubicBezTo>
                    <a:pt x="213" y="927"/>
                    <a:pt x="247" y="927"/>
                    <a:pt x="290" y="927"/>
                  </a:cubicBezTo>
                  <a:cubicBezTo>
                    <a:pt x="324" y="927"/>
                    <a:pt x="358" y="927"/>
                    <a:pt x="392" y="893"/>
                  </a:cubicBezTo>
                  <a:cubicBezTo>
                    <a:pt x="426" y="782"/>
                    <a:pt x="426" y="680"/>
                    <a:pt x="392" y="536"/>
                  </a:cubicBezTo>
                  <a:cubicBezTo>
                    <a:pt x="392" y="392"/>
                    <a:pt x="358" y="256"/>
                    <a:pt x="358" y="111"/>
                  </a:cubicBezTo>
                  <a:cubicBezTo>
                    <a:pt x="324" y="43"/>
                    <a:pt x="290" y="1"/>
                    <a:pt x="24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60"/>
            <p:cNvSpPr/>
            <p:nvPr/>
          </p:nvSpPr>
          <p:spPr>
            <a:xfrm>
              <a:off x="1506589" y="3447156"/>
              <a:ext cx="13993" cy="29037"/>
            </a:xfrm>
            <a:custGeom>
              <a:avLst/>
              <a:gdLst/>
              <a:ahLst/>
              <a:cxnLst/>
              <a:rect l="l" t="t" r="r" b="b"/>
              <a:pathLst>
                <a:path w="426" h="884" extrusionOk="0">
                  <a:moveTo>
                    <a:pt x="103" y="0"/>
                  </a:moveTo>
                  <a:cubicBezTo>
                    <a:pt x="69" y="0"/>
                    <a:pt x="1" y="34"/>
                    <a:pt x="1" y="111"/>
                  </a:cubicBezTo>
                  <a:cubicBezTo>
                    <a:pt x="35" y="247"/>
                    <a:pt x="35" y="425"/>
                    <a:pt x="69" y="569"/>
                  </a:cubicBezTo>
                  <a:cubicBezTo>
                    <a:pt x="69" y="671"/>
                    <a:pt x="103" y="816"/>
                    <a:pt x="213" y="884"/>
                  </a:cubicBezTo>
                  <a:lnTo>
                    <a:pt x="247" y="884"/>
                  </a:lnTo>
                  <a:cubicBezTo>
                    <a:pt x="281" y="884"/>
                    <a:pt x="315" y="850"/>
                    <a:pt x="315" y="850"/>
                  </a:cubicBezTo>
                  <a:cubicBezTo>
                    <a:pt x="426" y="748"/>
                    <a:pt x="392" y="603"/>
                    <a:pt x="349" y="493"/>
                  </a:cubicBezTo>
                  <a:cubicBezTo>
                    <a:pt x="315" y="357"/>
                    <a:pt x="281" y="213"/>
                    <a:pt x="247" y="68"/>
                  </a:cubicBezTo>
                  <a:cubicBezTo>
                    <a:pt x="213" y="34"/>
                    <a:pt x="179" y="0"/>
                    <a:pt x="103"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60"/>
            <p:cNvSpPr/>
            <p:nvPr/>
          </p:nvSpPr>
          <p:spPr>
            <a:xfrm>
              <a:off x="1552937" y="3444922"/>
              <a:ext cx="12843" cy="25424"/>
            </a:xfrm>
            <a:custGeom>
              <a:avLst/>
              <a:gdLst/>
              <a:ahLst/>
              <a:cxnLst/>
              <a:rect l="l" t="t" r="r" b="b"/>
              <a:pathLst>
                <a:path w="391" h="774" extrusionOk="0">
                  <a:moveTo>
                    <a:pt x="178" y="0"/>
                  </a:moveTo>
                  <a:cubicBezTo>
                    <a:pt x="110" y="0"/>
                    <a:pt x="43" y="68"/>
                    <a:pt x="43" y="136"/>
                  </a:cubicBezTo>
                  <a:cubicBezTo>
                    <a:pt x="0" y="281"/>
                    <a:pt x="0" y="459"/>
                    <a:pt x="43" y="603"/>
                  </a:cubicBezTo>
                  <a:cubicBezTo>
                    <a:pt x="43" y="705"/>
                    <a:pt x="110" y="773"/>
                    <a:pt x="212" y="773"/>
                  </a:cubicBezTo>
                  <a:cubicBezTo>
                    <a:pt x="289" y="773"/>
                    <a:pt x="391" y="705"/>
                    <a:pt x="391" y="603"/>
                  </a:cubicBezTo>
                  <a:cubicBezTo>
                    <a:pt x="357" y="425"/>
                    <a:pt x="323" y="281"/>
                    <a:pt x="289" y="102"/>
                  </a:cubicBezTo>
                  <a:cubicBezTo>
                    <a:pt x="289" y="34"/>
                    <a:pt x="212" y="0"/>
                    <a:pt x="17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60"/>
            <p:cNvSpPr/>
            <p:nvPr/>
          </p:nvSpPr>
          <p:spPr>
            <a:xfrm>
              <a:off x="1594784" y="3406425"/>
              <a:ext cx="15373" cy="27920"/>
            </a:xfrm>
            <a:custGeom>
              <a:avLst/>
              <a:gdLst/>
              <a:ahLst/>
              <a:cxnLst/>
              <a:rect l="l" t="t" r="r" b="b"/>
              <a:pathLst>
                <a:path w="468" h="850" extrusionOk="0">
                  <a:moveTo>
                    <a:pt x="145" y="0"/>
                  </a:moveTo>
                  <a:cubicBezTo>
                    <a:pt x="77" y="0"/>
                    <a:pt x="43" y="34"/>
                    <a:pt x="43" y="144"/>
                  </a:cubicBezTo>
                  <a:lnTo>
                    <a:pt x="43" y="459"/>
                  </a:lnTo>
                  <a:cubicBezTo>
                    <a:pt x="43" y="569"/>
                    <a:pt x="0" y="671"/>
                    <a:pt x="77" y="782"/>
                  </a:cubicBezTo>
                  <a:cubicBezTo>
                    <a:pt x="77" y="816"/>
                    <a:pt x="145" y="850"/>
                    <a:pt x="179" y="850"/>
                  </a:cubicBezTo>
                  <a:cubicBezTo>
                    <a:pt x="255" y="850"/>
                    <a:pt x="289" y="850"/>
                    <a:pt x="289" y="816"/>
                  </a:cubicBezTo>
                  <a:cubicBezTo>
                    <a:pt x="467" y="637"/>
                    <a:pt x="323" y="289"/>
                    <a:pt x="289" y="111"/>
                  </a:cubicBezTo>
                  <a:cubicBezTo>
                    <a:pt x="255" y="34"/>
                    <a:pt x="213" y="0"/>
                    <a:pt x="1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60"/>
            <p:cNvSpPr/>
            <p:nvPr/>
          </p:nvSpPr>
          <p:spPr>
            <a:xfrm>
              <a:off x="1572744" y="3199650"/>
              <a:ext cx="13960" cy="23190"/>
            </a:xfrm>
            <a:custGeom>
              <a:avLst/>
              <a:gdLst/>
              <a:ahLst/>
              <a:cxnLst/>
              <a:rect l="l" t="t" r="r" b="b"/>
              <a:pathLst>
                <a:path w="425" h="706" extrusionOk="0">
                  <a:moveTo>
                    <a:pt x="145" y="0"/>
                  </a:moveTo>
                  <a:cubicBezTo>
                    <a:pt x="111" y="0"/>
                    <a:pt x="111" y="34"/>
                    <a:pt x="77" y="34"/>
                  </a:cubicBezTo>
                  <a:cubicBezTo>
                    <a:pt x="0" y="102"/>
                    <a:pt x="34" y="247"/>
                    <a:pt x="34" y="349"/>
                  </a:cubicBezTo>
                  <a:cubicBezTo>
                    <a:pt x="34" y="425"/>
                    <a:pt x="77" y="493"/>
                    <a:pt x="77" y="527"/>
                  </a:cubicBezTo>
                  <a:cubicBezTo>
                    <a:pt x="111" y="638"/>
                    <a:pt x="145" y="671"/>
                    <a:pt x="213" y="671"/>
                  </a:cubicBezTo>
                  <a:lnTo>
                    <a:pt x="247" y="705"/>
                  </a:lnTo>
                  <a:cubicBezTo>
                    <a:pt x="323" y="705"/>
                    <a:pt x="357" y="638"/>
                    <a:pt x="391" y="595"/>
                  </a:cubicBezTo>
                  <a:cubicBezTo>
                    <a:pt x="425" y="493"/>
                    <a:pt x="357" y="383"/>
                    <a:pt x="289" y="281"/>
                  </a:cubicBezTo>
                  <a:cubicBezTo>
                    <a:pt x="247" y="213"/>
                    <a:pt x="247" y="102"/>
                    <a:pt x="179" y="34"/>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60"/>
            <p:cNvSpPr/>
            <p:nvPr/>
          </p:nvSpPr>
          <p:spPr>
            <a:xfrm>
              <a:off x="1598398" y="3207730"/>
              <a:ext cx="16227" cy="26836"/>
            </a:xfrm>
            <a:custGeom>
              <a:avLst/>
              <a:gdLst/>
              <a:ahLst/>
              <a:cxnLst/>
              <a:rect l="l" t="t" r="r" b="b"/>
              <a:pathLst>
                <a:path w="494" h="817" extrusionOk="0">
                  <a:moveTo>
                    <a:pt x="103" y="1"/>
                  </a:moveTo>
                  <a:cubicBezTo>
                    <a:pt x="69" y="1"/>
                    <a:pt x="1" y="35"/>
                    <a:pt x="35" y="103"/>
                  </a:cubicBezTo>
                  <a:cubicBezTo>
                    <a:pt x="69" y="349"/>
                    <a:pt x="69" y="638"/>
                    <a:pt x="247" y="774"/>
                  </a:cubicBezTo>
                  <a:cubicBezTo>
                    <a:pt x="281" y="816"/>
                    <a:pt x="315" y="816"/>
                    <a:pt x="315" y="816"/>
                  </a:cubicBezTo>
                  <a:cubicBezTo>
                    <a:pt x="391" y="816"/>
                    <a:pt x="459" y="774"/>
                    <a:pt x="493" y="706"/>
                  </a:cubicBezTo>
                  <a:cubicBezTo>
                    <a:pt x="493" y="561"/>
                    <a:pt x="459" y="459"/>
                    <a:pt x="391" y="349"/>
                  </a:cubicBezTo>
                  <a:cubicBezTo>
                    <a:pt x="315" y="247"/>
                    <a:pt x="281" y="137"/>
                    <a:pt x="213" y="35"/>
                  </a:cubicBezTo>
                  <a:cubicBezTo>
                    <a:pt x="179" y="1"/>
                    <a:pt x="145" y="1"/>
                    <a:pt x="103"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60"/>
            <p:cNvSpPr/>
            <p:nvPr/>
          </p:nvSpPr>
          <p:spPr>
            <a:xfrm>
              <a:off x="1580824" y="3278615"/>
              <a:ext cx="16489" cy="24307"/>
            </a:xfrm>
            <a:custGeom>
              <a:avLst/>
              <a:gdLst/>
              <a:ahLst/>
              <a:cxnLst/>
              <a:rect l="l" t="t" r="r" b="b"/>
              <a:pathLst>
                <a:path w="502" h="740" extrusionOk="0">
                  <a:moveTo>
                    <a:pt x="111" y="0"/>
                  </a:moveTo>
                  <a:cubicBezTo>
                    <a:pt x="77" y="0"/>
                    <a:pt x="1" y="34"/>
                    <a:pt x="43" y="102"/>
                  </a:cubicBezTo>
                  <a:cubicBezTo>
                    <a:pt x="43" y="179"/>
                    <a:pt x="77" y="281"/>
                    <a:pt x="77" y="357"/>
                  </a:cubicBezTo>
                  <a:cubicBezTo>
                    <a:pt x="111" y="459"/>
                    <a:pt x="145" y="527"/>
                    <a:pt x="179" y="638"/>
                  </a:cubicBezTo>
                  <a:cubicBezTo>
                    <a:pt x="179" y="706"/>
                    <a:pt x="255" y="739"/>
                    <a:pt x="323" y="739"/>
                  </a:cubicBezTo>
                  <a:cubicBezTo>
                    <a:pt x="391" y="739"/>
                    <a:pt x="502" y="638"/>
                    <a:pt x="425" y="493"/>
                  </a:cubicBezTo>
                  <a:cubicBezTo>
                    <a:pt x="391" y="425"/>
                    <a:pt x="357" y="357"/>
                    <a:pt x="323" y="247"/>
                  </a:cubicBezTo>
                  <a:cubicBezTo>
                    <a:pt x="289" y="179"/>
                    <a:pt x="213" y="102"/>
                    <a:pt x="179" y="34"/>
                  </a:cubicBezTo>
                  <a:cubicBezTo>
                    <a:pt x="179" y="0"/>
                    <a:pt x="145" y="0"/>
                    <a:pt x="11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60"/>
            <p:cNvSpPr/>
            <p:nvPr/>
          </p:nvSpPr>
          <p:spPr>
            <a:xfrm>
              <a:off x="1597281" y="3332189"/>
              <a:ext cx="11497" cy="20957"/>
            </a:xfrm>
            <a:custGeom>
              <a:avLst/>
              <a:gdLst/>
              <a:ahLst/>
              <a:cxnLst/>
              <a:rect l="l" t="t" r="r" b="b"/>
              <a:pathLst>
                <a:path w="350" h="638" extrusionOk="0">
                  <a:moveTo>
                    <a:pt x="103" y="0"/>
                  </a:moveTo>
                  <a:lnTo>
                    <a:pt x="103" y="34"/>
                  </a:lnTo>
                  <a:cubicBezTo>
                    <a:pt x="69" y="68"/>
                    <a:pt x="35" y="102"/>
                    <a:pt x="35" y="136"/>
                  </a:cubicBezTo>
                  <a:cubicBezTo>
                    <a:pt x="1" y="213"/>
                    <a:pt x="1" y="247"/>
                    <a:pt x="1" y="315"/>
                  </a:cubicBezTo>
                  <a:cubicBezTo>
                    <a:pt x="1" y="459"/>
                    <a:pt x="1" y="561"/>
                    <a:pt x="137" y="638"/>
                  </a:cubicBezTo>
                  <a:lnTo>
                    <a:pt x="179" y="638"/>
                  </a:lnTo>
                  <a:cubicBezTo>
                    <a:pt x="247" y="638"/>
                    <a:pt x="315" y="595"/>
                    <a:pt x="315" y="527"/>
                  </a:cubicBezTo>
                  <a:cubicBezTo>
                    <a:pt x="349" y="425"/>
                    <a:pt x="281" y="349"/>
                    <a:pt x="247" y="247"/>
                  </a:cubicBezTo>
                  <a:cubicBezTo>
                    <a:pt x="213" y="170"/>
                    <a:pt x="179" y="102"/>
                    <a:pt x="137" y="34"/>
                  </a:cubicBezTo>
                  <a:cubicBezTo>
                    <a:pt x="137" y="0"/>
                    <a:pt x="137" y="0"/>
                    <a:pt x="103"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60"/>
            <p:cNvSpPr/>
            <p:nvPr/>
          </p:nvSpPr>
          <p:spPr>
            <a:xfrm>
              <a:off x="1633282" y="3300656"/>
              <a:ext cx="16227" cy="31566"/>
            </a:xfrm>
            <a:custGeom>
              <a:avLst/>
              <a:gdLst/>
              <a:ahLst/>
              <a:cxnLst/>
              <a:rect l="l" t="t" r="r" b="b"/>
              <a:pathLst>
                <a:path w="494" h="961" extrusionOk="0">
                  <a:moveTo>
                    <a:pt x="103" y="1"/>
                  </a:moveTo>
                  <a:cubicBezTo>
                    <a:pt x="35" y="1"/>
                    <a:pt x="1" y="1"/>
                    <a:pt x="1" y="68"/>
                  </a:cubicBezTo>
                  <a:cubicBezTo>
                    <a:pt x="1" y="213"/>
                    <a:pt x="35" y="357"/>
                    <a:pt x="69" y="493"/>
                  </a:cubicBezTo>
                  <a:cubicBezTo>
                    <a:pt x="103" y="638"/>
                    <a:pt x="103" y="816"/>
                    <a:pt x="213" y="918"/>
                  </a:cubicBezTo>
                  <a:cubicBezTo>
                    <a:pt x="247" y="960"/>
                    <a:pt x="281" y="960"/>
                    <a:pt x="315" y="960"/>
                  </a:cubicBezTo>
                  <a:cubicBezTo>
                    <a:pt x="391" y="960"/>
                    <a:pt x="459" y="918"/>
                    <a:pt x="459" y="850"/>
                  </a:cubicBezTo>
                  <a:cubicBezTo>
                    <a:pt x="493" y="672"/>
                    <a:pt x="425" y="570"/>
                    <a:pt x="357" y="425"/>
                  </a:cubicBezTo>
                  <a:cubicBezTo>
                    <a:pt x="315" y="323"/>
                    <a:pt x="247" y="179"/>
                    <a:pt x="179" y="35"/>
                  </a:cubicBezTo>
                  <a:cubicBezTo>
                    <a:pt x="145" y="1"/>
                    <a:pt x="145" y="1"/>
                    <a:pt x="103"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60"/>
            <p:cNvSpPr/>
            <p:nvPr/>
          </p:nvSpPr>
          <p:spPr>
            <a:xfrm>
              <a:off x="1656439" y="3384351"/>
              <a:ext cx="19840" cy="32683"/>
            </a:xfrm>
            <a:custGeom>
              <a:avLst/>
              <a:gdLst/>
              <a:ahLst/>
              <a:cxnLst/>
              <a:rect l="l" t="t" r="r" b="b"/>
              <a:pathLst>
                <a:path w="604" h="995" extrusionOk="0">
                  <a:moveTo>
                    <a:pt x="77" y="1"/>
                  </a:moveTo>
                  <a:cubicBezTo>
                    <a:pt x="35" y="1"/>
                    <a:pt x="1" y="69"/>
                    <a:pt x="1" y="111"/>
                  </a:cubicBezTo>
                  <a:cubicBezTo>
                    <a:pt x="179" y="392"/>
                    <a:pt x="179" y="749"/>
                    <a:pt x="391" y="961"/>
                  </a:cubicBezTo>
                  <a:cubicBezTo>
                    <a:pt x="425" y="995"/>
                    <a:pt x="425" y="995"/>
                    <a:pt x="459" y="995"/>
                  </a:cubicBezTo>
                  <a:cubicBezTo>
                    <a:pt x="502" y="995"/>
                    <a:pt x="570" y="961"/>
                    <a:pt x="570" y="884"/>
                  </a:cubicBezTo>
                  <a:cubicBezTo>
                    <a:pt x="604" y="536"/>
                    <a:pt x="289" y="324"/>
                    <a:pt x="145" y="35"/>
                  </a:cubicBezTo>
                  <a:cubicBezTo>
                    <a:pt x="111" y="1"/>
                    <a:pt x="111" y="1"/>
                    <a:pt x="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60"/>
            <p:cNvSpPr/>
            <p:nvPr/>
          </p:nvSpPr>
          <p:spPr>
            <a:xfrm>
              <a:off x="1633282" y="3451886"/>
              <a:ext cx="11759" cy="26836"/>
            </a:xfrm>
            <a:custGeom>
              <a:avLst/>
              <a:gdLst/>
              <a:ahLst/>
              <a:cxnLst/>
              <a:rect l="l" t="t" r="r" b="b"/>
              <a:pathLst>
                <a:path w="358" h="817" extrusionOk="0">
                  <a:moveTo>
                    <a:pt x="69" y="1"/>
                  </a:moveTo>
                  <a:cubicBezTo>
                    <a:pt x="35" y="1"/>
                    <a:pt x="1" y="1"/>
                    <a:pt x="1" y="69"/>
                  </a:cubicBezTo>
                  <a:cubicBezTo>
                    <a:pt x="1" y="213"/>
                    <a:pt x="1" y="315"/>
                    <a:pt x="35" y="425"/>
                  </a:cubicBezTo>
                  <a:cubicBezTo>
                    <a:pt x="35" y="527"/>
                    <a:pt x="35" y="672"/>
                    <a:pt x="103" y="740"/>
                  </a:cubicBezTo>
                  <a:cubicBezTo>
                    <a:pt x="145" y="774"/>
                    <a:pt x="179" y="816"/>
                    <a:pt x="213" y="816"/>
                  </a:cubicBezTo>
                  <a:cubicBezTo>
                    <a:pt x="247" y="816"/>
                    <a:pt x="315" y="774"/>
                    <a:pt x="315" y="706"/>
                  </a:cubicBezTo>
                  <a:cubicBezTo>
                    <a:pt x="357" y="604"/>
                    <a:pt x="315" y="493"/>
                    <a:pt x="281" y="391"/>
                  </a:cubicBezTo>
                  <a:cubicBezTo>
                    <a:pt x="247" y="281"/>
                    <a:pt x="213" y="179"/>
                    <a:pt x="179" y="69"/>
                  </a:cubicBezTo>
                  <a:cubicBezTo>
                    <a:pt x="179" y="1"/>
                    <a:pt x="145" y="1"/>
                    <a:pt x="69"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60"/>
            <p:cNvSpPr/>
            <p:nvPr/>
          </p:nvSpPr>
          <p:spPr>
            <a:xfrm>
              <a:off x="1599514" y="3492617"/>
              <a:ext cx="16227" cy="29070"/>
            </a:xfrm>
            <a:custGeom>
              <a:avLst/>
              <a:gdLst/>
              <a:ahLst/>
              <a:cxnLst/>
              <a:rect l="l" t="t" r="r" b="b"/>
              <a:pathLst>
                <a:path w="494" h="885" extrusionOk="0">
                  <a:moveTo>
                    <a:pt x="247" y="1"/>
                  </a:moveTo>
                  <a:cubicBezTo>
                    <a:pt x="179" y="1"/>
                    <a:pt x="145" y="35"/>
                    <a:pt x="145" y="103"/>
                  </a:cubicBezTo>
                  <a:cubicBezTo>
                    <a:pt x="111" y="315"/>
                    <a:pt x="1" y="672"/>
                    <a:pt x="145" y="850"/>
                  </a:cubicBezTo>
                  <a:cubicBezTo>
                    <a:pt x="179" y="884"/>
                    <a:pt x="213" y="884"/>
                    <a:pt x="247" y="884"/>
                  </a:cubicBezTo>
                  <a:cubicBezTo>
                    <a:pt x="281" y="884"/>
                    <a:pt x="281" y="884"/>
                    <a:pt x="323" y="850"/>
                  </a:cubicBezTo>
                  <a:cubicBezTo>
                    <a:pt x="493" y="672"/>
                    <a:pt x="357" y="315"/>
                    <a:pt x="323" y="103"/>
                  </a:cubicBezTo>
                  <a:cubicBezTo>
                    <a:pt x="323" y="35"/>
                    <a:pt x="281" y="1"/>
                    <a:pt x="24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60"/>
            <p:cNvSpPr/>
            <p:nvPr/>
          </p:nvSpPr>
          <p:spPr>
            <a:xfrm>
              <a:off x="1555433" y="3497084"/>
              <a:ext cx="10347" cy="20957"/>
            </a:xfrm>
            <a:custGeom>
              <a:avLst/>
              <a:gdLst/>
              <a:ahLst/>
              <a:cxnLst/>
              <a:rect l="l" t="t" r="r" b="b"/>
              <a:pathLst>
                <a:path w="315" h="638" extrusionOk="0">
                  <a:moveTo>
                    <a:pt x="213" y="1"/>
                  </a:moveTo>
                  <a:cubicBezTo>
                    <a:pt x="179" y="1"/>
                    <a:pt x="102" y="35"/>
                    <a:pt x="102" y="77"/>
                  </a:cubicBezTo>
                  <a:cubicBezTo>
                    <a:pt x="68" y="179"/>
                    <a:pt x="68" y="247"/>
                    <a:pt x="34" y="358"/>
                  </a:cubicBezTo>
                  <a:cubicBezTo>
                    <a:pt x="34" y="460"/>
                    <a:pt x="0" y="536"/>
                    <a:pt x="68" y="604"/>
                  </a:cubicBezTo>
                  <a:cubicBezTo>
                    <a:pt x="102" y="638"/>
                    <a:pt x="136" y="638"/>
                    <a:pt x="179" y="638"/>
                  </a:cubicBezTo>
                  <a:lnTo>
                    <a:pt x="247" y="638"/>
                  </a:lnTo>
                  <a:cubicBezTo>
                    <a:pt x="315" y="570"/>
                    <a:pt x="315" y="502"/>
                    <a:pt x="315" y="392"/>
                  </a:cubicBezTo>
                  <a:lnTo>
                    <a:pt x="315" y="111"/>
                  </a:lnTo>
                  <a:cubicBezTo>
                    <a:pt x="315" y="35"/>
                    <a:pt x="281" y="1"/>
                    <a:pt x="213"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60"/>
            <p:cNvSpPr/>
            <p:nvPr/>
          </p:nvSpPr>
          <p:spPr>
            <a:xfrm>
              <a:off x="1512469" y="3507694"/>
              <a:ext cx="9230" cy="22074"/>
            </a:xfrm>
            <a:custGeom>
              <a:avLst/>
              <a:gdLst/>
              <a:ahLst/>
              <a:cxnLst/>
              <a:rect l="l" t="t" r="r" b="b"/>
              <a:pathLst>
                <a:path w="281" h="672" extrusionOk="0">
                  <a:moveTo>
                    <a:pt x="136" y="1"/>
                  </a:moveTo>
                  <a:cubicBezTo>
                    <a:pt x="102" y="1"/>
                    <a:pt x="68" y="35"/>
                    <a:pt x="68" y="103"/>
                  </a:cubicBezTo>
                  <a:cubicBezTo>
                    <a:pt x="34" y="213"/>
                    <a:pt x="34" y="349"/>
                    <a:pt x="0" y="459"/>
                  </a:cubicBezTo>
                  <a:cubicBezTo>
                    <a:pt x="0" y="527"/>
                    <a:pt x="0" y="604"/>
                    <a:pt x="34" y="604"/>
                  </a:cubicBezTo>
                  <a:cubicBezTo>
                    <a:pt x="34" y="638"/>
                    <a:pt x="68" y="638"/>
                    <a:pt x="68" y="638"/>
                  </a:cubicBezTo>
                  <a:cubicBezTo>
                    <a:pt x="102" y="672"/>
                    <a:pt x="102" y="672"/>
                    <a:pt x="136" y="672"/>
                  </a:cubicBezTo>
                  <a:cubicBezTo>
                    <a:pt x="170" y="672"/>
                    <a:pt x="213" y="672"/>
                    <a:pt x="247" y="638"/>
                  </a:cubicBezTo>
                  <a:lnTo>
                    <a:pt x="247" y="604"/>
                  </a:lnTo>
                  <a:cubicBezTo>
                    <a:pt x="281" y="604"/>
                    <a:pt x="281" y="527"/>
                    <a:pt x="281" y="459"/>
                  </a:cubicBezTo>
                  <a:cubicBezTo>
                    <a:pt x="281" y="349"/>
                    <a:pt x="247" y="213"/>
                    <a:pt x="247" y="103"/>
                  </a:cubicBezTo>
                  <a:cubicBezTo>
                    <a:pt x="213" y="35"/>
                    <a:pt x="170" y="1"/>
                    <a:pt x="136"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60"/>
            <p:cNvSpPr/>
            <p:nvPr/>
          </p:nvSpPr>
          <p:spPr>
            <a:xfrm>
              <a:off x="1719211" y="3399428"/>
              <a:ext cx="16522" cy="24603"/>
            </a:xfrm>
            <a:custGeom>
              <a:avLst/>
              <a:gdLst/>
              <a:ahLst/>
              <a:cxnLst/>
              <a:rect l="l" t="t" r="r" b="b"/>
              <a:pathLst>
                <a:path w="503" h="749" extrusionOk="0">
                  <a:moveTo>
                    <a:pt x="145" y="1"/>
                  </a:moveTo>
                  <a:cubicBezTo>
                    <a:pt x="77" y="1"/>
                    <a:pt x="35" y="35"/>
                    <a:pt x="35" y="77"/>
                  </a:cubicBezTo>
                  <a:cubicBezTo>
                    <a:pt x="1" y="179"/>
                    <a:pt x="35" y="290"/>
                    <a:pt x="77" y="357"/>
                  </a:cubicBezTo>
                  <a:cubicBezTo>
                    <a:pt x="77" y="459"/>
                    <a:pt x="111" y="570"/>
                    <a:pt x="179" y="672"/>
                  </a:cubicBezTo>
                  <a:cubicBezTo>
                    <a:pt x="213" y="714"/>
                    <a:pt x="247" y="748"/>
                    <a:pt x="324" y="748"/>
                  </a:cubicBezTo>
                  <a:lnTo>
                    <a:pt x="358" y="748"/>
                  </a:lnTo>
                  <a:cubicBezTo>
                    <a:pt x="426" y="714"/>
                    <a:pt x="502" y="638"/>
                    <a:pt x="502" y="570"/>
                  </a:cubicBezTo>
                  <a:cubicBezTo>
                    <a:pt x="460" y="459"/>
                    <a:pt x="426" y="357"/>
                    <a:pt x="358" y="247"/>
                  </a:cubicBezTo>
                  <a:cubicBezTo>
                    <a:pt x="324" y="179"/>
                    <a:pt x="290" y="77"/>
                    <a:pt x="179" y="35"/>
                  </a:cubicBezTo>
                  <a:cubicBezTo>
                    <a:pt x="179" y="1"/>
                    <a:pt x="145" y="1"/>
                    <a:pt x="14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60"/>
            <p:cNvSpPr/>
            <p:nvPr/>
          </p:nvSpPr>
          <p:spPr>
            <a:xfrm>
              <a:off x="1691323" y="3341387"/>
              <a:ext cx="16489" cy="18723"/>
            </a:xfrm>
            <a:custGeom>
              <a:avLst/>
              <a:gdLst/>
              <a:ahLst/>
              <a:cxnLst/>
              <a:rect l="l" t="t" r="r" b="b"/>
              <a:pathLst>
                <a:path w="502" h="570" extrusionOk="0">
                  <a:moveTo>
                    <a:pt x="111" y="1"/>
                  </a:moveTo>
                  <a:cubicBezTo>
                    <a:pt x="77" y="1"/>
                    <a:pt x="0" y="69"/>
                    <a:pt x="34" y="103"/>
                  </a:cubicBezTo>
                  <a:cubicBezTo>
                    <a:pt x="34" y="213"/>
                    <a:pt x="111" y="281"/>
                    <a:pt x="145" y="358"/>
                  </a:cubicBezTo>
                  <a:cubicBezTo>
                    <a:pt x="179" y="426"/>
                    <a:pt x="247" y="493"/>
                    <a:pt x="323" y="527"/>
                  </a:cubicBezTo>
                  <a:cubicBezTo>
                    <a:pt x="357" y="527"/>
                    <a:pt x="357" y="570"/>
                    <a:pt x="391" y="570"/>
                  </a:cubicBezTo>
                  <a:cubicBezTo>
                    <a:pt x="459" y="570"/>
                    <a:pt x="502" y="493"/>
                    <a:pt x="502" y="426"/>
                  </a:cubicBezTo>
                  <a:cubicBezTo>
                    <a:pt x="459" y="315"/>
                    <a:pt x="391" y="247"/>
                    <a:pt x="357" y="179"/>
                  </a:cubicBezTo>
                  <a:cubicBezTo>
                    <a:pt x="289" y="103"/>
                    <a:pt x="247" y="35"/>
                    <a:pt x="14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60"/>
            <p:cNvSpPr/>
            <p:nvPr/>
          </p:nvSpPr>
          <p:spPr>
            <a:xfrm>
              <a:off x="1757741" y="3410038"/>
              <a:ext cx="23190" cy="22074"/>
            </a:xfrm>
            <a:custGeom>
              <a:avLst/>
              <a:gdLst/>
              <a:ahLst/>
              <a:cxnLst/>
              <a:rect l="l" t="t" r="r" b="b"/>
              <a:pathLst>
                <a:path w="706" h="672" extrusionOk="0">
                  <a:moveTo>
                    <a:pt x="136" y="1"/>
                  </a:moveTo>
                  <a:lnTo>
                    <a:pt x="102" y="1"/>
                  </a:lnTo>
                  <a:cubicBezTo>
                    <a:pt x="68" y="1"/>
                    <a:pt x="34" y="34"/>
                    <a:pt x="34" y="68"/>
                  </a:cubicBezTo>
                  <a:cubicBezTo>
                    <a:pt x="0" y="136"/>
                    <a:pt x="34" y="179"/>
                    <a:pt x="34" y="213"/>
                  </a:cubicBezTo>
                  <a:cubicBezTo>
                    <a:pt x="68" y="247"/>
                    <a:pt x="68" y="315"/>
                    <a:pt x="102" y="349"/>
                  </a:cubicBezTo>
                  <a:cubicBezTo>
                    <a:pt x="179" y="459"/>
                    <a:pt x="247" y="561"/>
                    <a:pt x="315" y="638"/>
                  </a:cubicBezTo>
                  <a:cubicBezTo>
                    <a:pt x="349" y="672"/>
                    <a:pt x="391" y="672"/>
                    <a:pt x="459" y="672"/>
                  </a:cubicBezTo>
                  <a:cubicBezTo>
                    <a:pt x="561" y="672"/>
                    <a:pt x="705" y="527"/>
                    <a:pt x="637" y="391"/>
                  </a:cubicBezTo>
                  <a:cubicBezTo>
                    <a:pt x="561" y="315"/>
                    <a:pt x="459" y="213"/>
                    <a:pt x="391" y="136"/>
                  </a:cubicBezTo>
                  <a:cubicBezTo>
                    <a:pt x="349" y="102"/>
                    <a:pt x="315" y="102"/>
                    <a:pt x="247" y="68"/>
                  </a:cubicBezTo>
                  <a:cubicBezTo>
                    <a:pt x="213" y="34"/>
                    <a:pt x="179" y="1"/>
                    <a:pt x="136"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60"/>
            <p:cNvSpPr/>
            <p:nvPr/>
          </p:nvSpPr>
          <p:spPr>
            <a:xfrm>
              <a:off x="1746014" y="3344737"/>
              <a:ext cx="23190" cy="25720"/>
            </a:xfrm>
            <a:custGeom>
              <a:avLst/>
              <a:gdLst/>
              <a:ahLst/>
              <a:cxnLst/>
              <a:rect l="l" t="t" r="r" b="b"/>
              <a:pathLst>
                <a:path w="706" h="783" extrusionOk="0">
                  <a:moveTo>
                    <a:pt x="68" y="1"/>
                  </a:moveTo>
                  <a:cubicBezTo>
                    <a:pt x="34" y="1"/>
                    <a:pt x="0" y="77"/>
                    <a:pt x="34" y="145"/>
                  </a:cubicBezTo>
                  <a:cubicBezTo>
                    <a:pt x="68" y="256"/>
                    <a:pt x="179" y="357"/>
                    <a:pt x="213" y="468"/>
                  </a:cubicBezTo>
                  <a:cubicBezTo>
                    <a:pt x="281" y="570"/>
                    <a:pt x="323" y="748"/>
                    <a:pt x="459" y="782"/>
                  </a:cubicBezTo>
                  <a:lnTo>
                    <a:pt x="493" y="782"/>
                  </a:lnTo>
                  <a:cubicBezTo>
                    <a:pt x="536" y="782"/>
                    <a:pt x="604" y="748"/>
                    <a:pt x="638" y="714"/>
                  </a:cubicBezTo>
                  <a:cubicBezTo>
                    <a:pt x="706" y="570"/>
                    <a:pt x="570" y="391"/>
                    <a:pt x="459" y="290"/>
                  </a:cubicBezTo>
                  <a:cubicBezTo>
                    <a:pt x="357" y="179"/>
                    <a:pt x="247" y="77"/>
                    <a:pt x="111" y="43"/>
                  </a:cubicBezTo>
                  <a:cubicBezTo>
                    <a:pt x="111" y="1"/>
                    <a:pt x="111" y="1"/>
                    <a:pt x="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60"/>
            <p:cNvSpPr/>
            <p:nvPr/>
          </p:nvSpPr>
          <p:spPr>
            <a:xfrm>
              <a:off x="1798472" y="3386585"/>
              <a:ext cx="24307" cy="19873"/>
            </a:xfrm>
            <a:custGeom>
              <a:avLst/>
              <a:gdLst/>
              <a:ahLst/>
              <a:cxnLst/>
              <a:rect l="l" t="t" r="r" b="b"/>
              <a:pathLst>
                <a:path w="740" h="605" extrusionOk="0">
                  <a:moveTo>
                    <a:pt x="68" y="1"/>
                  </a:moveTo>
                  <a:cubicBezTo>
                    <a:pt x="35" y="1"/>
                    <a:pt x="1" y="43"/>
                    <a:pt x="1" y="111"/>
                  </a:cubicBezTo>
                  <a:cubicBezTo>
                    <a:pt x="35" y="213"/>
                    <a:pt x="68" y="324"/>
                    <a:pt x="136" y="426"/>
                  </a:cubicBezTo>
                  <a:cubicBezTo>
                    <a:pt x="213" y="502"/>
                    <a:pt x="281" y="604"/>
                    <a:pt x="383" y="604"/>
                  </a:cubicBezTo>
                  <a:cubicBezTo>
                    <a:pt x="425" y="604"/>
                    <a:pt x="459" y="604"/>
                    <a:pt x="493" y="570"/>
                  </a:cubicBezTo>
                  <a:cubicBezTo>
                    <a:pt x="740" y="392"/>
                    <a:pt x="281" y="77"/>
                    <a:pt x="136"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60"/>
            <p:cNvSpPr/>
            <p:nvPr/>
          </p:nvSpPr>
          <p:spPr>
            <a:xfrm>
              <a:off x="1823863" y="3355347"/>
              <a:ext cx="22074" cy="17343"/>
            </a:xfrm>
            <a:custGeom>
              <a:avLst/>
              <a:gdLst/>
              <a:ahLst/>
              <a:cxnLst/>
              <a:rect l="l" t="t" r="r" b="b"/>
              <a:pathLst>
                <a:path w="672" h="528" extrusionOk="0">
                  <a:moveTo>
                    <a:pt x="179" y="1"/>
                  </a:moveTo>
                  <a:cubicBezTo>
                    <a:pt x="77" y="1"/>
                    <a:pt x="1" y="68"/>
                    <a:pt x="77" y="145"/>
                  </a:cubicBezTo>
                  <a:cubicBezTo>
                    <a:pt x="111" y="213"/>
                    <a:pt x="145" y="247"/>
                    <a:pt x="179" y="315"/>
                  </a:cubicBezTo>
                  <a:cubicBezTo>
                    <a:pt x="247" y="391"/>
                    <a:pt x="289" y="493"/>
                    <a:pt x="391" y="527"/>
                  </a:cubicBezTo>
                  <a:lnTo>
                    <a:pt x="425" y="527"/>
                  </a:lnTo>
                  <a:cubicBezTo>
                    <a:pt x="502" y="527"/>
                    <a:pt x="570" y="493"/>
                    <a:pt x="570" y="425"/>
                  </a:cubicBezTo>
                  <a:cubicBezTo>
                    <a:pt x="672" y="213"/>
                    <a:pt x="357" y="1"/>
                    <a:pt x="179"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60"/>
            <p:cNvSpPr/>
            <p:nvPr/>
          </p:nvSpPr>
          <p:spPr>
            <a:xfrm>
              <a:off x="1765821" y="3322696"/>
              <a:ext cx="23190" cy="20957"/>
            </a:xfrm>
            <a:custGeom>
              <a:avLst/>
              <a:gdLst/>
              <a:ahLst/>
              <a:cxnLst/>
              <a:rect l="l" t="t" r="r" b="b"/>
              <a:pathLst>
                <a:path w="706" h="638" extrusionOk="0">
                  <a:moveTo>
                    <a:pt x="145" y="1"/>
                  </a:moveTo>
                  <a:cubicBezTo>
                    <a:pt x="69" y="1"/>
                    <a:pt x="1" y="77"/>
                    <a:pt x="35" y="145"/>
                  </a:cubicBezTo>
                  <a:cubicBezTo>
                    <a:pt x="103" y="323"/>
                    <a:pt x="247" y="459"/>
                    <a:pt x="391" y="570"/>
                  </a:cubicBezTo>
                  <a:cubicBezTo>
                    <a:pt x="425" y="604"/>
                    <a:pt x="493" y="638"/>
                    <a:pt x="527" y="638"/>
                  </a:cubicBezTo>
                  <a:cubicBezTo>
                    <a:pt x="570" y="638"/>
                    <a:pt x="604" y="638"/>
                    <a:pt x="604" y="604"/>
                  </a:cubicBezTo>
                  <a:cubicBezTo>
                    <a:pt x="638" y="604"/>
                    <a:pt x="672" y="570"/>
                    <a:pt x="672" y="536"/>
                  </a:cubicBezTo>
                  <a:cubicBezTo>
                    <a:pt x="706" y="459"/>
                    <a:pt x="706" y="391"/>
                    <a:pt x="638" y="323"/>
                  </a:cubicBezTo>
                  <a:cubicBezTo>
                    <a:pt x="570" y="247"/>
                    <a:pt x="493" y="213"/>
                    <a:pt x="425" y="145"/>
                  </a:cubicBezTo>
                  <a:cubicBezTo>
                    <a:pt x="357" y="77"/>
                    <a:pt x="281" y="35"/>
                    <a:pt x="179"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60"/>
            <p:cNvSpPr/>
            <p:nvPr/>
          </p:nvSpPr>
          <p:spPr>
            <a:xfrm>
              <a:off x="1808786" y="3279732"/>
              <a:ext cx="17606" cy="16227"/>
            </a:xfrm>
            <a:custGeom>
              <a:avLst/>
              <a:gdLst/>
              <a:ahLst/>
              <a:cxnLst/>
              <a:rect l="l" t="t" r="r" b="b"/>
              <a:pathLst>
                <a:path w="536" h="494" extrusionOk="0">
                  <a:moveTo>
                    <a:pt x="111" y="0"/>
                  </a:moveTo>
                  <a:cubicBezTo>
                    <a:pt x="69" y="0"/>
                    <a:pt x="1" y="34"/>
                    <a:pt x="35" y="111"/>
                  </a:cubicBezTo>
                  <a:cubicBezTo>
                    <a:pt x="111" y="213"/>
                    <a:pt x="145" y="357"/>
                    <a:pt x="247" y="459"/>
                  </a:cubicBezTo>
                  <a:cubicBezTo>
                    <a:pt x="281" y="459"/>
                    <a:pt x="324" y="493"/>
                    <a:pt x="358" y="493"/>
                  </a:cubicBezTo>
                  <a:cubicBezTo>
                    <a:pt x="392" y="493"/>
                    <a:pt x="426" y="493"/>
                    <a:pt x="460" y="459"/>
                  </a:cubicBezTo>
                  <a:cubicBezTo>
                    <a:pt x="494" y="425"/>
                    <a:pt x="536" y="357"/>
                    <a:pt x="494" y="281"/>
                  </a:cubicBezTo>
                  <a:cubicBezTo>
                    <a:pt x="426" y="179"/>
                    <a:pt x="281" y="111"/>
                    <a:pt x="17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60"/>
            <p:cNvSpPr/>
            <p:nvPr/>
          </p:nvSpPr>
          <p:spPr>
            <a:xfrm>
              <a:off x="1747131" y="3257691"/>
              <a:ext cx="22074" cy="19840"/>
            </a:xfrm>
            <a:custGeom>
              <a:avLst/>
              <a:gdLst/>
              <a:ahLst/>
              <a:cxnLst/>
              <a:rect l="l" t="t" r="r" b="b"/>
              <a:pathLst>
                <a:path w="672" h="604" extrusionOk="0">
                  <a:moveTo>
                    <a:pt x="111" y="0"/>
                  </a:moveTo>
                  <a:cubicBezTo>
                    <a:pt x="34" y="0"/>
                    <a:pt x="0" y="68"/>
                    <a:pt x="34" y="102"/>
                  </a:cubicBezTo>
                  <a:cubicBezTo>
                    <a:pt x="77" y="213"/>
                    <a:pt x="179" y="315"/>
                    <a:pt x="247" y="391"/>
                  </a:cubicBezTo>
                  <a:cubicBezTo>
                    <a:pt x="323" y="459"/>
                    <a:pt x="391" y="603"/>
                    <a:pt x="536" y="603"/>
                  </a:cubicBezTo>
                  <a:lnTo>
                    <a:pt x="536" y="603"/>
                  </a:lnTo>
                  <a:cubicBezTo>
                    <a:pt x="604" y="603"/>
                    <a:pt x="672" y="569"/>
                    <a:pt x="672" y="459"/>
                  </a:cubicBezTo>
                  <a:cubicBezTo>
                    <a:pt x="672" y="315"/>
                    <a:pt x="536" y="247"/>
                    <a:pt x="425" y="179"/>
                  </a:cubicBezTo>
                  <a:cubicBezTo>
                    <a:pt x="323" y="102"/>
                    <a:pt x="247" y="34"/>
                    <a:pt x="1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60"/>
            <p:cNvSpPr/>
            <p:nvPr/>
          </p:nvSpPr>
          <p:spPr>
            <a:xfrm>
              <a:off x="1759974" y="3211081"/>
              <a:ext cx="17606" cy="18723"/>
            </a:xfrm>
            <a:custGeom>
              <a:avLst/>
              <a:gdLst/>
              <a:ahLst/>
              <a:cxnLst/>
              <a:rect l="l" t="t" r="r" b="b"/>
              <a:pathLst>
                <a:path w="536" h="570" extrusionOk="0">
                  <a:moveTo>
                    <a:pt x="68" y="1"/>
                  </a:moveTo>
                  <a:cubicBezTo>
                    <a:pt x="34" y="1"/>
                    <a:pt x="0" y="35"/>
                    <a:pt x="0" y="77"/>
                  </a:cubicBezTo>
                  <a:cubicBezTo>
                    <a:pt x="34" y="179"/>
                    <a:pt x="111" y="290"/>
                    <a:pt x="179" y="357"/>
                  </a:cubicBezTo>
                  <a:cubicBezTo>
                    <a:pt x="213" y="459"/>
                    <a:pt x="281" y="570"/>
                    <a:pt x="391" y="570"/>
                  </a:cubicBezTo>
                  <a:lnTo>
                    <a:pt x="425" y="570"/>
                  </a:lnTo>
                  <a:cubicBezTo>
                    <a:pt x="459" y="570"/>
                    <a:pt x="535" y="536"/>
                    <a:pt x="535" y="502"/>
                  </a:cubicBezTo>
                  <a:cubicBezTo>
                    <a:pt x="535" y="391"/>
                    <a:pt x="535" y="357"/>
                    <a:pt x="493" y="290"/>
                  </a:cubicBezTo>
                  <a:cubicBezTo>
                    <a:pt x="459" y="247"/>
                    <a:pt x="391" y="213"/>
                    <a:pt x="357" y="179"/>
                  </a:cubicBezTo>
                  <a:cubicBezTo>
                    <a:pt x="281" y="111"/>
                    <a:pt x="179" y="35"/>
                    <a:pt x="111"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60"/>
            <p:cNvSpPr/>
            <p:nvPr/>
          </p:nvSpPr>
          <p:spPr>
            <a:xfrm>
              <a:off x="1708897" y="3201883"/>
              <a:ext cx="19840" cy="19840"/>
            </a:xfrm>
            <a:custGeom>
              <a:avLst/>
              <a:gdLst/>
              <a:ahLst/>
              <a:cxnLst/>
              <a:rect l="l" t="t" r="r" b="b"/>
              <a:pathLst>
                <a:path w="604" h="604" extrusionOk="0">
                  <a:moveTo>
                    <a:pt x="103" y="0"/>
                  </a:moveTo>
                  <a:cubicBezTo>
                    <a:pt x="35" y="0"/>
                    <a:pt x="1" y="68"/>
                    <a:pt x="35" y="145"/>
                  </a:cubicBezTo>
                  <a:cubicBezTo>
                    <a:pt x="69" y="213"/>
                    <a:pt x="103" y="281"/>
                    <a:pt x="179" y="357"/>
                  </a:cubicBezTo>
                  <a:cubicBezTo>
                    <a:pt x="213" y="425"/>
                    <a:pt x="247" y="493"/>
                    <a:pt x="315" y="570"/>
                  </a:cubicBezTo>
                  <a:cubicBezTo>
                    <a:pt x="349" y="570"/>
                    <a:pt x="391" y="603"/>
                    <a:pt x="425" y="603"/>
                  </a:cubicBezTo>
                  <a:cubicBezTo>
                    <a:pt x="459" y="603"/>
                    <a:pt x="493" y="570"/>
                    <a:pt x="527" y="570"/>
                  </a:cubicBezTo>
                  <a:cubicBezTo>
                    <a:pt x="561" y="527"/>
                    <a:pt x="604" y="425"/>
                    <a:pt x="561" y="357"/>
                  </a:cubicBezTo>
                  <a:cubicBezTo>
                    <a:pt x="493" y="281"/>
                    <a:pt x="425" y="247"/>
                    <a:pt x="349" y="179"/>
                  </a:cubicBezTo>
                  <a:cubicBezTo>
                    <a:pt x="281" y="102"/>
                    <a:pt x="213" y="68"/>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60"/>
            <p:cNvSpPr/>
            <p:nvPr/>
          </p:nvSpPr>
          <p:spPr>
            <a:xfrm>
              <a:off x="1690206" y="3150806"/>
              <a:ext cx="12876" cy="12613"/>
            </a:xfrm>
            <a:custGeom>
              <a:avLst/>
              <a:gdLst/>
              <a:ahLst/>
              <a:cxnLst/>
              <a:rect l="l" t="t" r="r" b="b"/>
              <a:pathLst>
                <a:path w="392" h="384" extrusionOk="0">
                  <a:moveTo>
                    <a:pt x="68" y="1"/>
                  </a:moveTo>
                  <a:cubicBezTo>
                    <a:pt x="34" y="1"/>
                    <a:pt x="1" y="35"/>
                    <a:pt x="34" y="69"/>
                  </a:cubicBezTo>
                  <a:cubicBezTo>
                    <a:pt x="34" y="137"/>
                    <a:pt x="68" y="171"/>
                    <a:pt x="111" y="247"/>
                  </a:cubicBezTo>
                  <a:cubicBezTo>
                    <a:pt x="111" y="315"/>
                    <a:pt x="179" y="349"/>
                    <a:pt x="213" y="383"/>
                  </a:cubicBezTo>
                  <a:lnTo>
                    <a:pt x="281" y="383"/>
                  </a:lnTo>
                  <a:lnTo>
                    <a:pt x="323" y="383"/>
                  </a:lnTo>
                  <a:cubicBezTo>
                    <a:pt x="357" y="383"/>
                    <a:pt x="357" y="349"/>
                    <a:pt x="391" y="315"/>
                  </a:cubicBezTo>
                  <a:cubicBezTo>
                    <a:pt x="391" y="281"/>
                    <a:pt x="391" y="247"/>
                    <a:pt x="357" y="213"/>
                  </a:cubicBezTo>
                  <a:cubicBezTo>
                    <a:pt x="281" y="137"/>
                    <a:pt x="179" y="103"/>
                    <a:pt x="111"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60"/>
            <p:cNvSpPr/>
            <p:nvPr/>
          </p:nvSpPr>
          <p:spPr>
            <a:xfrm>
              <a:off x="1642479" y="3128502"/>
              <a:ext cx="20990" cy="22336"/>
            </a:xfrm>
            <a:custGeom>
              <a:avLst/>
              <a:gdLst/>
              <a:ahLst/>
              <a:cxnLst/>
              <a:rect l="l" t="t" r="r" b="b"/>
              <a:pathLst>
                <a:path w="639" h="680" extrusionOk="0">
                  <a:moveTo>
                    <a:pt x="145" y="0"/>
                  </a:moveTo>
                  <a:cubicBezTo>
                    <a:pt x="77" y="0"/>
                    <a:pt x="1" y="77"/>
                    <a:pt x="35" y="179"/>
                  </a:cubicBezTo>
                  <a:cubicBezTo>
                    <a:pt x="145" y="323"/>
                    <a:pt x="247" y="467"/>
                    <a:pt x="358" y="603"/>
                  </a:cubicBezTo>
                  <a:cubicBezTo>
                    <a:pt x="392" y="637"/>
                    <a:pt x="426" y="680"/>
                    <a:pt x="460" y="680"/>
                  </a:cubicBezTo>
                  <a:cubicBezTo>
                    <a:pt x="502" y="680"/>
                    <a:pt x="502" y="680"/>
                    <a:pt x="502" y="637"/>
                  </a:cubicBezTo>
                  <a:cubicBezTo>
                    <a:pt x="536" y="637"/>
                    <a:pt x="570" y="637"/>
                    <a:pt x="604" y="569"/>
                  </a:cubicBezTo>
                  <a:cubicBezTo>
                    <a:pt x="638" y="501"/>
                    <a:pt x="638" y="467"/>
                    <a:pt x="570" y="391"/>
                  </a:cubicBezTo>
                  <a:cubicBezTo>
                    <a:pt x="460" y="255"/>
                    <a:pt x="358" y="145"/>
                    <a:pt x="213" y="43"/>
                  </a:cubicBezTo>
                  <a:cubicBezTo>
                    <a:pt x="179" y="0"/>
                    <a:pt x="179" y="0"/>
                    <a:pt x="1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60"/>
            <p:cNvSpPr/>
            <p:nvPr/>
          </p:nvSpPr>
          <p:spPr>
            <a:xfrm>
              <a:off x="1393856" y="2547266"/>
              <a:ext cx="505654" cy="502304"/>
            </a:xfrm>
            <a:custGeom>
              <a:avLst/>
              <a:gdLst/>
              <a:ahLst/>
              <a:cxnLst/>
              <a:rect l="l" t="t" r="r" b="b"/>
              <a:pathLst>
                <a:path w="15394" h="15292" extrusionOk="0">
                  <a:moveTo>
                    <a:pt x="5557" y="0"/>
                  </a:moveTo>
                  <a:cubicBezTo>
                    <a:pt x="4104" y="0"/>
                    <a:pt x="2507" y="1062"/>
                    <a:pt x="1657" y="3330"/>
                  </a:cubicBezTo>
                  <a:cubicBezTo>
                    <a:pt x="1" y="7926"/>
                    <a:pt x="3467" y="15079"/>
                    <a:pt x="3569" y="15291"/>
                  </a:cubicBezTo>
                  <a:cubicBezTo>
                    <a:pt x="3569" y="15291"/>
                    <a:pt x="15394" y="12174"/>
                    <a:pt x="15215" y="6015"/>
                  </a:cubicBezTo>
                  <a:cubicBezTo>
                    <a:pt x="15147" y="3042"/>
                    <a:pt x="13593" y="2269"/>
                    <a:pt x="11996" y="2269"/>
                  </a:cubicBezTo>
                  <a:cubicBezTo>
                    <a:pt x="10263" y="2269"/>
                    <a:pt x="8419" y="3220"/>
                    <a:pt x="8419" y="3220"/>
                  </a:cubicBezTo>
                  <a:cubicBezTo>
                    <a:pt x="8317" y="1096"/>
                    <a:pt x="7009" y="0"/>
                    <a:pt x="55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60"/>
            <p:cNvSpPr/>
            <p:nvPr/>
          </p:nvSpPr>
          <p:spPr>
            <a:xfrm>
              <a:off x="1476172" y="2648567"/>
              <a:ext cx="386221" cy="369731"/>
            </a:xfrm>
            <a:custGeom>
              <a:avLst/>
              <a:gdLst/>
              <a:ahLst/>
              <a:cxnLst/>
              <a:rect l="l" t="t" r="r" b="b"/>
              <a:pathLst>
                <a:path w="11758" h="11256" extrusionOk="0">
                  <a:moveTo>
                    <a:pt x="1666" y="0"/>
                  </a:moveTo>
                  <a:cubicBezTo>
                    <a:pt x="1632" y="0"/>
                    <a:pt x="1598" y="0"/>
                    <a:pt x="1564" y="34"/>
                  </a:cubicBezTo>
                  <a:cubicBezTo>
                    <a:pt x="1" y="561"/>
                    <a:pt x="749" y="9693"/>
                    <a:pt x="749" y="9693"/>
                  </a:cubicBezTo>
                  <a:lnTo>
                    <a:pt x="2872" y="11256"/>
                  </a:lnTo>
                  <a:cubicBezTo>
                    <a:pt x="2872" y="11256"/>
                    <a:pt x="11758" y="3678"/>
                    <a:pt x="10586" y="3109"/>
                  </a:cubicBezTo>
                  <a:cubicBezTo>
                    <a:pt x="10518" y="3075"/>
                    <a:pt x="10484" y="3075"/>
                    <a:pt x="10407" y="3075"/>
                  </a:cubicBezTo>
                  <a:cubicBezTo>
                    <a:pt x="8887" y="3075"/>
                    <a:pt x="2481" y="10364"/>
                    <a:pt x="2481" y="10364"/>
                  </a:cubicBezTo>
                  <a:lnTo>
                    <a:pt x="1564" y="9693"/>
                  </a:lnTo>
                  <a:cubicBezTo>
                    <a:pt x="1564" y="9693"/>
                    <a:pt x="3051" y="0"/>
                    <a:pt x="1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60"/>
            <p:cNvSpPr/>
            <p:nvPr/>
          </p:nvSpPr>
          <p:spPr>
            <a:xfrm>
              <a:off x="1549586" y="2911117"/>
              <a:ext cx="13960" cy="30450"/>
            </a:xfrm>
            <a:custGeom>
              <a:avLst/>
              <a:gdLst/>
              <a:ahLst/>
              <a:cxnLst/>
              <a:rect l="l" t="t" r="r" b="b"/>
              <a:pathLst>
                <a:path w="425" h="927" extrusionOk="0">
                  <a:moveTo>
                    <a:pt x="280" y="1"/>
                  </a:moveTo>
                  <a:cubicBezTo>
                    <a:pt x="246" y="1"/>
                    <a:pt x="212" y="1"/>
                    <a:pt x="212" y="35"/>
                  </a:cubicBezTo>
                  <a:cubicBezTo>
                    <a:pt x="145" y="179"/>
                    <a:pt x="145" y="324"/>
                    <a:pt x="102" y="459"/>
                  </a:cubicBezTo>
                  <a:cubicBezTo>
                    <a:pt x="68" y="604"/>
                    <a:pt x="0" y="748"/>
                    <a:pt x="68" y="850"/>
                  </a:cubicBezTo>
                  <a:cubicBezTo>
                    <a:pt x="102" y="884"/>
                    <a:pt x="145" y="927"/>
                    <a:pt x="178" y="927"/>
                  </a:cubicBezTo>
                  <a:lnTo>
                    <a:pt x="212" y="927"/>
                  </a:lnTo>
                  <a:cubicBezTo>
                    <a:pt x="391" y="850"/>
                    <a:pt x="391" y="672"/>
                    <a:pt x="391" y="502"/>
                  </a:cubicBezTo>
                  <a:cubicBezTo>
                    <a:pt x="425" y="358"/>
                    <a:pt x="425" y="179"/>
                    <a:pt x="357" y="35"/>
                  </a:cubicBezTo>
                  <a:cubicBezTo>
                    <a:pt x="314" y="1"/>
                    <a:pt x="314" y="1"/>
                    <a:pt x="280"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60"/>
            <p:cNvSpPr/>
            <p:nvPr/>
          </p:nvSpPr>
          <p:spPr>
            <a:xfrm>
              <a:off x="1597281" y="2885726"/>
              <a:ext cx="17343" cy="25424"/>
            </a:xfrm>
            <a:custGeom>
              <a:avLst/>
              <a:gdLst/>
              <a:ahLst/>
              <a:cxnLst/>
              <a:rect l="l" t="t" r="r" b="b"/>
              <a:pathLst>
                <a:path w="528" h="774" extrusionOk="0">
                  <a:moveTo>
                    <a:pt x="425" y="1"/>
                  </a:moveTo>
                  <a:cubicBezTo>
                    <a:pt x="425" y="1"/>
                    <a:pt x="391" y="1"/>
                    <a:pt x="349" y="35"/>
                  </a:cubicBezTo>
                  <a:cubicBezTo>
                    <a:pt x="315" y="69"/>
                    <a:pt x="315" y="103"/>
                    <a:pt x="281" y="171"/>
                  </a:cubicBezTo>
                  <a:cubicBezTo>
                    <a:pt x="247" y="247"/>
                    <a:pt x="213" y="281"/>
                    <a:pt x="179" y="349"/>
                  </a:cubicBezTo>
                  <a:cubicBezTo>
                    <a:pt x="103" y="425"/>
                    <a:pt x="69" y="459"/>
                    <a:pt x="35" y="527"/>
                  </a:cubicBezTo>
                  <a:cubicBezTo>
                    <a:pt x="1" y="561"/>
                    <a:pt x="1" y="638"/>
                    <a:pt x="1" y="706"/>
                  </a:cubicBezTo>
                  <a:cubicBezTo>
                    <a:pt x="1" y="740"/>
                    <a:pt x="35" y="774"/>
                    <a:pt x="69" y="774"/>
                  </a:cubicBezTo>
                  <a:cubicBezTo>
                    <a:pt x="247" y="774"/>
                    <a:pt x="349" y="638"/>
                    <a:pt x="425" y="493"/>
                  </a:cubicBezTo>
                  <a:cubicBezTo>
                    <a:pt x="459" y="383"/>
                    <a:pt x="527" y="213"/>
                    <a:pt x="493" y="69"/>
                  </a:cubicBezTo>
                  <a:cubicBezTo>
                    <a:pt x="493" y="35"/>
                    <a:pt x="459" y="1"/>
                    <a:pt x="42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60"/>
            <p:cNvSpPr/>
            <p:nvPr/>
          </p:nvSpPr>
          <p:spPr>
            <a:xfrm>
              <a:off x="1559900" y="2854193"/>
              <a:ext cx="16489" cy="25720"/>
            </a:xfrm>
            <a:custGeom>
              <a:avLst/>
              <a:gdLst/>
              <a:ahLst/>
              <a:cxnLst/>
              <a:rect l="l" t="t" r="r" b="b"/>
              <a:pathLst>
                <a:path w="502" h="783" extrusionOk="0">
                  <a:moveTo>
                    <a:pt x="357" y="1"/>
                  </a:moveTo>
                  <a:cubicBezTo>
                    <a:pt x="323" y="1"/>
                    <a:pt x="323" y="1"/>
                    <a:pt x="289" y="35"/>
                  </a:cubicBezTo>
                  <a:cubicBezTo>
                    <a:pt x="255" y="179"/>
                    <a:pt x="179" y="281"/>
                    <a:pt x="111" y="426"/>
                  </a:cubicBezTo>
                  <a:cubicBezTo>
                    <a:pt x="43" y="536"/>
                    <a:pt x="0" y="638"/>
                    <a:pt x="77" y="748"/>
                  </a:cubicBezTo>
                  <a:cubicBezTo>
                    <a:pt x="77" y="782"/>
                    <a:pt x="111" y="782"/>
                    <a:pt x="145" y="782"/>
                  </a:cubicBezTo>
                  <a:lnTo>
                    <a:pt x="179" y="782"/>
                  </a:lnTo>
                  <a:cubicBezTo>
                    <a:pt x="289" y="748"/>
                    <a:pt x="323" y="638"/>
                    <a:pt x="357" y="493"/>
                  </a:cubicBezTo>
                  <a:cubicBezTo>
                    <a:pt x="391" y="392"/>
                    <a:pt x="425" y="247"/>
                    <a:pt x="468" y="111"/>
                  </a:cubicBezTo>
                  <a:cubicBezTo>
                    <a:pt x="502" y="35"/>
                    <a:pt x="425" y="1"/>
                    <a:pt x="3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60"/>
            <p:cNvSpPr/>
            <p:nvPr/>
          </p:nvSpPr>
          <p:spPr>
            <a:xfrm>
              <a:off x="1597281" y="2819309"/>
              <a:ext cx="16227" cy="27953"/>
            </a:xfrm>
            <a:custGeom>
              <a:avLst/>
              <a:gdLst/>
              <a:ahLst/>
              <a:cxnLst/>
              <a:rect l="l" t="t" r="r" b="b"/>
              <a:pathLst>
                <a:path w="494" h="851" extrusionOk="0">
                  <a:moveTo>
                    <a:pt x="391" y="1"/>
                  </a:moveTo>
                  <a:cubicBezTo>
                    <a:pt x="349" y="1"/>
                    <a:pt x="315" y="1"/>
                    <a:pt x="315" y="35"/>
                  </a:cubicBezTo>
                  <a:cubicBezTo>
                    <a:pt x="213" y="179"/>
                    <a:pt x="179" y="281"/>
                    <a:pt x="103" y="426"/>
                  </a:cubicBezTo>
                  <a:cubicBezTo>
                    <a:pt x="35" y="536"/>
                    <a:pt x="1" y="672"/>
                    <a:pt x="69" y="782"/>
                  </a:cubicBezTo>
                  <a:cubicBezTo>
                    <a:pt x="103" y="816"/>
                    <a:pt x="137" y="850"/>
                    <a:pt x="179" y="850"/>
                  </a:cubicBezTo>
                  <a:cubicBezTo>
                    <a:pt x="179" y="850"/>
                    <a:pt x="213" y="850"/>
                    <a:pt x="247" y="816"/>
                  </a:cubicBezTo>
                  <a:cubicBezTo>
                    <a:pt x="349" y="782"/>
                    <a:pt x="391" y="638"/>
                    <a:pt x="425" y="494"/>
                  </a:cubicBezTo>
                  <a:cubicBezTo>
                    <a:pt x="459" y="358"/>
                    <a:pt x="493" y="247"/>
                    <a:pt x="493" y="69"/>
                  </a:cubicBezTo>
                  <a:cubicBezTo>
                    <a:pt x="493" y="35"/>
                    <a:pt x="425" y="1"/>
                    <a:pt x="391"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60"/>
            <p:cNvSpPr/>
            <p:nvPr/>
          </p:nvSpPr>
          <p:spPr>
            <a:xfrm>
              <a:off x="1626318" y="2815958"/>
              <a:ext cx="17311" cy="30187"/>
            </a:xfrm>
            <a:custGeom>
              <a:avLst/>
              <a:gdLst/>
              <a:ahLst/>
              <a:cxnLst/>
              <a:rect l="l" t="t" r="r" b="b"/>
              <a:pathLst>
                <a:path w="527" h="919" extrusionOk="0">
                  <a:moveTo>
                    <a:pt x="425" y="1"/>
                  </a:moveTo>
                  <a:cubicBezTo>
                    <a:pt x="357" y="1"/>
                    <a:pt x="315" y="35"/>
                    <a:pt x="315" y="69"/>
                  </a:cubicBezTo>
                  <a:cubicBezTo>
                    <a:pt x="281" y="247"/>
                    <a:pt x="179" y="426"/>
                    <a:pt x="102" y="562"/>
                  </a:cubicBezTo>
                  <a:cubicBezTo>
                    <a:pt x="68" y="672"/>
                    <a:pt x="0" y="850"/>
                    <a:pt x="145" y="884"/>
                  </a:cubicBezTo>
                  <a:lnTo>
                    <a:pt x="179" y="918"/>
                  </a:lnTo>
                  <a:cubicBezTo>
                    <a:pt x="315" y="918"/>
                    <a:pt x="391" y="706"/>
                    <a:pt x="425" y="638"/>
                  </a:cubicBezTo>
                  <a:cubicBezTo>
                    <a:pt x="493" y="460"/>
                    <a:pt x="527" y="281"/>
                    <a:pt x="527" y="103"/>
                  </a:cubicBezTo>
                  <a:cubicBezTo>
                    <a:pt x="527" y="35"/>
                    <a:pt x="459" y="1"/>
                    <a:pt x="42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60"/>
            <p:cNvSpPr/>
            <p:nvPr/>
          </p:nvSpPr>
          <p:spPr>
            <a:xfrm>
              <a:off x="1664520" y="2808994"/>
              <a:ext cx="19873" cy="26541"/>
            </a:xfrm>
            <a:custGeom>
              <a:avLst/>
              <a:gdLst/>
              <a:ahLst/>
              <a:cxnLst/>
              <a:rect l="l" t="t" r="r" b="b"/>
              <a:pathLst>
                <a:path w="605" h="808" extrusionOk="0">
                  <a:moveTo>
                    <a:pt x="536" y="1"/>
                  </a:moveTo>
                  <a:cubicBezTo>
                    <a:pt x="502" y="1"/>
                    <a:pt x="426" y="35"/>
                    <a:pt x="426" y="69"/>
                  </a:cubicBezTo>
                  <a:cubicBezTo>
                    <a:pt x="392" y="171"/>
                    <a:pt x="324" y="315"/>
                    <a:pt x="256" y="383"/>
                  </a:cubicBezTo>
                  <a:cubicBezTo>
                    <a:pt x="145" y="493"/>
                    <a:pt x="43" y="527"/>
                    <a:pt x="43" y="672"/>
                  </a:cubicBezTo>
                  <a:cubicBezTo>
                    <a:pt x="1" y="740"/>
                    <a:pt x="77" y="774"/>
                    <a:pt x="111" y="808"/>
                  </a:cubicBezTo>
                  <a:lnTo>
                    <a:pt x="179" y="808"/>
                  </a:lnTo>
                  <a:cubicBezTo>
                    <a:pt x="324" y="808"/>
                    <a:pt x="468" y="638"/>
                    <a:pt x="536" y="527"/>
                  </a:cubicBezTo>
                  <a:cubicBezTo>
                    <a:pt x="604" y="383"/>
                    <a:pt x="604" y="247"/>
                    <a:pt x="604" y="69"/>
                  </a:cubicBezTo>
                  <a:cubicBezTo>
                    <a:pt x="604" y="35"/>
                    <a:pt x="570" y="1"/>
                    <a:pt x="536"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60"/>
            <p:cNvSpPr/>
            <p:nvPr/>
          </p:nvSpPr>
          <p:spPr>
            <a:xfrm>
              <a:off x="1650592" y="2762384"/>
              <a:ext cx="16489" cy="27953"/>
            </a:xfrm>
            <a:custGeom>
              <a:avLst/>
              <a:gdLst/>
              <a:ahLst/>
              <a:cxnLst/>
              <a:rect l="l" t="t" r="r" b="b"/>
              <a:pathLst>
                <a:path w="502" h="851" extrusionOk="0">
                  <a:moveTo>
                    <a:pt x="391" y="1"/>
                  </a:moveTo>
                  <a:cubicBezTo>
                    <a:pt x="357" y="1"/>
                    <a:pt x="323" y="1"/>
                    <a:pt x="323" y="35"/>
                  </a:cubicBezTo>
                  <a:cubicBezTo>
                    <a:pt x="255" y="281"/>
                    <a:pt x="77" y="494"/>
                    <a:pt x="0" y="740"/>
                  </a:cubicBezTo>
                  <a:cubicBezTo>
                    <a:pt x="0" y="782"/>
                    <a:pt x="43" y="850"/>
                    <a:pt x="111" y="850"/>
                  </a:cubicBezTo>
                  <a:lnTo>
                    <a:pt x="145" y="850"/>
                  </a:lnTo>
                  <a:cubicBezTo>
                    <a:pt x="425" y="672"/>
                    <a:pt x="467" y="358"/>
                    <a:pt x="501" y="69"/>
                  </a:cubicBezTo>
                  <a:cubicBezTo>
                    <a:pt x="501" y="1"/>
                    <a:pt x="467" y="1"/>
                    <a:pt x="391"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60"/>
            <p:cNvSpPr/>
            <p:nvPr/>
          </p:nvSpPr>
          <p:spPr>
            <a:xfrm>
              <a:off x="1599514" y="2749573"/>
              <a:ext cx="12876" cy="26804"/>
            </a:xfrm>
            <a:custGeom>
              <a:avLst/>
              <a:gdLst/>
              <a:ahLst/>
              <a:cxnLst/>
              <a:rect l="l" t="t" r="r" b="b"/>
              <a:pathLst>
                <a:path w="392" h="816" extrusionOk="0">
                  <a:moveTo>
                    <a:pt x="323" y="0"/>
                  </a:moveTo>
                  <a:cubicBezTo>
                    <a:pt x="281" y="0"/>
                    <a:pt x="247" y="34"/>
                    <a:pt x="247" y="68"/>
                  </a:cubicBezTo>
                  <a:cubicBezTo>
                    <a:pt x="213" y="323"/>
                    <a:pt x="1" y="493"/>
                    <a:pt x="1" y="748"/>
                  </a:cubicBezTo>
                  <a:cubicBezTo>
                    <a:pt x="1" y="782"/>
                    <a:pt x="35" y="816"/>
                    <a:pt x="111" y="816"/>
                  </a:cubicBezTo>
                  <a:lnTo>
                    <a:pt x="111" y="816"/>
                  </a:lnTo>
                  <a:cubicBezTo>
                    <a:pt x="391" y="705"/>
                    <a:pt x="391" y="323"/>
                    <a:pt x="391" y="68"/>
                  </a:cubicBezTo>
                  <a:cubicBezTo>
                    <a:pt x="391" y="34"/>
                    <a:pt x="357" y="0"/>
                    <a:pt x="323"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60"/>
            <p:cNvSpPr/>
            <p:nvPr/>
          </p:nvSpPr>
          <p:spPr>
            <a:xfrm>
              <a:off x="1576357" y="2725299"/>
              <a:ext cx="10347" cy="25424"/>
            </a:xfrm>
            <a:custGeom>
              <a:avLst/>
              <a:gdLst/>
              <a:ahLst/>
              <a:cxnLst/>
              <a:rect l="l" t="t" r="r" b="b"/>
              <a:pathLst>
                <a:path w="315" h="774" extrusionOk="0">
                  <a:moveTo>
                    <a:pt x="137" y="0"/>
                  </a:moveTo>
                  <a:cubicBezTo>
                    <a:pt x="103" y="0"/>
                    <a:pt x="69" y="34"/>
                    <a:pt x="69" y="102"/>
                  </a:cubicBezTo>
                  <a:cubicBezTo>
                    <a:pt x="69" y="213"/>
                    <a:pt x="35" y="314"/>
                    <a:pt x="35" y="459"/>
                  </a:cubicBezTo>
                  <a:cubicBezTo>
                    <a:pt x="35" y="527"/>
                    <a:pt x="1" y="637"/>
                    <a:pt x="35" y="739"/>
                  </a:cubicBezTo>
                  <a:cubicBezTo>
                    <a:pt x="35" y="773"/>
                    <a:pt x="69" y="773"/>
                    <a:pt x="103" y="773"/>
                  </a:cubicBezTo>
                  <a:lnTo>
                    <a:pt x="179" y="773"/>
                  </a:lnTo>
                  <a:cubicBezTo>
                    <a:pt x="315" y="561"/>
                    <a:pt x="247" y="280"/>
                    <a:pt x="213" y="68"/>
                  </a:cubicBezTo>
                  <a:cubicBezTo>
                    <a:pt x="213" y="34"/>
                    <a:pt x="179" y="0"/>
                    <a:pt x="13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60"/>
            <p:cNvSpPr/>
            <p:nvPr/>
          </p:nvSpPr>
          <p:spPr>
            <a:xfrm>
              <a:off x="1615708" y="2680922"/>
              <a:ext cx="12876" cy="24603"/>
            </a:xfrm>
            <a:custGeom>
              <a:avLst/>
              <a:gdLst/>
              <a:ahLst/>
              <a:cxnLst/>
              <a:rect l="l" t="t" r="r" b="b"/>
              <a:pathLst>
                <a:path w="392" h="749" extrusionOk="0">
                  <a:moveTo>
                    <a:pt x="255" y="0"/>
                  </a:moveTo>
                  <a:cubicBezTo>
                    <a:pt x="213" y="0"/>
                    <a:pt x="179" y="34"/>
                    <a:pt x="179" y="77"/>
                  </a:cubicBezTo>
                  <a:cubicBezTo>
                    <a:pt x="145" y="179"/>
                    <a:pt x="111" y="247"/>
                    <a:pt x="77" y="357"/>
                  </a:cubicBezTo>
                  <a:cubicBezTo>
                    <a:pt x="77" y="459"/>
                    <a:pt x="0" y="570"/>
                    <a:pt x="77" y="672"/>
                  </a:cubicBezTo>
                  <a:cubicBezTo>
                    <a:pt x="111" y="714"/>
                    <a:pt x="179" y="748"/>
                    <a:pt x="213" y="748"/>
                  </a:cubicBezTo>
                  <a:lnTo>
                    <a:pt x="289" y="748"/>
                  </a:lnTo>
                  <a:cubicBezTo>
                    <a:pt x="391" y="638"/>
                    <a:pt x="391" y="536"/>
                    <a:pt x="391" y="391"/>
                  </a:cubicBezTo>
                  <a:cubicBezTo>
                    <a:pt x="391" y="247"/>
                    <a:pt x="357" y="145"/>
                    <a:pt x="289" y="34"/>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60"/>
            <p:cNvSpPr/>
            <p:nvPr/>
          </p:nvSpPr>
          <p:spPr>
            <a:xfrm>
              <a:off x="1622672" y="2636841"/>
              <a:ext cx="11759" cy="19840"/>
            </a:xfrm>
            <a:custGeom>
              <a:avLst/>
              <a:gdLst/>
              <a:ahLst/>
              <a:cxnLst/>
              <a:rect l="l" t="t" r="r" b="b"/>
              <a:pathLst>
                <a:path w="358" h="604" extrusionOk="0">
                  <a:moveTo>
                    <a:pt x="145" y="0"/>
                  </a:moveTo>
                  <a:cubicBezTo>
                    <a:pt x="145" y="0"/>
                    <a:pt x="145" y="34"/>
                    <a:pt x="111" y="34"/>
                  </a:cubicBezTo>
                  <a:cubicBezTo>
                    <a:pt x="77" y="102"/>
                    <a:pt x="77" y="213"/>
                    <a:pt x="77" y="281"/>
                  </a:cubicBezTo>
                  <a:cubicBezTo>
                    <a:pt x="43" y="391"/>
                    <a:pt x="1" y="493"/>
                    <a:pt x="111" y="569"/>
                  </a:cubicBezTo>
                  <a:cubicBezTo>
                    <a:pt x="111" y="603"/>
                    <a:pt x="145" y="603"/>
                    <a:pt x="179" y="603"/>
                  </a:cubicBezTo>
                  <a:lnTo>
                    <a:pt x="213" y="603"/>
                  </a:lnTo>
                  <a:cubicBezTo>
                    <a:pt x="358" y="527"/>
                    <a:pt x="324" y="391"/>
                    <a:pt x="324" y="281"/>
                  </a:cubicBezTo>
                  <a:cubicBezTo>
                    <a:pt x="290" y="179"/>
                    <a:pt x="256" y="68"/>
                    <a:pt x="179" y="34"/>
                  </a:cubicBezTo>
                  <a:cubicBezTo>
                    <a:pt x="179" y="0"/>
                    <a:pt x="145" y="0"/>
                    <a:pt x="1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60"/>
            <p:cNvSpPr/>
            <p:nvPr/>
          </p:nvSpPr>
          <p:spPr>
            <a:xfrm>
              <a:off x="1582237" y="2639074"/>
              <a:ext cx="10347" cy="29037"/>
            </a:xfrm>
            <a:custGeom>
              <a:avLst/>
              <a:gdLst/>
              <a:ahLst/>
              <a:cxnLst/>
              <a:rect l="l" t="t" r="r" b="b"/>
              <a:pathLst>
                <a:path w="315" h="884" extrusionOk="0">
                  <a:moveTo>
                    <a:pt x="136" y="0"/>
                  </a:moveTo>
                  <a:cubicBezTo>
                    <a:pt x="136" y="0"/>
                    <a:pt x="102" y="0"/>
                    <a:pt x="68" y="77"/>
                  </a:cubicBezTo>
                  <a:cubicBezTo>
                    <a:pt x="68" y="213"/>
                    <a:pt x="34" y="357"/>
                    <a:pt x="34" y="501"/>
                  </a:cubicBezTo>
                  <a:cubicBezTo>
                    <a:pt x="0" y="637"/>
                    <a:pt x="0" y="748"/>
                    <a:pt x="68" y="850"/>
                  </a:cubicBezTo>
                  <a:cubicBezTo>
                    <a:pt x="102" y="884"/>
                    <a:pt x="136" y="884"/>
                    <a:pt x="136" y="884"/>
                  </a:cubicBezTo>
                  <a:cubicBezTo>
                    <a:pt x="170" y="884"/>
                    <a:pt x="212" y="884"/>
                    <a:pt x="246" y="850"/>
                  </a:cubicBezTo>
                  <a:cubicBezTo>
                    <a:pt x="314" y="748"/>
                    <a:pt x="314" y="637"/>
                    <a:pt x="280" y="501"/>
                  </a:cubicBezTo>
                  <a:cubicBezTo>
                    <a:pt x="280" y="357"/>
                    <a:pt x="246" y="213"/>
                    <a:pt x="212" y="77"/>
                  </a:cubicBezTo>
                  <a:cubicBezTo>
                    <a:pt x="212" y="0"/>
                    <a:pt x="170" y="0"/>
                    <a:pt x="136"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60"/>
            <p:cNvSpPr/>
            <p:nvPr/>
          </p:nvSpPr>
          <p:spPr>
            <a:xfrm>
              <a:off x="1585554" y="2582150"/>
              <a:ext cx="11759" cy="23190"/>
            </a:xfrm>
            <a:custGeom>
              <a:avLst/>
              <a:gdLst/>
              <a:ahLst/>
              <a:cxnLst/>
              <a:rect l="l" t="t" r="r" b="b"/>
              <a:pathLst>
                <a:path w="358" h="706" extrusionOk="0">
                  <a:moveTo>
                    <a:pt x="145" y="0"/>
                  </a:moveTo>
                  <a:cubicBezTo>
                    <a:pt x="111" y="0"/>
                    <a:pt x="69" y="34"/>
                    <a:pt x="69" y="34"/>
                  </a:cubicBezTo>
                  <a:cubicBezTo>
                    <a:pt x="35" y="111"/>
                    <a:pt x="35" y="213"/>
                    <a:pt x="35" y="281"/>
                  </a:cubicBezTo>
                  <a:cubicBezTo>
                    <a:pt x="35" y="391"/>
                    <a:pt x="1" y="493"/>
                    <a:pt x="35" y="603"/>
                  </a:cubicBezTo>
                  <a:cubicBezTo>
                    <a:pt x="35" y="671"/>
                    <a:pt x="111" y="705"/>
                    <a:pt x="145" y="705"/>
                  </a:cubicBezTo>
                  <a:cubicBezTo>
                    <a:pt x="213" y="705"/>
                    <a:pt x="281" y="671"/>
                    <a:pt x="324" y="603"/>
                  </a:cubicBezTo>
                  <a:cubicBezTo>
                    <a:pt x="358" y="493"/>
                    <a:pt x="324" y="357"/>
                    <a:pt x="281" y="247"/>
                  </a:cubicBezTo>
                  <a:cubicBezTo>
                    <a:pt x="281" y="179"/>
                    <a:pt x="247" y="68"/>
                    <a:pt x="179" y="34"/>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60"/>
            <p:cNvSpPr/>
            <p:nvPr/>
          </p:nvSpPr>
          <p:spPr>
            <a:xfrm>
              <a:off x="1549586" y="2590230"/>
              <a:ext cx="12843" cy="31566"/>
            </a:xfrm>
            <a:custGeom>
              <a:avLst/>
              <a:gdLst/>
              <a:ahLst/>
              <a:cxnLst/>
              <a:rect l="l" t="t" r="r" b="b"/>
              <a:pathLst>
                <a:path w="391" h="961" extrusionOk="0">
                  <a:moveTo>
                    <a:pt x="212" y="1"/>
                  </a:moveTo>
                  <a:cubicBezTo>
                    <a:pt x="178" y="1"/>
                    <a:pt x="145" y="35"/>
                    <a:pt x="102" y="77"/>
                  </a:cubicBezTo>
                  <a:cubicBezTo>
                    <a:pt x="68" y="323"/>
                    <a:pt x="34" y="570"/>
                    <a:pt x="34" y="816"/>
                  </a:cubicBezTo>
                  <a:cubicBezTo>
                    <a:pt x="0" y="927"/>
                    <a:pt x="102" y="961"/>
                    <a:pt x="212" y="961"/>
                  </a:cubicBezTo>
                  <a:cubicBezTo>
                    <a:pt x="280" y="961"/>
                    <a:pt x="391" y="927"/>
                    <a:pt x="357" y="816"/>
                  </a:cubicBezTo>
                  <a:cubicBezTo>
                    <a:pt x="357" y="570"/>
                    <a:pt x="314" y="323"/>
                    <a:pt x="280" y="77"/>
                  </a:cubicBezTo>
                  <a:cubicBezTo>
                    <a:pt x="280" y="35"/>
                    <a:pt x="246" y="1"/>
                    <a:pt x="21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60"/>
            <p:cNvSpPr/>
            <p:nvPr/>
          </p:nvSpPr>
          <p:spPr>
            <a:xfrm>
              <a:off x="1498508" y="2605307"/>
              <a:ext cx="11464" cy="20957"/>
            </a:xfrm>
            <a:custGeom>
              <a:avLst/>
              <a:gdLst/>
              <a:ahLst/>
              <a:cxnLst/>
              <a:rect l="l" t="t" r="r" b="b"/>
              <a:pathLst>
                <a:path w="349" h="638" extrusionOk="0">
                  <a:moveTo>
                    <a:pt x="170" y="0"/>
                  </a:moveTo>
                  <a:cubicBezTo>
                    <a:pt x="136" y="0"/>
                    <a:pt x="102" y="43"/>
                    <a:pt x="102" y="77"/>
                  </a:cubicBezTo>
                  <a:cubicBezTo>
                    <a:pt x="102" y="145"/>
                    <a:pt x="69" y="213"/>
                    <a:pt x="35" y="289"/>
                  </a:cubicBezTo>
                  <a:cubicBezTo>
                    <a:pt x="35" y="391"/>
                    <a:pt x="1" y="468"/>
                    <a:pt x="35" y="536"/>
                  </a:cubicBezTo>
                  <a:cubicBezTo>
                    <a:pt x="69" y="604"/>
                    <a:pt x="102" y="637"/>
                    <a:pt x="136" y="637"/>
                  </a:cubicBezTo>
                  <a:cubicBezTo>
                    <a:pt x="170" y="637"/>
                    <a:pt x="213" y="604"/>
                    <a:pt x="247" y="604"/>
                  </a:cubicBezTo>
                  <a:cubicBezTo>
                    <a:pt x="349" y="468"/>
                    <a:pt x="281" y="255"/>
                    <a:pt x="281" y="111"/>
                  </a:cubicBezTo>
                  <a:cubicBezTo>
                    <a:pt x="281" y="43"/>
                    <a:pt x="213" y="0"/>
                    <a:pt x="170"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60"/>
            <p:cNvSpPr/>
            <p:nvPr/>
          </p:nvSpPr>
          <p:spPr>
            <a:xfrm>
              <a:off x="1449664" y="2679805"/>
              <a:ext cx="15110" cy="31566"/>
            </a:xfrm>
            <a:custGeom>
              <a:avLst/>
              <a:gdLst/>
              <a:ahLst/>
              <a:cxnLst/>
              <a:rect l="l" t="t" r="r" b="b"/>
              <a:pathLst>
                <a:path w="460" h="961" extrusionOk="0">
                  <a:moveTo>
                    <a:pt x="281" y="0"/>
                  </a:moveTo>
                  <a:cubicBezTo>
                    <a:pt x="247" y="0"/>
                    <a:pt x="213" y="34"/>
                    <a:pt x="213" y="34"/>
                  </a:cubicBezTo>
                  <a:cubicBezTo>
                    <a:pt x="103" y="247"/>
                    <a:pt x="103" y="493"/>
                    <a:pt x="35" y="748"/>
                  </a:cubicBezTo>
                  <a:cubicBezTo>
                    <a:pt x="1" y="884"/>
                    <a:pt x="103" y="960"/>
                    <a:pt x="213" y="960"/>
                  </a:cubicBezTo>
                  <a:cubicBezTo>
                    <a:pt x="315" y="960"/>
                    <a:pt x="383" y="884"/>
                    <a:pt x="383" y="782"/>
                  </a:cubicBezTo>
                  <a:cubicBezTo>
                    <a:pt x="426" y="536"/>
                    <a:pt x="460" y="247"/>
                    <a:pt x="315" y="34"/>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60"/>
            <p:cNvSpPr/>
            <p:nvPr/>
          </p:nvSpPr>
          <p:spPr>
            <a:xfrm>
              <a:off x="1478701" y="2701846"/>
              <a:ext cx="10347" cy="23486"/>
            </a:xfrm>
            <a:custGeom>
              <a:avLst/>
              <a:gdLst/>
              <a:ahLst/>
              <a:cxnLst/>
              <a:rect l="l" t="t" r="r" b="b"/>
              <a:pathLst>
                <a:path w="315" h="715" extrusionOk="0">
                  <a:moveTo>
                    <a:pt x="136" y="1"/>
                  </a:moveTo>
                  <a:cubicBezTo>
                    <a:pt x="102" y="1"/>
                    <a:pt x="68" y="1"/>
                    <a:pt x="34" y="77"/>
                  </a:cubicBezTo>
                  <a:cubicBezTo>
                    <a:pt x="34" y="179"/>
                    <a:pt x="0" y="323"/>
                    <a:pt x="0" y="459"/>
                  </a:cubicBezTo>
                  <a:cubicBezTo>
                    <a:pt x="0" y="536"/>
                    <a:pt x="34" y="714"/>
                    <a:pt x="136" y="714"/>
                  </a:cubicBezTo>
                  <a:cubicBezTo>
                    <a:pt x="247" y="714"/>
                    <a:pt x="315" y="570"/>
                    <a:pt x="315" y="459"/>
                  </a:cubicBezTo>
                  <a:cubicBezTo>
                    <a:pt x="315" y="323"/>
                    <a:pt x="281" y="179"/>
                    <a:pt x="247" y="77"/>
                  </a:cubicBezTo>
                  <a:cubicBezTo>
                    <a:pt x="247" y="1"/>
                    <a:pt x="179" y="1"/>
                    <a:pt x="136"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60"/>
            <p:cNvSpPr/>
            <p:nvPr/>
          </p:nvSpPr>
          <p:spPr>
            <a:xfrm>
              <a:off x="1458894" y="2770497"/>
              <a:ext cx="11759" cy="25687"/>
            </a:xfrm>
            <a:custGeom>
              <a:avLst/>
              <a:gdLst/>
              <a:ahLst/>
              <a:cxnLst/>
              <a:rect l="l" t="t" r="r" b="b"/>
              <a:pathLst>
                <a:path w="358" h="782" extrusionOk="0">
                  <a:moveTo>
                    <a:pt x="179" y="0"/>
                  </a:moveTo>
                  <a:cubicBezTo>
                    <a:pt x="145" y="0"/>
                    <a:pt x="102" y="34"/>
                    <a:pt x="102" y="68"/>
                  </a:cubicBezTo>
                  <a:cubicBezTo>
                    <a:pt x="68" y="179"/>
                    <a:pt x="68" y="281"/>
                    <a:pt x="68" y="425"/>
                  </a:cubicBezTo>
                  <a:cubicBezTo>
                    <a:pt x="34" y="535"/>
                    <a:pt x="0" y="637"/>
                    <a:pt x="102" y="748"/>
                  </a:cubicBezTo>
                  <a:cubicBezTo>
                    <a:pt x="102" y="748"/>
                    <a:pt x="145" y="782"/>
                    <a:pt x="179" y="782"/>
                  </a:cubicBezTo>
                  <a:cubicBezTo>
                    <a:pt x="213" y="782"/>
                    <a:pt x="247" y="748"/>
                    <a:pt x="247" y="748"/>
                  </a:cubicBezTo>
                  <a:cubicBezTo>
                    <a:pt x="357" y="637"/>
                    <a:pt x="315" y="535"/>
                    <a:pt x="281" y="425"/>
                  </a:cubicBezTo>
                  <a:cubicBezTo>
                    <a:pt x="281" y="281"/>
                    <a:pt x="281" y="179"/>
                    <a:pt x="247" y="68"/>
                  </a:cubicBezTo>
                  <a:cubicBezTo>
                    <a:pt x="247" y="34"/>
                    <a:pt x="213" y="0"/>
                    <a:pt x="17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60"/>
            <p:cNvSpPr/>
            <p:nvPr/>
          </p:nvSpPr>
          <p:spPr>
            <a:xfrm>
              <a:off x="1468092" y="2827422"/>
              <a:ext cx="12876" cy="22074"/>
            </a:xfrm>
            <a:custGeom>
              <a:avLst/>
              <a:gdLst/>
              <a:ahLst/>
              <a:cxnLst/>
              <a:rect l="l" t="t" r="r" b="b"/>
              <a:pathLst>
                <a:path w="392" h="672" extrusionOk="0">
                  <a:moveTo>
                    <a:pt x="179" y="0"/>
                  </a:moveTo>
                  <a:cubicBezTo>
                    <a:pt x="145" y="0"/>
                    <a:pt x="111" y="34"/>
                    <a:pt x="77" y="111"/>
                  </a:cubicBezTo>
                  <a:lnTo>
                    <a:pt x="77" y="357"/>
                  </a:lnTo>
                  <a:cubicBezTo>
                    <a:pt x="35" y="459"/>
                    <a:pt x="1" y="535"/>
                    <a:pt x="111" y="637"/>
                  </a:cubicBezTo>
                  <a:cubicBezTo>
                    <a:pt x="111" y="637"/>
                    <a:pt x="145" y="671"/>
                    <a:pt x="179" y="671"/>
                  </a:cubicBezTo>
                  <a:cubicBezTo>
                    <a:pt x="213" y="671"/>
                    <a:pt x="289" y="637"/>
                    <a:pt x="289" y="637"/>
                  </a:cubicBezTo>
                  <a:cubicBezTo>
                    <a:pt x="391" y="569"/>
                    <a:pt x="357" y="425"/>
                    <a:pt x="357" y="323"/>
                  </a:cubicBezTo>
                  <a:cubicBezTo>
                    <a:pt x="323" y="213"/>
                    <a:pt x="289" y="145"/>
                    <a:pt x="247" y="34"/>
                  </a:cubicBezTo>
                  <a:cubicBezTo>
                    <a:pt x="213" y="34"/>
                    <a:pt x="213" y="0"/>
                    <a:pt x="17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60"/>
            <p:cNvSpPr/>
            <p:nvPr/>
          </p:nvSpPr>
          <p:spPr>
            <a:xfrm>
              <a:off x="1671516" y="2690415"/>
              <a:ext cx="15373" cy="24307"/>
            </a:xfrm>
            <a:custGeom>
              <a:avLst/>
              <a:gdLst/>
              <a:ahLst/>
              <a:cxnLst/>
              <a:rect l="l" t="t" r="r" b="b"/>
              <a:pathLst>
                <a:path w="468" h="740" extrusionOk="0">
                  <a:moveTo>
                    <a:pt x="289" y="0"/>
                  </a:moveTo>
                  <a:cubicBezTo>
                    <a:pt x="255" y="0"/>
                    <a:pt x="213" y="0"/>
                    <a:pt x="179" y="68"/>
                  </a:cubicBezTo>
                  <a:cubicBezTo>
                    <a:pt x="179" y="136"/>
                    <a:pt x="145" y="247"/>
                    <a:pt x="111" y="315"/>
                  </a:cubicBezTo>
                  <a:cubicBezTo>
                    <a:pt x="77" y="425"/>
                    <a:pt x="0" y="493"/>
                    <a:pt x="0" y="595"/>
                  </a:cubicBezTo>
                  <a:cubicBezTo>
                    <a:pt x="0" y="705"/>
                    <a:pt x="77" y="739"/>
                    <a:pt x="179" y="739"/>
                  </a:cubicBezTo>
                  <a:lnTo>
                    <a:pt x="255" y="739"/>
                  </a:lnTo>
                  <a:cubicBezTo>
                    <a:pt x="425" y="637"/>
                    <a:pt x="468" y="247"/>
                    <a:pt x="391" y="68"/>
                  </a:cubicBezTo>
                  <a:cubicBezTo>
                    <a:pt x="391" y="34"/>
                    <a:pt x="323" y="0"/>
                    <a:pt x="28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60"/>
            <p:cNvSpPr/>
            <p:nvPr/>
          </p:nvSpPr>
          <p:spPr>
            <a:xfrm>
              <a:off x="1708897" y="2654118"/>
              <a:ext cx="18460" cy="25720"/>
            </a:xfrm>
            <a:custGeom>
              <a:avLst/>
              <a:gdLst/>
              <a:ahLst/>
              <a:cxnLst/>
              <a:rect l="l" t="t" r="r" b="b"/>
              <a:pathLst>
                <a:path w="562" h="783" extrusionOk="0">
                  <a:moveTo>
                    <a:pt x="425" y="1"/>
                  </a:moveTo>
                  <a:lnTo>
                    <a:pt x="349" y="1"/>
                  </a:lnTo>
                  <a:cubicBezTo>
                    <a:pt x="247" y="111"/>
                    <a:pt x="213" y="213"/>
                    <a:pt x="179" y="324"/>
                  </a:cubicBezTo>
                  <a:cubicBezTo>
                    <a:pt x="103" y="426"/>
                    <a:pt x="1" y="536"/>
                    <a:pt x="35" y="681"/>
                  </a:cubicBezTo>
                  <a:cubicBezTo>
                    <a:pt x="69" y="749"/>
                    <a:pt x="103" y="782"/>
                    <a:pt x="179" y="782"/>
                  </a:cubicBezTo>
                  <a:lnTo>
                    <a:pt x="213" y="782"/>
                  </a:lnTo>
                  <a:cubicBezTo>
                    <a:pt x="391" y="749"/>
                    <a:pt x="425" y="570"/>
                    <a:pt x="493" y="468"/>
                  </a:cubicBezTo>
                  <a:cubicBezTo>
                    <a:pt x="527" y="324"/>
                    <a:pt x="561" y="179"/>
                    <a:pt x="527" y="77"/>
                  </a:cubicBezTo>
                  <a:cubicBezTo>
                    <a:pt x="493" y="1"/>
                    <a:pt x="459" y="1"/>
                    <a:pt x="42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60"/>
            <p:cNvSpPr/>
            <p:nvPr/>
          </p:nvSpPr>
          <p:spPr>
            <a:xfrm>
              <a:off x="1764704" y="2637957"/>
              <a:ext cx="17343" cy="23190"/>
            </a:xfrm>
            <a:custGeom>
              <a:avLst/>
              <a:gdLst/>
              <a:ahLst/>
              <a:cxnLst/>
              <a:rect l="l" t="t" r="r" b="b"/>
              <a:pathLst>
                <a:path w="528" h="706" extrusionOk="0">
                  <a:moveTo>
                    <a:pt x="425" y="0"/>
                  </a:moveTo>
                  <a:cubicBezTo>
                    <a:pt x="349" y="0"/>
                    <a:pt x="315" y="34"/>
                    <a:pt x="281" y="68"/>
                  </a:cubicBezTo>
                  <a:cubicBezTo>
                    <a:pt x="247" y="145"/>
                    <a:pt x="179" y="213"/>
                    <a:pt x="137" y="281"/>
                  </a:cubicBezTo>
                  <a:cubicBezTo>
                    <a:pt x="35" y="391"/>
                    <a:pt x="1" y="459"/>
                    <a:pt x="1" y="603"/>
                  </a:cubicBezTo>
                  <a:cubicBezTo>
                    <a:pt x="35" y="671"/>
                    <a:pt x="103" y="705"/>
                    <a:pt x="137" y="705"/>
                  </a:cubicBezTo>
                  <a:lnTo>
                    <a:pt x="179" y="705"/>
                  </a:lnTo>
                  <a:cubicBezTo>
                    <a:pt x="425" y="705"/>
                    <a:pt x="493" y="323"/>
                    <a:pt x="527" y="145"/>
                  </a:cubicBezTo>
                  <a:cubicBezTo>
                    <a:pt x="527" y="68"/>
                    <a:pt x="459" y="0"/>
                    <a:pt x="42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60"/>
            <p:cNvSpPr/>
            <p:nvPr/>
          </p:nvSpPr>
          <p:spPr>
            <a:xfrm>
              <a:off x="1809903" y="2657765"/>
              <a:ext cx="19840" cy="23190"/>
            </a:xfrm>
            <a:custGeom>
              <a:avLst/>
              <a:gdLst/>
              <a:ahLst/>
              <a:cxnLst/>
              <a:rect l="l" t="t" r="r" b="b"/>
              <a:pathLst>
                <a:path w="604" h="706" extrusionOk="0">
                  <a:moveTo>
                    <a:pt x="460" y="0"/>
                  </a:moveTo>
                  <a:lnTo>
                    <a:pt x="426" y="0"/>
                  </a:lnTo>
                  <a:cubicBezTo>
                    <a:pt x="324" y="68"/>
                    <a:pt x="290" y="179"/>
                    <a:pt x="213" y="247"/>
                  </a:cubicBezTo>
                  <a:cubicBezTo>
                    <a:pt x="145" y="315"/>
                    <a:pt x="1" y="425"/>
                    <a:pt x="35" y="570"/>
                  </a:cubicBezTo>
                  <a:cubicBezTo>
                    <a:pt x="35" y="638"/>
                    <a:pt x="111" y="705"/>
                    <a:pt x="179" y="705"/>
                  </a:cubicBezTo>
                  <a:lnTo>
                    <a:pt x="179" y="705"/>
                  </a:lnTo>
                  <a:cubicBezTo>
                    <a:pt x="358" y="705"/>
                    <a:pt x="426" y="570"/>
                    <a:pt x="502" y="425"/>
                  </a:cubicBezTo>
                  <a:cubicBezTo>
                    <a:pt x="536" y="315"/>
                    <a:pt x="604" y="179"/>
                    <a:pt x="570" y="68"/>
                  </a:cubicBezTo>
                  <a:cubicBezTo>
                    <a:pt x="536" y="34"/>
                    <a:pt x="502" y="0"/>
                    <a:pt x="460"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60"/>
            <p:cNvSpPr/>
            <p:nvPr/>
          </p:nvSpPr>
          <p:spPr>
            <a:xfrm>
              <a:off x="1749627" y="2691532"/>
              <a:ext cx="12613" cy="19840"/>
            </a:xfrm>
            <a:custGeom>
              <a:avLst/>
              <a:gdLst/>
              <a:ahLst/>
              <a:cxnLst/>
              <a:rect l="l" t="t" r="r" b="b"/>
              <a:pathLst>
                <a:path w="384" h="604" extrusionOk="0">
                  <a:moveTo>
                    <a:pt x="247" y="0"/>
                  </a:moveTo>
                  <a:cubicBezTo>
                    <a:pt x="171" y="0"/>
                    <a:pt x="137" y="0"/>
                    <a:pt x="137" y="68"/>
                  </a:cubicBezTo>
                  <a:cubicBezTo>
                    <a:pt x="103" y="179"/>
                    <a:pt x="69" y="281"/>
                    <a:pt x="35" y="349"/>
                  </a:cubicBezTo>
                  <a:cubicBezTo>
                    <a:pt x="1" y="425"/>
                    <a:pt x="1" y="527"/>
                    <a:pt x="35" y="561"/>
                  </a:cubicBezTo>
                  <a:cubicBezTo>
                    <a:pt x="69" y="603"/>
                    <a:pt x="103" y="603"/>
                    <a:pt x="137" y="603"/>
                  </a:cubicBezTo>
                  <a:lnTo>
                    <a:pt x="171" y="603"/>
                  </a:lnTo>
                  <a:cubicBezTo>
                    <a:pt x="213" y="603"/>
                    <a:pt x="281" y="603"/>
                    <a:pt x="315" y="527"/>
                  </a:cubicBezTo>
                  <a:cubicBezTo>
                    <a:pt x="383" y="391"/>
                    <a:pt x="383" y="213"/>
                    <a:pt x="349" y="68"/>
                  </a:cubicBezTo>
                  <a:cubicBezTo>
                    <a:pt x="349" y="0"/>
                    <a:pt x="281" y="0"/>
                    <a:pt x="24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60"/>
            <p:cNvSpPr/>
            <p:nvPr/>
          </p:nvSpPr>
          <p:spPr>
            <a:xfrm>
              <a:off x="1701933" y="2735613"/>
              <a:ext cx="15110" cy="24603"/>
            </a:xfrm>
            <a:custGeom>
              <a:avLst/>
              <a:gdLst/>
              <a:ahLst/>
              <a:cxnLst/>
              <a:rect l="l" t="t" r="r" b="b"/>
              <a:pathLst>
                <a:path w="460" h="749" extrusionOk="0">
                  <a:moveTo>
                    <a:pt x="391" y="0"/>
                  </a:moveTo>
                  <a:cubicBezTo>
                    <a:pt x="349" y="0"/>
                    <a:pt x="315" y="34"/>
                    <a:pt x="315" y="34"/>
                  </a:cubicBezTo>
                  <a:cubicBezTo>
                    <a:pt x="247" y="145"/>
                    <a:pt x="213" y="247"/>
                    <a:pt x="179" y="323"/>
                  </a:cubicBezTo>
                  <a:cubicBezTo>
                    <a:pt x="102" y="425"/>
                    <a:pt x="34" y="493"/>
                    <a:pt x="34" y="604"/>
                  </a:cubicBezTo>
                  <a:cubicBezTo>
                    <a:pt x="0" y="672"/>
                    <a:pt x="68" y="748"/>
                    <a:pt x="136" y="748"/>
                  </a:cubicBezTo>
                  <a:cubicBezTo>
                    <a:pt x="136" y="748"/>
                    <a:pt x="179" y="748"/>
                    <a:pt x="179" y="706"/>
                  </a:cubicBezTo>
                  <a:cubicBezTo>
                    <a:pt x="281" y="638"/>
                    <a:pt x="349" y="536"/>
                    <a:pt x="391" y="425"/>
                  </a:cubicBezTo>
                  <a:cubicBezTo>
                    <a:pt x="425" y="323"/>
                    <a:pt x="459" y="179"/>
                    <a:pt x="425" y="68"/>
                  </a:cubicBezTo>
                  <a:cubicBezTo>
                    <a:pt x="425" y="34"/>
                    <a:pt x="391" y="0"/>
                    <a:pt x="39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60"/>
            <p:cNvSpPr/>
            <p:nvPr/>
          </p:nvSpPr>
          <p:spPr>
            <a:xfrm>
              <a:off x="1742664" y="2742577"/>
              <a:ext cx="16227" cy="22074"/>
            </a:xfrm>
            <a:custGeom>
              <a:avLst/>
              <a:gdLst/>
              <a:ahLst/>
              <a:cxnLst/>
              <a:rect l="l" t="t" r="r" b="b"/>
              <a:pathLst>
                <a:path w="494" h="672" extrusionOk="0">
                  <a:moveTo>
                    <a:pt x="383" y="1"/>
                  </a:moveTo>
                  <a:cubicBezTo>
                    <a:pt x="349" y="1"/>
                    <a:pt x="349" y="1"/>
                    <a:pt x="315" y="35"/>
                  </a:cubicBezTo>
                  <a:cubicBezTo>
                    <a:pt x="281" y="69"/>
                    <a:pt x="213" y="145"/>
                    <a:pt x="170" y="213"/>
                  </a:cubicBezTo>
                  <a:cubicBezTo>
                    <a:pt x="136" y="247"/>
                    <a:pt x="102" y="324"/>
                    <a:pt x="69" y="358"/>
                  </a:cubicBezTo>
                  <a:cubicBezTo>
                    <a:pt x="1" y="460"/>
                    <a:pt x="1" y="570"/>
                    <a:pt x="102" y="638"/>
                  </a:cubicBezTo>
                  <a:cubicBezTo>
                    <a:pt x="102" y="672"/>
                    <a:pt x="170" y="672"/>
                    <a:pt x="213" y="672"/>
                  </a:cubicBezTo>
                  <a:cubicBezTo>
                    <a:pt x="281" y="672"/>
                    <a:pt x="315" y="638"/>
                    <a:pt x="349" y="570"/>
                  </a:cubicBezTo>
                  <a:cubicBezTo>
                    <a:pt x="383" y="494"/>
                    <a:pt x="425" y="392"/>
                    <a:pt x="459" y="324"/>
                  </a:cubicBezTo>
                  <a:cubicBezTo>
                    <a:pt x="493" y="213"/>
                    <a:pt x="459" y="145"/>
                    <a:pt x="459" y="35"/>
                  </a:cubicBezTo>
                  <a:cubicBezTo>
                    <a:pt x="459" y="1"/>
                    <a:pt x="425" y="1"/>
                    <a:pt x="383"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60"/>
            <p:cNvSpPr/>
            <p:nvPr/>
          </p:nvSpPr>
          <p:spPr>
            <a:xfrm>
              <a:off x="1805435" y="2712456"/>
              <a:ext cx="15110" cy="20957"/>
            </a:xfrm>
            <a:custGeom>
              <a:avLst/>
              <a:gdLst/>
              <a:ahLst/>
              <a:cxnLst/>
              <a:rect l="l" t="t" r="r" b="b"/>
              <a:pathLst>
                <a:path w="460" h="638" extrusionOk="0">
                  <a:moveTo>
                    <a:pt x="349" y="0"/>
                  </a:moveTo>
                  <a:cubicBezTo>
                    <a:pt x="315" y="0"/>
                    <a:pt x="281" y="0"/>
                    <a:pt x="281" y="34"/>
                  </a:cubicBezTo>
                  <a:cubicBezTo>
                    <a:pt x="213" y="102"/>
                    <a:pt x="137" y="179"/>
                    <a:pt x="103" y="247"/>
                  </a:cubicBezTo>
                  <a:cubicBezTo>
                    <a:pt x="35" y="349"/>
                    <a:pt x="1" y="425"/>
                    <a:pt x="1" y="527"/>
                  </a:cubicBezTo>
                  <a:cubicBezTo>
                    <a:pt x="35" y="561"/>
                    <a:pt x="69" y="638"/>
                    <a:pt x="137" y="638"/>
                  </a:cubicBezTo>
                  <a:lnTo>
                    <a:pt x="171" y="604"/>
                  </a:lnTo>
                  <a:cubicBezTo>
                    <a:pt x="213" y="604"/>
                    <a:pt x="281" y="561"/>
                    <a:pt x="281" y="527"/>
                  </a:cubicBezTo>
                  <a:cubicBezTo>
                    <a:pt x="315" y="459"/>
                    <a:pt x="315" y="425"/>
                    <a:pt x="349" y="391"/>
                  </a:cubicBezTo>
                  <a:cubicBezTo>
                    <a:pt x="383" y="281"/>
                    <a:pt x="383" y="179"/>
                    <a:pt x="426" y="102"/>
                  </a:cubicBezTo>
                  <a:cubicBezTo>
                    <a:pt x="460" y="34"/>
                    <a:pt x="383" y="0"/>
                    <a:pt x="34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60"/>
            <p:cNvSpPr/>
            <p:nvPr/>
          </p:nvSpPr>
          <p:spPr>
            <a:xfrm>
              <a:off x="1840319" y="2715806"/>
              <a:ext cx="18460" cy="22074"/>
            </a:xfrm>
            <a:custGeom>
              <a:avLst/>
              <a:gdLst/>
              <a:ahLst/>
              <a:cxnLst/>
              <a:rect l="l" t="t" r="r" b="b"/>
              <a:pathLst>
                <a:path w="562" h="672" extrusionOk="0">
                  <a:moveTo>
                    <a:pt x="459" y="0"/>
                  </a:moveTo>
                  <a:cubicBezTo>
                    <a:pt x="425" y="0"/>
                    <a:pt x="383" y="0"/>
                    <a:pt x="383" y="34"/>
                  </a:cubicBezTo>
                  <a:cubicBezTo>
                    <a:pt x="349" y="145"/>
                    <a:pt x="281" y="213"/>
                    <a:pt x="213" y="289"/>
                  </a:cubicBezTo>
                  <a:cubicBezTo>
                    <a:pt x="171" y="323"/>
                    <a:pt x="103" y="357"/>
                    <a:pt x="69" y="391"/>
                  </a:cubicBezTo>
                  <a:cubicBezTo>
                    <a:pt x="35" y="425"/>
                    <a:pt x="35" y="502"/>
                    <a:pt x="1" y="569"/>
                  </a:cubicBezTo>
                  <a:cubicBezTo>
                    <a:pt x="1" y="603"/>
                    <a:pt x="35" y="671"/>
                    <a:pt x="69" y="671"/>
                  </a:cubicBezTo>
                  <a:lnTo>
                    <a:pt x="171" y="671"/>
                  </a:lnTo>
                  <a:cubicBezTo>
                    <a:pt x="213" y="671"/>
                    <a:pt x="247" y="671"/>
                    <a:pt x="315" y="637"/>
                  </a:cubicBezTo>
                  <a:cubicBezTo>
                    <a:pt x="349" y="603"/>
                    <a:pt x="383" y="536"/>
                    <a:pt x="425" y="459"/>
                  </a:cubicBezTo>
                  <a:cubicBezTo>
                    <a:pt x="527" y="357"/>
                    <a:pt x="527" y="213"/>
                    <a:pt x="561" y="77"/>
                  </a:cubicBezTo>
                  <a:cubicBezTo>
                    <a:pt x="561" y="34"/>
                    <a:pt x="493" y="0"/>
                    <a:pt x="45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60"/>
            <p:cNvSpPr/>
            <p:nvPr/>
          </p:nvSpPr>
          <p:spPr>
            <a:xfrm>
              <a:off x="1818016" y="2799501"/>
              <a:ext cx="22336" cy="23486"/>
            </a:xfrm>
            <a:custGeom>
              <a:avLst/>
              <a:gdLst/>
              <a:ahLst/>
              <a:cxnLst/>
              <a:rect l="l" t="t" r="r" b="b"/>
              <a:pathLst>
                <a:path w="680" h="715" extrusionOk="0">
                  <a:moveTo>
                    <a:pt x="569" y="1"/>
                  </a:moveTo>
                  <a:cubicBezTo>
                    <a:pt x="535" y="1"/>
                    <a:pt x="535" y="1"/>
                    <a:pt x="501" y="35"/>
                  </a:cubicBezTo>
                  <a:cubicBezTo>
                    <a:pt x="425" y="111"/>
                    <a:pt x="323" y="213"/>
                    <a:pt x="213" y="290"/>
                  </a:cubicBezTo>
                  <a:cubicBezTo>
                    <a:pt x="145" y="358"/>
                    <a:pt x="43" y="502"/>
                    <a:pt x="0" y="604"/>
                  </a:cubicBezTo>
                  <a:cubicBezTo>
                    <a:pt x="0" y="638"/>
                    <a:pt x="43" y="714"/>
                    <a:pt x="111" y="714"/>
                  </a:cubicBezTo>
                  <a:lnTo>
                    <a:pt x="145" y="714"/>
                  </a:lnTo>
                  <a:cubicBezTo>
                    <a:pt x="255" y="672"/>
                    <a:pt x="357" y="570"/>
                    <a:pt x="425" y="460"/>
                  </a:cubicBezTo>
                  <a:cubicBezTo>
                    <a:pt x="501" y="358"/>
                    <a:pt x="569" y="247"/>
                    <a:pt x="637" y="145"/>
                  </a:cubicBezTo>
                  <a:cubicBezTo>
                    <a:pt x="680" y="77"/>
                    <a:pt x="637" y="1"/>
                    <a:pt x="569"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60"/>
            <p:cNvSpPr/>
            <p:nvPr/>
          </p:nvSpPr>
          <p:spPr>
            <a:xfrm>
              <a:off x="1800705" y="2856426"/>
              <a:ext cx="24307" cy="22369"/>
            </a:xfrm>
            <a:custGeom>
              <a:avLst/>
              <a:gdLst/>
              <a:ahLst/>
              <a:cxnLst/>
              <a:rect l="l" t="t" r="r" b="b"/>
              <a:pathLst>
                <a:path w="740" h="681" extrusionOk="0">
                  <a:moveTo>
                    <a:pt x="604" y="1"/>
                  </a:moveTo>
                  <a:lnTo>
                    <a:pt x="570" y="43"/>
                  </a:lnTo>
                  <a:cubicBezTo>
                    <a:pt x="459" y="77"/>
                    <a:pt x="391" y="145"/>
                    <a:pt x="315" y="179"/>
                  </a:cubicBezTo>
                  <a:cubicBezTo>
                    <a:pt x="247" y="256"/>
                    <a:pt x="179" y="290"/>
                    <a:pt x="145" y="358"/>
                  </a:cubicBezTo>
                  <a:cubicBezTo>
                    <a:pt x="102" y="391"/>
                    <a:pt x="68" y="468"/>
                    <a:pt x="34" y="536"/>
                  </a:cubicBezTo>
                  <a:cubicBezTo>
                    <a:pt x="0" y="604"/>
                    <a:pt x="68" y="680"/>
                    <a:pt x="145" y="680"/>
                  </a:cubicBezTo>
                  <a:cubicBezTo>
                    <a:pt x="391" y="680"/>
                    <a:pt x="604" y="391"/>
                    <a:pt x="706" y="179"/>
                  </a:cubicBezTo>
                  <a:cubicBezTo>
                    <a:pt x="740" y="111"/>
                    <a:pt x="672" y="1"/>
                    <a:pt x="60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60"/>
            <p:cNvSpPr/>
            <p:nvPr/>
          </p:nvSpPr>
          <p:spPr>
            <a:xfrm>
              <a:off x="1756624" y="2856426"/>
              <a:ext cx="24307" cy="24603"/>
            </a:xfrm>
            <a:custGeom>
              <a:avLst/>
              <a:gdLst/>
              <a:ahLst/>
              <a:cxnLst/>
              <a:rect l="l" t="t" r="r" b="b"/>
              <a:pathLst>
                <a:path w="740" h="749" extrusionOk="0">
                  <a:moveTo>
                    <a:pt x="705" y="1"/>
                  </a:moveTo>
                  <a:lnTo>
                    <a:pt x="705" y="43"/>
                  </a:lnTo>
                  <a:cubicBezTo>
                    <a:pt x="561" y="111"/>
                    <a:pt x="459" y="213"/>
                    <a:pt x="349" y="324"/>
                  </a:cubicBezTo>
                  <a:cubicBezTo>
                    <a:pt x="281" y="358"/>
                    <a:pt x="213" y="391"/>
                    <a:pt x="136" y="468"/>
                  </a:cubicBezTo>
                  <a:cubicBezTo>
                    <a:pt x="102" y="502"/>
                    <a:pt x="34" y="570"/>
                    <a:pt x="0" y="638"/>
                  </a:cubicBezTo>
                  <a:cubicBezTo>
                    <a:pt x="0" y="680"/>
                    <a:pt x="0" y="748"/>
                    <a:pt x="68" y="748"/>
                  </a:cubicBezTo>
                  <a:lnTo>
                    <a:pt x="68" y="748"/>
                  </a:lnTo>
                  <a:cubicBezTo>
                    <a:pt x="281" y="714"/>
                    <a:pt x="383" y="638"/>
                    <a:pt x="493" y="502"/>
                  </a:cubicBezTo>
                  <a:cubicBezTo>
                    <a:pt x="637" y="358"/>
                    <a:pt x="739" y="213"/>
                    <a:pt x="739" y="43"/>
                  </a:cubicBezTo>
                  <a:cubicBezTo>
                    <a:pt x="739" y="43"/>
                    <a:pt x="739" y="1"/>
                    <a:pt x="70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60"/>
            <p:cNvSpPr/>
            <p:nvPr/>
          </p:nvSpPr>
          <p:spPr>
            <a:xfrm>
              <a:off x="1722857" y="2908884"/>
              <a:ext cx="31271" cy="24307"/>
            </a:xfrm>
            <a:custGeom>
              <a:avLst/>
              <a:gdLst/>
              <a:ahLst/>
              <a:cxnLst/>
              <a:rect l="l" t="t" r="r" b="b"/>
              <a:pathLst>
                <a:path w="952" h="740" extrusionOk="0">
                  <a:moveTo>
                    <a:pt x="850" y="1"/>
                  </a:moveTo>
                  <a:lnTo>
                    <a:pt x="816" y="1"/>
                  </a:lnTo>
                  <a:cubicBezTo>
                    <a:pt x="672" y="69"/>
                    <a:pt x="527" y="179"/>
                    <a:pt x="349" y="281"/>
                  </a:cubicBezTo>
                  <a:cubicBezTo>
                    <a:pt x="247" y="358"/>
                    <a:pt x="68" y="459"/>
                    <a:pt x="34" y="604"/>
                  </a:cubicBezTo>
                  <a:cubicBezTo>
                    <a:pt x="0" y="672"/>
                    <a:pt x="68" y="740"/>
                    <a:pt x="136" y="740"/>
                  </a:cubicBezTo>
                  <a:cubicBezTo>
                    <a:pt x="315" y="740"/>
                    <a:pt x="425" y="604"/>
                    <a:pt x="527" y="493"/>
                  </a:cubicBezTo>
                  <a:cubicBezTo>
                    <a:pt x="672" y="392"/>
                    <a:pt x="773" y="247"/>
                    <a:pt x="918" y="103"/>
                  </a:cubicBezTo>
                  <a:cubicBezTo>
                    <a:pt x="952" y="69"/>
                    <a:pt x="918" y="1"/>
                    <a:pt x="850"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60"/>
            <p:cNvSpPr/>
            <p:nvPr/>
          </p:nvSpPr>
          <p:spPr>
            <a:xfrm>
              <a:off x="1654205" y="2944885"/>
              <a:ext cx="26836" cy="20957"/>
            </a:xfrm>
            <a:custGeom>
              <a:avLst/>
              <a:gdLst/>
              <a:ahLst/>
              <a:cxnLst/>
              <a:rect l="l" t="t" r="r" b="b"/>
              <a:pathLst>
                <a:path w="817" h="638" extrusionOk="0">
                  <a:moveTo>
                    <a:pt x="672" y="1"/>
                  </a:moveTo>
                  <a:cubicBezTo>
                    <a:pt x="638" y="1"/>
                    <a:pt x="604" y="1"/>
                    <a:pt x="604" y="35"/>
                  </a:cubicBezTo>
                  <a:cubicBezTo>
                    <a:pt x="527" y="111"/>
                    <a:pt x="425" y="179"/>
                    <a:pt x="357" y="247"/>
                  </a:cubicBezTo>
                  <a:cubicBezTo>
                    <a:pt x="247" y="323"/>
                    <a:pt x="179" y="357"/>
                    <a:pt x="69" y="425"/>
                  </a:cubicBezTo>
                  <a:cubicBezTo>
                    <a:pt x="1" y="493"/>
                    <a:pt x="69" y="638"/>
                    <a:pt x="145" y="638"/>
                  </a:cubicBezTo>
                  <a:lnTo>
                    <a:pt x="179" y="638"/>
                  </a:lnTo>
                  <a:cubicBezTo>
                    <a:pt x="425" y="604"/>
                    <a:pt x="638" y="391"/>
                    <a:pt x="740" y="145"/>
                  </a:cubicBezTo>
                  <a:cubicBezTo>
                    <a:pt x="816" y="69"/>
                    <a:pt x="740" y="1"/>
                    <a:pt x="67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60"/>
            <p:cNvSpPr/>
            <p:nvPr/>
          </p:nvSpPr>
          <p:spPr>
            <a:xfrm>
              <a:off x="1414813" y="2954082"/>
              <a:ext cx="190614" cy="190910"/>
            </a:xfrm>
            <a:custGeom>
              <a:avLst/>
              <a:gdLst/>
              <a:ahLst/>
              <a:cxnLst/>
              <a:rect l="l" t="t" r="r" b="b"/>
              <a:pathLst>
                <a:path w="5803" h="5812" extrusionOk="0">
                  <a:moveTo>
                    <a:pt x="2897" y="1"/>
                  </a:moveTo>
                  <a:cubicBezTo>
                    <a:pt x="1308" y="1"/>
                    <a:pt x="0" y="1318"/>
                    <a:pt x="0" y="2906"/>
                  </a:cubicBezTo>
                  <a:cubicBezTo>
                    <a:pt x="0" y="4503"/>
                    <a:pt x="1308" y="5811"/>
                    <a:pt x="2897" y="5811"/>
                  </a:cubicBezTo>
                  <a:cubicBezTo>
                    <a:pt x="4494" y="5811"/>
                    <a:pt x="5802" y="4503"/>
                    <a:pt x="5802" y="2906"/>
                  </a:cubicBezTo>
                  <a:cubicBezTo>
                    <a:pt x="5802" y="1318"/>
                    <a:pt x="4494" y="1"/>
                    <a:pt x="2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60"/>
            <p:cNvSpPr/>
            <p:nvPr/>
          </p:nvSpPr>
          <p:spPr>
            <a:xfrm>
              <a:off x="2923827" y="4302964"/>
              <a:ext cx="658001" cy="718539"/>
            </a:xfrm>
            <a:custGeom>
              <a:avLst/>
              <a:gdLst/>
              <a:ahLst/>
              <a:cxnLst/>
              <a:rect l="l" t="t" r="r" b="b"/>
              <a:pathLst>
                <a:path w="20032" h="21875" extrusionOk="0">
                  <a:moveTo>
                    <a:pt x="19997" y="2684"/>
                  </a:moveTo>
                  <a:cubicBezTo>
                    <a:pt x="19785" y="1453"/>
                    <a:pt x="17593" y="773"/>
                    <a:pt x="15682" y="391"/>
                  </a:cubicBezTo>
                  <a:cubicBezTo>
                    <a:pt x="14476" y="178"/>
                    <a:pt x="13414" y="102"/>
                    <a:pt x="12989" y="68"/>
                  </a:cubicBezTo>
                  <a:cubicBezTo>
                    <a:pt x="9914" y="0"/>
                    <a:pt x="6584" y="816"/>
                    <a:pt x="3967" y="2616"/>
                  </a:cubicBezTo>
                  <a:cubicBezTo>
                    <a:pt x="3611" y="2863"/>
                    <a:pt x="3288" y="3152"/>
                    <a:pt x="2940" y="3432"/>
                  </a:cubicBezTo>
                  <a:cubicBezTo>
                    <a:pt x="2124" y="4137"/>
                    <a:pt x="1487" y="4885"/>
                    <a:pt x="1028" y="5700"/>
                  </a:cubicBezTo>
                  <a:cubicBezTo>
                    <a:pt x="315" y="6932"/>
                    <a:pt x="0" y="8282"/>
                    <a:pt x="0" y="9693"/>
                  </a:cubicBezTo>
                  <a:cubicBezTo>
                    <a:pt x="0" y="10194"/>
                    <a:pt x="34" y="10653"/>
                    <a:pt x="145" y="11145"/>
                  </a:cubicBezTo>
                  <a:cubicBezTo>
                    <a:pt x="247" y="11859"/>
                    <a:pt x="425" y="12564"/>
                    <a:pt x="671" y="13303"/>
                  </a:cubicBezTo>
                  <a:cubicBezTo>
                    <a:pt x="1096" y="14577"/>
                    <a:pt x="1631" y="15817"/>
                    <a:pt x="2302" y="17024"/>
                  </a:cubicBezTo>
                  <a:cubicBezTo>
                    <a:pt x="2651" y="17729"/>
                    <a:pt x="3075" y="18366"/>
                    <a:pt x="3500" y="19003"/>
                  </a:cubicBezTo>
                  <a:cubicBezTo>
                    <a:pt x="4035" y="19751"/>
                    <a:pt x="5344" y="21874"/>
                    <a:pt x="6550" y="21373"/>
                  </a:cubicBezTo>
                  <a:cubicBezTo>
                    <a:pt x="7153" y="21161"/>
                    <a:pt x="7255" y="20209"/>
                    <a:pt x="7076" y="19079"/>
                  </a:cubicBezTo>
                  <a:cubicBezTo>
                    <a:pt x="6686" y="16777"/>
                    <a:pt x="5344" y="13660"/>
                    <a:pt x="5344" y="13660"/>
                  </a:cubicBezTo>
                  <a:cubicBezTo>
                    <a:pt x="5344" y="13660"/>
                    <a:pt x="11502" y="18187"/>
                    <a:pt x="13694" y="16633"/>
                  </a:cubicBezTo>
                  <a:cubicBezTo>
                    <a:pt x="14051" y="16353"/>
                    <a:pt x="14161" y="15996"/>
                    <a:pt x="14119" y="15571"/>
                  </a:cubicBezTo>
                  <a:cubicBezTo>
                    <a:pt x="13804" y="13592"/>
                    <a:pt x="9413" y="10440"/>
                    <a:pt x="9413" y="10440"/>
                  </a:cubicBezTo>
                  <a:cubicBezTo>
                    <a:pt x="9413" y="10440"/>
                    <a:pt x="15818" y="13303"/>
                    <a:pt x="17695" y="11043"/>
                  </a:cubicBezTo>
                  <a:cubicBezTo>
                    <a:pt x="17941" y="10720"/>
                    <a:pt x="18052" y="10406"/>
                    <a:pt x="17984" y="10083"/>
                  </a:cubicBezTo>
                  <a:cubicBezTo>
                    <a:pt x="17661" y="8036"/>
                    <a:pt x="12284" y="5700"/>
                    <a:pt x="11961" y="5556"/>
                  </a:cubicBezTo>
                  <a:cubicBezTo>
                    <a:pt x="12284" y="5590"/>
                    <a:pt x="18579" y="6439"/>
                    <a:pt x="19853" y="3432"/>
                  </a:cubicBezTo>
                  <a:cubicBezTo>
                    <a:pt x="19997" y="3186"/>
                    <a:pt x="20031" y="2939"/>
                    <a:pt x="19997" y="26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60"/>
            <p:cNvSpPr/>
            <p:nvPr/>
          </p:nvSpPr>
          <p:spPr>
            <a:xfrm>
              <a:off x="2923827" y="4302964"/>
              <a:ext cx="515114" cy="559196"/>
            </a:xfrm>
            <a:custGeom>
              <a:avLst/>
              <a:gdLst/>
              <a:ahLst/>
              <a:cxnLst/>
              <a:rect l="l" t="t" r="r" b="b"/>
              <a:pathLst>
                <a:path w="15682" h="17024" extrusionOk="0">
                  <a:moveTo>
                    <a:pt x="15682" y="391"/>
                  </a:moveTo>
                  <a:cubicBezTo>
                    <a:pt x="14476" y="178"/>
                    <a:pt x="13414" y="102"/>
                    <a:pt x="12989" y="68"/>
                  </a:cubicBezTo>
                  <a:cubicBezTo>
                    <a:pt x="9914" y="0"/>
                    <a:pt x="6584" y="816"/>
                    <a:pt x="3967" y="2616"/>
                  </a:cubicBezTo>
                  <a:cubicBezTo>
                    <a:pt x="3611" y="2863"/>
                    <a:pt x="3288" y="3152"/>
                    <a:pt x="2940" y="3432"/>
                  </a:cubicBezTo>
                  <a:cubicBezTo>
                    <a:pt x="2124" y="4137"/>
                    <a:pt x="1487" y="4885"/>
                    <a:pt x="1028" y="5700"/>
                  </a:cubicBezTo>
                  <a:cubicBezTo>
                    <a:pt x="315" y="6932"/>
                    <a:pt x="0" y="8282"/>
                    <a:pt x="0" y="9693"/>
                  </a:cubicBezTo>
                  <a:cubicBezTo>
                    <a:pt x="0" y="10194"/>
                    <a:pt x="34" y="10653"/>
                    <a:pt x="145" y="11145"/>
                  </a:cubicBezTo>
                  <a:cubicBezTo>
                    <a:pt x="247" y="11859"/>
                    <a:pt x="425" y="12564"/>
                    <a:pt x="671" y="13303"/>
                  </a:cubicBezTo>
                  <a:cubicBezTo>
                    <a:pt x="1096" y="14577"/>
                    <a:pt x="1631" y="15817"/>
                    <a:pt x="2302" y="17024"/>
                  </a:cubicBezTo>
                  <a:cubicBezTo>
                    <a:pt x="3543" y="16064"/>
                    <a:pt x="3577" y="14263"/>
                    <a:pt x="3364" y="12921"/>
                  </a:cubicBezTo>
                  <a:cubicBezTo>
                    <a:pt x="3186" y="11859"/>
                    <a:pt x="2906" y="11043"/>
                    <a:pt x="2906" y="11043"/>
                  </a:cubicBezTo>
                  <a:cubicBezTo>
                    <a:pt x="2906" y="11043"/>
                    <a:pt x="6516" y="13983"/>
                    <a:pt x="7824" y="12632"/>
                  </a:cubicBezTo>
                  <a:cubicBezTo>
                    <a:pt x="8104" y="12284"/>
                    <a:pt x="8215" y="11893"/>
                    <a:pt x="8138" y="11468"/>
                  </a:cubicBezTo>
                  <a:cubicBezTo>
                    <a:pt x="7892" y="9947"/>
                    <a:pt x="5734" y="8104"/>
                    <a:pt x="5624" y="7960"/>
                  </a:cubicBezTo>
                  <a:cubicBezTo>
                    <a:pt x="5879" y="8070"/>
                    <a:pt x="9948" y="9480"/>
                    <a:pt x="10933" y="8138"/>
                  </a:cubicBezTo>
                  <a:cubicBezTo>
                    <a:pt x="11146" y="7824"/>
                    <a:pt x="11222" y="7467"/>
                    <a:pt x="11146" y="7042"/>
                  </a:cubicBezTo>
                  <a:cubicBezTo>
                    <a:pt x="10899" y="5377"/>
                    <a:pt x="8954" y="3075"/>
                    <a:pt x="8954" y="3075"/>
                  </a:cubicBezTo>
                  <a:cubicBezTo>
                    <a:pt x="12989" y="3152"/>
                    <a:pt x="14832" y="1521"/>
                    <a:pt x="15682" y="3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60"/>
            <p:cNvSpPr/>
            <p:nvPr/>
          </p:nvSpPr>
          <p:spPr>
            <a:xfrm>
              <a:off x="3448139" y="4627202"/>
              <a:ext cx="25687" cy="16489"/>
            </a:xfrm>
            <a:custGeom>
              <a:avLst/>
              <a:gdLst/>
              <a:ahLst/>
              <a:cxnLst/>
              <a:rect l="l" t="t" r="r" b="b"/>
              <a:pathLst>
                <a:path w="782" h="502" extrusionOk="0">
                  <a:moveTo>
                    <a:pt x="782" y="391"/>
                  </a:moveTo>
                  <a:cubicBezTo>
                    <a:pt x="782" y="391"/>
                    <a:pt x="748" y="391"/>
                    <a:pt x="748" y="357"/>
                  </a:cubicBezTo>
                  <a:cubicBezTo>
                    <a:pt x="569" y="212"/>
                    <a:pt x="280" y="0"/>
                    <a:pt x="0" y="110"/>
                  </a:cubicBezTo>
                  <a:lnTo>
                    <a:pt x="0" y="178"/>
                  </a:lnTo>
                  <a:cubicBezTo>
                    <a:pt x="0" y="178"/>
                    <a:pt x="0" y="212"/>
                    <a:pt x="34" y="212"/>
                  </a:cubicBezTo>
                  <a:cubicBezTo>
                    <a:pt x="111" y="289"/>
                    <a:pt x="212" y="323"/>
                    <a:pt x="323" y="357"/>
                  </a:cubicBezTo>
                  <a:cubicBezTo>
                    <a:pt x="459" y="357"/>
                    <a:pt x="569" y="425"/>
                    <a:pt x="671" y="459"/>
                  </a:cubicBezTo>
                  <a:cubicBezTo>
                    <a:pt x="705" y="501"/>
                    <a:pt x="782" y="459"/>
                    <a:pt x="782" y="3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60"/>
            <p:cNvSpPr/>
            <p:nvPr/>
          </p:nvSpPr>
          <p:spPr>
            <a:xfrm>
              <a:off x="3414372" y="4648126"/>
              <a:ext cx="38530" cy="11727"/>
            </a:xfrm>
            <a:custGeom>
              <a:avLst/>
              <a:gdLst/>
              <a:ahLst/>
              <a:cxnLst/>
              <a:rect l="l" t="t" r="r" b="b"/>
              <a:pathLst>
                <a:path w="1173" h="357" extrusionOk="0">
                  <a:moveTo>
                    <a:pt x="1173" y="323"/>
                  </a:moveTo>
                  <a:lnTo>
                    <a:pt x="1173" y="289"/>
                  </a:lnTo>
                  <a:cubicBezTo>
                    <a:pt x="816" y="179"/>
                    <a:pt x="425" y="0"/>
                    <a:pt x="77" y="34"/>
                  </a:cubicBezTo>
                  <a:cubicBezTo>
                    <a:pt x="0" y="34"/>
                    <a:pt x="0" y="77"/>
                    <a:pt x="0" y="111"/>
                  </a:cubicBezTo>
                  <a:cubicBezTo>
                    <a:pt x="0" y="111"/>
                    <a:pt x="0" y="145"/>
                    <a:pt x="34" y="145"/>
                  </a:cubicBezTo>
                  <a:cubicBezTo>
                    <a:pt x="357" y="323"/>
                    <a:pt x="782" y="323"/>
                    <a:pt x="1139" y="357"/>
                  </a:cubicBezTo>
                  <a:cubicBezTo>
                    <a:pt x="1173" y="357"/>
                    <a:pt x="1173" y="323"/>
                    <a:pt x="1173" y="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60"/>
            <p:cNvSpPr/>
            <p:nvPr/>
          </p:nvSpPr>
          <p:spPr>
            <a:xfrm>
              <a:off x="3397061" y="4587851"/>
              <a:ext cx="32388" cy="15077"/>
            </a:xfrm>
            <a:custGeom>
              <a:avLst/>
              <a:gdLst/>
              <a:ahLst/>
              <a:cxnLst/>
              <a:rect l="l" t="t" r="r" b="b"/>
              <a:pathLst>
                <a:path w="986" h="459" extrusionOk="0">
                  <a:moveTo>
                    <a:pt x="986" y="349"/>
                  </a:moveTo>
                  <a:lnTo>
                    <a:pt x="952" y="315"/>
                  </a:lnTo>
                  <a:cubicBezTo>
                    <a:pt x="816" y="247"/>
                    <a:pt x="672" y="170"/>
                    <a:pt x="493" y="136"/>
                  </a:cubicBezTo>
                  <a:cubicBezTo>
                    <a:pt x="349" y="102"/>
                    <a:pt x="213" y="0"/>
                    <a:pt x="69" y="68"/>
                  </a:cubicBezTo>
                  <a:cubicBezTo>
                    <a:pt x="35" y="102"/>
                    <a:pt x="1" y="136"/>
                    <a:pt x="1" y="170"/>
                  </a:cubicBezTo>
                  <a:cubicBezTo>
                    <a:pt x="1" y="213"/>
                    <a:pt x="35" y="213"/>
                    <a:pt x="35" y="247"/>
                  </a:cubicBezTo>
                  <a:cubicBezTo>
                    <a:pt x="136" y="349"/>
                    <a:pt x="315" y="349"/>
                    <a:pt x="425" y="383"/>
                  </a:cubicBezTo>
                  <a:cubicBezTo>
                    <a:pt x="604" y="425"/>
                    <a:pt x="740" y="425"/>
                    <a:pt x="884" y="459"/>
                  </a:cubicBezTo>
                  <a:cubicBezTo>
                    <a:pt x="952" y="459"/>
                    <a:pt x="986" y="425"/>
                    <a:pt x="986" y="3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60"/>
            <p:cNvSpPr/>
            <p:nvPr/>
          </p:nvSpPr>
          <p:spPr>
            <a:xfrm>
              <a:off x="3288796" y="4792359"/>
              <a:ext cx="29070" cy="13993"/>
            </a:xfrm>
            <a:custGeom>
              <a:avLst/>
              <a:gdLst/>
              <a:ahLst/>
              <a:cxnLst/>
              <a:rect l="l" t="t" r="r" b="b"/>
              <a:pathLst>
                <a:path w="885" h="426" extrusionOk="0">
                  <a:moveTo>
                    <a:pt x="884" y="358"/>
                  </a:moveTo>
                  <a:lnTo>
                    <a:pt x="884" y="315"/>
                  </a:lnTo>
                  <a:cubicBezTo>
                    <a:pt x="638" y="145"/>
                    <a:pt x="391" y="1"/>
                    <a:pt x="111" y="1"/>
                  </a:cubicBezTo>
                  <a:cubicBezTo>
                    <a:pt x="35" y="1"/>
                    <a:pt x="1" y="69"/>
                    <a:pt x="1" y="103"/>
                  </a:cubicBezTo>
                  <a:cubicBezTo>
                    <a:pt x="1" y="145"/>
                    <a:pt x="35" y="179"/>
                    <a:pt x="77" y="179"/>
                  </a:cubicBezTo>
                  <a:cubicBezTo>
                    <a:pt x="323" y="247"/>
                    <a:pt x="570" y="281"/>
                    <a:pt x="816" y="392"/>
                  </a:cubicBezTo>
                  <a:cubicBezTo>
                    <a:pt x="884" y="426"/>
                    <a:pt x="884" y="392"/>
                    <a:pt x="884" y="3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60"/>
            <p:cNvSpPr/>
            <p:nvPr/>
          </p:nvSpPr>
          <p:spPr>
            <a:xfrm>
              <a:off x="3291325" y="4809670"/>
              <a:ext cx="24307" cy="13993"/>
            </a:xfrm>
            <a:custGeom>
              <a:avLst/>
              <a:gdLst/>
              <a:ahLst/>
              <a:cxnLst/>
              <a:rect l="l" t="t" r="r" b="b"/>
              <a:pathLst>
                <a:path w="740" h="426" extrusionOk="0">
                  <a:moveTo>
                    <a:pt x="739" y="323"/>
                  </a:moveTo>
                  <a:lnTo>
                    <a:pt x="739" y="289"/>
                  </a:lnTo>
                  <a:cubicBezTo>
                    <a:pt x="561" y="111"/>
                    <a:pt x="280" y="1"/>
                    <a:pt x="34" y="77"/>
                  </a:cubicBezTo>
                  <a:cubicBezTo>
                    <a:pt x="34" y="111"/>
                    <a:pt x="0" y="145"/>
                    <a:pt x="0" y="145"/>
                  </a:cubicBezTo>
                  <a:cubicBezTo>
                    <a:pt x="34" y="179"/>
                    <a:pt x="34" y="213"/>
                    <a:pt x="68" y="213"/>
                  </a:cubicBezTo>
                  <a:cubicBezTo>
                    <a:pt x="280" y="255"/>
                    <a:pt x="459" y="255"/>
                    <a:pt x="671" y="391"/>
                  </a:cubicBezTo>
                  <a:cubicBezTo>
                    <a:pt x="705" y="425"/>
                    <a:pt x="739" y="357"/>
                    <a:pt x="739" y="3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60"/>
            <p:cNvSpPr/>
            <p:nvPr/>
          </p:nvSpPr>
          <p:spPr>
            <a:xfrm>
              <a:off x="3263404" y="4741314"/>
              <a:ext cx="23190" cy="15110"/>
            </a:xfrm>
            <a:custGeom>
              <a:avLst/>
              <a:gdLst/>
              <a:ahLst/>
              <a:cxnLst/>
              <a:rect l="l" t="t" r="r" b="b"/>
              <a:pathLst>
                <a:path w="706" h="460" extrusionOk="0">
                  <a:moveTo>
                    <a:pt x="706" y="383"/>
                  </a:moveTo>
                  <a:lnTo>
                    <a:pt x="672" y="349"/>
                  </a:lnTo>
                  <a:cubicBezTo>
                    <a:pt x="561" y="281"/>
                    <a:pt x="459" y="213"/>
                    <a:pt x="383" y="136"/>
                  </a:cubicBezTo>
                  <a:cubicBezTo>
                    <a:pt x="281" y="102"/>
                    <a:pt x="170" y="34"/>
                    <a:pt x="68" y="0"/>
                  </a:cubicBezTo>
                  <a:cubicBezTo>
                    <a:pt x="35" y="0"/>
                    <a:pt x="1" y="68"/>
                    <a:pt x="1" y="102"/>
                  </a:cubicBezTo>
                  <a:lnTo>
                    <a:pt x="1" y="170"/>
                  </a:lnTo>
                  <a:cubicBezTo>
                    <a:pt x="68" y="247"/>
                    <a:pt x="213" y="281"/>
                    <a:pt x="281" y="315"/>
                  </a:cubicBezTo>
                  <a:cubicBezTo>
                    <a:pt x="425" y="349"/>
                    <a:pt x="527" y="425"/>
                    <a:pt x="638" y="459"/>
                  </a:cubicBezTo>
                  <a:cubicBezTo>
                    <a:pt x="672" y="459"/>
                    <a:pt x="706" y="425"/>
                    <a:pt x="706" y="3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60"/>
            <p:cNvSpPr/>
            <p:nvPr/>
          </p:nvSpPr>
          <p:spPr>
            <a:xfrm>
              <a:off x="3207597" y="4769202"/>
              <a:ext cx="12581" cy="9263"/>
            </a:xfrm>
            <a:custGeom>
              <a:avLst/>
              <a:gdLst/>
              <a:ahLst/>
              <a:cxnLst/>
              <a:rect l="l" t="t" r="r" b="b"/>
              <a:pathLst>
                <a:path w="383" h="282" extrusionOk="0">
                  <a:moveTo>
                    <a:pt x="383" y="171"/>
                  </a:moveTo>
                  <a:lnTo>
                    <a:pt x="383" y="137"/>
                  </a:lnTo>
                  <a:cubicBezTo>
                    <a:pt x="281" y="103"/>
                    <a:pt x="170" y="35"/>
                    <a:pt x="69" y="1"/>
                  </a:cubicBezTo>
                  <a:cubicBezTo>
                    <a:pt x="35" y="1"/>
                    <a:pt x="1" y="35"/>
                    <a:pt x="1" y="69"/>
                  </a:cubicBezTo>
                  <a:lnTo>
                    <a:pt x="35" y="69"/>
                  </a:lnTo>
                  <a:cubicBezTo>
                    <a:pt x="69" y="137"/>
                    <a:pt x="102" y="137"/>
                    <a:pt x="136" y="171"/>
                  </a:cubicBezTo>
                  <a:cubicBezTo>
                    <a:pt x="213" y="171"/>
                    <a:pt x="247" y="213"/>
                    <a:pt x="315" y="247"/>
                  </a:cubicBezTo>
                  <a:cubicBezTo>
                    <a:pt x="349" y="281"/>
                    <a:pt x="383" y="213"/>
                    <a:pt x="383" y="17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60"/>
            <p:cNvSpPr/>
            <p:nvPr/>
          </p:nvSpPr>
          <p:spPr>
            <a:xfrm>
              <a:off x="3194753" y="4786512"/>
              <a:ext cx="23190" cy="13993"/>
            </a:xfrm>
            <a:custGeom>
              <a:avLst/>
              <a:gdLst/>
              <a:ahLst/>
              <a:cxnLst/>
              <a:rect l="l" t="t" r="r" b="b"/>
              <a:pathLst>
                <a:path w="706" h="426" extrusionOk="0">
                  <a:moveTo>
                    <a:pt x="706" y="357"/>
                  </a:moveTo>
                  <a:cubicBezTo>
                    <a:pt x="706" y="323"/>
                    <a:pt x="706" y="323"/>
                    <a:pt x="672" y="323"/>
                  </a:cubicBezTo>
                  <a:cubicBezTo>
                    <a:pt x="493" y="213"/>
                    <a:pt x="315" y="69"/>
                    <a:pt x="103" y="35"/>
                  </a:cubicBezTo>
                  <a:cubicBezTo>
                    <a:pt x="35" y="1"/>
                    <a:pt x="1" y="69"/>
                    <a:pt x="1" y="145"/>
                  </a:cubicBezTo>
                  <a:cubicBezTo>
                    <a:pt x="1" y="145"/>
                    <a:pt x="1" y="179"/>
                    <a:pt x="35" y="213"/>
                  </a:cubicBezTo>
                  <a:cubicBezTo>
                    <a:pt x="213" y="323"/>
                    <a:pt x="426" y="357"/>
                    <a:pt x="638" y="425"/>
                  </a:cubicBezTo>
                  <a:cubicBezTo>
                    <a:pt x="672" y="425"/>
                    <a:pt x="706" y="391"/>
                    <a:pt x="706" y="3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60"/>
            <p:cNvSpPr/>
            <p:nvPr/>
          </p:nvSpPr>
          <p:spPr>
            <a:xfrm>
              <a:off x="3097098" y="4906209"/>
              <a:ext cx="18460" cy="31566"/>
            </a:xfrm>
            <a:custGeom>
              <a:avLst/>
              <a:gdLst/>
              <a:ahLst/>
              <a:cxnLst/>
              <a:rect l="l" t="t" r="r" b="b"/>
              <a:pathLst>
                <a:path w="562" h="961" extrusionOk="0">
                  <a:moveTo>
                    <a:pt x="561" y="850"/>
                  </a:moveTo>
                  <a:lnTo>
                    <a:pt x="527" y="850"/>
                  </a:lnTo>
                  <a:cubicBezTo>
                    <a:pt x="459" y="714"/>
                    <a:pt x="425" y="536"/>
                    <a:pt x="349" y="392"/>
                  </a:cubicBezTo>
                  <a:cubicBezTo>
                    <a:pt x="281" y="247"/>
                    <a:pt x="247" y="145"/>
                    <a:pt x="137" y="35"/>
                  </a:cubicBezTo>
                  <a:cubicBezTo>
                    <a:pt x="69" y="1"/>
                    <a:pt x="1" y="77"/>
                    <a:pt x="1" y="111"/>
                  </a:cubicBezTo>
                  <a:lnTo>
                    <a:pt x="1" y="145"/>
                  </a:lnTo>
                  <a:cubicBezTo>
                    <a:pt x="35" y="290"/>
                    <a:pt x="103" y="392"/>
                    <a:pt x="179" y="502"/>
                  </a:cubicBezTo>
                  <a:cubicBezTo>
                    <a:pt x="247" y="638"/>
                    <a:pt x="349" y="748"/>
                    <a:pt x="425" y="884"/>
                  </a:cubicBezTo>
                  <a:cubicBezTo>
                    <a:pt x="459" y="961"/>
                    <a:pt x="561" y="927"/>
                    <a:pt x="561" y="8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60"/>
            <p:cNvSpPr/>
            <p:nvPr/>
          </p:nvSpPr>
          <p:spPr>
            <a:xfrm>
              <a:off x="3087605" y="4924932"/>
              <a:ext cx="20957" cy="32650"/>
            </a:xfrm>
            <a:custGeom>
              <a:avLst/>
              <a:gdLst/>
              <a:ahLst/>
              <a:cxnLst/>
              <a:rect l="l" t="t" r="r" b="b"/>
              <a:pathLst>
                <a:path w="638" h="994" extrusionOk="0">
                  <a:moveTo>
                    <a:pt x="638" y="917"/>
                  </a:moveTo>
                  <a:lnTo>
                    <a:pt x="604" y="883"/>
                  </a:lnTo>
                  <a:cubicBezTo>
                    <a:pt x="536" y="739"/>
                    <a:pt x="426" y="569"/>
                    <a:pt x="358" y="425"/>
                  </a:cubicBezTo>
                  <a:cubicBezTo>
                    <a:pt x="290" y="280"/>
                    <a:pt x="256" y="144"/>
                    <a:pt x="111" y="34"/>
                  </a:cubicBezTo>
                  <a:cubicBezTo>
                    <a:pt x="77" y="0"/>
                    <a:pt x="1" y="68"/>
                    <a:pt x="1" y="102"/>
                  </a:cubicBezTo>
                  <a:lnTo>
                    <a:pt x="1" y="212"/>
                  </a:lnTo>
                  <a:cubicBezTo>
                    <a:pt x="1" y="357"/>
                    <a:pt x="111" y="459"/>
                    <a:pt x="179" y="569"/>
                  </a:cubicBezTo>
                  <a:cubicBezTo>
                    <a:pt x="290" y="705"/>
                    <a:pt x="392" y="849"/>
                    <a:pt x="536" y="951"/>
                  </a:cubicBezTo>
                  <a:cubicBezTo>
                    <a:pt x="570" y="994"/>
                    <a:pt x="638" y="951"/>
                    <a:pt x="638" y="9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60"/>
            <p:cNvSpPr/>
            <p:nvPr/>
          </p:nvSpPr>
          <p:spPr>
            <a:xfrm>
              <a:off x="3344604" y="4412051"/>
              <a:ext cx="33800" cy="11759"/>
            </a:xfrm>
            <a:custGeom>
              <a:avLst/>
              <a:gdLst/>
              <a:ahLst/>
              <a:cxnLst/>
              <a:rect l="l" t="t" r="r" b="b"/>
              <a:pathLst>
                <a:path w="1029" h="358" extrusionOk="0">
                  <a:moveTo>
                    <a:pt x="1028" y="145"/>
                  </a:moveTo>
                  <a:cubicBezTo>
                    <a:pt x="1028" y="111"/>
                    <a:pt x="994" y="77"/>
                    <a:pt x="960" y="77"/>
                  </a:cubicBezTo>
                  <a:cubicBezTo>
                    <a:pt x="816" y="77"/>
                    <a:pt x="638" y="43"/>
                    <a:pt x="502" y="43"/>
                  </a:cubicBezTo>
                  <a:cubicBezTo>
                    <a:pt x="357" y="43"/>
                    <a:pt x="247" y="0"/>
                    <a:pt x="111" y="43"/>
                  </a:cubicBezTo>
                  <a:cubicBezTo>
                    <a:pt x="35" y="77"/>
                    <a:pt x="1" y="111"/>
                    <a:pt x="35" y="179"/>
                  </a:cubicBezTo>
                  <a:cubicBezTo>
                    <a:pt x="35" y="213"/>
                    <a:pt x="35" y="213"/>
                    <a:pt x="77" y="255"/>
                  </a:cubicBezTo>
                  <a:cubicBezTo>
                    <a:pt x="323" y="357"/>
                    <a:pt x="672" y="289"/>
                    <a:pt x="960" y="255"/>
                  </a:cubicBezTo>
                  <a:cubicBezTo>
                    <a:pt x="1028" y="255"/>
                    <a:pt x="1028" y="213"/>
                    <a:pt x="1028"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60"/>
            <p:cNvSpPr/>
            <p:nvPr/>
          </p:nvSpPr>
          <p:spPr>
            <a:xfrm>
              <a:off x="3331760" y="4434387"/>
              <a:ext cx="32683" cy="11464"/>
            </a:xfrm>
            <a:custGeom>
              <a:avLst/>
              <a:gdLst/>
              <a:ahLst/>
              <a:cxnLst/>
              <a:rect l="l" t="t" r="r" b="b"/>
              <a:pathLst>
                <a:path w="995" h="349" extrusionOk="0">
                  <a:moveTo>
                    <a:pt x="995" y="136"/>
                  </a:moveTo>
                  <a:cubicBezTo>
                    <a:pt x="995" y="102"/>
                    <a:pt x="961" y="68"/>
                    <a:pt x="927" y="68"/>
                  </a:cubicBezTo>
                  <a:cubicBezTo>
                    <a:pt x="638" y="102"/>
                    <a:pt x="290" y="0"/>
                    <a:pt x="43" y="102"/>
                  </a:cubicBezTo>
                  <a:cubicBezTo>
                    <a:pt x="1" y="136"/>
                    <a:pt x="1" y="170"/>
                    <a:pt x="1" y="212"/>
                  </a:cubicBezTo>
                  <a:cubicBezTo>
                    <a:pt x="1" y="280"/>
                    <a:pt x="43" y="314"/>
                    <a:pt x="77" y="314"/>
                  </a:cubicBezTo>
                  <a:cubicBezTo>
                    <a:pt x="213" y="348"/>
                    <a:pt x="358" y="314"/>
                    <a:pt x="468" y="314"/>
                  </a:cubicBezTo>
                  <a:cubicBezTo>
                    <a:pt x="638" y="280"/>
                    <a:pt x="782" y="246"/>
                    <a:pt x="927" y="212"/>
                  </a:cubicBezTo>
                  <a:cubicBezTo>
                    <a:pt x="961" y="212"/>
                    <a:pt x="995" y="170"/>
                    <a:pt x="995" y="1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60"/>
            <p:cNvSpPr/>
            <p:nvPr/>
          </p:nvSpPr>
          <p:spPr>
            <a:xfrm>
              <a:off x="3302756" y="4566927"/>
              <a:ext cx="20957" cy="10347"/>
            </a:xfrm>
            <a:custGeom>
              <a:avLst/>
              <a:gdLst/>
              <a:ahLst/>
              <a:cxnLst/>
              <a:rect l="l" t="t" r="r" b="b"/>
              <a:pathLst>
                <a:path w="638" h="315" extrusionOk="0">
                  <a:moveTo>
                    <a:pt x="637" y="246"/>
                  </a:moveTo>
                  <a:lnTo>
                    <a:pt x="637" y="212"/>
                  </a:lnTo>
                  <a:cubicBezTo>
                    <a:pt x="569" y="136"/>
                    <a:pt x="425" y="102"/>
                    <a:pt x="357" y="68"/>
                  </a:cubicBezTo>
                  <a:cubicBezTo>
                    <a:pt x="247" y="34"/>
                    <a:pt x="111" y="0"/>
                    <a:pt x="34" y="68"/>
                  </a:cubicBezTo>
                  <a:cubicBezTo>
                    <a:pt x="0" y="102"/>
                    <a:pt x="0" y="102"/>
                    <a:pt x="0" y="136"/>
                  </a:cubicBezTo>
                  <a:cubicBezTo>
                    <a:pt x="0" y="170"/>
                    <a:pt x="0" y="170"/>
                    <a:pt x="34" y="212"/>
                  </a:cubicBezTo>
                  <a:cubicBezTo>
                    <a:pt x="111" y="246"/>
                    <a:pt x="213" y="246"/>
                    <a:pt x="323" y="246"/>
                  </a:cubicBezTo>
                  <a:cubicBezTo>
                    <a:pt x="391" y="280"/>
                    <a:pt x="501" y="314"/>
                    <a:pt x="569" y="314"/>
                  </a:cubicBezTo>
                  <a:cubicBezTo>
                    <a:pt x="637" y="314"/>
                    <a:pt x="637" y="280"/>
                    <a:pt x="637" y="2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60"/>
            <p:cNvSpPr/>
            <p:nvPr/>
          </p:nvSpPr>
          <p:spPr>
            <a:xfrm>
              <a:off x="3292409" y="4581971"/>
              <a:ext cx="19873" cy="8146"/>
            </a:xfrm>
            <a:custGeom>
              <a:avLst/>
              <a:gdLst/>
              <a:ahLst/>
              <a:cxnLst/>
              <a:rect l="l" t="t" r="r" b="b"/>
              <a:pathLst>
                <a:path w="605" h="248" extrusionOk="0">
                  <a:moveTo>
                    <a:pt x="604" y="179"/>
                  </a:moveTo>
                  <a:cubicBezTo>
                    <a:pt x="604" y="137"/>
                    <a:pt x="562" y="103"/>
                    <a:pt x="528" y="103"/>
                  </a:cubicBezTo>
                  <a:cubicBezTo>
                    <a:pt x="460" y="69"/>
                    <a:pt x="392" y="69"/>
                    <a:pt x="281" y="35"/>
                  </a:cubicBezTo>
                  <a:cubicBezTo>
                    <a:pt x="213" y="35"/>
                    <a:pt x="137" y="1"/>
                    <a:pt x="35" y="35"/>
                  </a:cubicBezTo>
                  <a:cubicBezTo>
                    <a:pt x="1" y="35"/>
                    <a:pt x="1" y="69"/>
                    <a:pt x="1" y="103"/>
                  </a:cubicBezTo>
                  <a:cubicBezTo>
                    <a:pt x="1" y="137"/>
                    <a:pt x="1" y="137"/>
                    <a:pt x="35" y="179"/>
                  </a:cubicBezTo>
                  <a:cubicBezTo>
                    <a:pt x="69" y="213"/>
                    <a:pt x="179" y="213"/>
                    <a:pt x="247" y="247"/>
                  </a:cubicBezTo>
                  <a:lnTo>
                    <a:pt x="528" y="247"/>
                  </a:lnTo>
                  <a:cubicBezTo>
                    <a:pt x="562" y="247"/>
                    <a:pt x="604" y="213"/>
                    <a:pt x="604" y="1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60"/>
            <p:cNvSpPr/>
            <p:nvPr/>
          </p:nvSpPr>
          <p:spPr>
            <a:xfrm>
              <a:off x="3285445" y="4620206"/>
              <a:ext cx="33800" cy="16489"/>
            </a:xfrm>
            <a:custGeom>
              <a:avLst/>
              <a:gdLst/>
              <a:ahLst/>
              <a:cxnLst/>
              <a:rect l="l" t="t" r="r" b="b"/>
              <a:pathLst>
                <a:path w="1029" h="502" extrusionOk="0">
                  <a:moveTo>
                    <a:pt x="1028" y="391"/>
                  </a:moveTo>
                  <a:cubicBezTo>
                    <a:pt x="1028" y="357"/>
                    <a:pt x="986" y="357"/>
                    <a:pt x="986" y="357"/>
                  </a:cubicBezTo>
                  <a:cubicBezTo>
                    <a:pt x="850" y="247"/>
                    <a:pt x="706" y="213"/>
                    <a:pt x="561" y="145"/>
                  </a:cubicBezTo>
                  <a:cubicBezTo>
                    <a:pt x="425" y="77"/>
                    <a:pt x="247" y="35"/>
                    <a:pt x="69" y="1"/>
                  </a:cubicBezTo>
                  <a:cubicBezTo>
                    <a:pt x="35" y="1"/>
                    <a:pt x="1" y="77"/>
                    <a:pt x="1" y="111"/>
                  </a:cubicBezTo>
                  <a:cubicBezTo>
                    <a:pt x="1" y="145"/>
                    <a:pt x="35" y="179"/>
                    <a:pt x="35" y="179"/>
                  </a:cubicBezTo>
                  <a:cubicBezTo>
                    <a:pt x="179" y="289"/>
                    <a:pt x="349" y="323"/>
                    <a:pt x="493" y="357"/>
                  </a:cubicBezTo>
                  <a:cubicBezTo>
                    <a:pt x="638" y="425"/>
                    <a:pt x="774" y="459"/>
                    <a:pt x="952" y="459"/>
                  </a:cubicBezTo>
                  <a:cubicBezTo>
                    <a:pt x="986" y="502"/>
                    <a:pt x="1028" y="425"/>
                    <a:pt x="1028" y="3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60"/>
            <p:cNvSpPr/>
            <p:nvPr/>
          </p:nvSpPr>
          <p:spPr>
            <a:xfrm>
              <a:off x="3195870" y="4628286"/>
              <a:ext cx="17343" cy="9526"/>
            </a:xfrm>
            <a:custGeom>
              <a:avLst/>
              <a:gdLst/>
              <a:ahLst/>
              <a:cxnLst/>
              <a:rect l="l" t="t" r="r" b="b"/>
              <a:pathLst>
                <a:path w="528" h="290" extrusionOk="0">
                  <a:moveTo>
                    <a:pt x="527" y="179"/>
                  </a:moveTo>
                  <a:cubicBezTo>
                    <a:pt x="493" y="179"/>
                    <a:pt x="493" y="145"/>
                    <a:pt x="493" y="145"/>
                  </a:cubicBezTo>
                  <a:cubicBezTo>
                    <a:pt x="426" y="111"/>
                    <a:pt x="358" y="43"/>
                    <a:pt x="281" y="43"/>
                  </a:cubicBezTo>
                  <a:cubicBezTo>
                    <a:pt x="213" y="1"/>
                    <a:pt x="145" y="1"/>
                    <a:pt x="69" y="1"/>
                  </a:cubicBezTo>
                  <a:cubicBezTo>
                    <a:pt x="1" y="43"/>
                    <a:pt x="1" y="77"/>
                    <a:pt x="1" y="111"/>
                  </a:cubicBezTo>
                  <a:cubicBezTo>
                    <a:pt x="1" y="111"/>
                    <a:pt x="35" y="145"/>
                    <a:pt x="69" y="145"/>
                  </a:cubicBezTo>
                  <a:cubicBezTo>
                    <a:pt x="103" y="179"/>
                    <a:pt x="179" y="179"/>
                    <a:pt x="213" y="213"/>
                  </a:cubicBezTo>
                  <a:cubicBezTo>
                    <a:pt x="281" y="213"/>
                    <a:pt x="358" y="256"/>
                    <a:pt x="392" y="290"/>
                  </a:cubicBezTo>
                  <a:cubicBezTo>
                    <a:pt x="459" y="290"/>
                    <a:pt x="527" y="256"/>
                    <a:pt x="527" y="1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60"/>
            <p:cNvSpPr/>
            <p:nvPr/>
          </p:nvSpPr>
          <p:spPr>
            <a:xfrm>
              <a:off x="3062214" y="4755274"/>
              <a:ext cx="18460" cy="15077"/>
            </a:xfrm>
            <a:custGeom>
              <a:avLst/>
              <a:gdLst/>
              <a:ahLst/>
              <a:cxnLst/>
              <a:rect l="l" t="t" r="r" b="b"/>
              <a:pathLst>
                <a:path w="562" h="459" extrusionOk="0">
                  <a:moveTo>
                    <a:pt x="561" y="425"/>
                  </a:moveTo>
                  <a:lnTo>
                    <a:pt x="561" y="382"/>
                  </a:lnTo>
                  <a:cubicBezTo>
                    <a:pt x="459" y="314"/>
                    <a:pt x="391" y="246"/>
                    <a:pt x="281" y="170"/>
                  </a:cubicBezTo>
                  <a:cubicBezTo>
                    <a:pt x="213" y="102"/>
                    <a:pt x="179" y="68"/>
                    <a:pt x="69" y="34"/>
                  </a:cubicBezTo>
                  <a:cubicBezTo>
                    <a:pt x="35" y="0"/>
                    <a:pt x="1" y="34"/>
                    <a:pt x="35" y="68"/>
                  </a:cubicBezTo>
                  <a:lnTo>
                    <a:pt x="35" y="102"/>
                  </a:lnTo>
                  <a:cubicBezTo>
                    <a:pt x="69" y="170"/>
                    <a:pt x="137" y="246"/>
                    <a:pt x="213" y="314"/>
                  </a:cubicBezTo>
                  <a:cubicBezTo>
                    <a:pt x="315" y="348"/>
                    <a:pt x="425" y="425"/>
                    <a:pt x="527" y="459"/>
                  </a:cubicBezTo>
                  <a:cubicBezTo>
                    <a:pt x="561" y="459"/>
                    <a:pt x="561" y="425"/>
                    <a:pt x="561" y="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60"/>
            <p:cNvSpPr/>
            <p:nvPr/>
          </p:nvSpPr>
          <p:spPr>
            <a:xfrm>
              <a:off x="3049370" y="4777315"/>
              <a:ext cx="17343" cy="16194"/>
            </a:xfrm>
            <a:custGeom>
              <a:avLst/>
              <a:gdLst/>
              <a:ahLst/>
              <a:cxnLst/>
              <a:rect l="l" t="t" r="r" b="b"/>
              <a:pathLst>
                <a:path w="528" h="493" extrusionOk="0">
                  <a:moveTo>
                    <a:pt x="528" y="425"/>
                  </a:moveTo>
                  <a:lnTo>
                    <a:pt x="528" y="391"/>
                  </a:lnTo>
                  <a:cubicBezTo>
                    <a:pt x="460" y="247"/>
                    <a:pt x="315" y="0"/>
                    <a:pt x="103" y="0"/>
                  </a:cubicBezTo>
                  <a:cubicBezTo>
                    <a:pt x="35" y="0"/>
                    <a:pt x="1" y="68"/>
                    <a:pt x="35" y="136"/>
                  </a:cubicBezTo>
                  <a:cubicBezTo>
                    <a:pt x="35" y="136"/>
                    <a:pt x="35" y="179"/>
                    <a:pt x="69" y="213"/>
                  </a:cubicBezTo>
                  <a:cubicBezTo>
                    <a:pt x="103" y="247"/>
                    <a:pt x="213" y="247"/>
                    <a:pt x="247" y="281"/>
                  </a:cubicBezTo>
                  <a:cubicBezTo>
                    <a:pt x="315" y="315"/>
                    <a:pt x="358" y="391"/>
                    <a:pt x="392" y="459"/>
                  </a:cubicBezTo>
                  <a:cubicBezTo>
                    <a:pt x="426" y="493"/>
                    <a:pt x="528" y="459"/>
                    <a:pt x="528" y="4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60"/>
            <p:cNvSpPr/>
            <p:nvPr/>
          </p:nvSpPr>
          <p:spPr>
            <a:xfrm>
              <a:off x="3029563" y="4477352"/>
              <a:ext cx="179183" cy="37151"/>
            </a:xfrm>
            <a:custGeom>
              <a:avLst/>
              <a:gdLst/>
              <a:ahLst/>
              <a:cxnLst/>
              <a:rect l="l" t="t" r="r" b="b"/>
              <a:pathLst>
                <a:path w="5455" h="1131" extrusionOk="0">
                  <a:moveTo>
                    <a:pt x="5455" y="1028"/>
                  </a:moveTo>
                  <a:lnTo>
                    <a:pt x="5421" y="986"/>
                  </a:lnTo>
                  <a:cubicBezTo>
                    <a:pt x="3857" y="213"/>
                    <a:pt x="1700" y="0"/>
                    <a:pt x="69" y="773"/>
                  </a:cubicBezTo>
                  <a:cubicBezTo>
                    <a:pt x="35" y="816"/>
                    <a:pt x="1" y="850"/>
                    <a:pt x="35" y="884"/>
                  </a:cubicBezTo>
                  <a:cubicBezTo>
                    <a:pt x="35" y="952"/>
                    <a:pt x="69" y="986"/>
                    <a:pt x="145" y="986"/>
                  </a:cubicBezTo>
                  <a:cubicBezTo>
                    <a:pt x="1029" y="773"/>
                    <a:pt x="1878" y="561"/>
                    <a:pt x="2762" y="561"/>
                  </a:cubicBezTo>
                  <a:cubicBezTo>
                    <a:pt x="3679" y="603"/>
                    <a:pt x="4529" y="773"/>
                    <a:pt x="5378" y="1096"/>
                  </a:cubicBezTo>
                  <a:cubicBezTo>
                    <a:pt x="5421" y="1130"/>
                    <a:pt x="5455" y="1062"/>
                    <a:pt x="5455" y="10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60"/>
            <p:cNvSpPr/>
            <p:nvPr/>
          </p:nvSpPr>
          <p:spPr>
            <a:xfrm>
              <a:off x="2993562" y="4557434"/>
              <a:ext cx="114999" cy="104652"/>
            </a:xfrm>
            <a:custGeom>
              <a:avLst/>
              <a:gdLst/>
              <a:ahLst/>
              <a:cxnLst/>
              <a:rect l="l" t="t" r="r" b="b"/>
              <a:pathLst>
                <a:path w="3501" h="3186" extrusionOk="0">
                  <a:moveTo>
                    <a:pt x="3501" y="3152"/>
                  </a:moveTo>
                  <a:lnTo>
                    <a:pt x="3501" y="3118"/>
                  </a:lnTo>
                  <a:cubicBezTo>
                    <a:pt x="2940" y="2625"/>
                    <a:pt x="2227" y="2302"/>
                    <a:pt x="1632" y="1776"/>
                  </a:cubicBezTo>
                  <a:cubicBezTo>
                    <a:pt x="1063" y="1275"/>
                    <a:pt x="604" y="637"/>
                    <a:pt x="103" y="34"/>
                  </a:cubicBezTo>
                  <a:cubicBezTo>
                    <a:pt x="69" y="0"/>
                    <a:pt x="1" y="34"/>
                    <a:pt x="1" y="111"/>
                  </a:cubicBezTo>
                  <a:lnTo>
                    <a:pt x="1" y="111"/>
                  </a:lnTo>
                  <a:cubicBezTo>
                    <a:pt x="638" y="1631"/>
                    <a:pt x="2014" y="2515"/>
                    <a:pt x="3467" y="3152"/>
                  </a:cubicBezTo>
                  <a:cubicBezTo>
                    <a:pt x="3467" y="3186"/>
                    <a:pt x="3501" y="3152"/>
                    <a:pt x="3501" y="31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60"/>
            <p:cNvSpPr/>
            <p:nvPr/>
          </p:nvSpPr>
          <p:spPr>
            <a:xfrm>
              <a:off x="2934141" y="4570277"/>
              <a:ext cx="50257" cy="162694"/>
            </a:xfrm>
            <a:custGeom>
              <a:avLst/>
              <a:gdLst/>
              <a:ahLst/>
              <a:cxnLst/>
              <a:rect l="l" t="t" r="r" b="b"/>
              <a:pathLst>
                <a:path w="1530" h="4953" extrusionOk="0">
                  <a:moveTo>
                    <a:pt x="1530" y="4885"/>
                  </a:moveTo>
                  <a:lnTo>
                    <a:pt x="1530" y="4885"/>
                  </a:lnTo>
                  <a:cubicBezTo>
                    <a:pt x="1028" y="3891"/>
                    <a:pt x="570" y="2973"/>
                    <a:pt x="425" y="1979"/>
                  </a:cubicBezTo>
                  <a:cubicBezTo>
                    <a:pt x="357" y="1385"/>
                    <a:pt x="357" y="782"/>
                    <a:pt x="502" y="144"/>
                  </a:cubicBezTo>
                  <a:lnTo>
                    <a:pt x="502" y="110"/>
                  </a:lnTo>
                  <a:cubicBezTo>
                    <a:pt x="502" y="34"/>
                    <a:pt x="425" y="0"/>
                    <a:pt x="357" y="68"/>
                  </a:cubicBezTo>
                  <a:cubicBezTo>
                    <a:pt x="43" y="637"/>
                    <a:pt x="1" y="1274"/>
                    <a:pt x="77" y="1911"/>
                  </a:cubicBezTo>
                  <a:cubicBezTo>
                    <a:pt x="255" y="2973"/>
                    <a:pt x="893" y="4069"/>
                    <a:pt x="1453" y="4919"/>
                  </a:cubicBezTo>
                  <a:cubicBezTo>
                    <a:pt x="1487" y="4953"/>
                    <a:pt x="1530" y="4919"/>
                    <a:pt x="1530" y="48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60"/>
            <p:cNvSpPr/>
            <p:nvPr/>
          </p:nvSpPr>
          <p:spPr>
            <a:xfrm>
              <a:off x="3040173" y="4356243"/>
              <a:ext cx="151000" cy="97688"/>
            </a:xfrm>
            <a:custGeom>
              <a:avLst/>
              <a:gdLst/>
              <a:ahLst/>
              <a:cxnLst/>
              <a:rect l="l" t="t" r="r" b="b"/>
              <a:pathLst>
                <a:path w="4597" h="2974" extrusionOk="0">
                  <a:moveTo>
                    <a:pt x="4596" y="43"/>
                  </a:moveTo>
                  <a:cubicBezTo>
                    <a:pt x="4596" y="1"/>
                    <a:pt x="4596" y="1"/>
                    <a:pt x="4562" y="1"/>
                  </a:cubicBezTo>
                  <a:cubicBezTo>
                    <a:pt x="2761" y="323"/>
                    <a:pt x="1062" y="1351"/>
                    <a:pt x="1" y="2872"/>
                  </a:cubicBezTo>
                  <a:lnTo>
                    <a:pt x="1" y="2906"/>
                  </a:lnTo>
                  <a:cubicBezTo>
                    <a:pt x="1" y="2940"/>
                    <a:pt x="69" y="2974"/>
                    <a:pt x="69" y="2940"/>
                  </a:cubicBezTo>
                  <a:cubicBezTo>
                    <a:pt x="1377" y="1598"/>
                    <a:pt x="2795" y="604"/>
                    <a:pt x="4596" y="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60"/>
            <p:cNvSpPr/>
            <p:nvPr/>
          </p:nvSpPr>
          <p:spPr>
            <a:xfrm>
              <a:off x="2923827" y="4388893"/>
              <a:ext cx="147650" cy="232462"/>
            </a:xfrm>
            <a:custGeom>
              <a:avLst/>
              <a:gdLst/>
              <a:ahLst/>
              <a:cxnLst/>
              <a:rect l="l" t="t" r="r" b="b"/>
              <a:pathLst>
                <a:path w="4495" h="7077" extrusionOk="0">
                  <a:moveTo>
                    <a:pt x="4214" y="1028"/>
                  </a:moveTo>
                  <a:cubicBezTo>
                    <a:pt x="4137" y="638"/>
                    <a:pt x="4069" y="281"/>
                    <a:pt x="3967" y="0"/>
                  </a:cubicBezTo>
                  <a:cubicBezTo>
                    <a:pt x="3611" y="247"/>
                    <a:pt x="3288" y="536"/>
                    <a:pt x="2940" y="816"/>
                  </a:cubicBezTo>
                  <a:cubicBezTo>
                    <a:pt x="2124" y="1521"/>
                    <a:pt x="1487" y="2269"/>
                    <a:pt x="1028" y="3084"/>
                  </a:cubicBezTo>
                  <a:cubicBezTo>
                    <a:pt x="315" y="4316"/>
                    <a:pt x="0" y="5666"/>
                    <a:pt x="0" y="7077"/>
                  </a:cubicBezTo>
                  <a:cubicBezTo>
                    <a:pt x="4103" y="5632"/>
                    <a:pt x="4494" y="2872"/>
                    <a:pt x="4214" y="102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60"/>
            <p:cNvSpPr/>
            <p:nvPr/>
          </p:nvSpPr>
          <p:spPr>
            <a:xfrm>
              <a:off x="2415709" y="4500509"/>
              <a:ext cx="441733" cy="482464"/>
            </a:xfrm>
            <a:custGeom>
              <a:avLst/>
              <a:gdLst/>
              <a:ahLst/>
              <a:cxnLst/>
              <a:rect l="l" t="t" r="r" b="b"/>
              <a:pathLst>
                <a:path w="13448" h="14688" extrusionOk="0">
                  <a:moveTo>
                    <a:pt x="13448" y="1810"/>
                  </a:moveTo>
                  <a:cubicBezTo>
                    <a:pt x="13312" y="960"/>
                    <a:pt x="11825" y="493"/>
                    <a:pt x="10551" y="281"/>
                  </a:cubicBezTo>
                  <a:cubicBezTo>
                    <a:pt x="9735" y="111"/>
                    <a:pt x="9030" y="68"/>
                    <a:pt x="8741" y="34"/>
                  </a:cubicBezTo>
                  <a:cubicBezTo>
                    <a:pt x="6652" y="0"/>
                    <a:pt x="4426" y="570"/>
                    <a:pt x="2659" y="1767"/>
                  </a:cubicBezTo>
                  <a:cubicBezTo>
                    <a:pt x="2447" y="1912"/>
                    <a:pt x="2192" y="2090"/>
                    <a:pt x="1979" y="2302"/>
                  </a:cubicBezTo>
                  <a:cubicBezTo>
                    <a:pt x="1419" y="2761"/>
                    <a:pt x="994" y="3296"/>
                    <a:pt x="705" y="3823"/>
                  </a:cubicBezTo>
                  <a:cubicBezTo>
                    <a:pt x="213" y="4673"/>
                    <a:pt x="0" y="5556"/>
                    <a:pt x="0" y="6516"/>
                  </a:cubicBezTo>
                  <a:cubicBezTo>
                    <a:pt x="0" y="6830"/>
                    <a:pt x="34" y="7153"/>
                    <a:pt x="68" y="7501"/>
                  </a:cubicBezTo>
                  <a:cubicBezTo>
                    <a:pt x="179" y="7969"/>
                    <a:pt x="280" y="8461"/>
                    <a:pt x="459" y="8920"/>
                  </a:cubicBezTo>
                  <a:cubicBezTo>
                    <a:pt x="748" y="9803"/>
                    <a:pt x="1096" y="10619"/>
                    <a:pt x="1555" y="11434"/>
                  </a:cubicBezTo>
                  <a:cubicBezTo>
                    <a:pt x="1810" y="11893"/>
                    <a:pt x="2056" y="12352"/>
                    <a:pt x="2370" y="12777"/>
                  </a:cubicBezTo>
                  <a:cubicBezTo>
                    <a:pt x="2693" y="13278"/>
                    <a:pt x="3610" y="14688"/>
                    <a:pt x="4392" y="14374"/>
                  </a:cubicBezTo>
                  <a:cubicBezTo>
                    <a:pt x="4817" y="14195"/>
                    <a:pt x="4885" y="13592"/>
                    <a:pt x="4740" y="12811"/>
                  </a:cubicBezTo>
                  <a:cubicBezTo>
                    <a:pt x="4494" y="11256"/>
                    <a:pt x="3576" y="9166"/>
                    <a:pt x="3576" y="9166"/>
                  </a:cubicBezTo>
                  <a:cubicBezTo>
                    <a:pt x="3576" y="9166"/>
                    <a:pt x="7756" y="12216"/>
                    <a:pt x="9200" y="11188"/>
                  </a:cubicBezTo>
                  <a:cubicBezTo>
                    <a:pt x="9455" y="11010"/>
                    <a:pt x="9523" y="10763"/>
                    <a:pt x="9489" y="10474"/>
                  </a:cubicBezTo>
                  <a:cubicBezTo>
                    <a:pt x="9277" y="9132"/>
                    <a:pt x="6337" y="7009"/>
                    <a:pt x="6337" y="7009"/>
                  </a:cubicBezTo>
                  <a:cubicBezTo>
                    <a:pt x="6337" y="7009"/>
                    <a:pt x="10653" y="8920"/>
                    <a:pt x="11893" y="7399"/>
                  </a:cubicBezTo>
                  <a:cubicBezTo>
                    <a:pt x="12071" y="7221"/>
                    <a:pt x="12139" y="7009"/>
                    <a:pt x="12105" y="6762"/>
                  </a:cubicBezTo>
                  <a:cubicBezTo>
                    <a:pt x="11893" y="5378"/>
                    <a:pt x="8249" y="3823"/>
                    <a:pt x="8036" y="3755"/>
                  </a:cubicBezTo>
                  <a:cubicBezTo>
                    <a:pt x="8249" y="3755"/>
                    <a:pt x="12496" y="4316"/>
                    <a:pt x="13346" y="2302"/>
                  </a:cubicBezTo>
                  <a:cubicBezTo>
                    <a:pt x="13448" y="2124"/>
                    <a:pt x="13448" y="1946"/>
                    <a:pt x="13448" y="18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60"/>
            <p:cNvSpPr/>
            <p:nvPr/>
          </p:nvSpPr>
          <p:spPr>
            <a:xfrm>
              <a:off x="2415709" y="4500509"/>
              <a:ext cx="346574" cy="375611"/>
            </a:xfrm>
            <a:custGeom>
              <a:avLst/>
              <a:gdLst/>
              <a:ahLst/>
              <a:cxnLst/>
              <a:rect l="l" t="t" r="r" b="b"/>
              <a:pathLst>
                <a:path w="10551" h="11435" extrusionOk="0">
                  <a:moveTo>
                    <a:pt x="10551" y="281"/>
                  </a:moveTo>
                  <a:cubicBezTo>
                    <a:pt x="9735" y="111"/>
                    <a:pt x="9030" y="68"/>
                    <a:pt x="8741" y="34"/>
                  </a:cubicBezTo>
                  <a:cubicBezTo>
                    <a:pt x="6652" y="0"/>
                    <a:pt x="4426" y="570"/>
                    <a:pt x="2659" y="1767"/>
                  </a:cubicBezTo>
                  <a:cubicBezTo>
                    <a:pt x="2447" y="1912"/>
                    <a:pt x="2192" y="2090"/>
                    <a:pt x="1979" y="2302"/>
                  </a:cubicBezTo>
                  <a:cubicBezTo>
                    <a:pt x="1419" y="2761"/>
                    <a:pt x="994" y="3296"/>
                    <a:pt x="705" y="3823"/>
                  </a:cubicBezTo>
                  <a:cubicBezTo>
                    <a:pt x="213" y="4673"/>
                    <a:pt x="0" y="5556"/>
                    <a:pt x="0" y="6516"/>
                  </a:cubicBezTo>
                  <a:cubicBezTo>
                    <a:pt x="0" y="6830"/>
                    <a:pt x="34" y="7153"/>
                    <a:pt x="68" y="7501"/>
                  </a:cubicBezTo>
                  <a:cubicBezTo>
                    <a:pt x="179" y="7969"/>
                    <a:pt x="280" y="8461"/>
                    <a:pt x="459" y="8920"/>
                  </a:cubicBezTo>
                  <a:cubicBezTo>
                    <a:pt x="748" y="9803"/>
                    <a:pt x="1096" y="10619"/>
                    <a:pt x="1555" y="11434"/>
                  </a:cubicBezTo>
                  <a:cubicBezTo>
                    <a:pt x="2370" y="10797"/>
                    <a:pt x="2404" y="9591"/>
                    <a:pt x="2268" y="8674"/>
                  </a:cubicBezTo>
                  <a:cubicBezTo>
                    <a:pt x="2158" y="7969"/>
                    <a:pt x="1945" y="7433"/>
                    <a:pt x="1945" y="7433"/>
                  </a:cubicBezTo>
                  <a:cubicBezTo>
                    <a:pt x="1945" y="7433"/>
                    <a:pt x="4392" y="9379"/>
                    <a:pt x="5241" y="8461"/>
                  </a:cubicBezTo>
                  <a:cubicBezTo>
                    <a:pt x="5454" y="8249"/>
                    <a:pt x="5522" y="8002"/>
                    <a:pt x="5488" y="7714"/>
                  </a:cubicBezTo>
                  <a:cubicBezTo>
                    <a:pt x="5309" y="6694"/>
                    <a:pt x="3857" y="5454"/>
                    <a:pt x="3789" y="5344"/>
                  </a:cubicBezTo>
                  <a:cubicBezTo>
                    <a:pt x="3933" y="5420"/>
                    <a:pt x="6694" y="6371"/>
                    <a:pt x="7365" y="5454"/>
                  </a:cubicBezTo>
                  <a:cubicBezTo>
                    <a:pt x="7501" y="5276"/>
                    <a:pt x="7544" y="5029"/>
                    <a:pt x="7501" y="4740"/>
                  </a:cubicBezTo>
                  <a:cubicBezTo>
                    <a:pt x="7331" y="3611"/>
                    <a:pt x="6015" y="2090"/>
                    <a:pt x="6015" y="2090"/>
                  </a:cubicBezTo>
                  <a:cubicBezTo>
                    <a:pt x="8707" y="2124"/>
                    <a:pt x="9982" y="1028"/>
                    <a:pt x="10551" y="2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60"/>
            <p:cNvSpPr/>
            <p:nvPr/>
          </p:nvSpPr>
          <p:spPr>
            <a:xfrm>
              <a:off x="2790171" y="4559930"/>
              <a:ext cx="19840" cy="4500"/>
            </a:xfrm>
            <a:custGeom>
              <a:avLst/>
              <a:gdLst/>
              <a:ahLst/>
              <a:cxnLst/>
              <a:rect l="l" t="t" r="r" b="b"/>
              <a:pathLst>
                <a:path w="604" h="137" extrusionOk="0">
                  <a:moveTo>
                    <a:pt x="603" y="103"/>
                  </a:moveTo>
                  <a:lnTo>
                    <a:pt x="603" y="69"/>
                  </a:lnTo>
                  <a:cubicBezTo>
                    <a:pt x="425" y="35"/>
                    <a:pt x="213" y="1"/>
                    <a:pt x="34" y="35"/>
                  </a:cubicBezTo>
                  <a:cubicBezTo>
                    <a:pt x="34" y="35"/>
                    <a:pt x="0" y="35"/>
                    <a:pt x="0" y="69"/>
                  </a:cubicBezTo>
                  <a:lnTo>
                    <a:pt x="34" y="69"/>
                  </a:lnTo>
                  <a:cubicBezTo>
                    <a:pt x="213" y="137"/>
                    <a:pt x="425" y="137"/>
                    <a:pt x="603" y="1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60"/>
            <p:cNvSpPr/>
            <p:nvPr/>
          </p:nvSpPr>
          <p:spPr>
            <a:xfrm>
              <a:off x="2787641" y="4570277"/>
              <a:ext cx="20957" cy="5880"/>
            </a:xfrm>
            <a:custGeom>
              <a:avLst/>
              <a:gdLst/>
              <a:ahLst/>
              <a:cxnLst/>
              <a:rect l="l" t="t" r="r" b="b"/>
              <a:pathLst>
                <a:path w="638" h="179" extrusionOk="0">
                  <a:moveTo>
                    <a:pt x="638" y="110"/>
                  </a:moveTo>
                  <a:lnTo>
                    <a:pt x="638" y="68"/>
                  </a:lnTo>
                  <a:cubicBezTo>
                    <a:pt x="426" y="68"/>
                    <a:pt x="213" y="0"/>
                    <a:pt x="43" y="34"/>
                  </a:cubicBezTo>
                  <a:cubicBezTo>
                    <a:pt x="1" y="34"/>
                    <a:pt x="1" y="68"/>
                    <a:pt x="1" y="110"/>
                  </a:cubicBezTo>
                  <a:lnTo>
                    <a:pt x="43" y="110"/>
                  </a:lnTo>
                  <a:cubicBezTo>
                    <a:pt x="213" y="178"/>
                    <a:pt x="426" y="144"/>
                    <a:pt x="638" y="1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60"/>
            <p:cNvSpPr/>
            <p:nvPr/>
          </p:nvSpPr>
          <p:spPr>
            <a:xfrm>
              <a:off x="2768130" y="4717861"/>
              <a:ext cx="17311" cy="11759"/>
            </a:xfrm>
            <a:custGeom>
              <a:avLst/>
              <a:gdLst/>
              <a:ahLst/>
              <a:cxnLst/>
              <a:rect l="l" t="t" r="r" b="b"/>
              <a:pathLst>
                <a:path w="527" h="358" extrusionOk="0">
                  <a:moveTo>
                    <a:pt x="527" y="290"/>
                  </a:moveTo>
                  <a:lnTo>
                    <a:pt x="493" y="247"/>
                  </a:lnTo>
                  <a:cubicBezTo>
                    <a:pt x="382" y="145"/>
                    <a:pt x="170" y="1"/>
                    <a:pt x="34" y="77"/>
                  </a:cubicBezTo>
                  <a:cubicBezTo>
                    <a:pt x="0" y="111"/>
                    <a:pt x="0" y="111"/>
                    <a:pt x="0" y="145"/>
                  </a:cubicBezTo>
                  <a:lnTo>
                    <a:pt x="34" y="179"/>
                  </a:lnTo>
                  <a:cubicBezTo>
                    <a:pt x="68" y="213"/>
                    <a:pt x="170" y="213"/>
                    <a:pt x="213" y="247"/>
                  </a:cubicBezTo>
                  <a:cubicBezTo>
                    <a:pt x="314" y="247"/>
                    <a:pt x="382" y="290"/>
                    <a:pt x="459" y="324"/>
                  </a:cubicBezTo>
                  <a:cubicBezTo>
                    <a:pt x="493" y="358"/>
                    <a:pt x="527" y="324"/>
                    <a:pt x="527" y="2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60"/>
            <p:cNvSpPr/>
            <p:nvPr/>
          </p:nvSpPr>
          <p:spPr>
            <a:xfrm>
              <a:off x="2744677" y="4731821"/>
              <a:ext cx="26836" cy="8113"/>
            </a:xfrm>
            <a:custGeom>
              <a:avLst/>
              <a:gdLst/>
              <a:ahLst/>
              <a:cxnLst/>
              <a:rect l="l" t="t" r="r" b="b"/>
              <a:pathLst>
                <a:path w="817" h="247" extrusionOk="0">
                  <a:moveTo>
                    <a:pt x="816" y="213"/>
                  </a:moveTo>
                  <a:lnTo>
                    <a:pt x="816" y="213"/>
                  </a:lnTo>
                  <a:cubicBezTo>
                    <a:pt x="570" y="145"/>
                    <a:pt x="323" y="1"/>
                    <a:pt x="77" y="35"/>
                  </a:cubicBezTo>
                  <a:cubicBezTo>
                    <a:pt x="35" y="35"/>
                    <a:pt x="1" y="77"/>
                    <a:pt x="35" y="77"/>
                  </a:cubicBezTo>
                  <a:lnTo>
                    <a:pt x="35" y="111"/>
                  </a:lnTo>
                  <a:cubicBezTo>
                    <a:pt x="247" y="213"/>
                    <a:pt x="570" y="213"/>
                    <a:pt x="782" y="247"/>
                  </a:cubicBezTo>
                  <a:cubicBezTo>
                    <a:pt x="816" y="247"/>
                    <a:pt x="816" y="247"/>
                    <a:pt x="816" y="2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60"/>
            <p:cNvSpPr/>
            <p:nvPr/>
          </p:nvSpPr>
          <p:spPr>
            <a:xfrm>
              <a:off x="2734363" y="4692470"/>
              <a:ext cx="22074" cy="9263"/>
            </a:xfrm>
            <a:custGeom>
              <a:avLst/>
              <a:gdLst/>
              <a:ahLst/>
              <a:cxnLst/>
              <a:rect l="l" t="t" r="r" b="b"/>
              <a:pathLst>
                <a:path w="672" h="282" extrusionOk="0">
                  <a:moveTo>
                    <a:pt x="637" y="213"/>
                  </a:moveTo>
                  <a:lnTo>
                    <a:pt x="637" y="213"/>
                  </a:lnTo>
                  <a:cubicBezTo>
                    <a:pt x="527" y="137"/>
                    <a:pt x="425" y="103"/>
                    <a:pt x="315" y="69"/>
                  </a:cubicBezTo>
                  <a:cubicBezTo>
                    <a:pt x="247" y="35"/>
                    <a:pt x="102" y="1"/>
                    <a:pt x="34" y="35"/>
                  </a:cubicBezTo>
                  <a:cubicBezTo>
                    <a:pt x="0" y="69"/>
                    <a:pt x="0" y="69"/>
                    <a:pt x="0" y="103"/>
                  </a:cubicBezTo>
                  <a:lnTo>
                    <a:pt x="0" y="137"/>
                  </a:lnTo>
                  <a:cubicBezTo>
                    <a:pt x="68" y="213"/>
                    <a:pt x="179" y="213"/>
                    <a:pt x="281" y="247"/>
                  </a:cubicBezTo>
                  <a:cubicBezTo>
                    <a:pt x="391" y="247"/>
                    <a:pt x="493" y="281"/>
                    <a:pt x="561" y="281"/>
                  </a:cubicBezTo>
                  <a:cubicBezTo>
                    <a:pt x="637" y="281"/>
                    <a:pt x="671" y="247"/>
                    <a:pt x="637" y="2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60"/>
            <p:cNvSpPr/>
            <p:nvPr/>
          </p:nvSpPr>
          <p:spPr>
            <a:xfrm>
              <a:off x="2660981" y="4829477"/>
              <a:ext cx="19840" cy="9526"/>
            </a:xfrm>
            <a:custGeom>
              <a:avLst/>
              <a:gdLst/>
              <a:ahLst/>
              <a:cxnLst/>
              <a:rect l="l" t="t" r="r" b="b"/>
              <a:pathLst>
                <a:path w="604" h="290" extrusionOk="0">
                  <a:moveTo>
                    <a:pt x="603" y="213"/>
                  </a:moveTo>
                  <a:lnTo>
                    <a:pt x="603" y="213"/>
                  </a:lnTo>
                  <a:cubicBezTo>
                    <a:pt x="425" y="77"/>
                    <a:pt x="246" y="1"/>
                    <a:pt x="77" y="1"/>
                  </a:cubicBezTo>
                  <a:cubicBezTo>
                    <a:pt x="34" y="1"/>
                    <a:pt x="0" y="35"/>
                    <a:pt x="0" y="77"/>
                  </a:cubicBezTo>
                  <a:cubicBezTo>
                    <a:pt x="0" y="111"/>
                    <a:pt x="34" y="111"/>
                    <a:pt x="34" y="111"/>
                  </a:cubicBezTo>
                  <a:cubicBezTo>
                    <a:pt x="212" y="179"/>
                    <a:pt x="391" y="179"/>
                    <a:pt x="569" y="247"/>
                  </a:cubicBezTo>
                  <a:cubicBezTo>
                    <a:pt x="603" y="290"/>
                    <a:pt x="603" y="247"/>
                    <a:pt x="603" y="2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60"/>
            <p:cNvSpPr/>
            <p:nvPr/>
          </p:nvSpPr>
          <p:spPr>
            <a:xfrm>
              <a:off x="2663478" y="4841204"/>
              <a:ext cx="16227" cy="9230"/>
            </a:xfrm>
            <a:custGeom>
              <a:avLst/>
              <a:gdLst/>
              <a:ahLst/>
              <a:cxnLst/>
              <a:rect l="l" t="t" r="r" b="b"/>
              <a:pathLst>
                <a:path w="494" h="281" extrusionOk="0">
                  <a:moveTo>
                    <a:pt x="493" y="213"/>
                  </a:moveTo>
                  <a:cubicBezTo>
                    <a:pt x="493" y="213"/>
                    <a:pt x="493" y="179"/>
                    <a:pt x="459" y="179"/>
                  </a:cubicBezTo>
                  <a:cubicBezTo>
                    <a:pt x="349" y="69"/>
                    <a:pt x="170" y="1"/>
                    <a:pt x="1" y="69"/>
                  </a:cubicBezTo>
                  <a:lnTo>
                    <a:pt x="1" y="102"/>
                  </a:lnTo>
                  <a:cubicBezTo>
                    <a:pt x="1" y="102"/>
                    <a:pt x="1" y="145"/>
                    <a:pt x="35" y="145"/>
                  </a:cubicBezTo>
                  <a:cubicBezTo>
                    <a:pt x="170" y="145"/>
                    <a:pt x="315" y="179"/>
                    <a:pt x="425" y="247"/>
                  </a:cubicBezTo>
                  <a:cubicBezTo>
                    <a:pt x="459" y="281"/>
                    <a:pt x="493" y="247"/>
                    <a:pt x="493" y="2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60"/>
            <p:cNvSpPr/>
            <p:nvPr/>
          </p:nvSpPr>
          <p:spPr>
            <a:xfrm>
              <a:off x="2643671" y="4794593"/>
              <a:ext cx="16227" cy="10643"/>
            </a:xfrm>
            <a:custGeom>
              <a:avLst/>
              <a:gdLst/>
              <a:ahLst/>
              <a:cxnLst/>
              <a:rect l="l" t="t" r="r" b="b"/>
              <a:pathLst>
                <a:path w="494" h="324" extrusionOk="0">
                  <a:moveTo>
                    <a:pt x="493" y="290"/>
                  </a:moveTo>
                  <a:cubicBezTo>
                    <a:pt x="493" y="247"/>
                    <a:pt x="459" y="247"/>
                    <a:pt x="459" y="247"/>
                  </a:cubicBezTo>
                  <a:cubicBezTo>
                    <a:pt x="391" y="213"/>
                    <a:pt x="315" y="145"/>
                    <a:pt x="247" y="111"/>
                  </a:cubicBezTo>
                  <a:cubicBezTo>
                    <a:pt x="213" y="77"/>
                    <a:pt x="136" y="35"/>
                    <a:pt x="68" y="1"/>
                  </a:cubicBezTo>
                  <a:cubicBezTo>
                    <a:pt x="34" y="1"/>
                    <a:pt x="0" y="35"/>
                    <a:pt x="0" y="77"/>
                  </a:cubicBezTo>
                  <a:cubicBezTo>
                    <a:pt x="0" y="111"/>
                    <a:pt x="0" y="111"/>
                    <a:pt x="34" y="111"/>
                  </a:cubicBezTo>
                  <a:cubicBezTo>
                    <a:pt x="68" y="179"/>
                    <a:pt x="136" y="213"/>
                    <a:pt x="213" y="213"/>
                  </a:cubicBezTo>
                  <a:cubicBezTo>
                    <a:pt x="281" y="247"/>
                    <a:pt x="349" y="290"/>
                    <a:pt x="425" y="324"/>
                  </a:cubicBezTo>
                  <a:cubicBezTo>
                    <a:pt x="459" y="324"/>
                    <a:pt x="493" y="290"/>
                    <a:pt x="493" y="2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60"/>
            <p:cNvSpPr/>
            <p:nvPr/>
          </p:nvSpPr>
          <p:spPr>
            <a:xfrm>
              <a:off x="2606290" y="4813316"/>
              <a:ext cx="9493" cy="5880"/>
            </a:xfrm>
            <a:custGeom>
              <a:avLst/>
              <a:gdLst/>
              <a:ahLst/>
              <a:cxnLst/>
              <a:rect l="l" t="t" r="r" b="b"/>
              <a:pathLst>
                <a:path w="289" h="179" extrusionOk="0">
                  <a:moveTo>
                    <a:pt x="289" y="144"/>
                  </a:moveTo>
                  <a:lnTo>
                    <a:pt x="255" y="102"/>
                  </a:lnTo>
                  <a:cubicBezTo>
                    <a:pt x="179" y="68"/>
                    <a:pt x="111" y="34"/>
                    <a:pt x="43" y="0"/>
                  </a:cubicBezTo>
                  <a:cubicBezTo>
                    <a:pt x="43" y="0"/>
                    <a:pt x="0" y="34"/>
                    <a:pt x="0" y="68"/>
                  </a:cubicBezTo>
                  <a:lnTo>
                    <a:pt x="0" y="68"/>
                  </a:lnTo>
                  <a:cubicBezTo>
                    <a:pt x="43" y="102"/>
                    <a:pt x="77" y="102"/>
                    <a:pt x="111" y="102"/>
                  </a:cubicBezTo>
                  <a:cubicBezTo>
                    <a:pt x="145" y="144"/>
                    <a:pt x="179" y="144"/>
                    <a:pt x="213" y="178"/>
                  </a:cubicBezTo>
                  <a:cubicBezTo>
                    <a:pt x="255" y="178"/>
                    <a:pt x="289" y="178"/>
                    <a:pt x="289" y="1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60"/>
            <p:cNvSpPr/>
            <p:nvPr/>
          </p:nvSpPr>
          <p:spPr>
            <a:xfrm>
              <a:off x="2597060" y="4826127"/>
              <a:ext cx="16227" cy="9263"/>
            </a:xfrm>
            <a:custGeom>
              <a:avLst/>
              <a:gdLst/>
              <a:ahLst/>
              <a:cxnLst/>
              <a:rect l="l" t="t" r="r" b="b"/>
              <a:pathLst>
                <a:path w="494" h="282" extrusionOk="0">
                  <a:moveTo>
                    <a:pt x="494" y="213"/>
                  </a:moveTo>
                  <a:cubicBezTo>
                    <a:pt x="494" y="213"/>
                    <a:pt x="494" y="179"/>
                    <a:pt x="460" y="179"/>
                  </a:cubicBezTo>
                  <a:cubicBezTo>
                    <a:pt x="358" y="137"/>
                    <a:pt x="247" y="1"/>
                    <a:pt x="111" y="1"/>
                  </a:cubicBezTo>
                  <a:cubicBezTo>
                    <a:pt x="35" y="1"/>
                    <a:pt x="1" y="35"/>
                    <a:pt x="35" y="69"/>
                  </a:cubicBezTo>
                  <a:lnTo>
                    <a:pt x="35" y="103"/>
                  </a:lnTo>
                  <a:cubicBezTo>
                    <a:pt x="145" y="179"/>
                    <a:pt x="324" y="213"/>
                    <a:pt x="460" y="247"/>
                  </a:cubicBezTo>
                  <a:cubicBezTo>
                    <a:pt x="460" y="281"/>
                    <a:pt x="494" y="247"/>
                    <a:pt x="494" y="2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60"/>
            <p:cNvSpPr/>
            <p:nvPr/>
          </p:nvSpPr>
          <p:spPr>
            <a:xfrm>
              <a:off x="2532055" y="4906209"/>
              <a:ext cx="12876" cy="20957"/>
            </a:xfrm>
            <a:custGeom>
              <a:avLst/>
              <a:gdLst/>
              <a:ahLst/>
              <a:cxnLst/>
              <a:rect l="l" t="t" r="r" b="b"/>
              <a:pathLst>
                <a:path w="392" h="638" extrusionOk="0">
                  <a:moveTo>
                    <a:pt x="391" y="570"/>
                  </a:moveTo>
                  <a:lnTo>
                    <a:pt x="391" y="536"/>
                  </a:lnTo>
                  <a:cubicBezTo>
                    <a:pt x="315" y="460"/>
                    <a:pt x="281" y="358"/>
                    <a:pt x="247" y="247"/>
                  </a:cubicBezTo>
                  <a:cubicBezTo>
                    <a:pt x="213" y="179"/>
                    <a:pt x="179" y="77"/>
                    <a:pt x="102" y="35"/>
                  </a:cubicBezTo>
                  <a:cubicBezTo>
                    <a:pt x="68" y="1"/>
                    <a:pt x="1" y="35"/>
                    <a:pt x="1" y="77"/>
                  </a:cubicBezTo>
                  <a:lnTo>
                    <a:pt x="1" y="111"/>
                  </a:lnTo>
                  <a:cubicBezTo>
                    <a:pt x="34" y="179"/>
                    <a:pt x="68" y="247"/>
                    <a:pt x="136" y="324"/>
                  </a:cubicBezTo>
                  <a:cubicBezTo>
                    <a:pt x="179" y="392"/>
                    <a:pt x="247" y="502"/>
                    <a:pt x="315" y="604"/>
                  </a:cubicBezTo>
                  <a:cubicBezTo>
                    <a:pt x="315" y="638"/>
                    <a:pt x="391" y="604"/>
                    <a:pt x="391" y="5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60"/>
            <p:cNvSpPr/>
            <p:nvPr/>
          </p:nvSpPr>
          <p:spPr>
            <a:xfrm>
              <a:off x="2526208" y="4919052"/>
              <a:ext cx="13960" cy="20957"/>
            </a:xfrm>
            <a:custGeom>
              <a:avLst/>
              <a:gdLst/>
              <a:ahLst/>
              <a:cxnLst/>
              <a:rect l="l" t="t" r="r" b="b"/>
              <a:pathLst>
                <a:path w="425" h="638" extrusionOk="0">
                  <a:moveTo>
                    <a:pt x="425" y="604"/>
                  </a:moveTo>
                  <a:lnTo>
                    <a:pt x="425" y="570"/>
                  </a:lnTo>
                  <a:cubicBezTo>
                    <a:pt x="357" y="459"/>
                    <a:pt x="280" y="357"/>
                    <a:pt x="246" y="247"/>
                  </a:cubicBezTo>
                  <a:cubicBezTo>
                    <a:pt x="179" y="179"/>
                    <a:pt x="145" y="69"/>
                    <a:pt x="68" y="1"/>
                  </a:cubicBezTo>
                  <a:cubicBezTo>
                    <a:pt x="34" y="1"/>
                    <a:pt x="0" y="35"/>
                    <a:pt x="0" y="69"/>
                  </a:cubicBezTo>
                  <a:lnTo>
                    <a:pt x="0" y="111"/>
                  </a:lnTo>
                  <a:cubicBezTo>
                    <a:pt x="0" y="213"/>
                    <a:pt x="68" y="281"/>
                    <a:pt x="102" y="357"/>
                  </a:cubicBezTo>
                  <a:cubicBezTo>
                    <a:pt x="179" y="459"/>
                    <a:pt x="246" y="570"/>
                    <a:pt x="357" y="638"/>
                  </a:cubicBezTo>
                  <a:cubicBezTo>
                    <a:pt x="391" y="638"/>
                    <a:pt x="425" y="638"/>
                    <a:pt x="425" y="6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60"/>
            <p:cNvSpPr/>
            <p:nvPr/>
          </p:nvSpPr>
          <p:spPr>
            <a:xfrm>
              <a:off x="2699479" y="4573891"/>
              <a:ext cx="22074" cy="8113"/>
            </a:xfrm>
            <a:custGeom>
              <a:avLst/>
              <a:gdLst/>
              <a:ahLst/>
              <a:cxnLst/>
              <a:rect l="l" t="t" r="r" b="b"/>
              <a:pathLst>
                <a:path w="672" h="247" extrusionOk="0">
                  <a:moveTo>
                    <a:pt x="672" y="102"/>
                  </a:moveTo>
                  <a:cubicBezTo>
                    <a:pt x="672" y="68"/>
                    <a:pt x="638" y="34"/>
                    <a:pt x="604" y="34"/>
                  </a:cubicBezTo>
                  <a:lnTo>
                    <a:pt x="315" y="34"/>
                  </a:lnTo>
                  <a:cubicBezTo>
                    <a:pt x="213" y="0"/>
                    <a:pt x="136" y="0"/>
                    <a:pt x="34" y="34"/>
                  </a:cubicBezTo>
                  <a:cubicBezTo>
                    <a:pt x="0" y="34"/>
                    <a:pt x="0" y="68"/>
                    <a:pt x="0" y="102"/>
                  </a:cubicBezTo>
                  <a:cubicBezTo>
                    <a:pt x="0" y="136"/>
                    <a:pt x="0" y="136"/>
                    <a:pt x="34" y="136"/>
                  </a:cubicBezTo>
                  <a:cubicBezTo>
                    <a:pt x="213" y="247"/>
                    <a:pt x="425" y="170"/>
                    <a:pt x="638" y="170"/>
                  </a:cubicBezTo>
                  <a:cubicBezTo>
                    <a:pt x="672" y="170"/>
                    <a:pt x="672" y="136"/>
                    <a:pt x="672" y="1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60"/>
            <p:cNvSpPr/>
            <p:nvPr/>
          </p:nvSpPr>
          <p:spPr>
            <a:xfrm>
              <a:off x="2689986" y="4588968"/>
              <a:ext cx="22369" cy="8113"/>
            </a:xfrm>
            <a:custGeom>
              <a:avLst/>
              <a:gdLst/>
              <a:ahLst/>
              <a:cxnLst/>
              <a:rect l="l" t="t" r="r" b="b"/>
              <a:pathLst>
                <a:path w="681" h="247" extrusionOk="0">
                  <a:moveTo>
                    <a:pt x="680" y="68"/>
                  </a:moveTo>
                  <a:cubicBezTo>
                    <a:pt x="680" y="68"/>
                    <a:pt x="638" y="34"/>
                    <a:pt x="604" y="34"/>
                  </a:cubicBezTo>
                  <a:cubicBezTo>
                    <a:pt x="425" y="34"/>
                    <a:pt x="213" y="0"/>
                    <a:pt x="43" y="68"/>
                  </a:cubicBezTo>
                  <a:cubicBezTo>
                    <a:pt x="1" y="68"/>
                    <a:pt x="1" y="102"/>
                    <a:pt x="1" y="136"/>
                  </a:cubicBezTo>
                  <a:cubicBezTo>
                    <a:pt x="1" y="179"/>
                    <a:pt x="1" y="213"/>
                    <a:pt x="43" y="213"/>
                  </a:cubicBezTo>
                  <a:cubicBezTo>
                    <a:pt x="145" y="247"/>
                    <a:pt x="255" y="213"/>
                    <a:pt x="323" y="179"/>
                  </a:cubicBezTo>
                  <a:cubicBezTo>
                    <a:pt x="425" y="179"/>
                    <a:pt x="536" y="136"/>
                    <a:pt x="638" y="136"/>
                  </a:cubicBezTo>
                  <a:cubicBezTo>
                    <a:pt x="638" y="136"/>
                    <a:pt x="680" y="102"/>
                    <a:pt x="680" y="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60"/>
            <p:cNvSpPr/>
            <p:nvPr/>
          </p:nvSpPr>
          <p:spPr>
            <a:xfrm>
              <a:off x="2670441" y="4677130"/>
              <a:ext cx="13993" cy="8409"/>
            </a:xfrm>
            <a:custGeom>
              <a:avLst/>
              <a:gdLst/>
              <a:ahLst/>
              <a:cxnLst/>
              <a:rect l="l" t="t" r="r" b="b"/>
              <a:pathLst>
                <a:path w="426" h="256" extrusionOk="0">
                  <a:moveTo>
                    <a:pt x="426" y="179"/>
                  </a:moveTo>
                  <a:lnTo>
                    <a:pt x="426" y="179"/>
                  </a:lnTo>
                  <a:cubicBezTo>
                    <a:pt x="383" y="111"/>
                    <a:pt x="281" y="77"/>
                    <a:pt x="247" y="77"/>
                  </a:cubicBezTo>
                  <a:cubicBezTo>
                    <a:pt x="171" y="43"/>
                    <a:pt x="69" y="1"/>
                    <a:pt x="35" y="77"/>
                  </a:cubicBezTo>
                  <a:cubicBezTo>
                    <a:pt x="1" y="77"/>
                    <a:pt x="1" y="111"/>
                    <a:pt x="1" y="111"/>
                  </a:cubicBezTo>
                  <a:cubicBezTo>
                    <a:pt x="1" y="145"/>
                    <a:pt x="1" y="145"/>
                    <a:pt x="35" y="145"/>
                  </a:cubicBezTo>
                  <a:cubicBezTo>
                    <a:pt x="69" y="179"/>
                    <a:pt x="137" y="179"/>
                    <a:pt x="213" y="179"/>
                  </a:cubicBezTo>
                  <a:cubicBezTo>
                    <a:pt x="281" y="213"/>
                    <a:pt x="315" y="255"/>
                    <a:pt x="383" y="213"/>
                  </a:cubicBezTo>
                  <a:cubicBezTo>
                    <a:pt x="426" y="213"/>
                    <a:pt x="426" y="213"/>
                    <a:pt x="426" y="1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60"/>
            <p:cNvSpPr/>
            <p:nvPr/>
          </p:nvSpPr>
          <p:spPr>
            <a:xfrm>
              <a:off x="2663478" y="4687740"/>
              <a:ext cx="12581" cy="5880"/>
            </a:xfrm>
            <a:custGeom>
              <a:avLst/>
              <a:gdLst/>
              <a:ahLst/>
              <a:cxnLst/>
              <a:rect l="l" t="t" r="r" b="b"/>
              <a:pathLst>
                <a:path w="383" h="179" extrusionOk="0">
                  <a:moveTo>
                    <a:pt x="383" y="102"/>
                  </a:moveTo>
                  <a:cubicBezTo>
                    <a:pt x="383" y="102"/>
                    <a:pt x="383" y="68"/>
                    <a:pt x="349" y="68"/>
                  </a:cubicBezTo>
                  <a:cubicBezTo>
                    <a:pt x="315" y="68"/>
                    <a:pt x="247" y="34"/>
                    <a:pt x="213" y="34"/>
                  </a:cubicBezTo>
                  <a:cubicBezTo>
                    <a:pt x="136" y="0"/>
                    <a:pt x="103" y="0"/>
                    <a:pt x="35" y="34"/>
                  </a:cubicBezTo>
                  <a:cubicBezTo>
                    <a:pt x="1" y="34"/>
                    <a:pt x="1" y="68"/>
                    <a:pt x="1" y="68"/>
                  </a:cubicBezTo>
                  <a:cubicBezTo>
                    <a:pt x="1" y="102"/>
                    <a:pt x="1" y="102"/>
                    <a:pt x="35" y="102"/>
                  </a:cubicBezTo>
                  <a:cubicBezTo>
                    <a:pt x="69" y="145"/>
                    <a:pt x="103" y="145"/>
                    <a:pt x="170" y="179"/>
                  </a:cubicBezTo>
                  <a:lnTo>
                    <a:pt x="349" y="179"/>
                  </a:lnTo>
                  <a:cubicBezTo>
                    <a:pt x="383" y="179"/>
                    <a:pt x="383" y="145"/>
                    <a:pt x="383" y="10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60"/>
            <p:cNvSpPr/>
            <p:nvPr/>
          </p:nvSpPr>
          <p:spPr>
            <a:xfrm>
              <a:off x="2658748" y="4714511"/>
              <a:ext cx="23190" cy="9263"/>
            </a:xfrm>
            <a:custGeom>
              <a:avLst/>
              <a:gdLst/>
              <a:ahLst/>
              <a:cxnLst/>
              <a:rect l="l" t="t" r="r" b="b"/>
              <a:pathLst>
                <a:path w="706" h="282" extrusionOk="0">
                  <a:moveTo>
                    <a:pt x="705" y="247"/>
                  </a:moveTo>
                  <a:lnTo>
                    <a:pt x="671" y="213"/>
                  </a:lnTo>
                  <a:cubicBezTo>
                    <a:pt x="569" y="137"/>
                    <a:pt x="459" y="103"/>
                    <a:pt x="391" y="69"/>
                  </a:cubicBezTo>
                  <a:cubicBezTo>
                    <a:pt x="280" y="35"/>
                    <a:pt x="179" y="1"/>
                    <a:pt x="68" y="1"/>
                  </a:cubicBezTo>
                  <a:cubicBezTo>
                    <a:pt x="34" y="1"/>
                    <a:pt x="0" y="35"/>
                    <a:pt x="0" y="69"/>
                  </a:cubicBezTo>
                  <a:cubicBezTo>
                    <a:pt x="0" y="69"/>
                    <a:pt x="34" y="69"/>
                    <a:pt x="34" y="103"/>
                  </a:cubicBezTo>
                  <a:cubicBezTo>
                    <a:pt x="102" y="137"/>
                    <a:pt x="247" y="179"/>
                    <a:pt x="314" y="213"/>
                  </a:cubicBezTo>
                  <a:cubicBezTo>
                    <a:pt x="425" y="247"/>
                    <a:pt x="527" y="281"/>
                    <a:pt x="637" y="281"/>
                  </a:cubicBezTo>
                  <a:cubicBezTo>
                    <a:pt x="671" y="281"/>
                    <a:pt x="705" y="247"/>
                    <a:pt x="705" y="2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60"/>
            <p:cNvSpPr/>
            <p:nvPr/>
          </p:nvSpPr>
          <p:spPr>
            <a:xfrm>
              <a:off x="2598177" y="4718978"/>
              <a:ext cx="11759" cy="7029"/>
            </a:xfrm>
            <a:custGeom>
              <a:avLst/>
              <a:gdLst/>
              <a:ahLst/>
              <a:cxnLst/>
              <a:rect l="l" t="t" r="r" b="b"/>
              <a:pathLst>
                <a:path w="358" h="214" extrusionOk="0">
                  <a:moveTo>
                    <a:pt x="358" y="145"/>
                  </a:moveTo>
                  <a:cubicBezTo>
                    <a:pt x="358" y="111"/>
                    <a:pt x="358" y="111"/>
                    <a:pt x="324" y="111"/>
                  </a:cubicBezTo>
                  <a:cubicBezTo>
                    <a:pt x="290" y="77"/>
                    <a:pt x="247" y="43"/>
                    <a:pt x="213" y="1"/>
                  </a:cubicBezTo>
                  <a:lnTo>
                    <a:pt x="35" y="1"/>
                  </a:lnTo>
                  <a:cubicBezTo>
                    <a:pt x="35" y="1"/>
                    <a:pt x="1" y="43"/>
                    <a:pt x="1" y="77"/>
                  </a:cubicBezTo>
                  <a:lnTo>
                    <a:pt x="35" y="111"/>
                  </a:lnTo>
                  <a:cubicBezTo>
                    <a:pt x="111" y="111"/>
                    <a:pt x="111" y="145"/>
                    <a:pt x="179" y="145"/>
                  </a:cubicBezTo>
                  <a:cubicBezTo>
                    <a:pt x="213" y="145"/>
                    <a:pt x="247" y="179"/>
                    <a:pt x="290" y="179"/>
                  </a:cubicBezTo>
                  <a:cubicBezTo>
                    <a:pt x="324" y="213"/>
                    <a:pt x="358" y="179"/>
                    <a:pt x="358"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60"/>
            <p:cNvSpPr/>
            <p:nvPr/>
          </p:nvSpPr>
          <p:spPr>
            <a:xfrm>
              <a:off x="2508602" y="4804086"/>
              <a:ext cx="12876" cy="10380"/>
            </a:xfrm>
            <a:custGeom>
              <a:avLst/>
              <a:gdLst/>
              <a:ahLst/>
              <a:cxnLst/>
              <a:rect l="l" t="t" r="r" b="b"/>
              <a:pathLst>
                <a:path w="392" h="316" extrusionOk="0">
                  <a:moveTo>
                    <a:pt x="392" y="281"/>
                  </a:moveTo>
                  <a:lnTo>
                    <a:pt x="392" y="247"/>
                  </a:lnTo>
                  <a:cubicBezTo>
                    <a:pt x="324" y="213"/>
                    <a:pt x="256" y="171"/>
                    <a:pt x="213" y="137"/>
                  </a:cubicBezTo>
                  <a:cubicBezTo>
                    <a:pt x="145" y="103"/>
                    <a:pt x="111" y="35"/>
                    <a:pt x="77" y="35"/>
                  </a:cubicBezTo>
                  <a:cubicBezTo>
                    <a:pt x="43" y="1"/>
                    <a:pt x="1" y="35"/>
                    <a:pt x="1" y="69"/>
                  </a:cubicBezTo>
                  <a:lnTo>
                    <a:pt x="1" y="69"/>
                  </a:lnTo>
                  <a:cubicBezTo>
                    <a:pt x="43" y="137"/>
                    <a:pt x="111" y="171"/>
                    <a:pt x="145" y="213"/>
                  </a:cubicBezTo>
                  <a:cubicBezTo>
                    <a:pt x="213" y="247"/>
                    <a:pt x="290" y="281"/>
                    <a:pt x="358" y="315"/>
                  </a:cubicBezTo>
                  <a:cubicBezTo>
                    <a:pt x="358" y="315"/>
                    <a:pt x="392" y="315"/>
                    <a:pt x="392" y="2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60"/>
            <p:cNvSpPr/>
            <p:nvPr/>
          </p:nvSpPr>
          <p:spPr>
            <a:xfrm>
              <a:off x="2500521" y="4819163"/>
              <a:ext cx="11759" cy="11464"/>
            </a:xfrm>
            <a:custGeom>
              <a:avLst/>
              <a:gdLst/>
              <a:ahLst/>
              <a:cxnLst/>
              <a:rect l="l" t="t" r="r" b="b"/>
              <a:pathLst>
                <a:path w="358" h="349" extrusionOk="0">
                  <a:moveTo>
                    <a:pt x="357" y="281"/>
                  </a:moveTo>
                  <a:lnTo>
                    <a:pt x="357" y="281"/>
                  </a:lnTo>
                  <a:cubicBezTo>
                    <a:pt x="323" y="136"/>
                    <a:pt x="213" y="0"/>
                    <a:pt x="77" y="0"/>
                  </a:cubicBezTo>
                  <a:cubicBezTo>
                    <a:pt x="35" y="0"/>
                    <a:pt x="1" y="34"/>
                    <a:pt x="1" y="102"/>
                  </a:cubicBezTo>
                  <a:lnTo>
                    <a:pt x="35" y="136"/>
                  </a:lnTo>
                  <a:cubicBezTo>
                    <a:pt x="77" y="179"/>
                    <a:pt x="111" y="179"/>
                    <a:pt x="145" y="213"/>
                  </a:cubicBezTo>
                  <a:cubicBezTo>
                    <a:pt x="213" y="213"/>
                    <a:pt x="247" y="247"/>
                    <a:pt x="247" y="315"/>
                  </a:cubicBezTo>
                  <a:cubicBezTo>
                    <a:pt x="289" y="349"/>
                    <a:pt x="357" y="315"/>
                    <a:pt x="357" y="2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60"/>
            <p:cNvSpPr/>
            <p:nvPr/>
          </p:nvSpPr>
          <p:spPr>
            <a:xfrm>
              <a:off x="2486561" y="4616855"/>
              <a:ext cx="121142" cy="25424"/>
            </a:xfrm>
            <a:custGeom>
              <a:avLst/>
              <a:gdLst/>
              <a:ahLst/>
              <a:cxnLst/>
              <a:rect l="l" t="t" r="r" b="b"/>
              <a:pathLst>
                <a:path w="3688" h="774" extrusionOk="0">
                  <a:moveTo>
                    <a:pt x="3688" y="706"/>
                  </a:moveTo>
                  <a:lnTo>
                    <a:pt x="3645" y="706"/>
                  </a:lnTo>
                  <a:cubicBezTo>
                    <a:pt x="2583" y="179"/>
                    <a:pt x="1139" y="1"/>
                    <a:pt x="77" y="561"/>
                  </a:cubicBezTo>
                  <a:cubicBezTo>
                    <a:pt x="35" y="561"/>
                    <a:pt x="1" y="604"/>
                    <a:pt x="35" y="604"/>
                  </a:cubicBezTo>
                  <a:cubicBezTo>
                    <a:pt x="35" y="672"/>
                    <a:pt x="77" y="706"/>
                    <a:pt x="111" y="672"/>
                  </a:cubicBezTo>
                  <a:cubicBezTo>
                    <a:pt x="714" y="527"/>
                    <a:pt x="1275" y="391"/>
                    <a:pt x="1878" y="425"/>
                  </a:cubicBezTo>
                  <a:cubicBezTo>
                    <a:pt x="2481" y="425"/>
                    <a:pt x="3084" y="561"/>
                    <a:pt x="3645" y="774"/>
                  </a:cubicBezTo>
                  <a:cubicBezTo>
                    <a:pt x="3645" y="774"/>
                    <a:pt x="3688" y="740"/>
                    <a:pt x="3688" y="7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60"/>
            <p:cNvSpPr/>
            <p:nvPr/>
          </p:nvSpPr>
          <p:spPr>
            <a:xfrm>
              <a:off x="2463404" y="4671546"/>
              <a:ext cx="76765" cy="69801"/>
            </a:xfrm>
            <a:custGeom>
              <a:avLst/>
              <a:gdLst/>
              <a:ahLst/>
              <a:cxnLst/>
              <a:rect l="l" t="t" r="r" b="b"/>
              <a:pathLst>
                <a:path w="2337" h="2125" extrusionOk="0">
                  <a:moveTo>
                    <a:pt x="2337" y="2124"/>
                  </a:moveTo>
                  <a:lnTo>
                    <a:pt x="2337" y="2082"/>
                  </a:lnTo>
                  <a:cubicBezTo>
                    <a:pt x="1946" y="1768"/>
                    <a:pt x="1487" y="1555"/>
                    <a:pt x="1097" y="1198"/>
                  </a:cubicBezTo>
                  <a:cubicBezTo>
                    <a:pt x="672" y="850"/>
                    <a:pt x="392" y="425"/>
                    <a:pt x="35" y="35"/>
                  </a:cubicBezTo>
                  <a:cubicBezTo>
                    <a:pt x="35" y="1"/>
                    <a:pt x="1" y="35"/>
                    <a:pt x="1" y="69"/>
                  </a:cubicBezTo>
                  <a:lnTo>
                    <a:pt x="1" y="69"/>
                  </a:lnTo>
                  <a:cubicBezTo>
                    <a:pt x="392" y="1097"/>
                    <a:pt x="1343" y="1700"/>
                    <a:pt x="2303" y="2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60"/>
            <p:cNvSpPr/>
            <p:nvPr/>
          </p:nvSpPr>
          <p:spPr>
            <a:xfrm>
              <a:off x="2422673" y="4680776"/>
              <a:ext cx="33800" cy="108003"/>
            </a:xfrm>
            <a:custGeom>
              <a:avLst/>
              <a:gdLst/>
              <a:ahLst/>
              <a:cxnLst/>
              <a:rect l="l" t="t" r="r" b="b"/>
              <a:pathLst>
                <a:path w="1029" h="3288" extrusionOk="0">
                  <a:moveTo>
                    <a:pt x="1028" y="3254"/>
                  </a:moveTo>
                  <a:lnTo>
                    <a:pt x="1028" y="3254"/>
                  </a:lnTo>
                  <a:cubicBezTo>
                    <a:pt x="706" y="2582"/>
                    <a:pt x="391" y="1979"/>
                    <a:pt x="281" y="1308"/>
                  </a:cubicBezTo>
                  <a:cubicBezTo>
                    <a:pt x="247" y="917"/>
                    <a:pt x="247" y="493"/>
                    <a:pt x="357" y="68"/>
                  </a:cubicBezTo>
                  <a:lnTo>
                    <a:pt x="357" y="34"/>
                  </a:lnTo>
                  <a:cubicBezTo>
                    <a:pt x="323" y="0"/>
                    <a:pt x="281" y="0"/>
                    <a:pt x="247" y="34"/>
                  </a:cubicBezTo>
                  <a:cubicBezTo>
                    <a:pt x="34" y="425"/>
                    <a:pt x="1" y="850"/>
                    <a:pt x="68" y="1240"/>
                  </a:cubicBezTo>
                  <a:cubicBezTo>
                    <a:pt x="179" y="1979"/>
                    <a:pt x="604" y="2727"/>
                    <a:pt x="994" y="3288"/>
                  </a:cubicBezTo>
                  <a:cubicBezTo>
                    <a:pt x="994" y="3288"/>
                    <a:pt x="1028" y="3288"/>
                    <a:pt x="1028" y="32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60"/>
            <p:cNvSpPr/>
            <p:nvPr/>
          </p:nvSpPr>
          <p:spPr>
            <a:xfrm>
              <a:off x="2493558" y="4536510"/>
              <a:ext cx="102419" cy="65301"/>
            </a:xfrm>
            <a:custGeom>
              <a:avLst/>
              <a:gdLst/>
              <a:ahLst/>
              <a:cxnLst/>
              <a:rect l="l" t="t" r="r" b="b"/>
              <a:pathLst>
                <a:path w="3118" h="1988" extrusionOk="0">
                  <a:moveTo>
                    <a:pt x="3118" y="0"/>
                  </a:moveTo>
                  <a:lnTo>
                    <a:pt x="3084" y="0"/>
                  </a:lnTo>
                  <a:cubicBezTo>
                    <a:pt x="1878" y="213"/>
                    <a:pt x="714" y="884"/>
                    <a:pt x="34" y="1912"/>
                  </a:cubicBezTo>
                  <a:cubicBezTo>
                    <a:pt x="0" y="1912"/>
                    <a:pt x="0" y="1946"/>
                    <a:pt x="0" y="1946"/>
                  </a:cubicBezTo>
                  <a:cubicBezTo>
                    <a:pt x="0" y="1988"/>
                    <a:pt x="34" y="1988"/>
                    <a:pt x="77" y="1946"/>
                  </a:cubicBezTo>
                  <a:cubicBezTo>
                    <a:pt x="926" y="1062"/>
                    <a:pt x="1878" y="391"/>
                    <a:pt x="3118" y="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60"/>
            <p:cNvSpPr/>
            <p:nvPr/>
          </p:nvSpPr>
          <p:spPr>
            <a:xfrm>
              <a:off x="2415709" y="4558551"/>
              <a:ext cx="98805" cy="155993"/>
            </a:xfrm>
            <a:custGeom>
              <a:avLst/>
              <a:gdLst/>
              <a:ahLst/>
              <a:cxnLst/>
              <a:rect l="l" t="t" r="r" b="b"/>
              <a:pathLst>
                <a:path w="3008" h="4749" extrusionOk="0">
                  <a:moveTo>
                    <a:pt x="2829" y="680"/>
                  </a:moveTo>
                  <a:cubicBezTo>
                    <a:pt x="2795" y="425"/>
                    <a:pt x="2727" y="179"/>
                    <a:pt x="2659" y="0"/>
                  </a:cubicBezTo>
                  <a:cubicBezTo>
                    <a:pt x="2447" y="145"/>
                    <a:pt x="2192" y="323"/>
                    <a:pt x="1979" y="535"/>
                  </a:cubicBezTo>
                  <a:cubicBezTo>
                    <a:pt x="1419" y="994"/>
                    <a:pt x="994" y="1529"/>
                    <a:pt x="705" y="2056"/>
                  </a:cubicBezTo>
                  <a:cubicBezTo>
                    <a:pt x="213" y="2906"/>
                    <a:pt x="0" y="3789"/>
                    <a:pt x="0" y="4749"/>
                  </a:cubicBezTo>
                  <a:cubicBezTo>
                    <a:pt x="2761" y="3755"/>
                    <a:pt x="3007" y="1912"/>
                    <a:pt x="2829" y="6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59"/>
        <p:cNvGrpSpPr/>
        <p:nvPr/>
      </p:nvGrpSpPr>
      <p:grpSpPr>
        <a:xfrm>
          <a:off x="0" y="0"/>
          <a:ext cx="0" cy="0"/>
          <a:chOff x="0" y="0"/>
          <a:chExt cx="0" cy="0"/>
        </a:xfrm>
      </p:grpSpPr>
      <p:sp>
        <p:nvSpPr>
          <p:cNvPr id="5260" name="Google Shape;5260;p61"/>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a:t>
            </a:r>
            <a:r>
              <a:rPr lang="en">
                <a:solidFill>
                  <a:schemeClr val="accent1"/>
                </a:solidFill>
              </a:rPr>
              <a:t>RESOURCES</a:t>
            </a:r>
            <a:endParaRPr>
              <a:solidFill>
                <a:schemeClr val="accent1"/>
              </a:solidFill>
            </a:endParaRPr>
          </a:p>
        </p:txBody>
      </p:sp>
      <p:grpSp>
        <p:nvGrpSpPr>
          <p:cNvPr id="5261" name="Google Shape;5261;p61"/>
          <p:cNvGrpSpPr/>
          <p:nvPr/>
        </p:nvGrpSpPr>
        <p:grpSpPr>
          <a:xfrm>
            <a:off x="7029582" y="3092353"/>
            <a:ext cx="1401336" cy="1574745"/>
            <a:chOff x="3758450" y="1267250"/>
            <a:chExt cx="2873946" cy="3229584"/>
          </a:xfrm>
        </p:grpSpPr>
        <p:sp>
          <p:nvSpPr>
            <p:cNvPr id="5262" name="Google Shape;5262;p61"/>
            <p:cNvSpPr/>
            <p:nvPr/>
          </p:nvSpPr>
          <p:spPr>
            <a:xfrm>
              <a:off x="4082641" y="1413433"/>
              <a:ext cx="1756397" cy="3083401"/>
            </a:xfrm>
            <a:custGeom>
              <a:avLst/>
              <a:gdLst/>
              <a:ahLst/>
              <a:cxnLst/>
              <a:rect l="l" t="t" r="r" b="b"/>
              <a:pathLst>
                <a:path w="33390" h="58617" extrusionOk="0">
                  <a:moveTo>
                    <a:pt x="844" y="1"/>
                  </a:moveTo>
                  <a:cubicBezTo>
                    <a:pt x="606" y="1"/>
                    <a:pt x="371" y="116"/>
                    <a:pt x="228" y="327"/>
                  </a:cubicBezTo>
                  <a:cubicBezTo>
                    <a:pt x="0" y="669"/>
                    <a:pt x="92" y="1134"/>
                    <a:pt x="430" y="1354"/>
                  </a:cubicBezTo>
                  <a:cubicBezTo>
                    <a:pt x="29815" y="21017"/>
                    <a:pt x="31873" y="57544"/>
                    <a:pt x="31891" y="57909"/>
                  </a:cubicBezTo>
                  <a:cubicBezTo>
                    <a:pt x="31903" y="58144"/>
                    <a:pt x="32021" y="58346"/>
                    <a:pt x="32199" y="58474"/>
                  </a:cubicBezTo>
                  <a:cubicBezTo>
                    <a:pt x="32321" y="58564"/>
                    <a:pt x="32472" y="58617"/>
                    <a:pt x="32632" y="58617"/>
                  </a:cubicBezTo>
                  <a:cubicBezTo>
                    <a:pt x="32642" y="58617"/>
                    <a:pt x="32653" y="58616"/>
                    <a:pt x="32663" y="58616"/>
                  </a:cubicBezTo>
                  <a:cubicBezTo>
                    <a:pt x="33074" y="58593"/>
                    <a:pt x="33389" y="58246"/>
                    <a:pt x="33370" y="57840"/>
                  </a:cubicBezTo>
                  <a:cubicBezTo>
                    <a:pt x="33351" y="57463"/>
                    <a:pt x="31249" y="20204"/>
                    <a:pt x="1255" y="126"/>
                  </a:cubicBezTo>
                  <a:cubicBezTo>
                    <a:pt x="1129" y="41"/>
                    <a:pt x="986" y="1"/>
                    <a:pt x="8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61"/>
            <p:cNvSpPr/>
            <p:nvPr/>
          </p:nvSpPr>
          <p:spPr>
            <a:xfrm>
              <a:off x="5581608" y="2479218"/>
              <a:ext cx="465217" cy="997396"/>
            </a:xfrm>
            <a:custGeom>
              <a:avLst/>
              <a:gdLst/>
              <a:ahLst/>
              <a:cxnLst/>
              <a:rect l="l" t="t" r="r" b="b"/>
              <a:pathLst>
                <a:path w="8844" h="18961" extrusionOk="0">
                  <a:moveTo>
                    <a:pt x="8106" y="0"/>
                  </a:moveTo>
                  <a:cubicBezTo>
                    <a:pt x="7323" y="12866"/>
                    <a:pt x="73" y="18311"/>
                    <a:pt x="1" y="18364"/>
                  </a:cubicBezTo>
                  <a:lnTo>
                    <a:pt x="438" y="18960"/>
                  </a:lnTo>
                  <a:cubicBezTo>
                    <a:pt x="749" y="18737"/>
                    <a:pt x="8041" y="13254"/>
                    <a:pt x="8843" y="46"/>
                  </a:cubicBezTo>
                  <a:lnTo>
                    <a:pt x="81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61"/>
            <p:cNvSpPr/>
            <p:nvPr/>
          </p:nvSpPr>
          <p:spPr>
            <a:xfrm>
              <a:off x="5620113" y="1970286"/>
              <a:ext cx="904710" cy="695195"/>
            </a:xfrm>
            <a:custGeom>
              <a:avLst/>
              <a:gdLst/>
              <a:ahLst/>
              <a:cxnLst/>
              <a:rect l="l" t="t" r="r" b="b"/>
              <a:pathLst>
                <a:path w="17199" h="13216" extrusionOk="0">
                  <a:moveTo>
                    <a:pt x="4943" y="1"/>
                  </a:moveTo>
                  <a:cubicBezTo>
                    <a:pt x="4891" y="1"/>
                    <a:pt x="4845" y="27"/>
                    <a:pt x="4804" y="83"/>
                  </a:cubicBezTo>
                  <a:cubicBezTo>
                    <a:pt x="4100" y="1056"/>
                    <a:pt x="6811" y="6813"/>
                    <a:pt x="6983" y="7174"/>
                  </a:cubicBezTo>
                  <a:cubicBezTo>
                    <a:pt x="6760" y="6845"/>
                    <a:pt x="2844" y="1070"/>
                    <a:pt x="2020" y="1070"/>
                  </a:cubicBezTo>
                  <a:cubicBezTo>
                    <a:pt x="1956" y="1070"/>
                    <a:pt x="1911" y="1104"/>
                    <a:pt x="1887" y="1178"/>
                  </a:cubicBezTo>
                  <a:cubicBezTo>
                    <a:pt x="1675" y="1840"/>
                    <a:pt x="3439" y="4284"/>
                    <a:pt x="4781" y="6018"/>
                  </a:cubicBezTo>
                  <a:cubicBezTo>
                    <a:pt x="4789" y="6033"/>
                    <a:pt x="4796" y="6037"/>
                    <a:pt x="4800" y="6041"/>
                  </a:cubicBezTo>
                  <a:cubicBezTo>
                    <a:pt x="5606" y="7067"/>
                    <a:pt x="6256" y="7850"/>
                    <a:pt x="6256" y="7850"/>
                  </a:cubicBezTo>
                  <a:cubicBezTo>
                    <a:pt x="6256" y="7850"/>
                    <a:pt x="1110" y="3166"/>
                    <a:pt x="166" y="3166"/>
                  </a:cubicBezTo>
                  <a:cubicBezTo>
                    <a:pt x="53" y="3166"/>
                    <a:pt x="0" y="3234"/>
                    <a:pt x="25" y="3387"/>
                  </a:cubicBezTo>
                  <a:cubicBezTo>
                    <a:pt x="253" y="4802"/>
                    <a:pt x="5876" y="8961"/>
                    <a:pt x="5876" y="8961"/>
                  </a:cubicBezTo>
                  <a:cubicBezTo>
                    <a:pt x="5876" y="8961"/>
                    <a:pt x="5275" y="12128"/>
                    <a:pt x="7328" y="13028"/>
                  </a:cubicBezTo>
                  <a:cubicBezTo>
                    <a:pt x="7629" y="13160"/>
                    <a:pt x="7914" y="13216"/>
                    <a:pt x="8182" y="13216"/>
                  </a:cubicBezTo>
                  <a:cubicBezTo>
                    <a:pt x="9755" y="13216"/>
                    <a:pt x="10735" y="11284"/>
                    <a:pt x="10735" y="11284"/>
                  </a:cubicBezTo>
                  <a:cubicBezTo>
                    <a:pt x="10735" y="11284"/>
                    <a:pt x="10761" y="11295"/>
                    <a:pt x="10811" y="11310"/>
                  </a:cubicBezTo>
                  <a:cubicBezTo>
                    <a:pt x="11361" y="11469"/>
                    <a:pt x="14492" y="12387"/>
                    <a:pt x="16139" y="12387"/>
                  </a:cubicBezTo>
                  <a:cubicBezTo>
                    <a:pt x="16782" y="12387"/>
                    <a:pt x="17199" y="12248"/>
                    <a:pt x="17148" y="11869"/>
                  </a:cubicBezTo>
                  <a:cubicBezTo>
                    <a:pt x="16978" y="10493"/>
                    <a:pt x="11598" y="10359"/>
                    <a:pt x="11024" y="10348"/>
                  </a:cubicBezTo>
                  <a:lnTo>
                    <a:pt x="11028" y="10345"/>
                  </a:lnTo>
                  <a:lnTo>
                    <a:pt x="11089" y="10333"/>
                  </a:lnTo>
                  <a:cubicBezTo>
                    <a:pt x="11891" y="10181"/>
                    <a:pt x="16814" y="9204"/>
                    <a:pt x="16350" y="8261"/>
                  </a:cubicBezTo>
                  <a:cubicBezTo>
                    <a:pt x="16243" y="8045"/>
                    <a:pt x="15932" y="7960"/>
                    <a:pt x="15505" y="7960"/>
                  </a:cubicBezTo>
                  <a:cubicBezTo>
                    <a:pt x="13998" y="7960"/>
                    <a:pt x="11054" y="9024"/>
                    <a:pt x="10621" y="9181"/>
                  </a:cubicBezTo>
                  <a:cubicBezTo>
                    <a:pt x="11115" y="8938"/>
                    <a:pt x="15708" y="6668"/>
                    <a:pt x="14864" y="5702"/>
                  </a:cubicBezTo>
                  <a:cubicBezTo>
                    <a:pt x="14753" y="5575"/>
                    <a:pt x="14593" y="5520"/>
                    <a:pt x="14398" y="5520"/>
                  </a:cubicBezTo>
                  <a:cubicBezTo>
                    <a:pt x="13024" y="5520"/>
                    <a:pt x="9913" y="8273"/>
                    <a:pt x="9913" y="8273"/>
                  </a:cubicBezTo>
                  <a:cubicBezTo>
                    <a:pt x="9913" y="8273"/>
                    <a:pt x="13518" y="3801"/>
                    <a:pt x="12256" y="2828"/>
                  </a:cubicBezTo>
                  <a:cubicBezTo>
                    <a:pt x="12160" y="2754"/>
                    <a:pt x="12059" y="2719"/>
                    <a:pt x="11955" y="2719"/>
                  </a:cubicBezTo>
                  <a:cubicBezTo>
                    <a:pt x="10732" y="2719"/>
                    <a:pt x="9045" y="7443"/>
                    <a:pt x="8933" y="7748"/>
                  </a:cubicBezTo>
                  <a:cubicBezTo>
                    <a:pt x="8981" y="7348"/>
                    <a:pt x="9720" y="687"/>
                    <a:pt x="8801" y="687"/>
                  </a:cubicBezTo>
                  <a:cubicBezTo>
                    <a:pt x="8775" y="687"/>
                    <a:pt x="8748" y="692"/>
                    <a:pt x="8720" y="703"/>
                  </a:cubicBezTo>
                  <a:cubicBezTo>
                    <a:pt x="7686" y="1090"/>
                    <a:pt x="7978" y="6915"/>
                    <a:pt x="8001" y="7341"/>
                  </a:cubicBezTo>
                  <a:cubicBezTo>
                    <a:pt x="7876" y="6933"/>
                    <a:pt x="5777" y="1"/>
                    <a:pt x="4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61"/>
            <p:cNvSpPr/>
            <p:nvPr/>
          </p:nvSpPr>
          <p:spPr>
            <a:xfrm>
              <a:off x="5620113" y="2136826"/>
              <a:ext cx="904710" cy="528655"/>
            </a:xfrm>
            <a:custGeom>
              <a:avLst/>
              <a:gdLst/>
              <a:ahLst/>
              <a:cxnLst/>
              <a:rect l="l" t="t" r="r" b="b"/>
              <a:pathLst>
                <a:path w="17199" h="10050" extrusionOk="0">
                  <a:moveTo>
                    <a:pt x="166" y="0"/>
                  </a:moveTo>
                  <a:cubicBezTo>
                    <a:pt x="53" y="0"/>
                    <a:pt x="0" y="68"/>
                    <a:pt x="25" y="221"/>
                  </a:cubicBezTo>
                  <a:cubicBezTo>
                    <a:pt x="253" y="1636"/>
                    <a:pt x="5876" y="5795"/>
                    <a:pt x="5876" y="5795"/>
                  </a:cubicBezTo>
                  <a:cubicBezTo>
                    <a:pt x="5876" y="5795"/>
                    <a:pt x="5275" y="8962"/>
                    <a:pt x="7328" y="9862"/>
                  </a:cubicBezTo>
                  <a:cubicBezTo>
                    <a:pt x="7629" y="9994"/>
                    <a:pt x="7914" y="10050"/>
                    <a:pt x="8182" y="10050"/>
                  </a:cubicBezTo>
                  <a:cubicBezTo>
                    <a:pt x="9755" y="10050"/>
                    <a:pt x="10735" y="8118"/>
                    <a:pt x="10735" y="8118"/>
                  </a:cubicBezTo>
                  <a:cubicBezTo>
                    <a:pt x="10735" y="8118"/>
                    <a:pt x="10761" y="8129"/>
                    <a:pt x="10811" y="8144"/>
                  </a:cubicBezTo>
                  <a:cubicBezTo>
                    <a:pt x="11361" y="8303"/>
                    <a:pt x="14492" y="9221"/>
                    <a:pt x="16139" y="9221"/>
                  </a:cubicBezTo>
                  <a:cubicBezTo>
                    <a:pt x="16782" y="9221"/>
                    <a:pt x="17199" y="9082"/>
                    <a:pt x="17148" y="8703"/>
                  </a:cubicBezTo>
                  <a:cubicBezTo>
                    <a:pt x="16978" y="7327"/>
                    <a:pt x="11598" y="7193"/>
                    <a:pt x="11024" y="7182"/>
                  </a:cubicBezTo>
                  <a:cubicBezTo>
                    <a:pt x="11018" y="7181"/>
                    <a:pt x="11012" y="7181"/>
                    <a:pt x="11008" y="7181"/>
                  </a:cubicBezTo>
                  <a:cubicBezTo>
                    <a:pt x="10999" y="7181"/>
                    <a:pt x="10994" y="7182"/>
                    <a:pt x="10986" y="7182"/>
                  </a:cubicBezTo>
                  <a:lnTo>
                    <a:pt x="10975" y="7186"/>
                  </a:lnTo>
                  <a:cubicBezTo>
                    <a:pt x="10975" y="7186"/>
                    <a:pt x="11112" y="6270"/>
                    <a:pt x="10571" y="6034"/>
                  </a:cubicBezTo>
                  <a:cubicBezTo>
                    <a:pt x="10543" y="6021"/>
                    <a:pt x="10512" y="6015"/>
                    <a:pt x="10479" y="6015"/>
                  </a:cubicBezTo>
                  <a:cubicBezTo>
                    <a:pt x="9888" y="6015"/>
                    <a:pt x="8662" y="7923"/>
                    <a:pt x="8662" y="7923"/>
                  </a:cubicBezTo>
                  <a:cubicBezTo>
                    <a:pt x="8662" y="7923"/>
                    <a:pt x="9743" y="5749"/>
                    <a:pt x="9294" y="5308"/>
                  </a:cubicBezTo>
                  <a:cubicBezTo>
                    <a:pt x="9260" y="5276"/>
                    <a:pt x="9223" y="5260"/>
                    <a:pt x="9182" y="5260"/>
                  </a:cubicBezTo>
                  <a:cubicBezTo>
                    <a:pt x="8698" y="5260"/>
                    <a:pt x="7751" y="7369"/>
                    <a:pt x="7667" y="7558"/>
                  </a:cubicBezTo>
                  <a:cubicBezTo>
                    <a:pt x="7709" y="7346"/>
                    <a:pt x="8237" y="4673"/>
                    <a:pt x="7807" y="4521"/>
                  </a:cubicBezTo>
                  <a:cubicBezTo>
                    <a:pt x="7794" y="4516"/>
                    <a:pt x="7780" y="4513"/>
                    <a:pt x="7765" y="4513"/>
                  </a:cubicBezTo>
                  <a:cubicBezTo>
                    <a:pt x="7421" y="4513"/>
                    <a:pt x="7033" y="5985"/>
                    <a:pt x="6872" y="6642"/>
                  </a:cubicBezTo>
                  <a:cubicBezTo>
                    <a:pt x="6925" y="6087"/>
                    <a:pt x="6256" y="4684"/>
                    <a:pt x="6256" y="4684"/>
                  </a:cubicBezTo>
                  <a:cubicBezTo>
                    <a:pt x="6256" y="4684"/>
                    <a:pt x="1110" y="0"/>
                    <a:pt x="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61"/>
            <p:cNvSpPr/>
            <p:nvPr/>
          </p:nvSpPr>
          <p:spPr>
            <a:xfrm>
              <a:off x="3925411" y="3049905"/>
              <a:ext cx="1751611" cy="670524"/>
            </a:xfrm>
            <a:custGeom>
              <a:avLst/>
              <a:gdLst/>
              <a:ahLst/>
              <a:cxnLst/>
              <a:rect l="l" t="t" r="r" b="b"/>
              <a:pathLst>
                <a:path w="33299" h="12747" extrusionOk="0">
                  <a:moveTo>
                    <a:pt x="7994" y="1"/>
                  </a:moveTo>
                  <a:cubicBezTo>
                    <a:pt x="5527" y="1"/>
                    <a:pt x="2864" y="244"/>
                    <a:pt x="1" y="797"/>
                  </a:cubicBezTo>
                  <a:lnTo>
                    <a:pt x="142" y="1527"/>
                  </a:lnTo>
                  <a:cubicBezTo>
                    <a:pt x="2959" y="983"/>
                    <a:pt x="5576" y="744"/>
                    <a:pt x="8000" y="744"/>
                  </a:cubicBezTo>
                  <a:cubicBezTo>
                    <a:pt x="25097" y="744"/>
                    <a:pt x="32584" y="12610"/>
                    <a:pt x="32667" y="12747"/>
                  </a:cubicBezTo>
                  <a:lnTo>
                    <a:pt x="33299" y="12359"/>
                  </a:lnTo>
                  <a:cubicBezTo>
                    <a:pt x="33212" y="12219"/>
                    <a:pt x="25506" y="1"/>
                    <a:pt x="79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61"/>
            <p:cNvSpPr/>
            <p:nvPr/>
          </p:nvSpPr>
          <p:spPr>
            <a:xfrm>
              <a:off x="3871651" y="2937599"/>
              <a:ext cx="1195234" cy="532863"/>
            </a:xfrm>
            <a:custGeom>
              <a:avLst/>
              <a:gdLst/>
              <a:ahLst/>
              <a:cxnLst/>
              <a:rect l="l" t="t" r="r" b="b"/>
              <a:pathLst>
                <a:path w="22722" h="10130" extrusionOk="0">
                  <a:moveTo>
                    <a:pt x="10750" y="0"/>
                  </a:moveTo>
                  <a:cubicBezTo>
                    <a:pt x="7638" y="0"/>
                    <a:pt x="4017" y="947"/>
                    <a:pt x="1" y="3631"/>
                  </a:cubicBezTo>
                  <a:cubicBezTo>
                    <a:pt x="27" y="3624"/>
                    <a:pt x="50" y="3616"/>
                    <a:pt x="77" y="3604"/>
                  </a:cubicBezTo>
                  <a:cubicBezTo>
                    <a:pt x="110" y="3598"/>
                    <a:pt x="148" y="3595"/>
                    <a:pt x="190" y="3595"/>
                  </a:cubicBezTo>
                  <a:cubicBezTo>
                    <a:pt x="336" y="3595"/>
                    <a:pt x="533" y="3632"/>
                    <a:pt x="746" y="3688"/>
                  </a:cubicBezTo>
                  <a:cubicBezTo>
                    <a:pt x="822" y="3711"/>
                    <a:pt x="898" y="3730"/>
                    <a:pt x="970" y="3757"/>
                  </a:cubicBezTo>
                  <a:cubicBezTo>
                    <a:pt x="1525" y="3927"/>
                    <a:pt x="2126" y="4178"/>
                    <a:pt x="2300" y="4239"/>
                  </a:cubicBezTo>
                  <a:cubicBezTo>
                    <a:pt x="2403" y="4278"/>
                    <a:pt x="2514" y="4312"/>
                    <a:pt x="2616" y="4350"/>
                  </a:cubicBezTo>
                  <a:lnTo>
                    <a:pt x="2624" y="4354"/>
                  </a:lnTo>
                  <a:cubicBezTo>
                    <a:pt x="2802" y="4418"/>
                    <a:pt x="2989" y="4479"/>
                    <a:pt x="3164" y="4552"/>
                  </a:cubicBezTo>
                  <a:lnTo>
                    <a:pt x="3175" y="4559"/>
                  </a:lnTo>
                  <a:cubicBezTo>
                    <a:pt x="4206" y="4954"/>
                    <a:pt x="5183" y="5438"/>
                    <a:pt x="6129" y="5966"/>
                  </a:cubicBezTo>
                  <a:cubicBezTo>
                    <a:pt x="6418" y="6129"/>
                    <a:pt x="6715" y="6304"/>
                    <a:pt x="7000" y="6475"/>
                  </a:cubicBezTo>
                  <a:cubicBezTo>
                    <a:pt x="7920" y="7026"/>
                    <a:pt x="8821" y="7612"/>
                    <a:pt x="9742" y="8201"/>
                  </a:cubicBezTo>
                  <a:cubicBezTo>
                    <a:pt x="9810" y="8243"/>
                    <a:pt x="9870" y="8284"/>
                    <a:pt x="9942" y="8326"/>
                  </a:cubicBezTo>
                  <a:cubicBezTo>
                    <a:pt x="10182" y="8482"/>
                    <a:pt x="10433" y="8635"/>
                    <a:pt x="10684" y="8779"/>
                  </a:cubicBezTo>
                  <a:cubicBezTo>
                    <a:pt x="12173" y="9617"/>
                    <a:pt x="13724" y="10130"/>
                    <a:pt x="15382" y="10130"/>
                  </a:cubicBezTo>
                  <a:cubicBezTo>
                    <a:pt x="15960" y="10130"/>
                    <a:pt x="16550" y="10068"/>
                    <a:pt x="17155" y="9935"/>
                  </a:cubicBezTo>
                  <a:cubicBezTo>
                    <a:pt x="18451" y="9653"/>
                    <a:pt x="19737" y="9076"/>
                    <a:pt x="20771" y="8221"/>
                  </a:cubicBezTo>
                  <a:cubicBezTo>
                    <a:pt x="20881" y="8133"/>
                    <a:pt x="20988" y="8038"/>
                    <a:pt x="21090" y="7947"/>
                  </a:cubicBezTo>
                  <a:cubicBezTo>
                    <a:pt x="21451" y="7605"/>
                    <a:pt x="21778" y="7228"/>
                    <a:pt x="22052" y="6814"/>
                  </a:cubicBezTo>
                  <a:cubicBezTo>
                    <a:pt x="22074" y="6779"/>
                    <a:pt x="22097" y="6749"/>
                    <a:pt x="22113" y="6715"/>
                  </a:cubicBezTo>
                  <a:cubicBezTo>
                    <a:pt x="22238" y="6528"/>
                    <a:pt x="22341" y="6338"/>
                    <a:pt x="22432" y="6129"/>
                  </a:cubicBezTo>
                  <a:cubicBezTo>
                    <a:pt x="22448" y="6122"/>
                    <a:pt x="22448" y="6114"/>
                    <a:pt x="22448" y="6095"/>
                  </a:cubicBezTo>
                  <a:cubicBezTo>
                    <a:pt x="22516" y="5962"/>
                    <a:pt x="22580" y="5825"/>
                    <a:pt x="22626" y="5673"/>
                  </a:cubicBezTo>
                  <a:cubicBezTo>
                    <a:pt x="22637" y="5666"/>
                    <a:pt x="22645" y="5661"/>
                    <a:pt x="22641" y="5650"/>
                  </a:cubicBezTo>
                  <a:cubicBezTo>
                    <a:pt x="22668" y="5578"/>
                    <a:pt x="22699" y="5498"/>
                    <a:pt x="22721" y="5426"/>
                  </a:cubicBezTo>
                  <a:cubicBezTo>
                    <a:pt x="22721" y="5426"/>
                    <a:pt x="18198" y="0"/>
                    <a:pt x="10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61"/>
            <p:cNvSpPr/>
            <p:nvPr/>
          </p:nvSpPr>
          <p:spPr>
            <a:xfrm>
              <a:off x="3871651" y="2996514"/>
              <a:ext cx="1195234" cy="226349"/>
            </a:xfrm>
            <a:custGeom>
              <a:avLst/>
              <a:gdLst/>
              <a:ahLst/>
              <a:cxnLst/>
              <a:rect l="l" t="t" r="r" b="b"/>
              <a:pathLst>
                <a:path w="22722" h="4303" extrusionOk="0">
                  <a:moveTo>
                    <a:pt x="9884" y="0"/>
                  </a:moveTo>
                  <a:cubicBezTo>
                    <a:pt x="8450" y="0"/>
                    <a:pt x="7017" y="129"/>
                    <a:pt x="5624" y="462"/>
                  </a:cubicBezTo>
                  <a:cubicBezTo>
                    <a:pt x="4632" y="633"/>
                    <a:pt x="3685" y="982"/>
                    <a:pt x="2734" y="1291"/>
                  </a:cubicBezTo>
                  <a:cubicBezTo>
                    <a:pt x="2251" y="1431"/>
                    <a:pt x="1810" y="1679"/>
                    <a:pt x="1354" y="1880"/>
                  </a:cubicBezTo>
                  <a:lnTo>
                    <a:pt x="1" y="2519"/>
                  </a:lnTo>
                  <a:cubicBezTo>
                    <a:pt x="1875" y="1835"/>
                    <a:pt x="3746" y="1165"/>
                    <a:pt x="5704" y="880"/>
                  </a:cubicBezTo>
                  <a:cubicBezTo>
                    <a:pt x="6977" y="638"/>
                    <a:pt x="8272" y="523"/>
                    <a:pt x="9567" y="523"/>
                  </a:cubicBezTo>
                  <a:cubicBezTo>
                    <a:pt x="10239" y="523"/>
                    <a:pt x="10912" y="554"/>
                    <a:pt x="11581" y="614"/>
                  </a:cubicBezTo>
                  <a:cubicBezTo>
                    <a:pt x="13543" y="736"/>
                    <a:pt x="15482" y="1165"/>
                    <a:pt x="17352" y="1789"/>
                  </a:cubicBezTo>
                  <a:cubicBezTo>
                    <a:pt x="17821" y="1941"/>
                    <a:pt x="18280" y="2128"/>
                    <a:pt x="18744" y="2295"/>
                  </a:cubicBezTo>
                  <a:cubicBezTo>
                    <a:pt x="19197" y="2484"/>
                    <a:pt x="19656" y="2679"/>
                    <a:pt x="20102" y="2888"/>
                  </a:cubicBezTo>
                  <a:cubicBezTo>
                    <a:pt x="21006" y="3295"/>
                    <a:pt x="21877" y="3770"/>
                    <a:pt x="22721" y="4302"/>
                  </a:cubicBezTo>
                  <a:cubicBezTo>
                    <a:pt x="21162" y="3051"/>
                    <a:pt x="19368" y="2105"/>
                    <a:pt x="17493" y="1386"/>
                  </a:cubicBezTo>
                  <a:cubicBezTo>
                    <a:pt x="15619" y="668"/>
                    <a:pt x="13630" y="230"/>
                    <a:pt x="11627" y="59"/>
                  </a:cubicBezTo>
                  <a:cubicBezTo>
                    <a:pt x="11047" y="22"/>
                    <a:pt x="10466" y="0"/>
                    <a:pt x="98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61"/>
            <p:cNvSpPr/>
            <p:nvPr/>
          </p:nvSpPr>
          <p:spPr>
            <a:xfrm>
              <a:off x="3910840" y="3078048"/>
              <a:ext cx="1151995" cy="157965"/>
            </a:xfrm>
            <a:custGeom>
              <a:avLst/>
              <a:gdLst/>
              <a:ahLst/>
              <a:cxnLst/>
              <a:rect l="l" t="t" r="r" b="b"/>
              <a:pathLst>
                <a:path w="21900" h="3003" extrusionOk="0">
                  <a:moveTo>
                    <a:pt x="6956" y="0"/>
                  </a:moveTo>
                  <a:cubicBezTo>
                    <a:pt x="6209" y="0"/>
                    <a:pt x="5463" y="27"/>
                    <a:pt x="4719" y="87"/>
                  </a:cubicBezTo>
                  <a:cubicBezTo>
                    <a:pt x="3126" y="243"/>
                    <a:pt x="1533" y="527"/>
                    <a:pt x="1" y="1018"/>
                  </a:cubicBezTo>
                  <a:cubicBezTo>
                    <a:pt x="77" y="1041"/>
                    <a:pt x="153" y="1060"/>
                    <a:pt x="225" y="1087"/>
                  </a:cubicBezTo>
                  <a:cubicBezTo>
                    <a:pt x="1720" y="775"/>
                    <a:pt x="3229" y="592"/>
                    <a:pt x="4745" y="516"/>
                  </a:cubicBezTo>
                  <a:cubicBezTo>
                    <a:pt x="5227" y="501"/>
                    <a:pt x="5709" y="492"/>
                    <a:pt x="6190" y="492"/>
                  </a:cubicBezTo>
                  <a:cubicBezTo>
                    <a:pt x="7661" y="492"/>
                    <a:pt x="9129" y="568"/>
                    <a:pt x="10593" y="725"/>
                  </a:cubicBezTo>
                  <a:cubicBezTo>
                    <a:pt x="12532" y="912"/>
                    <a:pt x="14467" y="1254"/>
                    <a:pt x="16379" y="1638"/>
                  </a:cubicBezTo>
                  <a:cubicBezTo>
                    <a:pt x="17341" y="1828"/>
                    <a:pt x="18299" y="2041"/>
                    <a:pt x="19246" y="2289"/>
                  </a:cubicBezTo>
                  <a:cubicBezTo>
                    <a:pt x="20132" y="2505"/>
                    <a:pt x="21014" y="2737"/>
                    <a:pt x="21881" y="3003"/>
                  </a:cubicBezTo>
                  <a:cubicBezTo>
                    <a:pt x="21892" y="2996"/>
                    <a:pt x="21900" y="2991"/>
                    <a:pt x="21896" y="2980"/>
                  </a:cubicBezTo>
                  <a:cubicBezTo>
                    <a:pt x="20151" y="2224"/>
                    <a:pt x="18318" y="1699"/>
                    <a:pt x="16479" y="1224"/>
                  </a:cubicBezTo>
                  <a:cubicBezTo>
                    <a:pt x="14558" y="745"/>
                    <a:pt x="12615" y="402"/>
                    <a:pt x="10650" y="178"/>
                  </a:cubicBezTo>
                  <a:cubicBezTo>
                    <a:pt x="9423" y="72"/>
                    <a:pt x="8189" y="0"/>
                    <a:pt x="6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61"/>
            <p:cNvSpPr/>
            <p:nvPr/>
          </p:nvSpPr>
          <p:spPr>
            <a:xfrm>
              <a:off x="4009681" y="3165947"/>
              <a:ext cx="1042792" cy="94106"/>
            </a:xfrm>
            <a:custGeom>
              <a:avLst/>
              <a:gdLst/>
              <a:ahLst/>
              <a:cxnLst/>
              <a:rect l="l" t="t" r="r" b="b"/>
              <a:pathLst>
                <a:path w="19824" h="1789" extrusionOk="0">
                  <a:moveTo>
                    <a:pt x="1247" y="0"/>
                  </a:moveTo>
                  <a:cubicBezTo>
                    <a:pt x="832" y="0"/>
                    <a:pt x="416" y="4"/>
                    <a:pt x="0" y="13"/>
                  </a:cubicBezTo>
                  <a:cubicBezTo>
                    <a:pt x="178" y="77"/>
                    <a:pt x="365" y="138"/>
                    <a:pt x="540" y="211"/>
                  </a:cubicBezTo>
                  <a:lnTo>
                    <a:pt x="551" y="218"/>
                  </a:lnTo>
                  <a:lnTo>
                    <a:pt x="3863" y="465"/>
                  </a:lnTo>
                  <a:cubicBezTo>
                    <a:pt x="5669" y="609"/>
                    <a:pt x="7478" y="732"/>
                    <a:pt x="9285" y="902"/>
                  </a:cubicBezTo>
                  <a:cubicBezTo>
                    <a:pt x="11090" y="1028"/>
                    <a:pt x="12893" y="1199"/>
                    <a:pt x="14702" y="1351"/>
                  </a:cubicBezTo>
                  <a:lnTo>
                    <a:pt x="19808" y="1788"/>
                  </a:lnTo>
                  <a:cubicBezTo>
                    <a:pt x="19824" y="1781"/>
                    <a:pt x="19824" y="1773"/>
                    <a:pt x="19824" y="1754"/>
                  </a:cubicBezTo>
                  <a:cubicBezTo>
                    <a:pt x="18139" y="1420"/>
                    <a:pt x="16443" y="1165"/>
                    <a:pt x="14748" y="929"/>
                  </a:cubicBezTo>
                  <a:cubicBezTo>
                    <a:pt x="12942" y="690"/>
                    <a:pt x="11136" y="518"/>
                    <a:pt x="9326" y="347"/>
                  </a:cubicBezTo>
                  <a:cubicBezTo>
                    <a:pt x="7516" y="221"/>
                    <a:pt x="5703" y="93"/>
                    <a:pt x="3886" y="43"/>
                  </a:cubicBezTo>
                  <a:cubicBezTo>
                    <a:pt x="3005" y="17"/>
                    <a:pt x="2126" y="0"/>
                    <a:pt x="12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61"/>
            <p:cNvSpPr/>
            <p:nvPr/>
          </p:nvSpPr>
          <p:spPr>
            <a:xfrm>
              <a:off x="4194053" y="3251374"/>
              <a:ext cx="840798" cy="73065"/>
            </a:xfrm>
            <a:custGeom>
              <a:avLst/>
              <a:gdLst/>
              <a:ahLst/>
              <a:cxnLst/>
              <a:rect l="l" t="t" r="r" b="b"/>
              <a:pathLst>
                <a:path w="15984" h="1389" extrusionOk="0">
                  <a:moveTo>
                    <a:pt x="0" y="1"/>
                  </a:moveTo>
                  <a:lnTo>
                    <a:pt x="0" y="1"/>
                  </a:lnTo>
                  <a:cubicBezTo>
                    <a:pt x="289" y="164"/>
                    <a:pt x="586" y="339"/>
                    <a:pt x="871" y="510"/>
                  </a:cubicBezTo>
                  <a:lnTo>
                    <a:pt x="1487" y="624"/>
                  </a:lnTo>
                  <a:cubicBezTo>
                    <a:pt x="3160" y="887"/>
                    <a:pt x="4844" y="1096"/>
                    <a:pt x="6532" y="1244"/>
                  </a:cubicBezTo>
                  <a:cubicBezTo>
                    <a:pt x="7763" y="1329"/>
                    <a:pt x="8994" y="1389"/>
                    <a:pt x="10228" y="1389"/>
                  </a:cubicBezTo>
                  <a:cubicBezTo>
                    <a:pt x="10694" y="1389"/>
                    <a:pt x="11160" y="1380"/>
                    <a:pt x="11627" y="1361"/>
                  </a:cubicBezTo>
                  <a:cubicBezTo>
                    <a:pt x="13064" y="1293"/>
                    <a:pt x="14517" y="1187"/>
                    <a:pt x="15923" y="849"/>
                  </a:cubicBezTo>
                  <a:cubicBezTo>
                    <a:pt x="15945" y="814"/>
                    <a:pt x="15968" y="784"/>
                    <a:pt x="15984" y="750"/>
                  </a:cubicBezTo>
                  <a:lnTo>
                    <a:pt x="15984" y="750"/>
                  </a:lnTo>
                  <a:cubicBezTo>
                    <a:pt x="14789" y="904"/>
                    <a:pt x="13584" y="940"/>
                    <a:pt x="12385" y="940"/>
                  </a:cubicBezTo>
                  <a:cubicBezTo>
                    <a:pt x="12131" y="940"/>
                    <a:pt x="11877" y="939"/>
                    <a:pt x="11623" y="936"/>
                  </a:cubicBezTo>
                  <a:cubicBezTo>
                    <a:pt x="9939" y="913"/>
                    <a:pt x="8251" y="849"/>
                    <a:pt x="6578" y="693"/>
                  </a:cubicBezTo>
                  <a:cubicBezTo>
                    <a:pt x="4897" y="586"/>
                    <a:pt x="3225" y="377"/>
                    <a:pt x="1548" y="194"/>
                  </a:cubicBez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61"/>
            <p:cNvSpPr/>
            <p:nvPr/>
          </p:nvSpPr>
          <p:spPr>
            <a:xfrm>
              <a:off x="4384054" y="3355580"/>
              <a:ext cx="596986" cy="67489"/>
            </a:xfrm>
            <a:custGeom>
              <a:avLst/>
              <a:gdLst/>
              <a:ahLst/>
              <a:cxnLst/>
              <a:rect l="l" t="t" r="r" b="b"/>
              <a:pathLst>
                <a:path w="11349" h="1283" extrusionOk="0">
                  <a:moveTo>
                    <a:pt x="11349" y="1"/>
                  </a:moveTo>
                  <a:lnTo>
                    <a:pt x="11349" y="1"/>
                  </a:lnTo>
                  <a:cubicBezTo>
                    <a:pt x="10456" y="198"/>
                    <a:pt x="9554" y="361"/>
                    <a:pt x="8650" y="475"/>
                  </a:cubicBezTo>
                  <a:cubicBezTo>
                    <a:pt x="7444" y="631"/>
                    <a:pt x="6232" y="726"/>
                    <a:pt x="5023" y="731"/>
                  </a:cubicBezTo>
                  <a:cubicBezTo>
                    <a:pt x="4904" y="733"/>
                    <a:pt x="4785" y="734"/>
                    <a:pt x="4666" y="734"/>
                  </a:cubicBezTo>
                  <a:cubicBezTo>
                    <a:pt x="3573" y="734"/>
                    <a:pt x="2484" y="641"/>
                    <a:pt x="1407" y="491"/>
                  </a:cubicBezTo>
                  <a:lnTo>
                    <a:pt x="506" y="361"/>
                  </a:lnTo>
                  <a:lnTo>
                    <a:pt x="1" y="255"/>
                  </a:lnTo>
                  <a:lnTo>
                    <a:pt x="1" y="255"/>
                  </a:lnTo>
                  <a:cubicBezTo>
                    <a:pt x="69" y="297"/>
                    <a:pt x="129" y="338"/>
                    <a:pt x="201" y="380"/>
                  </a:cubicBezTo>
                  <a:cubicBezTo>
                    <a:pt x="441" y="536"/>
                    <a:pt x="692" y="689"/>
                    <a:pt x="943" y="833"/>
                  </a:cubicBezTo>
                  <a:cubicBezTo>
                    <a:pt x="1068" y="859"/>
                    <a:pt x="1201" y="891"/>
                    <a:pt x="1331" y="913"/>
                  </a:cubicBezTo>
                  <a:cubicBezTo>
                    <a:pt x="2489" y="1170"/>
                    <a:pt x="3676" y="1283"/>
                    <a:pt x="4860" y="1283"/>
                  </a:cubicBezTo>
                  <a:cubicBezTo>
                    <a:pt x="4915" y="1283"/>
                    <a:pt x="4971" y="1282"/>
                    <a:pt x="5026" y="1282"/>
                  </a:cubicBezTo>
                  <a:cubicBezTo>
                    <a:pt x="6269" y="1274"/>
                    <a:pt x="7509" y="1160"/>
                    <a:pt x="8718" y="901"/>
                  </a:cubicBezTo>
                  <a:cubicBezTo>
                    <a:pt x="9505" y="734"/>
                    <a:pt x="10277" y="536"/>
                    <a:pt x="11030" y="275"/>
                  </a:cubicBezTo>
                  <a:cubicBezTo>
                    <a:pt x="11140" y="187"/>
                    <a:pt x="11247" y="92"/>
                    <a:pt x="11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61"/>
            <p:cNvSpPr/>
            <p:nvPr/>
          </p:nvSpPr>
          <p:spPr>
            <a:xfrm>
              <a:off x="3758450" y="1353203"/>
              <a:ext cx="985192" cy="629231"/>
            </a:xfrm>
            <a:custGeom>
              <a:avLst/>
              <a:gdLst/>
              <a:ahLst/>
              <a:cxnLst/>
              <a:rect l="l" t="t" r="r" b="b"/>
              <a:pathLst>
                <a:path w="18729" h="11962" extrusionOk="0">
                  <a:moveTo>
                    <a:pt x="3333" y="0"/>
                  </a:moveTo>
                  <a:cubicBezTo>
                    <a:pt x="2929" y="0"/>
                    <a:pt x="2516" y="13"/>
                    <a:pt x="2092" y="40"/>
                  </a:cubicBezTo>
                  <a:cubicBezTo>
                    <a:pt x="2088" y="32"/>
                    <a:pt x="2084" y="30"/>
                    <a:pt x="2078" y="30"/>
                  </a:cubicBezTo>
                  <a:cubicBezTo>
                    <a:pt x="2071" y="30"/>
                    <a:pt x="2062" y="33"/>
                    <a:pt x="2050" y="35"/>
                  </a:cubicBezTo>
                  <a:cubicBezTo>
                    <a:pt x="1776" y="47"/>
                    <a:pt x="1499" y="77"/>
                    <a:pt x="1218" y="100"/>
                  </a:cubicBezTo>
                  <a:cubicBezTo>
                    <a:pt x="1218" y="100"/>
                    <a:pt x="1215" y="105"/>
                    <a:pt x="1210" y="105"/>
                  </a:cubicBezTo>
                  <a:cubicBezTo>
                    <a:pt x="1209" y="105"/>
                    <a:pt x="1207" y="104"/>
                    <a:pt x="1206" y="103"/>
                  </a:cubicBezTo>
                  <a:cubicBezTo>
                    <a:pt x="822" y="145"/>
                    <a:pt x="411" y="195"/>
                    <a:pt x="0" y="268"/>
                  </a:cubicBezTo>
                  <a:cubicBezTo>
                    <a:pt x="191" y="313"/>
                    <a:pt x="1023" y="484"/>
                    <a:pt x="2153" y="948"/>
                  </a:cubicBezTo>
                  <a:cubicBezTo>
                    <a:pt x="2157" y="952"/>
                    <a:pt x="2164" y="956"/>
                    <a:pt x="2164" y="956"/>
                  </a:cubicBezTo>
                  <a:cubicBezTo>
                    <a:pt x="2555" y="1119"/>
                    <a:pt x="2985" y="1309"/>
                    <a:pt x="3434" y="1552"/>
                  </a:cubicBezTo>
                  <a:lnTo>
                    <a:pt x="3438" y="1556"/>
                  </a:lnTo>
                  <a:cubicBezTo>
                    <a:pt x="4571" y="2153"/>
                    <a:pt x="5837" y="3009"/>
                    <a:pt x="6993" y="4225"/>
                  </a:cubicBezTo>
                  <a:cubicBezTo>
                    <a:pt x="7300" y="4548"/>
                    <a:pt x="7597" y="4899"/>
                    <a:pt x="7882" y="5274"/>
                  </a:cubicBezTo>
                  <a:cubicBezTo>
                    <a:pt x="8076" y="5525"/>
                    <a:pt x="8262" y="5788"/>
                    <a:pt x="8444" y="6066"/>
                  </a:cubicBezTo>
                  <a:cubicBezTo>
                    <a:pt x="10977" y="9951"/>
                    <a:pt x="14216" y="11555"/>
                    <a:pt x="16844" y="11894"/>
                  </a:cubicBezTo>
                  <a:cubicBezTo>
                    <a:pt x="16873" y="11894"/>
                    <a:pt x="16901" y="11899"/>
                    <a:pt x="16927" y="11899"/>
                  </a:cubicBezTo>
                  <a:cubicBezTo>
                    <a:pt x="16935" y="11899"/>
                    <a:pt x="16942" y="11898"/>
                    <a:pt x="16950" y="11897"/>
                  </a:cubicBezTo>
                  <a:cubicBezTo>
                    <a:pt x="17262" y="11939"/>
                    <a:pt x="17555" y="11958"/>
                    <a:pt x="17847" y="11962"/>
                  </a:cubicBezTo>
                  <a:cubicBezTo>
                    <a:pt x="18155" y="11962"/>
                    <a:pt x="18451" y="11947"/>
                    <a:pt x="18729" y="11916"/>
                  </a:cubicBezTo>
                  <a:cubicBezTo>
                    <a:pt x="18729" y="11916"/>
                    <a:pt x="15604" y="0"/>
                    <a:pt x="33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61"/>
            <p:cNvSpPr/>
            <p:nvPr/>
          </p:nvSpPr>
          <p:spPr>
            <a:xfrm>
              <a:off x="3822468" y="1354781"/>
              <a:ext cx="887036" cy="610873"/>
            </a:xfrm>
            <a:custGeom>
              <a:avLst/>
              <a:gdLst/>
              <a:ahLst/>
              <a:cxnLst/>
              <a:rect l="l" t="t" r="r" b="b"/>
              <a:pathLst>
                <a:path w="16863" h="11613" extrusionOk="0">
                  <a:moveTo>
                    <a:pt x="861" y="0"/>
                  </a:moveTo>
                  <a:cubicBezTo>
                    <a:pt x="854" y="0"/>
                    <a:pt x="845" y="3"/>
                    <a:pt x="833" y="5"/>
                  </a:cubicBezTo>
                  <a:cubicBezTo>
                    <a:pt x="559" y="17"/>
                    <a:pt x="282" y="47"/>
                    <a:pt x="1" y="70"/>
                  </a:cubicBezTo>
                  <a:cubicBezTo>
                    <a:pt x="597" y="154"/>
                    <a:pt x="1194" y="229"/>
                    <a:pt x="1775" y="329"/>
                  </a:cubicBezTo>
                  <a:lnTo>
                    <a:pt x="3160" y="629"/>
                  </a:lnTo>
                  <a:cubicBezTo>
                    <a:pt x="3623" y="720"/>
                    <a:pt x="4079" y="819"/>
                    <a:pt x="4528" y="986"/>
                  </a:cubicBezTo>
                  <a:cubicBezTo>
                    <a:pt x="4969" y="1131"/>
                    <a:pt x="5414" y="1275"/>
                    <a:pt x="5867" y="1412"/>
                  </a:cubicBezTo>
                  <a:cubicBezTo>
                    <a:pt x="6308" y="1556"/>
                    <a:pt x="6734" y="1762"/>
                    <a:pt x="7167" y="1937"/>
                  </a:cubicBezTo>
                  <a:cubicBezTo>
                    <a:pt x="7597" y="2112"/>
                    <a:pt x="8030" y="2294"/>
                    <a:pt x="8433" y="2537"/>
                  </a:cubicBezTo>
                  <a:cubicBezTo>
                    <a:pt x="8840" y="2770"/>
                    <a:pt x="9258" y="2975"/>
                    <a:pt x="9654" y="3226"/>
                  </a:cubicBezTo>
                  <a:cubicBezTo>
                    <a:pt x="11254" y="4188"/>
                    <a:pt x="12672" y="5434"/>
                    <a:pt x="13897" y="6838"/>
                  </a:cubicBezTo>
                  <a:cubicBezTo>
                    <a:pt x="15128" y="8248"/>
                    <a:pt x="16155" y="9852"/>
                    <a:pt x="16862" y="11613"/>
                  </a:cubicBezTo>
                  <a:cubicBezTo>
                    <a:pt x="16638" y="10693"/>
                    <a:pt x="16234" y="9819"/>
                    <a:pt x="15813" y="8959"/>
                  </a:cubicBezTo>
                  <a:cubicBezTo>
                    <a:pt x="15345" y="8126"/>
                    <a:pt x="14836" y="7313"/>
                    <a:pt x="14231" y="6568"/>
                  </a:cubicBezTo>
                  <a:cubicBezTo>
                    <a:pt x="13037" y="5069"/>
                    <a:pt x="11570" y="3784"/>
                    <a:pt x="9942" y="2747"/>
                  </a:cubicBezTo>
                  <a:cubicBezTo>
                    <a:pt x="9536" y="2503"/>
                    <a:pt x="9098" y="2298"/>
                    <a:pt x="8673" y="2063"/>
                  </a:cubicBezTo>
                  <a:cubicBezTo>
                    <a:pt x="8259" y="1826"/>
                    <a:pt x="7813" y="1644"/>
                    <a:pt x="7361" y="1477"/>
                  </a:cubicBezTo>
                  <a:cubicBezTo>
                    <a:pt x="6913" y="1298"/>
                    <a:pt x="6479" y="1093"/>
                    <a:pt x="6018" y="956"/>
                  </a:cubicBezTo>
                  <a:cubicBezTo>
                    <a:pt x="5562" y="819"/>
                    <a:pt x="5095" y="694"/>
                    <a:pt x="4635" y="572"/>
                  </a:cubicBezTo>
                  <a:cubicBezTo>
                    <a:pt x="4179" y="431"/>
                    <a:pt x="3703" y="355"/>
                    <a:pt x="3232" y="291"/>
                  </a:cubicBezTo>
                  <a:lnTo>
                    <a:pt x="1817" y="59"/>
                  </a:lnTo>
                  <a:cubicBezTo>
                    <a:pt x="1506" y="32"/>
                    <a:pt x="1191" y="17"/>
                    <a:pt x="875" y="10"/>
                  </a:cubicBezTo>
                  <a:cubicBezTo>
                    <a:pt x="871" y="2"/>
                    <a:pt x="867" y="0"/>
                    <a:pt x="8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61"/>
            <p:cNvSpPr/>
            <p:nvPr/>
          </p:nvSpPr>
          <p:spPr>
            <a:xfrm>
              <a:off x="3872230" y="1403439"/>
              <a:ext cx="825070" cy="578996"/>
            </a:xfrm>
            <a:custGeom>
              <a:avLst/>
              <a:gdLst/>
              <a:ahLst/>
              <a:cxnLst/>
              <a:rect l="l" t="t" r="r" b="b"/>
              <a:pathLst>
                <a:path w="15685" h="11007" extrusionOk="0">
                  <a:moveTo>
                    <a:pt x="1" y="1"/>
                  </a:moveTo>
                  <a:lnTo>
                    <a:pt x="1" y="1"/>
                  </a:lnTo>
                  <a:cubicBezTo>
                    <a:pt x="392" y="164"/>
                    <a:pt x="822" y="354"/>
                    <a:pt x="1271" y="597"/>
                  </a:cubicBezTo>
                  <a:lnTo>
                    <a:pt x="1275" y="601"/>
                  </a:lnTo>
                  <a:cubicBezTo>
                    <a:pt x="1701" y="734"/>
                    <a:pt x="2107" y="879"/>
                    <a:pt x="2522" y="1024"/>
                  </a:cubicBezTo>
                  <a:lnTo>
                    <a:pt x="3179" y="1252"/>
                  </a:lnTo>
                  <a:lnTo>
                    <a:pt x="3822" y="1529"/>
                  </a:lnTo>
                  <a:cubicBezTo>
                    <a:pt x="4244" y="1715"/>
                    <a:pt x="4681" y="1882"/>
                    <a:pt x="5095" y="2091"/>
                  </a:cubicBezTo>
                  <a:cubicBezTo>
                    <a:pt x="5913" y="2525"/>
                    <a:pt x="6738" y="2954"/>
                    <a:pt x="7506" y="3472"/>
                  </a:cubicBezTo>
                  <a:cubicBezTo>
                    <a:pt x="9087" y="4445"/>
                    <a:pt x="10547" y="5601"/>
                    <a:pt x="11916" y="6867"/>
                  </a:cubicBezTo>
                  <a:cubicBezTo>
                    <a:pt x="12600" y="7506"/>
                    <a:pt x="13262" y="8155"/>
                    <a:pt x="13886" y="8852"/>
                  </a:cubicBezTo>
                  <a:cubicBezTo>
                    <a:pt x="14528" y="9532"/>
                    <a:pt x="15118" y="10258"/>
                    <a:pt x="15684" y="11007"/>
                  </a:cubicBezTo>
                  <a:cubicBezTo>
                    <a:pt x="14737" y="9380"/>
                    <a:pt x="13532" y="7913"/>
                    <a:pt x="12212" y="6559"/>
                  </a:cubicBezTo>
                  <a:cubicBezTo>
                    <a:pt x="10889" y="5213"/>
                    <a:pt x="9392" y="4035"/>
                    <a:pt x="7803" y="3000"/>
                  </a:cubicBezTo>
                  <a:cubicBezTo>
                    <a:pt x="6202" y="1985"/>
                    <a:pt x="4468" y="1175"/>
                    <a:pt x="2659" y="620"/>
                  </a:cubicBezTo>
                  <a:cubicBezTo>
                    <a:pt x="1792" y="324"/>
                    <a:pt x="902" y="12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61"/>
            <p:cNvSpPr/>
            <p:nvPr/>
          </p:nvSpPr>
          <p:spPr>
            <a:xfrm>
              <a:off x="4126248" y="1575450"/>
              <a:ext cx="523816" cy="403672"/>
            </a:xfrm>
            <a:custGeom>
              <a:avLst/>
              <a:gdLst/>
              <a:ahLst/>
              <a:cxnLst/>
              <a:rect l="l" t="t" r="r" b="b"/>
              <a:pathLst>
                <a:path w="9958" h="7674" extrusionOk="0">
                  <a:moveTo>
                    <a:pt x="1" y="0"/>
                  </a:moveTo>
                  <a:lnTo>
                    <a:pt x="1" y="0"/>
                  </a:lnTo>
                  <a:cubicBezTo>
                    <a:pt x="308" y="323"/>
                    <a:pt x="605" y="674"/>
                    <a:pt x="890" y="1049"/>
                  </a:cubicBezTo>
                  <a:cubicBezTo>
                    <a:pt x="1628" y="1483"/>
                    <a:pt x="2354" y="1932"/>
                    <a:pt x="3057" y="2411"/>
                  </a:cubicBezTo>
                  <a:cubicBezTo>
                    <a:pt x="4319" y="3259"/>
                    <a:pt x="5551" y="4159"/>
                    <a:pt x="6753" y="5091"/>
                  </a:cubicBezTo>
                  <a:cubicBezTo>
                    <a:pt x="7810" y="5916"/>
                    <a:pt x="8848" y="6772"/>
                    <a:pt x="9852" y="7669"/>
                  </a:cubicBezTo>
                  <a:cubicBezTo>
                    <a:pt x="9881" y="7669"/>
                    <a:pt x="9909" y="7674"/>
                    <a:pt x="9935" y="7674"/>
                  </a:cubicBezTo>
                  <a:cubicBezTo>
                    <a:pt x="9943" y="7674"/>
                    <a:pt x="9950" y="7673"/>
                    <a:pt x="9958" y="7672"/>
                  </a:cubicBezTo>
                  <a:cubicBezTo>
                    <a:pt x="9057" y="6631"/>
                    <a:pt x="8064" y="5680"/>
                    <a:pt x="7023" y="4764"/>
                  </a:cubicBezTo>
                  <a:cubicBezTo>
                    <a:pt x="5871" y="3741"/>
                    <a:pt x="4639" y="2818"/>
                    <a:pt x="3365" y="1946"/>
                  </a:cubicBezTo>
                  <a:cubicBezTo>
                    <a:pt x="2286" y="1228"/>
                    <a:pt x="1168" y="57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61"/>
            <p:cNvSpPr/>
            <p:nvPr/>
          </p:nvSpPr>
          <p:spPr>
            <a:xfrm>
              <a:off x="5077411" y="1455621"/>
              <a:ext cx="544804" cy="1158833"/>
            </a:xfrm>
            <a:custGeom>
              <a:avLst/>
              <a:gdLst/>
              <a:ahLst/>
              <a:cxnLst/>
              <a:rect l="l" t="t" r="r" b="b"/>
              <a:pathLst>
                <a:path w="10357" h="22030" extrusionOk="0">
                  <a:moveTo>
                    <a:pt x="9844" y="1"/>
                  </a:moveTo>
                  <a:cubicBezTo>
                    <a:pt x="0" y="9529"/>
                    <a:pt x="2153" y="21904"/>
                    <a:pt x="2175" y="22029"/>
                  </a:cubicBezTo>
                  <a:lnTo>
                    <a:pt x="2902" y="21893"/>
                  </a:lnTo>
                  <a:cubicBezTo>
                    <a:pt x="2883" y="21775"/>
                    <a:pt x="810" y="9776"/>
                    <a:pt x="10357" y="533"/>
                  </a:cubicBezTo>
                  <a:lnTo>
                    <a:pt x="98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61"/>
            <p:cNvSpPr/>
            <p:nvPr/>
          </p:nvSpPr>
          <p:spPr>
            <a:xfrm>
              <a:off x="4897036" y="1267250"/>
              <a:ext cx="802609" cy="1156992"/>
            </a:xfrm>
            <a:custGeom>
              <a:avLst/>
              <a:gdLst/>
              <a:ahLst/>
              <a:cxnLst/>
              <a:rect l="l" t="t" r="r" b="b"/>
              <a:pathLst>
                <a:path w="15258" h="21995" extrusionOk="0">
                  <a:moveTo>
                    <a:pt x="15257" y="0"/>
                  </a:moveTo>
                  <a:lnTo>
                    <a:pt x="15257" y="0"/>
                  </a:lnTo>
                  <a:cubicBezTo>
                    <a:pt x="0" y="8714"/>
                    <a:pt x="5710" y="21994"/>
                    <a:pt x="5710" y="21994"/>
                  </a:cubicBezTo>
                  <a:cubicBezTo>
                    <a:pt x="6049" y="21957"/>
                    <a:pt x="6372" y="21888"/>
                    <a:pt x="6677" y="21805"/>
                  </a:cubicBezTo>
                  <a:cubicBezTo>
                    <a:pt x="6719" y="21797"/>
                    <a:pt x="6756" y="21785"/>
                    <a:pt x="6802" y="21774"/>
                  </a:cubicBezTo>
                  <a:cubicBezTo>
                    <a:pt x="7247" y="21649"/>
                    <a:pt x="7661" y="21482"/>
                    <a:pt x="8045" y="21276"/>
                  </a:cubicBezTo>
                  <a:cubicBezTo>
                    <a:pt x="8163" y="21211"/>
                    <a:pt x="8277" y="21143"/>
                    <a:pt x="8395" y="21071"/>
                  </a:cubicBezTo>
                  <a:cubicBezTo>
                    <a:pt x="11965" y="18846"/>
                    <a:pt x="12661" y="13296"/>
                    <a:pt x="13045" y="9034"/>
                  </a:cubicBezTo>
                  <a:cubicBezTo>
                    <a:pt x="13056" y="8840"/>
                    <a:pt x="13075" y="8665"/>
                    <a:pt x="13083" y="8486"/>
                  </a:cubicBezTo>
                  <a:cubicBezTo>
                    <a:pt x="13136" y="7942"/>
                    <a:pt x="13174" y="7422"/>
                    <a:pt x="13224" y="6935"/>
                  </a:cubicBezTo>
                  <a:cubicBezTo>
                    <a:pt x="13322" y="5901"/>
                    <a:pt x="13516" y="4882"/>
                    <a:pt x="13798" y="3882"/>
                  </a:cubicBezTo>
                  <a:cubicBezTo>
                    <a:pt x="13850" y="3669"/>
                    <a:pt x="13912" y="3468"/>
                    <a:pt x="13976" y="3266"/>
                  </a:cubicBezTo>
                  <a:cubicBezTo>
                    <a:pt x="14319" y="2144"/>
                    <a:pt x="14756" y="1053"/>
                    <a:pt x="152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61"/>
            <p:cNvSpPr/>
            <p:nvPr/>
          </p:nvSpPr>
          <p:spPr>
            <a:xfrm>
              <a:off x="5176988" y="1267408"/>
              <a:ext cx="522869" cy="1157045"/>
            </a:xfrm>
            <a:custGeom>
              <a:avLst/>
              <a:gdLst/>
              <a:ahLst/>
              <a:cxnLst/>
              <a:rect l="l" t="t" r="r" b="b"/>
              <a:pathLst>
                <a:path w="9940" h="21996" extrusionOk="0">
                  <a:moveTo>
                    <a:pt x="9939" y="1"/>
                  </a:moveTo>
                  <a:lnTo>
                    <a:pt x="9939" y="1"/>
                  </a:lnTo>
                  <a:cubicBezTo>
                    <a:pt x="8312" y="1297"/>
                    <a:pt x="6882" y="2834"/>
                    <a:pt x="5589" y="4468"/>
                  </a:cubicBezTo>
                  <a:cubicBezTo>
                    <a:pt x="4301" y="6111"/>
                    <a:pt x="3206" y="7906"/>
                    <a:pt x="2282" y="9783"/>
                  </a:cubicBezTo>
                  <a:cubicBezTo>
                    <a:pt x="1369" y="11673"/>
                    <a:pt x="758" y="13703"/>
                    <a:pt x="393" y="15760"/>
                  </a:cubicBezTo>
                  <a:cubicBezTo>
                    <a:pt x="1" y="17825"/>
                    <a:pt x="100" y="19946"/>
                    <a:pt x="388" y="21996"/>
                  </a:cubicBezTo>
                  <a:lnTo>
                    <a:pt x="358" y="20440"/>
                  </a:lnTo>
                  <a:lnTo>
                    <a:pt x="339" y="19665"/>
                  </a:lnTo>
                  <a:lnTo>
                    <a:pt x="407" y="18893"/>
                  </a:lnTo>
                  <a:cubicBezTo>
                    <a:pt x="453" y="18380"/>
                    <a:pt x="476" y="17867"/>
                    <a:pt x="533" y="17357"/>
                  </a:cubicBezTo>
                  <a:lnTo>
                    <a:pt x="811" y="15837"/>
                  </a:lnTo>
                  <a:cubicBezTo>
                    <a:pt x="1255" y="13837"/>
                    <a:pt x="1848" y="11856"/>
                    <a:pt x="2784" y="10023"/>
                  </a:cubicBezTo>
                  <a:cubicBezTo>
                    <a:pt x="3650" y="8160"/>
                    <a:pt x="4731" y="6400"/>
                    <a:pt x="5932" y="4723"/>
                  </a:cubicBezTo>
                  <a:cubicBezTo>
                    <a:pt x="6533" y="3887"/>
                    <a:pt x="7163" y="3069"/>
                    <a:pt x="7840" y="2287"/>
                  </a:cubicBezTo>
                  <a:cubicBezTo>
                    <a:pt x="8495" y="1488"/>
                    <a:pt x="9205" y="735"/>
                    <a:pt x="99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61"/>
            <p:cNvSpPr/>
            <p:nvPr/>
          </p:nvSpPr>
          <p:spPr>
            <a:xfrm>
              <a:off x="5248212" y="1438998"/>
              <a:ext cx="384051" cy="975250"/>
            </a:xfrm>
            <a:custGeom>
              <a:avLst/>
              <a:gdLst/>
              <a:ahLst/>
              <a:cxnLst/>
              <a:rect l="l" t="t" r="r" b="b"/>
              <a:pathLst>
                <a:path w="7301" h="18540" extrusionOk="0">
                  <a:moveTo>
                    <a:pt x="7300" y="1"/>
                  </a:moveTo>
                  <a:lnTo>
                    <a:pt x="7300" y="1"/>
                  </a:lnTo>
                  <a:cubicBezTo>
                    <a:pt x="6509" y="849"/>
                    <a:pt x="5779" y="1757"/>
                    <a:pt x="5148" y="2735"/>
                  </a:cubicBezTo>
                  <a:cubicBezTo>
                    <a:pt x="4057" y="4404"/>
                    <a:pt x="3107" y="6179"/>
                    <a:pt x="2369" y="8039"/>
                  </a:cubicBezTo>
                  <a:cubicBezTo>
                    <a:pt x="1658" y="9901"/>
                    <a:pt x="1057" y="11814"/>
                    <a:pt x="654" y="13768"/>
                  </a:cubicBezTo>
                  <a:cubicBezTo>
                    <a:pt x="331" y="15346"/>
                    <a:pt x="88" y="16939"/>
                    <a:pt x="1" y="18540"/>
                  </a:cubicBezTo>
                  <a:cubicBezTo>
                    <a:pt x="43" y="18532"/>
                    <a:pt x="80" y="18520"/>
                    <a:pt x="126" y="18509"/>
                  </a:cubicBezTo>
                  <a:cubicBezTo>
                    <a:pt x="202" y="17920"/>
                    <a:pt x="304" y="17334"/>
                    <a:pt x="426" y="16757"/>
                  </a:cubicBezTo>
                  <a:cubicBezTo>
                    <a:pt x="608" y="15783"/>
                    <a:pt x="822" y="14814"/>
                    <a:pt x="1073" y="13859"/>
                  </a:cubicBezTo>
                  <a:cubicBezTo>
                    <a:pt x="1563" y="11951"/>
                    <a:pt x="2141" y="10065"/>
                    <a:pt x="2886" y="8248"/>
                  </a:cubicBezTo>
                  <a:cubicBezTo>
                    <a:pt x="3574" y="6396"/>
                    <a:pt x="4505" y="4654"/>
                    <a:pt x="5509" y="2971"/>
                  </a:cubicBezTo>
                  <a:lnTo>
                    <a:pt x="6300" y="1720"/>
                  </a:lnTo>
                  <a:cubicBezTo>
                    <a:pt x="6555" y="1339"/>
                    <a:pt x="6848" y="982"/>
                    <a:pt x="7122" y="617"/>
                  </a:cubicBezTo>
                  <a:cubicBezTo>
                    <a:pt x="7174" y="404"/>
                    <a:pt x="7236" y="203"/>
                    <a:pt x="73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61"/>
            <p:cNvSpPr/>
            <p:nvPr/>
          </p:nvSpPr>
          <p:spPr>
            <a:xfrm>
              <a:off x="5320225" y="1713637"/>
              <a:ext cx="265064" cy="672839"/>
            </a:xfrm>
            <a:custGeom>
              <a:avLst/>
              <a:gdLst/>
              <a:ahLst/>
              <a:cxnLst/>
              <a:rect l="l" t="t" r="r" b="b"/>
              <a:pathLst>
                <a:path w="5039" h="12791" extrusionOk="0">
                  <a:moveTo>
                    <a:pt x="5038" y="0"/>
                  </a:moveTo>
                  <a:cubicBezTo>
                    <a:pt x="4532" y="867"/>
                    <a:pt x="4075" y="1757"/>
                    <a:pt x="3647" y="2658"/>
                  </a:cubicBezTo>
                  <a:cubicBezTo>
                    <a:pt x="3022" y="3955"/>
                    <a:pt x="2479" y="5278"/>
                    <a:pt x="1962" y="6616"/>
                  </a:cubicBezTo>
                  <a:cubicBezTo>
                    <a:pt x="1471" y="7958"/>
                    <a:pt x="1000" y="9307"/>
                    <a:pt x="593" y="10688"/>
                  </a:cubicBezTo>
                  <a:cubicBezTo>
                    <a:pt x="384" y="11383"/>
                    <a:pt x="183" y="12079"/>
                    <a:pt x="0" y="12790"/>
                  </a:cubicBezTo>
                  <a:cubicBezTo>
                    <a:pt x="118" y="12725"/>
                    <a:pt x="232" y="12657"/>
                    <a:pt x="350" y="12585"/>
                  </a:cubicBezTo>
                  <a:lnTo>
                    <a:pt x="2483" y="6806"/>
                  </a:lnTo>
                  <a:cubicBezTo>
                    <a:pt x="2985" y="5479"/>
                    <a:pt x="3510" y="4152"/>
                    <a:pt x="4034" y="2829"/>
                  </a:cubicBezTo>
                  <a:cubicBezTo>
                    <a:pt x="4345" y="2069"/>
                    <a:pt x="4665" y="1304"/>
                    <a:pt x="5000" y="548"/>
                  </a:cubicBezTo>
                  <a:cubicBezTo>
                    <a:pt x="5011" y="354"/>
                    <a:pt x="5030" y="179"/>
                    <a:pt x="5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61"/>
            <p:cNvSpPr/>
            <p:nvPr/>
          </p:nvSpPr>
          <p:spPr>
            <a:xfrm>
              <a:off x="5618798" y="2940807"/>
              <a:ext cx="990610" cy="650746"/>
            </a:xfrm>
            <a:custGeom>
              <a:avLst/>
              <a:gdLst/>
              <a:ahLst/>
              <a:cxnLst/>
              <a:rect l="l" t="t" r="r" b="b"/>
              <a:pathLst>
                <a:path w="18832" h="12371" extrusionOk="0">
                  <a:moveTo>
                    <a:pt x="18299" y="0"/>
                  </a:moveTo>
                  <a:cubicBezTo>
                    <a:pt x="18229" y="126"/>
                    <a:pt x="12071" y="11631"/>
                    <a:pt x="2746" y="11631"/>
                  </a:cubicBezTo>
                  <a:cubicBezTo>
                    <a:pt x="1912" y="11631"/>
                    <a:pt x="1051" y="11539"/>
                    <a:pt x="168" y="11338"/>
                  </a:cubicBezTo>
                  <a:lnTo>
                    <a:pt x="1" y="12060"/>
                  </a:lnTo>
                  <a:cubicBezTo>
                    <a:pt x="937" y="12273"/>
                    <a:pt x="1846" y="12371"/>
                    <a:pt x="2727" y="12371"/>
                  </a:cubicBezTo>
                  <a:cubicBezTo>
                    <a:pt x="12492" y="12371"/>
                    <a:pt x="18762" y="384"/>
                    <a:pt x="18831" y="255"/>
                  </a:cubicBezTo>
                  <a:lnTo>
                    <a:pt x="182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61"/>
            <p:cNvSpPr/>
            <p:nvPr/>
          </p:nvSpPr>
          <p:spPr>
            <a:xfrm>
              <a:off x="5811166" y="2920608"/>
              <a:ext cx="821020" cy="649851"/>
            </a:xfrm>
            <a:custGeom>
              <a:avLst/>
              <a:gdLst/>
              <a:ahLst/>
              <a:cxnLst/>
              <a:rect l="l" t="t" r="r" b="b"/>
              <a:pathLst>
                <a:path w="15608" h="12354" extrusionOk="0">
                  <a:moveTo>
                    <a:pt x="15608" y="0"/>
                  </a:moveTo>
                  <a:lnTo>
                    <a:pt x="15608" y="0"/>
                  </a:lnTo>
                  <a:cubicBezTo>
                    <a:pt x="15532" y="7"/>
                    <a:pt x="15448" y="23"/>
                    <a:pt x="15376" y="35"/>
                  </a:cubicBezTo>
                  <a:cubicBezTo>
                    <a:pt x="15315" y="42"/>
                    <a:pt x="15255" y="46"/>
                    <a:pt x="15201" y="61"/>
                  </a:cubicBezTo>
                  <a:cubicBezTo>
                    <a:pt x="14350" y="190"/>
                    <a:pt x="13547" y="377"/>
                    <a:pt x="12786" y="623"/>
                  </a:cubicBezTo>
                  <a:cubicBezTo>
                    <a:pt x="12567" y="684"/>
                    <a:pt x="12349" y="757"/>
                    <a:pt x="12144" y="829"/>
                  </a:cubicBezTo>
                  <a:cubicBezTo>
                    <a:pt x="8080" y="2278"/>
                    <a:pt x="5081" y="5087"/>
                    <a:pt x="3077" y="7574"/>
                  </a:cubicBezTo>
                  <a:cubicBezTo>
                    <a:pt x="2514" y="8254"/>
                    <a:pt x="2035" y="8923"/>
                    <a:pt x="1640" y="9524"/>
                  </a:cubicBezTo>
                  <a:cubicBezTo>
                    <a:pt x="1172" y="10220"/>
                    <a:pt x="810" y="10825"/>
                    <a:pt x="548" y="11304"/>
                  </a:cubicBezTo>
                  <a:lnTo>
                    <a:pt x="545" y="11307"/>
                  </a:lnTo>
                  <a:cubicBezTo>
                    <a:pt x="442" y="11490"/>
                    <a:pt x="350" y="11653"/>
                    <a:pt x="278" y="11794"/>
                  </a:cubicBezTo>
                  <a:cubicBezTo>
                    <a:pt x="92" y="12152"/>
                    <a:pt x="1" y="12353"/>
                    <a:pt x="1" y="12353"/>
                  </a:cubicBezTo>
                  <a:cubicBezTo>
                    <a:pt x="6920" y="11976"/>
                    <a:pt x="12038" y="5593"/>
                    <a:pt x="14308" y="2160"/>
                  </a:cubicBezTo>
                  <a:cubicBezTo>
                    <a:pt x="14350" y="2106"/>
                    <a:pt x="14391" y="2046"/>
                    <a:pt x="14425" y="1988"/>
                  </a:cubicBezTo>
                  <a:cubicBezTo>
                    <a:pt x="15004" y="1095"/>
                    <a:pt x="15380" y="418"/>
                    <a:pt x="15532" y="144"/>
                  </a:cubicBezTo>
                  <a:cubicBezTo>
                    <a:pt x="15562" y="103"/>
                    <a:pt x="15585" y="46"/>
                    <a:pt x="156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61"/>
            <p:cNvSpPr/>
            <p:nvPr/>
          </p:nvSpPr>
          <p:spPr>
            <a:xfrm>
              <a:off x="5811166" y="2920608"/>
              <a:ext cx="821230" cy="649851"/>
            </a:xfrm>
            <a:custGeom>
              <a:avLst/>
              <a:gdLst/>
              <a:ahLst/>
              <a:cxnLst/>
              <a:rect l="l" t="t" r="r" b="b"/>
              <a:pathLst>
                <a:path w="15612" h="12354" extrusionOk="0">
                  <a:moveTo>
                    <a:pt x="15611" y="0"/>
                  </a:moveTo>
                  <a:cubicBezTo>
                    <a:pt x="15148" y="707"/>
                    <a:pt x="14639" y="1376"/>
                    <a:pt x="14087" y="2008"/>
                  </a:cubicBezTo>
                  <a:cubicBezTo>
                    <a:pt x="13555" y="2658"/>
                    <a:pt x="12981" y="3266"/>
                    <a:pt x="12384" y="3855"/>
                  </a:cubicBezTo>
                  <a:cubicBezTo>
                    <a:pt x="11198" y="5031"/>
                    <a:pt x="9935" y="6133"/>
                    <a:pt x="8594" y="7137"/>
                  </a:cubicBezTo>
                  <a:cubicBezTo>
                    <a:pt x="7266" y="8151"/>
                    <a:pt x="5867" y="9076"/>
                    <a:pt x="4426" y="9935"/>
                  </a:cubicBezTo>
                  <a:cubicBezTo>
                    <a:pt x="2993" y="10806"/>
                    <a:pt x="1499" y="11569"/>
                    <a:pt x="1" y="12353"/>
                  </a:cubicBezTo>
                  <a:cubicBezTo>
                    <a:pt x="792" y="12060"/>
                    <a:pt x="1579" y="11748"/>
                    <a:pt x="2358" y="11425"/>
                  </a:cubicBezTo>
                  <a:cubicBezTo>
                    <a:pt x="3119" y="11053"/>
                    <a:pt x="3898" y="10718"/>
                    <a:pt x="4639" y="10307"/>
                  </a:cubicBezTo>
                  <a:cubicBezTo>
                    <a:pt x="5388" y="9912"/>
                    <a:pt x="6122" y="9483"/>
                    <a:pt x="6829" y="9014"/>
                  </a:cubicBezTo>
                  <a:cubicBezTo>
                    <a:pt x="7555" y="8574"/>
                    <a:pt x="8240" y="8068"/>
                    <a:pt x="8931" y="7577"/>
                  </a:cubicBezTo>
                  <a:cubicBezTo>
                    <a:pt x="10263" y="6524"/>
                    <a:pt x="11551" y="5407"/>
                    <a:pt x="12692" y="4148"/>
                  </a:cubicBezTo>
                  <a:cubicBezTo>
                    <a:pt x="13825" y="2886"/>
                    <a:pt x="14878" y="1529"/>
                    <a:pt x="156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61"/>
            <p:cNvSpPr/>
            <p:nvPr/>
          </p:nvSpPr>
          <p:spPr>
            <a:xfrm>
              <a:off x="5825790" y="2922396"/>
              <a:ext cx="794245" cy="618605"/>
            </a:xfrm>
            <a:custGeom>
              <a:avLst/>
              <a:gdLst/>
              <a:ahLst/>
              <a:cxnLst/>
              <a:rect l="l" t="t" r="r" b="b"/>
              <a:pathLst>
                <a:path w="15099" h="11760" extrusionOk="0">
                  <a:moveTo>
                    <a:pt x="15098" y="1"/>
                  </a:moveTo>
                  <a:cubicBezTo>
                    <a:pt x="15037" y="8"/>
                    <a:pt x="14977" y="12"/>
                    <a:pt x="14923" y="27"/>
                  </a:cubicBezTo>
                  <a:cubicBezTo>
                    <a:pt x="13657" y="898"/>
                    <a:pt x="12429" y="1803"/>
                    <a:pt x="11197" y="2704"/>
                  </a:cubicBezTo>
                  <a:cubicBezTo>
                    <a:pt x="9725" y="3779"/>
                    <a:pt x="8285" y="4897"/>
                    <a:pt x="6825" y="5992"/>
                  </a:cubicBezTo>
                  <a:cubicBezTo>
                    <a:pt x="5399" y="7129"/>
                    <a:pt x="3954" y="8243"/>
                    <a:pt x="2540" y="9399"/>
                  </a:cubicBezTo>
                  <a:cubicBezTo>
                    <a:pt x="1776" y="10015"/>
                    <a:pt x="1016" y="10638"/>
                    <a:pt x="270" y="11270"/>
                  </a:cubicBezTo>
                  <a:lnTo>
                    <a:pt x="267" y="11273"/>
                  </a:lnTo>
                  <a:cubicBezTo>
                    <a:pt x="164" y="11456"/>
                    <a:pt x="72" y="11619"/>
                    <a:pt x="0" y="11760"/>
                  </a:cubicBezTo>
                  <a:cubicBezTo>
                    <a:pt x="947" y="11091"/>
                    <a:pt x="1883" y="10414"/>
                    <a:pt x="2806" y="9726"/>
                  </a:cubicBezTo>
                  <a:cubicBezTo>
                    <a:pt x="4278" y="8650"/>
                    <a:pt x="5719" y="7532"/>
                    <a:pt x="7167" y="6434"/>
                  </a:cubicBezTo>
                  <a:cubicBezTo>
                    <a:pt x="8597" y="5297"/>
                    <a:pt x="10041" y="4190"/>
                    <a:pt x="11455" y="3038"/>
                  </a:cubicBezTo>
                  <a:cubicBezTo>
                    <a:pt x="12676" y="2042"/>
                    <a:pt x="13900" y="1038"/>
                    <a:pt x="150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61"/>
            <p:cNvSpPr/>
            <p:nvPr/>
          </p:nvSpPr>
          <p:spPr>
            <a:xfrm>
              <a:off x="5897382" y="2953379"/>
              <a:ext cx="586413" cy="468267"/>
            </a:xfrm>
            <a:custGeom>
              <a:avLst/>
              <a:gdLst/>
              <a:ahLst/>
              <a:cxnLst/>
              <a:rect l="l" t="t" r="r" b="b"/>
              <a:pathLst>
                <a:path w="11148" h="8902" extrusionOk="0">
                  <a:moveTo>
                    <a:pt x="11147" y="0"/>
                  </a:moveTo>
                  <a:lnTo>
                    <a:pt x="11147" y="0"/>
                  </a:lnTo>
                  <a:cubicBezTo>
                    <a:pt x="10928" y="61"/>
                    <a:pt x="10710" y="134"/>
                    <a:pt x="10505" y="206"/>
                  </a:cubicBezTo>
                  <a:cubicBezTo>
                    <a:pt x="9566" y="780"/>
                    <a:pt x="8646" y="1396"/>
                    <a:pt x="7734" y="2016"/>
                  </a:cubicBezTo>
                  <a:cubicBezTo>
                    <a:pt x="6266" y="3023"/>
                    <a:pt x="4848" y="4111"/>
                    <a:pt x="3445" y="5217"/>
                  </a:cubicBezTo>
                  <a:cubicBezTo>
                    <a:pt x="2768" y="5791"/>
                    <a:pt x="2099" y="6365"/>
                    <a:pt x="1438" y="6951"/>
                  </a:cubicBezTo>
                  <a:cubicBezTo>
                    <a:pt x="875" y="7631"/>
                    <a:pt x="396" y="8300"/>
                    <a:pt x="1" y="8901"/>
                  </a:cubicBezTo>
                  <a:cubicBezTo>
                    <a:pt x="1236" y="7779"/>
                    <a:pt x="2498" y="6700"/>
                    <a:pt x="3798" y="5654"/>
                  </a:cubicBezTo>
                  <a:cubicBezTo>
                    <a:pt x="5156" y="4517"/>
                    <a:pt x="6574" y="3438"/>
                    <a:pt x="7985" y="2362"/>
                  </a:cubicBezTo>
                  <a:cubicBezTo>
                    <a:pt x="9034" y="1567"/>
                    <a:pt x="10084" y="780"/>
                    <a:pt x="111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61"/>
            <p:cNvSpPr/>
            <p:nvPr/>
          </p:nvSpPr>
          <p:spPr>
            <a:xfrm>
              <a:off x="4464010" y="2445763"/>
              <a:ext cx="1081665" cy="842692"/>
            </a:xfrm>
            <a:custGeom>
              <a:avLst/>
              <a:gdLst/>
              <a:ahLst/>
              <a:cxnLst/>
              <a:rect l="l" t="t" r="r" b="b"/>
              <a:pathLst>
                <a:path w="20563" h="16020" extrusionOk="0">
                  <a:moveTo>
                    <a:pt x="210" y="1"/>
                  </a:moveTo>
                  <a:lnTo>
                    <a:pt x="1" y="713"/>
                  </a:lnTo>
                  <a:cubicBezTo>
                    <a:pt x="12886" y="4503"/>
                    <a:pt x="19859" y="15905"/>
                    <a:pt x="19927" y="16019"/>
                  </a:cubicBezTo>
                  <a:lnTo>
                    <a:pt x="20562" y="15639"/>
                  </a:lnTo>
                  <a:cubicBezTo>
                    <a:pt x="20494" y="15521"/>
                    <a:pt x="13368" y="3872"/>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61"/>
            <p:cNvSpPr/>
            <p:nvPr/>
          </p:nvSpPr>
          <p:spPr>
            <a:xfrm>
              <a:off x="4317038" y="2691575"/>
              <a:ext cx="837642" cy="169696"/>
            </a:xfrm>
            <a:custGeom>
              <a:avLst/>
              <a:gdLst/>
              <a:ahLst/>
              <a:cxnLst/>
              <a:rect l="l" t="t" r="r" b="b"/>
              <a:pathLst>
                <a:path w="15924" h="3226" extrusionOk="0">
                  <a:moveTo>
                    <a:pt x="4630" y="1"/>
                  </a:moveTo>
                  <a:cubicBezTo>
                    <a:pt x="3046" y="1"/>
                    <a:pt x="1462" y="200"/>
                    <a:pt x="1" y="712"/>
                  </a:cubicBezTo>
                  <a:lnTo>
                    <a:pt x="248" y="1411"/>
                  </a:lnTo>
                  <a:cubicBezTo>
                    <a:pt x="1603" y="937"/>
                    <a:pt x="3087" y="750"/>
                    <a:pt x="4582" y="750"/>
                  </a:cubicBezTo>
                  <a:cubicBezTo>
                    <a:pt x="9996" y="750"/>
                    <a:pt x="15552" y="3193"/>
                    <a:pt x="15623" y="3225"/>
                  </a:cubicBezTo>
                  <a:lnTo>
                    <a:pt x="15923" y="2548"/>
                  </a:lnTo>
                  <a:cubicBezTo>
                    <a:pt x="15628" y="2415"/>
                    <a:pt x="10134" y="1"/>
                    <a:pt x="4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61"/>
            <p:cNvSpPr/>
            <p:nvPr/>
          </p:nvSpPr>
          <p:spPr>
            <a:xfrm>
              <a:off x="4400624" y="2403943"/>
              <a:ext cx="137661" cy="121249"/>
            </a:xfrm>
            <a:custGeom>
              <a:avLst/>
              <a:gdLst/>
              <a:ahLst/>
              <a:cxnLst/>
              <a:rect l="l" t="t" r="r" b="b"/>
              <a:pathLst>
                <a:path w="2617" h="2305" extrusionOk="0">
                  <a:moveTo>
                    <a:pt x="1310" y="1"/>
                  </a:moveTo>
                  <a:cubicBezTo>
                    <a:pt x="952" y="1"/>
                    <a:pt x="599" y="168"/>
                    <a:pt x="374" y="481"/>
                  </a:cubicBezTo>
                  <a:cubicBezTo>
                    <a:pt x="0" y="994"/>
                    <a:pt x="119" y="1717"/>
                    <a:pt x="635" y="2089"/>
                  </a:cubicBezTo>
                  <a:cubicBezTo>
                    <a:pt x="840" y="2234"/>
                    <a:pt x="1075" y="2305"/>
                    <a:pt x="1309" y="2305"/>
                  </a:cubicBezTo>
                  <a:cubicBezTo>
                    <a:pt x="1666" y="2305"/>
                    <a:pt x="2018" y="2140"/>
                    <a:pt x="2244" y="1827"/>
                  </a:cubicBezTo>
                  <a:cubicBezTo>
                    <a:pt x="2616" y="1310"/>
                    <a:pt x="2499" y="591"/>
                    <a:pt x="1981" y="218"/>
                  </a:cubicBezTo>
                  <a:cubicBezTo>
                    <a:pt x="1778" y="72"/>
                    <a:pt x="1543" y="1"/>
                    <a:pt x="1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61"/>
            <p:cNvSpPr/>
            <p:nvPr/>
          </p:nvSpPr>
          <p:spPr>
            <a:xfrm>
              <a:off x="4253652" y="2663538"/>
              <a:ext cx="137398" cy="121301"/>
            </a:xfrm>
            <a:custGeom>
              <a:avLst/>
              <a:gdLst/>
              <a:ahLst/>
              <a:cxnLst/>
              <a:rect l="l" t="t" r="r" b="b"/>
              <a:pathLst>
                <a:path w="2612" h="2306" extrusionOk="0">
                  <a:moveTo>
                    <a:pt x="1307" y="1"/>
                  </a:moveTo>
                  <a:cubicBezTo>
                    <a:pt x="949" y="1"/>
                    <a:pt x="595" y="167"/>
                    <a:pt x="369" y="481"/>
                  </a:cubicBezTo>
                  <a:cubicBezTo>
                    <a:pt x="0" y="994"/>
                    <a:pt x="114" y="1716"/>
                    <a:pt x="632" y="2089"/>
                  </a:cubicBezTo>
                  <a:cubicBezTo>
                    <a:pt x="836" y="2235"/>
                    <a:pt x="1071" y="2305"/>
                    <a:pt x="1305" y="2305"/>
                  </a:cubicBezTo>
                  <a:cubicBezTo>
                    <a:pt x="1662" y="2305"/>
                    <a:pt x="2014" y="2140"/>
                    <a:pt x="2240" y="1827"/>
                  </a:cubicBezTo>
                  <a:cubicBezTo>
                    <a:pt x="2612" y="1309"/>
                    <a:pt x="2494" y="591"/>
                    <a:pt x="1978" y="218"/>
                  </a:cubicBezTo>
                  <a:cubicBezTo>
                    <a:pt x="1775" y="71"/>
                    <a:pt x="1540" y="1"/>
                    <a:pt x="1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61"/>
            <p:cNvSpPr/>
            <p:nvPr/>
          </p:nvSpPr>
          <p:spPr>
            <a:xfrm>
              <a:off x="4461643" y="2477114"/>
              <a:ext cx="27827" cy="19410"/>
            </a:xfrm>
            <a:custGeom>
              <a:avLst/>
              <a:gdLst/>
              <a:ahLst/>
              <a:cxnLst/>
              <a:rect l="l" t="t" r="r" b="b"/>
              <a:pathLst>
                <a:path w="529" h="369" extrusionOk="0">
                  <a:moveTo>
                    <a:pt x="266" y="1"/>
                  </a:moveTo>
                  <a:cubicBezTo>
                    <a:pt x="115" y="1"/>
                    <a:pt x="1" y="218"/>
                    <a:pt x="156" y="333"/>
                  </a:cubicBezTo>
                  <a:cubicBezTo>
                    <a:pt x="191" y="358"/>
                    <a:pt x="227" y="368"/>
                    <a:pt x="260" y="368"/>
                  </a:cubicBezTo>
                  <a:cubicBezTo>
                    <a:pt x="414" y="368"/>
                    <a:pt x="528" y="149"/>
                    <a:pt x="369" y="36"/>
                  </a:cubicBezTo>
                  <a:cubicBezTo>
                    <a:pt x="334" y="12"/>
                    <a:pt x="299" y="1"/>
                    <a:pt x="266"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61"/>
            <p:cNvSpPr/>
            <p:nvPr/>
          </p:nvSpPr>
          <p:spPr>
            <a:xfrm>
              <a:off x="4290527" y="2698203"/>
              <a:ext cx="63228" cy="44133"/>
            </a:xfrm>
            <a:custGeom>
              <a:avLst/>
              <a:gdLst/>
              <a:ahLst/>
              <a:cxnLst/>
              <a:rect l="l" t="t" r="r" b="b"/>
              <a:pathLst>
                <a:path w="1202" h="839" extrusionOk="0">
                  <a:moveTo>
                    <a:pt x="612" y="0"/>
                  </a:moveTo>
                  <a:cubicBezTo>
                    <a:pt x="264" y="0"/>
                    <a:pt x="0" y="501"/>
                    <a:pt x="356" y="757"/>
                  </a:cubicBezTo>
                  <a:cubicBezTo>
                    <a:pt x="435" y="814"/>
                    <a:pt x="516" y="839"/>
                    <a:pt x="593" y="839"/>
                  </a:cubicBezTo>
                  <a:cubicBezTo>
                    <a:pt x="940" y="839"/>
                    <a:pt x="1202" y="338"/>
                    <a:pt x="847" y="80"/>
                  </a:cubicBezTo>
                  <a:cubicBezTo>
                    <a:pt x="768" y="24"/>
                    <a:pt x="688" y="0"/>
                    <a:pt x="612"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3" name="Google Shape;5293;p61"/>
          <p:cNvGrpSpPr/>
          <p:nvPr/>
        </p:nvGrpSpPr>
        <p:grpSpPr>
          <a:xfrm>
            <a:off x="720049" y="2917200"/>
            <a:ext cx="1202095" cy="1752011"/>
            <a:chOff x="4678687" y="1756682"/>
            <a:chExt cx="1646479" cy="2399686"/>
          </a:xfrm>
        </p:grpSpPr>
        <p:sp>
          <p:nvSpPr>
            <p:cNvPr id="5294" name="Google Shape;5294;p61"/>
            <p:cNvSpPr/>
            <p:nvPr/>
          </p:nvSpPr>
          <p:spPr>
            <a:xfrm>
              <a:off x="4708111" y="1777700"/>
              <a:ext cx="1469029" cy="2378669"/>
            </a:xfrm>
            <a:custGeom>
              <a:avLst/>
              <a:gdLst/>
              <a:ahLst/>
              <a:cxnLst/>
              <a:rect l="l" t="t" r="r" b="b"/>
              <a:pathLst>
                <a:path w="28657" h="46404" extrusionOk="0">
                  <a:moveTo>
                    <a:pt x="583" y="1"/>
                  </a:moveTo>
                  <a:cubicBezTo>
                    <a:pt x="431" y="1"/>
                    <a:pt x="281" y="67"/>
                    <a:pt x="179" y="194"/>
                  </a:cubicBezTo>
                  <a:cubicBezTo>
                    <a:pt x="0" y="415"/>
                    <a:pt x="35" y="742"/>
                    <a:pt x="259" y="921"/>
                  </a:cubicBezTo>
                  <a:cubicBezTo>
                    <a:pt x="23002" y="19277"/>
                    <a:pt x="27542" y="45704"/>
                    <a:pt x="27588" y="45967"/>
                  </a:cubicBezTo>
                  <a:cubicBezTo>
                    <a:pt x="27630" y="46221"/>
                    <a:pt x="27849" y="46404"/>
                    <a:pt x="28097" y="46404"/>
                  </a:cubicBezTo>
                  <a:cubicBezTo>
                    <a:pt x="28127" y="46404"/>
                    <a:pt x="28154" y="46400"/>
                    <a:pt x="28181" y="46397"/>
                  </a:cubicBezTo>
                  <a:cubicBezTo>
                    <a:pt x="28465" y="46351"/>
                    <a:pt x="28656" y="46084"/>
                    <a:pt x="28610" y="45800"/>
                  </a:cubicBezTo>
                  <a:cubicBezTo>
                    <a:pt x="28565" y="45533"/>
                    <a:pt x="23971" y="18726"/>
                    <a:pt x="909" y="115"/>
                  </a:cubicBezTo>
                  <a:cubicBezTo>
                    <a:pt x="812" y="38"/>
                    <a:pt x="697" y="1"/>
                    <a:pt x="5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61"/>
            <p:cNvSpPr/>
            <p:nvPr/>
          </p:nvSpPr>
          <p:spPr>
            <a:xfrm>
              <a:off x="4906697" y="2740180"/>
              <a:ext cx="1134952" cy="932727"/>
            </a:xfrm>
            <a:custGeom>
              <a:avLst/>
              <a:gdLst/>
              <a:ahLst/>
              <a:cxnLst/>
              <a:rect l="l" t="t" r="r" b="b"/>
              <a:pathLst>
                <a:path w="22140" h="18196" extrusionOk="0">
                  <a:moveTo>
                    <a:pt x="593" y="0"/>
                  </a:moveTo>
                  <a:cubicBezTo>
                    <a:pt x="504" y="0"/>
                    <a:pt x="414" y="23"/>
                    <a:pt x="332" y="71"/>
                  </a:cubicBezTo>
                  <a:cubicBezTo>
                    <a:pt x="84" y="215"/>
                    <a:pt x="0" y="535"/>
                    <a:pt x="145" y="782"/>
                  </a:cubicBezTo>
                  <a:cubicBezTo>
                    <a:pt x="6559" y="11777"/>
                    <a:pt x="21201" y="18092"/>
                    <a:pt x="21348" y="18154"/>
                  </a:cubicBezTo>
                  <a:cubicBezTo>
                    <a:pt x="21413" y="18184"/>
                    <a:pt x="21482" y="18196"/>
                    <a:pt x="21550" y="18196"/>
                  </a:cubicBezTo>
                  <a:cubicBezTo>
                    <a:pt x="21752" y="18196"/>
                    <a:pt x="21945" y="18077"/>
                    <a:pt x="22029" y="17880"/>
                  </a:cubicBezTo>
                  <a:cubicBezTo>
                    <a:pt x="22140" y="17617"/>
                    <a:pt x="22017" y="17313"/>
                    <a:pt x="21755" y="17199"/>
                  </a:cubicBezTo>
                  <a:cubicBezTo>
                    <a:pt x="21611" y="17138"/>
                    <a:pt x="7281" y="10952"/>
                    <a:pt x="1042" y="257"/>
                  </a:cubicBezTo>
                  <a:cubicBezTo>
                    <a:pt x="946" y="92"/>
                    <a:pt x="772" y="0"/>
                    <a:pt x="5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61"/>
            <p:cNvSpPr/>
            <p:nvPr/>
          </p:nvSpPr>
          <p:spPr>
            <a:xfrm>
              <a:off x="5419311" y="2539185"/>
              <a:ext cx="30809" cy="28296"/>
            </a:xfrm>
            <a:custGeom>
              <a:avLst/>
              <a:gdLst/>
              <a:ahLst/>
              <a:cxnLst/>
              <a:rect l="l" t="t" r="r" b="b"/>
              <a:pathLst>
                <a:path w="601" h="552" extrusionOk="0">
                  <a:moveTo>
                    <a:pt x="600" y="0"/>
                  </a:moveTo>
                  <a:lnTo>
                    <a:pt x="0" y="551"/>
                  </a:lnTo>
                  <a:lnTo>
                    <a:pt x="600" y="551"/>
                  </a:lnTo>
                  <a:lnTo>
                    <a:pt x="600" y="0"/>
                  </a:lnTo>
                  <a:close/>
                </a:path>
              </a:pathLst>
            </a:custGeom>
            <a:solidFill>
              <a:srgbClr val="FF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61"/>
            <p:cNvSpPr/>
            <p:nvPr/>
          </p:nvSpPr>
          <p:spPr>
            <a:xfrm>
              <a:off x="4843748" y="2719419"/>
              <a:ext cx="802207" cy="713539"/>
            </a:xfrm>
            <a:custGeom>
              <a:avLst/>
              <a:gdLst/>
              <a:ahLst/>
              <a:cxnLst/>
              <a:rect l="l" t="t" r="r" b="b"/>
              <a:pathLst>
                <a:path w="15649" h="13920" extrusionOk="0">
                  <a:moveTo>
                    <a:pt x="765" y="1"/>
                  </a:moveTo>
                  <a:cubicBezTo>
                    <a:pt x="765" y="1"/>
                    <a:pt x="0" y="11670"/>
                    <a:pt x="14992" y="13833"/>
                  </a:cubicBezTo>
                  <a:cubicBezTo>
                    <a:pt x="15208" y="13867"/>
                    <a:pt x="15425" y="13897"/>
                    <a:pt x="15649" y="13920"/>
                  </a:cubicBezTo>
                  <a:cubicBezTo>
                    <a:pt x="15649" y="13920"/>
                    <a:pt x="15642" y="13890"/>
                    <a:pt x="15631" y="13833"/>
                  </a:cubicBezTo>
                  <a:cubicBezTo>
                    <a:pt x="15433" y="12784"/>
                    <a:pt x="13182" y="2628"/>
                    <a:pt x="1050" y="62"/>
                  </a:cubicBezTo>
                  <a:cubicBezTo>
                    <a:pt x="1042" y="62"/>
                    <a:pt x="1039" y="55"/>
                    <a:pt x="1031" y="55"/>
                  </a:cubicBezTo>
                  <a:cubicBezTo>
                    <a:pt x="944" y="39"/>
                    <a:pt x="852" y="24"/>
                    <a:pt x="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61"/>
            <p:cNvSpPr/>
            <p:nvPr/>
          </p:nvSpPr>
          <p:spPr>
            <a:xfrm>
              <a:off x="5393731" y="3048824"/>
              <a:ext cx="64181" cy="230209"/>
            </a:xfrm>
            <a:custGeom>
              <a:avLst/>
              <a:gdLst/>
              <a:ahLst/>
              <a:cxnLst/>
              <a:rect l="l" t="t" r="r" b="b"/>
              <a:pathLst>
                <a:path w="1252" h="4491" extrusionOk="0">
                  <a:moveTo>
                    <a:pt x="1252" y="0"/>
                  </a:moveTo>
                  <a:lnTo>
                    <a:pt x="1" y="4403"/>
                  </a:lnTo>
                  <a:lnTo>
                    <a:pt x="377" y="4491"/>
                  </a:lnTo>
                  <a:lnTo>
                    <a:pt x="12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61"/>
            <p:cNvSpPr/>
            <p:nvPr/>
          </p:nvSpPr>
          <p:spPr>
            <a:xfrm>
              <a:off x="4897778" y="2722751"/>
              <a:ext cx="748022" cy="710207"/>
            </a:xfrm>
            <a:custGeom>
              <a:avLst/>
              <a:gdLst/>
              <a:ahLst/>
              <a:cxnLst/>
              <a:rect l="l" t="t" r="r" b="b"/>
              <a:pathLst>
                <a:path w="14592" h="13855" extrusionOk="0">
                  <a:moveTo>
                    <a:pt x="0" y="1"/>
                  </a:moveTo>
                  <a:cubicBezTo>
                    <a:pt x="110" y="396"/>
                    <a:pt x="414" y="1252"/>
                    <a:pt x="1064" y="2134"/>
                  </a:cubicBezTo>
                  <a:cubicBezTo>
                    <a:pt x="1562" y="2837"/>
                    <a:pt x="2053" y="3544"/>
                    <a:pt x="2601" y="4213"/>
                  </a:cubicBezTo>
                  <a:cubicBezTo>
                    <a:pt x="3657" y="5579"/>
                    <a:pt x="4854" y="6829"/>
                    <a:pt x="6102" y="8019"/>
                  </a:cubicBezTo>
                  <a:cubicBezTo>
                    <a:pt x="7360" y="9206"/>
                    <a:pt x="8702" y="10296"/>
                    <a:pt x="10120" y="11281"/>
                  </a:cubicBezTo>
                  <a:cubicBezTo>
                    <a:pt x="10827" y="11775"/>
                    <a:pt x="11554" y="12240"/>
                    <a:pt x="12296" y="12680"/>
                  </a:cubicBezTo>
                  <a:cubicBezTo>
                    <a:pt x="13048" y="13102"/>
                    <a:pt x="13801" y="13524"/>
                    <a:pt x="14591" y="13855"/>
                  </a:cubicBezTo>
                  <a:cubicBezTo>
                    <a:pt x="13112" y="12980"/>
                    <a:pt x="11710" y="12000"/>
                    <a:pt x="10357" y="10962"/>
                  </a:cubicBezTo>
                  <a:cubicBezTo>
                    <a:pt x="9006" y="9913"/>
                    <a:pt x="7691" y="8825"/>
                    <a:pt x="6459" y="7643"/>
                  </a:cubicBezTo>
                  <a:cubicBezTo>
                    <a:pt x="5216" y="6472"/>
                    <a:pt x="4212" y="5224"/>
                    <a:pt x="3094" y="3931"/>
                  </a:cubicBezTo>
                  <a:cubicBezTo>
                    <a:pt x="1954" y="2659"/>
                    <a:pt x="1106" y="158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61"/>
            <p:cNvSpPr/>
            <p:nvPr/>
          </p:nvSpPr>
          <p:spPr>
            <a:xfrm>
              <a:off x="5089085" y="2820968"/>
              <a:ext cx="87044" cy="188534"/>
            </a:xfrm>
            <a:custGeom>
              <a:avLst/>
              <a:gdLst/>
              <a:ahLst/>
              <a:cxnLst/>
              <a:rect l="l" t="t" r="r" b="b"/>
              <a:pathLst>
                <a:path w="1698" h="3678" extrusionOk="0">
                  <a:moveTo>
                    <a:pt x="1697" y="1"/>
                  </a:moveTo>
                  <a:lnTo>
                    <a:pt x="1" y="3480"/>
                  </a:lnTo>
                  <a:lnTo>
                    <a:pt x="480" y="3677"/>
                  </a:lnTo>
                  <a:lnTo>
                    <a:pt x="16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61"/>
            <p:cNvSpPr/>
            <p:nvPr/>
          </p:nvSpPr>
          <p:spPr>
            <a:xfrm>
              <a:off x="5095749" y="3182103"/>
              <a:ext cx="200385" cy="26604"/>
            </a:xfrm>
            <a:custGeom>
              <a:avLst/>
              <a:gdLst/>
              <a:ahLst/>
              <a:cxnLst/>
              <a:rect l="l" t="t" r="r" b="b"/>
              <a:pathLst>
                <a:path w="3909" h="519" extrusionOk="0">
                  <a:moveTo>
                    <a:pt x="3875" y="1"/>
                  </a:moveTo>
                  <a:lnTo>
                    <a:pt x="1" y="518"/>
                  </a:lnTo>
                  <a:lnTo>
                    <a:pt x="3909" y="389"/>
                  </a:lnTo>
                  <a:lnTo>
                    <a:pt x="38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61"/>
            <p:cNvSpPr/>
            <p:nvPr/>
          </p:nvSpPr>
          <p:spPr>
            <a:xfrm>
              <a:off x="5075193" y="2791646"/>
              <a:ext cx="31834" cy="24246"/>
            </a:xfrm>
            <a:custGeom>
              <a:avLst/>
              <a:gdLst/>
              <a:ahLst/>
              <a:cxnLst/>
              <a:rect l="l" t="t" r="r" b="b"/>
              <a:pathLst>
                <a:path w="621" h="473" extrusionOk="0">
                  <a:moveTo>
                    <a:pt x="67" y="1"/>
                  </a:moveTo>
                  <a:cubicBezTo>
                    <a:pt x="30" y="1"/>
                    <a:pt x="0" y="44"/>
                    <a:pt x="21" y="78"/>
                  </a:cubicBezTo>
                  <a:cubicBezTo>
                    <a:pt x="128" y="242"/>
                    <a:pt x="337" y="348"/>
                    <a:pt x="493" y="462"/>
                  </a:cubicBezTo>
                  <a:cubicBezTo>
                    <a:pt x="503" y="469"/>
                    <a:pt x="513" y="472"/>
                    <a:pt x="523" y="472"/>
                  </a:cubicBezTo>
                  <a:cubicBezTo>
                    <a:pt x="575" y="472"/>
                    <a:pt x="620" y="395"/>
                    <a:pt x="572" y="357"/>
                  </a:cubicBezTo>
                  <a:cubicBezTo>
                    <a:pt x="421" y="234"/>
                    <a:pt x="265" y="64"/>
                    <a:pt x="79" y="2"/>
                  </a:cubicBezTo>
                  <a:cubicBezTo>
                    <a:pt x="74" y="1"/>
                    <a:pt x="70" y="1"/>
                    <a:pt x="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61"/>
            <p:cNvSpPr/>
            <p:nvPr/>
          </p:nvSpPr>
          <p:spPr>
            <a:xfrm>
              <a:off x="5069964" y="2822864"/>
              <a:ext cx="29425" cy="23426"/>
            </a:xfrm>
            <a:custGeom>
              <a:avLst/>
              <a:gdLst/>
              <a:ahLst/>
              <a:cxnLst/>
              <a:rect l="l" t="t" r="r" b="b"/>
              <a:pathLst>
                <a:path w="574" h="457" extrusionOk="0">
                  <a:moveTo>
                    <a:pt x="50" y="0"/>
                  </a:moveTo>
                  <a:cubicBezTo>
                    <a:pt x="17" y="0"/>
                    <a:pt x="0" y="43"/>
                    <a:pt x="21" y="71"/>
                  </a:cubicBezTo>
                  <a:cubicBezTo>
                    <a:pt x="55" y="112"/>
                    <a:pt x="93" y="143"/>
                    <a:pt x="123" y="181"/>
                  </a:cubicBezTo>
                  <a:cubicBezTo>
                    <a:pt x="150" y="215"/>
                    <a:pt x="165" y="238"/>
                    <a:pt x="203" y="264"/>
                  </a:cubicBezTo>
                  <a:cubicBezTo>
                    <a:pt x="279" y="318"/>
                    <a:pt x="355" y="374"/>
                    <a:pt x="423" y="436"/>
                  </a:cubicBezTo>
                  <a:cubicBezTo>
                    <a:pt x="440" y="451"/>
                    <a:pt x="458" y="457"/>
                    <a:pt x="475" y="457"/>
                  </a:cubicBezTo>
                  <a:cubicBezTo>
                    <a:pt x="530" y="457"/>
                    <a:pt x="573" y="388"/>
                    <a:pt x="526" y="332"/>
                  </a:cubicBezTo>
                  <a:cubicBezTo>
                    <a:pt x="462" y="253"/>
                    <a:pt x="397" y="181"/>
                    <a:pt x="321" y="112"/>
                  </a:cubicBezTo>
                  <a:cubicBezTo>
                    <a:pt x="256" y="55"/>
                    <a:pt x="150" y="17"/>
                    <a:pt x="63" y="2"/>
                  </a:cubicBezTo>
                  <a:cubicBezTo>
                    <a:pt x="58" y="1"/>
                    <a:pt x="54" y="0"/>
                    <a:pt x="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61"/>
            <p:cNvSpPr/>
            <p:nvPr/>
          </p:nvSpPr>
          <p:spPr>
            <a:xfrm>
              <a:off x="5243125" y="2940611"/>
              <a:ext cx="37524" cy="30448"/>
            </a:xfrm>
            <a:custGeom>
              <a:avLst/>
              <a:gdLst/>
              <a:ahLst/>
              <a:cxnLst/>
              <a:rect l="l" t="t" r="r" b="b"/>
              <a:pathLst>
                <a:path w="732" h="594" extrusionOk="0">
                  <a:moveTo>
                    <a:pt x="76" y="1"/>
                  </a:moveTo>
                  <a:cubicBezTo>
                    <a:pt x="39" y="1"/>
                    <a:pt x="0" y="52"/>
                    <a:pt x="19" y="88"/>
                  </a:cubicBezTo>
                  <a:cubicBezTo>
                    <a:pt x="65" y="203"/>
                    <a:pt x="152" y="256"/>
                    <a:pt x="251" y="328"/>
                  </a:cubicBezTo>
                  <a:cubicBezTo>
                    <a:pt x="365" y="408"/>
                    <a:pt x="479" y="488"/>
                    <a:pt x="586" y="576"/>
                  </a:cubicBezTo>
                  <a:cubicBezTo>
                    <a:pt x="601" y="588"/>
                    <a:pt x="618" y="594"/>
                    <a:pt x="633" y="594"/>
                  </a:cubicBezTo>
                  <a:cubicBezTo>
                    <a:pt x="687" y="594"/>
                    <a:pt x="732" y="530"/>
                    <a:pt x="684" y="480"/>
                  </a:cubicBezTo>
                  <a:cubicBezTo>
                    <a:pt x="589" y="378"/>
                    <a:pt x="494" y="275"/>
                    <a:pt x="388" y="180"/>
                  </a:cubicBezTo>
                  <a:cubicBezTo>
                    <a:pt x="296" y="97"/>
                    <a:pt x="212" y="16"/>
                    <a:pt x="79" y="1"/>
                  </a:cubicBezTo>
                  <a:cubicBezTo>
                    <a:pt x="78" y="1"/>
                    <a:pt x="77" y="1"/>
                    <a:pt x="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61"/>
            <p:cNvSpPr/>
            <p:nvPr/>
          </p:nvSpPr>
          <p:spPr>
            <a:xfrm>
              <a:off x="5230823" y="2972598"/>
              <a:ext cx="34807" cy="26758"/>
            </a:xfrm>
            <a:custGeom>
              <a:avLst/>
              <a:gdLst/>
              <a:ahLst/>
              <a:cxnLst/>
              <a:rect l="l" t="t" r="r" b="b"/>
              <a:pathLst>
                <a:path w="679" h="522" extrusionOk="0">
                  <a:moveTo>
                    <a:pt x="72" y="1"/>
                  </a:moveTo>
                  <a:cubicBezTo>
                    <a:pt x="35" y="1"/>
                    <a:pt x="0" y="44"/>
                    <a:pt x="15" y="80"/>
                  </a:cubicBezTo>
                  <a:cubicBezTo>
                    <a:pt x="54" y="191"/>
                    <a:pt x="133" y="244"/>
                    <a:pt x="228" y="308"/>
                  </a:cubicBezTo>
                  <a:cubicBezTo>
                    <a:pt x="327" y="377"/>
                    <a:pt x="433" y="442"/>
                    <a:pt x="536" y="510"/>
                  </a:cubicBezTo>
                  <a:cubicBezTo>
                    <a:pt x="549" y="518"/>
                    <a:pt x="561" y="521"/>
                    <a:pt x="573" y="521"/>
                  </a:cubicBezTo>
                  <a:cubicBezTo>
                    <a:pt x="632" y="521"/>
                    <a:pt x="678" y="439"/>
                    <a:pt x="628" y="392"/>
                  </a:cubicBezTo>
                  <a:cubicBezTo>
                    <a:pt x="536" y="308"/>
                    <a:pt x="445" y="225"/>
                    <a:pt x="350" y="145"/>
                  </a:cubicBezTo>
                  <a:cubicBezTo>
                    <a:pt x="266" y="73"/>
                    <a:pt x="194" y="8"/>
                    <a:pt x="76" y="1"/>
                  </a:cubicBezTo>
                  <a:cubicBezTo>
                    <a:pt x="75" y="1"/>
                    <a:pt x="74"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61"/>
            <p:cNvSpPr/>
            <p:nvPr/>
          </p:nvSpPr>
          <p:spPr>
            <a:xfrm>
              <a:off x="5232771" y="3007046"/>
              <a:ext cx="30091" cy="23580"/>
            </a:xfrm>
            <a:custGeom>
              <a:avLst/>
              <a:gdLst/>
              <a:ahLst/>
              <a:cxnLst/>
              <a:rect l="l" t="t" r="r" b="b"/>
              <a:pathLst>
                <a:path w="587" h="460" extrusionOk="0">
                  <a:moveTo>
                    <a:pt x="133" y="1"/>
                  </a:moveTo>
                  <a:cubicBezTo>
                    <a:pt x="128" y="1"/>
                    <a:pt x="123" y="1"/>
                    <a:pt x="118" y="1"/>
                  </a:cubicBezTo>
                  <a:cubicBezTo>
                    <a:pt x="65" y="10"/>
                    <a:pt x="0" y="59"/>
                    <a:pt x="27" y="119"/>
                  </a:cubicBezTo>
                  <a:cubicBezTo>
                    <a:pt x="65" y="210"/>
                    <a:pt x="144" y="233"/>
                    <a:pt x="221" y="283"/>
                  </a:cubicBezTo>
                  <a:cubicBezTo>
                    <a:pt x="297" y="333"/>
                    <a:pt x="377" y="378"/>
                    <a:pt x="441" y="439"/>
                  </a:cubicBezTo>
                  <a:cubicBezTo>
                    <a:pt x="456" y="453"/>
                    <a:pt x="472" y="460"/>
                    <a:pt x="488" y="460"/>
                  </a:cubicBezTo>
                  <a:cubicBezTo>
                    <a:pt x="541" y="460"/>
                    <a:pt x="587" y="390"/>
                    <a:pt x="540" y="340"/>
                  </a:cubicBezTo>
                  <a:cubicBezTo>
                    <a:pt x="479" y="268"/>
                    <a:pt x="430" y="192"/>
                    <a:pt x="358" y="131"/>
                  </a:cubicBezTo>
                  <a:cubicBezTo>
                    <a:pt x="297" y="81"/>
                    <a:pt x="216" y="1"/>
                    <a:pt x="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61"/>
            <p:cNvSpPr/>
            <p:nvPr/>
          </p:nvSpPr>
          <p:spPr>
            <a:xfrm>
              <a:off x="5372458" y="3086501"/>
              <a:ext cx="36140" cy="27629"/>
            </a:xfrm>
            <a:custGeom>
              <a:avLst/>
              <a:gdLst/>
              <a:ahLst/>
              <a:cxnLst/>
              <a:rect l="l" t="t" r="r" b="b"/>
              <a:pathLst>
                <a:path w="705" h="539" extrusionOk="0">
                  <a:moveTo>
                    <a:pt x="85" y="1"/>
                  </a:moveTo>
                  <a:cubicBezTo>
                    <a:pt x="38" y="1"/>
                    <a:pt x="0" y="57"/>
                    <a:pt x="28" y="102"/>
                  </a:cubicBezTo>
                  <a:cubicBezTo>
                    <a:pt x="85" y="189"/>
                    <a:pt x="184" y="265"/>
                    <a:pt x="267" y="330"/>
                  </a:cubicBezTo>
                  <a:cubicBezTo>
                    <a:pt x="358" y="402"/>
                    <a:pt x="453" y="467"/>
                    <a:pt x="553" y="527"/>
                  </a:cubicBezTo>
                  <a:cubicBezTo>
                    <a:pt x="565" y="535"/>
                    <a:pt x="578" y="538"/>
                    <a:pt x="590" y="538"/>
                  </a:cubicBezTo>
                  <a:cubicBezTo>
                    <a:pt x="653" y="538"/>
                    <a:pt x="705" y="452"/>
                    <a:pt x="648" y="399"/>
                  </a:cubicBezTo>
                  <a:cubicBezTo>
                    <a:pt x="567" y="318"/>
                    <a:pt x="481" y="243"/>
                    <a:pt x="389" y="174"/>
                  </a:cubicBezTo>
                  <a:cubicBezTo>
                    <a:pt x="302" y="113"/>
                    <a:pt x="202" y="34"/>
                    <a:pt x="100" y="3"/>
                  </a:cubicBezTo>
                  <a:cubicBezTo>
                    <a:pt x="95" y="1"/>
                    <a:pt x="90" y="1"/>
                    <a:pt x="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61"/>
            <p:cNvSpPr/>
            <p:nvPr/>
          </p:nvSpPr>
          <p:spPr>
            <a:xfrm>
              <a:off x="5372099" y="3124639"/>
              <a:ext cx="24965" cy="19171"/>
            </a:xfrm>
            <a:custGeom>
              <a:avLst/>
              <a:gdLst/>
              <a:ahLst/>
              <a:cxnLst/>
              <a:rect l="l" t="t" r="r" b="b"/>
              <a:pathLst>
                <a:path w="487" h="374" extrusionOk="0">
                  <a:moveTo>
                    <a:pt x="102" y="0"/>
                  </a:moveTo>
                  <a:cubicBezTo>
                    <a:pt x="100" y="0"/>
                    <a:pt x="97" y="0"/>
                    <a:pt x="95" y="1"/>
                  </a:cubicBezTo>
                  <a:cubicBezTo>
                    <a:pt x="39" y="4"/>
                    <a:pt x="0" y="50"/>
                    <a:pt x="16" y="106"/>
                  </a:cubicBezTo>
                  <a:cubicBezTo>
                    <a:pt x="31" y="179"/>
                    <a:pt x="111" y="217"/>
                    <a:pt x="172" y="255"/>
                  </a:cubicBezTo>
                  <a:cubicBezTo>
                    <a:pt x="232" y="297"/>
                    <a:pt x="301" y="327"/>
                    <a:pt x="365" y="366"/>
                  </a:cubicBezTo>
                  <a:cubicBezTo>
                    <a:pt x="375" y="371"/>
                    <a:pt x="385" y="373"/>
                    <a:pt x="395" y="373"/>
                  </a:cubicBezTo>
                  <a:cubicBezTo>
                    <a:pt x="445" y="373"/>
                    <a:pt x="486" y="308"/>
                    <a:pt x="442" y="262"/>
                  </a:cubicBezTo>
                  <a:cubicBezTo>
                    <a:pt x="388" y="213"/>
                    <a:pt x="339" y="160"/>
                    <a:pt x="282" y="111"/>
                  </a:cubicBezTo>
                  <a:cubicBezTo>
                    <a:pt x="234" y="62"/>
                    <a:pt x="175" y="0"/>
                    <a:pt x="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61"/>
            <p:cNvSpPr/>
            <p:nvPr/>
          </p:nvSpPr>
          <p:spPr>
            <a:xfrm>
              <a:off x="5528446" y="3219831"/>
              <a:ext cx="34653" cy="34498"/>
            </a:xfrm>
            <a:custGeom>
              <a:avLst/>
              <a:gdLst/>
              <a:ahLst/>
              <a:cxnLst/>
              <a:rect l="l" t="t" r="r" b="b"/>
              <a:pathLst>
                <a:path w="676" h="673" extrusionOk="0">
                  <a:moveTo>
                    <a:pt x="86" y="1"/>
                  </a:moveTo>
                  <a:cubicBezTo>
                    <a:pt x="42" y="1"/>
                    <a:pt x="0" y="42"/>
                    <a:pt x="15" y="90"/>
                  </a:cubicBezTo>
                  <a:cubicBezTo>
                    <a:pt x="49" y="204"/>
                    <a:pt x="163" y="295"/>
                    <a:pt x="244" y="379"/>
                  </a:cubicBezTo>
                  <a:cubicBezTo>
                    <a:pt x="342" y="478"/>
                    <a:pt x="444" y="569"/>
                    <a:pt x="547" y="656"/>
                  </a:cubicBezTo>
                  <a:cubicBezTo>
                    <a:pt x="561" y="668"/>
                    <a:pt x="576" y="672"/>
                    <a:pt x="590" y="672"/>
                  </a:cubicBezTo>
                  <a:cubicBezTo>
                    <a:pt x="638" y="672"/>
                    <a:pt x="676" y="617"/>
                    <a:pt x="635" y="573"/>
                  </a:cubicBezTo>
                  <a:cubicBezTo>
                    <a:pt x="544" y="478"/>
                    <a:pt x="456" y="383"/>
                    <a:pt x="369" y="280"/>
                  </a:cubicBezTo>
                  <a:cubicBezTo>
                    <a:pt x="296" y="193"/>
                    <a:pt x="221" y="67"/>
                    <a:pt x="121" y="10"/>
                  </a:cubicBezTo>
                  <a:cubicBezTo>
                    <a:pt x="110" y="4"/>
                    <a:pt x="98" y="1"/>
                    <a:pt x="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61"/>
            <p:cNvSpPr/>
            <p:nvPr/>
          </p:nvSpPr>
          <p:spPr>
            <a:xfrm>
              <a:off x="5524294" y="3251665"/>
              <a:ext cx="26657" cy="23528"/>
            </a:xfrm>
            <a:custGeom>
              <a:avLst/>
              <a:gdLst/>
              <a:ahLst/>
              <a:cxnLst/>
              <a:rect l="l" t="t" r="r" b="b"/>
              <a:pathLst>
                <a:path w="520" h="459" extrusionOk="0">
                  <a:moveTo>
                    <a:pt x="94" y="0"/>
                  </a:moveTo>
                  <a:cubicBezTo>
                    <a:pt x="91" y="0"/>
                    <a:pt x="88" y="1"/>
                    <a:pt x="85" y="1"/>
                  </a:cubicBezTo>
                  <a:cubicBezTo>
                    <a:pt x="39" y="1"/>
                    <a:pt x="1" y="43"/>
                    <a:pt x="16" y="92"/>
                  </a:cubicBezTo>
                  <a:cubicBezTo>
                    <a:pt x="39" y="172"/>
                    <a:pt x="130" y="214"/>
                    <a:pt x="191" y="264"/>
                  </a:cubicBezTo>
                  <a:cubicBezTo>
                    <a:pt x="260" y="317"/>
                    <a:pt x="320" y="378"/>
                    <a:pt x="377" y="439"/>
                  </a:cubicBezTo>
                  <a:cubicBezTo>
                    <a:pt x="391" y="453"/>
                    <a:pt x="407" y="459"/>
                    <a:pt x="423" y="459"/>
                  </a:cubicBezTo>
                  <a:cubicBezTo>
                    <a:pt x="471" y="459"/>
                    <a:pt x="519" y="404"/>
                    <a:pt x="488" y="358"/>
                  </a:cubicBezTo>
                  <a:cubicBezTo>
                    <a:pt x="430" y="283"/>
                    <a:pt x="377" y="211"/>
                    <a:pt x="309" y="146"/>
                  </a:cubicBezTo>
                  <a:cubicBezTo>
                    <a:pt x="254" y="91"/>
                    <a:pt x="181" y="0"/>
                    <a:pt x="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61"/>
            <p:cNvSpPr/>
            <p:nvPr/>
          </p:nvSpPr>
          <p:spPr>
            <a:xfrm>
              <a:off x="5530035" y="3300773"/>
              <a:ext cx="21069" cy="17736"/>
            </a:xfrm>
            <a:custGeom>
              <a:avLst/>
              <a:gdLst/>
              <a:ahLst/>
              <a:cxnLst/>
              <a:rect l="l" t="t" r="r" b="b"/>
              <a:pathLst>
                <a:path w="411" h="346" extrusionOk="0">
                  <a:moveTo>
                    <a:pt x="70" y="1"/>
                  </a:moveTo>
                  <a:cubicBezTo>
                    <a:pt x="14" y="1"/>
                    <a:pt x="1" y="86"/>
                    <a:pt x="45" y="120"/>
                  </a:cubicBezTo>
                  <a:cubicBezTo>
                    <a:pt x="64" y="134"/>
                    <a:pt x="71" y="146"/>
                    <a:pt x="83" y="165"/>
                  </a:cubicBezTo>
                  <a:cubicBezTo>
                    <a:pt x="98" y="183"/>
                    <a:pt x="117" y="199"/>
                    <a:pt x="136" y="214"/>
                  </a:cubicBezTo>
                  <a:cubicBezTo>
                    <a:pt x="171" y="241"/>
                    <a:pt x="197" y="271"/>
                    <a:pt x="223" y="306"/>
                  </a:cubicBezTo>
                  <a:cubicBezTo>
                    <a:pt x="242" y="333"/>
                    <a:pt x="268" y="345"/>
                    <a:pt x="294" y="345"/>
                  </a:cubicBezTo>
                  <a:cubicBezTo>
                    <a:pt x="353" y="345"/>
                    <a:pt x="410" y="285"/>
                    <a:pt x="368" y="222"/>
                  </a:cubicBezTo>
                  <a:cubicBezTo>
                    <a:pt x="334" y="169"/>
                    <a:pt x="296" y="120"/>
                    <a:pt x="250" y="78"/>
                  </a:cubicBezTo>
                  <a:cubicBezTo>
                    <a:pt x="220" y="51"/>
                    <a:pt x="197" y="36"/>
                    <a:pt x="159" y="28"/>
                  </a:cubicBezTo>
                  <a:lnTo>
                    <a:pt x="155" y="28"/>
                  </a:lnTo>
                  <a:cubicBezTo>
                    <a:pt x="148" y="28"/>
                    <a:pt x="144" y="24"/>
                    <a:pt x="140" y="20"/>
                  </a:cubicBezTo>
                  <a:cubicBezTo>
                    <a:pt x="125" y="16"/>
                    <a:pt x="109" y="9"/>
                    <a:pt x="94" y="5"/>
                  </a:cubicBezTo>
                  <a:cubicBezTo>
                    <a:pt x="85" y="2"/>
                    <a:pt x="77" y="1"/>
                    <a:pt x="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61"/>
            <p:cNvSpPr/>
            <p:nvPr/>
          </p:nvSpPr>
          <p:spPr>
            <a:xfrm>
              <a:off x="5287825" y="3241669"/>
              <a:ext cx="29066" cy="22093"/>
            </a:xfrm>
            <a:custGeom>
              <a:avLst/>
              <a:gdLst/>
              <a:ahLst/>
              <a:cxnLst/>
              <a:rect l="l" t="t" r="r" b="b"/>
              <a:pathLst>
                <a:path w="567" h="431" extrusionOk="0">
                  <a:moveTo>
                    <a:pt x="74" y="1"/>
                  </a:moveTo>
                  <a:cubicBezTo>
                    <a:pt x="30" y="1"/>
                    <a:pt x="1" y="46"/>
                    <a:pt x="21" y="90"/>
                  </a:cubicBezTo>
                  <a:cubicBezTo>
                    <a:pt x="56" y="166"/>
                    <a:pt x="139" y="211"/>
                    <a:pt x="207" y="257"/>
                  </a:cubicBezTo>
                  <a:cubicBezTo>
                    <a:pt x="284" y="310"/>
                    <a:pt x="360" y="367"/>
                    <a:pt x="435" y="420"/>
                  </a:cubicBezTo>
                  <a:cubicBezTo>
                    <a:pt x="446" y="427"/>
                    <a:pt x="458" y="430"/>
                    <a:pt x="468" y="430"/>
                  </a:cubicBezTo>
                  <a:cubicBezTo>
                    <a:pt x="522" y="430"/>
                    <a:pt x="566" y="355"/>
                    <a:pt x="519" y="314"/>
                  </a:cubicBezTo>
                  <a:cubicBezTo>
                    <a:pt x="447" y="253"/>
                    <a:pt x="375" y="196"/>
                    <a:pt x="302" y="136"/>
                  </a:cubicBezTo>
                  <a:cubicBezTo>
                    <a:pt x="238" y="86"/>
                    <a:pt x="174" y="13"/>
                    <a:pt x="90" y="2"/>
                  </a:cubicBezTo>
                  <a:cubicBezTo>
                    <a:pt x="84" y="1"/>
                    <a:pt x="79" y="1"/>
                    <a:pt x="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61"/>
            <p:cNvSpPr/>
            <p:nvPr/>
          </p:nvSpPr>
          <p:spPr>
            <a:xfrm>
              <a:off x="5279265" y="3268940"/>
              <a:ext cx="26144" cy="19786"/>
            </a:xfrm>
            <a:custGeom>
              <a:avLst/>
              <a:gdLst/>
              <a:ahLst/>
              <a:cxnLst/>
              <a:rect l="l" t="t" r="r" b="b"/>
              <a:pathLst>
                <a:path w="510" h="386" extrusionOk="0">
                  <a:moveTo>
                    <a:pt x="65" y="1"/>
                  </a:moveTo>
                  <a:cubicBezTo>
                    <a:pt x="29" y="1"/>
                    <a:pt x="1" y="41"/>
                    <a:pt x="21" y="79"/>
                  </a:cubicBezTo>
                  <a:cubicBezTo>
                    <a:pt x="93" y="208"/>
                    <a:pt x="260" y="292"/>
                    <a:pt x="378" y="376"/>
                  </a:cubicBezTo>
                  <a:cubicBezTo>
                    <a:pt x="389" y="382"/>
                    <a:pt x="400" y="385"/>
                    <a:pt x="410" y="385"/>
                  </a:cubicBezTo>
                  <a:cubicBezTo>
                    <a:pt x="464" y="385"/>
                    <a:pt x="510" y="310"/>
                    <a:pt x="462" y="269"/>
                  </a:cubicBezTo>
                  <a:cubicBezTo>
                    <a:pt x="348" y="178"/>
                    <a:pt x="226" y="37"/>
                    <a:pt x="78" y="2"/>
                  </a:cubicBezTo>
                  <a:cubicBezTo>
                    <a:pt x="73" y="1"/>
                    <a:pt x="69" y="1"/>
                    <a:pt x="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61"/>
            <p:cNvSpPr/>
            <p:nvPr/>
          </p:nvSpPr>
          <p:spPr>
            <a:xfrm>
              <a:off x="5132555" y="3112080"/>
              <a:ext cx="24760" cy="26450"/>
            </a:xfrm>
            <a:custGeom>
              <a:avLst/>
              <a:gdLst/>
              <a:ahLst/>
              <a:cxnLst/>
              <a:rect l="l" t="t" r="r" b="b"/>
              <a:pathLst>
                <a:path w="483" h="516" extrusionOk="0">
                  <a:moveTo>
                    <a:pt x="56" y="0"/>
                  </a:moveTo>
                  <a:cubicBezTo>
                    <a:pt x="24" y="0"/>
                    <a:pt x="1" y="40"/>
                    <a:pt x="16" y="70"/>
                  </a:cubicBezTo>
                  <a:cubicBezTo>
                    <a:pt x="54" y="154"/>
                    <a:pt x="127" y="234"/>
                    <a:pt x="188" y="298"/>
                  </a:cubicBezTo>
                  <a:cubicBezTo>
                    <a:pt x="256" y="374"/>
                    <a:pt x="336" y="439"/>
                    <a:pt x="408" y="507"/>
                  </a:cubicBezTo>
                  <a:cubicBezTo>
                    <a:pt x="415" y="513"/>
                    <a:pt x="424" y="515"/>
                    <a:pt x="432" y="515"/>
                  </a:cubicBezTo>
                  <a:cubicBezTo>
                    <a:pt x="458" y="515"/>
                    <a:pt x="482" y="492"/>
                    <a:pt x="465" y="465"/>
                  </a:cubicBezTo>
                  <a:cubicBezTo>
                    <a:pt x="358" y="306"/>
                    <a:pt x="241" y="116"/>
                    <a:pt x="81" y="9"/>
                  </a:cubicBezTo>
                  <a:cubicBezTo>
                    <a:pt x="72" y="3"/>
                    <a:pt x="64"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61"/>
            <p:cNvSpPr/>
            <p:nvPr/>
          </p:nvSpPr>
          <p:spPr>
            <a:xfrm>
              <a:off x="5126147" y="3133969"/>
              <a:ext cx="20351" cy="23221"/>
            </a:xfrm>
            <a:custGeom>
              <a:avLst/>
              <a:gdLst/>
              <a:ahLst/>
              <a:cxnLst/>
              <a:rect l="l" t="t" r="r" b="b"/>
              <a:pathLst>
                <a:path w="397" h="453" extrusionOk="0">
                  <a:moveTo>
                    <a:pt x="71" y="1"/>
                  </a:moveTo>
                  <a:cubicBezTo>
                    <a:pt x="61" y="1"/>
                    <a:pt x="50" y="2"/>
                    <a:pt x="39" y="5"/>
                  </a:cubicBezTo>
                  <a:cubicBezTo>
                    <a:pt x="20" y="8"/>
                    <a:pt x="12" y="24"/>
                    <a:pt x="8" y="43"/>
                  </a:cubicBezTo>
                  <a:cubicBezTo>
                    <a:pt x="1" y="126"/>
                    <a:pt x="73" y="172"/>
                    <a:pt x="126" y="225"/>
                  </a:cubicBezTo>
                  <a:cubicBezTo>
                    <a:pt x="187" y="289"/>
                    <a:pt x="252" y="358"/>
                    <a:pt x="301" y="431"/>
                  </a:cubicBezTo>
                  <a:cubicBezTo>
                    <a:pt x="312" y="446"/>
                    <a:pt x="326" y="453"/>
                    <a:pt x="339" y="453"/>
                  </a:cubicBezTo>
                  <a:cubicBezTo>
                    <a:pt x="369" y="453"/>
                    <a:pt x="397" y="420"/>
                    <a:pt x="381" y="381"/>
                  </a:cubicBezTo>
                  <a:cubicBezTo>
                    <a:pt x="343" y="289"/>
                    <a:pt x="305" y="210"/>
                    <a:pt x="240" y="126"/>
                  </a:cubicBezTo>
                  <a:cubicBezTo>
                    <a:pt x="196" y="69"/>
                    <a:pt x="147" y="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61"/>
            <p:cNvSpPr/>
            <p:nvPr/>
          </p:nvSpPr>
          <p:spPr>
            <a:xfrm>
              <a:off x="5005119" y="2975008"/>
              <a:ext cx="30194" cy="37932"/>
            </a:xfrm>
            <a:custGeom>
              <a:avLst/>
              <a:gdLst/>
              <a:ahLst/>
              <a:cxnLst/>
              <a:rect l="l" t="t" r="r" b="b"/>
              <a:pathLst>
                <a:path w="589" h="740" extrusionOk="0">
                  <a:moveTo>
                    <a:pt x="90" y="0"/>
                  </a:moveTo>
                  <a:cubicBezTo>
                    <a:pt x="63" y="0"/>
                    <a:pt x="36" y="25"/>
                    <a:pt x="31" y="53"/>
                  </a:cubicBezTo>
                  <a:cubicBezTo>
                    <a:pt x="0" y="307"/>
                    <a:pt x="228" y="570"/>
                    <a:pt x="407" y="718"/>
                  </a:cubicBezTo>
                  <a:cubicBezTo>
                    <a:pt x="426" y="733"/>
                    <a:pt x="446" y="739"/>
                    <a:pt x="465" y="739"/>
                  </a:cubicBezTo>
                  <a:cubicBezTo>
                    <a:pt x="532" y="739"/>
                    <a:pt x="588" y="659"/>
                    <a:pt x="529" y="600"/>
                  </a:cubicBezTo>
                  <a:cubicBezTo>
                    <a:pt x="438" y="509"/>
                    <a:pt x="365" y="410"/>
                    <a:pt x="293" y="303"/>
                  </a:cubicBezTo>
                  <a:cubicBezTo>
                    <a:pt x="233" y="212"/>
                    <a:pt x="195" y="98"/>
                    <a:pt x="122" y="14"/>
                  </a:cubicBezTo>
                  <a:cubicBezTo>
                    <a:pt x="112" y="4"/>
                    <a:pt x="101" y="0"/>
                    <a:pt x="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61"/>
            <p:cNvSpPr/>
            <p:nvPr/>
          </p:nvSpPr>
          <p:spPr>
            <a:xfrm>
              <a:off x="4992816" y="2994743"/>
              <a:ext cx="20915" cy="28347"/>
            </a:xfrm>
            <a:custGeom>
              <a:avLst/>
              <a:gdLst/>
              <a:ahLst/>
              <a:cxnLst/>
              <a:rect l="l" t="t" r="r" b="b"/>
              <a:pathLst>
                <a:path w="408" h="553" extrusionOk="0">
                  <a:moveTo>
                    <a:pt x="72" y="1"/>
                  </a:moveTo>
                  <a:cubicBezTo>
                    <a:pt x="37" y="1"/>
                    <a:pt x="0" y="32"/>
                    <a:pt x="12" y="75"/>
                  </a:cubicBezTo>
                  <a:cubicBezTo>
                    <a:pt x="43" y="166"/>
                    <a:pt x="73" y="261"/>
                    <a:pt x="122" y="341"/>
                  </a:cubicBezTo>
                  <a:cubicBezTo>
                    <a:pt x="164" y="413"/>
                    <a:pt x="229" y="508"/>
                    <a:pt x="305" y="546"/>
                  </a:cubicBezTo>
                  <a:cubicBezTo>
                    <a:pt x="314" y="551"/>
                    <a:pt x="324" y="553"/>
                    <a:pt x="334" y="553"/>
                  </a:cubicBezTo>
                  <a:cubicBezTo>
                    <a:pt x="372" y="553"/>
                    <a:pt x="408" y="520"/>
                    <a:pt x="393" y="478"/>
                  </a:cubicBezTo>
                  <a:cubicBezTo>
                    <a:pt x="370" y="401"/>
                    <a:pt x="309" y="325"/>
                    <a:pt x="263" y="257"/>
                  </a:cubicBezTo>
                  <a:cubicBezTo>
                    <a:pt x="214" y="185"/>
                    <a:pt x="164" y="108"/>
                    <a:pt x="119" y="29"/>
                  </a:cubicBezTo>
                  <a:cubicBezTo>
                    <a:pt x="109" y="9"/>
                    <a:pt x="91"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61"/>
            <p:cNvSpPr/>
            <p:nvPr/>
          </p:nvSpPr>
          <p:spPr>
            <a:xfrm>
              <a:off x="4958676" y="2890478"/>
              <a:ext cx="25939" cy="27373"/>
            </a:xfrm>
            <a:custGeom>
              <a:avLst/>
              <a:gdLst/>
              <a:ahLst/>
              <a:cxnLst/>
              <a:rect l="l" t="t" r="r" b="b"/>
              <a:pathLst>
                <a:path w="506" h="534" extrusionOk="0">
                  <a:moveTo>
                    <a:pt x="78" y="0"/>
                  </a:moveTo>
                  <a:cubicBezTo>
                    <a:pt x="39" y="0"/>
                    <a:pt x="1" y="42"/>
                    <a:pt x="25" y="89"/>
                  </a:cubicBezTo>
                  <a:cubicBezTo>
                    <a:pt x="74" y="177"/>
                    <a:pt x="127" y="264"/>
                    <a:pt x="192" y="340"/>
                  </a:cubicBezTo>
                  <a:cubicBezTo>
                    <a:pt x="249" y="409"/>
                    <a:pt x="329" y="504"/>
                    <a:pt x="416" y="531"/>
                  </a:cubicBezTo>
                  <a:cubicBezTo>
                    <a:pt x="421" y="532"/>
                    <a:pt x="426" y="533"/>
                    <a:pt x="431" y="533"/>
                  </a:cubicBezTo>
                  <a:cubicBezTo>
                    <a:pt x="473" y="533"/>
                    <a:pt x="505" y="480"/>
                    <a:pt x="485" y="440"/>
                  </a:cubicBezTo>
                  <a:cubicBezTo>
                    <a:pt x="446" y="368"/>
                    <a:pt x="359" y="314"/>
                    <a:pt x="302" y="253"/>
                  </a:cubicBezTo>
                  <a:cubicBezTo>
                    <a:pt x="237" y="180"/>
                    <a:pt x="181" y="108"/>
                    <a:pt x="127" y="29"/>
                  </a:cubicBezTo>
                  <a:cubicBezTo>
                    <a:pt x="114" y="9"/>
                    <a:pt x="96" y="0"/>
                    <a:pt x="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61"/>
            <p:cNvSpPr/>
            <p:nvPr/>
          </p:nvSpPr>
          <p:spPr>
            <a:xfrm>
              <a:off x="4678687" y="1756887"/>
              <a:ext cx="834964" cy="812163"/>
            </a:xfrm>
            <a:custGeom>
              <a:avLst/>
              <a:gdLst/>
              <a:ahLst/>
              <a:cxnLst/>
              <a:rect l="l" t="t" r="r" b="b"/>
              <a:pathLst>
                <a:path w="16288" h="15844" extrusionOk="0">
                  <a:moveTo>
                    <a:pt x="0" y="0"/>
                  </a:moveTo>
                  <a:lnTo>
                    <a:pt x="0" y="4"/>
                  </a:lnTo>
                  <a:cubicBezTo>
                    <a:pt x="54" y="372"/>
                    <a:pt x="2255" y="14326"/>
                    <a:pt x="15052" y="15843"/>
                  </a:cubicBezTo>
                  <a:cubicBezTo>
                    <a:pt x="15052" y="15843"/>
                    <a:pt x="16288" y="323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61"/>
            <p:cNvSpPr/>
            <p:nvPr/>
          </p:nvSpPr>
          <p:spPr>
            <a:xfrm>
              <a:off x="4678687" y="1756682"/>
              <a:ext cx="771449" cy="812368"/>
            </a:xfrm>
            <a:custGeom>
              <a:avLst/>
              <a:gdLst/>
              <a:ahLst/>
              <a:cxnLst/>
              <a:rect l="l" t="t" r="r" b="b"/>
              <a:pathLst>
                <a:path w="15049" h="15848" extrusionOk="0">
                  <a:moveTo>
                    <a:pt x="0" y="0"/>
                  </a:moveTo>
                  <a:cubicBezTo>
                    <a:pt x="381" y="259"/>
                    <a:pt x="765" y="513"/>
                    <a:pt x="1149" y="760"/>
                  </a:cubicBezTo>
                  <a:cubicBezTo>
                    <a:pt x="1532" y="1008"/>
                    <a:pt x="1879" y="1312"/>
                    <a:pt x="2244" y="1585"/>
                  </a:cubicBezTo>
                  <a:cubicBezTo>
                    <a:pt x="2616" y="1852"/>
                    <a:pt x="2962" y="2152"/>
                    <a:pt x="3308" y="2449"/>
                  </a:cubicBezTo>
                  <a:cubicBezTo>
                    <a:pt x="3650" y="2749"/>
                    <a:pt x="4008" y="3034"/>
                    <a:pt x="4331" y="3361"/>
                  </a:cubicBezTo>
                  <a:cubicBezTo>
                    <a:pt x="5680" y="4593"/>
                    <a:pt x="6931" y="5928"/>
                    <a:pt x="8156" y="7285"/>
                  </a:cubicBezTo>
                  <a:cubicBezTo>
                    <a:pt x="9384" y="8639"/>
                    <a:pt x="10539" y="10060"/>
                    <a:pt x="11695" y="11482"/>
                  </a:cubicBezTo>
                  <a:cubicBezTo>
                    <a:pt x="12273" y="12193"/>
                    <a:pt x="12836" y="12919"/>
                    <a:pt x="13387" y="13649"/>
                  </a:cubicBezTo>
                  <a:cubicBezTo>
                    <a:pt x="13957" y="14372"/>
                    <a:pt x="14501" y="15109"/>
                    <a:pt x="15048" y="15847"/>
                  </a:cubicBezTo>
                  <a:cubicBezTo>
                    <a:pt x="14132" y="14250"/>
                    <a:pt x="13094" y="12729"/>
                    <a:pt x="12011" y="11243"/>
                  </a:cubicBezTo>
                  <a:cubicBezTo>
                    <a:pt x="10927" y="9752"/>
                    <a:pt x="9772" y="8315"/>
                    <a:pt x="8540" y="6939"/>
                  </a:cubicBezTo>
                  <a:cubicBezTo>
                    <a:pt x="7296" y="5577"/>
                    <a:pt x="6022" y="4240"/>
                    <a:pt x="4593" y="3061"/>
                  </a:cubicBezTo>
                  <a:cubicBezTo>
                    <a:pt x="3179" y="1878"/>
                    <a:pt x="1669" y="783"/>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61"/>
            <p:cNvSpPr/>
            <p:nvPr/>
          </p:nvSpPr>
          <p:spPr>
            <a:xfrm>
              <a:off x="5236615" y="2119202"/>
              <a:ext cx="77868" cy="177565"/>
            </a:xfrm>
            <a:custGeom>
              <a:avLst/>
              <a:gdLst/>
              <a:ahLst/>
              <a:cxnLst/>
              <a:rect l="l" t="t" r="r" b="b"/>
              <a:pathLst>
                <a:path w="1519" h="3464" extrusionOk="0">
                  <a:moveTo>
                    <a:pt x="1518" y="0"/>
                  </a:moveTo>
                  <a:lnTo>
                    <a:pt x="1518" y="0"/>
                  </a:lnTo>
                  <a:cubicBezTo>
                    <a:pt x="1313" y="558"/>
                    <a:pt x="1092" y="1114"/>
                    <a:pt x="849" y="1653"/>
                  </a:cubicBezTo>
                  <a:cubicBezTo>
                    <a:pt x="727" y="1924"/>
                    <a:pt x="599" y="2190"/>
                    <a:pt x="457" y="2448"/>
                  </a:cubicBezTo>
                  <a:cubicBezTo>
                    <a:pt x="320" y="2703"/>
                    <a:pt x="172" y="2962"/>
                    <a:pt x="1" y="3159"/>
                  </a:cubicBezTo>
                  <a:lnTo>
                    <a:pt x="420" y="3464"/>
                  </a:lnTo>
                  <a:cubicBezTo>
                    <a:pt x="599" y="3178"/>
                    <a:pt x="708" y="2893"/>
                    <a:pt x="815" y="2608"/>
                  </a:cubicBezTo>
                  <a:cubicBezTo>
                    <a:pt x="918" y="2320"/>
                    <a:pt x="1009" y="2034"/>
                    <a:pt x="1092" y="1745"/>
                  </a:cubicBezTo>
                  <a:cubicBezTo>
                    <a:pt x="1256" y="1163"/>
                    <a:pt x="1397" y="581"/>
                    <a:pt x="1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61"/>
            <p:cNvSpPr/>
            <p:nvPr/>
          </p:nvSpPr>
          <p:spPr>
            <a:xfrm>
              <a:off x="4838673" y="2172770"/>
              <a:ext cx="325927" cy="27322"/>
            </a:xfrm>
            <a:custGeom>
              <a:avLst/>
              <a:gdLst/>
              <a:ahLst/>
              <a:cxnLst/>
              <a:rect l="l" t="t" r="r" b="b"/>
              <a:pathLst>
                <a:path w="6358" h="533" extrusionOk="0">
                  <a:moveTo>
                    <a:pt x="1" y="1"/>
                  </a:moveTo>
                  <a:lnTo>
                    <a:pt x="6335" y="533"/>
                  </a:lnTo>
                  <a:lnTo>
                    <a:pt x="6358" y="15"/>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61"/>
            <p:cNvSpPr/>
            <p:nvPr/>
          </p:nvSpPr>
          <p:spPr>
            <a:xfrm>
              <a:off x="5015269" y="1914926"/>
              <a:ext cx="80533" cy="126766"/>
            </a:xfrm>
            <a:custGeom>
              <a:avLst/>
              <a:gdLst/>
              <a:ahLst/>
              <a:cxnLst/>
              <a:rect l="l" t="t" r="r" b="b"/>
              <a:pathLst>
                <a:path w="1571" h="2473" extrusionOk="0">
                  <a:moveTo>
                    <a:pt x="1571" y="0"/>
                  </a:moveTo>
                  <a:lnTo>
                    <a:pt x="0" y="2213"/>
                  </a:lnTo>
                  <a:lnTo>
                    <a:pt x="449" y="2472"/>
                  </a:lnTo>
                  <a:lnTo>
                    <a:pt x="157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61"/>
            <p:cNvSpPr/>
            <p:nvPr/>
          </p:nvSpPr>
          <p:spPr>
            <a:xfrm>
              <a:off x="5352825" y="2294925"/>
              <a:ext cx="22966" cy="40444"/>
            </a:xfrm>
            <a:custGeom>
              <a:avLst/>
              <a:gdLst/>
              <a:ahLst/>
              <a:cxnLst/>
              <a:rect l="l" t="t" r="r" b="b"/>
              <a:pathLst>
                <a:path w="448" h="789" extrusionOk="0">
                  <a:moveTo>
                    <a:pt x="77" y="1"/>
                  </a:moveTo>
                  <a:cubicBezTo>
                    <a:pt x="37" y="1"/>
                    <a:pt x="0" y="30"/>
                    <a:pt x="15" y="78"/>
                  </a:cubicBezTo>
                  <a:cubicBezTo>
                    <a:pt x="95" y="317"/>
                    <a:pt x="190" y="575"/>
                    <a:pt x="354" y="773"/>
                  </a:cubicBezTo>
                  <a:cubicBezTo>
                    <a:pt x="363" y="784"/>
                    <a:pt x="376" y="789"/>
                    <a:pt x="389" y="789"/>
                  </a:cubicBezTo>
                  <a:cubicBezTo>
                    <a:pt x="418" y="789"/>
                    <a:pt x="447" y="766"/>
                    <a:pt x="445" y="735"/>
                  </a:cubicBezTo>
                  <a:cubicBezTo>
                    <a:pt x="418" y="477"/>
                    <a:pt x="285" y="233"/>
                    <a:pt x="134" y="28"/>
                  </a:cubicBezTo>
                  <a:cubicBezTo>
                    <a:pt x="119" y="9"/>
                    <a:pt x="98" y="1"/>
                    <a:pt x="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61"/>
            <p:cNvSpPr/>
            <p:nvPr/>
          </p:nvSpPr>
          <p:spPr>
            <a:xfrm>
              <a:off x="5330167" y="2313379"/>
              <a:ext cx="19582" cy="27424"/>
            </a:xfrm>
            <a:custGeom>
              <a:avLst/>
              <a:gdLst/>
              <a:ahLst/>
              <a:cxnLst/>
              <a:rect l="l" t="t" r="r" b="b"/>
              <a:pathLst>
                <a:path w="382" h="535" extrusionOk="0">
                  <a:moveTo>
                    <a:pt x="91" y="0"/>
                  </a:moveTo>
                  <a:cubicBezTo>
                    <a:pt x="45" y="0"/>
                    <a:pt x="1" y="46"/>
                    <a:pt x="32" y="101"/>
                  </a:cubicBezTo>
                  <a:cubicBezTo>
                    <a:pt x="69" y="174"/>
                    <a:pt x="108" y="242"/>
                    <a:pt x="142" y="315"/>
                  </a:cubicBezTo>
                  <a:cubicBezTo>
                    <a:pt x="172" y="379"/>
                    <a:pt x="195" y="471"/>
                    <a:pt x="252" y="516"/>
                  </a:cubicBezTo>
                  <a:cubicBezTo>
                    <a:pt x="268" y="528"/>
                    <a:pt x="287" y="534"/>
                    <a:pt x="305" y="534"/>
                  </a:cubicBezTo>
                  <a:cubicBezTo>
                    <a:pt x="342" y="534"/>
                    <a:pt x="375" y="510"/>
                    <a:pt x="378" y="466"/>
                  </a:cubicBezTo>
                  <a:cubicBezTo>
                    <a:pt x="381" y="387"/>
                    <a:pt x="328" y="311"/>
                    <a:pt x="290" y="246"/>
                  </a:cubicBezTo>
                  <a:cubicBezTo>
                    <a:pt x="244" y="174"/>
                    <a:pt x="199" y="101"/>
                    <a:pt x="150" y="33"/>
                  </a:cubicBezTo>
                  <a:cubicBezTo>
                    <a:pt x="134" y="10"/>
                    <a:pt x="112" y="0"/>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61"/>
            <p:cNvSpPr/>
            <p:nvPr/>
          </p:nvSpPr>
          <p:spPr>
            <a:xfrm>
              <a:off x="5252045" y="2084344"/>
              <a:ext cx="16763" cy="23785"/>
            </a:xfrm>
            <a:custGeom>
              <a:avLst/>
              <a:gdLst/>
              <a:ahLst/>
              <a:cxnLst/>
              <a:rect l="l" t="t" r="r" b="b"/>
              <a:pathLst>
                <a:path w="327" h="464" extrusionOk="0">
                  <a:moveTo>
                    <a:pt x="72" y="1"/>
                  </a:moveTo>
                  <a:cubicBezTo>
                    <a:pt x="37" y="1"/>
                    <a:pt x="0" y="30"/>
                    <a:pt x="16" y="68"/>
                  </a:cubicBezTo>
                  <a:cubicBezTo>
                    <a:pt x="42" y="140"/>
                    <a:pt x="65" y="208"/>
                    <a:pt x="100" y="277"/>
                  </a:cubicBezTo>
                  <a:cubicBezTo>
                    <a:pt x="126" y="342"/>
                    <a:pt x="161" y="422"/>
                    <a:pt x="221" y="456"/>
                  </a:cubicBezTo>
                  <a:cubicBezTo>
                    <a:pt x="232" y="461"/>
                    <a:pt x="244" y="464"/>
                    <a:pt x="256" y="464"/>
                  </a:cubicBezTo>
                  <a:cubicBezTo>
                    <a:pt x="293" y="464"/>
                    <a:pt x="327" y="439"/>
                    <a:pt x="324" y="399"/>
                  </a:cubicBezTo>
                  <a:cubicBezTo>
                    <a:pt x="320" y="326"/>
                    <a:pt x="270" y="269"/>
                    <a:pt x="233" y="212"/>
                  </a:cubicBezTo>
                  <a:cubicBezTo>
                    <a:pt x="191" y="152"/>
                    <a:pt x="149" y="91"/>
                    <a:pt x="115" y="26"/>
                  </a:cubicBezTo>
                  <a:cubicBezTo>
                    <a:pt x="106" y="8"/>
                    <a:pt x="89"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61"/>
            <p:cNvSpPr/>
            <p:nvPr/>
          </p:nvSpPr>
          <p:spPr>
            <a:xfrm>
              <a:off x="5229336" y="2108539"/>
              <a:ext cx="25016" cy="29577"/>
            </a:xfrm>
            <a:custGeom>
              <a:avLst/>
              <a:gdLst/>
              <a:ahLst/>
              <a:cxnLst/>
              <a:rect l="l" t="t" r="r" b="b"/>
              <a:pathLst>
                <a:path w="488" h="577" extrusionOk="0">
                  <a:moveTo>
                    <a:pt x="83" y="0"/>
                  </a:moveTo>
                  <a:cubicBezTo>
                    <a:pt x="37" y="0"/>
                    <a:pt x="0" y="58"/>
                    <a:pt x="41" y="101"/>
                  </a:cubicBezTo>
                  <a:cubicBezTo>
                    <a:pt x="170" y="250"/>
                    <a:pt x="262" y="440"/>
                    <a:pt x="413" y="566"/>
                  </a:cubicBezTo>
                  <a:cubicBezTo>
                    <a:pt x="423" y="573"/>
                    <a:pt x="433" y="576"/>
                    <a:pt x="442" y="576"/>
                  </a:cubicBezTo>
                  <a:cubicBezTo>
                    <a:pt x="467" y="576"/>
                    <a:pt x="487" y="554"/>
                    <a:pt x="481" y="524"/>
                  </a:cubicBezTo>
                  <a:cubicBezTo>
                    <a:pt x="451" y="318"/>
                    <a:pt x="272" y="151"/>
                    <a:pt x="125" y="18"/>
                  </a:cubicBezTo>
                  <a:cubicBezTo>
                    <a:pt x="111" y="6"/>
                    <a:pt x="97" y="0"/>
                    <a:pt x="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61"/>
            <p:cNvSpPr/>
            <p:nvPr/>
          </p:nvSpPr>
          <p:spPr>
            <a:xfrm>
              <a:off x="5180228" y="2038927"/>
              <a:ext cx="42958" cy="39368"/>
            </a:xfrm>
            <a:custGeom>
              <a:avLst/>
              <a:gdLst/>
              <a:ahLst/>
              <a:cxnLst/>
              <a:rect l="l" t="t" r="r" b="b"/>
              <a:pathLst>
                <a:path w="838" h="768" extrusionOk="0">
                  <a:moveTo>
                    <a:pt x="98" y="1"/>
                  </a:moveTo>
                  <a:cubicBezTo>
                    <a:pt x="46" y="1"/>
                    <a:pt x="1" y="66"/>
                    <a:pt x="48" y="113"/>
                  </a:cubicBezTo>
                  <a:cubicBezTo>
                    <a:pt x="269" y="334"/>
                    <a:pt x="493" y="585"/>
                    <a:pt x="751" y="760"/>
                  </a:cubicBezTo>
                  <a:cubicBezTo>
                    <a:pt x="759" y="765"/>
                    <a:pt x="766" y="767"/>
                    <a:pt x="774" y="767"/>
                  </a:cubicBezTo>
                  <a:cubicBezTo>
                    <a:pt x="807" y="767"/>
                    <a:pt x="838" y="726"/>
                    <a:pt x="816" y="696"/>
                  </a:cubicBezTo>
                  <a:cubicBezTo>
                    <a:pt x="630" y="445"/>
                    <a:pt x="371" y="231"/>
                    <a:pt x="143" y="18"/>
                  </a:cubicBezTo>
                  <a:cubicBezTo>
                    <a:pt x="129" y="6"/>
                    <a:pt x="113" y="1"/>
                    <a:pt x="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61"/>
            <p:cNvSpPr/>
            <p:nvPr/>
          </p:nvSpPr>
          <p:spPr>
            <a:xfrm>
              <a:off x="4912643" y="2096698"/>
              <a:ext cx="35627" cy="34652"/>
            </a:xfrm>
            <a:custGeom>
              <a:avLst/>
              <a:gdLst/>
              <a:ahLst/>
              <a:cxnLst/>
              <a:rect l="l" t="t" r="r" b="b"/>
              <a:pathLst>
                <a:path w="695" h="676" extrusionOk="0">
                  <a:moveTo>
                    <a:pt x="93" y="1"/>
                  </a:moveTo>
                  <a:cubicBezTo>
                    <a:pt x="42" y="1"/>
                    <a:pt x="1" y="66"/>
                    <a:pt x="44" y="116"/>
                  </a:cubicBezTo>
                  <a:cubicBezTo>
                    <a:pt x="121" y="211"/>
                    <a:pt x="189" y="313"/>
                    <a:pt x="276" y="397"/>
                  </a:cubicBezTo>
                  <a:cubicBezTo>
                    <a:pt x="360" y="485"/>
                    <a:pt x="451" y="569"/>
                    <a:pt x="535" y="652"/>
                  </a:cubicBezTo>
                  <a:cubicBezTo>
                    <a:pt x="552" y="669"/>
                    <a:pt x="571" y="676"/>
                    <a:pt x="588" y="676"/>
                  </a:cubicBezTo>
                  <a:cubicBezTo>
                    <a:pt x="646" y="676"/>
                    <a:pt x="694" y="601"/>
                    <a:pt x="645" y="546"/>
                  </a:cubicBezTo>
                  <a:cubicBezTo>
                    <a:pt x="561" y="455"/>
                    <a:pt x="486" y="359"/>
                    <a:pt x="405" y="267"/>
                  </a:cubicBezTo>
                  <a:cubicBezTo>
                    <a:pt x="326" y="176"/>
                    <a:pt x="227" y="104"/>
                    <a:pt x="139" y="21"/>
                  </a:cubicBezTo>
                  <a:cubicBezTo>
                    <a:pt x="124" y="7"/>
                    <a:pt x="108" y="1"/>
                    <a:pt x="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61"/>
            <p:cNvSpPr/>
            <p:nvPr/>
          </p:nvSpPr>
          <p:spPr>
            <a:xfrm>
              <a:off x="4893267" y="2109718"/>
              <a:ext cx="30347" cy="37010"/>
            </a:xfrm>
            <a:custGeom>
              <a:avLst/>
              <a:gdLst/>
              <a:ahLst/>
              <a:cxnLst/>
              <a:rect l="l" t="t" r="r" b="b"/>
              <a:pathLst>
                <a:path w="592" h="722" extrusionOk="0">
                  <a:moveTo>
                    <a:pt x="102" y="1"/>
                  </a:moveTo>
                  <a:cubicBezTo>
                    <a:pt x="51" y="1"/>
                    <a:pt x="0" y="62"/>
                    <a:pt x="34" y="113"/>
                  </a:cubicBezTo>
                  <a:cubicBezTo>
                    <a:pt x="171" y="329"/>
                    <a:pt x="301" y="557"/>
                    <a:pt x="506" y="713"/>
                  </a:cubicBezTo>
                  <a:cubicBezTo>
                    <a:pt x="513" y="719"/>
                    <a:pt x="521" y="721"/>
                    <a:pt x="529" y="721"/>
                  </a:cubicBezTo>
                  <a:cubicBezTo>
                    <a:pt x="559" y="721"/>
                    <a:pt x="591" y="686"/>
                    <a:pt x="582" y="657"/>
                  </a:cubicBezTo>
                  <a:cubicBezTo>
                    <a:pt x="494" y="410"/>
                    <a:pt x="312" y="219"/>
                    <a:pt x="152" y="25"/>
                  </a:cubicBezTo>
                  <a:cubicBezTo>
                    <a:pt x="137" y="8"/>
                    <a:pt x="120" y="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61"/>
            <p:cNvSpPr/>
            <p:nvPr/>
          </p:nvSpPr>
          <p:spPr>
            <a:xfrm>
              <a:off x="4883066" y="2072605"/>
              <a:ext cx="15686" cy="28449"/>
            </a:xfrm>
            <a:custGeom>
              <a:avLst/>
              <a:gdLst/>
              <a:ahLst/>
              <a:cxnLst/>
              <a:rect l="l" t="t" r="r" b="b"/>
              <a:pathLst>
                <a:path w="306" h="555" extrusionOk="0">
                  <a:moveTo>
                    <a:pt x="70" y="1"/>
                  </a:moveTo>
                  <a:cubicBezTo>
                    <a:pt x="36" y="1"/>
                    <a:pt x="0" y="28"/>
                    <a:pt x="5" y="61"/>
                  </a:cubicBezTo>
                  <a:cubicBezTo>
                    <a:pt x="13" y="149"/>
                    <a:pt x="47" y="232"/>
                    <a:pt x="77" y="312"/>
                  </a:cubicBezTo>
                  <a:cubicBezTo>
                    <a:pt x="108" y="388"/>
                    <a:pt x="150" y="479"/>
                    <a:pt x="207" y="537"/>
                  </a:cubicBezTo>
                  <a:cubicBezTo>
                    <a:pt x="218" y="549"/>
                    <a:pt x="233" y="554"/>
                    <a:pt x="247" y="554"/>
                  </a:cubicBezTo>
                  <a:cubicBezTo>
                    <a:pt x="276" y="554"/>
                    <a:pt x="305" y="532"/>
                    <a:pt x="305" y="498"/>
                  </a:cubicBezTo>
                  <a:cubicBezTo>
                    <a:pt x="305" y="414"/>
                    <a:pt x="268" y="323"/>
                    <a:pt x="233" y="247"/>
                  </a:cubicBezTo>
                  <a:cubicBezTo>
                    <a:pt x="199" y="167"/>
                    <a:pt x="165" y="84"/>
                    <a:pt x="112" y="19"/>
                  </a:cubicBezTo>
                  <a:cubicBezTo>
                    <a:pt x="101" y="6"/>
                    <a:pt x="86" y="1"/>
                    <a:pt x="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61"/>
            <p:cNvSpPr/>
            <p:nvPr/>
          </p:nvSpPr>
          <p:spPr>
            <a:xfrm>
              <a:off x="4948578" y="1868637"/>
              <a:ext cx="29322" cy="24759"/>
            </a:xfrm>
            <a:custGeom>
              <a:avLst/>
              <a:gdLst/>
              <a:ahLst/>
              <a:cxnLst/>
              <a:rect l="l" t="t" r="r" b="b"/>
              <a:pathLst>
                <a:path w="572" h="483" extrusionOk="0">
                  <a:moveTo>
                    <a:pt x="61" y="0"/>
                  </a:moveTo>
                  <a:cubicBezTo>
                    <a:pt x="19" y="0"/>
                    <a:pt x="0" y="56"/>
                    <a:pt x="27" y="94"/>
                  </a:cubicBezTo>
                  <a:cubicBezTo>
                    <a:pt x="81" y="162"/>
                    <a:pt x="153" y="212"/>
                    <a:pt x="214" y="276"/>
                  </a:cubicBezTo>
                  <a:cubicBezTo>
                    <a:pt x="278" y="337"/>
                    <a:pt x="347" y="394"/>
                    <a:pt x="408" y="459"/>
                  </a:cubicBezTo>
                  <a:cubicBezTo>
                    <a:pt x="424" y="475"/>
                    <a:pt x="443" y="482"/>
                    <a:pt x="460" y="482"/>
                  </a:cubicBezTo>
                  <a:cubicBezTo>
                    <a:pt x="520" y="482"/>
                    <a:pt x="572" y="403"/>
                    <a:pt x="522" y="345"/>
                  </a:cubicBezTo>
                  <a:cubicBezTo>
                    <a:pt x="404" y="208"/>
                    <a:pt x="256" y="56"/>
                    <a:pt x="77" y="3"/>
                  </a:cubicBezTo>
                  <a:cubicBezTo>
                    <a:pt x="71" y="1"/>
                    <a:pt x="66" y="0"/>
                    <a:pt x="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61"/>
            <p:cNvSpPr/>
            <p:nvPr/>
          </p:nvSpPr>
          <p:spPr>
            <a:xfrm>
              <a:off x="4950731" y="1897600"/>
              <a:ext cx="27425" cy="22247"/>
            </a:xfrm>
            <a:custGeom>
              <a:avLst/>
              <a:gdLst/>
              <a:ahLst/>
              <a:cxnLst/>
              <a:rect l="l" t="t" r="r" b="b"/>
              <a:pathLst>
                <a:path w="535" h="434" extrusionOk="0">
                  <a:moveTo>
                    <a:pt x="66" y="1"/>
                  </a:moveTo>
                  <a:cubicBezTo>
                    <a:pt x="26" y="1"/>
                    <a:pt x="0" y="50"/>
                    <a:pt x="20" y="84"/>
                  </a:cubicBezTo>
                  <a:cubicBezTo>
                    <a:pt x="103" y="228"/>
                    <a:pt x="275" y="324"/>
                    <a:pt x="408" y="422"/>
                  </a:cubicBezTo>
                  <a:cubicBezTo>
                    <a:pt x="418" y="430"/>
                    <a:pt x="429" y="434"/>
                    <a:pt x="440" y="434"/>
                  </a:cubicBezTo>
                  <a:cubicBezTo>
                    <a:pt x="491" y="434"/>
                    <a:pt x="535" y="356"/>
                    <a:pt x="487" y="315"/>
                  </a:cubicBezTo>
                  <a:cubicBezTo>
                    <a:pt x="366" y="205"/>
                    <a:pt x="240" y="61"/>
                    <a:pt x="85" y="4"/>
                  </a:cubicBezTo>
                  <a:cubicBezTo>
                    <a:pt x="78" y="2"/>
                    <a:pt x="72" y="1"/>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61"/>
            <p:cNvSpPr/>
            <p:nvPr/>
          </p:nvSpPr>
          <p:spPr>
            <a:xfrm>
              <a:off x="4842620" y="1938865"/>
              <a:ext cx="31065" cy="27680"/>
            </a:xfrm>
            <a:custGeom>
              <a:avLst/>
              <a:gdLst/>
              <a:ahLst/>
              <a:cxnLst/>
              <a:rect l="l" t="t" r="r" b="b"/>
              <a:pathLst>
                <a:path w="606" h="540" extrusionOk="0">
                  <a:moveTo>
                    <a:pt x="86" y="1"/>
                  </a:moveTo>
                  <a:cubicBezTo>
                    <a:pt x="35" y="1"/>
                    <a:pt x="0" y="76"/>
                    <a:pt x="38" y="123"/>
                  </a:cubicBezTo>
                  <a:cubicBezTo>
                    <a:pt x="76" y="168"/>
                    <a:pt x="106" y="218"/>
                    <a:pt x="152" y="252"/>
                  </a:cubicBezTo>
                  <a:cubicBezTo>
                    <a:pt x="186" y="282"/>
                    <a:pt x="220" y="313"/>
                    <a:pt x="259" y="344"/>
                  </a:cubicBezTo>
                  <a:cubicBezTo>
                    <a:pt x="334" y="404"/>
                    <a:pt x="410" y="469"/>
                    <a:pt x="487" y="526"/>
                  </a:cubicBezTo>
                  <a:cubicBezTo>
                    <a:pt x="499" y="535"/>
                    <a:pt x="511" y="539"/>
                    <a:pt x="523" y="539"/>
                  </a:cubicBezTo>
                  <a:cubicBezTo>
                    <a:pt x="572" y="539"/>
                    <a:pt x="606" y="467"/>
                    <a:pt x="566" y="423"/>
                  </a:cubicBezTo>
                  <a:cubicBezTo>
                    <a:pt x="498" y="347"/>
                    <a:pt x="425" y="275"/>
                    <a:pt x="350" y="198"/>
                  </a:cubicBezTo>
                  <a:cubicBezTo>
                    <a:pt x="278" y="126"/>
                    <a:pt x="209" y="70"/>
                    <a:pt x="122" y="12"/>
                  </a:cubicBezTo>
                  <a:cubicBezTo>
                    <a:pt x="109" y="4"/>
                    <a:pt x="98" y="1"/>
                    <a:pt x="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61"/>
            <p:cNvSpPr/>
            <p:nvPr/>
          </p:nvSpPr>
          <p:spPr>
            <a:xfrm>
              <a:off x="4821654" y="1967264"/>
              <a:ext cx="24042" cy="19633"/>
            </a:xfrm>
            <a:custGeom>
              <a:avLst/>
              <a:gdLst/>
              <a:ahLst/>
              <a:cxnLst/>
              <a:rect l="l" t="t" r="r" b="b"/>
              <a:pathLst>
                <a:path w="469" h="383" extrusionOk="0">
                  <a:moveTo>
                    <a:pt x="68" y="1"/>
                  </a:moveTo>
                  <a:cubicBezTo>
                    <a:pt x="26" y="1"/>
                    <a:pt x="0" y="56"/>
                    <a:pt x="29" y="93"/>
                  </a:cubicBezTo>
                  <a:cubicBezTo>
                    <a:pt x="52" y="120"/>
                    <a:pt x="63" y="146"/>
                    <a:pt x="85" y="169"/>
                  </a:cubicBezTo>
                  <a:cubicBezTo>
                    <a:pt x="112" y="192"/>
                    <a:pt x="135" y="211"/>
                    <a:pt x="162" y="230"/>
                  </a:cubicBezTo>
                  <a:cubicBezTo>
                    <a:pt x="215" y="276"/>
                    <a:pt x="271" y="322"/>
                    <a:pt x="329" y="367"/>
                  </a:cubicBezTo>
                  <a:cubicBezTo>
                    <a:pt x="342" y="378"/>
                    <a:pt x="356" y="382"/>
                    <a:pt x="370" y="382"/>
                  </a:cubicBezTo>
                  <a:cubicBezTo>
                    <a:pt x="422" y="382"/>
                    <a:pt x="468" y="321"/>
                    <a:pt x="420" y="276"/>
                  </a:cubicBezTo>
                  <a:cubicBezTo>
                    <a:pt x="367" y="227"/>
                    <a:pt x="313" y="177"/>
                    <a:pt x="261" y="128"/>
                  </a:cubicBezTo>
                  <a:cubicBezTo>
                    <a:pt x="238" y="105"/>
                    <a:pt x="211" y="78"/>
                    <a:pt x="185" y="55"/>
                  </a:cubicBezTo>
                  <a:cubicBezTo>
                    <a:pt x="157" y="32"/>
                    <a:pt x="127" y="25"/>
                    <a:pt x="97" y="9"/>
                  </a:cubicBezTo>
                  <a:cubicBezTo>
                    <a:pt x="87" y="3"/>
                    <a:pt x="77" y="1"/>
                    <a:pt x="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61"/>
            <p:cNvSpPr/>
            <p:nvPr/>
          </p:nvSpPr>
          <p:spPr>
            <a:xfrm>
              <a:off x="5160697" y="2285186"/>
              <a:ext cx="22607" cy="23631"/>
            </a:xfrm>
            <a:custGeom>
              <a:avLst/>
              <a:gdLst/>
              <a:ahLst/>
              <a:cxnLst/>
              <a:rect l="l" t="t" r="r" b="b"/>
              <a:pathLst>
                <a:path w="441" h="461" extrusionOk="0">
                  <a:moveTo>
                    <a:pt x="49" y="0"/>
                  </a:moveTo>
                  <a:cubicBezTo>
                    <a:pt x="21" y="0"/>
                    <a:pt x="0" y="25"/>
                    <a:pt x="7" y="58"/>
                  </a:cubicBezTo>
                  <a:cubicBezTo>
                    <a:pt x="18" y="142"/>
                    <a:pt x="79" y="203"/>
                    <a:pt x="136" y="260"/>
                  </a:cubicBezTo>
                  <a:cubicBezTo>
                    <a:pt x="197" y="324"/>
                    <a:pt x="258" y="389"/>
                    <a:pt x="327" y="446"/>
                  </a:cubicBezTo>
                  <a:cubicBezTo>
                    <a:pt x="339" y="456"/>
                    <a:pt x="353" y="461"/>
                    <a:pt x="366" y="461"/>
                  </a:cubicBezTo>
                  <a:cubicBezTo>
                    <a:pt x="406" y="461"/>
                    <a:pt x="441" y="420"/>
                    <a:pt x="418" y="377"/>
                  </a:cubicBezTo>
                  <a:cubicBezTo>
                    <a:pt x="372" y="294"/>
                    <a:pt x="319" y="226"/>
                    <a:pt x="262" y="154"/>
                  </a:cubicBezTo>
                  <a:cubicBezTo>
                    <a:pt x="209" y="85"/>
                    <a:pt x="148" y="20"/>
                    <a:pt x="60" y="1"/>
                  </a:cubicBezTo>
                  <a:cubicBezTo>
                    <a:pt x="56" y="0"/>
                    <a:pt x="53" y="0"/>
                    <a:pt x="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61"/>
            <p:cNvSpPr/>
            <p:nvPr/>
          </p:nvSpPr>
          <p:spPr>
            <a:xfrm>
              <a:off x="5146241" y="2309945"/>
              <a:ext cx="23427" cy="22401"/>
            </a:xfrm>
            <a:custGeom>
              <a:avLst/>
              <a:gdLst/>
              <a:ahLst/>
              <a:cxnLst/>
              <a:rect l="l" t="t" r="r" b="b"/>
              <a:pathLst>
                <a:path w="457" h="437" extrusionOk="0">
                  <a:moveTo>
                    <a:pt x="89" y="1"/>
                  </a:moveTo>
                  <a:cubicBezTo>
                    <a:pt x="87" y="1"/>
                    <a:pt x="86" y="1"/>
                    <a:pt x="84" y="1"/>
                  </a:cubicBezTo>
                  <a:cubicBezTo>
                    <a:pt x="38" y="5"/>
                    <a:pt x="0" y="47"/>
                    <a:pt x="16" y="92"/>
                  </a:cubicBezTo>
                  <a:cubicBezTo>
                    <a:pt x="35" y="161"/>
                    <a:pt x="114" y="199"/>
                    <a:pt x="167" y="245"/>
                  </a:cubicBezTo>
                  <a:cubicBezTo>
                    <a:pt x="225" y="294"/>
                    <a:pt x="274" y="347"/>
                    <a:pt x="319" y="408"/>
                  </a:cubicBezTo>
                  <a:cubicBezTo>
                    <a:pt x="333" y="428"/>
                    <a:pt x="353" y="436"/>
                    <a:pt x="372" y="436"/>
                  </a:cubicBezTo>
                  <a:cubicBezTo>
                    <a:pt x="415" y="436"/>
                    <a:pt x="456" y="393"/>
                    <a:pt x="430" y="343"/>
                  </a:cubicBezTo>
                  <a:cubicBezTo>
                    <a:pt x="388" y="271"/>
                    <a:pt x="342" y="203"/>
                    <a:pt x="286" y="138"/>
                  </a:cubicBezTo>
                  <a:cubicBezTo>
                    <a:pt x="237" y="86"/>
                    <a:pt x="163" y="1"/>
                    <a:pt x="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61"/>
            <p:cNvSpPr/>
            <p:nvPr/>
          </p:nvSpPr>
          <p:spPr>
            <a:xfrm>
              <a:off x="5153110" y="2416414"/>
              <a:ext cx="35935" cy="24605"/>
            </a:xfrm>
            <a:custGeom>
              <a:avLst/>
              <a:gdLst/>
              <a:ahLst/>
              <a:cxnLst/>
              <a:rect l="l" t="t" r="r" b="b"/>
              <a:pathLst>
                <a:path w="701" h="480" extrusionOk="0">
                  <a:moveTo>
                    <a:pt x="91" y="1"/>
                  </a:moveTo>
                  <a:cubicBezTo>
                    <a:pt x="45" y="1"/>
                    <a:pt x="0" y="35"/>
                    <a:pt x="18" y="87"/>
                  </a:cubicBezTo>
                  <a:cubicBezTo>
                    <a:pt x="98" y="308"/>
                    <a:pt x="403" y="445"/>
                    <a:pt x="615" y="479"/>
                  </a:cubicBezTo>
                  <a:cubicBezTo>
                    <a:pt x="618" y="479"/>
                    <a:pt x="620" y="479"/>
                    <a:pt x="623" y="479"/>
                  </a:cubicBezTo>
                  <a:cubicBezTo>
                    <a:pt x="671" y="479"/>
                    <a:pt x="700" y="416"/>
                    <a:pt x="654" y="388"/>
                  </a:cubicBezTo>
                  <a:cubicBezTo>
                    <a:pt x="558" y="331"/>
                    <a:pt x="463" y="270"/>
                    <a:pt x="375" y="202"/>
                  </a:cubicBezTo>
                  <a:cubicBezTo>
                    <a:pt x="296" y="140"/>
                    <a:pt x="216" y="49"/>
                    <a:pt x="124" y="7"/>
                  </a:cubicBezTo>
                  <a:cubicBezTo>
                    <a:pt x="114" y="3"/>
                    <a:pt x="103" y="1"/>
                    <a:pt x="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61"/>
            <p:cNvSpPr/>
            <p:nvPr/>
          </p:nvSpPr>
          <p:spPr>
            <a:xfrm>
              <a:off x="5115536" y="2411596"/>
              <a:ext cx="29271" cy="25476"/>
            </a:xfrm>
            <a:custGeom>
              <a:avLst/>
              <a:gdLst/>
              <a:ahLst/>
              <a:cxnLst/>
              <a:rect l="l" t="t" r="r" b="b"/>
              <a:pathLst>
                <a:path w="571" h="497" extrusionOk="0">
                  <a:moveTo>
                    <a:pt x="69" y="0"/>
                  </a:moveTo>
                  <a:cubicBezTo>
                    <a:pt x="25" y="0"/>
                    <a:pt x="1" y="50"/>
                    <a:pt x="18" y="90"/>
                  </a:cubicBezTo>
                  <a:cubicBezTo>
                    <a:pt x="63" y="185"/>
                    <a:pt x="143" y="238"/>
                    <a:pt x="223" y="299"/>
                  </a:cubicBezTo>
                  <a:cubicBezTo>
                    <a:pt x="310" y="368"/>
                    <a:pt x="401" y="425"/>
                    <a:pt x="489" y="489"/>
                  </a:cubicBezTo>
                  <a:cubicBezTo>
                    <a:pt x="496" y="494"/>
                    <a:pt x="504" y="497"/>
                    <a:pt x="511" y="497"/>
                  </a:cubicBezTo>
                  <a:cubicBezTo>
                    <a:pt x="544" y="497"/>
                    <a:pt x="570" y="445"/>
                    <a:pt x="543" y="417"/>
                  </a:cubicBezTo>
                  <a:cubicBezTo>
                    <a:pt x="409" y="276"/>
                    <a:pt x="280" y="64"/>
                    <a:pt x="86" y="3"/>
                  </a:cubicBezTo>
                  <a:cubicBezTo>
                    <a:pt x="80" y="1"/>
                    <a:pt x="74" y="0"/>
                    <a:pt x="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61"/>
            <p:cNvSpPr/>
            <p:nvPr/>
          </p:nvSpPr>
          <p:spPr>
            <a:xfrm>
              <a:off x="5861850" y="2164876"/>
              <a:ext cx="303320" cy="1180364"/>
            </a:xfrm>
            <a:custGeom>
              <a:avLst/>
              <a:gdLst/>
              <a:ahLst/>
              <a:cxnLst/>
              <a:rect l="l" t="t" r="r" b="b"/>
              <a:pathLst>
                <a:path w="5917" h="23027" extrusionOk="0">
                  <a:moveTo>
                    <a:pt x="1414" y="0"/>
                  </a:moveTo>
                  <a:cubicBezTo>
                    <a:pt x="1361" y="0"/>
                    <a:pt x="1308" y="8"/>
                    <a:pt x="1255" y="25"/>
                  </a:cubicBezTo>
                  <a:cubicBezTo>
                    <a:pt x="982" y="113"/>
                    <a:pt x="834" y="406"/>
                    <a:pt x="921" y="679"/>
                  </a:cubicBezTo>
                  <a:cubicBezTo>
                    <a:pt x="4799" y="12724"/>
                    <a:pt x="176" y="22183"/>
                    <a:pt x="130" y="22274"/>
                  </a:cubicBezTo>
                  <a:cubicBezTo>
                    <a:pt x="1" y="22533"/>
                    <a:pt x="104" y="22844"/>
                    <a:pt x="362" y="22970"/>
                  </a:cubicBezTo>
                  <a:cubicBezTo>
                    <a:pt x="434" y="23008"/>
                    <a:pt x="515" y="23027"/>
                    <a:pt x="594" y="23027"/>
                  </a:cubicBezTo>
                  <a:cubicBezTo>
                    <a:pt x="784" y="23027"/>
                    <a:pt x="966" y="22921"/>
                    <a:pt x="1057" y="22742"/>
                  </a:cubicBezTo>
                  <a:cubicBezTo>
                    <a:pt x="1255" y="22339"/>
                    <a:pt x="5916" y="12807"/>
                    <a:pt x="1906" y="360"/>
                  </a:cubicBezTo>
                  <a:cubicBezTo>
                    <a:pt x="1836" y="139"/>
                    <a:pt x="1632" y="0"/>
                    <a:pt x="1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61"/>
            <p:cNvSpPr/>
            <p:nvPr/>
          </p:nvSpPr>
          <p:spPr>
            <a:xfrm>
              <a:off x="5611233" y="2134170"/>
              <a:ext cx="713933" cy="907456"/>
            </a:xfrm>
            <a:custGeom>
              <a:avLst/>
              <a:gdLst/>
              <a:ahLst/>
              <a:cxnLst/>
              <a:rect l="l" t="t" r="r" b="b"/>
              <a:pathLst>
                <a:path w="13927" h="17703" extrusionOk="0">
                  <a:moveTo>
                    <a:pt x="6011" y="1"/>
                  </a:moveTo>
                  <a:lnTo>
                    <a:pt x="6011" y="1"/>
                  </a:lnTo>
                  <a:cubicBezTo>
                    <a:pt x="1" y="9680"/>
                    <a:pt x="6969" y="17703"/>
                    <a:pt x="7164" y="17703"/>
                  </a:cubicBezTo>
                  <a:lnTo>
                    <a:pt x="7167" y="17703"/>
                  </a:lnTo>
                  <a:cubicBezTo>
                    <a:pt x="7194" y="17665"/>
                    <a:pt x="7213" y="17623"/>
                    <a:pt x="7236" y="17585"/>
                  </a:cubicBezTo>
                  <a:cubicBezTo>
                    <a:pt x="13927" y="5878"/>
                    <a:pt x="6285" y="198"/>
                    <a:pt x="6019" y="8"/>
                  </a:cubicBezTo>
                  <a:lnTo>
                    <a:pt x="60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61"/>
            <p:cNvSpPr/>
            <p:nvPr/>
          </p:nvSpPr>
          <p:spPr>
            <a:xfrm>
              <a:off x="6051107" y="2340907"/>
              <a:ext cx="10970" cy="39778"/>
            </a:xfrm>
            <a:custGeom>
              <a:avLst/>
              <a:gdLst/>
              <a:ahLst/>
              <a:cxnLst/>
              <a:rect l="l" t="t" r="r" b="b"/>
              <a:pathLst>
                <a:path w="214" h="776" extrusionOk="0">
                  <a:moveTo>
                    <a:pt x="97" y="0"/>
                  </a:moveTo>
                  <a:cubicBezTo>
                    <a:pt x="76" y="0"/>
                    <a:pt x="56" y="12"/>
                    <a:pt x="50" y="36"/>
                  </a:cubicBezTo>
                  <a:cubicBezTo>
                    <a:pt x="1" y="245"/>
                    <a:pt x="24" y="534"/>
                    <a:pt x="76" y="743"/>
                  </a:cubicBezTo>
                  <a:cubicBezTo>
                    <a:pt x="82" y="764"/>
                    <a:pt x="104" y="776"/>
                    <a:pt x="125" y="776"/>
                  </a:cubicBezTo>
                  <a:cubicBezTo>
                    <a:pt x="145" y="776"/>
                    <a:pt x="164" y="765"/>
                    <a:pt x="168" y="743"/>
                  </a:cubicBezTo>
                  <a:cubicBezTo>
                    <a:pt x="206" y="530"/>
                    <a:pt x="213" y="241"/>
                    <a:pt x="145" y="36"/>
                  </a:cubicBezTo>
                  <a:cubicBezTo>
                    <a:pt x="139" y="12"/>
                    <a:pt x="118" y="0"/>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61"/>
            <p:cNvSpPr/>
            <p:nvPr/>
          </p:nvSpPr>
          <p:spPr>
            <a:xfrm>
              <a:off x="6032960" y="2357105"/>
              <a:ext cx="8458" cy="30192"/>
            </a:xfrm>
            <a:custGeom>
              <a:avLst/>
              <a:gdLst/>
              <a:ahLst/>
              <a:cxnLst/>
              <a:rect l="l" t="t" r="r" b="b"/>
              <a:pathLst>
                <a:path w="165" h="589" extrusionOk="0">
                  <a:moveTo>
                    <a:pt x="78" y="0"/>
                  </a:moveTo>
                  <a:cubicBezTo>
                    <a:pt x="61" y="0"/>
                    <a:pt x="46" y="9"/>
                    <a:pt x="43" y="28"/>
                  </a:cubicBezTo>
                  <a:cubicBezTo>
                    <a:pt x="20" y="199"/>
                    <a:pt x="1" y="393"/>
                    <a:pt x="62" y="556"/>
                  </a:cubicBezTo>
                  <a:cubicBezTo>
                    <a:pt x="70" y="578"/>
                    <a:pt x="87" y="588"/>
                    <a:pt x="103" y="588"/>
                  </a:cubicBezTo>
                  <a:cubicBezTo>
                    <a:pt x="124" y="588"/>
                    <a:pt x="145" y="572"/>
                    <a:pt x="149" y="545"/>
                  </a:cubicBezTo>
                  <a:cubicBezTo>
                    <a:pt x="165" y="381"/>
                    <a:pt x="134" y="206"/>
                    <a:pt x="127" y="39"/>
                  </a:cubicBezTo>
                  <a:cubicBezTo>
                    <a:pt x="124" y="15"/>
                    <a:pt x="100" y="0"/>
                    <a:pt x="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61"/>
            <p:cNvSpPr/>
            <p:nvPr/>
          </p:nvSpPr>
          <p:spPr>
            <a:xfrm>
              <a:off x="5874358" y="2464856"/>
              <a:ext cx="11329" cy="35011"/>
            </a:xfrm>
            <a:custGeom>
              <a:avLst/>
              <a:gdLst/>
              <a:ahLst/>
              <a:cxnLst/>
              <a:rect l="l" t="t" r="r" b="b"/>
              <a:pathLst>
                <a:path w="221" h="683" extrusionOk="0">
                  <a:moveTo>
                    <a:pt x="128" y="0"/>
                  </a:moveTo>
                  <a:cubicBezTo>
                    <a:pt x="108" y="0"/>
                    <a:pt x="86" y="15"/>
                    <a:pt x="84" y="39"/>
                  </a:cubicBezTo>
                  <a:cubicBezTo>
                    <a:pt x="65" y="237"/>
                    <a:pt x="0" y="443"/>
                    <a:pt x="15" y="641"/>
                  </a:cubicBezTo>
                  <a:cubicBezTo>
                    <a:pt x="18" y="666"/>
                    <a:pt x="40" y="682"/>
                    <a:pt x="61" y="682"/>
                  </a:cubicBezTo>
                  <a:cubicBezTo>
                    <a:pt x="74" y="682"/>
                    <a:pt x="87" y="676"/>
                    <a:pt x="95" y="664"/>
                  </a:cubicBezTo>
                  <a:cubicBezTo>
                    <a:pt x="220" y="481"/>
                    <a:pt x="198" y="234"/>
                    <a:pt x="160" y="28"/>
                  </a:cubicBezTo>
                  <a:cubicBezTo>
                    <a:pt x="157" y="9"/>
                    <a:pt x="143" y="0"/>
                    <a:pt x="1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61"/>
            <p:cNvSpPr/>
            <p:nvPr/>
          </p:nvSpPr>
          <p:spPr>
            <a:xfrm>
              <a:off x="5854314" y="2461217"/>
              <a:ext cx="8971" cy="25374"/>
            </a:xfrm>
            <a:custGeom>
              <a:avLst/>
              <a:gdLst/>
              <a:ahLst/>
              <a:cxnLst/>
              <a:rect l="l" t="t" r="r" b="b"/>
              <a:pathLst>
                <a:path w="175" h="495" extrusionOk="0">
                  <a:moveTo>
                    <a:pt x="85" y="0"/>
                  </a:moveTo>
                  <a:cubicBezTo>
                    <a:pt x="63" y="0"/>
                    <a:pt x="42" y="16"/>
                    <a:pt x="37" y="46"/>
                  </a:cubicBezTo>
                  <a:cubicBezTo>
                    <a:pt x="34" y="114"/>
                    <a:pt x="23" y="183"/>
                    <a:pt x="18" y="256"/>
                  </a:cubicBezTo>
                  <a:cubicBezTo>
                    <a:pt x="15" y="316"/>
                    <a:pt x="0" y="388"/>
                    <a:pt x="23" y="449"/>
                  </a:cubicBezTo>
                  <a:cubicBezTo>
                    <a:pt x="34" y="480"/>
                    <a:pt x="60" y="495"/>
                    <a:pt x="85" y="495"/>
                  </a:cubicBezTo>
                  <a:cubicBezTo>
                    <a:pt x="111" y="495"/>
                    <a:pt x="136" y="480"/>
                    <a:pt x="148" y="449"/>
                  </a:cubicBezTo>
                  <a:cubicBezTo>
                    <a:pt x="174" y="388"/>
                    <a:pt x="155" y="316"/>
                    <a:pt x="152" y="256"/>
                  </a:cubicBezTo>
                  <a:cubicBezTo>
                    <a:pt x="148" y="183"/>
                    <a:pt x="141" y="114"/>
                    <a:pt x="132" y="46"/>
                  </a:cubicBezTo>
                  <a:cubicBezTo>
                    <a:pt x="129" y="16"/>
                    <a:pt x="107"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61"/>
            <p:cNvSpPr/>
            <p:nvPr/>
          </p:nvSpPr>
          <p:spPr>
            <a:xfrm>
              <a:off x="5911830" y="2451528"/>
              <a:ext cx="10714" cy="35318"/>
            </a:xfrm>
            <a:custGeom>
              <a:avLst/>
              <a:gdLst/>
              <a:ahLst/>
              <a:cxnLst/>
              <a:rect l="l" t="t" r="r" b="b"/>
              <a:pathLst>
                <a:path w="209" h="689" extrusionOk="0">
                  <a:moveTo>
                    <a:pt x="163" y="0"/>
                  </a:moveTo>
                  <a:cubicBezTo>
                    <a:pt x="146" y="0"/>
                    <a:pt x="130" y="9"/>
                    <a:pt x="128" y="29"/>
                  </a:cubicBezTo>
                  <a:cubicBezTo>
                    <a:pt x="114" y="132"/>
                    <a:pt x="91" y="231"/>
                    <a:pt x="68" y="330"/>
                  </a:cubicBezTo>
                  <a:cubicBezTo>
                    <a:pt x="41" y="429"/>
                    <a:pt x="30" y="528"/>
                    <a:pt x="7" y="631"/>
                  </a:cubicBezTo>
                  <a:cubicBezTo>
                    <a:pt x="0" y="666"/>
                    <a:pt x="28" y="689"/>
                    <a:pt x="56" y="689"/>
                  </a:cubicBezTo>
                  <a:cubicBezTo>
                    <a:pt x="75" y="689"/>
                    <a:pt x="94" y="678"/>
                    <a:pt x="102" y="653"/>
                  </a:cubicBezTo>
                  <a:cubicBezTo>
                    <a:pt x="140" y="554"/>
                    <a:pt x="170" y="471"/>
                    <a:pt x="186" y="368"/>
                  </a:cubicBezTo>
                  <a:cubicBezTo>
                    <a:pt x="201" y="257"/>
                    <a:pt x="205" y="152"/>
                    <a:pt x="208" y="41"/>
                  </a:cubicBezTo>
                  <a:cubicBezTo>
                    <a:pt x="208" y="15"/>
                    <a:pt x="184"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61"/>
            <p:cNvSpPr/>
            <p:nvPr/>
          </p:nvSpPr>
          <p:spPr>
            <a:xfrm>
              <a:off x="6063358" y="2591010"/>
              <a:ext cx="9586" cy="24707"/>
            </a:xfrm>
            <a:custGeom>
              <a:avLst/>
              <a:gdLst/>
              <a:ahLst/>
              <a:cxnLst/>
              <a:rect l="l" t="t" r="r" b="b"/>
              <a:pathLst>
                <a:path w="187" h="482" extrusionOk="0">
                  <a:moveTo>
                    <a:pt x="75" y="1"/>
                  </a:moveTo>
                  <a:cubicBezTo>
                    <a:pt x="55" y="1"/>
                    <a:pt x="36" y="12"/>
                    <a:pt x="32" y="38"/>
                  </a:cubicBezTo>
                  <a:cubicBezTo>
                    <a:pt x="1" y="194"/>
                    <a:pt x="13" y="347"/>
                    <a:pt x="123" y="472"/>
                  </a:cubicBezTo>
                  <a:cubicBezTo>
                    <a:pt x="129" y="479"/>
                    <a:pt x="137" y="482"/>
                    <a:pt x="146" y="482"/>
                  </a:cubicBezTo>
                  <a:cubicBezTo>
                    <a:pt x="165" y="482"/>
                    <a:pt x="186" y="466"/>
                    <a:pt x="183" y="445"/>
                  </a:cubicBezTo>
                  <a:cubicBezTo>
                    <a:pt x="176" y="316"/>
                    <a:pt x="142" y="187"/>
                    <a:pt x="134" y="54"/>
                  </a:cubicBezTo>
                  <a:cubicBezTo>
                    <a:pt x="132" y="21"/>
                    <a:pt x="102" y="1"/>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61"/>
            <p:cNvSpPr/>
            <p:nvPr/>
          </p:nvSpPr>
          <p:spPr>
            <a:xfrm>
              <a:off x="6037266" y="2600545"/>
              <a:ext cx="11175" cy="33985"/>
            </a:xfrm>
            <a:custGeom>
              <a:avLst/>
              <a:gdLst/>
              <a:ahLst/>
              <a:cxnLst/>
              <a:rect l="l" t="t" r="r" b="b"/>
              <a:pathLst>
                <a:path w="218" h="663" extrusionOk="0">
                  <a:moveTo>
                    <a:pt x="84" y="1"/>
                  </a:moveTo>
                  <a:cubicBezTo>
                    <a:pt x="61" y="1"/>
                    <a:pt x="37" y="16"/>
                    <a:pt x="35" y="42"/>
                  </a:cubicBezTo>
                  <a:cubicBezTo>
                    <a:pt x="27" y="237"/>
                    <a:pt x="1" y="442"/>
                    <a:pt x="73" y="624"/>
                  </a:cubicBezTo>
                  <a:cubicBezTo>
                    <a:pt x="83" y="648"/>
                    <a:pt x="107" y="663"/>
                    <a:pt x="128" y="663"/>
                  </a:cubicBezTo>
                  <a:cubicBezTo>
                    <a:pt x="148" y="663"/>
                    <a:pt x="167" y="651"/>
                    <a:pt x="172" y="624"/>
                  </a:cubicBezTo>
                  <a:cubicBezTo>
                    <a:pt x="218" y="430"/>
                    <a:pt x="160" y="225"/>
                    <a:pt x="122" y="31"/>
                  </a:cubicBezTo>
                  <a:cubicBezTo>
                    <a:pt x="117" y="10"/>
                    <a:pt x="101"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61"/>
            <p:cNvSpPr/>
            <p:nvPr/>
          </p:nvSpPr>
          <p:spPr>
            <a:xfrm>
              <a:off x="5880765" y="2707732"/>
              <a:ext cx="9586" cy="27373"/>
            </a:xfrm>
            <a:custGeom>
              <a:avLst/>
              <a:gdLst/>
              <a:ahLst/>
              <a:cxnLst/>
              <a:rect l="l" t="t" r="r" b="b"/>
              <a:pathLst>
                <a:path w="187" h="534" extrusionOk="0">
                  <a:moveTo>
                    <a:pt x="79" y="1"/>
                  </a:moveTo>
                  <a:cubicBezTo>
                    <a:pt x="57" y="1"/>
                    <a:pt x="35" y="13"/>
                    <a:pt x="27" y="43"/>
                  </a:cubicBezTo>
                  <a:cubicBezTo>
                    <a:pt x="9" y="118"/>
                    <a:pt x="0" y="199"/>
                    <a:pt x="4" y="278"/>
                  </a:cubicBezTo>
                  <a:cubicBezTo>
                    <a:pt x="4" y="355"/>
                    <a:pt x="4" y="438"/>
                    <a:pt x="42" y="503"/>
                  </a:cubicBezTo>
                  <a:cubicBezTo>
                    <a:pt x="56" y="523"/>
                    <a:pt x="79" y="533"/>
                    <a:pt x="103" y="533"/>
                  </a:cubicBezTo>
                  <a:cubicBezTo>
                    <a:pt x="131" y="533"/>
                    <a:pt x="160" y="517"/>
                    <a:pt x="168" y="483"/>
                  </a:cubicBezTo>
                  <a:cubicBezTo>
                    <a:pt x="187" y="419"/>
                    <a:pt x="164" y="346"/>
                    <a:pt x="160" y="278"/>
                  </a:cubicBezTo>
                  <a:cubicBezTo>
                    <a:pt x="153" y="206"/>
                    <a:pt x="153" y="134"/>
                    <a:pt x="146" y="58"/>
                  </a:cubicBezTo>
                  <a:cubicBezTo>
                    <a:pt x="141" y="23"/>
                    <a:pt x="109" y="1"/>
                    <a:pt x="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61"/>
            <p:cNvSpPr/>
            <p:nvPr/>
          </p:nvSpPr>
          <p:spPr>
            <a:xfrm>
              <a:off x="5854827" y="2704759"/>
              <a:ext cx="10047" cy="25886"/>
            </a:xfrm>
            <a:custGeom>
              <a:avLst/>
              <a:gdLst/>
              <a:ahLst/>
              <a:cxnLst/>
              <a:rect l="l" t="t" r="r" b="b"/>
              <a:pathLst>
                <a:path w="196" h="505" extrusionOk="0">
                  <a:moveTo>
                    <a:pt x="97" y="0"/>
                  </a:moveTo>
                  <a:cubicBezTo>
                    <a:pt x="72" y="0"/>
                    <a:pt x="47" y="17"/>
                    <a:pt x="43" y="51"/>
                  </a:cubicBezTo>
                  <a:cubicBezTo>
                    <a:pt x="31" y="188"/>
                    <a:pt x="1" y="344"/>
                    <a:pt x="54" y="473"/>
                  </a:cubicBezTo>
                  <a:cubicBezTo>
                    <a:pt x="62" y="494"/>
                    <a:pt x="79" y="504"/>
                    <a:pt x="96" y="504"/>
                  </a:cubicBezTo>
                  <a:cubicBezTo>
                    <a:pt x="114" y="504"/>
                    <a:pt x="132" y="494"/>
                    <a:pt x="142" y="473"/>
                  </a:cubicBezTo>
                  <a:cubicBezTo>
                    <a:pt x="195" y="344"/>
                    <a:pt x="164" y="188"/>
                    <a:pt x="150" y="51"/>
                  </a:cubicBezTo>
                  <a:cubicBezTo>
                    <a:pt x="147" y="17"/>
                    <a:pt x="123" y="0"/>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61"/>
            <p:cNvSpPr/>
            <p:nvPr/>
          </p:nvSpPr>
          <p:spPr>
            <a:xfrm>
              <a:off x="5894811" y="2764170"/>
              <a:ext cx="9022" cy="25220"/>
            </a:xfrm>
            <a:custGeom>
              <a:avLst/>
              <a:gdLst/>
              <a:ahLst/>
              <a:cxnLst/>
              <a:rect l="l" t="t" r="r" b="b"/>
              <a:pathLst>
                <a:path w="176" h="492" extrusionOk="0">
                  <a:moveTo>
                    <a:pt x="89" y="1"/>
                  </a:moveTo>
                  <a:cubicBezTo>
                    <a:pt x="64" y="1"/>
                    <a:pt x="39" y="18"/>
                    <a:pt x="35" y="52"/>
                  </a:cubicBezTo>
                  <a:cubicBezTo>
                    <a:pt x="23" y="193"/>
                    <a:pt x="0" y="330"/>
                    <a:pt x="54" y="466"/>
                  </a:cubicBezTo>
                  <a:cubicBezTo>
                    <a:pt x="60" y="483"/>
                    <a:pt x="74" y="492"/>
                    <a:pt x="88" y="492"/>
                  </a:cubicBezTo>
                  <a:cubicBezTo>
                    <a:pt x="102" y="492"/>
                    <a:pt x="117" y="483"/>
                    <a:pt x="123" y="466"/>
                  </a:cubicBezTo>
                  <a:cubicBezTo>
                    <a:pt x="175" y="330"/>
                    <a:pt x="156" y="196"/>
                    <a:pt x="141" y="52"/>
                  </a:cubicBezTo>
                  <a:cubicBezTo>
                    <a:pt x="139" y="18"/>
                    <a:pt x="114" y="1"/>
                    <a:pt x="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61"/>
            <p:cNvSpPr/>
            <p:nvPr/>
          </p:nvSpPr>
          <p:spPr>
            <a:xfrm>
              <a:off x="6037881" y="2756071"/>
              <a:ext cx="8612" cy="34293"/>
            </a:xfrm>
            <a:custGeom>
              <a:avLst/>
              <a:gdLst/>
              <a:ahLst/>
              <a:cxnLst/>
              <a:rect l="l" t="t" r="r" b="b"/>
              <a:pathLst>
                <a:path w="168" h="669" extrusionOk="0">
                  <a:moveTo>
                    <a:pt x="84" y="1"/>
                  </a:moveTo>
                  <a:cubicBezTo>
                    <a:pt x="55" y="1"/>
                    <a:pt x="27" y="20"/>
                    <a:pt x="23" y="58"/>
                  </a:cubicBezTo>
                  <a:cubicBezTo>
                    <a:pt x="8" y="240"/>
                    <a:pt x="0" y="415"/>
                    <a:pt x="8" y="594"/>
                  </a:cubicBezTo>
                  <a:cubicBezTo>
                    <a:pt x="10" y="644"/>
                    <a:pt x="47" y="668"/>
                    <a:pt x="84" y="668"/>
                  </a:cubicBezTo>
                  <a:cubicBezTo>
                    <a:pt x="121" y="668"/>
                    <a:pt x="158" y="644"/>
                    <a:pt x="160" y="594"/>
                  </a:cubicBezTo>
                  <a:cubicBezTo>
                    <a:pt x="167" y="415"/>
                    <a:pt x="160" y="240"/>
                    <a:pt x="145" y="58"/>
                  </a:cubicBezTo>
                  <a:cubicBezTo>
                    <a:pt x="141" y="20"/>
                    <a:pt x="112"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61"/>
            <p:cNvSpPr/>
            <p:nvPr/>
          </p:nvSpPr>
          <p:spPr>
            <a:xfrm>
              <a:off x="5919365" y="2134016"/>
              <a:ext cx="95758" cy="907610"/>
            </a:xfrm>
            <a:custGeom>
              <a:avLst/>
              <a:gdLst/>
              <a:ahLst/>
              <a:cxnLst/>
              <a:rect l="l" t="t" r="r" b="b"/>
              <a:pathLst>
                <a:path w="1868" h="17706" extrusionOk="0">
                  <a:moveTo>
                    <a:pt x="0" y="0"/>
                  </a:moveTo>
                  <a:lnTo>
                    <a:pt x="0" y="0"/>
                  </a:lnTo>
                  <a:cubicBezTo>
                    <a:pt x="179" y="726"/>
                    <a:pt x="339" y="1452"/>
                    <a:pt x="465" y="2186"/>
                  </a:cubicBezTo>
                  <a:cubicBezTo>
                    <a:pt x="602" y="2916"/>
                    <a:pt x="727" y="3646"/>
                    <a:pt x="818" y="4384"/>
                  </a:cubicBezTo>
                  <a:cubicBezTo>
                    <a:pt x="1012" y="5851"/>
                    <a:pt x="1172" y="7327"/>
                    <a:pt x="1251" y="8806"/>
                  </a:cubicBezTo>
                  <a:cubicBezTo>
                    <a:pt x="1327" y="10280"/>
                    <a:pt x="1373" y="11763"/>
                    <a:pt x="1346" y="13246"/>
                  </a:cubicBezTo>
                  <a:cubicBezTo>
                    <a:pt x="1339" y="14732"/>
                    <a:pt x="1236" y="16211"/>
                    <a:pt x="1156" y="17706"/>
                  </a:cubicBezTo>
                  <a:cubicBezTo>
                    <a:pt x="1297" y="16972"/>
                    <a:pt x="1426" y="16234"/>
                    <a:pt x="1532" y="15497"/>
                  </a:cubicBezTo>
                  <a:cubicBezTo>
                    <a:pt x="1609" y="14751"/>
                    <a:pt x="1708" y="14010"/>
                    <a:pt x="1746" y="13261"/>
                  </a:cubicBezTo>
                  <a:cubicBezTo>
                    <a:pt x="1867" y="11771"/>
                    <a:pt x="1837" y="10269"/>
                    <a:pt x="1769" y="8775"/>
                  </a:cubicBezTo>
                  <a:cubicBezTo>
                    <a:pt x="1677" y="7277"/>
                    <a:pt x="1499" y="5786"/>
                    <a:pt x="1209" y="4315"/>
                  </a:cubicBezTo>
                  <a:cubicBezTo>
                    <a:pt x="925" y="2847"/>
                    <a:pt x="563" y="1387"/>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61"/>
            <p:cNvSpPr/>
            <p:nvPr/>
          </p:nvSpPr>
          <p:spPr>
            <a:xfrm>
              <a:off x="5794441" y="2634890"/>
              <a:ext cx="212124" cy="109338"/>
            </a:xfrm>
            <a:custGeom>
              <a:avLst/>
              <a:gdLst/>
              <a:ahLst/>
              <a:cxnLst/>
              <a:rect l="l" t="t" r="r" b="b"/>
              <a:pathLst>
                <a:path w="4138" h="2133" extrusionOk="0">
                  <a:moveTo>
                    <a:pt x="0" y="0"/>
                  </a:moveTo>
                  <a:lnTo>
                    <a:pt x="3916" y="2132"/>
                  </a:lnTo>
                  <a:lnTo>
                    <a:pt x="4137" y="1665"/>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61"/>
            <p:cNvSpPr/>
            <p:nvPr/>
          </p:nvSpPr>
          <p:spPr>
            <a:xfrm>
              <a:off x="5994976" y="2509761"/>
              <a:ext cx="124414" cy="69816"/>
            </a:xfrm>
            <a:custGeom>
              <a:avLst/>
              <a:gdLst/>
              <a:ahLst/>
              <a:cxnLst/>
              <a:rect l="l" t="t" r="r" b="b"/>
              <a:pathLst>
                <a:path w="2427" h="1362" extrusionOk="0">
                  <a:moveTo>
                    <a:pt x="2426" y="0"/>
                  </a:moveTo>
                  <a:lnTo>
                    <a:pt x="1" y="893"/>
                  </a:lnTo>
                  <a:lnTo>
                    <a:pt x="229" y="1362"/>
                  </a:lnTo>
                  <a:lnTo>
                    <a:pt x="2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61"/>
            <p:cNvSpPr/>
            <p:nvPr/>
          </p:nvSpPr>
          <p:spPr>
            <a:xfrm>
              <a:off x="5818790" y="2362949"/>
              <a:ext cx="170755" cy="91089"/>
            </a:xfrm>
            <a:custGeom>
              <a:avLst/>
              <a:gdLst/>
              <a:ahLst/>
              <a:cxnLst/>
              <a:rect l="l" t="t" r="r" b="b"/>
              <a:pathLst>
                <a:path w="3331" h="1777" extrusionOk="0">
                  <a:moveTo>
                    <a:pt x="0" y="1"/>
                  </a:moveTo>
                  <a:lnTo>
                    <a:pt x="3107" y="1777"/>
                  </a:lnTo>
                  <a:lnTo>
                    <a:pt x="3331" y="1309"/>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7" name="Google Shape;5357;p61"/>
          <p:cNvSpPr/>
          <p:nvPr/>
        </p:nvSpPr>
        <p:spPr>
          <a:xfrm>
            <a:off x="1671775" y="2652772"/>
            <a:ext cx="10217" cy="28021"/>
          </a:xfrm>
          <a:custGeom>
            <a:avLst/>
            <a:gdLst/>
            <a:ahLst/>
            <a:cxnLst/>
            <a:rect l="l" t="t" r="r" b="b"/>
            <a:pathLst>
              <a:path w="443" h="1215" extrusionOk="0">
                <a:moveTo>
                  <a:pt x="287" y="0"/>
                </a:moveTo>
                <a:cubicBezTo>
                  <a:pt x="232" y="0"/>
                  <a:pt x="177" y="38"/>
                  <a:pt x="173" y="111"/>
                </a:cubicBezTo>
                <a:cubicBezTo>
                  <a:pt x="158" y="439"/>
                  <a:pt x="32" y="743"/>
                  <a:pt x="6" y="1062"/>
                </a:cubicBezTo>
                <a:cubicBezTo>
                  <a:pt x="1" y="1138"/>
                  <a:pt x="67" y="1215"/>
                  <a:pt x="136" y="1215"/>
                </a:cubicBezTo>
                <a:cubicBezTo>
                  <a:pt x="165" y="1215"/>
                  <a:pt x="194" y="1201"/>
                  <a:pt x="218" y="1169"/>
                </a:cubicBezTo>
                <a:cubicBezTo>
                  <a:pt x="443" y="857"/>
                  <a:pt x="439" y="469"/>
                  <a:pt x="394" y="100"/>
                </a:cubicBezTo>
                <a:cubicBezTo>
                  <a:pt x="386" y="33"/>
                  <a:pt x="337"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61"/>
          <p:cNvSpPr/>
          <p:nvPr/>
        </p:nvSpPr>
        <p:spPr>
          <a:xfrm>
            <a:off x="1684529" y="2691079"/>
            <a:ext cx="16144" cy="26337"/>
          </a:xfrm>
          <a:custGeom>
            <a:avLst/>
            <a:gdLst/>
            <a:ahLst/>
            <a:cxnLst/>
            <a:rect l="l" t="t" r="r" b="b"/>
            <a:pathLst>
              <a:path w="700" h="1142" extrusionOk="0">
                <a:moveTo>
                  <a:pt x="524" y="0"/>
                </a:moveTo>
                <a:cubicBezTo>
                  <a:pt x="491" y="0"/>
                  <a:pt x="457" y="15"/>
                  <a:pt x="430" y="52"/>
                </a:cubicBezTo>
                <a:cubicBezTo>
                  <a:pt x="309" y="215"/>
                  <a:pt x="213" y="378"/>
                  <a:pt x="149" y="572"/>
                </a:cubicBezTo>
                <a:cubicBezTo>
                  <a:pt x="88" y="740"/>
                  <a:pt x="0" y="964"/>
                  <a:pt x="149" y="1108"/>
                </a:cubicBezTo>
                <a:cubicBezTo>
                  <a:pt x="170" y="1132"/>
                  <a:pt x="198" y="1141"/>
                  <a:pt x="228" y="1141"/>
                </a:cubicBezTo>
                <a:cubicBezTo>
                  <a:pt x="255" y="1141"/>
                  <a:pt x="284" y="1133"/>
                  <a:pt x="309" y="1119"/>
                </a:cubicBezTo>
                <a:cubicBezTo>
                  <a:pt x="453" y="1040"/>
                  <a:pt x="449" y="831"/>
                  <a:pt x="487" y="691"/>
                </a:cubicBezTo>
                <a:cubicBezTo>
                  <a:pt x="532" y="526"/>
                  <a:pt x="590" y="359"/>
                  <a:pt x="658" y="203"/>
                </a:cubicBezTo>
                <a:cubicBezTo>
                  <a:pt x="699" y="107"/>
                  <a:pt x="612" y="0"/>
                  <a:pt x="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61"/>
          <p:cNvSpPr/>
          <p:nvPr/>
        </p:nvSpPr>
        <p:spPr>
          <a:xfrm>
            <a:off x="1724427" y="2664073"/>
            <a:ext cx="18496" cy="31757"/>
          </a:xfrm>
          <a:custGeom>
            <a:avLst/>
            <a:gdLst/>
            <a:ahLst/>
            <a:cxnLst/>
            <a:rect l="l" t="t" r="r" b="b"/>
            <a:pathLst>
              <a:path w="802" h="1377" extrusionOk="0">
                <a:moveTo>
                  <a:pt x="593" y="0"/>
                </a:moveTo>
                <a:cubicBezTo>
                  <a:pt x="541" y="0"/>
                  <a:pt x="489" y="24"/>
                  <a:pt x="457" y="82"/>
                </a:cubicBezTo>
                <a:cubicBezTo>
                  <a:pt x="339" y="283"/>
                  <a:pt x="244" y="493"/>
                  <a:pt x="167" y="713"/>
                </a:cubicBezTo>
                <a:cubicBezTo>
                  <a:pt x="103" y="903"/>
                  <a:pt x="0" y="1135"/>
                  <a:pt x="118" y="1321"/>
                </a:cubicBezTo>
                <a:cubicBezTo>
                  <a:pt x="141" y="1354"/>
                  <a:pt x="186" y="1376"/>
                  <a:pt x="228" y="1376"/>
                </a:cubicBezTo>
                <a:cubicBezTo>
                  <a:pt x="250" y="1376"/>
                  <a:pt x="272" y="1370"/>
                  <a:pt x="290" y="1355"/>
                </a:cubicBezTo>
                <a:cubicBezTo>
                  <a:pt x="449" y="1226"/>
                  <a:pt x="445" y="1025"/>
                  <a:pt x="499" y="839"/>
                </a:cubicBezTo>
                <a:cubicBezTo>
                  <a:pt x="555" y="625"/>
                  <a:pt x="639" y="420"/>
                  <a:pt x="738" y="223"/>
                </a:cubicBezTo>
                <a:cubicBezTo>
                  <a:pt x="801" y="100"/>
                  <a:pt x="698" y="0"/>
                  <a:pt x="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61"/>
          <p:cNvSpPr/>
          <p:nvPr/>
        </p:nvSpPr>
        <p:spPr>
          <a:xfrm>
            <a:off x="1837318" y="1540860"/>
            <a:ext cx="13469" cy="29958"/>
          </a:xfrm>
          <a:custGeom>
            <a:avLst/>
            <a:gdLst/>
            <a:ahLst/>
            <a:cxnLst/>
            <a:rect l="l" t="t" r="r" b="b"/>
            <a:pathLst>
              <a:path w="584" h="1299" extrusionOk="0">
                <a:moveTo>
                  <a:pt x="54" y="1"/>
                </a:moveTo>
                <a:cubicBezTo>
                  <a:pt x="28" y="1"/>
                  <a:pt x="0" y="24"/>
                  <a:pt x="6" y="51"/>
                </a:cubicBezTo>
                <a:cubicBezTo>
                  <a:pt x="29" y="245"/>
                  <a:pt x="63" y="435"/>
                  <a:pt x="86" y="630"/>
                </a:cubicBezTo>
                <a:cubicBezTo>
                  <a:pt x="105" y="816"/>
                  <a:pt x="89" y="1017"/>
                  <a:pt x="158" y="1192"/>
                </a:cubicBezTo>
                <a:cubicBezTo>
                  <a:pt x="186" y="1264"/>
                  <a:pt x="245" y="1298"/>
                  <a:pt x="305" y="1298"/>
                </a:cubicBezTo>
                <a:cubicBezTo>
                  <a:pt x="373" y="1298"/>
                  <a:pt x="442" y="1254"/>
                  <a:pt x="466" y="1172"/>
                </a:cubicBezTo>
                <a:cubicBezTo>
                  <a:pt x="584" y="804"/>
                  <a:pt x="329" y="283"/>
                  <a:pt x="82" y="14"/>
                </a:cubicBezTo>
                <a:cubicBezTo>
                  <a:pt x="74" y="5"/>
                  <a:pt x="64" y="1"/>
                  <a:pt x="54"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61" name="Google Shape;5361;p61"/>
          <p:cNvGrpSpPr/>
          <p:nvPr/>
        </p:nvGrpSpPr>
        <p:grpSpPr>
          <a:xfrm>
            <a:off x="1118621" y="1421096"/>
            <a:ext cx="1489053" cy="1369290"/>
            <a:chOff x="1118621" y="1421096"/>
            <a:chExt cx="1489053" cy="1369290"/>
          </a:xfrm>
        </p:grpSpPr>
        <p:sp>
          <p:nvSpPr>
            <p:cNvPr id="5362" name="Google Shape;5362;p61"/>
            <p:cNvSpPr/>
            <p:nvPr/>
          </p:nvSpPr>
          <p:spPr>
            <a:xfrm>
              <a:off x="1285824" y="1659908"/>
              <a:ext cx="602070" cy="465655"/>
            </a:xfrm>
            <a:custGeom>
              <a:avLst/>
              <a:gdLst/>
              <a:ahLst/>
              <a:cxnLst/>
              <a:rect l="l" t="t" r="r" b="b"/>
              <a:pathLst>
                <a:path w="26106" h="20191" extrusionOk="0">
                  <a:moveTo>
                    <a:pt x="5385" y="0"/>
                  </a:moveTo>
                  <a:cubicBezTo>
                    <a:pt x="2344" y="0"/>
                    <a:pt x="183" y="451"/>
                    <a:pt x="9" y="490"/>
                  </a:cubicBezTo>
                  <a:lnTo>
                    <a:pt x="1" y="493"/>
                  </a:lnTo>
                  <a:cubicBezTo>
                    <a:pt x="575" y="11211"/>
                    <a:pt x="9334" y="18013"/>
                    <a:pt x="9334" y="18013"/>
                  </a:cubicBezTo>
                  <a:lnTo>
                    <a:pt x="18866" y="20191"/>
                  </a:lnTo>
                  <a:cubicBezTo>
                    <a:pt x="18866" y="20191"/>
                    <a:pt x="20999" y="19187"/>
                    <a:pt x="22661" y="17302"/>
                  </a:cubicBezTo>
                  <a:cubicBezTo>
                    <a:pt x="24748" y="14944"/>
                    <a:pt x="26106" y="11196"/>
                    <a:pt x="21607" y="6299"/>
                  </a:cubicBezTo>
                  <a:cubicBezTo>
                    <a:pt x="16796" y="1061"/>
                    <a:pt x="10054" y="0"/>
                    <a:pt x="53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61"/>
            <p:cNvSpPr/>
            <p:nvPr/>
          </p:nvSpPr>
          <p:spPr>
            <a:xfrm>
              <a:off x="1285824" y="1671186"/>
              <a:ext cx="522619" cy="454377"/>
            </a:xfrm>
            <a:custGeom>
              <a:avLst/>
              <a:gdLst/>
              <a:ahLst/>
              <a:cxnLst/>
              <a:rect l="l" t="t" r="r" b="b"/>
              <a:pathLst>
                <a:path w="22661" h="19702" extrusionOk="0">
                  <a:moveTo>
                    <a:pt x="9" y="1"/>
                  </a:moveTo>
                  <a:lnTo>
                    <a:pt x="1" y="4"/>
                  </a:lnTo>
                  <a:cubicBezTo>
                    <a:pt x="575" y="10722"/>
                    <a:pt x="9334" y="17524"/>
                    <a:pt x="9334" y="17524"/>
                  </a:cubicBezTo>
                  <a:lnTo>
                    <a:pt x="18866" y="19702"/>
                  </a:lnTo>
                  <a:cubicBezTo>
                    <a:pt x="18866" y="19702"/>
                    <a:pt x="20999" y="18698"/>
                    <a:pt x="22661" y="16813"/>
                  </a:cubicBezTo>
                  <a:cubicBezTo>
                    <a:pt x="22581" y="15954"/>
                    <a:pt x="22205" y="14992"/>
                    <a:pt x="21452" y="13950"/>
                  </a:cubicBezTo>
                  <a:cubicBezTo>
                    <a:pt x="15361" y="5472"/>
                    <a:pt x="3419" y="1236"/>
                    <a:pt x="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61"/>
            <p:cNvSpPr/>
            <p:nvPr/>
          </p:nvSpPr>
          <p:spPr>
            <a:xfrm>
              <a:off x="1285917" y="1671278"/>
              <a:ext cx="522273" cy="361712"/>
            </a:xfrm>
            <a:custGeom>
              <a:avLst/>
              <a:gdLst/>
              <a:ahLst/>
              <a:cxnLst/>
              <a:rect l="l" t="t" r="r" b="b"/>
              <a:pathLst>
                <a:path w="22646" h="15684" extrusionOk="0">
                  <a:moveTo>
                    <a:pt x="0" y="0"/>
                  </a:moveTo>
                  <a:lnTo>
                    <a:pt x="0" y="0"/>
                  </a:lnTo>
                  <a:cubicBezTo>
                    <a:pt x="1077" y="449"/>
                    <a:pt x="2149" y="901"/>
                    <a:pt x="3194" y="1411"/>
                  </a:cubicBezTo>
                  <a:cubicBezTo>
                    <a:pt x="4252" y="1897"/>
                    <a:pt x="5293" y="2415"/>
                    <a:pt x="6319" y="2954"/>
                  </a:cubicBezTo>
                  <a:cubicBezTo>
                    <a:pt x="8369" y="4034"/>
                    <a:pt x="10388" y="5182"/>
                    <a:pt x="12308" y="6475"/>
                  </a:cubicBezTo>
                  <a:cubicBezTo>
                    <a:pt x="14266" y="7714"/>
                    <a:pt x="16075" y="9159"/>
                    <a:pt x="17832" y="10661"/>
                  </a:cubicBezTo>
                  <a:lnTo>
                    <a:pt x="19117" y="11832"/>
                  </a:lnTo>
                  <a:cubicBezTo>
                    <a:pt x="19550" y="12220"/>
                    <a:pt x="19923" y="12661"/>
                    <a:pt x="20334" y="13072"/>
                  </a:cubicBezTo>
                  <a:cubicBezTo>
                    <a:pt x="21185" y="13866"/>
                    <a:pt x="21859" y="14816"/>
                    <a:pt x="22645" y="15683"/>
                  </a:cubicBezTo>
                  <a:cubicBezTo>
                    <a:pt x="21387" y="13718"/>
                    <a:pt x="19900" y="11885"/>
                    <a:pt x="18197" y="10266"/>
                  </a:cubicBezTo>
                  <a:cubicBezTo>
                    <a:pt x="16490" y="8657"/>
                    <a:pt x="14645" y="7190"/>
                    <a:pt x="12692" y="5893"/>
                  </a:cubicBezTo>
                  <a:cubicBezTo>
                    <a:pt x="10715" y="4631"/>
                    <a:pt x="8681" y="3461"/>
                    <a:pt x="6556" y="2471"/>
                  </a:cubicBezTo>
                  <a:cubicBezTo>
                    <a:pt x="4434" y="1491"/>
                    <a:pt x="2255" y="61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61"/>
            <p:cNvSpPr/>
            <p:nvPr/>
          </p:nvSpPr>
          <p:spPr>
            <a:xfrm>
              <a:off x="1360616" y="1810599"/>
              <a:ext cx="225989" cy="85516"/>
            </a:xfrm>
            <a:custGeom>
              <a:avLst/>
              <a:gdLst/>
              <a:ahLst/>
              <a:cxnLst/>
              <a:rect l="l" t="t" r="r" b="b"/>
              <a:pathLst>
                <a:path w="9799" h="3708" extrusionOk="0">
                  <a:moveTo>
                    <a:pt x="9715" y="1"/>
                  </a:moveTo>
                  <a:cubicBezTo>
                    <a:pt x="7958" y="252"/>
                    <a:pt x="6259" y="731"/>
                    <a:pt x="4643" y="1373"/>
                  </a:cubicBezTo>
                  <a:cubicBezTo>
                    <a:pt x="3024" y="2012"/>
                    <a:pt x="1461" y="2784"/>
                    <a:pt x="1" y="3707"/>
                  </a:cubicBezTo>
                  <a:cubicBezTo>
                    <a:pt x="1537" y="2921"/>
                    <a:pt x="3153" y="2297"/>
                    <a:pt x="4791" y="1814"/>
                  </a:cubicBezTo>
                  <a:cubicBezTo>
                    <a:pt x="6434" y="1331"/>
                    <a:pt x="8122" y="1019"/>
                    <a:pt x="9799" y="933"/>
                  </a:cubicBezTo>
                  <a:lnTo>
                    <a:pt x="9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61"/>
            <p:cNvSpPr/>
            <p:nvPr/>
          </p:nvSpPr>
          <p:spPr>
            <a:xfrm>
              <a:off x="1642071" y="1722223"/>
              <a:ext cx="27052" cy="156433"/>
            </a:xfrm>
            <a:custGeom>
              <a:avLst/>
              <a:gdLst/>
              <a:ahLst/>
              <a:cxnLst/>
              <a:rect l="l" t="t" r="r" b="b"/>
              <a:pathLst>
                <a:path w="1173" h="6783" extrusionOk="0">
                  <a:moveTo>
                    <a:pt x="1089" y="1"/>
                  </a:moveTo>
                  <a:cubicBezTo>
                    <a:pt x="439" y="947"/>
                    <a:pt x="142" y="2114"/>
                    <a:pt x="47" y="3274"/>
                  </a:cubicBezTo>
                  <a:cubicBezTo>
                    <a:pt x="1" y="3856"/>
                    <a:pt x="5" y="4441"/>
                    <a:pt x="43" y="5023"/>
                  </a:cubicBezTo>
                  <a:cubicBezTo>
                    <a:pt x="85" y="5612"/>
                    <a:pt x="150" y="6179"/>
                    <a:pt x="279" y="6783"/>
                  </a:cubicBezTo>
                  <a:lnTo>
                    <a:pt x="1172" y="6513"/>
                  </a:lnTo>
                  <a:cubicBezTo>
                    <a:pt x="994" y="6019"/>
                    <a:pt x="849" y="5467"/>
                    <a:pt x="739" y="4932"/>
                  </a:cubicBezTo>
                  <a:cubicBezTo>
                    <a:pt x="629" y="4388"/>
                    <a:pt x="548" y="3837"/>
                    <a:pt x="515" y="3277"/>
                  </a:cubicBezTo>
                  <a:cubicBezTo>
                    <a:pt x="453" y="2171"/>
                    <a:pt x="576" y="1027"/>
                    <a:pt x="10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61"/>
            <p:cNvSpPr/>
            <p:nvPr/>
          </p:nvSpPr>
          <p:spPr>
            <a:xfrm>
              <a:off x="1118621" y="1421096"/>
              <a:ext cx="1489053" cy="1369290"/>
            </a:xfrm>
            <a:custGeom>
              <a:avLst/>
              <a:gdLst/>
              <a:ahLst/>
              <a:cxnLst/>
              <a:rect l="l" t="t" r="r" b="b"/>
              <a:pathLst>
                <a:path w="64566" h="59373" extrusionOk="0">
                  <a:moveTo>
                    <a:pt x="29941" y="1"/>
                  </a:moveTo>
                  <a:lnTo>
                    <a:pt x="29941" y="1"/>
                  </a:lnTo>
                  <a:cubicBezTo>
                    <a:pt x="29945" y="78"/>
                    <a:pt x="29964" y="161"/>
                    <a:pt x="29968" y="237"/>
                  </a:cubicBezTo>
                  <a:cubicBezTo>
                    <a:pt x="30408" y="3998"/>
                    <a:pt x="28644" y="7711"/>
                    <a:pt x="27123" y="11027"/>
                  </a:cubicBezTo>
                  <a:cubicBezTo>
                    <a:pt x="25786" y="13947"/>
                    <a:pt x="23531" y="17726"/>
                    <a:pt x="24394" y="21061"/>
                  </a:cubicBezTo>
                  <a:cubicBezTo>
                    <a:pt x="24477" y="21346"/>
                    <a:pt x="24573" y="21631"/>
                    <a:pt x="24694" y="21905"/>
                  </a:cubicBezTo>
                  <a:cubicBezTo>
                    <a:pt x="24801" y="22137"/>
                    <a:pt x="24915" y="22365"/>
                    <a:pt x="25037" y="22581"/>
                  </a:cubicBezTo>
                  <a:cubicBezTo>
                    <a:pt x="24922" y="22558"/>
                    <a:pt x="24805" y="22532"/>
                    <a:pt x="24683" y="22521"/>
                  </a:cubicBezTo>
                  <a:cubicBezTo>
                    <a:pt x="24070" y="22415"/>
                    <a:pt x="23417" y="22355"/>
                    <a:pt x="22724" y="22355"/>
                  </a:cubicBezTo>
                  <a:cubicBezTo>
                    <a:pt x="20725" y="22355"/>
                    <a:pt x="18387" y="22852"/>
                    <a:pt x="15714" y="24181"/>
                  </a:cubicBezTo>
                  <a:cubicBezTo>
                    <a:pt x="9801" y="27119"/>
                    <a:pt x="4772" y="27608"/>
                    <a:pt x="2081" y="27608"/>
                  </a:cubicBezTo>
                  <a:cubicBezTo>
                    <a:pt x="870" y="27608"/>
                    <a:pt x="132" y="27509"/>
                    <a:pt x="0" y="27489"/>
                  </a:cubicBezTo>
                  <a:lnTo>
                    <a:pt x="0" y="27489"/>
                  </a:lnTo>
                  <a:cubicBezTo>
                    <a:pt x="2023" y="28208"/>
                    <a:pt x="3992" y="29269"/>
                    <a:pt x="5749" y="30489"/>
                  </a:cubicBezTo>
                  <a:cubicBezTo>
                    <a:pt x="9235" y="32904"/>
                    <a:pt x="11334" y="37295"/>
                    <a:pt x="15330" y="39074"/>
                  </a:cubicBezTo>
                  <a:cubicBezTo>
                    <a:pt x="16835" y="39746"/>
                    <a:pt x="18429" y="40046"/>
                    <a:pt x="20031" y="40046"/>
                  </a:cubicBezTo>
                  <a:cubicBezTo>
                    <a:pt x="20730" y="40046"/>
                    <a:pt x="21432" y="39989"/>
                    <a:pt x="22128" y="39881"/>
                  </a:cubicBezTo>
                  <a:cubicBezTo>
                    <a:pt x="22142" y="39881"/>
                    <a:pt x="22154" y="39881"/>
                    <a:pt x="22166" y="39881"/>
                  </a:cubicBezTo>
                  <a:cubicBezTo>
                    <a:pt x="22178" y="39881"/>
                    <a:pt x="22190" y="39880"/>
                    <a:pt x="22204" y="39876"/>
                  </a:cubicBezTo>
                  <a:lnTo>
                    <a:pt x="22204" y="39876"/>
                  </a:lnTo>
                  <a:cubicBezTo>
                    <a:pt x="21170" y="41158"/>
                    <a:pt x="20462" y="42743"/>
                    <a:pt x="20565" y="44671"/>
                  </a:cubicBezTo>
                  <a:cubicBezTo>
                    <a:pt x="20896" y="51069"/>
                    <a:pt x="24591" y="56373"/>
                    <a:pt x="24109" y="59373"/>
                  </a:cubicBezTo>
                  <a:cubicBezTo>
                    <a:pt x="24265" y="58392"/>
                    <a:pt x="26059" y="56928"/>
                    <a:pt x="26702" y="56282"/>
                  </a:cubicBezTo>
                  <a:cubicBezTo>
                    <a:pt x="28937" y="54050"/>
                    <a:pt x="31899" y="52838"/>
                    <a:pt x="34252" y="50754"/>
                  </a:cubicBezTo>
                  <a:cubicBezTo>
                    <a:pt x="36043" y="49165"/>
                    <a:pt x="37659" y="46811"/>
                    <a:pt x="38613" y="44256"/>
                  </a:cubicBezTo>
                  <a:cubicBezTo>
                    <a:pt x="43521" y="47416"/>
                    <a:pt x="53620" y="47769"/>
                    <a:pt x="55478" y="50248"/>
                  </a:cubicBezTo>
                  <a:cubicBezTo>
                    <a:pt x="55478" y="50248"/>
                    <a:pt x="58220" y="36721"/>
                    <a:pt x="49658" y="31934"/>
                  </a:cubicBezTo>
                  <a:cubicBezTo>
                    <a:pt x="49631" y="31915"/>
                    <a:pt x="49593" y="31896"/>
                    <a:pt x="49559" y="31877"/>
                  </a:cubicBezTo>
                  <a:cubicBezTo>
                    <a:pt x="52890" y="31539"/>
                    <a:pt x="55939" y="30242"/>
                    <a:pt x="58166" y="27083"/>
                  </a:cubicBezTo>
                  <a:cubicBezTo>
                    <a:pt x="59364" y="25383"/>
                    <a:pt x="59912" y="23349"/>
                    <a:pt x="61063" y="21623"/>
                  </a:cubicBezTo>
                  <a:cubicBezTo>
                    <a:pt x="62144" y="20003"/>
                    <a:pt x="63527" y="18536"/>
                    <a:pt x="64566" y="16939"/>
                  </a:cubicBezTo>
                  <a:lnTo>
                    <a:pt x="64566" y="16939"/>
                  </a:lnTo>
                  <a:cubicBezTo>
                    <a:pt x="64428" y="17147"/>
                    <a:pt x="63824" y="17210"/>
                    <a:pt x="63127" y="17210"/>
                  </a:cubicBezTo>
                  <a:cubicBezTo>
                    <a:pt x="62167" y="17210"/>
                    <a:pt x="61031" y="17090"/>
                    <a:pt x="60702" y="17069"/>
                  </a:cubicBezTo>
                  <a:cubicBezTo>
                    <a:pt x="59433" y="16985"/>
                    <a:pt x="58166" y="16795"/>
                    <a:pt x="56908" y="16601"/>
                  </a:cubicBezTo>
                  <a:cubicBezTo>
                    <a:pt x="54865" y="16286"/>
                    <a:pt x="52794" y="15952"/>
                    <a:pt x="50722" y="15952"/>
                  </a:cubicBezTo>
                  <a:cubicBezTo>
                    <a:pt x="50192" y="15952"/>
                    <a:pt x="49662" y="15973"/>
                    <a:pt x="49133" y="16023"/>
                  </a:cubicBezTo>
                  <a:cubicBezTo>
                    <a:pt x="46837" y="16243"/>
                    <a:pt x="44799" y="17076"/>
                    <a:pt x="43039" y="18342"/>
                  </a:cubicBezTo>
                  <a:cubicBezTo>
                    <a:pt x="43023" y="18357"/>
                    <a:pt x="42997" y="18364"/>
                    <a:pt x="42982" y="18380"/>
                  </a:cubicBezTo>
                  <a:cubicBezTo>
                    <a:pt x="43198" y="16897"/>
                    <a:pt x="43172" y="15418"/>
                    <a:pt x="42640" y="14114"/>
                  </a:cubicBezTo>
                  <a:cubicBezTo>
                    <a:pt x="41750" y="11966"/>
                    <a:pt x="39689" y="10905"/>
                    <a:pt x="37913" y="9601"/>
                  </a:cubicBezTo>
                  <a:cubicBezTo>
                    <a:pt x="36062" y="8244"/>
                    <a:pt x="34305" y="6758"/>
                    <a:pt x="32949" y="4898"/>
                  </a:cubicBezTo>
                  <a:cubicBezTo>
                    <a:pt x="32165" y="3819"/>
                    <a:pt x="30166" y="685"/>
                    <a:pt x="29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61"/>
            <p:cNvSpPr/>
            <p:nvPr/>
          </p:nvSpPr>
          <p:spPr>
            <a:xfrm>
              <a:off x="1664211" y="2319242"/>
              <a:ext cx="27490" cy="25184"/>
            </a:xfrm>
            <a:custGeom>
              <a:avLst/>
              <a:gdLst/>
              <a:ahLst/>
              <a:cxnLst/>
              <a:rect l="l" t="t" r="r" b="b"/>
              <a:pathLst>
                <a:path w="1192" h="1092" extrusionOk="0">
                  <a:moveTo>
                    <a:pt x="1056" y="1"/>
                  </a:moveTo>
                  <a:cubicBezTo>
                    <a:pt x="1037" y="1"/>
                    <a:pt x="1017" y="6"/>
                    <a:pt x="995" y="20"/>
                  </a:cubicBezTo>
                  <a:cubicBezTo>
                    <a:pt x="638" y="237"/>
                    <a:pt x="341" y="647"/>
                    <a:pt x="53" y="947"/>
                  </a:cubicBezTo>
                  <a:cubicBezTo>
                    <a:pt x="1" y="1002"/>
                    <a:pt x="56" y="1091"/>
                    <a:pt x="118" y="1091"/>
                  </a:cubicBezTo>
                  <a:cubicBezTo>
                    <a:pt x="133" y="1091"/>
                    <a:pt x="149" y="1086"/>
                    <a:pt x="163" y="1073"/>
                  </a:cubicBezTo>
                  <a:cubicBezTo>
                    <a:pt x="337" y="925"/>
                    <a:pt x="513" y="772"/>
                    <a:pt x="683" y="621"/>
                  </a:cubicBezTo>
                  <a:cubicBezTo>
                    <a:pt x="839" y="488"/>
                    <a:pt x="1022" y="351"/>
                    <a:pt x="1136" y="179"/>
                  </a:cubicBezTo>
                  <a:cubicBezTo>
                    <a:pt x="1191" y="102"/>
                    <a:pt x="1137" y="1"/>
                    <a:pt x="1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61"/>
            <p:cNvSpPr/>
            <p:nvPr/>
          </p:nvSpPr>
          <p:spPr>
            <a:xfrm>
              <a:off x="1679870" y="2336331"/>
              <a:ext cx="23063" cy="18750"/>
            </a:xfrm>
            <a:custGeom>
              <a:avLst/>
              <a:gdLst/>
              <a:ahLst/>
              <a:cxnLst/>
              <a:rect l="l" t="t" r="r" b="b"/>
              <a:pathLst>
                <a:path w="1000" h="813" extrusionOk="0">
                  <a:moveTo>
                    <a:pt x="885" y="0"/>
                  </a:moveTo>
                  <a:cubicBezTo>
                    <a:pt x="872" y="0"/>
                    <a:pt x="860" y="3"/>
                    <a:pt x="848" y="8"/>
                  </a:cubicBezTo>
                  <a:cubicBezTo>
                    <a:pt x="564" y="154"/>
                    <a:pt x="313" y="450"/>
                    <a:pt x="65" y="652"/>
                  </a:cubicBezTo>
                  <a:cubicBezTo>
                    <a:pt x="0" y="708"/>
                    <a:pt x="45" y="813"/>
                    <a:pt x="113" y="813"/>
                  </a:cubicBezTo>
                  <a:cubicBezTo>
                    <a:pt x="128" y="813"/>
                    <a:pt x="144" y="808"/>
                    <a:pt x="160" y="796"/>
                  </a:cubicBezTo>
                  <a:cubicBezTo>
                    <a:pt x="430" y="602"/>
                    <a:pt x="780" y="393"/>
                    <a:pt x="962" y="108"/>
                  </a:cubicBezTo>
                  <a:cubicBezTo>
                    <a:pt x="1000" y="49"/>
                    <a:pt x="941" y="0"/>
                    <a:pt x="8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61"/>
            <p:cNvSpPr/>
            <p:nvPr/>
          </p:nvSpPr>
          <p:spPr>
            <a:xfrm>
              <a:off x="1711005" y="2293643"/>
              <a:ext cx="15152" cy="14714"/>
            </a:xfrm>
            <a:custGeom>
              <a:avLst/>
              <a:gdLst/>
              <a:ahLst/>
              <a:cxnLst/>
              <a:rect l="l" t="t" r="r" b="b"/>
              <a:pathLst>
                <a:path w="657" h="638" extrusionOk="0">
                  <a:moveTo>
                    <a:pt x="523" y="1"/>
                  </a:moveTo>
                  <a:cubicBezTo>
                    <a:pt x="513" y="1"/>
                    <a:pt x="502" y="2"/>
                    <a:pt x="491" y="4"/>
                  </a:cubicBezTo>
                  <a:cubicBezTo>
                    <a:pt x="381" y="27"/>
                    <a:pt x="309" y="153"/>
                    <a:pt x="237" y="236"/>
                  </a:cubicBezTo>
                  <a:cubicBezTo>
                    <a:pt x="160" y="327"/>
                    <a:pt x="77" y="411"/>
                    <a:pt x="31" y="522"/>
                  </a:cubicBezTo>
                  <a:cubicBezTo>
                    <a:pt x="0" y="586"/>
                    <a:pt x="49" y="638"/>
                    <a:pt x="106" y="638"/>
                  </a:cubicBezTo>
                  <a:cubicBezTo>
                    <a:pt x="120" y="638"/>
                    <a:pt x="135" y="634"/>
                    <a:pt x="149" y="628"/>
                  </a:cubicBezTo>
                  <a:cubicBezTo>
                    <a:pt x="256" y="571"/>
                    <a:pt x="339" y="483"/>
                    <a:pt x="426" y="404"/>
                  </a:cubicBezTo>
                  <a:cubicBezTo>
                    <a:pt x="507" y="327"/>
                    <a:pt x="621" y="255"/>
                    <a:pt x="644" y="138"/>
                  </a:cubicBezTo>
                  <a:cubicBezTo>
                    <a:pt x="656" y="58"/>
                    <a:pt x="597" y="1"/>
                    <a:pt x="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61"/>
            <p:cNvSpPr/>
            <p:nvPr/>
          </p:nvSpPr>
          <p:spPr>
            <a:xfrm>
              <a:off x="1716055" y="2317697"/>
              <a:ext cx="14552" cy="12938"/>
            </a:xfrm>
            <a:custGeom>
              <a:avLst/>
              <a:gdLst/>
              <a:ahLst/>
              <a:cxnLst/>
              <a:rect l="l" t="t" r="r" b="b"/>
              <a:pathLst>
                <a:path w="631" h="561" extrusionOk="0">
                  <a:moveTo>
                    <a:pt x="497" y="1"/>
                  </a:moveTo>
                  <a:cubicBezTo>
                    <a:pt x="488" y="1"/>
                    <a:pt x="479" y="2"/>
                    <a:pt x="470" y="3"/>
                  </a:cubicBezTo>
                  <a:cubicBezTo>
                    <a:pt x="371" y="23"/>
                    <a:pt x="310" y="118"/>
                    <a:pt x="246" y="190"/>
                  </a:cubicBezTo>
                  <a:cubicBezTo>
                    <a:pt x="174" y="265"/>
                    <a:pt x="105" y="342"/>
                    <a:pt x="44" y="425"/>
                  </a:cubicBezTo>
                  <a:cubicBezTo>
                    <a:pt x="1" y="484"/>
                    <a:pt x="43" y="561"/>
                    <a:pt x="103" y="561"/>
                  </a:cubicBezTo>
                  <a:cubicBezTo>
                    <a:pt x="117" y="561"/>
                    <a:pt x="131" y="556"/>
                    <a:pt x="146" y="547"/>
                  </a:cubicBezTo>
                  <a:cubicBezTo>
                    <a:pt x="242" y="486"/>
                    <a:pt x="325" y="418"/>
                    <a:pt x="413" y="349"/>
                  </a:cubicBezTo>
                  <a:cubicBezTo>
                    <a:pt x="493" y="285"/>
                    <a:pt x="580" y="232"/>
                    <a:pt x="611" y="125"/>
                  </a:cubicBezTo>
                  <a:cubicBezTo>
                    <a:pt x="631" y="48"/>
                    <a:pt x="563" y="1"/>
                    <a:pt x="4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61"/>
            <p:cNvSpPr/>
            <p:nvPr/>
          </p:nvSpPr>
          <p:spPr>
            <a:xfrm>
              <a:off x="1710267" y="2349869"/>
              <a:ext cx="18957" cy="16236"/>
            </a:xfrm>
            <a:custGeom>
              <a:avLst/>
              <a:gdLst/>
              <a:ahLst/>
              <a:cxnLst/>
              <a:rect l="l" t="t" r="r" b="b"/>
              <a:pathLst>
                <a:path w="822" h="704" extrusionOk="0">
                  <a:moveTo>
                    <a:pt x="691" y="1"/>
                  </a:moveTo>
                  <a:cubicBezTo>
                    <a:pt x="681" y="1"/>
                    <a:pt x="670" y="3"/>
                    <a:pt x="660" y="7"/>
                  </a:cubicBezTo>
                  <a:cubicBezTo>
                    <a:pt x="539" y="60"/>
                    <a:pt x="451" y="167"/>
                    <a:pt x="356" y="262"/>
                  </a:cubicBezTo>
                  <a:cubicBezTo>
                    <a:pt x="249" y="365"/>
                    <a:pt x="146" y="475"/>
                    <a:pt x="44" y="585"/>
                  </a:cubicBezTo>
                  <a:cubicBezTo>
                    <a:pt x="1" y="632"/>
                    <a:pt x="46" y="704"/>
                    <a:pt x="101" y="704"/>
                  </a:cubicBezTo>
                  <a:cubicBezTo>
                    <a:pt x="113" y="704"/>
                    <a:pt x="126" y="700"/>
                    <a:pt x="139" y="692"/>
                  </a:cubicBezTo>
                  <a:cubicBezTo>
                    <a:pt x="257" y="600"/>
                    <a:pt x="379" y="513"/>
                    <a:pt x="497" y="422"/>
                  </a:cubicBezTo>
                  <a:cubicBezTo>
                    <a:pt x="599" y="339"/>
                    <a:pt x="717" y="266"/>
                    <a:pt x="785" y="151"/>
                  </a:cubicBezTo>
                  <a:cubicBezTo>
                    <a:pt x="821" y="89"/>
                    <a:pt x="760" y="1"/>
                    <a:pt x="6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61"/>
            <p:cNvSpPr/>
            <p:nvPr/>
          </p:nvSpPr>
          <p:spPr>
            <a:xfrm>
              <a:off x="1744145" y="2287900"/>
              <a:ext cx="17043" cy="14183"/>
            </a:xfrm>
            <a:custGeom>
              <a:avLst/>
              <a:gdLst/>
              <a:ahLst/>
              <a:cxnLst/>
              <a:rect l="l" t="t" r="r" b="b"/>
              <a:pathLst>
                <a:path w="739" h="615" extrusionOk="0">
                  <a:moveTo>
                    <a:pt x="465" y="1"/>
                  </a:moveTo>
                  <a:cubicBezTo>
                    <a:pt x="288" y="1"/>
                    <a:pt x="93" y="421"/>
                    <a:pt x="28" y="520"/>
                  </a:cubicBezTo>
                  <a:cubicBezTo>
                    <a:pt x="0" y="562"/>
                    <a:pt x="45" y="614"/>
                    <a:pt x="90" y="614"/>
                  </a:cubicBezTo>
                  <a:cubicBezTo>
                    <a:pt x="101" y="614"/>
                    <a:pt x="113" y="611"/>
                    <a:pt x="123" y="603"/>
                  </a:cubicBezTo>
                  <a:cubicBezTo>
                    <a:pt x="221" y="520"/>
                    <a:pt x="739" y="204"/>
                    <a:pt x="544" y="33"/>
                  </a:cubicBezTo>
                  <a:cubicBezTo>
                    <a:pt x="519" y="11"/>
                    <a:pt x="492"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61"/>
            <p:cNvSpPr/>
            <p:nvPr/>
          </p:nvSpPr>
          <p:spPr>
            <a:xfrm>
              <a:off x="1755746" y="2302245"/>
              <a:ext cx="18381" cy="17850"/>
            </a:xfrm>
            <a:custGeom>
              <a:avLst/>
              <a:gdLst/>
              <a:ahLst/>
              <a:cxnLst/>
              <a:rect l="l" t="t" r="r" b="b"/>
              <a:pathLst>
                <a:path w="797" h="774" extrusionOk="0">
                  <a:moveTo>
                    <a:pt x="680" y="0"/>
                  </a:moveTo>
                  <a:cubicBezTo>
                    <a:pt x="654" y="0"/>
                    <a:pt x="627" y="9"/>
                    <a:pt x="608" y="27"/>
                  </a:cubicBezTo>
                  <a:cubicBezTo>
                    <a:pt x="406" y="214"/>
                    <a:pt x="269" y="453"/>
                    <a:pt x="60" y="635"/>
                  </a:cubicBezTo>
                  <a:cubicBezTo>
                    <a:pt x="1" y="689"/>
                    <a:pt x="37" y="773"/>
                    <a:pt x="101" y="773"/>
                  </a:cubicBezTo>
                  <a:cubicBezTo>
                    <a:pt x="114" y="773"/>
                    <a:pt x="129" y="770"/>
                    <a:pt x="144" y="761"/>
                  </a:cubicBezTo>
                  <a:cubicBezTo>
                    <a:pt x="418" y="612"/>
                    <a:pt x="680" y="419"/>
                    <a:pt x="775" y="110"/>
                  </a:cubicBezTo>
                  <a:cubicBezTo>
                    <a:pt x="796" y="40"/>
                    <a:pt x="738"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61"/>
            <p:cNvSpPr/>
            <p:nvPr/>
          </p:nvSpPr>
          <p:spPr>
            <a:xfrm>
              <a:off x="1779200" y="2256212"/>
              <a:ext cx="21610" cy="14483"/>
            </a:xfrm>
            <a:custGeom>
              <a:avLst/>
              <a:gdLst/>
              <a:ahLst/>
              <a:cxnLst/>
              <a:rect l="l" t="t" r="r" b="b"/>
              <a:pathLst>
                <a:path w="937" h="628" extrusionOk="0">
                  <a:moveTo>
                    <a:pt x="763" y="1"/>
                  </a:moveTo>
                  <a:cubicBezTo>
                    <a:pt x="753" y="1"/>
                    <a:pt x="742" y="2"/>
                    <a:pt x="731" y="4"/>
                  </a:cubicBezTo>
                  <a:cubicBezTo>
                    <a:pt x="595" y="38"/>
                    <a:pt x="480" y="134"/>
                    <a:pt x="370" y="213"/>
                  </a:cubicBezTo>
                  <a:cubicBezTo>
                    <a:pt x="264" y="297"/>
                    <a:pt x="142" y="369"/>
                    <a:pt x="59" y="471"/>
                  </a:cubicBezTo>
                  <a:cubicBezTo>
                    <a:pt x="1" y="540"/>
                    <a:pt x="53" y="627"/>
                    <a:pt x="131" y="627"/>
                  </a:cubicBezTo>
                  <a:cubicBezTo>
                    <a:pt x="139" y="627"/>
                    <a:pt x="148" y="626"/>
                    <a:pt x="157" y="624"/>
                  </a:cubicBezTo>
                  <a:cubicBezTo>
                    <a:pt x="287" y="590"/>
                    <a:pt x="408" y="510"/>
                    <a:pt x="526" y="445"/>
                  </a:cubicBezTo>
                  <a:cubicBezTo>
                    <a:pt x="647" y="380"/>
                    <a:pt x="781" y="320"/>
                    <a:pt x="865" y="209"/>
                  </a:cubicBezTo>
                  <a:cubicBezTo>
                    <a:pt x="937" y="116"/>
                    <a:pt x="868" y="1"/>
                    <a:pt x="7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61"/>
            <p:cNvSpPr/>
            <p:nvPr/>
          </p:nvSpPr>
          <p:spPr>
            <a:xfrm>
              <a:off x="1790524" y="2274109"/>
              <a:ext cx="17297" cy="10655"/>
            </a:xfrm>
            <a:custGeom>
              <a:avLst/>
              <a:gdLst/>
              <a:ahLst/>
              <a:cxnLst/>
              <a:rect l="l" t="t" r="r" b="b"/>
              <a:pathLst>
                <a:path w="750" h="462" extrusionOk="0">
                  <a:moveTo>
                    <a:pt x="606" y="1"/>
                  </a:moveTo>
                  <a:cubicBezTo>
                    <a:pt x="400" y="1"/>
                    <a:pt x="182" y="199"/>
                    <a:pt x="51" y="334"/>
                  </a:cubicBezTo>
                  <a:cubicBezTo>
                    <a:pt x="1" y="384"/>
                    <a:pt x="52" y="461"/>
                    <a:pt x="110" y="461"/>
                  </a:cubicBezTo>
                  <a:cubicBezTo>
                    <a:pt x="123" y="461"/>
                    <a:pt x="136" y="457"/>
                    <a:pt x="149" y="448"/>
                  </a:cubicBezTo>
                  <a:cubicBezTo>
                    <a:pt x="240" y="380"/>
                    <a:pt x="335" y="323"/>
                    <a:pt x="442" y="281"/>
                  </a:cubicBezTo>
                  <a:cubicBezTo>
                    <a:pt x="533" y="243"/>
                    <a:pt x="625" y="225"/>
                    <a:pt x="697" y="156"/>
                  </a:cubicBezTo>
                  <a:cubicBezTo>
                    <a:pt x="750" y="111"/>
                    <a:pt x="712" y="11"/>
                    <a:pt x="647" y="4"/>
                  </a:cubicBezTo>
                  <a:cubicBezTo>
                    <a:pt x="634" y="2"/>
                    <a:pt x="620"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61"/>
            <p:cNvSpPr/>
            <p:nvPr/>
          </p:nvSpPr>
          <p:spPr>
            <a:xfrm>
              <a:off x="1698620" y="2381465"/>
              <a:ext cx="25622" cy="33579"/>
            </a:xfrm>
            <a:custGeom>
              <a:avLst/>
              <a:gdLst/>
              <a:ahLst/>
              <a:cxnLst/>
              <a:rect l="l" t="t" r="r" b="b"/>
              <a:pathLst>
                <a:path w="1111" h="1456" extrusionOk="0">
                  <a:moveTo>
                    <a:pt x="973" y="1"/>
                  </a:moveTo>
                  <a:cubicBezTo>
                    <a:pt x="948" y="1"/>
                    <a:pt x="922" y="12"/>
                    <a:pt x="902" y="41"/>
                  </a:cubicBezTo>
                  <a:cubicBezTo>
                    <a:pt x="628" y="447"/>
                    <a:pt x="351" y="854"/>
                    <a:pt x="66" y="1253"/>
                  </a:cubicBezTo>
                  <a:cubicBezTo>
                    <a:pt x="1" y="1347"/>
                    <a:pt x="75" y="1455"/>
                    <a:pt x="162" y="1455"/>
                  </a:cubicBezTo>
                  <a:cubicBezTo>
                    <a:pt x="191" y="1455"/>
                    <a:pt x="222" y="1443"/>
                    <a:pt x="249" y="1413"/>
                  </a:cubicBezTo>
                  <a:cubicBezTo>
                    <a:pt x="598" y="1044"/>
                    <a:pt x="879" y="626"/>
                    <a:pt x="1077" y="158"/>
                  </a:cubicBezTo>
                  <a:cubicBezTo>
                    <a:pt x="1111" y="83"/>
                    <a:pt x="1042" y="1"/>
                    <a:pt x="9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61"/>
            <p:cNvSpPr/>
            <p:nvPr/>
          </p:nvSpPr>
          <p:spPr>
            <a:xfrm>
              <a:off x="1673874" y="2384232"/>
              <a:ext cx="17020" cy="20503"/>
            </a:xfrm>
            <a:custGeom>
              <a:avLst/>
              <a:gdLst/>
              <a:ahLst/>
              <a:cxnLst/>
              <a:rect l="l" t="t" r="r" b="b"/>
              <a:pathLst>
                <a:path w="738" h="889" extrusionOk="0">
                  <a:moveTo>
                    <a:pt x="586" y="0"/>
                  </a:moveTo>
                  <a:cubicBezTo>
                    <a:pt x="558" y="0"/>
                    <a:pt x="530" y="11"/>
                    <a:pt x="508" y="38"/>
                  </a:cubicBezTo>
                  <a:cubicBezTo>
                    <a:pt x="325" y="258"/>
                    <a:pt x="90" y="498"/>
                    <a:pt x="18" y="783"/>
                  </a:cubicBezTo>
                  <a:cubicBezTo>
                    <a:pt x="1" y="842"/>
                    <a:pt x="52" y="888"/>
                    <a:pt x="106" y="888"/>
                  </a:cubicBezTo>
                  <a:cubicBezTo>
                    <a:pt x="123" y="888"/>
                    <a:pt x="140" y="884"/>
                    <a:pt x="155" y="874"/>
                  </a:cubicBezTo>
                  <a:cubicBezTo>
                    <a:pt x="398" y="711"/>
                    <a:pt x="543" y="403"/>
                    <a:pt x="690" y="160"/>
                  </a:cubicBezTo>
                  <a:cubicBezTo>
                    <a:pt x="738" y="82"/>
                    <a:pt x="662" y="0"/>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61"/>
            <p:cNvSpPr/>
            <p:nvPr/>
          </p:nvSpPr>
          <p:spPr>
            <a:xfrm>
              <a:off x="1644746" y="2378974"/>
              <a:ext cx="14852" cy="16997"/>
            </a:xfrm>
            <a:custGeom>
              <a:avLst/>
              <a:gdLst/>
              <a:ahLst/>
              <a:cxnLst/>
              <a:rect l="l" t="t" r="r" b="b"/>
              <a:pathLst>
                <a:path w="644" h="737" extrusionOk="0">
                  <a:moveTo>
                    <a:pt x="522" y="0"/>
                  </a:moveTo>
                  <a:cubicBezTo>
                    <a:pt x="504" y="0"/>
                    <a:pt x="486" y="5"/>
                    <a:pt x="471" y="15"/>
                  </a:cubicBezTo>
                  <a:cubicBezTo>
                    <a:pt x="368" y="88"/>
                    <a:pt x="288" y="171"/>
                    <a:pt x="201" y="266"/>
                  </a:cubicBezTo>
                  <a:cubicBezTo>
                    <a:pt x="163" y="308"/>
                    <a:pt x="121" y="354"/>
                    <a:pt x="87" y="400"/>
                  </a:cubicBezTo>
                  <a:cubicBezTo>
                    <a:pt x="56" y="441"/>
                    <a:pt x="49" y="479"/>
                    <a:pt x="49" y="521"/>
                  </a:cubicBezTo>
                  <a:cubicBezTo>
                    <a:pt x="45" y="532"/>
                    <a:pt x="37" y="544"/>
                    <a:pt x="34" y="555"/>
                  </a:cubicBezTo>
                  <a:cubicBezTo>
                    <a:pt x="1" y="635"/>
                    <a:pt x="63" y="737"/>
                    <a:pt x="144" y="737"/>
                  </a:cubicBezTo>
                  <a:cubicBezTo>
                    <a:pt x="166" y="737"/>
                    <a:pt x="189" y="729"/>
                    <a:pt x="212" y="711"/>
                  </a:cubicBezTo>
                  <a:cubicBezTo>
                    <a:pt x="232" y="696"/>
                    <a:pt x="239" y="688"/>
                    <a:pt x="243" y="684"/>
                  </a:cubicBezTo>
                  <a:cubicBezTo>
                    <a:pt x="243" y="684"/>
                    <a:pt x="246" y="684"/>
                    <a:pt x="246" y="681"/>
                  </a:cubicBezTo>
                  <a:cubicBezTo>
                    <a:pt x="281" y="665"/>
                    <a:pt x="315" y="658"/>
                    <a:pt x="346" y="628"/>
                  </a:cubicBezTo>
                  <a:cubicBezTo>
                    <a:pt x="387" y="582"/>
                    <a:pt x="421" y="514"/>
                    <a:pt x="455" y="460"/>
                  </a:cubicBezTo>
                  <a:cubicBezTo>
                    <a:pt x="524" y="349"/>
                    <a:pt x="585" y="244"/>
                    <a:pt x="623" y="118"/>
                  </a:cubicBezTo>
                  <a:cubicBezTo>
                    <a:pt x="643" y="54"/>
                    <a:pt x="582" y="0"/>
                    <a:pt x="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61"/>
            <p:cNvSpPr/>
            <p:nvPr/>
          </p:nvSpPr>
          <p:spPr>
            <a:xfrm>
              <a:off x="1623667" y="2359601"/>
              <a:ext cx="11900" cy="15936"/>
            </a:xfrm>
            <a:custGeom>
              <a:avLst/>
              <a:gdLst/>
              <a:ahLst/>
              <a:cxnLst/>
              <a:rect l="l" t="t" r="r" b="b"/>
              <a:pathLst>
                <a:path w="516" h="691" extrusionOk="0">
                  <a:moveTo>
                    <a:pt x="388" y="0"/>
                  </a:moveTo>
                  <a:cubicBezTo>
                    <a:pt x="363" y="0"/>
                    <a:pt x="338" y="11"/>
                    <a:pt x="316" y="38"/>
                  </a:cubicBezTo>
                  <a:cubicBezTo>
                    <a:pt x="251" y="122"/>
                    <a:pt x="195" y="205"/>
                    <a:pt x="137" y="292"/>
                  </a:cubicBezTo>
                  <a:cubicBezTo>
                    <a:pt x="84" y="376"/>
                    <a:pt x="0" y="464"/>
                    <a:pt x="16" y="570"/>
                  </a:cubicBezTo>
                  <a:cubicBezTo>
                    <a:pt x="26" y="629"/>
                    <a:pt x="75" y="690"/>
                    <a:pt x="136" y="690"/>
                  </a:cubicBezTo>
                  <a:cubicBezTo>
                    <a:pt x="150" y="690"/>
                    <a:pt x="165" y="687"/>
                    <a:pt x="179" y="680"/>
                  </a:cubicBezTo>
                  <a:cubicBezTo>
                    <a:pt x="286" y="635"/>
                    <a:pt x="313" y="547"/>
                    <a:pt x="362" y="445"/>
                  </a:cubicBezTo>
                  <a:cubicBezTo>
                    <a:pt x="407" y="350"/>
                    <a:pt x="449" y="254"/>
                    <a:pt x="488" y="156"/>
                  </a:cubicBezTo>
                  <a:cubicBezTo>
                    <a:pt x="515" y="81"/>
                    <a:pt x="454" y="0"/>
                    <a:pt x="3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61"/>
            <p:cNvSpPr/>
            <p:nvPr/>
          </p:nvSpPr>
          <p:spPr>
            <a:xfrm>
              <a:off x="1647283" y="2352752"/>
              <a:ext cx="16397" cy="19119"/>
            </a:xfrm>
            <a:custGeom>
              <a:avLst/>
              <a:gdLst/>
              <a:ahLst/>
              <a:cxnLst/>
              <a:rect l="l" t="t" r="r" b="b"/>
              <a:pathLst>
                <a:path w="711" h="829" extrusionOk="0">
                  <a:moveTo>
                    <a:pt x="589" y="0"/>
                  </a:moveTo>
                  <a:cubicBezTo>
                    <a:pt x="564" y="0"/>
                    <a:pt x="539" y="6"/>
                    <a:pt x="517" y="19"/>
                  </a:cubicBezTo>
                  <a:cubicBezTo>
                    <a:pt x="403" y="84"/>
                    <a:pt x="334" y="236"/>
                    <a:pt x="273" y="346"/>
                  </a:cubicBezTo>
                  <a:cubicBezTo>
                    <a:pt x="205" y="472"/>
                    <a:pt x="87" y="567"/>
                    <a:pt x="30" y="696"/>
                  </a:cubicBezTo>
                  <a:cubicBezTo>
                    <a:pt x="1" y="751"/>
                    <a:pt x="44" y="829"/>
                    <a:pt x="104" y="829"/>
                  </a:cubicBezTo>
                  <a:cubicBezTo>
                    <a:pt x="114" y="829"/>
                    <a:pt x="125" y="826"/>
                    <a:pt x="136" y="821"/>
                  </a:cubicBezTo>
                  <a:cubicBezTo>
                    <a:pt x="277" y="756"/>
                    <a:pt x="380" y="624"/>
                    <a:pt x="487" y="517"/>
                  </a:cubicBezTo>
                  <a:cubicBezTo>
                    <a:pt x="592" y="407"/>
                    <a:pt x="710" y="277"/>
                    <a:pt x="710" y="114"/>
                  </a:cubicBezTo>
                  <a:cubicBezTo>
                    <a:pt x="710" y="41"/>
                    <a:pt x="651" y="0"/>
                    <a:pt x="5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61"/>
            <p:cNvSpPr/>
            <p:nvPr/>
          </p:nvSpPr>
          <p:spPr>
            <a:xfrm>
              <a:off x="1658883" y="2427267"/>
              <a:ext cx="15844" cy="29889"/>
            </a:xfrm>
            <a:custGeom>
              <a:avLst/>
              <a:gdLst/>
              <a:ahLst/>
              <a:cxnLst/>
              <a:rect l="l" t="t" r="r" b="b"/>
              <a:pathLst>
                <a:path w="687" h="1296" extrusionOk="0">
                  <a:moveTo>
                    <a:pt x="559" y="0"/>
                  </a:moveTo>
                  <a:cubicBezTo>
                    <a:pt x="525" y="0"/>
                    <a:pt x="490" y="21"/>
                    <a:pt x="474" y="66"/>
                  </a:cubicBezTo>
                  <a:cubicBezTo>
                    <a:pt x="412" y="248"/>
                    <a:pt x="367" y="434"/>
                    <a:pt x="287" y="610"/>
                  </a:cubicBezTo>
                  <a:cubicBezTo>
                    <a:pt x="253" y="685"/>
                    <a:pt x="215" y="757"/>
                    <a:pt x="173" y="830"/>
                  </a:cubicBezTo>
                  <a:cubicBezTo>
                    <a:pt x="116" y="924"/>
                    <a:pt x="82" y="1005"/>
                    <a:pt x="37" y="1103"/>
                  </a:cubicBezTo>
                  <a:cubicBezTo>
                    <a:pt x="1" y="1187"/>
                    <a:pt x="72" y="1295"/>
                    <a:pt x="155" y="1295"/>
                  </a:cubicBezTo>
                  <a:cubicBezTo>
                    <a:pt x="179" y="1295"/>
                    <a:pt x="203" y="1287"/>
                    <a:pt x="226" y="1267"/>
                  </a:cubicBezTo>
                  <a:cubicBezTo>
                    <a:pt x="303" y="1198"/>
                    <a:pt x="379" y="1145"/>
                    <a:pt x="432" y="1054"/>
                  </a:cubicBezTo>
                  <a:cubicBezTo>
                    <a:pt x="489" y="955"/>
                    <a:pt x="535" y="845"/>
                    <a:pt x="572" y="738"/>
                  </a:cubicBezTo>
                  <a:cubicBezTo>
                    <a:pt x="641" y="529"/>
                    <a:pt x="686" y="298"/>
                    <a:pt x="645" y="80"/>
                  </a:cubicBezTo>
                  <a:cubicBezTo>
                    <a:pt x="637" y="28"/>
                    <a:pt x="599" y="0"/>
                    <a:pt x="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61"/>
            <p:cNvSpPr/>
            <p:nvPr/>
          </p:nvSpPr>
          <p:spPr>
            <a:xfrm>
              <a:off x="1622329" y="2430380"/>
              <a:ext cx="13538" cy="25323"/>
            </a:xfrm>
            <a:custGeom>
              <a:avLst/>
              <a:gdLst/>
              <a:ahLst/>
              <a:cxnLst/>
              <a:rect l="l" t="t" r="r" b="b"/>
              <a:pathLst>
                <a:path w="587" h="1098" extrusionOk="0">
                  <a:moveTo>
                    <a:pt x="491" y="0"/>
                  </a:moveTo>
                  <a:cubicBezTo>
                    <a:pt x="454" y="0"/>
                    <a:pt x="416" y="22"/>
                    <a:pt x="401" y="68"/>
                  </a:cubicBezTo>
                  <a:cubicBezTo>
                    <a:pt x="344" y="231"/>
                    <a:pt x="276" y="387"/>
                    <a:pt x="204" y="543"/>
                  </a:cubicBezTo>
                  <a:cubicBezTo>
                    <a:pt x="146" y="675"/>
                    <a:pt x="28" y="820"/>
                    <a:pt x="9" y="965"/>
                  </a:cubicBezTo>
                  <a:cubicBezTo>
                    <a:pt x="1" y="1032"/>
                    <a:pt x="55" y="1098"/>
                    <a:pt x="117" y="1098"/>
                  </a:cubicBezTo>
                  <a:cubicBezTo>
                    <a:pt x="135" y="1098"/>
                    <a:pt x="154" y="1092"/>
                    <a:pt x="173" y="1079"/>
                  </a:cubicBezTo>
                  <a:cubicBezTo>
                    <a:pt x="309" y="980"/>
                    <a:pt x="374" y="778"/>
                    <a:pt x="435" y="630"/>
                  </a:cubicBezTo>
                  <a:cubicBezTo>
                    <a:pt x="504" y="463"/>
                    <a:pt x="546" y="284"/>
                    <a:pt x="576" y="105"/>
                  </a:cubicBezTo>
                  <a:cubicBezTo>
                    <a:pt x="587" y="38"/>
                    <a:pt x="540" y="0"/>
                    <a:pt x="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61"/>
            <p:cNvSpPr/>
            <p:nvPr/>
          </p:nvSpPr>
          <p:spPr>
            <a:xfrm>
              <a:off x="1638842" y="2470555"/>
              <a:ext cx="14137" cy="29751"/>
            </a:xfrm>
            <a:custGeom>
              <a:avLst/>
              <a:gdLst/>
              <a:ahLst/>
              <a:cxnLst/>
              <a:rect l="l" t="t" r="r" b="b"/>
              <a:pathLst>
                <a:path w="613" h="1290" extrusionOk="0">
                  <a:moveTo>
                    <a:pt x="482" y="0"/>
                  </a:moveTo>
                  <a:cubicBezTo>
                    <a:pt x="449" y="0"/>
                    <a:pt x="416" y="16"/>
                    <a:pt x="404" y="47"/>
                  </a:cubicBezTo>
                  <a:cubicBezTo>
                    <a:pt x="332" y="234"/>
                    <a:pt x="286" y="428"/>
                    <a:pt x="218" y="614"/>
                  </a:cubicBezTo>
                  <a:cubicBezTo>
                    <a:pt x="153" y="786"/>
                    <a:pt x="0" y="964"/>
                    <a:pt x="12" y="1151"/>
                  </a:cubicBezTo>
                  <a:cubicBezTo>
                    <a:pt x="15" y="1239"/>
                    <a:pt x="85" y="1289"/>
                    <a:pt x="162" y="1289"/>
                  </a:cubicBezTo>
                  <a:cubicBezTo>
                    <a:pt x="191" y="1289"/>
                    <a:pt x="220" y="1283"/>
                    <a:pt x="248" y="1268"/>
                  </a:cubicBezTo>
                  <a:cubicBezTo>
                    <a:pt x="426" y="1173"/>
                    <a:pt x="483" y="877"/>
                    <a:pt x="537" y="694"/>
                  </a:cubicBezTo>
                  <a:cubicBezTo>
                    <a:pt x="593" y="485"/>
                    <a:pt x="613" y="272"/>
                    <a:pt x="571" y="59"/>
                  </a:cubicBezTo>
                  <a:cubicBezTo>
                    <a:pt x="560" y="21"/>
                    <a:pt x="521" y="0"/>
                    <a:pt x="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61"/>
            <p:cNvSpPr/>
            <p:nvPr/>
          </p:nvSpPr>
          <p:spPr>
            <a:xfrm>
              <a:off x="1686904" y="2445048"/>
              <a:ext cx="15936" cy="23962"/>
            </a:xfrm>
            <a:custGeom>
              <a:avLst/>
              <a:gdLst/>
              <a:ahLst/>
              <a:cxnLst/>
              <a:rect l="l" t="t" r="r" b="b"/>
              <a:pathLst>
                <a:path w="691" h="1039" extrusionOk="0">
                  <a:moveTo>
                    <a:pt x="594" y="0"/>
                  </a:moveTo>
                  <a:cubicBezTo>
                    <a:pt x="570" y="0"/>
                    <a:pt x="546" y="10"/>
                    <a:pt x="529" y="32"/>
                  </a:cubicBezTo>
                  <a:cubicBezTo>
                    <a:pt x="422" y="173"/>
                    <a:pt x="343" y="332"/>
                    <a:pt x="247" y="481"/>
                  </a:cubicBezTo>
                  <a:cubicBezTo>
                    <a:pt x="152" y="621"/>
                    <a:pt x="23" y="762"/>
                    <a:pt x="4" y="937"/>
                  </a:cubicBezTo>
                  <a:cubicBezTo>
                    <a:pt x="1" y="997"/>
                    <a:pt x="38" y="1039"/>
                    <a:pt x="90" y="1039"/>
                  </a:cubicBezTo>
                  <a:cubicBezTo>
                    <a:pt x="98" y="1039"/>
                    <a:pt x="106" y="1038"/>
                    <a:pt x="114" y="1036"/>
                  </a:cubicBezTo>
                  <a:cubicBezTo>
                    <a:pt x="308" y="994"/>
                    <a:pt x="434" y="804"/>
                    <a:pt x="521" y="644"/>
                  </a:cubicBezTo>
                  <a:cubicBezTo>
                    <a:pt x="616" y="469"/>
                    <a:pt x="688" y="290"/>
                    <a:pt x="688" y="90"/>
                  </a:cubicBezTo>
                  <a:cubicBezTo>
                    <a:pt x="691" y="37"/>
                    <a:pt x="642"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61"/>
            <p:cNvSpPr/>
            <p:nvPr/>
          </p:nvSpPr>
          <p:spPr>
            <a:xfrm>
              <a:off x="1666932" y="2497169"/>
              <a:ext cx="14921" cy="23847"/>
            </a:xfrm>
            <a:custGeom>
              <a:avLst/>
              <a:gdLst/>
              <a:ahLst/>
              <a:cxnLst/>
              <a:rect l="l" t="t" r="r" b="b"/>
              <a:pathLst>
                <a:path w="647" h="1034" extrusionOk="0">
                  <a:moveTo>
                    <a:pt x="538" y="1"/>
                  </a:moveTo>
                  <a:cubicBezTo>
                    <a:pt x="510" y="1"/>
                    <a:pt x="483" y="16"/>
                    <a:pt x="467" y="53"/>
                  </a:cubicBezTo>
                  <a:cubicBezTo>
                    <a:pt x="356" y="293"/>
                    <a:pt x="231" y="529"/>
                    <a:pt x="91" y="749"/>
                  </a:cubicBezTo>
                  <a:cubicBezTo>
                    <a:pt x="1" y="896"/>
                    <a:pt x="150" y="1033"/>
                    <a:pt x="286" y="1033"/>
                  </a:cubicBezTo>
                  <a:cubicBezTo>
                    <a:pt x="351" y="1033"/>
                    <a:pt x="413" y="1002"/>
                    <a:pt x="444" y="924"/>
                  </a:cubicBezTo>
                  <a:cubicBezTo>
                    <a:pt x="551" y="658"/>
                    <a:pt x="616" y="403"/>
                    <a:pt x="642" y="118"/>
                  </a:cubicBezTo>
                  <a:cubicBezTo>
                    <a:pt x="647" y="54"/>
                    <a:pt x="590" y="1"/>
                    <a:pt x="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61"/>
            <p:cNvSpPr/>
            <p:nvPr/>
          </p:nvSpPr>
          <p:spPr>
            <a:xfrm>
              <a:off x="1640618" y="2528696"/>
              <a:ext cx="9479" cy="28920"/>
            </a:xfrm>
            <a:custGeom>
              <a:avLst/>
              <a:gdLst/>
              <a:ahLst/>
              <a:cxnLst/>
              <a:rect l="l" t="t" r="r" b="b"/>
              <a:pathLst>
                <a:path w="411" h="1254" extrusionOk="0">
                  <a:moveTo>
                    <a:pt x="236" y="1"/>
                  </a:moveTo>
                  <a:cubicBezTo>
                    <a:pt x="192" y="1"/>
                    <a:pt x="148" y="27"/>
                    <a:pt x="141" y="78"/>
                  </a:cubicBezTo>
                  <a:cubicBezTo>
                    <a:pt x="114" y="272"/>
                    <a:pt x="99" y="469"/>
                    <a:pt x="76" y="664"/>
                  </a:cubicBezTo>
                  <a:cubicBezTo>
                    <a:pt x="57" y="842"/>
                    <a:pt x="0" y="1017"/>
                    <a:pt x="79" y="1185"/>
                  </a:cubicBezTo>
                  <a:cubicBezTo>
                    <a:pt x="100" y="1230"/>
                    <a:pt x="136" y="1254"/>
                    <a:pt x="174" y="1254"/>
                  </a:cubicBezTo>
                  <a:cubicBezTo>
                    <a:pt x="200" y="1254"/>
                    <a:pt x="227" y="1243"/>
                    <a:pt x="251" y="1222"/>
                  </a:cubicBezTo>
                  <a:cubicBezTo>
                    <a:pt x="402" y="1081"/>
                    <a:pt x="399" y="883"/>
                    <a:pt x="402" y="690"/>
                  </a:cubicBezTo>
                  <a:cubicBezTo>
                    <a:pt x="411" y="477"/>
                    <a:pt x="391" y="268"/>
                    <a:pt x="330" y="67"/>
                  </a:cubicBezTo>
                  <a:cubicBezTo>
                    <a:pt x="318" y="23"/>
                    <a:pt x="277" y="1"/>
                    <a:pt x="2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61"/>
            <p:cNvSpPr/>
            <p:nvPr/>
          </p:nvSpPr>
          <p:spPr>
            <a:xfrm>
              <a:off x="1657523" y="2554410"/>
              <a:ext cx="10793" cy="28851"/>
            </a:xfrm>
            <a:custGeom>
              <a:avLst/>
              <a:gdLst/>
              <a:ahLst/>
              <a:cxnLst/>
              <a:rect l="l" t="t" r="r" b="b"/>
              <a:pathLst>
                <a:path w="468" h="1251" extrusionOk="0">
                  <a:moveTo>
                    <a:pt x="203" y="0"/>
                  </a:moveTo>
                  <a:cubicBezTo>
                    <a:pt x="158" y="0"/>
                    <a:pt x="112" y="29"/>
                    <a:pt x="103" y="77"/>
                  </a:cubicBezTo>
                  <a:cubicBezTo>
                    <a:pt x="65" y="275"/>
                    <a:pt x="92" y="480"/>
                    <a:pt x="73" y="677"/>
                  </a:cubicBezTo>
                  <a:cubicBezTo>
                    <a:pt x="57" y="845"/>
                    <a:pt x="1" y="1058"/>
                    <a:pt x="118" y="1195"/>
                  </a:cubicBezTo>
                  <a:cubicBezTo>
                    <a:pt x="148" y="1229"/>
                    <a:pt x="185" y="1250"/>
                    <a:pt x="224" y="1250"/>
                  </a:cubicBezTo>
                  <a:cubicBezTo>
                    <a:pt x="245" y="1250"/>
                    <a:pt x="267" y="1243"/>
                    <a:pt x="289" y="1228"/>
                  </a:cubicBezTo>
                  <a:cubicBezTo>
                    <a:pt x="468" y="1114"/>
                    <a:pt x="449" y="860"/>
                    <a:pt x="434" y="674"/>
                  </a:cubicBezTo>
                  <a:cubicBezTo>
                    <a:pt x="415" y="465"/>
                    <a:pt x="388" y="225"/>
                    <a:pt x="282" y="42"/>
                  </a:cubicBezTo>
                  <a:cubicBezTo>
                    <a:pt x="263" y="13"/>
                    <a:pt x="23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61"/>
            <p:cNvSpPr/>
            <p:nvPr/>
          </p:nvSpPr>
          <p:spPr>
            <a:xfrm>
              <a:off x="1679962" y="2529987"/>
              <a:ext cx="15313" cy="30189"/>
            </a:xfrm>
            <a:custGeom>
              <a:avLst/>
              <a:gdLst/>
              <a:ahLst/>
              <a:cxnLst/>
              <a:rect l="l" t="t" r="r" b="b"/>
              <a:pathLst>
                <a:path w="664" h="1309" extrusionOk="0">
                  <a:moveTo>
                    <a:pt x="558" y="0"/>
                  </a:moveTo>
                  <a:cubicBezTo>
                    <a:pt x="527" y="0"/>
                    <a:pt x="496" y="15"/>
                    <a:pt x="479" y="48"/>
                  </a:cubicBezTo>
                  <a:cubicBezTo>
                    <a:pt x="384" y="239"/>
                    <a:pt x="282" y="425"/>
                    <a:pt x="198" y="622"/>
                  </a:cubicBezTo>
                  <a:cubicBezTo>
                    <a:pt x="126" y="794"/>
                    <a:pt x="0" y="983"/>
                    <a:pt x="9" y="1174"/>
                  </a:cubicBezTo>
                  <a:cubicBezTo>
                    <a:pt x="13" y="1259"/>
                    <a:pt x="83" y="1309"/>
                    <a:pt x="155" y="1309"/>
                  </a:cubicBezTo>
                  <a:cubicBezTo>
                    <a:pt x="195" y="1309"/>
                    <a:pt x="236" y="1293"/>
                    <a:pt x="267" y="1261"/>
                  </a:cubicBezTo>
                  <a:cubicBezTo>
                    <a:pt x="396" y="1129"/>
                    <a:pt x="426" y="896"/>
                    <a:pt x="484" y="722"/>
                  </a:cubicBezTo>
                  <a:cubicBezTo>
                    <a:pt x="548" y="520"/>
                    <a:pt x="593" y="311"/>
                    <a:pt x="647" y="106"/>
                  </a:cubicBezTo>
                  <a:cubicBezTo>
                    <a:pt x="664" y="43"/>
                    <a:pt x="611" y="0"/>
                    <a:pt x="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61"/>
            <p:cNvSpPr/>
            <p:nvPr/>
          </p:nvSpPr>
          <p:spPr>
            <a:xfrm>
              <a:off x="1692670" y="2549498"/>
              <a:ext cx="14944" cy="31342"/>
            </a:xfrm>
            <a:custGeom>
              <a:avLst/>
              <a:gdLst/>
              <a:ahLst/>
              <a:cxnLst/>
              <a:rect l="l" t="t" r="r" b="b"/>
              <a:pathLst>
                <a:path w="648" h="1359" extrusionOk="0">
                  <a:moveTo>
                    <a:pt x="546" y="0"/>
                  </a:moveTo>
                  <a:cubicBezTo>
                    <a:pt x="501" y="0"/>
                    <a:pt x="455" y="25"/>
                    <a:pt x="446" y="77"/>
                  </a:cubicBezTo>
                  <a:cubicBezTo>
                    <a:pt x="407" y="286"/>
                    <a:pt x="344" y="495"/>
                    <a:pt x="256" y="689"/>
                  </a:cubicBezTo>
                  <a:cubicBezTo>
                    <a:pt x="179" y="860"/>
                    <a:pt x="39" y="1035"/>
                    <a:pt x="12" y="1222"/>
                  </a:cubicBezTo>
                  <a:cubicBezTo>
                    <a:pt x="0" y="1297"/>
                    <a:pt x="60" y="1359"/>
                    <a:pt x="128" y="1359"/>
                  </a:cubicBezTo>
                  <a:cubicBezTo>
                    <a:pt x="149" y="1359"/>
                    <a:pt x="170" y="1353"/>
                    <a:pt x="191" y="1339"/>
                  </a:cubicBezTo>
                  <a:cubicBezTo>
                    <a:pt x="370" y="1229"/>
                    <a:pt x="458" y="978"/>
                    <a:pt x="521" y="784"/>
                  </a:cubicBezTo>
                  <a:cubicBezTo>
                    <a:pt x="598" y="556"/>
                    <a:pt x="632" y="332"/>
                    <a:pt x="644" y="92"/>
                  </a:cubicBezTo>
                  <a:cubicBezTo>
                    <a:pt x="648" y="32"/>
                    <a:pt x="597"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61"/>
            <p:cNvSpPr/>
            <p:nvPr/>
          </p:nvSpPr>
          <p:spPr>
            <a:xfrm>
              <a:off x="1707430" y="2483493"/>
              <a:ext cx="13215" cy="22094"/>
            </a:xfrm>
            <a:custGeom>
              <a:avLst/>
              <a:gdLst/>
              <a:ahLst/>
              <a:cxnLst/>
              <a:rect l="l" t="t" r="r" b="b"/>
              <a:pathLst>
                <a:path w="573" h="958" extrusionOk="0">
                  <a:moveTo>
                    <a:pt x="471" y="0"/>
                  </a:moveTo>
                  <a:cubicBezTo>
                    <a:pt x="440" y="0"/>
                    <a:pt x="408" y="15"/>
                    <a:pt x="388" y="49"/>
                  </a:cubicBezTo>
                  <a:cubicBezTo>
                    <a:pt x="311" y="179"/>
                    <a:pt x="232" y="304"/>
                    <a:pt x="163" y="437"/>
                  </a:cubicBezTo>
                  <a:cubicBezTo>
                    <a:pt x="95" y="567"/>
                    <a:pt x="0" y="707"/>
                    <a:pt x="49" y="855"/>
                  </a:cubicBezTo>
                  <a:cubicBezTo>
                    <a:pt x="70" y="923"/>
                    <a:pt x="130" y="957"/>
                    <a:pt x="194" y="957"/>
                  </a:cubicBezTo>
                  <a:cubicBezTo>
                    <a:pt x="223" y="957"/>
                    <a:pt x="253" y="950"/>
                    <a:pt x="281" y="935"/>
                  </a:cubicBezTo>
                  <a:cubicBezTo>
                    <a:pt x="406" y="859"/>
                    <a:pt x="429" y="676"/>
                    <a:pt x="467" y="544"/>
                  </a:cubicBezTo>
                  <a:cubicBezTo>
                    <a:pt x="506" y="399"/>
                    <a:pt x="528" y="255"/>
                    <a:pt x="559" y="106"/>
                  </a:cubicBezTo>
                  <a:cubicBezTo>
                    <a:pt x="573" y="42"/>
                    <a:pt x="523" y="0"/>
                    <a:pt x="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61"/>
            <p:cNvSpPr/>
            <p:nvPr/>
          </p:nvSpPr>
          <p:spPr>
            <a:xfrm>
              <a:off x="1719699" y="2516934"/>
              <a:ext cx="18704" cy="26153"/>
            </a:xfrm>
            <a:custGeom>
              <a:avLst/>
              <a:gdLst/>
              <a:ahLst/>
              <a:cxnLst/>
              <a:rect l="l" t="t" r="r" b="b"/>
              <a:pathLst>
                <a:path w="811" h="1134" extrusionOk="0">
                  <a:moveTo>
                    <a:pt x="674" y="0"/>
                  </a:moveTo>
                  <a:cubicBezTo>
                    <a:pt x="650" y="0"/>
                    <a:pt x="626" y="11"/>
                    <a:pt x="609" y="37"/>
                  </a:cubicBezTo>
                  <a:cubicBezTo>
                    <a:pt x="498" y="196"/>
                    <a:pt x="369" y="344"/>
                    <a:pt x="255" y="504"/>
                  </a:cubicBezTo>
                  <a:cubicBezTo>
                    <a:pt x="152" y="653"/>
                    <a:pt x="0" y="816"/>
                    <a:pt x="7" y="1002"/>
                  </a:cubicBezTo>
                  <a:cubicBezTo>
                    <a:pt x="10" y="1068"/>
                    <a:pt x="76" y="1134"/>
                    <a:pt x="143" y="1134"/>
                  </a:cubicBezTo>
                  <a:cubicBezTo>
                    <a:pt x="158" y="1134"/>
                    <a:pt x="172" y="1131"/>
                    <a:pt x="186" y="1124"/>
                  </a:cubicBezTo>
                  <a:cubicBezTo>
                    <a:pt x="358" y="1044"/>
                    <a:pt x="426" y="861"/>
                    <a:pt x="509" y="702"/>
                  </a:cubicBezTo>
                  <a:cubicBezTo>
                    <a:pt x="604" y="519"/>
                    <a:pt x="677" y="326"/>
                    <a:pt x="772" y="147"/>
                  </a:cubicBezTo>
                  <a:cubicBezTo>
                    <a:pt x="811" y="78"/>
                    <a:pt x="740" y="0"/>
                    <a:pt x="6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61"/>
            <p:cNvSpPr/>
            <p:nvPr/>
          </p:nvSpPr>
          <p:spPr>
            <a:xfrm>
              <a:off x="1740478" y="2469148"/>
              <a:ext cx="17643" cy="25876"/>
            </a:xfrm>
            <a:custGeom>
              <a:avLst/>
              <a:gdLst/>
              <a:ahLst/>
              <a:cxnLst/>
              <a:rect l="l" t="t" r="r" b="b"/>
              <a:pathLst>
                <a:path w="765" h="1122" extrusionOk="0">
                  <a:moveTo>
                    <a:pt x="595" y="0"/>
                  </a:moveTo>
                  <a:cubicBezTo>
                    <a:pt x="563" y="0"/>
                    <a:pt x="531" y="15"/>
                    <a:pt x="506" y="48"/>
                  </a:cubicBezTo>
                  <a:cubicBezTo>
                    <a:pt x="403" y="189"/>
                    <a:pt x="361" y="371"/>
                    <a:pt x="270" y="523"/>
                  </a:cubicBezTo>
                  <a:cubicBezTo>
                    <a:pt x="179" y="668"/>
                    <a:pt x="19" y="796"/>
                    <a:pt x="8" y="975"/>
                  </a:cubicBezTo>
                  <a:cubicBezTo>
                    <a:pt x="0" y="1047"/>
                    <a:pt x="80" y="1121"/>
                    <a:pt x="153" y="1121"/>
                  </a:cubicBezTo>
                  <a:cubicBezTo>
                    <a:pt x="158" y="1121"/>
                    <a:pt x="163" y="1121"/>
                    <a:pt x="168" y="1120"/>
                  </a:cubicBezTo>
                  <a:cubicBezTo>
                    <a:pt x="361" y="1089"/>
                    <a:pt x="487" y="861"/>
                    <a:pt x="570" y="698"/>
                  </a:cubicBezTo>
                  <a:cubicBezTo>
                    <a:pt x="650" y="542"/>
                    <a:pt x="764" y="306"/>
                    <a:pt x="742" y="131"/>
                  </a:cubicBezTo>
                  <a:cubicBezTo>
                    <a:pt x="731" y="60"/>
                    <a:pt x="662" y="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61"/>
            <p:cNvSpPr/>
            <p:nvPr/>
          </p:nvSpPr>
          <p:spPr>
            <a:xfrm>
              <a:off x="1719861" y="2443780"/>
              <a:ext cx="14806" cy="17758"/>
            </a:xfrm>
            <a:custGeom>
              <a:avLst/>
              <a:gdLst/>
              <a:ahLst/>
              <a:cxnLst/>
              <a:rect l="l" t="t" r="r" b="b"/>
              <a:pathLst>
                <a:path w="642" h="770" extrusionOk="0">
                  <a:moveTo>
                    <a:pt x="484" y="1"/>
                  </a:moveTo>
                  <a:cubicBezTo>
                    <a:pt x="455" y="1"/>
                    <a:pt x="426" y="10"/>
                    <a:pt x="404" y="30"/>
                  </a:cubicBezTo>
                  <a:cubicBezTo>
                    <a:pt x="305" y="117"/>
                    <a:pt x="214" y="205"/>
                    <a:pt x="141" y="315"/>
                  </a:cubicBezTo>
                  <a:cubicBezTo>
                    <a:pt x="84" y="406"/>
                    <a:pt x="0" y="578"/>
                    <a:pt x="46" y="684"/>
                  </a:cubicBezTo>
                  <a:cubicBezTo>
                    <a:pt x="67" y="727"/>
                    <a:pt x="113" y="769"/>
                    <a:pt x="163" y="769"/>
                  </a:cubicBezTo>
                  <a:cubicBezTo>
                    <a:pt x="176" y="769"/>
                    <a:pt x="189" y="767"/>
                    <a:pt x="202" y="760"/>
                  </a:cubicBezTo>
                  <a:cubicBezTo>
                    <a:pt x="312" y="710"/>
                    <a:pt x="362" y="578"/>
                    <a:pt x="415" y="475"/>
                  </a:cubicBezTo>
                  <a:cubicBezTo>
                    <a:pt x="472" y="364"/>
                    <a:pt x="518" y="254"/>
                    <a:pt x="586" y="152"/>
                  </a:cubicBezTo>
                  <a:cubicBezTo>
                    <a:pt x="642" y="68"/>
                    <a:pt x="563" y="1"/>
                    <a:pt x="4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61"/>
            <p:cNvSpPr/>
            <p:nvPr/>
          </p:nvSpPr>
          <p:spPr>
            <a:xfrm>
              <a:off x="1774380" y="2484370"/>
              <a:ext cx="10493" cy="17251"/>
            </a:xfrm>
            <a:custGeom>
              <a:avLst/>
              <a:gdLst/>
              <a:ahLst/>
              <a:cxnLst/>
              <a:rect l="l" t="t" r="r" b="b"/>
              <a:pathLst>
                <a:path w="455" h="748" extrusionOk="0">
                  <a:moveTo>
                    <a:pt x="331" y="0"/>
                  </a:moveTo>
                  <a:cubicBezTo>
                    <a:pt x="281" y="0"/>
                    <a:pt x="231" y="30"/>
                    <a:pt x="214" y="91"/>
                  </a:cubicBezTo>
                  <a:cubicBezTo>
                    <a:pt x="188" y="178"/>
                    <a:pt x="149" y="262"/>
                    <a:pt x="116" y="350"/>
                  </a:cubicBezTo>
                  <a:cubicBezTo>
                    <a:pt x="108" y="373"/>
                    <a:pt x="100" y="399"/>
                    <a:pt x="100" y="426"/>
                  </a:cubicBezTo>
                  <a:cubicBezTo>
                    <a:pt x="104" y="441"/>
                    <a:pt x="104" y="456"/>
                    <a:pt x="108" y="468"/>
                  </a:cubicBezTo>
                  <a:cubicBezTo>
                    <a:pt x="104" y="464"/>
                    <a:pt x="104" y="456"/>
                    <a:pt x="100" y="449"/>
                  </a:cubicBezTo>
                  <a:cubicBezTo>
                    <a:pt x="81" y="498"/>
                    <a:pt x="66" y="547"/>
                    <a:pt x="40" y="593"/>
                  </a:cubicBezTo>
                  <a:cubicBezTo>
                    <a:pt x="1" y="673"/>
                    <a:pt x="70" y="747"/>
                    <a:pt x="142" y="747"/>
                  </a:cubicBezTo>
                  <a:cubicBezTo>
                    <a:pt x="169" y="747"/>
                    <a:pt x="196" y="736"/>
                    <a:pt x="218" y="711"/>
                  </a:cubicBezTo>
                  <a:cubicBezTo>
                    <a:pt x="256" y="669"/>
                    <a:pt x="294" y="624"/>
                    <a:pt x="324" y="578"/>
                  </a:cubicBezTo>
                  <a:cubicBezTo>
                    <a:pt x="330" y="569"/>
                    <a:pt x="356" y="540"/>
                    <a:pt x="353" y="540"/>
                  </a:cubicBezTo>
                  <a:lnTo>
                    <a:pt x="353" y="540"/>
                  </a:lnTo>
                  <a:cubicBezTo>
                    <a:pt x="352" y="540"/>
                    <a:pt x="349" y="542"/>
                    <a:pt x="344" y="547"/>
                  </a:cubicBezTo>
                  <a:cubicBezTo>
                    <a:pt x="377" y="513"/>
                    <a:pt x="393" y="498"/>
                    <a:pt x="408" y="452"/>
                  </a:cubicBezTo>
                  <a:cubicBezTo>
                    <a:pt x="446" y="338"/>
                    <a:pt x="454" y="224"/>
                    <a:pt x="446" y="106"/>
                  </a:cubicBezTo>
                  <a:cubicBezTo>
                    <a:pt x="440" y="36"/>
                    <a:pt x="386" y="0"/>
                    <a:pt x="3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61"/>
            <p:cNvSpPr/>
            <p:nvPr/>
          </p:nvSpPr>
          <p:spPr>
            <a:xfrm>
              <a:off x="1770713" y="2520601"/>
              <a:ext cx="19465" cy="28782"/>
            </a:xfrm>
            <a:custGeom>
              <a:avLst/>
              <a:gdLst/>
              <a:ahLst/>
              <a:cxnLst/>
              <a:rect l="l" t="t" r="r" b="b"/>
              <a:pathLst>
                <a:path w="844" h="1248" extrusionOk="0">
                  <a:moveTo>
                    <a:pt x="694" y="1"/>
                  </a:moveTo>
                  <a:cubicBezTo>
                    <a:pt x="665" y="1"/>
                    <a:pt x="635" y="15"/>
                    <a:pt x="609" y="48"/>
                  </a:cubicBezTo>
                  <a:cubicBezTo>
                    <a:pt x="487" y="208"/>
                    <a:pt x="369" y="372"/>
                    <a:pt x="263" y="543"/>
                  </a:cubicBezTo>
                  <a:cubicBezTo>
                    <a:pt x="160" y="710"/>
                    <a:pt x="1" y="878"/>
                    <a:pt x="4" y="1083"/>
                  </a:cubicBezTo>
                  <a:cubicBezTo>
                    <a:pt x="7" y="1185"/>
                    <a:pt x="94" y="1247"/>
                    <a:pt x="184" y="1247"/>
                  </a:cubicBezTo>
                  <a:cubicBezTo>
                    <a:pt x="218" y="1247"/>
                    <a:pt x="252" y="1239"/>
                    <a:pt x="282" y="1220"/>
                  </a:cubicBezTo>
                  <a:cubicBezTo>
                    <a:pt x="445" y="1125"/>
                    <a:pt x="503" y="900"/>
                    <a:pt x="578" y="737"/>
                  </a:cubicBezTo>
                  <a:cubicBezTo>
                    <a:pt x="666" y="555"/>
                    <a:pt x="738" y="372"/>
                    <a:pt x="810" y="181"/>
                  </a:cubicBezTo>
                  <a:cubicBezTo>
                    <a:pt x="843" y="96"/>
                    <a:pt x="771" y="1"/>
                    <a:pt x="6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61"/>
            <p:cNvSpPr/>
            <p:nvPr/>
          </p:nvSpPr>
          <p:spPr>
            <a:xfrm>
              <a:off x="1727102" y="2543940"/>
              <a:ext cx="19603" cy="31365"/>
            </a:xfrm>
            <a:custGeom>
              <a:avLst/>
              <a:gdLst/>
              <a:ahLst/>
              <a:cxnLst/>
              <a:rect l="l" t="t" r="r" b="b"/>
              <a:pathLst>
                <a:path w="850" h="1360" extrusionOk="0">
                  <a:moveTo>
                    <a:pt x="742" y="0"/>
                  </a:moveTo>
                  <a:cubicBezTo>
                    <a:pt x="708" y="0"/>
                    <a:pt x="674" y="15"/>
                    <a:pt x="653" y="48"/>
                  </a:cubicBezTo>
                  <a:cubicBezTo>
                    <a:pt x="530" y="238"/>
                    <a:pt x="425" y="436"/>
                    <a:pt x="302" y="629"/>
                  </a:cubicBezTo>
                  <a:cubicBezTo>
                    <a:pt x="196" y="801"/>
                    <a:pt x="29" y="994"/>
                    <a:pt x="9" y="1200"/>
                  </a:cubicBezTo>
                  <a:cubicBezTo>
                    <a:pt x="1" y="1293"/>
                    <a:pt x="64" y="1360"/>
                    <a:pt x="141" y="1360"/>
                  </a:cubicBezTo>
                  <a:cubicBezTo>
                    <a:pt x="165" y="1360"/>
                    <a:pt x="190" y="1354"/>
                    <a:pt x="215" y="1340"/>
                  </a:cubicBezTo>
                  <a:cubicBezTo>
                    <a:pt x="413" y="1231"/>
                    <a:pt x="511" y="975"/>
                    <a:pt x="602" y="778"/>
                  </a:cubicBezTo>
                  <a:cubicBezTo>
                    <a:pt x="702" y="561"/>
                    <a:pt x="785" y="348"/>
                    <a:pt x="835" y="113"/>
                  </a:cubicBezTo>
                  <a:cubicBezTo>
                    <a:pt x="849" y="42"/>
                    <a:pt x="797" y="0"/>
                    <a:pt x="7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61"/>
            <p:cNvSpPr/>
            <p:nvPr/>
          </p:nvSpPr>
          <p:spPr>
            <a:xfrm>
              <a:off x="1713126" y="2596153"/>
              <a:ext cx="24031" cy="32126"/>
            </a:xfrm>
            <a:custGeom>
              <a:avLst/>
              <a:gdLst/>
              <a:ahLst/>
              <a:cxnLst/>
              <a:rect l="l" t="t" r="r" b="b"/>
              <a:pathLst>
                <a:path w="1042" h="1393" extrusionOk="0">
                  <a:moveTo>
                    <a:pt x="876" y="0"/>
                  </a:moveTo>
                  <a:cubicBezTo>
                    <a:pt x="845" y="0"/>
                    <a:pt x="813" y="12"/>
                    <a:pt x="787" y="39"/>
                  </a:cubicBezTo>
                  <a:cubicBezTo>
                    <a:pt x="627" y="206"/>
                    <a:pt x="487" y="377"/>
                    <a:pt x="361" y="567"/>
                  </a:cubicBezTo>
                  <a:cubicBezTo>
                    <a:pt x="239" y="750"/>
                    <a:pt x="87" y="947"/>
                    <a:pt x="38" y="1164"/>
                  </a:cubicBezTo>
                  <a:cubicBezTo>
                    <a:pt x="0" y="1283"/>
                    <a:pt x="114" y="1392"/>
                    <a:pt x="228" y="1392"/>
                  </a:cubicBezTo>
                  <a:cubicBezTo>
                    <a:pt x="275" y="1392"/>
                    <a:pt x="321" y="1374"/>
                    <a:pt x="357" y="1331"/>
                  </a:cubicBezTo>
                  <a:cubicBezTo>
                    <a:pt x="494" y="1168"/>
                    <a:pt x="570" y="951"/>
                    <a:pt x="673" y="764"/>
                  </a:cubicBezTo>
                  <a:cubicBezTo>
                    <a:pt x="780" y="567"/>
                    <a:pt x="882" y="373"/>
                    <a:pt x="989" y="176"/>
                  </a:cubicBezTo>
                  <a:cubicBezTo>
                    <a:pt x="1041" y="84"/>
                    <a:pt x="960" y="0"/>
                    <a:pt x="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61"/>
            <p:cNvSpPr/>
            <p:nvPr/>
          </p:nvSpPr>
          <p:spPr>
            <a:xfrm>
              <a:off x="1746682" y="2588566"/>
              <a:ext cx="20849" cy="28344"/>
            </a:xfrm>
            <a:custGeom>
              <a:avLst/>
              <a:gdLst/>
              <a:ahLst/>
              <a:cxnLst/>
              <a:rect l="l" t="t" r="r" b="b"/>
              <a:pathLst>
                <a:path w="904" h="1229" extrusionOk="0">
                  <a:moveTo>
                    <a:pt x="696" y="0"/>
                  </a:moveTo>
                  <a:cubicBezTo>
                    <a:pt x="658" y="0"/>
                    <a:pt x="619" y="16"/>
                    <a:pt x="590" y="56"/>
                  </a:cubicBezTo>
                  <a:cubicBezTo>
                    <a:pt x="473" y="219"/>
                    <a:pt x="355" y="379"/>
                    <a:pt x="248" y="550"/>
                  </a:cubicBezTo>
                  <a:cubicBezTo>
                    <a:pt x="149" y="714"/>
                    <a:pt x="1" y="907"/>
                    <a:pt x="58" y="1105"/>
                  </a:cubicBezTo>
                  <a:cubicBezTo>
                    <a:pt x="83" y="1192"/>
                    <a:pt x="155" y="1229"/>
                    <a:pt x="231" y="1229"/>
                  </a:cubicBezTo>
                  <a:cubicBezTo>
                    <a:pt x="268" y="1229"/>
                    <a:pt x="306" y="1220"/>
                    <a:pt x="339" y="1204"/>
                  </a:cubicBezTo>
                  <a:cubicBezTo>
                    <a:pt x="495" y="1124"/>
                    <a:pt x="545" y="881"/>
                    <a:pt x="609" y="733"/>
                  </a:cubicBezTo>
                  <a:cubicBezTo>
                    <a:pt x="685" y="561"/>
                    <a:pt x="757" y="391"/>
                    <a:pt x="845" y="226"/>
                  </a:cubicBezTo>
                  <a:cubicBezTo>
                    <a:pt x="903" y="116"/>
                    <a:pt x="799" y="0"/>
                    <a:pt x="6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61"/>
            <p:cNvSpPr/>
            <p:nvPr/>
          </p:nvSpPr>
          <p:spPr>
            <a:xfrm>
              <a:off x="1682430" y="2598644"/>
              <a:ext cx="11070" cy="27583"/>
            </a:xfrm>
            <a:custGeom>
              <a:avLst/>
              <a:gdLst/>
              <a:ahLst/>
              <a:cxnLst/>
              <a:rect l="l" t="t" r="r" b="b"/>
              <a:pathLst>
                <a:path w="480" h="1196" extrusionOk="0">
                  <a:moveTo>
                    <a:pt x="337" y="0"/>
                  </a:moveTo>
                  <a:cubicBezTo>
                    <a:pt x="294" y="0"/>
                    <a:pt x="250" y="20"/>
                    <a:pt x="232" y="60"/>
                  </a:cubicBezTo>
                  <a:cubicBezTo>
                    <a:pt x="160" y="235"/>
                    <a:pt x="141" y="428"/>
                    <a:pt x="91" y="611"/>
                  </a:cubicBezTo>
                  <a:cubicBezTo>
                    <a:pt x="46" y="798"/>
                    <a:pt x="0" y="946"/>
                    <a:pt x="46" y="1135"/>
                  </a:cubicBezTo>
                  <a:cubicBezTo>
                    <a:pt x="56" y="1178"/>
                    <a:pt x="90" y="1196"/>
                    <a:pt x="125" y="1196"/>
                  </a:cubicBezTo>
                  <a:cubicBezTo>
                    <a:pt x="153" y="1196"/>
                    <a:pt x="182" y="1185"/>
                    <a:pt x="202" y="1166"/>
                  </a:cubicBezTo>
                  <a:cubicBezTo>
                    <a:pt x="358" y="1030"/>
                    <a:pt x="388" y="847"/>
                    <a:pt x="418" y="649"/>
                  </a:cubicBezTo>
                  <a:cubicBezTo>
                    <a:pt x="449" y="459"/>
                    <a:pt x="479" y="265"/>
                    <a:pt x="441" y="75"/>
                  </a:cubicBezTo>
                  <a:cubicBezTo>
                    <a:pt x="431" y="25"/>
                    <a:pt x="384" y="0"/>
                    <a:pt x="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61"/>
            <p:cNvSpPr/>
            <p:nvPr/>
          </p:nvSpPr>
          <p:spPr>
            <a:xfrm>
              <a:off x="1657084" y="2607223"/>
              <a:ext cx="12039" cy="31988"/>
            </a:xfrm>
            <a:custGeom>
              <a:avLst/>
              <a:gdLst/>
              <a:ahLst/>
              <a:cxnLst/>
              <a:rect l="l" t="t" r="r" b="b"/>
              <a:pathLst>
                <a:path w="522" h="1387" extrusionOk="0">
                  <a:moveTo>
                    <a:pt x="252" y="0"/>
                  </a:moveTo>
                  <a:cubicBezTo>
                    <a:pt x="211" y="0"/>
                    <a:pt x="167" y="32"/>
                    <a:pt x="167" y="84"/>
                  </a:cubicBezTo>
                  <a:cubicBezTo>
                    <a:pt x="167" y="289"/>
                    <a:pt x="145" y="501"/>
                    <a:pt x="111" y="707"/>
                  </a:cubicBezTo>
                  <a:cubicBezTo>
                    <a:pt x="80" y="889"/>
                    <a:pt x="0" y="1064"/>
                    <a:pt x="4" y="1251"/>
                  </a:cubicBezTo>
                  <a:cubicBezTo>
                    <a:pt x="4" y="1331"/>
                    <a:pt x="81" y="1386"/>
                    <a:pt x="155" y="1386"/>
                  </a:cubicBezTo>
                  <a:cubicBezTo>
                    <a:pt x="194" y="1386"/>
                    <a:pt x="232" y="1372"/>
                    <a:pt x="259" y="1338"/>
                  </a:cubicBezTo>
                  <a:cubicBezTo>
                    <a:pt x="521" y="1000"/>
                    <a:pt x="438" y="433"/>
                    <a:pt x="320" y="53"/>
                  </a:cubicBezTo>
                  <a:cubicBezTo>
                    <a:pt x="309" y="16"/>
                    <a:pt x="28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61"/>
            <p:cNvSpPr/>
            <p:nvPr/>
          </p:nvSpPr>
          <p:spPr>
            <a:xfrm>
              <a:off x="1693477" y="2648159"/>
              <a:ext cx="9433" cy="23478"/>
            </a:xfrm>
            <a:custGeom>
              <a:avLst/>
              <a:gdLst/>
              <a:ahLst/>
              <a:cxnLst/>
              <a:rect l="l" t="t" r="r" b="b"/>
              <a:pathLst>
                <a:path w="409" h="1018" extrusionOk="0">
                  <a:moveTo>
                    <a:pt x="291" y="0"/>
                  </a:moveTo>
                  <a:cubicBezTo>
                    <a:pt x="258" y="0"/>
                    <a:pt x="226" y="16"/>
                    <a:pt x="209" y="53"/>
                  </a:cubicBezTo>
                  <a:cubicBezTo>
                    <a:pt x="149" y="197"/>
                    <a:pt x="95" y="346"/>
                    <a:pt x="53" y="498"/>
                  </a:cubicBezTo>
                  <a:cubicBezTo>
                    <a:pt x="7" y="662"/>
                    <a:pt x="0" y="783"/>
                    <a:pt x="38" y="947"/>
                  </a:cubicBezTo>
                  <a:cubicBezTo>
                    <a:pt x="46" y="992"/>
                    <a:pt x="93" y="1018"/>
                    <a:pt x="139" y="1018"/>
                  </a:cubicBezTo>
                  <a:cubicBezTo>
                    <a:pt x="177" y="1018"/>
                    <a:pt x="215" y="1000"/>
                    <a:pt x="228" y="962"/>
                  </a:cubicBezTo>
                  <a:cubicBezTo>
                    <a:pt x="278" y="818"/>
                    <a:pt x="297" y="704"/>
                    <a:pt x="312" y="551"/>
                  </a:cubicBezTo>
                  <a:cubicBezTo>
                    <a:pt x="327" y="407"/>
                    <a:pt x="354" y="259"/>
                    <a:pt x="392" y="114"/>
                  </a:cubicBezTo>
                  <a:cubicBezTo>
                    <a:pt x="408" y="49"/>
                    <a:pt x="348"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61"/>
            <p:cNvSpPr/>
            <p:nvPr/>
          </p:nvSpPr>
          <p:spPr>
            <a:xfrm>
              <a:off x="1755907" y="2632454"/>
              <a:ext cx="14368" cy="23316"/>
            </a:xfrm>
            <a:custGeom>
              <a:avLst/>
              <a:gdLst/>
              <a:ahLst/>
              <a:cxnLst/>
              <a:rect l="l" t="t" r="r" b="b"/>
              <a:pathLst>
                <a:path w="623" h="1011" extrusionOk="0">
                  <a:moveTo>
                    <a:pt x="464" y="1"/>
                  </a:moveTo>
                  <a:cubicBezTo>
                    <a:pt x="421" y="1"/>
                    <a:pt x="380" y="21"/>
                    <a:pt x="362" y="69"/>
                  </a:cubicBezTo>
                  <a:cubicBezTo>
                    <a:pt x="304" y="221"/>
                    <a:pt x="229" y="358"/>
                    <a:pt x="152" y="499"/>
                  </a:cubicBezTo>
                  <a:cubicBezTo>
                    <a:pt x="83" y="620"/>
                    <a:pt x="0" y="780"/>
                    <a:pt x="11" y="920"/>
                  </a:cubicBezTo>
                  <a:cubicBezTo>
                    <a:pt x="14" y="979"/>
                    <a:pt x="59" y="1011"/>
                    <a:pt x="109" y="1011"/>
                  </a:cubicBezTo>
                  <a:cubicBezTo>
                    <a:pt x="127" y="1011"/>
                    <a:pt x="146" y="1006"/>
                    <a:pt x="164" y="997"/>
                  </a:cubicBezTo>
                  <a:cubicBezTo>
                    <a:pt x="297" y="932"/>
                    <a:pt x="388" y="750"/>
                    <a:pt x="437" y="616"/>
                  </a:cubicBezTo>
                  <a:cubicBezTo>
                    <a:pt x="499" y="464"/>
                    <a:pt x="540" y="304"/>
                    <a:pt x="594" y="148"/>
                  </a:cubicBezTo>
                  <a:cubicBezTo>
                    <a:pt x="623" y="64"/>
                    <a:pt x="540"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61"/>
            <p:cNvSpPr/>
            <p:nvPr/>
          </p:nvSpPr>
          <p:spPr>
            <a:xfrm>
              <a:off x="1788056" y="2642325"/>
              <a:ext cx="13076" cy="24077"/>
            </a:xfrm>
            <a:custGeom>
              <a:avLst/>
              <a:gdLst/>
              <a:ahLst/>
              <a:cxnLst/>
              <a:rect l="l" t="t" r="r" b="b"/>
              <a:pathLst>
                <a:path w="567" h="1044" extrusionOk="0">
                  <a:moveTo>
                    <a:pt x="429" y="0"/>
                  </a:moveTo>
                  <a:cubicBezTo>
                    <a:pt x="395" y="0"/>
                    <a:pt x="363" y="17"/>
                    <a:pt x="344" y="59"/>
                  </a:cubicBezTo>
                  <a:cubicBezTo>
                    <a:pt x="214" y="348"/>
                    <a:pt x="47" y="641"/>
                    <a:pt x="5" y="957"/>
                  </a:cubicBezTo>
                  <a:cubicBezTo>
                    <a:pt x="0" y="1001"/>
                    <a:pt x="39" y="1043"/>
                    <a:pt x="79" y="1043"/>
                  </a:cubicBezTo>
                  <a:cubicBezTo>
                    <a:pt x="96" y="1043"/>
                    <a:pt x="113" y="1035"/>
                    <a:pt x="127" y="1017"/>
                  </a:cubicBezTo>
                  <a:cubicBezTo>
                    <a:pt x="321" y="766"/>
                    <a:pt x="419" y="447"/>
                    <a:pt x="534" y="154"/>
                  </a:cubicBezTo>
                  <a:cubicBezTo>
                    <a:pt x="566" y="70"/>
                    <a:pt x="496"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61"/>
            <p:cNvSpPr/>
            <p:nvPr/>
          </p:nvSpPr>
          <p:spPr>
            <a:xfrm>
              <a:off x="1822120" y="2614004"/>
              <a:ext cx="13630" cy="22578"/>
            </a:xfrm>
            <a:custGeom>
              <a:avLst/>
              <a:gdLst/>
              <a:ahLst/>
              <a:cxnLst/>
              <a:rect l="l" t="t" r="r" b="b"/>
              <a:pathLst>
                <a:path w="591" h="979" extrusionOk="0">
                  <a:moveTo>
                    <a:pt x="427" y="0"/>
                  </a:moveTo>
                  <a:cubicBezTo>
                    <a:pt x="385" y="0"/>
                    <a:pt x="342" y="20"/>
                    <a:pt x="311" y="67"/>
                  </a:cubicBezTo>
                  <a:cubicBezTo>
                    <a:pt x="171" y="291"/>
                    <a:pt x="0" y="606"/>
                    <a:pt x="79" y="880"/>
                  </a:cubicBezTo>
                  <a:cubicBezTo>
                    <a:pt x="98" y="946"/>
                    <a:pt x="155" y="978"/>
                    <a:pt x="214" y="978"/>
                  </a:cubicBezTo>
                  <a:cubicBezTo>
                    <a:pt x="268" y="978"/>
                    <a:pt x="322" y="952"/>
                    <a:pt x="350" y="899"/>
                  </a:cubicBezTo>
                  <a:cubicBezTo>
                    <a:pt x="411" y="785"/>
                    <a:pt x="414" y="667"/>
                    <a:pt x="441" y="542"/>
                  </a:cubicBezTo>
                  <a:cubicBezTo>
                    <a:pt x="467" y="424"/>
                    <a:pt x="502" y="299"/>
                    <a:pt x="548" y="185"/>
                  </a:cubicBezTo>
                  <a:cubicBezTo>
                    <a:pt x="590" y="81"/>
                    <a:pt x="511" y="0"/>
                    <a:pt x="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61"/>
            <p:cNvSpPr/>
            <p:nvPr/>
          </p:nvSpPr>
          <p:spPr>
            <a:xfrm>
              <a:off x="1798596" y="2585545"/>
              <a:ext cx="13953" cy="23293"/>
            </a:xfrm>
            <a:custGeom>
              <a:avLst/>
              <a:gdLst/>
              <a:ahLst/>
              <a:cxnLst/>
              <a:rect l="l" t="t" r="r" b="b"/>
              <a:pathLst>
                <a:path w="605" h="1010" extrusionOk="0">
                  <a:moveTo>
                    <a:pt x="516" y="1"/>
                  </a:moveTo>
                  <a:cubicBezTo>
                    <a:pt x="497" y="1"/>
                    <a:pt x="477" y="9"/>
                    <a:pt x="461" y="27"/>
                  </a:cubicBezTo>
                  <a:cubicBezTo>
                    <a:pt x="347" y="157"/>
                    <a:pt x="263" y="312"/>
                    <a:pt x="176" y="461"/>
                  </a:cubicBezTo>
                  <a:cubicBezTo>
                    <a:pt x="88" y="613"/>
                    <a:pt x="1" y="750"/>
                    <a:pt x="31" y="932"/>
                  </a:cubicBezTo>
                  <a:cubicBezTo>
                    <a:pt x="40" y="979"/>
                    <a:pt x="74" y="1010"/>
                    <a:pt x="116" y="1010"/>
                  </a:cubicBezTo>
                  <a:cubicBezTo>
                    <a:pt x="131" y="1010"/>
                    <a:pt x="148" y="1006"/>
                    <a:pt x="164" y="996"/>
                  </a:cubicBezTo>
                  <a:cubicBezTo>
                    <a:pt x="324" y="905"/>
                    <a:pt x="373" y="757"/>
                    <a:pt x="438" y="594"/>
                  </a:cubicBezTo>
                  <a:cubicBezTo>
                    <a:pt x="499" y="430"/>
                    <a:pt x="567" y="266"/>
                    <a:pt x="594" y="96"/>
                  </a:cubicBezTo>
                  <a:cubicBezTo>
                    <a:pt x="605" y="43"/>
                    <a:pt x="561" y="1"/>
                    <a:pt x="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61"/>
            <p:cNvSpPr/>
            <p:nvPr/>
          </p:nvSpPr>
          <p:spPr>
            <a:xfrm>
              <a:off x="1782037" y="2557547"/>
              <a:ext cx="13791" cy="23086"/>
            </a:xfrm>
            <a:custGeom>
              <a:avLst/>
              <a:gdLst/>
              <a:ahLst/>
              <a:cxnLst/>
              <a:rect l="l" t="t" r="r" b="b"/>
              <a:pathLst>
                <a:path w="598" h="1001" extrusionOk="0">
                  <a:moveTo>
                    <a:pt x="423" y="0"/>
                  </a:moveTo>
                  <a:cubicBezTo>
                    <a:pt x="359" y="0"/>
                    <a:pt x="294" y="37"/>
                    <a:pt x="270" y="120"/>
                  </a:cubicBezTo>
                  <a:cubicBezTo>
                    <a:pt x="232" y="257"/>
                    <a:pt x="164" y="378"/>
                    <a:pt x="114" y="511"/>
                  </a:cubicBezTo>
                  <a:cubicBezTo>
                    <a:pt x="91" y="572"/>
                    <a:pt x="84" y="636"/>
                    <a:pt x="57" y="701"/>
                  </a:cubicBezTo>
                  <a:cubicBezTo>
                    <a:pt x="31" y="769"/>
                    <a:pt x="4" y="819"/>
                    <a:pt x="4" y="892"/>
                  </a:cubicBezTo>
                  <a:cubicBezTo>
                    <a:pt x="1" y="951"/>
                    <a:pt x="60" y="1000"/>
                    <a:pt x="117" y="1000"/>
                  </a:cubicBezTo>
                  <a:cubicBezTo>
                    <a:pt x="129" y="1000"/>
                    <a:pt x="141" y="998"/>
                    <a:pt x="152" y="994"/>
                  </a:cubicBezTo>
                  <a:cubicBezTo>
                    <a:pt x="224" y="960"/>
                    <a:pt x="266" y="914"/>
                    <a:pt x="316" y="850"/>
                  </a:cubicBezTo>
                  <a:cubicBezTo>
                    <a:pt x="361" y="789"/>
                    <a:pt x="422" y="727"/>
                    <a:pt x="461" y="655"/>
                  </a:cubicBezTo>
                  <a:cubicBezTo>
                    <a:pt x="533" y="518"/>
                    <a:pt x="559" y="336"/>
                    <a:pt x="582" y="184"/>
                  </a:cubicBezTo>
                  <a:cubicBezTo>
                    <a:pt x="597" y="68"/>
                    <a:pt x="51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61"/>
            <p:cNvSpPr/>
            <p:nvPr/>
          </p:nvSpPr>
          <p:spPr>
            <a:xfrm>
              <a:off x="1825787" y="2539996"/>
              <a:ext cx="9963" cy="26107"/>
            </a:xfrm>
            <a:custGeom>
              <a:avLst/>
              <a:gdLst/>
              <a:ahLst/>
              <a:cxnLst/>
              <a:rect l="l" t="t" r="r" b="b"/>
              <a:pathLst>
                <a:path w="432" h="1132" extrusionOk="0">
                  <a:moveTo>
                    <a:pt x="283" y="0"/>
                  </a:moveTo>
                  <a:cubicBezTo>
                    <a:pt x="232" y="0"/>
                    <a:pt x="182" y="31"/>
                    <a:pt x="168" y="101"/>
                  </a:cubicBezTo>
                  <a:cubicBezTo>
                    <a:pt x="138" y="265"/>
                    <a:pt x="107" y="428"/>
                    <a:pt x="76" y="591"/>
                  </a:cubicBezTo>
                  <a:cubicBezTo>
                    <a:pt x="50" y="744"/>
                    <a:pt x="1" y="888"/>
                    <a:pt x="38" y="1040"/>
                  </a:cubicBezTo>
                  <a:cubicBezTo>
                    <a:pt x="56" y="1104"/>
                    <a:pt x="106" y="1131"/>
                    <a:pt x="159" y="1131"/>
                  </a:cubicBezTo>
                  <a:cubicBezTo>
                    <a:pt x="211" y="1131"/>
                    <a:pt x="265" y="1105"/>
                    <a:pt x="293" y="1060"/>
                  </a:cubicBezTo>
                  <a:cubicBezTo>
                    <a:pt x="369" y="934"/>
                    <a:pt x="357" y="767"/>
                    <a:pt x="373" y="622"/>
                  </a:cubicBezTo>
                  <a:cubicBezTo>
                    <a:pt x="389" y="466"/>
                    <a:pt x="407" y="310"/>
                    <a:pt x="422" y="154"/>
                  </a:cubicBezTo>
                  <a:cubicBezTo>
                    <a:pt x="431" y="59"/>
                    <a:pt x="355" y="0"/>
                    <a:pt x="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61"/>
            <p:cNvSpPr/>
            <p:nvPr/>
          </p:nvSpPr>
          <p:spPr>
            <a:xfrm>
              <a:off x="1819375" y="2505426"/>
              <a:ext cx="9456" cy="22417"/>
            </a:xfrm>
            <a:custGeom>
              <a:avLst/>
              <a:gdLst/>
              <a:ahLst/>
              <a:cxnLst/>
              <a:rect l="l" t="t" r="r" b="b"/>
              <a:pathLst>
                <a:path w="410" h="972" extrusionOk="0">
                  <a:moveTo>
                    <a:pt x="274" y="0"/>
                  </a:moveTo>
                  <a:cubicBezTo>
                    <a:pt x="225" y="0"/>
                    <a:pt x="176" y="28"/>
                    <a:pt x="160" y="90"/>
                  </a:cubicBezTo>
                  <a:cubicBezTo>
                    <a:pt x="92" y="349"/>
                    <a:pt x="16" y="592"/>
                    <a:pt x="5" y="859"/>
                  </a:cubicBezTo>
                  <a:cubicBezTo>
                    <a:pt x="0" y="928"/>
                    <a:pt x="67" y="971"/>
                    <a:pt x="132" y="971"/>
                  </a:cubicBezTo>
                  <a:cubicBezTo>
                    <a:pt x="176" y="971"/>
                    <a:pt x="220" y="951"/>
                    <a:pt x="237" y="904"/>
                  </a:cubicBezTo>
                  <a:cubicBezTo>
                    <a:pt x="328" y="657"/>
                    <a:pt x="354" y="402"/>
                    <a:pt x="396" y="141"/>
                  </a:cubicBezTo>
                  <a:cubicBezTo>
                    <a:pt x="410" y="52"/>
                    <a:pt x="341"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61"/>
            <p:cNvSpPr/>
            <p:nvPr/>
          </p:nvSpPr>
          <p:spPr>
            <a:xfrm>
              <a:off x="1860081" y="2496570"/>
              <a:ext cx="12546" cy="27629"/>
            </a:xfrm>
            <a:custGeom>
              <a:avLst/>
              <a:gdLst/>
              <a:ahLst/>
              <a:cxnLst/>
              <a:rect l="l" t="t" r="r" b="b"/>
              <a:pathLst>
                <a:path w="544" h="1198" extrusionOk="0">
                  <a:moveTo>
                    <a:pt x="376" y="1"/>
                  </a:moveTo>
                  <a:cubicBezTo>
                    <a:pt x="312" y="1"/>
                    <a:pt x="250" y="38"/>
                    <a:pt x="239" y="118"/>
                  </a:cubicBezTo>
                  <a:cubicBezTo>
                    <a:pt x="216" y="285"/>
                    <a:pt x="179" y="448"/>
                    <a:pt x="137" y="611"/>
                  </a:cubicBezTo>
                  <a:cubicBezTo>
                    <a:pt x="91" y="775"/>
                    <a:pt x="0" y="916"/>
                    <a:pt x="34" y="1083"/>
                  </a:cubicBezTo>
                  <a:cubicBezTo>
                    <a:pt x="49" y="1158"/>
                    <a:pt x="125" y="1198"/>
                    <a:pt x="196" y="1198"/>
                  </a:cubicBezTo>
                  <a:cubicBezTo>
                    <a:pt x="230" y="1198"/>
                    <a:pt x="263" y="1189"/>
                    <a:pt x="288" y="1171"/>
                  </a:cubicBezTo>
                  <a:cubicBezTo>
                    <a:pt x="437" y="1067"/>
                    <a:pt x="464" y="858"/>
                    <a:pt x="498" y="688"/>
                  </a:cubicBezTo>
                  <a:cubicBezTo>
                    <a:pt x="536" y="505"/>
                    <a:pt x="544" y="327"/>
                    <a:pt x="532" y="140"/>
                  </a:cubicBezTo>
                  <a:cubicBezTo>
                    <a:pt x="528" y="50"/>
                    <a:pt x="451" y="1"/>
                    <a:pt x="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61"/>
            <p:cNvSpPr/>
            <p:nvPr/>
          </p:nvSpPr>
          <p:spPr>
            <a:xfrm>
              <a:off x="1863471" y="2565480"/>
              <a:ext cx="12131" cy="22255"/>
            </a:xfrm>
            <a:custGeom>
              <a:avLst/>
              <a:gdLst/>
              <a:ahLst/>
              <a:cxnLst/>
              <a:rect l="l" t="t" r="r" b="b"/>
              <a:pathLst>
                <a:path w="526" h="965" extrusionOk="0">
                  <a:moveTo>
                    <a:pt x="374" y="0"/>
                  </a:moveTo>
                  <a:cubicBezTo>
                    <a:pt x="336" y="0"/>
                    <a:pt x="298" y="18"/>
                    <a:pt x="275" y="60"/>
                  </a:cubicBezTo>
                  <a:cubicBezTo>
                    <a:pt x="199" y="190"/>
                    <a:pt x="141" y="323"/>
                    <a:pt x="96" y="467"/>
                  </a:cubicBezTo>
                  <a:cubicBezTo>
                    <a:pt x="55" y="597"/>
                    <a:pt x="1" y="753"/>
                    <a:pt x="43" y="890"/>
                  </a:cubicBezTo>
                  <a:cubicBezTo>
                    <a:pt x="57" y="940"/>
                    <a:pt x="100" y="964"/>
                    <a:pt x="145" y="964"/>
                  </a:cubicBezTo>
                  <a:cubicBezTo>
                    <a:pt x="185" y="964"/>
                    <a:pt x="227" y="944"/>
                    <a:pt x="248" y="904"/>
                  </a:cubicBezTo>
                  <a:cubicBezTo>
                    <a:pt x="306" y="794"/>
                    <a:pt x="301" y="657"/>
                    <a:pt x="332" y="536"/>
                  </a:cubicBezTo>
                  <a:cubicBezTo>
                    <a:pt x="366" y="406"/>
                    <a:pt x="420" y="281"/>
                    <a:pt x="480" y="164"/>
                  </a:cubicBezTo>
                  <a:cubicBezTo>
                    <a:pt x="526" y="74"/>
                    <a:pt x="450"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61"/>
            <p:cNvSpPr/>
            <p:nvPr/>
          </p:nvSpPr>
          <p:spPr>
            <a:xfrm>
              <a:off x="1901339" y="2541057"/>
              <a:ext cx="13215" cy="25784"/>
            </a:xfrm>
            <a:custGeom>
              <a:avLst/>
              <a:gdLst/>
              <a:ahLst/>
              <a:cxnLst/>
              <a:rect l="l" t="t" r="r" b="b"/>
              <a:pathLst>
                <a:path w="573" h="1118" extrusionOk="0">
                  <a:moveTo>
                    <a:pt x="394" y="0"/>
                  </a:moveTo>
                  <a:cubicBezTo>
                    <a:pt x="346" y="0"/>
                    <a:pt x="301" y="25"/>
                    <a:pt x="279" y="82"/>
                  </a:cubicBezTo>
                  <a:cubicBezTo>
                    <a:pt x="226" y="219"/>
                    <a:pt x="173" y="356"/>
                    <a:pt x="119" y="493"/>
                  </a:cubicBezTo>
                  <a:cubicBezTo>
                    <a:pt x="63" y="640"/>
                    <a:pt x="32" y="770"/>
                    <a:pt x="13" y="922"/>
                  </a:cubicBezTo>
                  <a:cubicBezTo>
                    <a:pt x="1" y="1034"/>
                    <a:pt x="93" y="1118"/>
                    <a:pt x="184" y="1118"/>
                  </a:cubicBezTo>
                  <a:cubicBezTo>
                    <a:pt x="235" y="1118"/>
                    <a:pt x="286" y="1091"/>
                    <a:pt x="317" y="1028"/>
                  </a:cubicBezTo>
                  <a:cubicBezTo>
                    <a:pt x="386" y="891"/>
                    <a:pt x="431" y="766"/>
                    <a:pt x="461" y="614"/>
                  </a:cubicBezTo>
                  <a:cubicBezTo>
                    <a:pt x="492" y="470"/>
                    <a:pt x="522" y="321"/>
                    <a:pt x="553" y="177"/>
                  </a:cubicBezTo>
                  <a:cubicBezTo>
                    <a:pt x="572" y="77"/>
                    <a:pt x="480" y="0"/>
                    <a:pt x="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61"/>
            <p:cNvSpPr/>
            <p:nvPr/>
          </p:nvSpPr>
          <p:spPr>
            <a:xfrm>
              <a:off x="1894190" y="2495393"/>
              <a:ext cx="13907" cy="24585"/>
            </a:xfrm>
            <a:custGeom>
              <a:avLst/>
              <a:gdLst/>
              <a:ahLst/>
              <a:cxnLst/>
              <a:rect l="l" t="t" r="r" b="b"/>
              <a:pathLst>
                <a:path w="603" h="1066" extrusionOk="0">
                  <a:moveTo>
                    <a:pt x="443" y="1"/>
                  </a:moveTo>
                  <a:cubicBezTo>
                    <a:pt x="399" y="1"/>
                    <a:pt x="356" y="21"/>
                    <a:pt x="334" y="69"/>
                  </a:cubicBezTo>
                  <a:cubicBezTo>
                    <a:pt x="269" y="214"/>
                    <a:pt x="201" y="351"/>
                    <a:pt x="144" y="495"/>
                  </a:cubicBezTo>
                  <a:cubicBezTo>
                    <a:pt x="87" y="632"/>
                    <a:pt x="0" y="776"/>
                    <a:pt x="18" y="925"/>
                  </a:cubicBezTo>
                  <a:cubicBezTo>
                    <a:pt x="29" y="1013"/>
                    <a:pt x="96" y="1065"/>
                    <a:pt x="169" y="1065"/>
                  </a:cubicBezTo>
                  <a:cubicBezTo>
                    <a:pt x="208" y="1065"/>
                    <a:pt x="250" y="1050"/>
                    <a:pt x="285" y="1016"/>
                  </a:cubicBezTo>
                  <a:cubicBezTo>
                    <a:pt x="392" y="913"/>
                    <a:pt x="415" y="742"/>
                    <a:pt x="456" y="606"/>
                  </a:cubicBezTo>
                  <a:cubicBezTo>
                    <a:pt x="502" y="457"/>
                    <a:pt x="540" y="305"/>
                    <a:pt x="578" y="157"/>
                  </a:cubicBezTo>
                  <a:cubicBezTo>
                    <a:pt x="602" y="65"/>
                    <a:pt x="521" y="1"/>
                    <a:pt x="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61"/>
            <p:cNvSpPr/>
            <p:nvPr/>
          </p:nvSpPr>
          <p:spPr>
            <a:xfrm>
              <a:off x="1919605" y="2497423"/>
              <a:ext cx="11001" cy="28436"/>
            </a:xfrm>
            <a:custGeom>
              <a:avLst/>
              <a:gdLst/>
              <a:ahLst/>
              <a:cxnLst/>
              <a:rect l="l" t="t" r="r" b="b"/>
              <a:pathLst>
                <a:path w="477" h="1233" extrusionOk="0">
                  <a:moveTo>
                    <a:pt x="311" y="0"/>
                  </a:moveTo>
                  <a:cubicBezTo>
                    <a:pt x="254" y="0"/>
                    <a:pt x="201" y="34"/>
                    <a:pt x="187" y="111"/>
                  </a:cubicBezTo>
                  <a:cubicBezTo>
                    <a:pt x="122" y="437"/>
                    <a:pt x="1" y="825"/>
                    <a:pt x="88" y="1156"/>
                  </a:cubicBezTo>
                  <a:cubicBezTo>
                    <a:pt x="100" y="1209"/>
                    <a:pt x="141" y="1232"/>
                    <a:pt x="185" y="1232"/>
                  </a:cubicBezTo>
                  <a:cubicBezTo>
                    <a:pt x="227" y="1232"/>
                    <a:pt x="271" y="1211"/>
                    <a:pt x="293" y="1172"/>
                  </a:cubicBezTo>
                  <a:cubicBezTo>
                    <a:pt x="457" y="890"/>
                    <a:pt x="441" y="491"/>
                    <a:pt x="468" y="172"/>
                  </a:cubicBezTo>
                  <a:cubicBezTo>
                    <a:pt x="477" y="67"/>
                    <a:pt x="391"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61"/>
            <p:cNvSpPr/>
            <p:nvPr/>
          </p:nvSpPr>
          <p:spPr>
            <a:xfrm>
              <a:off x="1941952" y="2486814"/>
              <a:ext cx="10378" cy="26337"/>
            </a:xfrm>
            <a:custGeom>
              <a:avLst/>
              <a:gdLst/>
              <a:ahLst/>
              <a:cxnLst/>
              <a:rect l="l" t="t" r="r" b="b"/>
              <a:pathLst>
                <a:path w="450" h="1142" extrusionOk="0">
                  <a:moveTo>
                    <a:pt x="280" y="0"/>
                  </a:moveTo>
                  <a:cubicBezTo>
                    <a:pt x="234" y="0"/>
                    <a:pt x="190" y="22"/>
                    <a:pt x="168" y="72"/>
                  </a:cubicBezTo>
                  <a:cubicBezTo>
                    <a:pt x="100" y="248"/>
                    <a:pt x="51" y="415"/>
                    <a:pt x="35" y="601"/>
                  </a:cubicBezTo>
                  <a:cubicBezTo>
                    <a:pt x="20" y="772"/>
                    <a:pt x="1" y="978"/>
                    <a:pt x="130" y="1103"/>
                  </a:cubicBezTo>
                  <a:cubicBezTo>
                    <a:pt x="157" y="1129"/>
                    <a:pt x="192" y="1141"/>
                    <a:pt x="228" y="1141"/>
                  </a:cubicBezTo>
                  <a:cubicBezTo>
                    <a:pt x="285" y="1141"/>
                    <a:pt x="343" y="1111"/>
                    <a:pt x="366" y="1057"/>
                  </a:cubicBezTo>
                  <a:cubicBezTo>
                    <a:pt x="430" y="920"/>
                    <a:pt x="370" y="772"/>
                    <a:pt x="366" y="628"/>
                  </a:cubicBezTo>
                  <a:cubicBezTo>
                    <a:pt x="362" y="472"/>
                    <a:pt x="381" y="312"/>
                    <a:pt x="423" y="164"/>
                  </a:cubicBezTo>
                  <a:cubicBezTo>
                    <a:pt x="450" y="69"/>
                    <a:pt x="363"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61"/>
            <p:cNvSpPr/>
            <p:nvPr/>
          </p:nvSpPr>
          <p:spPr>
            <a:xfrm>
              <a:off x="1922649" y="2443157"/>
              <a:ext cx="8187" cy="17758"/>
            </a:xfrm>
            <a:custGeom>
              <a:avLst/>
              <a:gdLst/>
              <a:ahLst/>
              <a:cxnLst/>
              <a:rect l="l" t="t" r="r" b="b"/>
              <a:pathLst>
                <a:path w="355" h="770" extrusionOk="0">
                  <a:moveTo>
                    <a:pt x="246" y="0"/>
                  </a:moveTo>
                  <a:cubicBezTo>
                    <a:pt x="190" y="0"/>
                    <a:pt x="133" y="39"/>
                    <a:pt x="130" y="110"/>
                  </a:cubicBezTo>
                  <a:cubicBezTo>
                    <a:pt x="127" y="202"/>
                    <a:pt x="112" y="293"/>
                    <a:pt x="89" y="380"/>
                  </a:cubicBezTo>
                  <a:cubicBezTo>
                    <a:pt x="62" y="472"/>
                    <a:pt x="13" y="547"/>
                    <a:pt x="5" y="642"/>
                  </a:cubicBezTo>
                  <a:cubicBezTo>
                    <a:pt x="0" y="716"/>
                    <a:pt x="53" y="770"/>
                    <a:pt x="113" y="770"/>
                  </a:cubicBezTo>
                  <a:cubicBezTo>
                    <a:pt x="140" y="770"/>
                    <a:pt x="169" y="759"/>
                    <a:pt x="195" y="734"/>
                  </a:cubicBezTo>
                  <a:cubicBezTo>
                    <a:pt x="344" y="593"/>
                    <a:pt x="355" y="293"/>
                    <a:pt x="348" y="99"/>
                  </a:cubicBezTo>
                  <a:cubicBezTo>
                    <a:pt x="344" y="32"/>
                    <a:pt x="296"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61"/>
            <p:cNvSpPr/>
            <p:nvPr/>
          </p:nvSpPr>
          <p:spPr>
            <a:xfrm>
              <a:off x="1890708" y="2459693"/>
              <a:ext cx="10770" cy="19396"/>
            </a:xfrm>
            <a:custGeom>
              <a:avLst/>
              <a:gdLst/>
              <a:ahLst/>
              <a:cxnLst/>
              <a:rect l="l" t="t" r="r" b="b"/>
              <a:pathLst>
                <a:path w="467" h="841" extrusionOk="0">
                  <a:moveTo>
                    <a:pt x="300" y="1"/>
                  </a:moveTo>
                  <a:cubicBezTo>
                    <a:pt x="256" y="1"/>
                    <a:pt x="215" y="21"/>
                    <a:pt x="197" y="70"/>
                  </a:cubicBezTo>
                  <a:cubicBezTo>
                    <a:pt x="155" y="180"/>
                    <a:pt x="113" y="290"/>
                    <a:pt x="75" y="401"/>
                  </a:cubicBezTo>
                  <a:cubicBezTo>
                    <a:pt x="33" y="515"/>
                    <a:pt x="6" y="610"/>
                    <a:pt x="3" y="732"/>
                  </a:cubicBezTo>
                  <a:cubicBezTo>
                    <a:pt x="0" y="795"/>
                    <a:pt x="64" y="841"/>
                    <a:pt x="123" y="841"/>
                  </a:cubicBezTo>
                  <a:cubicBezTo>
                    <a:pt x="153" y="841"/>
                    <a:pt x="182" y="829"/>
                    <a:pt x="201" y="800"/>
                  </a:cubicBezTo>
                  <a:cubicBezTo>
                    <a:pt x="231" y="755"/>
                    <a:pt x="265" y="713"/>
                    <a:pt x="288" y="664"/>
                  </a:cubicBezTo>
                  <a:cubicBezTo>
                    <a:pt x="311" y="610"/>
                    <a:pt x="326" y="549"/>
                    <a:pt x="341" y="496"/>
                  </a:cubicBezTo>
                  <a:cubicBezTo>
                    <a:pt x="375" y="382"/>
                    <a:pt x="409" y="271"/>
                    <a:pt x="440" y="157"/>
                  </a:cubicBezTo>
                  <a:cubicBezTo>
                    <a:pt x="466" y="67"/>
                    <a:pt x="379" y="1"/>
                    <a:pt x="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61"/>
            <p:cNvSpPr/>
            <p:nvPr/>
          </p:nvSpPr>
          <p:spPr>
            <a:xfrm>
              <a:off x="1934434" y="2398254"/>
              <a:ext cx="8072" cy="21886"/>
            </a:xfrm>
            <a:custGeom>
              <a:avLst/>
              <a:gdLst/>
              <a:ahLst/>
              <a:cxnLst/>
              <a:rect l="l" t="t" r="r" b="b"/>
              <a:pathLst>
                <a:path w="350" h="949" extrusionOk="0">
                  <a:moveTo>
                    <a:pt x="120" y="1"/>
                  </a:moveTo>
                  <a:cubicBezTo>
                    <a:pt x="60" y="1"/>
                    <a:pt x="1" y="41"/>
                    <a:pt x="12" y="115"/>
                  </a:cubicBezTo>
                  <a:cubicBezTo>
                    <a:pt x="35" y="240"/>
                    <a:pt x="49" y="366"/>
                    <a:pt x="65" y="494"/>
                  </a:cubicBezTo>
                  <a:cubicBezTo>
                    <a:pt x="80" y="620"/>
                    <a:pt x="53" y="750"/>
                    <a:pt x="76" y="875"/>
                  </a:cubicBezTo>
                  <a:cubicBezTo>
                    <a:pt x="83" y="918"/>
                    <a:pt x="122" y="948"/>
                    <a:pt x="160" y="948"/>
                  </a:cubicBezTo>
                  <a:cubicBezTo>
                    <a:pt x="186" y="948"/>
                    <a:pt x="211" y="935"/>
                    <a:pt x="228" y="905"/>
                  </a:cubicBezTo>
                  <a:cubicBezTo>
                    <a:pt x="349" y="670"/>
                    <a:pt x="308" y="316"/>
                    <a:pt x="228" y="73"/>
                  </a:cubicBezTo>
                  <a:cubicBezTo>
                    <a:pt x="211" y="24"/>
                    <a:pt x="166"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61"/>
            <p:cNvSpPr/>
            <p:nvPr/>
          </p:nvSpPr>
          <p:spPr>
            <a:xfrm>
              <a:off x="1948364" y="2422793"/>
              <a:ext cx="9686" cy="32011"/>
            </a:xfrm>
            <a:custGeom>
              <a:avLst/>
              <a:gdLst/>
              <a:ahLst/>
              <a:cxnLst/>
              <a:rect l="l" t="t" r="r" b="b"/>
              <a:pathLst>
                <a:path w="420" h="1388" extrusionOk="0">
                  <a:moveTo>
                    <a:pt x="275" y="0"/>
                  </a:moveTo>
                  <a:cubicBezTo>
                    <a:pt x="214" y="0"/>
                    <a:pt x="154" y="33"/>
                    <a:pt x="145" y="104"/>
                  </a:cubicBezTo>
                  <a:cubicBezTo>
                    <a:pt x="119" y="316"/>
                    <a:pt x="92" y="525"/>
                    <a:pt x="65" y="739"/>
                  </a:cubicBezTo>
                  <a:cubicBezTo>
                    <a:pt x="42" y="921"/>
                    <a:pt x="1" y="1115"/>
                    <a:pt x="50" y="1294"/>
                  </a:cubicBezTo>
                  <a:cubicBezTo>
                    <a:pt x="66" y="1356"/>
                    <a:pt x="123" y="1388"/>
                    <a:pt x="180" y="1388"/>
                  </a:cubicBezTo>
                  <a:cubicBezTo>
                    <a:pt x="230" y="1388"/>
                    <a:pt x="280" y="1363"/>
                    <a:pt x="301" y="1313"/>
                  </a:cubicBezTo>
                  <a:cubicBezTo>
                    <a:pt x="380" y="1146"/>
                    <a:pt x="369" y="944"/>
                    <a:pt x="380" y="765"/>
                  </a:cubicBezTo>
                  <a:cubicBezTo>
                    <a:pt x="392" y="553"/>
                    <a:pt x="403" y="339"/>
                    <a:pt x="415" y="127"/>
                  </a:cubicBezTo>
                  <a:cubicBezTo>
                    <a:pt x="419" y="45"/>
                    <a:pt x="346" y="0"/>
                    <a:pt x="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61"/>
            <p:cNvSpPr/>
            <p:nvPr/>
          </p:nvSpPr>
          <p:spPr>
            <a:xfrm>
              <a:off x="1976246" y="2418572"/>
              <a:ext cx="11324" cy="29428"/>
            </a:xfrm>
            <a:custGeom>
              <a:avLst/>
              <a:gdLst/>
              <a:ahLst/>
              <a:cxnLst/>
              <a:rect l="l" t="t" r="r" b="b"/>
              <a:pathLst>
                <a:path w="491" h="1276" extrusionOk="0">
                  <a:moveTo>
                    <a:pt x="320" y="0"/>
                  </a:moveTo>
                  <a:cubicBezTo>
                    <a:pt x="265" y="0"/>
                    <a:pt x="210" y="31"/>
                    <a:pt x="206" y="89"/>
                  </a:cubicBezTo>
                  <a:cubicBezTo>
                    <a:pt x="187" y="271"/>
                    <a:pt x="152" y="450"/>
                    <a:pt x="110" y="625"/>
                  </a:cubicBezTo>
                  <a:cubicBezTo>
                    <a:pt x="77" y="781"/>
                    <a:pt x="1" y="987"/>
                    <a:pt x="27" y="1142"/>
                  </a:cubicBezTo>
                  <a:cubicBezTo>
                    <a:pt x="40" y="1227"/>
                    <a:pt x="99" y="1275"/>
                    <a:pt x="165" y="1275"/>
                  </a:cubicBezTo>
                  <a:cubicBezTo>
                    <a:pt x="202" y="1275"/>
                    <a:pt x="240" y="1261"/>
                    <a:pt x="275" y="1229"/>
                  </a:cubicBezTo>
                  <a:cubicBezTo>
                    <a:pt x="407" y="1112"/>
                    <a:pt x="464" y="850"/>
                    <a:pt x="475" y="678"/>
                  </a:cubicBezTo>
                  <a:cubicBezTo>
                    <a:pt x="491" y="473"/>
                    <a:pt x="472" y="279"/>
                    <a:pt x="430" y="78"/>
                  </a:cubicBezTo>
                  <a:cubicBezTo>
                    <a:pt x="419" y="25"/>
                    <a:pt x="370" y="0"/>
                    <a:pt x="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61"/>
            <p:cNvSpPr/>
            <p:nvPr/>
          </p:nvSpPr>
          <p:spPr>
            <a:xfrm>
              <a:off x="1985356" y="2362254"/>
              <a:ext cx="12269" cy="26522"/>
            </a:xfrm>
            <a:custGeom>
              <a:avLst/>
              <a:gdLst/>
              <a:ahLst/>
              <a:cxnLst/>
              <a:rect l="l" t="t" r="r" b="b"/>
              <a:pathLst>
                <a:path w="532" h="1150" extrusionOk="0">
                  <a:moveTo>
                    <a:pt x="397" y="1"/>
                  </a:moveTo>
                  <a:cubicBezTo>
                    <a:pt x="346" y="1"/>
                    <a:pt x="292" y="30"/>
                    <a:pt x="271" y="94"/>
                  </a:cubicBezTo>
                  <a:cubicBezTo>
                    <a:pt x="172" y="390"/>
                    <a:pt x="77" y="676"/>
                    <a:pt x="20" y="988"/>
                  </a:cubicBezTo>
                  <a:cubicBezTo>
                    <a:pt x="0" y="1092"/>
                    <a:pt x="74" y="1150"/>
                    <a:pt x="152" y="1150"/>
                  </a:cubicBezTo>
                  <a:cubicBezTo>
                    <a:pt x="210" y="1150"/>
                    <a:pt x="271" y="1116"/>
                    <a:pt x="294" y="1044"/>
                  </a:cubicBezTo>
                  <a:cubicBezTo>
                    <a:pt x="396" y="748"/>
                    <a:pt x="454" y="451"/>
                    <a:pt x="514" y="144"/>
                  </a:cubicBezTo>
                  <a:cubicBezTo>
                    <a:pt x="531" y="53"/>
                    <a:pt x="466"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61"/>
            <p:cNvSpPr/>
            <p:nvPr/>
          </p:nvSpPr>
          <p:spPr>
            <a:xfrm>
              <a:off x="1953876" y="2363084"/>
              <a:ext cx="13469" cy="30419"/>
            </a:xfrm>
            <a:custGeom>
              <a:avLst/>
              <a:gdLst/>
              <a:ahLst/>
              <a:cxnLst/>
              <a:rect l="l" t="t" r="r" b="b"/>
              <a:pathLst>
                <a:path w="584" h="1319" extrusionOk="0">
                  <a:moveTo>
                    <a:pt x="410" y="0"/>
                  </a:moveTo>
                  <a:cubicBezTo>
                    <a:pt x="359" y="0"/>
                    <a:pt x="308" y="29"/>
                    <a:pt x="301" y="89"/>
                  </a:cubicBezTo>
                  <a:cubicBezTo>
                    <a:pt x="282" y="286"/>
                    <a:pt x="218" y="487"/>
                    <a:pt x="153" y="673"/>
                  </a:cubicBezTo>
                  <a:cubicBezTo>
                    <a:pt x="92" y="849"/>
                    <a:pt x="1" y="1008"/>
                    <a:pt x="31" y="1194"/>
                  </a:cubicBezTo>
                  <a:cubicBezTo>
                    <a:pt x="43" y="1265"/>
                    <a:pt x="100" y="1319"/>
                    <a:pt x="166" y="1319"/>
                  </a:cubicBezTo>
                  <a:cubicBezTo>
                    <a:pt x="189" y="1319"/>
                    <a:pt x="213" y="1312"/>
                    <a:pt x="236" y="1298"/>
                  </a:cubicBezTo>
                  <a:cubicBezTo>
                    <a:pt x="583" y="1061"/>
                    <a:pt x="522" y="473"/>
                    <a:pt x="529" y="108"/>
                  </a:cubicBezTo>
                  <a:cubicBezTo>
                    <a:pt x="531" y="38"/>
                    <a:pt x="470" y="0"/>
                    <a:pt x="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61"/>
            <p:cNvSpPr/>
            <p:nvPr/>
          </p:nvSpPr>
          <p:spPr>
            <a:xfrm>
              <a:off x="1941007" y="2347816"/>
              <a:ext cx="9133" cy="16351"/>
            </a:xfrm>
            <a:custGeom>
              <a:avLst/>
              <a:gdLst/>
              <a:ahLst/>
              <a:cxnLst/>
              <a:rect l="l" t="t" r="r" b="b"/>
              <a:pathLst>
                <a:path w="396" h="709" extrusionOk="0">
                  <a:moveTo>
                    <a:pt x="147" y="1"/>
                  </a:moveTo>
                  <a:cubicBezTo>
                    <a:pt x="75" y="1"/>
                    <a:pt x="6" y="63"/>
                    <a:pt x="27" y="161"/>
                  </a:cubicBezTo>
                  <a:cubicBezTo>
                    <a:pt x="46" y="237"/>
                    <a:pt x="42" y="313"/>
                    <a:pt x="34" y="389"/>
                  </a:cubicBezTo>
                  <a:cubicBezTo>
                    <a:pt x="31" y="473"/>
                    <a:pt x="0" y="545"/>
                    <a:pt x="23" y="625"/>
                  </a:cubicBezTo>
                  <a:cubicBezTo>
                    <a:pt x="42" y="678"/>
                    <a:pt x="93" y="708"/>
                    <a:pt x="144" y="708"/>
                  </a:cubicBezTo>
                  <a:cubicBezTo>
                    <a:pt x="167" y="708"/>
                    <a:pt x="189" y="702"/>
                    <a:pt x="209" y="689"/>
                  </a:cubicBezTo>
                  <a:cubicBezTo>
                    <a:pt x="396" y="568"/>
                    <a:pt x="343" y="249"/>
                    <a:pt x="262" y="81"/>
                  </a:cubicBezTo>
                  <a:cubicBezTo>
                    <a:pt x="237" y="25"/>
                    <a:pt x="192" y="1"/>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61"/>
            <p:cNvSpPr/>
            <p:nvPr/>
          </p:nvSpPr>
          <p:spPr>
            <a:xfrm>
              <a:off x="1960126" y="2317997"/>
              <a:ext cx="11139" cy="27214"/>
            </a:xfrm>
            <a:custGeom>
              <a:avLst/>
              <a:gdLst/>
              <a:ahLst/>
              <a:cxnLst/>
              <a:rect l="l" t="t" r="r" b="b"/>
              <a:pathLst>
                <a:path w="483" h="1180" extrusionOk="0">
                  <a:moveTo>
                    <a:pt x="300" y="1"/>
                  </a:moveTo>
                  <a:cubicBezTo>
                    <a:pt x="241" y="1"/>
                    <a:pt x="178" y="45"/>
                    <a:pt x="182" y="115"/>
                  </a:cubicBezTo>
                  <a:cubicBezTo>
                    <a:pt x="190" y="279"/>
                    <a:pt x="163" y="450"/>
                    <a:pt x="121" y="606"/>
                  </a:cubicBezTo>
                  <a:cubicBezTo>
                    <a:pt x="79" y="754"/>
                    <a:pt x="0" y="910"/>
                    <a:pt x="46" y="1063"/>
                  </a:cubicBezTo>
                  <a:cubicBezTo>
                    <a:pt x="69" y="1135"/>
                    <a:pt x="139" y="1180"/>
                    <a:pt x="210" y="1180"/>
                  </a:cubicBezTo>
                  <a:cubicBezTo>
                    <a:pt x="242" y="1180"/>
                    <a:pt x="275" y="1170"/>
                    <a:pt x="304" y="1150"/>
                  </a:cubicBezTo>
                  <a:cubicBezTo>
                    <a:pt x="456" y="1043"/>
                    <a:pt x="479" y="815"/>
                    <a:pt x="479" y="637"/>
                  </a:cubicBezTo>
                  <a:cubicBezTo>
                    <a:pt x="483" y="439"/>
                    <a:pt x="441" y="261"/>
                    <a:pt x="395" y="74"/>
                  </a:cubicBezTo>
                  <a:cubicBezTo>
                    <a:pt x="383" y="23"/>
                    <a:pt x="342" y="1"/>
                    <a:pt x="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61"/>
            <p:cNvSpPr/>
            <p:nvPr/>
          </p:nvSpPr>
          <p:spPr>
            <a:xfrm>
              <a:off x="2027030" y="2001671"/>
              <a:ext cx="19926" cy="25692"/>
            </a:xfrm>
            <a:custGeom>
              <a:avLst/>
              <a:gdLst/>
              <a:ahLst/>
              <a:cxnLst/>
              <a:rect l="l" t="t" r="r" b="b"/>
              <a:pathLst>
                <a:path w="864" h="1114" extrusionOk="0">
                  <a:moveTo>
                    <a:pt x="693" y="1"/>
                  </a:moveTo>
                  <a:cubicBezTo>
                    <a:pt x="651" y="1"/>
                    <a:pt x="609" y="14"/>
                    <a:pt x="577" y="42"/>
                  </a:cubicBezTo>
                  <a:cubicBezTo>
                    <a:pt x="445" y="164"/>
                    <a:pt x="354" y="335"/>
                    <a:pt x="263" y="487"/>
                  </a:cubicBezTo>
                  <a:cubicBezTo>
                    <a:pt x="171" y="643"/>
                    <a:pt x="75" y="795"/>
                    <a:pt x="26" y="969"/>
                  </a:cubicBezTo>
                  <a:cubicBezTo>
                    <a:pt x="1" y="1063"/>
                    <a:pt x="72" y="1114"/>
                    <a:pt x="148" y="1114"/>
                  </a:cubicBezTo>
                  <a:cubicBezTo>
                    <a:pt x="183" y="1114"/>
                    <a:pt x="219" y="1103"/>
                    <a:pt x="247" y="1080"/>
                  </a:cubicBezTo>
                  <a:cubicBezTo>
                    <a:pt x="380" y="958"/>
                    <a:pt x="479" y="795"/>
                    <a:pt x="577" y="646"/>
                  </a:cubicBezTo>
                  <a:cubicBezTo>
                    <a:pt x="677" y="495"/>
                    <a:pt x="783" y="342"/>
                    <a:pt x="833" y="167"/>
                  </a:cubicBezTo>
                  <a:cubicBezTo>
                    <a:pt x="864" y="61"/>
                    <a:pt x="780" y="1"/>
                    <a:pt x="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61"/>
            <p:cNvSpPr/>
            <p:nvPr/>
          </p:nvSpPr>
          <p:spPr>
            <a:xfrm>
              <a:off x="2013954" y="1990786"/>
              <a:ext cx="14599" cy="15913"/>
            </a:xfrm>
            <a:custGeom>
              <a:avLst/>
              <a:gdLst/>
              <a:ahLst/>
              <a:cxnLst/>
              <a:rect l="l" t="t" r="r" b="b"/>
              <a:pathLst>
                <a:path w="633" h="690" extrusionOk="0">
                  <a:moveTo>
                    <a:pt x="522" y="0"/>
                  </a:moveTo>
                  <a:cubicBezTo>
                    <a:pt x="506" y="0"/>
                    <a:pt x="489" y="4"/>
                    <a:pt x="472" y="12"/>
                  </a:cubicBezTo>
                  <a:cubicBezTo>
                    <a:pt x="381" y="62"/>
                    <a:pt x="316" y="146"/>
                    <a:pt x="240" y="209"/>
                  </a:cubicBezTo>
                  <a:cubicBezTo>
                    <a:pt x="156" y="274"/>
                    <a:pt x="107" y="385"/>
                    <a:pt x="61" y="476"/>
                  </a:cubicBezTo>
                  <a:cubicBezTo>
                    <a:pt x="0" y="596"/>
                    <a:pt x="96" y="690"/>
                    <a:pt x="197" y="690"/>
                  </a:cubicBezTo>
                  <a:cubicBezTo>
                    <a:pt x="246" y="690"/>
                    <a:pt x="297" y="667"/>
                    <a:pt x="331" y="613"/>
                  </a:cubicBezTo>
                  <a:cubicBezTo>
                    <a:pt x="381" y="533"/>
                    <a:pt x="445" y="460"/>
                    <a:pt x="479" y="369"/>
                  </a:cubicBezTo>
                  <a:cubicBezTo>
                    <a:pt x="510" y="286"/>
                    <a:pt x="574" y="218"/>
                    <a:pt x="605" y="130"/>
                  </a:cubicBezTo>
                  <a:cubicBezTo>
                    <a:pt x="632" y="60"/>
                    <a:pt x="585" y="0"/>
                    <a:pt x="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61"/>
            <p:cNvSpPr/>
            <p:nvPr/>
          </p:nvSpPr>
          <p:spPr>
            <a:xfrm>
              <a:off x="2017390" y="1949296"/>
              <a:ext cx="24654" cy="27698"/>
            </a:xfrm>
            <a:custGeom>
              <a:avLst/>
              <a:gdLst/>
              <a:ahLst/>
              <a:cxnLst/>
              <a:rect l="l" t="t" r="r" b="b"/>
              <a:pathLst>
                <a:path w="1069" h="1201" extrusionOk="0">
                  <a:moveTo>
                    <a:pt x="960" y="0"/>
                  </a:moveTo>
                  <a:cubicBezTo>
                    <a:pt x="944" y="0"/>
                    <a:pt x="928" y="4"/>
                    <a:pt x="912" y="13"/>
                  </a:cubicBezTo>
                  <a:cubicBezTo>
                    <a:pt x="535" y="215"/>
                    <a:pt x="293" y="644"/>
                    <a:pt x="65" y="994"/>
                  </a:cubicBezTo>
                  <a:cubicBezTo>
                    <a:pt x="1" y="1091"/>
                    <a:pt x="105" y="1201"/>
                    <a:pt x="203" y="1201"/>
                  </a:cubicBezTo>
                  <a:cubicBezTo>
                    <a:pt x="239" y="1201"/>
                    <a:pt x="274" y="1186"/>
                    <a:pt x="300" y="1150"/>
                  </a:cubicBezTo>
                  <a:cubicBezTo>
                    <a:pt x="535" y="811"/>
                    <a:pt x="874" y="507"/>
                    <a:pt x="1041" y="123"/>
                  </a:cubicBezTo>
                  <a:cubicBezTo>
                    <a:pt x="1068" y="57"/>
                    <a:pt x="1019" y="0"/>
                    <a:pt x="9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61"/>
            <p:cNvSpPr/>
            <p:nvPr/>
          </p:nvSpPr>
          <p:spPr>
            <a:xfrm>
              <a:off x="2041237" y="1954278"/>
              <a:ext cx="16374" cy="18242"/>
            </a:xfrm>
            <a:custGeom>
              <a:avLst/>
              <a:gdLst/>
              <a:ahLst/>
              <a:cxnLst/>
              <a:rect l="l" t="t" r="r" b="b"/>
              <a:pathLst>
                <a:path w="710" h="791" extrusionOk="0">
                  <a:moveTo>
                    <a:pt x="584" y="1"/>
                  </a:moveTo>
                  <a:cubicBezTo>
                    <a:pt x="571" y="1"/>
                    <a:pt x="558" y="3"/>
                    <a:pt x="543" y="9"/>
                  </a:cubicBezTo>
                  <a:cubicBezTo>
                    <a:pt x="422" y="67"/>
                    <a:pt x="345" y="177"/>
                    <a:pt x="266" y="287"/>
                  </a:cubicBezTo>
                  <a:cubicBezTo>
                    <a:pt x="186" y="394"/>
                    <a:pt x="114" y="511"/>
                    <a:pt x="49" y="629"/>
                  </a:cubicBezTo>
                  <a:cubicBezTo>
                    <a:pt x="1" y="718"/>
                    <a:pt x="75" y="791"/>
                    <a:pt x="153" y="791"/>
                  </a:cubicBezTo>
                  <a:cubicBezTo>
                    <a:pt x="191" y="791"/>
                    <a:pt x="229" y="773"/>
                    <a:pt x="254" y="732"/>
                  </a:cubicBezTo>
                  <a:cubicBezTo>
                    <a:pt x="319" y="629"/>
                    <a:pt x="391" y="531"/>
                    <a:pt x="468" y="436"/>
                  </a:cubicBezTo>
                  <a:cubicBezTo>
                    <a:pt x="540" y="348"/>
                    <a:pt x="638" y="272"/>
                    <a:pt x="680" y="169"/>
                  </a:cubicBezTo>
                  <a:cubicBezTo>
                    <a:pt x="709" y="98"/>
                    <a:pt x="661"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61"/>
            <p:cNvSpPr/>
            <p:nvPr/>
          </p:nvSpPr>
          <p:spPr>
            <a:xfrm>
              <a:off x="2055743" y="1959167"/>
              <a:ext cx="30281" cy="23731"/>
            </a:xfrm>
            <a:custGeom>
              <a:avLst/>
              <a:gdLst/>
              <a:ahLst/>
              <a:cxnLst/>
              <a:rect l="l" t="t" r="r" b="b"/>
              <a:pathLst>
                <a:path w="1313" h="1029" extrusionOk="0">
                  <a:moveTo>
                    <a:pt x="1174" y="0"/>
                  </a:moveTo>
                  <a:cubicBezTo>
                    <a:pt x="1159" y="0"/>
                    <a:pt x="1144" y="4"/>
                    <a:pt x="1127" y="11"/>
                  </a:cubicBezTo>
                  <a:cubicBezTo>
                    <a:pt x="736" y="178"/>
                    <a:pt x="390" y="539"/>
                    <a:pt x="85" y="828"/>
                  </a:cubicBezTo>
                  <a:cubicBezTo>
                    <a:pt x="1" y="907"/>
                    <a:pt x="86" y="1029"/>
                    <a:pt x="183" y="1029"/>
                  </a:cubicBezTo>
                  <a:cubicBezTo>
                    <a:pt x="203" y="1029"/>
                    <a:pt x="225" y="1023"/>
                    <a:pt x="245" y="1010"/>
                  </a:cubicBezTo>
                  <a:cubicBezTo>
                    <a:pt x="436" y="885"/>
                    <a:pt x="618" y="764"/>
                    <a:pt x="792" y="619"/>
                  </a:cubicBezTo>
                  <a:cubicBezTo>
                    <a:pt x="948" y="490"/>
                    <a:pt x="1134" y="368"/>
                    <a:pt x="1257" y="204"/>
                  </a:cubicBezTo>
                  <a:cubicBezTo>
                    <a:pt x="1313" y="129"/>
                    <a:pt x="1263" y="0"/>
                    <a:pt x="1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61"/>
            <p:cNvSpPr/>
            <p:nvPr/>
          </p:nvSpPr>
          <p:spPr>
            <a:xfrm>
              <a:off x="2105788" y="1921529"/>
              <a:ext cx="21540" cy="16167"/>
            </a:xfrm>
            <a:custGeom>
              <a:avLst/>
              <a:gdLst/>
              <a:ahLst/>
              <a:cxnLst/>
              <a:rect l="l" t="t" r="r" b="b"/>
              <a:pathLst>
                <a:path w="934" h="701" extrusionOk="0">
                  <a:moveTo>
                    <a:pt x="827" y="0"/>
                  </a:moveTo>
                  <a:cubicBezTo>
                    <a:pt x="823" y="0"/>
                    <a:pt x="820" y="0"/>
                    <a:pt x="817" y="1"/>
                  </a:cubicBezTo>
                  <a:cubicBezTo>
                    <a:pt x="672" y="15"/>
                    <a:pt x="573" y="115"/>
                    <a:pt x="463" y="201"/>
                  </a:cubicBezTo>
                  <a:cubicBezTo>
                    <a:pt x="338" y="297"/>
                    <a:pt x="215" y="396"/>
                    <a:pt x="94" y="494"/>
                  </a:cubicBezTo>
                  <a:cubicBezTo>
                    <a:pt x="0" y="566"/>
                    <a:pt x="61" y="701"/>
                    <a:pt x="155" y="701"/>
                  </a:cubicBezTo>
                  <a:cubicBezTo>
                    <a:pt x="175" y="701"/>
                    <a:pt x="197" y="694"/>
                    <a:pt x="219" y="680"/>
                  </a:cubicBezTo>
                  <a:cubicBezTo>
                    <a:pt x="349" y="594"/>
                    <a:pt x="478" y="506"/>
                    <a:pt x="607" y="418"/>
                  </a:cubicBezTo>
                  <a:cubicBezTo>
                    <a:pt x="721" y="343"/>
                    <a:pt x="854" y="274"/>
                    <a:pt x="908" y="145"/>
                  </a:cubicBezTo>
                  <a:cubicBezTo>
                    <a:pt x="933" y="83"/>
                    <a:pt x="896" y="0"/>
                    <a:pt x="8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61"/>
            <p:cNvSpPr/>
            <p:nvPr/>
          </p:nvSpPr>
          <p:spPr>
            <a:xfrm>
              <a:off x="2072371" y="1923005"/>
              <a:ext cx="21056" cy="18819"/>
            </a:xfrm>
            <a:custGeom>
              <a:avLst/>
              <a:gdLst/>
              <a:ahLst/>
              <a:cxnLst/>
              <a:rect l="l" t="t" r="r" b="b"/>
              <a:pathLst>
                <a:path w="913" h="816" extrusionOk="0">
                  <a:moveTo>
                    <a:pt x="800" y="0"/>
                  </a:moveTo>
                  <a:cubicBezTo>
                    <a:pt x="784" y="0"/>
                    <a:pt x="766" y="5"/>
                    <a:pt x="748" y="16"/>
                  </a:cubicBezTo>
                  <a:cubicBezTo>
                    <a:pt x="464" y="179"/>
                    <a:pt x="254" y="404"/>
                    <a:pt x="53" y="658"/>
                  </a:cubicBezTo>
                  <a:cubicBezTo>
                    <a:pt x="1" y="723"/>
                    <a:pt x="53" y="815"/>
                    <a:pt x="123" y="815"/>
                  </a:cubicBezTo>
                  <a:cubicBezTo>
                    <a:pt x="140" y="815"/>
                    <a:pt x="157" y="810"/>
                    <a:pt x="174" y="799"/>
                  </a:cubicBezTo>
                  <a:cubicBezTo>
                    <a:pt x="444" y="613"/>
                    <a:pt x="684" y="423"/>
                    <a:pt x="866" y="153"/>
                  </a:cubicBezTo>
                  <a:cubicBezTo>
                    <a:pt x="913" y="85"/>
                    <a:pt x="869" y="0"/>
                    <a:pt x="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61"/>
            <p:cNvSpPr/>
            <p:nvPr/>
          </p:nvSpPr>
          <p:spPr>
            <a:xfrm>
              <a:off x="2053667" y="1907715"/>
              <a:ext cx="24677" cy="21679"/>
            </a:xfrm>
            <a:custGeom>
              <a:avLst/>
              <a:gdLst/>
              <a:ahLst/>
              <a:cxnLst/>
              <a:rect l="l" t="t" r="r" b="b"/>
              <a:pathLst>
                <a:path w="1070" h="940" extrusionOk="0">
                  <a:moveTo>
                    <a:pt x="917" y="0"/>
                  </a:moveTo>
                  <a:cubicBezTo>
                    <a:pt x="899" y="0"/>
                    <a:pt x="881" y="4"/>
                    <a:pt x="864" y="14"/>
                  </a:cubicBezTo>
                  <a:cubicBezTo>
                    <a:pt x="536" y="184"/>
                    <a:pt x="217" y="432"/>
                    <a:pt x="43" y="767"/>
                  </a:cubicBezTo>
                  <a:cubicBezTo>
                    <a:pt x="0" y="851"/>
                    <a:pt x="72" y="940"/>
                    <a:pt x="153" y="940"/>
                  </a:cubicBezTo>
                  <a:cubicBezTo>
                    <a:pt x="174" y="940"/>
                    <a:pt x="196" y="933"/>
                    <a:pt x="217" y="919"/>
                  </a:cubicBezTo>
                  <a:cubicBezTo>
                    <a:pt x="514" y="717"/>
                    <a:pt x="761" y="432"/>
                    <a:pt x="1001" y="166"/>
                  </a:cubicBezTo>
                  <a:cubicBezTo>
                    <a:pt x="1069" y="91"/>
                    <a:pt x="999" y="0"/>
                    <a:pt x="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61"/>
            <p:cNvSpPr/>
            <p:nvPr/>
          </p:nvSpPr>
          <p:spPr>
            <a:xfrm>
              <a:off x="2101591" y="1856147"/>
              <a:ext cx="24585" cy="19534"/>
            </a:xfrm>
            <a:custGeom>
              <a:avLst/>
              <a:gdLst/>
              <a:ahLst/>
              <a:cxnLst/>
              <a:rect l="l" t="t" r="r" b="b"/>
              <a:pathLst>
                <a:path w="1066" h="847" extrusionOk="0">
                  <a:moveTo>
                    <a:pt x="994" y="0"/>
                  </a:moveTo>
                  <a:cubicBezTo>
                    <a:pt x="986" y="0"/>
                    <a:pt x="977" y="2"/>
                    <a:pt x="968" y="7"/>
                  </a:cubicBezTo>
                  <a:cubicBezTo>
                    <a:pt x="606" y="167"/>
                    <a:pt x="345" y="428"/>
                    <a:pt x="63" y="699"/>
                  </a:cubicBezTo>
                  <a:cubicBezTo>
                    <a:pt x="1" y="757"/>
                    <a:pt x="63" y="847"/>
                    <a:pt x="132" y="847"/>
                  </a:cubicBezTo>
                  <a:cubicBezTo>
                    <a:pt x="147" y="847"/>
                    <a:pt x="163" y="842"/>
                    <a:pt x="178" y="832"/>
                  </a:cubicBezTo>
                  <a:cubicBezTo>
                    <a:pt x="501" y="618"/>
                    <a:pt x="808" y="425"/>
                    <a:pt x="1036" y="109"/>
                  </a:cubicBezTo>
                  <a:cubicBezTo>
                    <a:pt x="1066" y="70"/>
                    <a:pt x="1042" y="0"/>
                    <a:pt x="9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61"/>
            <p:cNvSpPr/>
            <p:nvPr/>
          </p:nvSpPr>
          <p:spPr>
            <a:xfrm>
              <a:off x="2095157" y="1883983"/>
              <a:ext cx="29843" cy="21425"/>
            </a:xfrm>
            <a:custGeom>
              <a:avLst/>
              <a:gdLst/>
              <a:ahLst/>
              <a:cxnLst/>
              <a:rect l="l" t="t" r="r" b="b"/>
              <a:pathLst>
                <a:path w="1294" h="929" extrusionOk="0">
                  <a:moveTo>
                    <a:pt x="1061" y="1"/>
                  </a:moveTo>
                  <a:cubicBezTo>
                    <a:pt x="1050" y="1"/>
                    <a:pt x="1038" y="2"/>
                    <a:pt x="1027" y="4"/>
                  </a:cubicBezTo>
                  <a:cubicBezTo>
                    <a:pt x="840" y="50"/>
                    <a:pt x="685" y="214"/>
                    <a:pt x="536" y="332"/>
                  </a:cubicBezTo>
                  <a:cubicBezTo>
                    <a:pt x="384" y="453"/>
                    <a:pt x="236" y="575"/>
                    <a:pt x="95" y="712"/>
                  </a:cubicBezTo>
                  <a:cubicBezTo>
                    <a:pt x="0" y="810"/>
                    <a:pt x="100" y="929"/>
                    <a:pt x="208" y="929"/>
                  </a:cubicBezTo>
                  <a:cubicBezTo>
                    <a:pt x="230" y="929"/>
                    <a:pt x="253" y="924"/>
                    <a:pt x="274" y="913"/>
                  </a:cubicBezTo>
                  <a:cubicBezTo>
                    <a:pt x="460" y="818"/>
                    <a:pt x="631" y="704"/>
                    <a:pt x="802" y="587"/>
                  </a:cubicBezTo>
                  <a:cubicBezTo>
                    <a:pt x="954" y="483"/>
                    <a:pt x="1122" y="392"/>
                    <a:pt x="1220" y="232"/>
                  </a:cubicBezTo>
                  <a:cubicBezTo>
                    <a:pt x="1293" y="112"/>
                    <a:pt x="1175" y="1"/>
                    <a:pt x="10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61"/>
            <p:cNvSpPr/>
            <p:nvPr/>
          </p:nvSpPr>
          <p:spPr>
            <a:xfrm>
              <a:off x="2128666" y="1894085"/>
              <a:ext cx="22878" cy="13791"/>
            </a:xfrm>
            <a:custGeom>
              <a:avLst/>
              <a:gdLst/>
              <a:ahLst/>
              <a:cxnLst/>
              <a:rect l="l" t="t" r="r" b="b"/>
              <a:pathLst>
                <a:path w="992" h="598" extrusionOk="0">
                  <a:moveTo>
                    <a:pt x="755" y="0"/>
                  </a:moveTo>
                  <a:cubicBezTo>
                    <a:pt x="487" y="0"/>
                    <a:pt x="226" y="239"/>
                    <a:pt x="60" y="419"/>
                  </a:cubicBezTo>
                  <a:cubicBezTo>
                    <a:pt x="1" y="485"/>
                    <a:pt x="57" y="597"/>
                    <a:pt x="137" y="597"/>
                  </a:cubicBezTo>
                  <a:cubicBezTo>
                    <a:pt x="149" y="597"/>
                    <a:pt x="162" y="595"/>
                    <a:pt x="174" y="589"/>
                  </a:cubicBezTo>
                  <a:cubicBezTo>
                    <a:pt x="413" y="491"/>
                    <a:pt x="767" y="430"/>
                    <a:pt x="934" y="213"/>
                  </a:cubicBezTo>
                  <a:cubicBezTo>
                    <a:pt x="992" y="137"/>
                    <a:pt x="957" y="42"/>
                    <a:pt x="870" y="15"/>
                  </a:cubicBezTo>
                  <a:cubicBezTo>
                    <a:pt x="831" y="5"/>
                    <a:pt x="793" y="0"/>
                    <a:pt x="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61"/>
            <p:cNvSpPr/>
            <p:nvPr/>
          </p:nvSpPr>
          <p:spPr>
            <a:xfrm>
              <a:off x="2160101" y="1896460"/>
              <a:ext cx="27675" cy="16421"/>
            </a:xfrm>
            <a:custGeom>
              <a:avLst/>
              <a:gdLst/>
              <a:ahLst/>
              <a:cxnLst/>
              <a:rect l="l" t="t" r="r" b="b"/>
              <a:pathLst>
                <a:path w="1200" h="712" extrusionOk="0">
                  <a:moveTo>
                    <a:pt x="1024" y="1"/>
                  </a:moveTo>
                  <a:cubicBezTo>
                    <a:pt x="852" y="1"/>
                    <a:pt x="717" y="72"/>
                    <a:pt x="564" y="163"/>
                  </a:cubicBezTo>
                  <a:cubicBezTo>
                    <a:pt x="385" y="266"/>
                    <a:pt x="203" y="380"/>
                    <a:pt x="59" y="528"/>
                  </a:cubicBezTo>
                  <a:cubicBezTo>
                    <a:pt x="1" y="589"/>
                    <a:pt x="45" y="712"/>
                    <a:pt x="130" y="712"/>
                  </a:cubicBezTo>
                  <a:cubicBezTo>
                    <a:pt x="135" y="712"/>
                    <a:pt x="140" y="712"/>
                    <a:pt x="145" y="711"/>
                  </a:cubicBezTo>
                  <a:cubicBezTo>
                    <a:pt x="351" y="672"/>
                    <a:pt x="541" y="593"/>
                    <a:pt x="731" y="505"/>
                  </a:cubicBezTo>
                  <a:cubicBezTo>
                    <a:pt x="910" y="421"/>
                    <a:pt x="1066" y="346"/>
                    <a:pt x="1164" y="167"/>
                  </a:cubicBezTo>
                  <a:cubicBezTo>
                    <a:pt x="1199" y="110"/>
                    <a:pt x="1157" y="11"/>
                    <a:pt x="1085" y="4"/>
                  </a:cubicBezTo>
                  <a:cubicBezTo>
                    <a:pt x="1064" y="2"/>
                    <a:pt x="1044" y="1"/>
                    <a:pt x="1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61"/>
            <p:cNvSpPr/>
            <p:nvPr/>
          </p:nvSpPr>
          <p:spPr>
            <a:xfrm>
              <a:off x="2172324" y="1868854"/>
              <a:ext cx="33579" cy="16697"/>
            </a:xfrm>
            <a:custGeom>
              <a:avLst/>
              <a:gdLst/>
              <a:ahLst/>
              <a:cxnLst/>
              <a:rect l="l" t="t" r="r" b="b"/>
              <a:pathLst>
                <a:path w="1456" h="724" extrusionOk="0">
                  <a:moveTo>
                    <a:pt x="1159" y="1"/>
                  </a:moveTo>
                  <a:cubicBezTo>
                    <a:pt x="810" y="1"/>
                    <a:pt x="405" y="242"/>
                    <a:pt x="140" y="418"/>
                  </a:cubicBezTo>
                  <a:cubicBezTo>
                    <a:pt x="1" y="509"/>
                    <a:pt x="84" y="723"/>
                    <a:pt x="232" y="723"/>
                  </a:cubicBezTo>
                  <a:cubicBezTo>
                    <a:pt x="249" y="723"/>
                    <a:pt x="266" y="720"/>
                    <a:pt x="285" y="714"/>
                  </a:cubicBezTo>
                  <a:cubicBezTo>
                    <a:pt x="487" y="642"/>
                    <a:pt x="687" y="555"/>
                    <a:pt x="893" y="486"/>
                  </a:cubicBezTo>
                  <a:cubicBezTo>
                    <a:pt x="1075" y="425"/>
                    <a:pt x="1243" y="376"/>
                    <a:pt x="1384" y="235"/>
                  </a:cubicBezTo>
                  <a:cubicBezTo>
                    <a:pt x="1456" y="158"/>
                    <a:pt x="1403" y="41"/>
                    <a:pt x="1312" y="18"/>
                  </a:cubicBezTo>
                  <a:cubicBezTo>
                    <a:pt x="1262" y="6"/>
                    <a:pt x="1211" y="1"/>
                    <a:pt x="1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61"/>
            <p:cNvSpPr/>
            <p:nvPr/>
          </p:nvSpPr>
          <p:spPr>
            <a:xfrm>
              <a:off x="2140567" y="1854440"/>
              <a:ext cx="24861" cy="14645"/>
            </a:xfrm>
            <a:custGeom>
              <a:avLst/>
              <a:gdLst/>
              <a:ahLst/>
              <a:cxnLst/>
              <a:rect l="l" t="t" r="r" b="b"/>
              <a:pathLst>
                <a:path w="1078" h="635" extrusionOk="0">
                  <a:moveTo>
                    <a:pt x="903" y="0"/>
                  </a:moveTo>
                  <a:cubicBezTo>
                    <a:pt x="900" y="0"/>
                    <a:pt x="897" y="0"/>
                    <a:pt x="894" y="1"/>
                  </a:cubicBezTo>
                  <a:cubicBezTo>
                    <a:pt x="753" y="8"/>
                    <a:pt x="632" y="92"/>
                    <a:pt x="513" y="160"/>
                  </a:cubicBezTo>
                  <a:cubicBezTo>
                    <a:pt x="381" y="232"/>
                    <a:pt x="248" y="313"/>
                    <a:pt x="114" y="385"/>
                  </a:cubicBezTo>
                  <a:cubicBezTo>
                    <a:pt x="0" y="452"/>
                    <a:pt x="70" y="634"/>
                    <a:pt x="182" y="634"/>
                  </a:cubicBezTo>
                  <a:cubicBezTo>
                    <a:pt x="197" y="634"/>
                    <a:pt x="212" y="631"/>
                    <a:pt x="229" y="624"/>
                  </a:cubicBezTo>
                  <a:cubicBezTo>
                    <a:pt x="369" y="564"/>
                    <a:pt x="510" y="502"/>
                    <a:pt x="650" y="438"/>
                  </a:cubicBezTo>
                  <a:cubicBezTo>
                    <a:pt x="772" y="381"/>
                    <a:pt x="917" y="335"/>
                    <a:pt x="1004" y="229"/>
                  </a:cubicBezTo>
                  <a:cubicBezTo>
                    <a:pt x="1078" y="140"/>
                    <a:pt x="1018" y="0"/>
                    <a:pt x="9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61"/>
            <p:cNvSpPr/>
            <p:nvPr/>
          </p:nvSpPr>
          <p:spPr>
            <a:xfrm>
              <a:off x="2165267" y="1824528"/>
              <a:ext cx="34086" cy="14991"/>
            </a:xfrm>
            <a:custGeom>
              <a:avLst/>
              <a:gdLst/>
              <a:ahLst/>
              <a:cxnLst/>
              <a:rect l="l" t="t" r="r" b="b"/>
              <a:pathLst>
                <a:path w="1478" h="650" extrusionOk="0">
                  <a:moveTo>
                    <a:pt x="1256" y="1"/>
                  </a:moveTo>
                  <a:cubicBezTo>
                    <a:pt x="1074" y="5"/>
                    <a:pt x="891" y="96"/>
                    <a:pt x="716" y="157"/>
                  </a:cubicBezTo>
                  <a:cubicBezTo>
                    <a:pt x="526" y="225"/>
                    <a:pt x="340" y="306"/>
                    <a:pt x="149" y="381"/>
                  </a:cubicBezTo>
                  <a:cubicBezTo>
                    <a:pt x="0" y="444"/>
                    <a:pt x="54" y="649"/>
                    <a:pt x="195" y="649"/>
                  </a:cubicBezTo>
                  <a:cubicBezTo>
                    <a:pt x="208" y="649"/>
                    <a:pt x="222" y="647"/>
                    <a:pt x="237" y="643"/>
                  </a:cubicBezTo>
                  <a:cubicBezTo>
                    <a:pt x="435" y="594"/>
                    <a:pt x="633" y="545"/>
                    <a:pt x="826" y="484"/>
                  </a:cubicBezTo>
                  <a:cubicBezTo>
                    <a:pt x="1002" y="431"/>
                    <a:pt x="1199" y="397"/>
                    <a:pt x="1351" y="287"/>
                  </a:cubicBezTo>
                  <a:cubicBezTo>
                    <a:pt x="1477" y="195"/>
                    <a:pt x="1412" y="1"/>
                    <a:pt x="1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61"/>
            <p:cNvSpPr/>
            <p:nvPr/>
          </p:nvSpPr>
          <p:spPr>
            <a:xfrm>
              <a:off x="2228343" y="1810345"/>
              <a:ext cx="32449" cy="11347"/>
            </a:xfrm>
            <a:custGeom>
              <a:avLst/>
              <a:gdLst/>
              <a:ahLst/>
              <a:cxnLst/>
              <a:rect l="l" t="t" r="r" b="b"/>
              <a:pathLst>
                <a:path w="1407" h="492" extrusionOk="0">
                  <a:moveTo>
                    <a:pt x="1186" y="1"/>
                  </a:moveTo>
                  <a:cubicBezTo>
                    <a:pt x="1015" y="1"/>
                    <a:pt x="849" y="59"/>
                    <a:pt x="681" y="103"/>
                  </a:cubicBezTo>
                  <a:cubicBezTo>
                    <a:pt x="483" y="152"/>
                    <a:pt x="285" y="202"/>
                    <a:pt x="103" y="297"/>
                  </a:cubicBezTo>
                  <a:cubicBezTo>
                    <a:pt x="0" y="346"/>
                    <a:pt x="76" y="487"/>
                    <a:pt x="167" y="491"/>
                  </a:cubicBezTo>
                  <a:cubicBezTo>
                    <a:pt x="176" y="491"/>
                    <a:pt x="185" y="491"/>
                    <a:pt x="193" y="491"/>
                  </a:cubicBezTo>
                  <a:cubicBezTo>
                    <a:pt x="379" y="491"/>
                    <a:pt x="560" y="455"/>
                    <a:pt x="741" y="419"/>
                  </a:cubicBezTo>
                  <a:cubicBezTo>
                    <a:pt x="932" y="381"/>
                    <a:pt x="1137" y="369"/>
                    <a:pt x="1304" y="270"/>
                  </a:cubicBezTo>
                  <a:cubicBezTo>
                    <a:pt x="1406" y="209"/>
                    <a:pt x="1380" y="16"/>
                    <a:pt x="1251" y="4"/>
                  </a:cubicBezTo>
                  <a:cubicBezTo>
                    <a:pt x="1229" y="2"/>
                    <a:pt x="1207" y="1"/>
                    <a:pt x="1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61"/>
            <p:cNvSpPr/>
            <p:nvPr/>
          </p:nvSpPr>
          <p:spPr>
            <a:xfrm>
              <a:off x="2221977" y="1830594"/>
              <a:ext cx="31457" cy="13930"/>
            </a:xfrm>
            <a:custGeom>
              <a:avLst/>
              <a:gdLst/>
              <a:ahLst/>
              <a:cxnLst/>
              <a:rect l="l" t="t" r="r" b="b"/>
              <a:pathLst>
                <a:path w="1364" h="604" extrusionOk="0">
                  <a:moveTo>
                    <a:pt x="1162" y="1"/>
                  </a:moveTo>
                  <a:cubicBezTo>
                    <a:pt x="991" y="1"/>
                    <a:pt x="824" y="80"/>
                    <a:pt x="664" y="141"/>
                  </a:cubicBezTo>
                  <a:cubicBezTo>
                    <a:pt x="493" y="206"/>
                    <a:pt x="318" y="275"/>
                    <a:pt x="147" y="343"/>
                  </a:cubicBezTo>
                  <a:cubicBezTo>
                    <a:pt x="1" y="398"/>
                    <a:pt x="52" y="603"/>
                    <a:pt x="190" y="603"/>
                  </a:cubicBezTo>
                  <a:cubicBezTo>
                    <a:pt x="203" y="603"/>
                    <a:pt x="216" y="601"/>
                    <a:pt x="231" y="598"/>
                  </a:cubicBezTo>
                  <a:cubicBezTo>
                    <a:pt x="410" y="548"/>
                    <a:pt x="587" y="499"/>
                    <a:pt x="766" y="449"/>
                  </a:cubicBezTo>
                  <a:cubicBezTo>
                    <a:pt x="930" y="400"/>
                    <a:pt x="1112" y="366"/>
                    <a:pt x="1249" y="263"/>
                  </a:cubicBezTo>
                  <a:cubicBezTo>
                    <a:pt x="1363" y="180"/>
                    <a:pt x="1306" y="1"/>
                    <a:pt x="1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61"/>
            <p:cNvSpPr/>
            <p:nvPr/>
          </p:nvSpPr>
          <p:spPr>
            <a:xfrm>
              <a:off x="2238259" y="1860137"/>
              <a:ext cx="28667" cy="11139"/>
            </a:xfrm>
            <a:custGeom>
              <a:avLst/>
              <a:gdLst/>
              <a:ahLst/>
              <a:cxnLst/>
              <a:rect l="l" t="t" r="r" b="b"/>
              <a:pathLst>
                <a:path w="1243" h="483" extrusionOk="0">
                  <a:moveTo>
                    <a:pt x="957" y="0"/>
                  </a:moveTo>
                  <a:cubicBezTo>
                    <a:pt x="836" y="0"/>
                    <a:pt x="719" y="42"/>
                    <a:pt x="597" y="77"/>
                  </a:cubicBezTo>
                  <a:cubicBezTo>
                    <a:pt x="418" y="126"/>
                    <a:pt x="220" y="161"/>
                    <a:pt x="72" y="271"/>
                  </a:cubicBezTo>
                  <a:cubicBezTo>
                    <a:pt x="0" y="324"/>
                    <a:pt x="11" y="453"/>
                    <a:pt x="110" y="473"/>
                  </a:cubicBezTo>
                  <a:cubicBezTo>
                    <a:pt x="148" y="479"/>
                    <a:pt x="186" y="482"/>
                    <a:pt x="225" y="482"/>
                  </a:cubicBezTo>
                  <a:cubicBezTo>
                    <a:pt x="383" y="482"/>
                    <a:pt x="543" y="435"/>
                    <a:pt x="695" y="408"/>
                  </a:cubicBezTo>
                  <a:cubicBezTo>
                    <a:pt x="882" y="373"/>
                    <a:pt x="1041" y="354"/>
                    <a:pt x="1178" y="213"/>
                  </a:cubicBezTo>
                  <a:cubicBezTo>
                    <a:pt x="1243" y="145"/>
                    <a:pt x="1190" y="54"/>
                    <a:pt x="1118" y="27"/>
                  </a:cubicBezTo>
                  <a:cubicBezTo>
                    <a:pt x="1063" y="8"/>
                    <a:pt x="1010" y="0"/>
                    <a:pt x="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61"/>
            <p:cNvSpPr/>
            <p:nvPr/>
          </p:nvSpPr>
          <p:spPr>
            <a:xfrm>
              <a:off x="2256502" y="1887374"/>
              <a:ext cx="40267" cy="11324"/>
            </a:xfrm>
            <a:custGeom>
              <a:avLst/>
              <a:gdLst/>
              <a:ahLst/>
              <a:cxnLst/>
              <a:rect l="l" t="t" r="r" b="b"/>
              <a:pathLst>
                <a:path w="1746" h="491" extrusionOk="0">
                  <a:moveTo>
                    <a:pt x="1224" y="1"/>
                  </a:moveTo>
                  <a:cubicBezTo>
                    <a:pt x="843" y="1"/>
                    <a:pt x="432" y="90"/>
                    <a:pt x="110" y="245"/>
                  </a:cubicBezTo>
                  <a:cubicBezTo>
                    <a:pt x="1" y="297"/>
                    <a:pt x="3" y="490"/>
                    <a:pt x="136" y="490"/>
                  </a:cubicBezTo>
                  <a:cubicBezTo>
                    <a:pt x="142" y="490"/>
                    <a:pt x="149" y="490"/>
                    <a:pt x="155" y="489"/>
                  </a:cubicBezTo>
                  <a:cubicBezTo>
                    <a:pt x="503" y="441"/>
                    <a:pt x="832" y="396"/>
                    <a:pt x="1181" y="396"/>
                  </a:cubicBezTo>
                  <a:cubicBezTo>
                    <a:pt x="1218" y="396"/>
                    <a:pt x="1255" y="396"/>
                    <a:pt x="1292" y="398"/>
                  </a:cubicBezTo>
                  <a:cubicBezTo>
                    <a:pt x="1305" y="398"/>
                    <a:pt x="1318" y="398"/>
                    <a:pt x="1333" y="398"/>
                  </a:cubicBezTo>
                  <a:cubicBezTo>
                    <a:pt x="1497" y="398"/>
                    <a:pt x="1745" y="371"/>
                    <a:pt x="1668" y="150"/>
                  </a:cubicBezTo>
                  <a:cubicBezTo>
                    <a:pt x="1650" y="90"/>
                    <a:pt x="1592" y="33"/>
                    <a:pt x="1528" y="22"/>
                  </a:cubicBezTo>
                  <a:cubicBezTo>
                    <a:pt x="1430" y="8"/>
                    <a:pt x="1328" y="1"/>
                    <a:pt x="1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61"/>
            <p:cNvSpPr/>
            <p:nvPr/>
          </p:nvSpPr>
          <p:spPr>
            <a:xfrm>
              <a:off x="2209823" y="1884445"/>
              <a:ext cx="30027" cy="9317"/>
            </a:xfrm>
            <a:custGeom>
              <a:avLst/>
              <a:gdLst/>
              <a:ahLst/>
              <a:cxnLst/>
              <a:rect l="l" t="t" r="r" b="b"/>
              <a:pathLst>
                <a:path w="1302" h="404" extrusionOk="0">
                  <a:moveTo>
                    <a:pt x="1000" y="1"/>
                  </a:moveTo>
                  <a:cubicBezTo>
                    <a:pt x="709" y="1"/>
                    <a:pt x="416" y="73"/>
                    <a:pt x="142" y="144"/>
                  </a:cubicBezTo>
                  <a:cubicBezTo>
                    <a:pt x="0" y="181"/>
                    <a:pt x="40" y="404"/>
                    <a:pt x="181" y="404"/>
                  </a:cubicBezTo>
                  <a:cubicBezTo>
                    <a:pt x="184" y="404"/>
                    <a:pt x="188" y="403"/>
                    <a:pt x="191" y="403"/>
                  </a:cubicBezTo>
                  <a:cubicBezTo>
                    <a:pt x="526" y="384"/>
                    <a:pt x="895" y="358"/>
                    <a:pt x="1198" y="212"/>
                  </a:cubicBezTo>
                  <a:cubicBezTo>
                    <a:pt x="1279" y="175"/>
                    <a:pt x="1302" y="26"/>
                    <a:pt x="1187" y="12"/>
                  </a:cubicBezTo>
                  <a:cubicBezTo>
                    <a:pt x="1125" y="4"/>
                    <a:pt x="1062" y="1"/>
                    <a:pt x="10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61"/>
            <p:cNvSpPr/>
            <p:nvPr/>
          </p:nvSpPr>
          <p:spPr>
            <a:xfrm>
              <a:off x="2303457" y="1849505"/>
              <a:ext cx="23616" cy="8210"/>
            </a:xfrm>
            <a:custGeom>
              <a:avLst/>
              <a:gdLst/>
              <a:ahLst/>
              <a:cxnLst/>
              <a:rect l="l" t="t" r="r" b="b"/>
              <a:pathLst>
                <a:path w="1024" h="356" extrusionOk="0">
                  <a:moveTo>
                    <a:pt x="786" y="0"/>
                  </a:moveTo>
                  <a:cubicBezTo>
                    <a:pt x="563" y="0"/>
                    <a:pt x="343" y="75"/>
                    <a:pt x="127" y="127"/>
                  </a:cubicBezTo>
                  <a:cubicBezTo>
                    <a:pt x="1" y="157"/>
                    <a:pt x="37" y="356"/>
                    <a:pt x="162" y="356"/>
                  </a:cubicBezTo>
                  <a:cubicBezTo>
                    <a:pt x="165" y="356"/>
                    <a:pt x="169" y="355"/>
                    <a:pt x="172" y="355"/>
                  </a:cubicBezTo>
                  <a:cubicBezTo>
                    <a:pt x="412" y="332"/>
                    <a:pt x="667" y="336"/>
                    <a:pt x="891" y="241"/>
                  </a:cubicBezTo>
                  <a:cubicBezTo>
                    <a:pt x="1024" y="188"/>
                    <a:pt x="983" y="9"/>
                    <a:pt x="846" y="2"/>
                  </a:cubicBezTo>
                  <a:cubicBezTo>
                    <a:pt x="826" y="1"/>
                    <a:pt x="806" y="0"/>
                    <a:pt x="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61"/>
            <p:cNvSpPr/>
            <p:nvPr/>
          </p:nvSpPr>
          <p:spPr>
            <a:xfrm>
              <a:off x="2291764" y="1816295"/>
              <a:ext cx="35309" cy="11969"/>
            </a:xfrm>
            <a:custGeom>
              <a:avLst/>
              <a:gdLst/>
              <a:ahLst/>
              <a:cxnLst/>
              <a:rect l="l" t="t" r="r" b="b"/>
              <a:pathLst>
                <a:path w="1531" h="519" extrusionOk="0">
                  <a:moveTo>
                    <a:pt x="1164" y="1"/>
                  </a:moveTo>
                  <a:cubicBezTo>
                    <a:pt x="820" y="1"/>
                    <a:pt x="467" y="156"/>
                    <a:pt x="144" y="244"/>
                  </a:cubicBezTo>
                  <a:cubicBezTo>
                    <a:pt x="0" y="284"/>
                    <a:pt x="34" y="519"/>
                    <a:pt x="180" y="519"/>
                  </a:cubicBezTo>
                  <a:cubicBezTo>
                    <a:pt x="185" y="519"/>
                    <a:pt x="191" y="518"/>
                    <a:pt x="197" y="518"/>
                  </a:cubicBezTo>
                  <a:cubicBezTo>
                    <a:pt x="611" y="465"/>
                    <a:pt x="1113" y="491"/>
                    <a:pt x="1459" y="221"/>
                  </a:cubicBezTo>
                  <a:cubicBezTo>
                    <a:pt x="1531" y="165"/>
                    <a:pt x="1512" y="58"/>
                    <a:pt x="1425" y="35"/>
                  </a:cubicBezTo>
                  <a:cubicBezTo>
                    <a:pt x="1339" y="11"/>
                    <a:pt x="1252" y="1"/>
                    <a:pt x="1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61"/>
            <p:cNvSpPr/>
            <p:nvPr/>
          </p:nvSpPr>
          <p:spPr>
            <a:xfrm>
              <a:off x="2274329" y="1843901"/>
              <a:ext cx="18957" cy="6458"/>
            </a:xfrm>
            <a:custGeom>
              <a:avLst/>
              <a:gdLst/>
              <a:ahLst/>
              <a:cxnLst/>
              <a:rect l="l" t="t" r="r" b="b"/>
              <a:pathLst>
                <a:path w="822" h="280" extrusionOk="0">
                  <a:moveTo>
                    <a:pt x="696" y="0"/>
                  </a:moveTo>
                  <a:cubicBezTo>
                    <a:pt x="690" y="0"/>
                    <a:pt x="685" y="1"/>
                    <a:pt x="679" y="1"/>
                  </a:cubicBezTo>
                  <a:cubicBezTo>
                    <a:pt x="485" y="24"/>
                    <a:pt x="298" y="47"/>
                    <a:pt x="109" y="85"/>
                  </a:cubicBezTo>
                  <a:cubicBezTo>
                    <a:pt x="1" y="108"/>
                    <a:pt x="35" y="279"/>
                    <a:pt x="135" y="279"/>
                  </a:cubicBezTo>
                  <a:cubicBezTo>
                    <a:pt x="138" y="279"/>
                    <a:pt x="140" y="279"/>
                    <a:pt x="142" y="279"/>
                  </a:cubicBezTo>
                  <a:cubicBezTo>
                    <a:pt x="329" y="268"/>
                    <a:pt x="507" y="245"/>
                    <a:pt x="690" y="222"/>
                  </a:cubicBezTo>
                  <a:cubicBezTo>
                    <a:pt x="821" y="204"/>
                    <a:pt x="820" y="0"/>
                    <a:pt x="6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61"/>
            <p:cNvSpPr/>
            <p:nvPr/>
          </p:nvSpPr>
          <p:spPr>
            <a:xfrm>
              <a:off x="2332562" y="1879140"/>
              <a:ext cx="22232" cy="8303"/>
            </a:xfrm>
            <a:custGeom>
              <a:avLst/>
              <a:gdLst/>
              <a:ahLst/>
              <a:cxnLst/>
              <a:rect l="l" t="t" r="r" b="b"/>
              <a:pathLst>
                <a:path w="964" h="360" extrusionOk="0">
                  <a:moveTo>
                    <a:pt x="616" y="1"/>
                  </a:moveTo>
                  <a:cubicBezTo>
                    <a:pt x="580" y="1"/>
                    <a:pt x="544" y="4"/>
                    <a:pt x="504" y="14"/>
                  </a:cubicBezTo>
                  <a:cubicBezTo>
                    <a:pt x="374" y="44"/>
                    <a:pt x="249" y="89"/>
                    <a:pt x="127" y="139"/>
                  </a:cubicBezTo>
                  <a:cubicBezTo>
                    <a:pt x="1" y="192"/>
                    <a:pt x="46" y="360"/>
                    <a:pt x="163" y="360"/>
                  </a:cubicBezTo>
                  <a:cubicBezTo>
                    <a:pt x="173" y="360"/>
                    <a:pt x="184" y="358"/>
                    <a:pt x="195" y="356"/>
                  </a:cubicBezTo>
                  <a:cubicBezTo>
                    <a:pt x="314" y="325"/>
                    <a:pt x="435" y="306"/>
                    <a:pt x="553" y="295"/>
                  </a:cubicBezTo>
                  <a:cubicBezTo>
                    <a:pt x="671" y="283"/>
                    <a:pt x="762" y="237"/>
                    <a:pt x="872" y="211"/>
                  </a:cubicBezTo>
                  <a:cubicBezTo>
                    <a:pt x="963" y="192"/>
                    <a:pt x="952" y="47"/>
                    <a:pt x="865" y="36"/>
                  </a:cubicBezTo>
                  <a:cubicBezTo>
                    <a:pt x="772" y="20"/>
                    <a:pt x="697" y="1"/>
                    <a:pt x="6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61"/>
            <p:cNvSpPr/>
            <p:nvPr/>
          </p:nvSpPr>
          <p:spPr>
            <a:xfrm>
              <a:off x="2379517" y="1856170"/>
              <a:ext cx="27098" cy="12246"/>
            </a:xfrm>
            <a:custGeom>
              <a:avLst/>
              <a:gdLst/>
              <a:ahLst/>
              <a:cxnLst/>
              <a:rect l="l" t="t" r="r" b="b"/>
              <a:pathLst>
                <a:path w="1175" h="531" extrusionOk="0">
                  <a:moveTo>
                    <a:pt x="959" y="0"/>
                  </a:moveTo>
                  <a:cubicBezTo>
                    <a:pt x="681" y="0"/>
                    <a:pt x="379" y="180"/>
                    <a:pt x="136" y="287"/>
                  </a:cubicBezTo>
                  <a:cubicBezTo>
                    <a:pt x="1" y="350"/>
                    <a:pt x="47" y="531"/>
                    <a:pt x="179" y="531"/>
                  </a:cubicBezTo>
                  <a:cubicBezTo>
                    <a:pt x="191" y="531"/>
                    <a:pt x="204" y="529"/>
                    <a:pt x="217" y="526"/>
                  </a:cubicBezTo>
                  <a:cubicBezTo>
                    <a:pt x="501" y="466"/>
                    <a:pt x="897" y="424"/>
                    <a:pt x="1110" y="211"/>
                  </a:cubicBezTo>
                  <a:cubicBezTo>
                    <a:pt x="1175" y="146"/>
                    <a:pt x="1133" y="17"/>
                    <a:pt x="1042" y="6"/>
                  </a:cubicBezTo>
                  <a:cubicBezTo>
                    <a:pt x="1014" y="2"/>
                    <a:pt x="987" y="0"/>
                    <a:pt x="9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61"/>
            <p:cNvSpPr/>
            <p:nvPr/>
          </p:nvSpPr>
          <p:spPr>
            <a:xfrm>
              <a:off x="2357931" y="1846645"/>
              <a:ext cx="23962" cy="9940"/>
            </a:xfrm>
            <a:custGeom>
              <a:avLst/>
              <a:gdLst/>
              <a:ahLst/>
              <a:cxnLst/>
              <a:rect l="l" t="t" r="r" b="b"/>
              <a:pathLst>
                <a:path w="1039" h="431" extrusionOk="0">
                  <a:moveTo>
                    <a:pt x="796" y="1"/>
                  </a:moveTo>
                  <a:cubicBezTo>
                    <a:pt x="566" y="1"/>
                    <a:pt x="327" y="95"/>
                    <a:pt x="122" y="179"/>
                  </a:cubicBezTo>
                  <a:cubicBezTo>
                    <a:pt x="1" y="226"/>
                    <a:pt x="15" y="431"/>
                    <a:pt x="156" y="431"/>
                  </a:cubicBezTo>
                  <a:cubicBezTo>
                    <a:pt x="161" y="431"/>
                    <a:pt x="166" y="430"/>
                    <a:pt x="172" y="430"/>
                  </a:cubicBezTo>
                  <a:cubicBezTo>
                    <a:pt x="437" y="403"/>
                    <a:pt x="769" y="365"/>
                    <a:pt x="981" y="186"/>
                  </a:cubicBezTo>
                  <a:cubicBezTo>
                    <a:pt x="1039" y="137"/>
                    <a:pt x="1030" y="35"/>
                    <a:pt x="947" y="16"/>
                  </a:cubicBezTo>
                  <a:cubicBezTo>
                    <a:pt x="898" y="5"/>
                    <a:pt x="847" y="1"/>
                    <a:pt x="7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61"/>
            <p:cNvSpPr/>
            <p:nvPr/>
          </p:nvSpPr>
          <p:spPr>
            <a:xfrm>
              <a:off x="2342525" y="1828149"/>
              <a:ext cx="20526" cy="9732"/>
            </a:xfrm>
            <a:custGeom>
              <a:avLst/>
              <a:gdLst/>
              <a:ahLst/>
              <a:cxnLst/>
              <a:rect l="l" t="t" r="r" b="b"/>
              <a:pathLst>
                <a:path w="890" h="422" extrusionOk="0">
                  <a:moveTo>
                    <a:pt x="649" y="0"/>
                  </a:moveTo>
                  <a:cubicBezTo>
                    <a:pt x="579" y="0"/>
                    <a:pt x="506" y="19"/>
                    <a:pt x="444" y="35"/>
                  </a:cubicBezTo>
                  <a:cubicBezTo>
                    <a:pt x="330" y="65"/>
                    <a:pt x="224" y="118"/>
                    <a:pt x="121" y="172"/>
                  </a:cubicBezTo>
                  <a:cubicBezTo>
                    <a:pt x="1" y="240"/>
                    <a:pt x="78" y="421"/>
                    <a:pt x="197" y="421"/>
                  </a:cubicBezTo>
                  <a:cubicBezTo>
                    <a:pt x="211" y="421"/>
                    <a:pt x="224" y="419"/>
                    <a:pt x="239" y="414"/>
                  </a:cubicBezTo>
                  <a:cubicBezTo>
                    <a:pt x="333" y="384"/>
                    <a:pt x="425" y="361"/>
                    <a:pt x="520" y="346"/>
                  </a:cubicBezTo>
                  <a:cubicBezTo>
                    <a:pt x="615" y="331"/>
                    <a:pt x="726" y="335"/>
                    <a:pt x="802" y="274"/>
                  </a:cubicBezTo>
                  <a:cubicBezTo>
                    <a:pt x="889" y="205"/>
                    <a:pt x="877" y="91"/>
                    <a:pt x="786" y="35"/>
                  </a:cubicBezTo>
                  <a:cubicBezTo>
                    <a:pt x="745" y="9"/>
                    <a:pt x="698" y="0"/>
                    <a:pt x="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61"/>
            <p:cNvSpPr/>
            <p:nvPr/>
          </p:nvSpPr>
          <p:spPr>
            <a:xfrm>
              <a:off x="2297599" y="1914818"/>
              <a:ext cx="29151" cy="15498"/>
            </a:xfrm>
            <a:custGeom>
              <a:avLst/>
              <a:gdLst/>
              <a:ahLst/>
              <a:cxnLst/>
              <a:rect l="l" t="t" r="r" b="b"/>
              <a:pathLst>
                <a:path w="1264" h="672" extrusionOk="0">
                  <a:moveTo>
                    <a:pt x="1088" y="1"/>
                  </a:moveTo>
                  <a:cubicBezTo>
                    <a:pt x="1082" y="1"/>
                    <a:pt x="1075" y="1"/>
                    <a:pt x="1069" y="2"/>
                  </a:cubicBezTo>
                  <a:cubicBezTo>
                    <a:pt x="902" y="32"/>
                    <a:pt x="780" y="139"/>
                    <a:pt x="632" y="215"/>
                  </a:cubicBezTo>
                  <a:cubicBezTo>
                    <a:pt x="468" y="295"/>
                    <a:pt x="297" y="352"/>
                    <a:pt x="130" y="424"/>
                  </a:cubicBezTo>
                  <a:cubicBezTo>
                    <a:pt x="0" y="478"/>
                    <a:pt x="28" y="671"/>
                    <a:pt x="175" y="671"/>
                  </a:cubicBezTo>
                  <a:cubicBezTo>
                    <a:pt x="377" y="667"/>
                    <a:pt x="579" y="611"/>
                    <a:pt x="761" y="531"/>
                  </a:cubicBezTo>
                  <a:cubicBezTo>
                    <a:pt x="932" y="459"/>
                    <a:pt x="1114" y="383"/>
                    <a:pt x="1214" y="223"/>
                  </a:cubicBezTo>
                  <a:cubicBezTo>
                    <a:pt x="1264" y="137"/>
                    <a:pt x="1189"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61"/>
            <p:cNvSpPr/>
            <p:nvPr/>
          </p:nvSpPr>
          <p:spPr>
            <a:xfrm>
              <a:off x="2130465" y="2102316"/>
              <a:ext cx="37015" cy="16213"/>
            </a:xfrm>
            <a:custGeom>
              <a:avLst/>
              <a:gdLst/>
              <a:ahLst/>
              <a:cxnLst/>
              <a:rect l="l" t="t" r="r" b="b"/>
              <a:pathLst>
                <a:path w="1605" h="703" extrusionOk="0">
                  <a:moveTo>
                    <a:pt x="1476" y="1"/>
                  </a:moveTo>
                  <a:cubicBezTo>
                    <a:pt x="1475" y="1"/>
                    <a:pt x="1474" y="1"/>
                    <a:pt x="1472" y="1"/>
                  </a:cubicBezTo>
                  <a:cubicBezTo>
                    <a:pt x="990" y="12"/>
                    <a:pt x="537" y="252"/>
                    <a:pt x="115" y="465"/>
                  </a:cubicBezTo>
                  <a:cubicBezTo>
                    <a:pt x="0" y="522"/>
                    <a:pt x="72" y="702"/>
                    <a:pt x="185" y="702"/>
                  </a:cubicBezTo>
                  <a:cubicBezTo>
                    <a:pt x="199" y="702"/>
                    <a:pt x="214" y="699"/>
                    <a:pt x="229" y="693"/>
                  </a:cubicBezTo>
                  <a:cubicBezTo>
                    <a:pt x="655" y="514"/>
                    <a:pt x="1126" y="404"/>
                    <a:pt x="1526" y="164"/>
                  </a:cubicBezTo>
                  <a:cubicBezTo>
                    <a:pt x="1604" y="115"/>
                    <a:pt x="1558" y="1"/>
                    <a:pt x="1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61"/>
            <p:cNvSpPr/>
            <p:nvPr/>
          </p:nvSpPr>
          <p:spPr>
            <a:xfrm>
              <a:off x="2116605" y="2126347"/>
              <a:ext cx="23616" cy="11001"/>
            </a:xfrm>
            <a:custGeom>
              <a:avLst/>
              <a:gdLst/>
              <a:ahLst/>
              <a:cxnLst/>
              <a:rect l="l" t="t" r="r" b="b"/>
              <a:pathLst>
                <a:path w="1024" h="477" extrusionOk="0">
                  <a:moveTo>
                    <a:pt x="834" y="0"/>
                  </a:moveTo>
                  <a:cubicBezTo>
                    <a:pt x="600" y="0"/>
                    <a:pt x="342" y="131"/>
                    <a:pt x="138" y="225"/>
                  </a:cubicBezTo>
                  <a:cubicBezTo>
                    <a:pt x="1" y="292"/>
                    <a:pt x="50" y="476"/>
                    <a:pt x="187" y="476"/>
                  </a:cubicBezTo>
                  <a:cubicBezTo>
                    <a:pt x="198" y="476"/>
                    <a:pt x="210" y="475"/>
                    <a:pt x="222" y="472"/>
                  </a:cubicBezTo>
                  <a:cubicBezTo>
                    <a:pt x="462" y="419"/>
                    <a:pt x="781" y="366"/>
                    <a:pt x="964" y="190"/>
                  </a:cubicBezTo>
                  <a:cubicBezTo>
                    <a:pt x="1024" y="134"/>
                    <a:pt x="982" y="16"/>
                    <a:pt x="903" y="4"/>
                  </a:cubicBezTo>
                  <a:cubicBezTo>
                    <a:pt x="880" y="2"/>
                    <a:pt x="857" y="0"/>
                    <a:pt x="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61"/>
            <p:cNvSpPr/>
            <p:nvPr/>
          </p:nvSpPr>
          <p:spPr>
            <a:xfrm>
              <a:off x="2178159" y="2116961"/>
              <a:ext cx="30742" cy="10240"/>
            </a:xfrm>
            <a:custGeom>
              <a:avLst/>
              <a:gdLst/>
              <a:ahLst/>
              <a:cxnLst/>
              <a:rect l="l" t="t" r="r" b="b"/>
              <a:pathLst>
                <a:path w="1333" h="444" extrusionOk="0">
                  <a:moveTo>
                    <a:pt x="1173" y="1"/>
                  </a:moveTo>
                  <a:cubicBezTo>
                    <a:pt x="819" y="8"/>
                    <a:pt x="434" y="187"/>
                    <a:pt x="97" y="286"/>
                  </a:cubicBezTo>
                  <a:cubicBezTo>
                    <a:pt x="0" y="315"/>
                    <a:pt x="41" y="443"/>
                    <a:pt x="131" y="443"/>
                  </a:cubicBezTo>
                  <a:cubicBezTo>
                    <a:pt x="137" y="443"/>
                    <a:pt x="143" y="443"/>
                    <a:pt x="150" y="441"/>
                  </a:cubicBezTo>
                  <a:cubicBezTo>
                    <a:pt x="499" y="373"/>
                    <a:pt x="913" y="350"/>
                    <a:pt x="1233" y="190"/>
                  </a:cubicBezTo>
                  <a:cubicBezTo>
                    <a:pt x="1332" y="145"/>
                    <a:pt x="1264" y="1"/>
                    <a:pt x="1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61"/>
            <p:cNvSpPr/>
            <p:nvPr/>
          </p:nvSpPr>
          <p:spPr>
            <a:xfrm>
              <a:off x="2193149" y="2089447"/>
              <a:ext cx="30396" cy="13999"/>
            </a:xfrm>
            <a:custGeom>
              <a:avLst/>
              <a:gdLst/>
              <a:ahLst/>
              <a:cxnLst/>
              <a:rect l="l" t="t" r="r" b="b"/>
              <a:pathLst>
                <a:path w="1318" h="607" extrusionOk="0">
                  <a:moveTo>
                    <a:pt x="1074" y="1"/>
                  </a:moveTo>
                  <a:cubicBezTo>
                    <a:pt x="956" y="1"/>
                    <a:pt x="841" y="61"/>
                    <a:pt x="716" y="114"/>
                  </a:cubicBezTo>
                  <a:cubicBezTo>
                    <a:pt x="503" y="197"/>
                    <a:pt x="298" y="293"/>
                    <a:pt x="93" y="395"/>
                  </a:cubicBezTo>
                  <a:cubicBezTo>
                    <a:pt x="0" y="442"/>
                    <a:pt x="45" y="606"/>
                    <a:pt x="143" y="606"/>
                  </a:cubicBezTo>
                  <a:cubicBezTo>
                    <a:pt x="149" y="606"/>
                    <a:pt x="155" y="606"/>
                    <a:pt x="161" y="604"/>
                  </a:cubicBezTo>
                  <a:cubicBezTo>
                    <a:pt x="389" y="567"/>
                    <a:pt x="610" y="517"/>
                    <a:pt x="830" y="460"/>
                  </a:cubicBezTo>
                  <a:cubicBezTo>
                    <a:pt x="1028" y="407"/>
                    <a:pt x="1226" y="384"/>
                    <a:pt x="1302" y="171"/>
                  </a:cubicBezTo>
                  <a:cubicBezTo>
                    <a:pt x="1317" y="125"/>
                    <a:pt x="1305" y="88"/>
                    <a:pt x="1264" y="60"/>
                  </a:cubicBezTo>
                  <a:cubicBezTo>
                    <a:pt x="1198" y="17"/>
                    <a:pt x="1136" y="1"/>
                    <a:pt x="1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61"/>
            <p:cNvSpPr/>
            <p:nvPr/>
          </p:nvSpPr>
          <p:spPr>
            <a:xfrm>
              <a:off x="2194902" y="2071897"/>
              <a:ext cx="22417" cy="11992"/>
            </a:xfrm>
            <a:custGeom>
              <a:avLst/>
              <a:gdLst/>
              <a:ahLst/>
              <a:cxnLst/>
              <a:rect l="l" t="t" r="r" b="b"/>
              <a:pathLst>
                <a:path w="972" h="520" extrusionOk="0">
                  <a:moveTo>
                    <a:pt x="789" y="0"/>
                  </a:moveTo>
                  <a:cubicBezTo>
                    <a:pt x="671" y="0"/>
                    <a:pt x="572" y="80"/>
                    <a:pt x="469" y="133"/>
                  </a:cubicBezTo>
                  <a:cubicBezTo>
                    <a:pt x="355" y="195"/>
                    <a:pt x="241" y="240"/>
                    <a:pt x="119" y="282"/>
                  </a:cubicBezTo>
                  <a:cubicBezTo>
                    <a:pt x="0" y="318"/>
                    <a:pt x="22" y="519"/>
                    <a:pt x="145" y="519"/>
                  </a:cubicBezTo>
                  <a:cubicBezTo>
                    <a:pt x="151" y="519"/>
                    <a:pt x="158" y="519"/>
                    <a:pt x="165" y="518"/>
                  </a:cubicBezTo>
                  <a:cubicBezTo>
                    <a:pt x="397" y="479"/>
                    <a:pt x="792" y="423"/>
                    <a:pt x="917" y="198"/>
                  </a:cubicBezTo>
                  <a:cubicBezTo>
                    <a:pt x="971" y="103"/>
                    <a:pt x="887" y="0"/>
                    <a:pt x="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61"/>
            <p:cNvSpPr/>
            <p:nvPr/>
          </p:nvSpPr>
          <p:spPr>
            <a:xfrm>
              <a:off x="2243287" y="2098372"/>
              <a:ext cx="30419" cy="14852"/>
            </a:xfrm>
            <a:custGeom>
              <a:avLst/>
              <a:gdLst/>
              <a:ahLst/>
              <a:cxnLst/>
              <a:rect l="l" t="t" r="r" b="b"/>
              <a:pathLst>
                <a:path w="1319" h="644" extrusionOk="0">
                  <a:moveTo>
                    <a:pt x="1156" y="0"/>
                  </a:moveTo>
                  <a:cubicBezTo>
                    <a:pt x="1152" y="0"/>
                    <a:pt x="1147" y="1"/>
                    <a:pt x="1143" y="1"/>
                  </a:cubicBezTo>
                  <a:cubicBezTo>
                    <a:pt x="964" y="12"/>
                    <a:pt x="800" y="107"/>
                    <a:pt x="641" y="183"/>
                  </a:cubicBezTo>
                  <a:cubicBezTo>
                    <a:pt x="462" y="263"/>
                    <a:pt x="288" y="350"/>
                    <a:pt x="109" y="431"/>
                  </a:cubicBezTo>
                  <a:cubicBezTo>
                    <a:pt x="1" y="481"/>
                    <a:pt x="34" y="644"/>
                    <a:pt x="136" y="644"/>
                  </a:cubicBezTo>
                  <a:cubicBezTo>
                    <a:pt x="149" y="644"/>
                    <a:pt x="163" y="641"/>
                    <a:pt x="177" y="636"/>
                  </a:cubicBezTo>
                  <a:cubicBezTo>
                    <a:pt x="360" y="575"/>
                    <a:pt x="546" y="517"/>
                    <a:pt x="732" y="457"/>
                  </a:cubicBezTo>
                  <a:cubicBezTo>
                    <a:pt x="900" y="400"/>
                    <a:pt x="1086" y="362"/>
                    <a:pt x="1227" y="248"/>
                  </a:cubicBezTo>
                  <a:cubicBezTo>
                    <a:pt x="1318" y="171"/>
                    <a:pt x="1290" y="0"/>
                    <a:pt x="1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61"/>
            <p:cNvSpPr/>
            <p:nvPr/>
          </p:nvSpPr>
          <p:spPr>
            <a:xfrm>
              <a:off x="2244210" y="2117653"/>
              <a:ext cx="38560" cy="12984"/>
            </a:xfrm>
            <a:custGeom>
              <a:avLst/>
              <a:gdLst/>
              <a:ahLst/>
              <a:cxnLst/>
              <a:rect l="l" t="t" r="r" b="b"/>
              <a:pathLst>
                <a:path w="1672" h="563" extrusionOk="0">
                  <a:moveTo>
                    <a:pt x="1445" y="1"/>
                  </a:moveTo>
                  <a:cubicBezTo>
                    <a:pt x="1444" y="1"/>
                    <a:pt x="1443" y="1"/>
                    <a:pt x="1441" y="1"/>
                  </a:cubicBezTo>
                  <a:cubicBezTo>
                    <a:pt x="1239" y="5"/>
                    <a:pt x="1057" y="100"/>
                    <a:pt x="860" y="142"/>
                  </a:cubicBezTo>
                  <a:cubicBezTo>
                    <a:pt x="693" y="180"/>
                    <a:pt x="521" y="195"/>
                    <a:pt x="351" y="195"/>
                  </a:cubicBezTo>
                  <a:cubicBezTo>
                    <a:pt x="300" y="195"/>
                    <a:pt x="249" y="194"/>
                    <a:pt x="198" y="191"/>
                  </a:cubicBezTo>
                  <a:cubicBezTo>
                    <a:pt x="195" y="191"/>
                    <a:pt x="191" y="191"/>
                    <a:pt x="188" y="191"/>
                  </a:cubicBezTo>
                  <a:cubicBezTo>
                    <a:pt x="11" y="191"/>
                    <a:pt x="0" y="477"/>
                    <a:pt x="171" y="511"/>
                  </a:cubicBezTo>
                  <a:cubicBezTo>
                    <a:pt x="328" y="540"/>
                    <a:pt x="514" y="562"/>
                    <a:pt x="702" y="562"/>
                  </a:cubicBezTo>
                  <a:cubicBezTo>
                    <a:pt x="1029" y="562"/>
                    <a:pt x="1364" y="495"/>
                    <a:pt x="1574" y="275"/>
                  </a:cubicBezTo>
                  <a:cubicBezTo>
                    <a:pt x="1672" y="170"/>
                    <a:pt x="1580" y="1"/>
                    <a:pt x="14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61"/>
            <p:cNvSpPr/>
            <p:nvPr/>
          </p:nvSpPr>
          <p:spPr>
            <a:xfrm>
              <a:off x="2245386" y="2069498"/>
              <a:ext cx="26568" cy="10378"/>
            </a:xfrm>
            <a:custGeom>
              <a:avLst/>
              <a:gdLst/>
              <a:ahLst/>
              <a:cxnLst/>
              <a:rect l="l" t="t" r="r" b="b"/>
              <a:pathLst>
                <a:path w="1152" h="450" extrusionOk="0">
                  <a:moveTo>
                    <a:pt x="867" y="0"/>
                  </a:moveTo>
                  <a:cubicBezTo>
                    <a:pt x="769" y="0"/>
                    <a:pt x="666" y="27"/>
                    <a:pt x="573" y="51"/>
                  </a:cubicBezTo>
                  <a:cubicBezTo>
                    <a:pt x="413" y="90"/>
                    <a:pt x="269" y="158"/>
                    <a:pt x="120" y="230"/>
                  </a:cubicBezTo>
                  <a:cubicBezTo>
                    <a:pt x="0" y="294"/>
                    <a:pt x="90" y="449"/>
                    <a:pt x="201" y="449"/>
                  </a:cubicBezTo>
                  <a:cubicBezTo>
                    <a:pt x="209" y="449"/>
                    <a:pt x="218" y="448"/>
                    <a:pt x="227" y="446"/>
                  </a:cubicBezTo>
                  <a:cubicBezTo>
                    <a:pt x="371" y="416"/>
                    <a:pt x="520" y="397"/>
                    <a:pt x="664" y="382"/>
                  </a:cubicBezTo>
                  <a:cubicBezTo>
                    <a:pt x="801" y="367"/>
                    <a:pt x="938" y="382"/>
                    <a:pt x="1052" y="302"/>
                  </a:cubicBezTo>
                  <a:cubicBezTo>
                    <a:pt x="1151" y="237"/>
                    <a:pt x="1139" y="90"/>
                    <a:pt x="1037" y="36"/>
                  </a:cubicBezTo>
                  <a:cubicBezTo>
                    <a:pt x="984" y="10"/>
                    <a:pt x="926" y="0"/>
                    <a:pt x="8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61"/>
            <p:cNvSpPr/>
            <p:nvPr/>
          </p:nvSpPr>
          <p:spPr>
            <a:xfrm>
              <a:off x="2250736" y="2050379"/>
              <a:ext cx="23847" cy="11554"/>
            </a:xfrm>
            <a:custGeom>
              <a:avLst/>
              <a:gdLst/>
              <a:ahLst/>
              <a:cxnLst/>
              <a:rect l="l" t="t" r="r" b="b"/>
              <a:pathLst>
                <a:path w="1034" h="501" extrusionOk="0">
                  <a:moveTo>
                    <a:pt x="830" y="1"/>
                  </a:moveTo>
                  <a:cubicBezTo>
                    <a:pt x="728" y="1"/>
                    <a:pt x="634" y="47"/>
                    <a:pt x="535" y="82"/>
                  </a:cubicBezTo>
                  <a:cubicBezTo>
                    <a:pt x="409" y="127"/>
                    <a:pt x="288" y="169"/>
                    <a:pt x="162" y="215"/>
                  </a:cubicBezTo>
                  <a:cubicBezTo>
                    <a:pt x="1" y="274"/>
                    <a:pt x="56" y="500"/>
                    <a:pt x="204" y="500"/>
                  </a:cubicBezTo>
                  <a:cubicBezTo>
                    <a:pt x="219" y="500"/>
                    <a:pt x="236" y="498"/>
                    <a:pt x="253" y="492"/>
                  </a:cubicBezTo>
                  <a:cubicBezTo>
                    <a:pt x="379" y="454"/>
                    <a:pt x="508" y="417"/>
                    <a:pt x="633" y="378"/>
                  </a:cubicBezTo>
                  <a:cubicBezTo>
                    <a:pt x="755" y="340"/>
                    <a:pt x="873" y="322"/>
                    <a:pt x="960" y="226"/>
                  </a:cubicBezTo>
                  <a:cubicBezTo>
                    <a:pt x="1033" y="154"/>
                    <a:pt x="987" y="21"/>
                    <a:pt x="888" y="6"/>
                  </a:cubicBezTo>
                  <a:cubicBezTo>
                    <a:pt x="868" y="2"/>
                    <a:pt x="849" y="1"/>
                    <a:pt x="8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61"/>
            <p:cNvSpPr/>
            <p:nvPr/>
          </p:nvSpPr>
          <p:spPr>
            <a:xfrm>
              <a:off x="2287867" y="2003194"/>
              <a:ext cx="26799" cy="17366"/>
            </a:xfrm>
            <a:custGeom>
              <a:avLst/>
              <a:gdLst/>
              <a:ahLst/>
              <a:cxnLst/>
              <a:rect l="l" t="t" r="r" b="b"/>
              <a:pathLst>
                <a:path w="1162" h="753" extrusionOk="0">
                  <a:moveTo>
                    <a:pt x="956" y="1"/>
                  </a:moveTo>
                  <a:cubicBezTo>
                    <a:pt x="941" y="1"/>
                    <a:pt x="925" y="3"/>
                    <a:pt x="910" y="6"/>
                  </a:cubicBezTo>
                  <a:cubicBezTo>
                    <a:pt x="750" y="45"/>
                    <a:pt x="636" y="189"/>
                    <a:pt x="506" y="284"/>
                  </a:cubicBezTo>
                  <a:cubicBezTo>
                    <a:pt x="369" y="383"/>
                    <a:pt x="225" y="474"/>
                    <a:pt x="80" y="566"/>
                  </a:cubicBezTo>
                  <a:cubicBezTo>
                    <a:pt x="1" y="613"/>
                    <a:pt x="39" y="753"/>
                    <a:pt x="131" y="753"/>
                  </a:cubicBezTo>
                  <a:cubicBezTo>
                    <a:pt x="136" y="753"/>
                    <a:pt x="140" y="752"/>
                    <a:pt x="145" y="752"/>
                  </a:cubicBezTo>
                  <a:cubicBezTo>
                    <a:pt x="336" y="729"/>
                    <a:pt x="499" y="680"/>
                    <a:pt x="673" y="596"/>
                  </a:cubicBezTo>
                  <a:cubicBezTo>
                    <a:pt x="837" y="515"/>
                    <a:pt x="1043" y="417"/>
                    <a:pt x="1111" y="242"/>
                  </a:cubicBezTo>
                  <a:cubicBezTo>
                    <a:pt x="1162" y="117"/>
                    <a:pt x="1077"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61"/>
            <p:cNvSpPr/>
            <p:nvPr/>
          </p:nvSpPr>
          <p:spPr>
            <a:xfrm>
              <a:off x="2295616" y="2044983"/>
              <a:ext cx="29359" cy="16951"/>
            </a:xfrm>
            <a:custGeom>
              <a:avLst/>
              <a:gdLst/>
              <a:ahLst/>
              <a:cxnLst/>
              <a:rect l="l" t="t" r="r" b="b"/>
              <a:pathLst>
                <a:path w="1273" h="735" extrusionOk="0">
                  <a:moveTo>
                    <a:pt x="1099" y="0"/>
                  </a:moveTo>
                  <a:cubicBezTo>
                    <a:pt x="1090" y="0"/>
                    <a:pt x="1081" y="1"/>
                    <a:pt x="1072" y="4"/>
                  </a:cubicBezTo>
                  <a:cubicBezTo>
                    <a:pt x="900" y="49"/>
                    <a:pt x="744" y="163"/>
                    <a:pt x="593" y="255"/>
                  </a:cubicBezTo>
                  <a:cubicBezTo>
                    <a:pt x="425" y="354"/>
                    <a:pt x="258" y="460"/>
                    <a:pt x="91" y="563"/>
                  </a:cubicBezTo>
                  <a:cubicBezTo>
                    <a:pt x="0" y="621"/>
                    <a:pt x="64" y="734"/>
                    <a:pt x="152" y="734"/>
                  </a:cubicBezTo>
                  <a:cubicBezTo>
                    <a:pt x="168" y="734"/>
                    <a:pt x="184" y="731"/>
                    <a:pt x="200" y="723"/>
                  </a:cubicBezTo>
                  <a:cubicBezTo>
                    <a:pt x="520" y="567"/>
                    <a:pt x="930" y="430"/>
                    <a:pt x="1189" y="186"/>
                  </a:cubicBezTo>
                  <a:cubicBezTo>
                    <a:pt x="1272" y="111"/>
                    <a:pt x="1189"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61"/>
            <p:cNvSpPr/>
            <p:nvPr/>
          </p:nvSpPr>
          <p:spPr>
            <a:xfrm>
              <a:off x="2293725" y="2086472"/>
              <a:ext cx="16951" cy="10171"/>
            </a:xfrm>
            <a:custGeom>
              <a:avLst/>
              <a:gdLst/>
              <a:ahLst/>
              <a:cxnLst/>
              <a:rect l="l" t="t" r="r" b="b"/>
              <a:pathLst>
                <a:path w="735" h="441" extrusionOk="0">
                  <a:moveTo>
                    <a:pt x="554" y="0"/>
                  </a:moveTo>
                  <a:cubicBezTo>
                    <a:pt x="487" y="0"/>
                    <a:pt x="430" y="11"/>
                    <a:pt x="359" y="45"/>
                  </a:cubicBezTo>
                  <a:cubicBezTo>
                    <a:pt x="275" y="87"/>
                    <a:pt x="196" y="133"/>
                    <a:pt x="119" y="189"/>
                  </a:cubicBezTo>
                  <a:cubicBezTo>
                    <a:pt x="0" y="281"/>
                    <a:pt x="75" y="440"/>
                    <a:pt x="203" y="440"/>
                  </a:cubicBezTo>
                  <a:cubicBezTo>
                    <a:pt x="214" y="440"/>
                    <a:pt x="225" y="439"/>
                    <a:pt x="237" y="437"/>
                  </a:cubicBezTo>
                  <a:cubicBezTo>
                    <a:pt x="324" y="418"/>
                    <a:pt x="405" y="391"/>
                    <a:pt x="484" y="357"/>
                  </a:cubicBezTo>
                  <a:cubicBezTo>
                    <a:pt x="572" y="319"/>
                    <a:pt x="633" y="277"/>
                    <a:pt x="689" y="198"/>
                  </a:cubicBezTo>
                  <a:cubicBezTo>
                    <a:pt x="735" y="136"/>
                    <a:pt x="724" y="11"/>
                    <a:pt x="624" y="3"/>
                  </a:cubicBezTo>
                  <a:cubicBezTo>
                    <a:pt x="599" y="1"/>
                    <a:pt x="576" y="0"/>
                    <a:pt x="5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61"/>
            <p:cNvSpPr/>
            <p:nvPr/>
          </p:nvSpPr>
          <p:spPr>
            <a:xfrm>
              <a:off x="2306409" y="2118091"/>
              <a:ext cx="27329" cy="10862"/>
            </a:xfrm>
            <a:custGeom>
              <a:avLst/>
              <a:gdLst/>
              <a:ahLst/>
              <a:cxnLst/>
              <a:rect l="l" t="t" r="r" b="b"/>
              <a:pathLst>
                <a:path w="1185" h="471" extrusionOk="0">
                  <a:moveTo>
                    <a:pt x="1007" y="1"/>
                  </a:moveTo>
                  <a:cubicBezTo>
                    <a:pt x="866" y="1"/>
                    <a:pt x="722" y="70"/>
                    <a:pt x="588" y="111"/>
                  </a:cubicBezTo>
                  <a:cubicBezTo>
                    <a:pt x="436" y="157"/>
                    <a:pt x="284" y="199"/>
                    <a:pt x="128" y="233"/>
                  </a:cubicBezTo>
                  <a:cubicBezTo>
                    <a:pt x="0" y="259"/>
                    <a:pt x="34" y="470"/>
                    <a:pt x="158" y="470"/>
                  </a:cubicBezTo>
                  <a:cubicBezTo>
                    <a:pt x="163" y="470"/>
                    <a:pt x="168" y="470"/>
                    <a:pt x="174" y="469"/>
                  </a:cubicBezTo>
                  <a:cubicBezTo>
                    <a:pt x="444" y="434"/>
                    <a:pt x="881" y="412"/>
                    <a:pt x="1094" y="229"/>
                  </a:cubicBezTo>
                  <a:cubicBezTo>
                    <a:pt x="1185" y="150"/>
                    <a:pt x="1147" y="5"/>
                    <a:pt x="1018" y="1"/>
                  </a:cubicBezTo>
                  <a:cubicBezTo>
                    <a:pt x="1014" y="1"/>
                    <a:pt x="1011" y="1"/>
                    <a:pt x="10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61"/>
            <p:cNvSpPr/>
            <p:nvPr/>
          </p:nvSpPr>
          <p:spPr>
            <a:xfrm>
              <a:off x="2359130" y="2079946"/>
              <a:ext cx="32403" cy="21886"/>
            </a:xfrm>
            <a:custGeom>
              <a:avLst/>
              <a:gdLst/>
              <a:ahLst/>
              <a:cxnLst/>
              <a:rect l="l" t="t" r="r" b="b"/>
              <a:pathLst>
                <a:path w="1405" h="949" extrusionOk="0">
                  <a:moveTo>
                    <a:pt x="1242" y="0"/>
                  </a:moveTo>
                  <a:cubicBezTo>
                    <a:pt x="1034" y="0"/>
                    <a:pt x="875" y="136"/>
                    <a:pt x="705" y="252"/>
                  </a:cubicBezTo>
                  <a:cubicBezTo>
                    <a:pt x="496" y="397"/>
                    <a:pt x="298" y="556"/>
                    <a:pt x="101" y="712"/>
                  </a:cubicBezTo>
                  <a:cubicBezTo>
                    <a:pt x="0" y="797"/>
                    <a:pt x="68" y="948"/>
                    <a:pt x="173" y="948"/>
                  </a:cubicBezTo>
                  <a:cubicBezTo>
                    <a:pt x="196" y="948"/>
                    <a:pt x="220" y="941"/>
                    <a:pt x="245" y="925"/>
                  </a:cubicBezTo>
                  <a:cubicBezTo>
                    <a:pt x="454" y="788"/>
                    <a:pt x="671" y="655"/>
                    <a:pt x="887" y="530"/>
                  </a:cubicBezTo>
                  <a:cubicBezTo>
                    <a:pt x="1073" y="419"/>
                    <a:pt x="1271" y="340"/>
                    <a:pt x="1366" y="138"/>
                  </a:cubicBezTo>
                  <a:cubicBezTo>
                    <a:pt x="1405" y="70"/>
                    <a:pt x="1347" y="5"/>
                    <a:pt x="1275" y="2"/>
                  </a:cubicBezTo>
                  <a:cubicBezTo>
                    <a:pt x="1264" y="1"/>
                    <a:pt x="1253" y="0"/>
                    <a:pt x="1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61"/>
            <p:cNvSpPr/>
            <p:nvPr/>
          </p:nvSpPr>
          <p:spPr>
            <a:xfrm>
              <a:off x="2340818" y="2073280"/>
              <a:ext cx="24193" cy="17182"/>
            </a:xfrm>
            <a:custGeom>
              <a:avLst/>
              <a:gdLst/>
              <a:ahLst/>
              <a:cxnLst/>
              <a:rect l="l" t="t" r="r" b="b"/>
              <a:pathLst>
                <a:path w="1049" h="745" extrusionOk="0">
                  <a:moveTo>
                    <a:pt x="911" y="1"/>
                  </a:moveTo>
                  <a:cubicBezTo>
                    <a:pt x="907" y="1"/>
                    <a:pt x="903" y="1"/>
                    <a:pt x="898" y="1"/>
                  </a:cubicBezTo>
                  <a:cubicBezTo>
                    <a:pt x="602" y="40"/>
                    <a:pt x="324" y="291"/>
                    <a:pt x="115" y="492"/>
                  </a:cubicBezTo>
                  <a:cubicBezTo>
                    <a:pt x="1" y="607"/>
                    <a:pt x="120" y="745"/>
                    <a:pt x="247" y="745"/>
                  </a:cubicBezTo>
                  <a:cubicBezTo>
                    <a:pt x="272" y="745"/>
                    <a:pt x="297" y="739"/>
                    <a:pt x="321" y="728"/>
                  </a:cubicBezTo>
                  <a:cubicBezTo>
                    <a:pt x="461" y="659"/>
                    <a:pt x="602" y="579"/>
                    <a:pt x="727" y="484"/>
                  </a:cubicBezTo>
                  <a:cubicBezTo>
                    <a:pt x="830" y="405"/>
                    <a:pt x="955" y="291"/>
                    <a:pt x="1012" y="173"/>
                  </a:cubicBezTo>
                  <a:cubicBezTo>
                    <a:pt x="1049" y="100"/>
                    <a:pt x="995" y="1"/>
                    <a:pt x="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61"/>
            <p:cNvSpPr/>
            <p:nvPr/>
          </p:nvSpPr>
          <p:spPr>
            <a:xfrm>
              <a:off x="2342202" y="2044545"/>
              <a:ext cx="26591" cy="16813"/>
            </a:xfrm>
            <a:custGeom>
              <a:avLst/>
              <a:gdLst/>
              <a:ahLst/>
              <a:cxnLst/>
              <a:rect l="l" t="t" r="r" b="b"/>
              <a:pathLst>
                <a:path w="1153" h="729" extrusionOk="0">
                  <a:moveTo>
                    <a:pt x="990" y="1"/>
                  </a:moveTo>
                  <a:cubicBezTo>
                    <a:pt x="980" y="1"/>
                    <a:pt x="970" y="2"/>
                    <a:pt x="960" y="5"/>
                  </a:cubicBezTo>
                  <a:cubicBezTo>
                    <a:pt x="823" y="35"/>
                    <a:pt x="659" y="119"/>
                    <a:pt x="542" y="191"/>
                  </a:cubicBezTo>
                  <a:cubicBezTo>
                    <a:pt x="401" y="274"/>
                    <a:pt x="268" y="365"/>
                    <a:pt x="135" y="453"/>
                  </a:cubicBezTo>
                  <a:cubicBezTo>
                    <a:pt x="1" y="543"/>
                    <a:pt x="85" y="729"/>
                    <a:pt x="224" y="729"/>
                  </a:cubicBezTo>
                  <a:cubicBezTo>
                    <a:pt x="238" y="729"/>
                    <a:pt x="253" y="727"/>
                    <a:pt x="268" y="723"/>
                  </a:cubicBezTo>
                  <a:cubicBezTo>
                    <a:pt x="576" y="639"/>
                    <a:pt x="941" y="464"/>
                    <a:pt x="1105" y="171"/>
                  </a:cubicBezTo>
                  <a:cubicBezTo>
                    <a:pt x="1152" y="83"/>
                    <a:pt x="1075" y="1"/>
                    <a:pt x="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61"/>
            <p:cNvSpPr/>
            <p:nvPr/>
          </p:nvSpPr>
          <p:spPr>
            <a:xfrm>
              <a:off x="2327650" y="2007737"/>
              <a:ext cx="30788" cy="17458"/>
            </a:xfrm>
            <a:custGeom>
              <a:avLst/>
              <a:gdLst/>
              <a:ahLst/>
              <a:cxnLst/>
              <a:rect l="l" t="t" r="r" b="b"/>
              <a:pathLst>
                <a:path w="1335" h="757" extrusionOk="0">
                  <a:moveTo>
                    <a:pt x="1248" y="1"/>
                  </a:moveTo>
                  <a:cubicBezTo>
                    <a:pt x="1239" y="1"/>
                    <a:pt x="1229" y="3"/>
                    <a:pt x="1218" y="7"/>
                  </a:cubicBezTo>
                  <a:cubicBezTo>
                    <a:pt x="846" y="186"/>
                    <a:pt x="485" y="391"/>
                    <a:pt x="101" y="551"/>
                  </a:cubicBezTo>
                  <a:cubicBezTo>
                    <a:pt x="1" y="591"/>
                    <a:pt x="16" y="757"/>
                    <a:pt x="131" y="757"/>
                  </a:cubicBezTo>
                  <a:cubicBezTo>
                    <a:pt x="135" y="757"/>
                    <a:pt x="139" y="757"/>
                    <a:pt x="143" y="756"/>
                  </a:cubicBezTo>
                  <a:cubicBezTo>
                    <a:pt x="595" y="718"/>
                    <a:pt x="1040" y="520"/>
                    <a:pt x="1302" y="136"/>
                  </a:cubicBezTo>
                  <a:cubicBezTo>
                    <a:pt x="1335" y="87"/>
                    <a:pt x="1308" y="1"/>
                    <a:pt x="1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61"/>
            <p:cNvSpPr/>
            <p:nvPr/>
          </p:nvSpPr>
          <p:spPr>
            <a:xfrm>
              <a:off x="2318955" y="1964587"/>
              <a:ext cx="31365" cy="19349"/>
            </a:xfrm>
            <a:custGeom>
              <a:avLst/>
              <a:gdLst/>
              <a:ahLst/>
              <a:cxnLst/>
              <a:rect l="l" t="t" r="r" b="b"/>
              <a:pathLst>
                <a:path w="1360" h="839" extrusionOk="0">
                  <a:moveTo>
                    <a:pt x="1263" y="1"/>
                  </a:moveTo>
                  <a:cubicBezTo>
                    <a:pt x="1256" y="1"/>
                    <a:pt x="1249" y="2"/>
                    <a:pt x="1241" y="4"/>
                  </a:cubicBezTo>
                  <a:cubicBezTo>
                    <a:pt x="843" y="141"/>
                    <a:pt x="462" y="392"/>
                    <a:pt x="97" y="605"/>
                  </a:cubicBezTo>
                  <a:cubicBezTo>
                    <a:pt x="1" y="662"/>
                    <a:pt x="46" y="838"/>
                    <a:pt x="157" y="838"/>
                  </a:cubicBezTo>
                  <a:cubicBezTo>
                    <a:pt x="164" y="838"/>
                    <a:pt x="170" y="838"/>
                    <a:pt x="177" y="836"/>
                  </a:cubicBezTo>
                  <a:cubicBezTo>
                    <a:pt x="630" y="761"/>
                    <a:pt x="1104" y="521"/>
                    <a:pt x="1333" y="110"/>
                  </a:cubicBezTo>
                  <a:cubicBezTo>
                    <a:pt x="1360" y="60"/>
                    <a:pt x="1316" y="1"/>
                    <a:pt x="1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61"/>
            <p:cNvSpPr/>
            <p:nvPr/>
          </p:nvSpPr>
          <p:spPr>
            <a:xfrm>
              <a:off x="2321630" y="1947636"/>
              <a:ext cx="20756" cy="11577"/>
            </a:xfrm>
            <a:custGeom>
              <a:avLst/>
              <a:gdLst/>
              <a:ahLst/>
              <a:cxnLst/>
              <a:rect l="l" t="t" r="r" b="b"/>
              <a:pathLst>
                <a:path w="900" h="502" extrusionOk="0">
                  <a:moveTo>
                    <a:pt x="708" y="1"/>
                  </a:moveTo>
                  <a:cubicBezTo>
                    <a:pt x="706" y="1"/>
                    <a:pt x="703" y="1"/>
                    <a:pt x="700" y="1"/>
                  </a:cubicBezTo>
                  <a:cubicBezTo>
                    <a:pt x="476" y="13"/>
                    <a:pt x="290" y="183"/>
                    <a:pt x="103" y="290"/>
                  </a:cubicBezTo>
                  <a:cubicBezTo>
                    <a:pt x="1" y="348"/>
                    <a:pt x="67" y="502"/>
                    <a:pt x="167" y="502"/>
                  </a:cubicBezTo>
                  <a:cubicBezTo>
                    <a:pt x="178" y="502"/>
                    <a:pt x="190" y="500"/>
                    <a:pt x="202" y="495"/>
                  </a:cubicBezTo>
                  <a:cubicBezTo>
                    <a:pt x="407" y="423"/>
                    <a:pt x="655" y="397"/>
                    <a:pt x="814" y="237"/>
                  </a:cubicBezTo>
                  <a:cubicBezTo>
                    <a:pt x="900" y="148"/>
                    <a:pt x="822" y="1"/>
                    <a:pt x="7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61"/>
            <p:cNvSpPr/>
            <p:nvPr/>
          </p:nvSpPr>
          <p:spPr>
            <a:xfrm>
              <a:off x="2367663" y="1968185"/>
              <a:ext cx="19811" cy="16328"/>
            </a:xfrm>
            <a:custGeom>
              <a:avLst/>
              <a:gdLst/>
              <a:ahLst/>
              <a:cxnLst/>
              <a:rect l="l" t="t" r="r" b="b"/>
              <a:pathLst>
                <a:path w="859" h="708" extrusionOk="0">
                  <a:moveTo>
                    <a:pt x="752" y="1"/>
                  </a:moveTo>
                  <a:cubicBezTo>
                    <a:pt x="744" y="1"/>
                    <a:pt x="735" y="2"/>
                    <a:pt x="726" y="3"/>
                  </a:cubicBezTo>
                  <a:cubicBezTo>
                    <a:pt x="461" y="64"/>
                    <a:pt x="259" y="357"/>
                    <a:pt x="69" y="536"/>
                  </a:cubicBezTo>
                  <a:cubicBezTo>
                    <a:pt x="1" y="601"/>
                    <a:pt x="70" y="708"/>
                    <a:pt x="150" y="708"/>
                  </a:cubicBezTo>
                  <a:cubicBezTo>
                    <a:pt x="160" y="708"/>
                    <a:pt x="169" y="706"/>
                    <a:pt x="179" y="703"/>
                  </a:cubicBezTo>
                  <a:cubicBezTo>
                    <a:pt x="441" y="612"/>
                    <a:pt x="814" y="429"/>
                    <a:pt x="852" y="114"/>
                  </a:cubicBezTo>
                  <a:cubicBezTo>
                    <a:pt x="859" y="47"/>
                    <a:pt x="815" y="1"/>
                    <a:pt x="7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61"/>
            <p:cNvSpPr/>
            <p:nvPr/>
          </p:nvSpPr>
          <p:spPr>
            <a:xfrm>
              <a:off x="2371399" y="2002963"/>
              <a:ext cx="20872" cy="16905"/>
            </a:xfrm>
            <a:custGeom>
              <a:avLst/>
              <a:gdLst/>
              <a:ahLst/>
              <a:cxnLst/>
              <a:rect l="l" t="t" r="r" b="b"/>
              <a:pathLst>
                <a:path w="905" h="733" extrusionOk="0">
                  <a:moveTo>
                    <a:pt x="735" y="0"/>
                  </a:moveTo>
                  <a:cubicBezTo>
                    <a:pt x="722" y="0"/>
                    <a:pt x="710" y="2"/>
                    <a:pt x="697" y="5"/>
                  </a:cubicBezTo>
                  <a:cubicBezTo>
                    <a:pt x="569" y="43"/>
                    <a:pt x="466" y="160"/>
                    <a:pt x="371" y="252"/>
                  </a:cubicBezTo>
                  <a:cubicBezTo>
                    <a:pt x="264" y="359"/>
                    <a:pt x="165" y="469"/>
                    <a:pt x="59" y="576"/>
                  </a:cubicBezTo>
                  <a:cubicBezTo>
                    <a:pt x="0" y="640"/>
                    <a:pt x="62" y="732"/>
                    <a:pt x="134" y="732"/>
                  </a:cubicBezTo>
                  <a:cubicBezTo>
                    <a:pt x="151" y="732"/>
                    <a:pt x="168" y="727"/>
                    <a:pt x="185" y="716"/>
                  </a:cubicBezTo>
                  <a:cubicBezTo>
                    <a:pt x="310" y="636"/>
                    <a:pt x="436" y="553"/>
                    <a:pt x="557" y="469"/>
                  </a:cubicBezTo>
                  <a:cubicBezTo>
                    <a:pt x="667" y="389"/>
                    <a:pt x="797" y="313"/>
                    <a:pt x="857" y="188"/>
                  </a:cubicBezTo>
                  <a:cubicBezTo>
                    <a:pt x="905" y="97"/>
                    <a:pt x="827" y="0"/>
                    <a:pt x="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61"/>
            <p:cNvSpPr/>
            <p:nvPr/>
          </p:nvSpPr>
          <p:spPr>
            <a:xfrm>
              <a:off x="2382354" y="2039955"/>
              <a:ext cx="18727" cy="16720"/>
            </a:xfrm>
            <a:custGeom>
              <a:avLst/>
              <a:gdLst/>
              <a:ahLst/>
              <a:cxnLst/>
              <a:rect l="l" t="t" r="r" b="b"/>
              <a:pathLst>
                <a:path w="812" h="725" extrusionOk="0">
                  <a:moveTo>
                    <a:pt x="657" y="1"/>
                  </a:moveTo>
                  <a:cubicBezTo>
                    <a:pt x="652" y="1"/>
                    <a:pt x="647" y="1"/>
                    <a:pt x="641" y="2"/>
                  </a:cubicBezTo>
                  <a:cubicBezTo>
                    <a:pt x="500" y="25"/>
                    <a:pt x="447" y="123"/>
                    <a:pt x="352" y="214"/>
                  </a:cubicBezTo>
                  <a:cubicBezTo>
                    <a:pt x="268" y="298"/>
                    <a:pt x="180" y="386"/>
                    <a:pt x="94" y="462"/>
                  </a:cubicBezTo>
                  <a:cubicBezTo>
                    <a:pt x="0" y="545"/>
                    <a:pt x="41" y="724"/>
                    <a:pt x="160" y="724"/>
                  </a:cubicBezTo>
                  <a:cubicBezTo>
                    <a:pt x="177" y="724"/>
                    <a:pt x="195" y="721"/>
                    <a:pt x="215" y="713"/>
                  </a:cubicBezTo>
                  <a:cubicBezTo>
                    <a:pt x="348" y="655"/>
                    <a:pt x="466" y="591"/>
                    <a:pt x="576" y="496"/>
                  </a:cubicBezTo>
                  <a:cubicBezTo>
                    <a:pt x="682" y="401"/>
                    <a:pt x="812" y="302"/>
                    <a:pt x="805" y="150"/>
                  </a:cubicBezTo>
                  <a:cubicBezTo>
                    <a:pt x="801" y="79"/>
                    <a:pt x="734" y="1"/>
                    <a:pt x="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61"/>
            <p:cNvSpPr/>
            <p:nvPr/>
          </p:nvSpPr>
          <p:spPr>
            <a:xfrm>
              <a:off x="2418308" y="2053839"/>
              <a:ext cx="15152" cy="14068"/>
            </a:xfrm>
            <a:custGeom>
              <a:avLst/>
              <a:gdLst/>
              <a:ahLst/>
              <a:cxnLst/>
              <a:rect l="l" t="t" r="r" b="b"/>
              <a:pathLst>
                <a:path w="657" h="610" extrusionOk="0">
                  <a:moveTo>
                    <a:pt x="511" y="0"/>
                  </a:moveTo>
                  <a:cubicBezTo>
                    <a:pt x="401" y="0"/>
                    <a:pt x="306" y="103"/>
                    <a:pt x="234" y="179"/>
                  </a:cubicBezTo>
                  <a:cubicBezTo>
                    <a:pt x="154" y="263"/>
                    <a:pt x="93" y="358"/>
                    <a:pt x="44" y="460"/>
                  </a:cubicBezTo>
                  <a:cubicBezTo>
                    <a:pt x="1" y="544"/>
                    <a:pt x="68" y="609"/>
                    <a:pt x="137" y="609"/>
                  </a:cubicBezTo>
                  <a:cubicBezTo>
                    <a:pt x="172" y="609"/>
                    <a:pt x="207" y="593"/>
                    <a:pt x="230" y="555"/>
                  </a:cubicBezTo>
                  <a:cubicBezTo>
                    <a:pt x="283" y="476"/>
                    <a:pt x="344" y="400"/>
                    <a:pt x="416" y="339"/>
                  </a:cubicBezTo>
                  <a:cubicBezTo>
                    <a:pt x="485" y="281"/>
                    <a:pt x="576" y="248"/>
                    <a:pt x="618" y="160"/>
                  </a:cubicBezTo>
                  <a:cubicBezTo>
                    <a:pt x="656" y="84"/>
                    <a:pt x="595" y="0"/>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61"/>
            <p:cNvSpPr/>
            <p:nvPr/>
          </p:nvSpPr>
          <p:spPr>
            <a:xfrm>
              <a:off x="2434614" y="2005777"/>
              <a:ext cx="18934" cy="18219"/>
            </a:xfrm>
            <a:custGeom>
              <a:avLst/>
              <a:gdLst/>
              <a:ahLst/>
              <a:cxnLst/>
              <a:rect l="l" t="t" r="r" b="b"/>
              <a:pathLst>
                <a:path w="821" h="790" extrusionOk="0">
                  <a:moveTo>
                    <a:pt x="676" y="0"/>
                  </a:moveTo>
                  <a:cubicBezTo>
                    <a:pt x="656" y="0"/>
                    <a:pt x="635" y="5"/>
                    <a:pt x="614" y="16"/>
                  </a:cubicBezTo>
                  <a:cubicBezTo>
                    <a:pt x="500" y="77"/>
                    <a:pt x="413" y="198"/>
                    <a:pt x="332" y="298"/>
                  </a:cubicBezTo>
                  <a:cubicBezTo>
                    <a:pt x="241" y="408"/>
                    <a:pt x="155" y="518"/>
                    <a:pt x="63" y="624"/>
                  </a:cubicBezTo>
                  <a:cubicBezTo>
                    <a:pt x="0" y="702"/>
                    <a:pt x="66" y="790"/>
                    <a:pt x="141" y="790"/>
                  </a:cubicBezTo>
                  <a:cubicBezTo>
                    <a:pt x="166" y="790"/>
                    <a:pt x="192" y="780"/>
                    <a:pt x="215" y="758"/>
                  </a:cubicBezTo>
                  <a:cubicBezTo>
                    <a:pt x="318" y="663"/>
                    <a:pt x="420" y="563"/>
                    <a:pt x="523" y="468"/>
                  </a:cubicBezTo>
                  <a:cubicBezTo>
                    <a:pt x="618" y="377"/>
                    <a:pt x="728" y="286"/>
                    <a:pt x="781" y="164"/>
                  </a:cubicBezTo>
                  <a:cubicBezTo>
                    <a:pt x="821" y="76"/>
                    <a:pt x="756" y="0"/>
                    <a:pt x="6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61"/>
            <p:cNvSpPr/>
            <p:nvPr/>
          </p:nvSpPr>
          <p:spPr>
            <a:xfrm>
              <a:off x="2411736" y="1992285"/>
              <a:ext cx="20503" cy="19488"/>
            </a:xfrm>
            <a:custGeom>
              <a:avLst/>
              <a:gdLst/>
              <a:ahLst/>
              <a:cxnLst/>
              <a:rect l="l" t="t" r="r" b="b"/>
              <a:pathLst>
                <a:path w="889" h="845" extrusionOk="0">
                  <a:moveTo>
                    <a:pt x="704" y="1"/>
                  </a:moveTo>
                  <a:cubicBezTo>
                    <a:pt x="680" y="1"/>
                    <a:pt x="655" y="8"/>
                    <a:pt x="633" y="23"/>
                  </a:cubicBezTo>
                  <a:cubicBezTo>
                    <a:pt x="584" y="58"/>
                    <a:pt x="534" y="61"/>
                    <a:pt x="480" y="103"/>
                  </a:cubicBezTo>
                  <a:cubicBezTo>
                    <a:pt x="428" y="149"/>
                    <a:pt x="382" y="217"/>
                    <a:pt x="336" y="274"/>
                  </a:cubicBezTo>
                  <a:cubicBezTo>
                    <a:pt x="241" y="388"/>
                    <a:pt x="146" y="498"/>
                    <a:pt x="66" y="620"/>
                  </a:cubicBezTo>
                  <a:cubicBezTo>
                    <a:pt x="0" y="723"/>
                    <a:pt x="106" y="845"/>
                    <a:pt x="212" y="845"/>
                  </a:cubicBezTo>
                  <a:cubicBezTo>
                    <a:pt x="239" y="845"/>
                    <a:pt x="266" y="837"/>
                    <a:pt x="291" y="818"/>
                  </a:cubicBezTo>
                  <a:cubicBezTo>
                    <a:pt x="405" y="727"/>
                    <a:pt x="508" y="623"/>
                    <a:pt x="614" y="518"/>
                  </a:cubicBezTo>
                  <a:cubicBezTo>
                    <a:pt x="659" y="472"/>
                    <a:pt x="717" y="426"/>
                    <a:pt x="754" y="377"/>
                  </a:cubicBezTo>
                  <a:cubicBezTo>
                    <a:pt x="782" y="339"/>
                    <a:pt x="785" y="304"/>
                    <a:pt x="800" y="263"/>
                  </a:cubicBezTo>
                  <a:cubicBezTo>
                    <a:pt x="804" y="251"/>
                    <a:pt x="804" y="248"/>
                    <a:pt x="808" y="244"/>
                  </a:cubicBezTo>
                  <a:cubicBezTo>
                    <a:pt x="808" y="240"/>
                    <a:pt x="815" y="232"/>
                    <a:pt x="834" y="198"/>
                  </a:cubicBezTo>
                  <a:cubicBezTo>
                    <a:pt x="889" y="105"/>
                    <a:pt x="799" y="1"/>
                    <a:pt x="7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61"/>
            <p:cNvSpPr/>
            <p:nvPr/>
          </p:nvSpPr>
          <p:spPr>
            <a:xfrm>
              <a:off x="2401196" y="1940579"/>
              <a:ext cx="30235" cy="18773"/>
            </a:xfrm>
            <a:custGeom>
              <a:avLst/>
              <a:gdLst/>
              <a:ahLst/>
              <a:cxnLst/>
              <a:rect l="l" t="t" r="r" b="b"/>
              <a:pathLst>
                <a:path w="1311" h="814" extrusionOk="0">
                  <a:moveTo>
                    <a:pt x="1095" y="0"/>
                  </a:moveTo>
                  <a:cubicBezTo>
                    <a:pt x="1080" y="0"/>
                    <a:pt x="1064" y="2"/>
                    <a:pt x="1048" y="7"/>
                  </a:cubicBezTo>
                  <a:cubicBezTo>
                    <a:pt x="877" y="56"/>
                    <a:pt x="744" y="205"/>
                    <a:pt x="595" y="300"/>
                  </a:cubicBezTo>
                  <a:cubicBezTo>
                    <a:pt x="440" y="395"/>
                    <a:pt x="272" y="482"/>
                    <a:pt x="109" y="570"/>
                  </a:cubicBezTo>
                  <a:cubicBezTo>
                    <a:pt x="0" y="632"/>
                    <a:pt x="54" y="814"/>
                    <a:pt x="172" y="814"/>
                  </a:cubicBezTo>
                  <a:cubicBezTo>
                    <a:pt x="177" y="814"/>
                    <a:pt x="183" y="813"/>
                    <a:pt x="189" y="812"/>
                  </a:cubicBezTo>
                  <a:cubicBezTo>
                    <a:pt x="402" y="786"/>
                    <a:pt x="581" y="726"/>
                    <a:pt x="770" y="626"/>
                  </a:cubicBezTo>
                  <a:cubicBezTo>
                    <a:pt x="949" y="535"/>
                    <a:pt x="1166" y="433"/>
                    <a:pt x="1253" y="247"/>
                  </a:cubicBezTo>
                  <a:cubicBezTo>
                    <a:pt x="1311" y="125"/>
                    <a:pt x="1215" y="0"/>
                    <a:pt x="1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61"/>
            <p:cNvSpPr/>
            <p:nvPr/>
          </p:nvSpPr>
          <p:spPr>
            <a:xfrm>
              <a:off x="2384683" y="1926142"/>
              <a:ext cx="26845" cy="12984"/>
            </a:xfrm>
            <a:custGeom>
              <a:avLst/>
              <a:gdLst/>
              <a:ahLst/>
              <a:cxnLst/>
              <a:rect l="l" t="t" r="r" b="b"/>
              <a:pathLst>
                <a:path w="1164" h="563" extrusionOk="0">
                  <a:moveTo>
                    <a:pt x="990" y="1"/>
                  </a:moveTo>
                  <a:cubicBezTo>
                    <a:pt x="973" y="1"/>
                    <a:pt x="955" y="4"/>
                    <a:pt x="935" y="13"/>
                  </a:cubicBezTo>
                  <a:cubicBezTo>
                    <a:pt x="791" y="74"/>
                    <a:pt x="642" y="138"/>
                    <a:pt x="495" y="196"/>
                  </a:cubicBezTo>
                  <a:cubicBezTo>
                    <a:pt x="358" y="249"/>
                    <a:pt x="205" y="275"/>
                    <a:pt x="79" y="352"/>
                  </a:cubicBezTo>
                  <a:cubicBezTo>
                    <a:pt x="0" y="401"/>
                    <a:pt x="34" y="522"/>
                    <a:pt x="118" y="541"/>
                  </a:cubicBezTo>
                  <a:cubicBezTo>
                    <a:pt x="170" y="556"/>
                    <a:pt x="225" y="562"/>
                    <a:pt x="281" y="562"/>
                  </a:cubicBezTo>
                  <a:cubicBezTo>
                    <a:pt x="555" y="562"/>
                    <a:pt x="858" y="409"/>
                    <a:pt x="1057" y="260"/>
                  </a:cubicBezTo>
                  <a:cubicBezTo>
                    <a:pt x="1163" y="184"/>
                    <a:pt x="1107" y="1"/>
                    <a:pt x="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61"/>
            <p:cNvSpPr/>
            <p:nvPr/>
          </p:nvSpPr>
          <p:spPr>
            <a:xfrm>
              <a:off x="2351335" y="1919315"/>
              <a:ext cx="26799" cy="12408"/>
            </a:xfrm>
            <a:custGeom>
              <a:avLst/>
              <a:gdLst/>
              <a:ahLst/>
              <a:cxnLst/>
              <a:rect l="l" t="t" r="r" b="b"/>
              <a:pathLst>
                <a:path w="1162" h="538" extrusionOk="0">
                  <a:moveTo>
                    <a:pt x="981" y="0"/>
                  </a:moveTo>
                  <a:cubicBezTo>
                    <a:pt x="978" y="0"/>
                    <a:pt x="974" y="0"/>
                    <a:pt x="971" y="1"/>
                  </a:cubicBezTo>
                  <a:cubicBezTo>
                    <a:pt x="891" y="13"/>
                    <a:pt x="811" y="1"/>
                    <a:pt x="735" y="16"/>
                  </a:cubicBezTo>
                  <a:cubicBezTo>
                    <a:pt x="663" y="32"/>
                    <a:pt x="586" y="66"/>
                    <a:pt x="522" y="88"/>
                  </a:cubicBezTo>
                  <a:cubicBezTo>
                    <a:pt x="378" y="142"/>
                    <a:pt x="241" y="206"/>
                    <a:pt x="107" y="290"/>
                  </a:cubicBezTo>
                  <a:cubicBezTo>
                    <a:pt x="0" y="357"/>
                    <a:pt x="55" y="538"/>
                    <a:pt x="180" y="538"/>
                  </a:cubicBezTo>
                  <a:cubicBezTo>
                    <a:pt x="184" y="538"/>
                    <a:pt x="188" y="538"/>
                    <a:pt x="191" y="537"/>
                  </a:cubicBezTo>
                  <a:cubicBezTo>
                    <a:pt x="344" y="525"/>
                    <a:pt x="492" y="495"/>
                    <a:pt x="640" y="450"/>
                  </a:cubicBezTo>
                  <a:cubicBezTo>
                    <a:pt x="709" y="431"/>
                    <a:pt x="788" y="411"/>
                    <a:pt x="853" y="381"/>
                  </a:cubicBezTo>
                  <a:cubicBezTo>
                    <a:pt x="925" y="347"/>
                    <a:pt x="986" y="294"/>
                    <a:pt x="1055" y="252"/>
                  </a:cubicBezTo>
                  <a:cubicBezTo>
                    <a:pt x="1162" y="185"/>
                    <a:pt x="1104" y="0"/>
                    <a:pt x="9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61"/>
            <p:cNvSpPr/>
            <p:nvPr/>
          </p:nvSpPr>
          <p:spPr>
            <a:xfrm>
              <a:off x="2412912" y="1879971"/>
              <a:ext cx="28690" cy="12385"/>
            </a:xfrm>
            <a:custGeom>
              <a:avLst/>
              <a:gdLst/>
              <a:ahLst/>
              <a:cxnLst/>
              <a:rect l="l" t="t" r="r" b="b"/>
              <a:pathLst>
                <a:path w="1244" h="537" extrusionOk="0">
                  <a:moveTo>
                    <a:pt x="1079" y="0"/>
                  </a:moveTo>
                  <a:cubicBezTo>
                    <a:pt x="921" y="0"/>
                    <a:pt x="799" y="85"/>
                    <a:pt x="658" y="148"/>
                  </a:cubicBezTo>
                  <a:cubicBezTo>
                    <a:pt x="498" y="220"/>
                    <a:pt x="327" y="281"/>
                    <a:pt x="152" y="304"/>
                  </a:cubicBezTo>
                  <a:cubicBezTo>
                    <a:pt x="34" y="320"/>
                    <a:pt x="1" y="510"/>
                    <a:pt x="133" y="521"/>
                  </a:cubicBezTo>
                  <a:cubicBezTo>
                    <a:pt x="216" y="529"/>
                    <a:pt x="315" y="536"/>
                    <a:pt x="420" y="536"/>
                  </a:cubicBezTo>
                  <a:cubicBezTo>
                    <a:pt x="735" y="536"/>
                    <a:pt x="1097" y="471"/>
                    <a:pt x="1205" y="183"/>
                  </a:cubicBezTo>
                  <a:cubicBezTo>
                    <a:pt x="1243" y="92"/>
                    <a:pt x="1187" y="4"/>
                    <a:pt x="1091" y="0"/>
                  </a:cubicBezTo>
                  <a:cubicBezTo>
                    <a:pt x="1087" y="0"/>
                    <a:pt x="1083" y="0"/>
                    <a:pt x="1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61"/>
            <p:cNvSpPr/>
            <p:nvPr/>
          </p:nvSpPr>
          <p:spPr>
            <a:xfrm>
              <a:off x="2436966" y="1916432"/>
              <a:ext cx="20641" cy="14714"/>
            </a:xfrm>
            <a:custGeom>
              <a:avLst/>
              <a:gdLst/>
              <a:ahLst/>
              <a:cxnLst/>
              <a:rect l="l" t="t" r="r" b="b"/>
              <a:pathLst>
                <a:path w="895" h="638" extrusionOk="0">
                  <a:moveTo>
                    <a:pt x="706" y="0"/>
                  </a:moveTo>
                  <a:cubicBezTo>
                    <a:pt x="701" y="0"/>
                    <a:pt x="696" y="0"/>
                    <a:pt x="691" y="1"/>
                  </a:cubicBezTo>
                  <a:cubicBezTo>
                    <a:pt x="562" y="8"/>
                    <a:pt x="463" y="85"/>
                    <a:pt x="360" y="157"/>
                  </a:cubicBezTo>
                  <a:cubicBezTo>
                    <a:pt x="261" y="229"/>
                    <a:pt x="158" y="305"/>
                    <a:pt x="83" y="399"/>
                  </a:cubicBezTo>
                  <a:cubicBezTo>
                    <a:pt x="1" y="502"/>
                    <a:pt x="78" y="638"/>
                    <a:pt x="196" y="638"/>
                  </a:cubicBezTo>
                  <a:cubicBezTo>
                    <a:pt x="210" y="638"/>
                    <a:pt x="224" y="636"/>
                    <a:pt x="239" y="632"/>
                  </a:cubicBezTo>
                  <a:cubicBezTo>
                    <a:pt x="356" y="601"/>
                    <a:pt x="467" y="536"/>
                    <a:pt x="569" y="472"/>
                  </a:cubicBezTo>
                  <a:cubicBezTo>
                    <a:pt x="679" y="408"/>
                    <a:pt x="783" y="347"/>
                    <a:pt x="843" y="233"/>
                  </a:cubicBezTo>
                  <a:cubicBezTo>
                    <a:pt x="894" y="130"/>
                    <a:pt x="819"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61"/>
            <p:cNvSpPr/>
            <p:nvPr/>
          </p:nvSpPr>
          <p:spPr>
            <a:xfrm>
              <a:off x="2451265" y="1957045"/>
              <a:ext cx="19880" cy="20295"/>
            </a:xfrm>
            <a:custGeom>
              <a:avLst/>
              <a:gdLst/>
              <a:ahLst/>
              <a:cxnLst/>
              <a:rect l="l" t="t" r="r" b="b"/>
              <a:pathLst>
                <a:path w="862" h="880" extrusionOk="0">
                  <a:moveTo>
                    <a:pt x="699" y="0"/>
                  </a:moveTo>
                  <a:cubicBezTo>
                    <a:pt x="685" y="0"/>
                    <a:pt x="671" y="2"/>
                    <a:pt x="656" y="7"/>
                  </a:cubicBezTo>
                  <a:cubicBezTo>
                    <a:pt x="512" y="57"/>
                    <a:pt x="413" y="209"/>
                    <a:pt x="318" y="323"/>
                  </a:cubicBezTo>
                  <a:cubicBezTo>
                    <a:pt x="219" y="441"/>
                    <a:pt x="94" y="570"/>
                    <a:pt x="37" y="711"/>
                  </a:cubicBezTo>
                  <a:cubicBezTo>
                    <a:pt x="0" y="801"/>
                    <a:pt x="63" y="880"/>
                    <a:pt x="143" y="880"/>
                  </a:cubicBezTo>
                  <a:cubicBezTo>
                    <a:pt x="164" y="880"/>
                    <a:pt x="186" y="875"/>
                    <a:pt x="208" y="863"/>
                  </a:cubicBezTo>
                  <a:cubicBezTo>
                    <a:pt x="340" y="791"/>
                    <a:pt x="459" y="650"/>
                    <a:pt x="565" y="544"/>
                  </a:cubicBezTo>
                  <a:cubicBezTo>
                    <a:pt x="672" y="433"/>
                    <a:pt x="809" y="323"/>
                    <a:pt x="842" y="175"/>
                  </a:cubicBezTo>
                  <a:cubicBezTo>
                    <a:pt x="862" y="83"/>
                    <a:pt x="786" y="0"/>
                    <a:pt x="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61"/>
            <p:cNvSpPr/>
            <p:nvPr/>
          </p:nvSpPr>
          <p:spPr>
            <a:xfrm>
              <a:off x="2490725" y="1899182"/>
              <a:ext cx="27237" cy="19234"/>
            </a:xfrm>
            <a:custGeom>
              <a:avLst/>
              <a:gdLst/>
              <a:ahLst/>
              <a:cxnLst/>
              <a:rect l="l" t="t" r="r" b="b"/>
              <a:pathLst>
                <a:path w="1181" h="834" extrusionOk="0">
                  <a:moveTo>
                    <a:pt x="937" y="1"/>
                  </a:moveTo>
                  <a:cubicBezTo>
                    <a:pt x="844" y="1"/>
                    <a:pt x="738" y="70"/>
                    <a:pt x="668" y="126"/>
                  </a:cubicBezTo>
                  <a:cubicBezTo>
                    <a:pt x="505" y="258"/>
                    <a:pt x="307" y="361"/>
                    <a:pt x="147" y="498"/>
                  </a:cubicBezTo>
                  <a:cubicBezTo>
                    <a:pt x="0" y="627"/>
                    <a:pt x="85" y="833"/>
                    <a:pt x="259" y="833"/>
                  </a:cubicBezTo>
                  <a:cubicBezTo>
                    <a:pt x="274" y="833"/>
                    <a:pt x="290" y="832"/>
                    <a:pt x="307" y="828"/>
                  </a:cubicBezTo>
                  <a:cubicBezTo>
                    <a:pt x="500" y="787"/>
                    <a:pt x="714" y="646"/>
                    <a:pt x="865" y="524"/>
                  </a:cubicBezTo>
                  <a:cubicBezTo>
                    <a:pt x="987" y="426"/>
                    <a:pt x="1181" y="262"/>
                    <a:pt x="1078" y="87"/>
                  </a:cubicBezTo>
                  <a:cubicBezTo>
                    <a:pt x="1042" y="24"/>
                    <a:pt x="992" y="1"/>
                    <a:pt x="9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61"/>
            <p:cNvSpPr/>
            <p:nvPr/>
          </p:nvSpPr>
          <p:spPr>
            <a:xfrm>
              <a:off x="2469461" y="1876857"/>
              <a:ext cx="26983" cy="16790"/>
            </a:xfrm>
            <a:custGeom>
              <a:avLst/>
              <a:gdLst/>
              <a:ahLst/>
              <a:cxnLst/>
              <a:rect l="l" t="t" r="r" b="b"/>
              <a:pathLst>
                <a:path w="1170" h="728" extrusionOk="0">
                  <a:moveTo>
                    <a:pt x="1051" y="1"/>
                  </a:moveTo>
                  <a:cubicBezTo>
                    <a:pt x="1045" y="1"/>
                    <a:pt x="1040" y="1"/>
                    <a:pt x="1034" y="2"/>
                  </a:cubicBezTo>
                  <a:cubicBezTo>
                    <a:pt x="711" y="59"/>
                    <a:pt x="449" y="306"/>
                    <a:pt x="156" y="439"/>
                  </a:cubicBezTo>
                  <a:cubicBezTo>
                    <a:pt x="1" y="508"/>
                    <a:pt x="49" y="728"/>
                    <a:pt x="201" y="728"/>
                  </a:cubicBezTo>
                  <a:cubicBezTo>
                    <a:pt x="217" y="728"/>
                    <a:pt x="234" y="725"/>
                    <a:pt x="251" y="720"/>
                  </a:cubicBezTo>
                  <a:cubicBezTo>
                    <a:pt x="574" y="633"/>
                    <a:pt x="993" y="500"/>
                    <a:pt x="1141" y="166"/>
                  </a:cubicBezTo>
                  <a:cubicBezTo>
                    <a:pt x="1169" y="102"/>
                    <a:pt x="1128" y="1"/>
                    <a:pt x="1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61"/>
            <p:cNvSpPr/>
            <p:nvPr/>
          </p:nvSpPr>
          <p:spPr>
            <a:xfrm>
              <a:off x="2444830" y="1850497"/>
              <a:ext cx="28136" cy="11877"/>
            </a:xfrm>
            <a:custGeom>
              <a:avLst/>
              <a:gdLst/>
              <a:ahLst/>
              <a:cxnLst/>
              <a:rect l="l" t="t" r="r" b="b"/>
              <a:pathLst>
                <a:path w="1220" h="515" extrusionOk="0">
                  <a:moveTo>
                    <a:pt x="943" y="1"/>
                  </a:moveTo>
                  <a:cubicBezTo>
                    <a:pt x="942" y="1"/>
                    <a:pt x="940" y="1"/>
                    <a:pt x="939" y="1"/>
                  </a:cubicBezTo>
                  <a:cubicBezTo>
                    <a:pt x="658" y="5"/>
                    <a:pt x="369" y="164"/>
                    <a:pt x="118" y="270"/>
                  </a:cubicBezTo>
                  <a:cubicBezTo>
                    <a:pt x="1" y="322"/>
                    <a:pt x="14" y="515"/>
                    <a:pt x="148" y="515"/>
                  </a:cubicBezTo>
                  <a:cubicBezTo>
                    <a:pt x="153" y="515"/>
                    <a:pt x="158" y="514"/>
                    <a:pt x="163" y="514"/>
                  </a:cubicBezTo>
                  <a:cubicBezTo>
                    <a:pt x="452" y="484"/>
                    <a:pt x="791" y="475"/>
                    <a:pt x="1049" y="339"/>
                  </a:cubicBezTo>
                  <a:cubicBezTo>
                    <a:pt x="1219" y="248"/>
                    <a:pt x="1109" y="1"/>
                    <a:pt x="9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61"/>
            <p:cNvSpPr/>
            <p:nvPr/>
          </p:nvSpPr>
          <p:spPr>
            <a:xfrm>
              <a:off x="2418262" y="1829879"/>
              <a:ext cx="30004" cy="9064"/>
            </a:xfrm>
            <a:custGeom>
              <a:avLst/>
              <a:gdLst/>
              <a:ahLst/>
              <a:cxnLst/>
              <a:rect l="l" t="t" r="r" b="b"/>
              <a:pathLst>
                <a:path w="1301" h="393" extrusionOk="0">
                  <a:moveTo>
                    <a:pt x="963" y="1"/>
                  </a:moveTo>
                  <a:cubicBezTo>
                    <a:pt x="845" y="1"/>
                    <a:pt x="720" y="30"/>
                    <a:pt x="608" y="43"/>
                  </a:cubicBezTo>
                  <a:cubicBezTo>
                    <a:pt x="437" y="66"/>
                    <a:pt x="270" y="97"/>
                    <a:pt x="106" y="149"/>
                  </a:cubicBezTo>
                  <a:cubicBezTo>
                    <a:pt x="0" y="180"/>
                    <a:pt x="0" y="362"/>
                    <a:pt x="118" y="374"/>
                  </a:cubicBezTo>
                  <a:cubicBezTo>
                    <a:pt x="224" y="387"/>
                    <a:pt x="329" y="393"/>
                    <a:pt x="434" y="393"/>
                  </a:cubicBezTo>
                  <a:cubicBezTo>
                    <a:pt x="510" y="393"/>
                    <a:pt x="585" y="390"/>
                    <a:pt x="662" y="385"/>
                  </a:cubicBezTo>
                  <a:cubicBezTo>
                    <a:pt x="841" y="370"/>
                    <a:pt x="1019" y="381"/>
                    <a:pt x="1175" y="294"/>
                  </a:cubicBezTo>
                  <a:cubicBezTo>
                    <a:pt x="1301" y="225"/>
                    <a:pt x="1232" y="58"/>
                    <a:pt x="1122" y="24"/>
                  </a:cubicBezTo>
                  <a:cubicBezTo>
                    <a:pt x="1071" y="7"/>
                    <a:pt x="1018" y="1"/>
                    <a:pt x="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61"/>
            <p:cNvSpPr/>
            <p:nvPr/>
          </p:nvSpPr>
          <p:spPr>
            <a:xfrm>
              <a:off x="2502971" y="1836106"/>
              <a:ext cx="24285" cy="10632"/>
            </a:xfrm>
            <a:custGeom>
              <a:avLst/>
              <a:gdLst/>
              <a:ahLst/>
              <a:cxnLst/>
              <a:rect l="l" t="t" r="r" b="b"/>
              <a:pathLst>
                <a:path w="1053" h="461" extrusionOk="0">
                  <a:moveTo>
                    <a:pt x="814" y="0"/>
                  </a:moveTo>
                  <a:cubicBezTo>
                    <a:pt x="779" y="0"/>
                    <a:pt x="745" y="5"/>
                    <a:pt x="714" y="13"/>
                  </a:cubicBezTo>
                  <a:cubicBezTo>
                    <a:pt x="616" y="39"/>
                    <a:pt x="525" y="81"/>
                    <a:pt x="425" y="111"/>
                  </a:cubicBezTo>
                  <a:cubicBezTo>
                    <a:pt x="323" y="141"/>
                    <a:pt x="213" y="164"/>
                    <a:pt x="114" y="210"/>
                  </a:cubicBezTo>
                  <a:cubicBezTo>
                    <a:pt x="11" y="260"/>
                    <a:pt x="0" y="420"/>
                    <a:pt x="125" y="446"/>
                  </a:cubicBezTo>
                  <a:cubicBezTo>
                    <a:pt x="164" y="455"/>
                    <a:pt x="228" y="460"/>
                    <a:pt x="303" y="460"/>
                  </a:cubicBezTo>
                  <a:cubicBezTo>
                    <a:pt x="591" y="460"/>
                    <a:pt x="1052" y="383"/>
                    <a:pt x="1007" y="127"/>
                  </a:cubicBezTo>
                  <a:cubicBezTo>
                    <a:pt x="991" y="31"/>
                    <a:pt x="902" y="0"/>
                    <a:pt x="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61"/>
            <p:cNvSpPr/>
            <p:nvPr/>
          </p:nvSpPr>
          <p:spPr>
            <a:xfrm>
              <a:off x="2511988" y="1859791"/>
              <a:ext cx="22993" cy="12661"/>
            </a:xfrm>
            <a:custGeom>
              <a:avLst/>
              <a:gdLst/>
              <a:ahLst/>
              <a:cxnLst/>
              <a:rect l="l" t="t" r="r" b="b"/>
              <a:pathLst>
                <a:path w="997" h="549" extrusionOk="0">
                  <a:moveTo>
                    <a:pt x="764" y="0"/>
                  </a:moveTo>
                  <a:cubicBezTo>
                    <a:pt x="518" y="0"/>
                    <a:pt x="259" y="195"/>
                    <a:pt x="73" y="339"/>
                  </a:cubicBezTo>
                  <a:cubicBezTo>
                    <a:pt x="0" y="401"/>
                    <a:pt x="21" y="549"/>
                    <a:pt x="125" y="549"/>
                  </a:cubicBezTo>
                  <a:cubicBezTo>
                    <a:pt x="130" y="549"/>
                    <a:pt x="136" y="549"/>
                    <a:pt x="141" y="548"/>
                  </a:cubicBezTo>
                  <a:cubicBezTo>
                    <a:pt x="396" y="514"/>
                    <a:pt x="711" y="465"/>
                    <a:pt x="894" y="270"/>
                  </a:cubicBezTo>
                  <a:cubicBezTo>
                    <a:pt x="997" y="164"/>
                    <a:pt x="897" y="0"/>
                    <a:pt x="7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61"/>
            <p:cNvSpPr/>
            <p:nvPr/>
          </p:nvSpPr>
          <p:spPr>
            <a:xfrm>
              <a:off x="1782314" y="2004024"/>
              <a:ext cx="28505" cy="33002"/>
            </a:xfrm>
            <a:custGeom>
              <a:avLst/>
              <a:gdLst/>
              <a:ahLst/>
              <a:cxnLst/>
              <a:rect l="l" t="t" r="r" b="b"/>
              <a:pathLst>
                <a:path w="1236" h="1431" extrusionOk="0">
                  <a:moveTo>
                    <a:pt x="115" y="0"/>
                  </a:moveTo>
                  <a:cubicBezTo>
                    <a:pt x="56" y="0"/>
                    <a:pt x="1" y="55"/>
                    <a:pt x="19" y="130"/>
                  </a:cubicBezTo>
                  <a:cubicBezTo>
                    <a:pt x="125" y="598"/>
                    <a:pt x="540" y="1263"/>
                    <a:pt x="1007" y="1423"/>
                  </a:cubicBezTo>
                  <a:cubicBezTo>
                    <a:pt x="1023" y="1428"/>
                    <a:pt x="1038" y="1431"/>
                    <a:pt x="1053" y="1431"/>
                  </a:cubicBezTo>
                  <a:cubicBezTo>
                    <a:pt x="1170" y="1431"/>
                    <a:pt x="1235" y="1270"/>
                    <a:pt x="1179" y="1172"/>
                  </a:cubicBezTo>
                  <a:cubicBezTo>
                    <a:pt x="1056" y="978"/>
                    <a:pt x="844" y="841"/>
                    <a:pt x="688" y="670"/>
                  </a:cubicBezTo>
                  <a:cubicBezTo>
                    <a:pt x="509" y="472"/>
                    <a:pt x="365" y="251"/>
                    <a:pt x="198" y="42"/>
                  </a:cubicBezTo>
                  <a:cubicBezTo>
                    <a:pt x="174" y="13"/>
                    <a:pt x="144" y="0"/>
                    <a:pt x="115"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61"/>
            <p:cNvSpPr/>
            <p:nvPr/>
          </p:nvSpPr>
          <p:spPr>
            <a:xfrm>
              <a:off x="1808928" y="1991593"/>
              <a:ext cx="14737" cy="25207"/>
            </a:xfrm>
            <a:custGeom>
              <a:avLst/>
              <a:gdLst/>
              <a:ahLst/>
              <a:cxnLst/>
              <a:rect l="l" t="t" r="r" b="b"/>
              <a:pathLst>
                <a:path w="639" h="1093" extrusionOk="0">
                  <a:moveTo>
                    <a:pt x="94" y="0"/>
                  </a:moveTo>
                  <a:cubicBezTo>
                    <a:pt x="48" y="0"/>
                    <a:pt x="1" y="33"/>
                    <a:pt x="5" y="88"/>
                  </a:cubicBezTo>
                  <a:cubicBezTo>
                    <a:pt x="36" y="411"/>
                    <a:pt x="127" y="893"/>
                    <a:pt x="427" y="1076"/>
                  </a:cubicBezTo>
                  <a:cubicBezTo>
                    <a:pt x="446" y="1087"/>
                    <a:pt x="466" y="1092"/>
                    <a:pt x="485" y="1092"/>
                  </a:cubicBezTo>
                  <a:cubicBezTo>
                    <a:pt x="567" y="1092"/>
                    <a:pt x="638" y="996"/>
                    <a:pt x="613" y="913"/>
                  </a:cubicBezTo>
                  <a:cubicBezTo>
                    <a:pt x="572" y="772"/>
                    <a:pt x="453" y="658"/>
                    <a:pt x="381" y="528"/>
                  </a:cubicBezTo>
                  <a:cubicBezTo>
                    <a:pt x="290" y="380"/>
                    <a:pt x="222" y="225"/>
                    <a:pt x="172" y="57"/>
                  </a:cubicBezTo>
                  <a:cubicBezTo>
                    <a:pt x="161" y="18"/>
                    <a:pt x="128" y="0"/>
                    <a:pt x="94"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61"/>
            <p:cNvSpPr/>
            <p:nvPr/>
          </p:nvSpPr>
          <p:spPr>
            <a:xfrm>
              <a:off x="1789579" y="1941132"/>
              <a:ext cx="9294" cy="24631"/>
            </a:xfrm>
            <a:custGeom>
              <a:avLst/>
              <a:gdLst/>
              <a:ahLst/>
              <a:cxnLst/>
              <a:rect l="l" t="t" r="r" b="b"/>
              <a:pathLst>
                <a:path w="403" h="1068" extrusionOk="0">
                  <a:moveTo>
                    <a:pt x="140" y="1"/>
                  </a:moveTo>
                  <a:cubicBezTo>
                    <a:pt x="88" y="1"/>
                    <a:pt x="38" y="30"/>
                    <a:pt x="30" y="93"/>
                  </a:cubicBezTo>
                  <a:cubicBezTo>
                    <a:pt x="0" y="405"/>
                    <a:pt x="8" y="839"/>
                    <a:pt x="285" y="1051"/>
                  </a:cubicBezTo>
                  <a:cubicBezTo>
                    <a:pt x="299" y="1062"/>
                    <a:pt x="315" y="1067"/>
                    <a:pt x="329" y="1067"/>
                  </a:cubicBezTo>
                  <a:cubicBezTo>
                    <a:pt x="363" y="1067"/>
                    <a:pt x="393" y="1038"/>
                    <a:pt x="395" y="998"/>
                  </a:cubicBezTo>
                  <a:cubicBezTo>
                    <a:pt x="403" y="865"/>
                    <a:pt x="365" y="716"/>
                    <a:pt x="343" y="588"/>
                  </a:cubicBezTo>
                  <a:cubicBezTo>
                    <a:pt x="316" y="428"/>
                    <a:pt x="278" y="276"/>
                    <a:pt x="270" y="112"/>
                  </a:cubicBezTo>
                  <a:cubicBezTo>
                    <a:pt x="266" y="41"/>
                    <a:pt x="201" y="1"/>
                    <a:pt x="140"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61"/>
            <p:cNvSpPr/>
            <p:nvPr/>
          </p:nvSpPr>
          <p:spPr>
            <a:xfrm>
              <a:off x="1748873" y="1956008"/>
              <a:ext cx="13953" cy="24562"/>
            </a:xfrm>
            <a:custGeom>
              <a:avLst/>
              <a:gdLst/>
              <a:ahLst/>
              <a:cxnLst/>
              <a:rect l="l" t="t" r="r" b="b"/>
              <a:pathLst>
                <a:path w="605" h="1065" extrusionOk="0">
                  <a:moveTo>
                    <a:pt x="144" y="0"/>
                  </a:moveTo>
                  <a:cubicBezTo>
                    <a:pt x="80" y="0"/>
                    <a:pt x="14" y="58"/>
                    <a:pt x="9" y="132"/>
                  </a:cubicBezTo>
                  <a:cubicBezTo>
                    <a:pt x="1" y="311"/>
                    <a:pt x="54" y="475"/>
                    <a:pt x="119" y="642"/>
                  </a:cubicBezTo>
                  <a:cubicBezTo>
                    <a:pt x="179" y="798"/>
                    <a:pt x="233" y="950"/>
                    <a:pt x="378" y="1045"/>
                  </a:cubicBezTo>
                  <a:cubicBezTo>
                    <a:pt x="399" y="1059"/>
                    <a:pt x="422" y="1065"/>
                    <a:pt x="444" y="1065"/>
                  </a:cubicBezTo>
                  <a:cubicBezTo>
                    <a:pt x="527" y="1065"/>
                    <a:pt x="605" y="980"/>
                    <a:pt x="602" y="896"/>
                  </a:cubicBezTo>
                  <a:cubicBezTo>
                    <a:pt x="594" y="737"/>
                    <a:pt x="488" y="612"/>
                    <a:pt x="427" y="471"/>
                  </a:cubicBezTo>
                  <a:cubicBezTo>
                    <a:pt x="362" y="330"/>
                    <a:pt x="316" y="189"/>
                    <a:pt x="237" y="57"/>
                  </a:cubicBezTo>
                  <a:cubicBezTo>
                    <a:pt x="213" y="17"/>
                    <a:pt x="179" y="0"/>
                    <a:pt x="144"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61"/>
            <p:cNvSpPr/>
            <p:nvPr/>
          </p:nvSpPr>
          <p:spPr>
            <a:xfrm>
              <a:off x="1753001" y="1923328"/>
              <a:ext cx="10609" cy="18473"/>
            </a:xfrm>
            <a:custGeom>
              <a:avLst/>
              <a:gdLst/>
              <a:ahLst/>
              <a:cxnLst/>
              <a:rect l="l" t="t" r="r" b="b"/>
              <a:pathLst>
                <a:path w="460" h="801" extrusionOk="0">
                  <a:moveTo>
                    <a:pt x="100" y="0"/>
                  </a:moveTo>
                  <a:cubicBezTo>
                    <a:pt x="49" y="0"/>
                    <a:pt x="0" y="43"/>
                    <a:pt x="23" y="109"/>
                  </a:cubicBezTo>
                  <a:cubicBezTo>
                    <a:pt x="65" y="230"/>
                    <a:pt x="111" y="351"/>
                    <a:pt x="153" y="470"/>
                  </a:cubicBezTo>
                  <a:cubicBezTo>
                    <a:pt x="191" y="580"/>
                    <a:pt x="218" y="690"/>
                    <a:pt x="297" y="774"/>
                  </a:cubicBezTo>
                  <a:cubicBezTo>
                    <a:pt x="315" y="792"/>
                    <a:pt x="335" y="800"/>
                    <a:pt x="356" y="800"/>
                  </a:cubicBezTo>
                  <a:cubicBezTo>
                    <a:pt x="408" y="800"/>
                    <a:pt x="459" y="751"/>
                    <a:pt x="457" y="694"/>
                  </a:cubicBezTo>
                  <a:cubicBezTo>
                    <a:pt x="453" y="584"/>
                    <a:pt x="388" y="481"/>
                    <a:pt x="339" y="382"/>
                  </a:cubicBezTo>
                  <a:cubicBezTo>
                    <a:pt x="290" y="272"/>
                    <a:pt x="237" y="162"/>
                    <a:pt x="183" y="55"/>
                  </a:cubicBezTo>
                  <a:cubicBezTo>
                    <a:pt x="165" y="17"/>
                    <a:pt x="132" y="0"/>
                    <a:pt x="100"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61"/>
            <p:cNvSpPr/>
            <p:nvPr/>
          </p:nvSpPr>
          <p:spPr>
            <a:xfrm>
              <a:off x="1769007" y="1894200"/>
              <a:ext cx="11393" cy="22163"/>
            </a:xfrm>
            <a:custGeom>
              <a:avLst/>
              <a:gdLst/>
              <a:ahLst/>
              <a:cxnLst/>
              <a:rect l="l" t="t" r="r" b="b"/>
              <a:pathLst>
                <a:path w="494" h="961" extrusionOk="0">
                  <a:moveTo>
                    <a:pt x="128" y="0"/>
                  </a:moveTo>
                  <a:cubicBezTo>
                    <a:pt x="64" y="0"/>
                    <a:pt x="1" y="56"/>
                    <a:pt x="22" y="140"/>
                  </a:cubicBezTo>
                  <a:cubicBezTo>
                    <a:pt x="90" y="391"/>
                    <a:pt x="131" y="687"/>
                    <a:pt x="276" y="912"/>
                  </a:cubicBezTo>
                  <a:cubicBezTo>
                    <a:pt x="298" y="946"/>
                    <a:pt x="332" y="961"/>
                    <a:pt x="367" y="961"/>
                  </a:cubicBezTo>
                  <a:cubicBezTo>
                    <a:pt x="429" y="961"/>
                    <a:pt x="494" y="912"/>
                    <a:pt x="489" y="839"/>
                  </a:cubicBezTo>
                  <a:cubicBezTo>
                    <a:pt x="470" y="577"/>
                    <a:pt x="326" y="310"/>
                    <a:pt x="227" y="71"/>
                  </a:cubicBezTo>
                  <a:cubicBezTo>
                    <a:pt x="208" y="22"/>
                    <a:pt x="168" y="0"/>
                    <a:pt x="128"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61"/>
            <p:cNvSpPr/>
            <p:nvPr/>
          </p:nvSpPr>
          <p:spPr>
            <a:xfrm>
              <a:off x="1787088" y="1863043"/>
              <a:ext cx="12223" cy="30535"/>
            </a:xfrm>
            <a:custGeom>
              <a:avLst/>
              <a:gdLst/>
              <a:ahLst/>
              <a:cxnLst/>
              <a:rect l="l" t="t" r="r" b="b"/>
              <a:pathLst>
                <a:path w="530" h="1324" extrusionOk="0">
                  <a:moveTo>
                    <a:pt x="48" y="1"/>
                  </a:moveTo>
                  <a:cubicBezTo>
                    <a:pt x="24" y="1"/>
                    <a:pt x="1" y="17"/>
                    <a:pt x="5" y="46"/>
                  </a:cubicBezTo>
                  <a:cubicBezTo>
                    <a:pt x="36" y="247"/>
                    <a:pt x="63" y="452"/>
                    <a:pt x="97" y="654"/>
                  </a:cubicBezTo>
                  <a:cubicBezTo>
                    <a:pt x="128" y="844"/>
                    <a:pt x="112" y="1054"/>
                    <a:pt x="184" y="1232"/>
                  </a:cubicBezTo>
                  <a:cubicBezTo>
                    <a:pt x="206" y="1293"/>
                    <a:pt x="262" y="1323"/>
                    <a:pt x="316" y="1323"/>
                  </a:cubicBezTo>
                  <a:cubicBezTo>
                    <a:pt x="374" y="1323"/>
                    <a:pt x="431" y="1289"/>
                    <a:pt x="447" y="1221"/>
                  </a:cubicBezTo>
                  <a:cubicBezTo>
                    <a:pt x="530" y="826"/>
                    <a:pt x="298" y="338"/>
                    <a:pt x="86" y="19"/>
                  </a:cubicBezTo>
                  <a:cubicBezTo>
                    <a:pt x="77" y="6"/>
                    <a:pt x="63" y="1"/>
                    <a:pt x="48"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61"/>
            <p:cNvSpPr/>
            <p:nvPr/>
          </p:nvSpPr>
          <p:spPr>
            <a:xfrm>
              <a:off x="1714925" y="1882323"/>
              <a:ext cx="13284" cy="31319"/>
            </a:xfrm>
            <a:custGeom>
              <a:avLst/>
              <a:gdLst/>
              <a:ahLst/>
              <a:cxnLst/>
              <a:rect l="l" t="t" r="r" b="b"/>
              <a:pathLst>
                <a:path w="576" h="1358" extrusionOk="0">
                  <a:moveTo>
                    <a:pt x="120" y="0"/>
                  </a:moveTo>
                  <a:cubicBezTo>
                    <a:pt x="61" y="0"/>
                    <a:pt x="1" y="41"/>
                    <a:pt x="9" y="111"/>
                  </a:cubicBezTo>
                  <a:cubicBezTo>
                    <a:pt x="47" y="514"/>
                    <a:pt x="116" y="959"/>
                    <a:pt x="340" y="1301"/>
                  </a:cubicBezTo>
                  <a:cubicBezTo>
                    <a:pt x="367" y="1341"/>
                    <a:pt x="401" y="1357"/>
                    <a:pt x="434" y="1357"/>
                  </a:cubicBezTo>
                  <a:cubicBezTo>
                    <a:pt x="506" y="1357"/>
                    <a:pt x="576" y="1280"/>
                    <a:pt x="560" y="1194"/>
                  </a:cubicBezTo>
                  <a:cubicBezTo>
                    <a:pt x="484" y="815"/>
                    <a:pt x="317" y="450"/>
                    <a:pt x="218" y="73"/>
                  </a:cubicBezTo>
                  <a:cubicBezTo>
                    <a:pt x="205" y="23"/>
                    <a:pt x="163" y="0"/>
                    <a:pt x="120"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61"/>
            <p:cNvSpPr/>
            <p:nvPr/>
          </p:nvSpPr>
          <p:spPr>
            <a:xfrm>
              <a:off x="1737734" y="1874182"/>
              <a:ext cx="11739" cy="26637"/>
            </a:xfrm>
            <a:custGeom>
              <a:avLst/>
              <a:gdLst/>
              <a:ahLst/>
              <a:cxnLst/>
              <a:rect l="l" t="t" r="r" b="b"/>
              <a:pathLst>
                <a:path w="509" h="1155" extrusionOk="0">
                  <a:moveTo>
                    <a:pt x="139" y="1"/>
                  </a:moveTo>
                  <a:cubicBezTo>
                    <a:pt x="72" y="1"/>
                    <a:pt x="0" y="50"/>
                    <a:pt x="5" y="129"/>
                  </a:cubicBezTo>
                  <a:cubicBezTo>
                    <a:pt x="27" y="471"/>
                    <a:pt x="73" y="863"/>
                    <a:pt x="317" y="1126"/>
                  </a:cubicBezTo>
                  <a:cubicBezTo>
                    <a:pt x="336" y="1146"/>
                    <a:pt x="360" y="1155"/>
                    <a:pt x="385" y="1155"/>
                  </a:cubicBezTo>
                  <a:cubicBezTo>
                    <a:pt x="446" y="1155"/>
                    <a:pt x="509" y="1100"/>
                    <a:pt x="503" y="1034"/>
                  </a:cubicBezTo>
                  <a:cubicBezTo>
                    <a:pt x="484" y="711"/>
                    <a:pt x="324" y="396"/>
                    <a:pt x="248" y="84"/>
                  </a:cubicBezTo>
                  <a:cubicBezTo>
                    <a:pt x="234" y="26"/>
                    <a:pt x="188" y="1"/>
                    <a:pt x="139"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61"/>
            <p:cNvSpPr/>
            <p:nvPr/>
          </p:nvSpPr>
          <p:spPr>
            <a:xfrm>
              <a:off x="1758675" y="1838596"/>
              <a:ext cx="10055" cy="20825"/>
            </a:xfrm>
            <a:custGeom>
              <a:avLst/>
              <a:gdLst/>
              <a:ahLst/>
              <a:cxnLst/>
              <a:rect l="l" t="t" r="r" b="b"/>
              <a:pathLst>
                <a:path w="436" h="903" extrusionOk="0">
                  <a:moveTo>
                    <a:pt x="145" y="1"/>
                  </a:moveTo>
                  <a:cubicBezTo>
                    <a:pt x="73" y="1"/>
                    <a:pt x="0" y="51"/>
                    <a:pt x="14" y="136"/>
                  </a:cubicBezTo>
                  <a:cubicBezTo>
                    <a:pt x="32" y="261"/>
                    <a:pt x="44" y="387"/>
                    <a:pt x="63" y="517"/>
                  </a:cubicBezTo>
                  <a:cubicBezTo>
                    <a:pt x="70" y="570"/>
                    <a:pt x="70" y="638"/>
                    <a:pt x="89" y="688"/>
                  </a:cubicBezTo>
                  <a:cubicBezTo>
                    <a:pt x="109" y="741"/>
                    <a:pt x="151" y="772"/>
                    <a:pt x="173" y="824"/>
                  </a:cubicBezTo>
                  <a:cubicBezTo>
                    <a:pt x="198" y="877"/>
                    <a:pt x="247" y="903"/>
                    <a:pt x="295" y="903"/>
                  </a:cubicBezTo>
                  <a:cubicBezTo>
                    <a:pt x="357" y="903"/>
                    <a:pt x="416" y="860"/>
                    <a:pt x="416" y="779"/>
                  </a:cubicBezTo>
                  <a:cubicBezTo>
                    <a:pt x="412" y="722"/>
                    <a:pt x="435" y="680"/>
                    <a:pt x="435" y="623"/>
                  </a:cubicBezTo>
                  <a:cubicBezTo>
                    <a:pt x="432" y="570"/>
                    <a:pt x="401" y="505"/>
                    <a:pt x="386" y="456"/>
                  </a:cubicBezTo>
                  <a:cubicBezTo>
                    <a:pt x="348" y="330"/>
                    <a:pt x="306" y="209"/>
                    <a:pt x="268" y="87"/>
                  </a:cubicBezTo>
                  <a:cubicBezTo>
                    <a:pt x="250" y="28"/>
                    <a:pt x="198" y="1"/>
                    <a:pt x="145"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61"/>
            <p:cNvSpPr/>
            <p:nvPr/>
          </p:nvSpPr>
          <p:spPr>
            <a:xfrm>
              <a:off x="1716609" y="1797084"/>
              <a:ext cx="15014" cy="33787"/>
            </a:xfrm>
            <a:custGeom>
              <a:avLst/>
              <a:gdLst/>
              <a:ahLst/>
              <a:cxnLst/>
              <a:rect l="l" t="t" r="r" b="b"/>
              <a:pathLst>
                <a:path w="651" h="1465" extrusionOk="0">
                  <a:moveTo>
                    <a:pt x="475" y="1"/>
                  </a:moveTo>
                  <a:cubicBezTo>
                    <a:pt x="433" y="1"/>
                    <a:pt x="390" y="21"/>
                    <a:pt x="362" y="70"/>
                  </a:cubicBezTo>
                  <a:cubicBezTo>
                    <a:pt x="255" y="268"/>
                    <a:pt x="168" y="473"/>
                    <a:pt x="99" y="689"/>
                  </a:cubicBezTo>
                  <a:cubicBezTo>
                    <a:pt x="69" y="789"/>
                    <a:pt x="43" y="891"/>
                    <a:pt x="27" y="998"/>
                  </a:cubicBezTo>
                  <a:cubicBezTo>
                    <a:pt x="1" y="1131"/>
                    <a:pt x="24" y="1214"/>
                    <a:pt x="39" y="1351"/>
                  </a:cubicBezTo>
                  <a:cubicBezTo>
                    <a:pt x="47" y="1424"/>
                    <a:pt x="107" y="1465"/>
                    <a:pt x="166" y="1465"/>
                  </a:cubicBezTo>
                  <a:cubicBezTo>
                    <a:pt x="216" y="1465"/>
                    <a:pt x="266" y="1435"/>
                    <a:pt x="282" y="1370"/>
                  </a:cubicBezTo>
                  <a:cubicBezTo>
                    <a:pt x="301" y="1279"/>
                    <a:pt x="339" y="1195"/>
                    <a:pt x="355" y="1100"/>
                  </a:cubicBezTo>
                  <a:cubicBezTo>
                    <a:pt x="369" y="998"/>
                    <a:pt x="381" y="891"/>
                    <a:pt x="404" y="789"/>
                  </a:cubicBezTo>
                  <a:cubicBezTo>
                    <a:pt x="446" y="583"/>
                    <a:pt x="515" y="382"/>
                    <a:pt x="601" y="191"/>
                  </a:cubicBezTo>
                  <a:cubicBezTo>
                    <a:pt x="650" y="87"/>
                    <a:pt x="563" y="1"/>
                    <a:pt x="475"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61"/>
            <p:cNvSpPr/>
            <p:nvPr/>
          </p:nvSpPr>
          <p:spPr>
            <a:xfrm>
              <a:off x="1761604" y="1791964"/>
              <a:ext cx="10632" cy="33394"/>
            </a:xfrm>
            <a:custGeom>
              <a:avLst/>
              <a:gdLst/>
              <a:ahLst/>
              <a:cxnLst/>
              <a:rect l="l" t="t" r="r" b="b"/>
              <a:pathLst>
                <a:path w="461" h="1448" extrusionOk="0">
                  <a:moveTo>
                    <a:pt x="204" y="0"/>
                  </a:moveTo>
                  <a:cubicBezTo>
                    <a:pt x="145" y="0"/>
                    <a:pt x="87" y="35"/>
                    <a:pt x="69" y="109"/>
                  </a:cubicBezTo>
                  <a:cubicBezTo>
                    <a:pt x="15" y="326"/>
                    <a:pt x="1" y="554"/>
                    <a:pt x="4" y="774"/>
                  </a:cubicBezTo>
                  <a:cubicBezTo>
                    <a:pt x="8" y="885"/>
                    <a:pt x="15" y="999"/>
                    <a:pt x="31" y="1105"/>
                  </a:cubicBezTo>
                  <a:cubicBezTo>
                    <a:pt x="46" y="1220"/>
                    <a:pt x="99" y="1284"/>
                    <a:pt x="149" y="1383"/>
                  </a:cubicBezTo>
                  <a:cubicBezTo>
                    <a:pt x="170" y="1427"/>
                    <a:pt x="214" y="1447"/>
                    <a:pt x="261" y="1447"/>
                  </a:cubicBezTo>
                  <a:cubicBezTo>
                    <a:pt x="329" y="1447"/>
                    <a:pt x="402" y="1404"/>
                    <a:pt x="411" y="1334"/>
                  </a:cubicBezTo>
                  <a:cubicBezTo>
                    <a:pt x="461" y="946"/>
                    <a:pt x="388" y="523"/>
                    <a:pt x="350" y="132"/>
                  </a:cubicBezTo>
                  <a:cubicBezTo>
                    <a:pt x="342" y="46"/>
                    <a:pt x="273" y="0"/>
                    <a:pt x="204"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61"/>
            <p:cNvSpPr/>
            <p:nvPr/>
          </p:nvSpPr>
          <p:spPr>
            <a:xfrm>
              <a:off x="1789048" y="1762675"/>
              <a:ext cx="12408" cy="31619"/>
            </a:xfrm>
            <a:custGeom>
              <a:avLst/>
              <a:gdLst/>
              <a:ahLst/>
              <a:cxnLst/>
              <a:rect l="l" t="t" r="r" b="b"/>
              <a:pathLst>
                <a:path w="538" h="1371" extrusionOk="0">
                  <a:moveTo>
                    <a:pt x="378" y="1"/>
                  </a:moveTo>
                  <a:cubicBezTo>
                    <a:pt x="321" y="1"/>
                    <a:pt x="267" y="35"/>
                    <a:pt x="251" y="113"/>
                  </a:cubicBezTo>
                  <a:cubicBezTo>
                    <a:pt x="171" y="474"/>
                    <a:pt x="1" y="923"/>
                    <a:pt x="103" y="1291"/>
                  </a:cubicBezTo>
                  <a:cubicBezTo>
                    <a:pt x="118" y="1347"/>
                    <a:pt x="161" y="1370"/>
                    <a:pt x="207" y="1370"/>
                  </a:cubicBezTo>
                  <a:cubicBezTo>
                    <a:pt x="252" y="1370"/>
                    <a:pt x="301" y="1347"/>
                    <a:pt x="327" y="1307"/>
                  </a:cubicBezTo>
                  <a:cubicBezTo>
                    <a:pt x="525" y="1003"/>
                    <a:pt x="494" y="524"/>
                    <a:pt x="529" y="170"/>
                  </a:cubicBezTo>
                  <a:cubicBezTo>
                    <a:pt x="538" y="66"/>
                    <a:pt x="456" y="1"/>
                    <a:pt x="378"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61"/>
            <p:cNvSpPr/>
            <p:nvPr/>
          </p:nvSpPr>
          <p:spPr>
            <a:xfrm>
              <a:off x="1762826" y="1743971"/>
              <a:ext cx="10332" cy="23777"/>
            </a:xfrm>
            <a:custGeom>
              <a:avLst/>
              <a:gdLst/>
              <a:ahLst/>
              <a:cxnLst/>
              <a:rect l="l" t="t" r="r" b="b"/>
              <a:pathLst>
                <a:path w="448" h="1031" extrusionOk="0">
                  <a:moveTo>
                    <a:pt x="310" y="1"/>
                  </a:moveTo>
                  <a:cubicBezTo>
                    <a:pt x="258" y="1"/>
                    <a:pt x="204" y="30"/>
                    <a:pt x="183" y="95"/>
                  </a:cubicBezTo>
                  <a:cubicBezTo>
                    <a:pt x="137" y="240"/>
                    <a:pt x="76" y="384"/>
                    <a:pt x="39" y="528"/>
                  </a:cubicBezTo>
                  <a:cubicBezTo>
                    <a:pt x="1" y="662"/>
                    <a:pt x="4" y="814"/>
                    <a:pt x="12" y="955"/>
                  </a:cubicBezTo>
                  <a:cubicBezTo>
                    <a:pt x="14" y="1004"/>
                    <a:pt x="52" y="1031"/>
                    <a:pt x="92" y="1031"/>
                  </a:cubicBezTo>
                  <a:cubicBezTo>
                    <a:pt x="122" y="1031"/>
                    <a:pt x="154" y="1016"/>
                    <a:pt x="171" y="985"/>
                  </a:cubicBezTo>
                  <a:cubicBezTo>
                    <a:pt x="244" y="867"/>
                    <a:pt x="320" y="730"/>
                    <a:pt x="350" y="597"/>
                  </a:cubicBezTo>
                  <a:cubicBezTo>
                    <a:pt x="385" y="449"/>
                    <a:pt x="404" y="297"/>
                    <a:pt x="430" y="149"/>
                  </a:cubicBezTo>
                  <a:cubicBezTo>
                    <a:pt x="448" y="55"/>
                    <a:pt x="380" y="1"/>
                    <a:pt x="310"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61"/>
            <p:cNvSpPr/>
            <p:nvPr/>
          </p:nvSpPr>
          <p:spPr>
            <a:xfrm>
              <a:off x="1731161" y="1727804"/>
              <a:ext cx="15014" cy="33164"/>
            </a:xfrm>
            <a:custGeom>
              <a:avLst/>
              <a:gdLst/>
              <a:ahLst/>
              <a:cxnLst/>
              <a:rect l="l" t="t" r="r" b="b"/>
              <a:pathLst>
                <a:path w="651" h="1438" extrusionOk="0">
                  <a:moveTo>
                    <a:pt x="557" y="1"/>
                  </a:moveTo>
                  <a:cubicBezTo>
                    <a:pt x="524" y="1"/>
                    <a:pt x="491" y="20"/>
                    <a:pt x="480" y="62"/>
                  </a:cubicBezTo>
                  <a:cubicBezTo>
                    <a:pt x="431" y="291"/>
                    <a:pt x="332" y="511"/>
                    <a:pt x="240" y="720"/>
                  </a:cubicBezTo>
                  <a:cubicBezTo>
                    <a:pt x="157" y="914"/>
                    <a:pt x="47" y="1093"/>
                    <a:pt x="9" y="1302"/>
                  </a:cubicBezTo>
                  <a:cubicBezTo>
                    <a:pt x="0" y="1366"/>
                    <a:pt x="59" y="1437"/>
                    <a:pt x="123" y="1437"/>
                  </a:cubicBezTo>
                  <a:cubicBezTo>
                    <a:pt x="142" y="1437"/>
                    <a:pt x="162" y="1431"/>
                    <a:pt x="180" y="1416"/>
                  </a:cubicBezTo>
                  <a:cubicBezTo>
                    <a:pt x="549" y="1104"/>
                    <a:pt x="594" y="545"/>
                    <a:pt x="644" y="97"/>
                  </a:cubicBezTo>
                  <a:cubicBezTo>
                    <a:pt x="650" y="37"/>
                    <a:pt x="603" y="1"/>
                    <a:pt x="557"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61"/>
            <p:cNvSpPr/>
            <p:nvPr/>
          </p:nvSpPr>
          <p:spPr>
            <a:xfrm>
              <a:off x="1767646" y="1679488"/>
              <a:ext cx="13353" cy="32726"/>
            </a:xfrm>
            <a:custGeom>
              <a:avLst/>
              <a:gdLst/>
              <a:ahLst/>
              <a:cxnLst/>
              <a:rect l="l" t="t" r="r" b="b"/>
              <a:pathLst>
                <a:path w="579" h="1419" extrusionOk="0">
                  <a:moveTo>
                    <a:pt x="463" y="0"/>
                  </a:moveTo>
                  <a:cubicBezTo>
                    <a:pt x="424" y="0"/>
                    <a:pt x="386" y="23"/>
                    <a:pt x="373" y="71"/>
                  </a:cubicBezTo>
                  <a:cubicBezTo>
                    <a:pt x="324" y="294"/>
                    <a:pt x="255" y="511"/>
                    <a:pt x="183" y="728"/>
                  </a:cubicBezTo>
                  <a:cubicBezTo>
                    <a:pt x="115" y="926"/>
                    <a:pt x="1" y="1097"/>
                    <a:pt x="23" y="1313"/>
                  </a:cubicBezTo>
                  <a:cubicBezTo>
                    <a:pt x="32" y="1377"/>
                    <a:pt x="81" y="1419"/>
                    <a:pt x="136" y="1419"/>
                  </a:cubicBezTo>
                  <a:cubicBezTo>
                    <a:pt x="157" y="1419"/>
                    <a:pt x="178" y="1413"/>
                    <a:pt x="199" y="1401"/>
                  </a:cubicBezTo>
                  <a:cubicBezTo>
                    <a:pt x="408" y="1280"/>
                    <a:pt x="457" y="1040"/>
                    <a:pt x="514" y="819"/>
                  </a:cubicBezTo>
                  <a:cubicBezTo>
                    <a:pt x="575" y="580"/>
                    <a:pt x="578" y="332"/>
                    <a:pt x="555" y="85"/>
                  </a:cubicBezTo>
                  <a:cubicBezTo>
                    <a:pt x="551" y="30"/>
                    <a:pt x="507" y="0"/>
                    <a:pt x="463"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61"/>
            <p:cNvSpPr/>
            <p:nvPr/>
          </p:nvSpPr>
          <p:spPr>
            <a:xfrm>
              <a:off x="1792992" y="1707186"/>
              <a:ext cx="6596" cy="23478"/>
            </a:xfrm>
            <a:custGeom>
              <a:avLst/>
              <a:gdLst/>
              <a:ahLst/>
              <a:cxnLst/>
              <a:rect l="l" t="t" r="r" b="b"/>
              <a:pathLst>
                <a:path w="286" h="1018" extrusionOk="0">
                  <a:moveTo>
                    <a:pt x="172" y="1"/>
                  </a:moveTo>
                  <a:cubicBezTo>
                    <a:pt x="132" y="1"/>
                    <a:pt x="93" y="23"/>
                    <a:pt x="88" y="70"/>
                  </a:cubicBezTo>
                  <a:cubicBezTo>
                    <a:pt x="69" y="219"/>
                    <a:pt x="42" y="363"/>
                    <a:pt x="35" y="512"/>
                  </a:cubicBezTo>
                  <a:cubicBezTo>
                    <a:pt x="23" y="653"/>
                    <a:pt x="0" y="816"/>
                    <a:pt x="42" y="953"/>
                  </a:cubicBezTo>
                  <a:cubicBezTo>
                    <a:pt x="57" y="994"/>
                    <a:pt x="99" y="1017"/>
                    <a:pt x="140" y="1017"/>
                  </a:cubicBezTo>
                  <a:cubicBezTo>
                    <a:pt x="175" y="1017"/>
                    <a:pt x="209" y="1000"/>
                    <a:pt x="225" y="964"/>
                  </a:cubicBezTo>
                  <a:cubicBezTo>
                    <a:pt x="278" y="839"/>
                    <a:pt x="270" y="695"/>
                    <a:pt x="278" y="558"/>
                  </a:cubicBezTo>
                  <a:cubicBezTo>
                    <a:pt x="286" y="402"/>
                    <a:pt x="274" y="246"/>
                    <a:pt x="267" y="86"/>
                  </a:cubicBezTo>
                  <a:cubicBezTo>
                    <a:pt x="267" y="31"/>
                    <a:pt x="219" y="1"/>
                    <a:pt x="172"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61"/>
            <p:cNvSpPr/>
            <p:nvPr/>
          </p:nvSpPr>
          <p:spPr>
            <a:xfrm>
              <a:off x="1812895" y="1711568"/>
              <a:ext cx="9663" cy="24400"/>
            </a:xfrm>
            <a:custGeom>
              <a:avLst/>
              <a:gdLst/>
              <a:ahLst/>
              <a:cxnLst/>
              <a:rect l="l" t="t" r="r" b="b"/>
              <a:pathLst>
                <a:path w="419" h="1058" extrusionOk="0">
                  <a:moveTo>
                    <a:pt x="178" y="0"/>
                  </a:moveTo>
                  <a:cubicBezTo>
                    <a:pt x="136" y="0"/>
                    <a:pt x="90" y="33"/>
                    <a:pt x="88" y="82"/>
                  </a:cubicBezTo>
                  <a:cubicBezTo>
                    <a:pt x="84" y="375"/>
                    <a:pt x="0" y="710"/>
                    <a:pt x="99" y="991"/>
                  </a:cubicBezTo>
                  <a:cubicBezTo>
                    <a:pt x="114" y="1034"/>
                    <a:pt x="154" y="1057"/>
                    <a:pt x="194" y="1057"/>
                  </a:cubicBezTo>
                  <a:cubicBezTo>
                    <a:pt x="228" y="1057"/>
                    <a:pt x="261" y="1041"/>
                    <a:pt x="278" y="1006"/>
                  </a:cubicBezTo>
                  <a:cubicBezTo>
                    <a:pt x="418" y="710"/>
                    <a:pt x="316" y="352"/>
                    <a:pt x="244" y="52"/>
                  </a:cubicBezTo>
                  <a:cubicBezTo>
                    <a:pt x="235" y="16"/>
                    <a:pt x="207" y="0"/>
                    <a:pt x="178"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61"/>
            <p:cNvSpPr/>
            <p:nvPr/>
          </p:nvSpPr>
          <p:spPr>
            <a:xfrm>
              <a:off x="1818983" y="1657441"/>
              <a:ext cx="10678" cy="27929"/>
            </a:xfrm>
            <a:custGeom>
              <a:avLst/>
              <a:gdLst/>
              <a:ahLst/>
              <a:cxnLst/>
              <a:rect l="l" t="t" r="r" b="b"/>
              <a:pathLst>
                <a:path w="463" h="1211" extrusionOk="0">
                  <a:moveTo>
                    <a:pt x="151" y="1"/>
                  </a:moveTo>
                  <a:cubicBezTo>
                    <a:pt x="86" y="1"/>
                    <a:pt x="23" y="57"/>
                    <a:pt x="45" y="144"/>
                  </a:cubicBezTo>
                  <a:cubicBezTo>
                    <a:pt x="117" y="475"/>
                    <a:pt x="14" y="790"/>
                    <a:pt x="3" y="1118"/>
                  </a:cubicBezTo>
                  <a:cubicBezTo>
                    <a:pt x="0" y="1178"/>
                    <a:pt x="50" y="1211"/>
                    <a:pt x="102" y="1211"/>
                  </a:cubicBezTo>
                  <a:cubicBezTo>
                    <a:pt x="131" y="1211"/>
                    <a:pt x="161" y="1200"/>
                    <a:pt x="182" y="1178"/>
                  </a:cubicBezTo>
                  <a:cubicBezTo>
                    <a:pt x="463" y="881"/>
                    <a:pt x="398" y="414"/>
                    <a:pt x="254" y="72"/>
                  </a:cubicBezTo>
                  <a:cubicBezTo>
                    <a:pt x="232" y="23"/>
                    <a:pt x="191" y="1"/>
                    <a:pt x="151"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61"/>
            <p:cNvSpPr/>
            <p:nvPr/>
          </p:nvSpPr>
          <p:spPr>
            <a:xfrm>
              <a:off x="1792369" y="1654788"/>
              <a:ext cx="9294" cy="21656"/>
            </a:xfrm>
            <a:custGeom>
              <a:avLst/>
              <a:gdLst/>
              <a:ahLst/>
              <a:cxnLst/>
              <a:rect l="l" t="t" r="r" b="b"/>
              <a:pathLst>
                <a:path w="403" h="939" extrusionOk="0">
                  <a:moveTo>
                    <a:pt x="298" y="0"/>
                  </a:moveTo>
                  <a:cubicBezTo>
                    <a:pt x="271" y="0"/>
                    <a:pt x="245" y="14"/>
                    <a:pt x="232" y="47"/>
                  </a:cubicBezTo>
                  <a:cubicBezTo>
                    <a:pt x="145" y="278"/>
                    <a:pt x="1" y="612"/>
                    <a:pt x="81" y="863"/>
                  </a:cubicBezTo>
                  <a:cubicBezTo>
                    <a:pt x="98" y="911"/>
                    <a:pt x="148" y="939"/>
                    <a:pt x="197" y="939"/>
                  </a:cubicBezTo>
                  <a:cubicBezTo>
                    <a:pt x="237" y="939"/>
                    <a:pt x="276" y="920"/>
                    <a:pt x="294" y="879"/>
                  </a:cubicBezTo>
                  <a:cubicBezTo>
                    <a:pt x="339" y="761"/>
                    <a:pt x="336" y="631"/>
                    <a:pt x="343" y="506"/>
                  </a:cubicBezTo>
                  <a:cubicBezTo>
                    <a:pt x="350" y="370"/>
                    <a:pt x="366" y="236"/>
                    <a:pt x="392" y="103"/>
                  </a:cubicBezTo>
                  <a:cubicBezTo>
                    <a:pt x="402" y="45"/>
                    <a:pt x="348" y="0"/>
                    <a:pt x="298"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61"/>
            <p:cNvSpPr/>
            <p:nvPr/>
          </p:nvSpPr>
          <p:spPr>
            <a:xfrm>
              <a:off x="1851202" y="1656103"/>
              <a:ext cx="14599" cy="30189"/>
            </a:xfrm>
            <a:custGeom>
              <a:avLst/>
              <a:gdLst/>
              <a:ahLst/>
              <a:cxnLst/>
              <a:rect l="l" t="t" r="r" b="b"/>
              <a:pathLst>
                <a:path w="633" h="1309" extrusionOk="0">
                  <a:moveTo>
                    <a:pt x="139" y="1"/>
                  </a:moveTo>
                  <a:cubicBezTo>
                    <a:pt x="69" y="1"/>
                    <a:pt x="0" y="63"/>
                    <a:pt x="24" y="157"/>
                  </a:cubicBezTo>
                  <a:cubicBezTo>
                    <a:pt x="103" y="499"/>
                    <a:pt x="157" y="971"/>
                    <a:pt x="381" y="1252"/>
                  </a:cubicBezTo>
                  <a:cubicBezTo>
                    <a:pt x="411" y="1291"/>
                    <a:pt x="450" y="1308"/>
                    <a:pt x="489" y="1308"/>
                  </a:cubicBezTo>
                  <a:cubicBezTo>
                    <a:pt x="557" y="1308"/>
                    <a:pt x="622" y="1256"/>
                    <a:pt x="624" y="1171"/>
                  </a:cubicBezTo>
                  <a:cubicBezTo>
                    <a:pt x="632" y="811"/>
                    <a:pt x="396" y="400"/>
                    <a:pt x="252" y="81"/>
                  </a:cubicBezTo>
                  <a:cubicBezTo>
                    <a:pt x="228" y="25"/>
                    <a:pt x="184" y="1"/>
                    <a:pt x="139"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61"/>
            <p:cNvSpPr/>
            <p:nvPr/>
          </p:nvSpPr>
          <p:spPr>
            <a:xfrm>
              <a:off x="1868452" y="1645540"/>
              <a:ext cx="12085" cy="22763"/>
            </a:xfrm>
            <a:custGeom>
              <a:avLst/>
              <a:gdLst/>
              <a:ahLst/>
              <a:cxnLst/>
              <a:rect l="l" t="t" r="r" b="b"/>
              <a:pathLst>
                <a:path w="524" h="987" extrusionOk="0">
                  <a:moveTo>
                    <a:pt x="117" y="0"/>
                  </a:moveTo>
                  <a:cubicBezTo>
                    <a:pt x="58" y="0"/>
                    <a:pt x="0" y="52"/>
                    <a:pt x="17" y="132"/>
                  </a:cubicBezTo>
                  <a:cubicBezTo>
                    <a:pt x="48" y="280"/>
                    <a:pt x="78" y="428"/>
                    <a:pt x="113" y="576"/>
                  </a:cubicBezTo>
                  <a:cubicBezTo>
                    <a:pt x="143" y="717"/>
                    <a:pt x="162" y="846"/>
                    <a:pt x="264" y="949"/>
                  </a:cubicBezTo>
                  <a:cubicBezTo>
                    <a:pt x="290" y="975"/>
                    <a:pt x="323" y="986"/>
                    <a:pt x="357" y="986"/>
                  </a:cubicBezTo>
                  <a:cubicBezTo>
                    <a:pt x="425" y="986"/>
                    <a:pt x="494" y="941"/>
                    <a:pt x="504" y="873"/>
                  </a:cubicBezTo>
                  <a:cubicBezTo>
                    <a:pt x="523" y="725"/>
                    <a:pt x="462" y="611"/>
                    <a:pt x="401" y="478"/>
                  </a:cubicBezTo>
                  <a:cubicBezTo>
                    <a:pt x="341" y="341"/>
                    <a:pt x="276" y="204"/>
                    <a:pt x="211" y="67"/>
                  </a:cubicBezTo>
                  <a:cubicBezTo>
                    <a:pt x="191" y="20"/>
                    <a:pt x="153" y="0"/>
                    <a:pt x="117"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61"/>
            <p:cNvSpPr/>
            <p:nvPr/>
          </p:nvSpPr>
          <p:spPr>
            <a:xfrm>
              <a:off x="1846981" y="1596348"/>
              <a:ext cx="15475" cy="27260"/>
            </a:xfrm>
            <a:custGeom>
              <a:avLst/>
              <a:gdLst/>
              <a:ahLst/>
              <a:cxnLst/>
              <a:rect l="l" t="t" r="r" b="b"/>
              <a:pathLst>
                <a:path w="671" h="1182" extrusionOk="0">
                  <a:moveTo>
                    <a:pt x="161" y="1"/>
                  </a:moveTo>
                  <a:cubicBezTo>
                    <a:pt x="84" y="1"/>
                    <a:pt x="1" y="71"/>
                    <a:pt x="40" y="154"/>
                  </a:cubicBezTo>
                  <a:cubicBezTo>
                    <a:pt x="112" y="299"/>
                    <a:pt x="146" y="463"/>
                    <a:pt x="172" y="619"/>
                  </a:cubicBezTo>
                  <a:cubicBezTo>
                    <a:pt x="203" y="778"/>
                    <a:pt x="184" y="949"/>
                    <a:pt x="252" y="1093"/>
                  </a:cubicBezTo>
                  <a:cubicBezTo>
                    <a:pt x="278" y="1148"/>
                    <a:pt x="333" y="1182"/>
                    <a:pt x="387" y="1182"/>
                  </a:cubicBezTo>
                  <a:cubicBezTo>
                    <a:pt x="431" y="1182"/>
                    <a:pt x="474" y="1160"/>
                    <a:pt x="500" y="1109"/>
                  </a:cubicBezTo>
                  <a:cubicBezTo>
                    <a:pt x="670" y="774"/>
                    <a:pt x="423" y="337"/>
                    <a:pt x="252" y="52"/>
                  </a:cubicBezTo>
                  <a:cubicBezTo>
                    <a:pt x="232" y="16"/>
                    <a:pt x="197" y="1"/>
                    <a:pt x="161"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61"/>
            <p:cNvSpPr/>
            <p:nvPr/>
          </p:nvSpPr>
          <p:spPr>
            <a:xfrm>
              <a:off x="1821543" y="1612192"/>
              <a:ext cx="9963" cy="25738"/>
            </a:xfrm>
            <a:custGeom>
              <a:avLst/>
              <a:gdLst/>
              <a:ahLst/>
              <a:cxnLst/>
              <a:rect l="l" t="t" r="r" b="b"/>
              <a:pathLst>
                <a:path w="432" h="1116" extrusionOk="0">
                  <a:moveTo>
                    <a:pt x="138" y="0"/>
                  </a:moveTo>
                  <a:cubicBezTo>
                    <a:pt x="80" y="0"/>
                    <a:pt x="25" y="49"/>
                    <a:pt x="43" y="125"/>
                  </a:cubicBezTo>
                  <a:cubicBezTo>
                    <a:pt x="78" y="262"/>
                    <a:pt x="93" y="411"/>
                    <a:pt x="82" y="551"/>
                  </a:cubicBezTo>
                  <a:cubicBezTo>
                    <a:pt x="71" y="688"/>
                    <a:pt x="20" y="817"/>
                    <a:pt x="6" y="950"/>
                  </a:cubicBezTo>
                  <a:cubicBezTo>
                    <a:pt x="0" y="1031"/>
                    <a:pt x="74" y="1115"/>
                    <a:pt x="148" y="1115"/>
                  </a:cubicBezTo>
                  <a:cubicBezTo>
                    <a:pt x="179" y="1115"/>
                    <a:pt x="209" y="1100"/>
                    <a:pt x="234" y="1064"/>
                  </a:cubicBezTo>
                  <a:cubicBezTo>
                    <a:pt x="431" y="779"/>
                    <a:pt x="375" y="365"/>
                    <a:pt x="234" y="64"/>
                  </a:cubicBezTo>
                  <a:cubicBezTo>
                    <a:pt x="213" y="20"/>
                    <a:pt x="175" y="0"/>
                    <a:pt x="138"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61"/>
            <p:cNvSpPr/>
            <p:nvPr/>
          </p:nvSpPr>
          <p:spPr>
            <a:xfrm>
              <a:off x="1796405" y="1608064"/>
              <a:ext cx="9502" cy="22025"/>
            </a:xfrm>
            <a:custGeom>
              <a:avLst/>
              <a:gdLst/>
              <a:ahLst/>
              <a:cxnLst/>
              <a:rect l="l" t="t" r="r" b="b"/>
              <a:pathLst>
                <a:path w="412" h="955" extrusionOk="0">
                  <a:moveTo>
                    <a:pt x="167" y="1"/>
                  </a:moveTo>
                  <a:cubicBezTo>
                    <a:pt x="102" y="1"/>
                    <a:pt x="35" y="57"/>
                    <a:pt x="66" y="129"/>
                  </a:cubicBezTo>
                  <a:cubicBezTo>
                    <a:pt x="115" y="243"/>
                    <a:pt x="130" y="380"/>
                    <a:pt x="107" y="502"/>
                  </a:cubicBezTo>
                  <a:cubicBezTo>
                    <a:pt x="80" y="631"/>
                    <a:pt x="1" y="718"/>
                    <a:pt x="35" y="852"/>
                  </a:cubicBezTo>
                  <a:cubicBezTo>
                    <a:pt x="47" y="913"/>
                    <a:pt x="114" y="954"/>
                    <a:pt x="175" y="954"/>
                  </a:cubicBezTo>
                  <a:cubicBezTo>
                    <a:pt x="189" y="954"/>
                    <a:pt x="204" y="952"/>
                    <a:pt x="217" y="947"/>
                  </a:cubicBezTo>
                  <a:cubicBezTo>
                    <a:pt x="392" y="878"/>
                    <a:pt x="412" y="673"/>
                    <a:pt x="408" y="506"/>
                  </a:cubicBezTo>
                  <a:cubicBezTo>
                    <a:pt x="403" y="331"/>
                    <a:pt x="343" y="187"/>
                    <a:pt x="248" y="42"/>
                  </a:cubicBezTo>
                  <a:cubicBezTo>
                    <a:pt x="229" y="13"/>
                    <a:pt x="198" y="1"/>
                    <a:pt x="167"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61"/>
            <p:cNvSpPr/>
            <p:nvPr/>
          </p:nvSpPr>
          <p:spPr>
            <a:xfrm>
              <a:off x="1817438" y="1560716"/>
              <a:ext cx="10909" cy="23824"/>
            </a:xfrm>
            <a:custGeom>
              <a:avLst/>
              <a:gdLst/>
              <a:ahLst/>
              <a:cxnLst/>
              <a:rect l="l" t="t" r="r" b="b"/>
              <a:pathLst>
                <a:path w="473" h="1033" extrusionOk="0">
                  <a:moveTo>
                    <a:pt x="112" y="0"/>
                  </a:moveTo>
                  <a:cubicBezTo>
                    <a:pt x="57" y="0"/>
                    <a:pt x="0" y="43"/>
                    <a:pt x="5" y="106"/>
                  </a:cubicBezTo>
                  <a:cubicBezTo>
                    <a:pt x="21" y="248"/>
                    <a:pt x="39" y="388"/>
                    <a:pt x="39" y="529"/>
                  </a:cubicBezTo>
                  <a:cubicBezTo>
                    <a:pt x="39" y="666"/>
                    <a:pt x="5" y="806"/>
                    <a:pt x="62" y="939"/>
                  </a:cubicBezTo>
                  <a:cubicBezTo>
                    <a:pt x="83" y="992"/>
                    <a:pt x="143" y="1033"/>
                    <a:pt x="200" y="1033"/>
                  </a:cubicBezTo>
                  <a:cubicBezTo>
                    <a:pt x="233" y="1033"/>
                    <a:pt x="266" y="1019"/>
                    <a:pt x="290" y="985"/>
                  </a:cubicBezTo>
                  <a:cubicBezTo>
                    <a:pt x="472" y="727"/>
                    <a:pt x="340" y="297"/>
                    <a:pt x="191" y="46"/>
                  </a:cubicBezTo>
                  <a:cubicBezTo>
                    <a:pt x="173" y="14"/>
                    <a:pt x="143" y="0"/>
                    <a:pt x="112"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61"/>
            <p:cNvSpPr/>
            <p:nvPr/>
          </p:nvSpPr>
          <p:spPr>
            <a:xfrm>
              <a:off x="1877262" y="1566528"/>
              <a:ext cx="24792" cy="25392"/>
            </a:xfrm>
            <a:custGeom>
              <a:avLst/>
              <a:gdLst/>
              <a:ahLst/>
              <a:cxnLst/>
              <a:rect l="l" t="t" r="r" b="b"/>
              <a:pathLst>
                <a:path w="1075" h="1101" extrusionOk="0">
                  <a:moveTo>
                    <a:pt x="124" y="1"/>
                  </a:moveTo>
                  <a:cubicBezTo>
                    <a:pt x="59" y="1"/>
                    <a:pt x="0" y="57"/>
                    <a:pt x="23" y="136"/>
                  </a:cubicBezTo>
                  <a:cubicBezTo>
                    <a:pt x="87" y="341"/>
                    <a:pt x="213" y="531"/>
                    <a:pt x="354" y="695"/>
                  </a:cubicBezTo>
                  <a:cubicBezTo>
                    <a:pt x="487" y="854"/>
                    <a:pt x="620" y="1033"/>
                    <a:pt x="821" y="1094"/>
                  </a:cubicBezTo>
                  <a:cubicBezTo>
                    <a:pt x="834" y="1098"/>
                    <a:pt x="847" y="1100"/>
                    <a:pt x="861" y="1100"/>
                  </a:cubicBezTo>
                  <a:cubicBezTo>
                    <a:pt x="970" y="1100"/>
                    <a:pt x="1074" y="971"/>
                    <a:pt x="1026" y="866"/>
                  </a:cubicBezTo>
                  <a:cubicBezTo>
                    <a:pt x="947" y="687"/>
                    <a:pt x="784" y="577"/>
                    <a:pt x="643" y="440"/>
                  </a:cubicBezTo>
                  <a:cubicBezTo>
                    <a:pt x="498" y="299"/>
                    <a:pt x="354" y="143"/>
                    <a:pt x="190" y="22"/>
                  </a:cubicBezTo>
                  <a:cubicBezTo>
                    <a:pt x="170" y="7"/>
                    <a:pt x="147" y="1"/>
                    <a:pt x="124"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61"/>
            <p:cNvSpPr/>
            <p:nvPr/>
          </p:nvSpPr>
          <p:spPr>
            <a:xfrm>
              <a:off x="1870920" y="1609563"/>
              <a:ext cx="20134" cy="26176"/>
            </a:xfrm>
            <a:custGeom>
              <a:avLst/>
              <a:gdLst/>
              <a:ahLst/>
              <a:cxnLst/>
              <a:rect l="l" t="t" r="r" b="b"/>
              <a:pathLst>
                <a:path w="873" h="1135" extrusionOk="0">
                  <a:moveTo>
                    <a:pt x="129" y="1"/>
                  </a:moveTo>
                  <a:cubicBezTo>
                    <a:pt x="62" y="1"/>
                    <a:pt x="0" y="78"/>
                    <a:pt x="47" y="148"/>
                  </a:cubicBezTo>
                  <a:cubicBezTo>
                    <a:pt x="153" y="311"/>
                    <a:pt x="256" y="479"/>
                    <a:pt x="355" y="650"/>
                  </a:cubicBezTo>
                  <a:cubicBezTo>
                    <a:pt x="443" y="806"/>
                    <a:pt x="511" y="981"/>
                    <a:pt x="648" y="1102"/>
                  </a:cubicBezTo>
                  <a:cubicBezTo>
                    <a:pt x="671" y="1125"/>
                    <a:pt x="700" y="1134"/>
                    <a:pt x="730" y="1134"/>
                  </a:cubicBezTo>
                  <a:cubicBezTo>
                    <a:pt x="801" y="1134"/>
                    <a:pt x="873" y="1077"/>
                    <a:pt x="864" y="999"/>
                  </a:cubicBezTo>
                  <a:cubicBezTo>
                    <a:pt x="827" y="616"/>
                    <a:pt x="462" y="266"/>
                    <a:pt x="188" y="23"/>
                  </a:cubicBezTo>
                  <a:cubicBezTo>
                    <a:pt x="170" y="7"/>
                    <a:pt x="149" y="1"/>
                    <a:pt x="129"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61"/>
            <p:cNvSpPr/>
            <p:nvPr/>
          </p:nvSpPr>
          <p:spPr>
            <a:xfrm>
              <a:off x="1914462" y="1657348"/>
              <a:ext cx="22371" cy="17458"/>
            </a:xfrm>
            <a:custGeom>
              <a:avLst/>
              <a:gdLst/>
              <a:ahLst/>
              <a:cxnLst/>
              <a:rect l="l" t="t" r="r" b="b"/>
              <a:pathLst>
                <a:path w="970" h="757" extrusionOk="0">
                  <a:moveTo>
                    <a:pt x="115" y="0"/>
                  </a:moveTo>
                  <a:cubicBezTo>
                    <a:pt x="47" y="0"/>
                    <a:pt x="0" y="107"/>
                    <a:pt x="60" y="164"/>
                  </a:cubicBezTo>
                  <a:cubicBezTo>
                    <a:pt x="174" y="270"/>
                    <a:pt x="288" y="380"/>
                    <a:pt x="406" y="483"/>
                  </a:cubicBezTo>
                  <a:cubicBezTo>
                    <a:pt x="513" y="578"/>
                    <a:pt x="627" y="696"/>
                    <a:pt x="759" y="749"/>
                  </a:cubicBezTo>
                  <a:cubicBezTo>
                    <a:pt x="774" y="754"/>
                    <a:pt x="789" y="757"/>
                    <a:pt x="804" y="757"/>
                  </a:cubicBezTo>
                  <a:cubicBezTo>
                    <a:pt x="892" y="757"/>
                    <a:pt x="970" y="666"/>
                    <a:pt x="908" y="578"/>
                  </a:cubicBezTo>
                  <a:cubicBezTo>
                    <a:pt x="820" y="448"/>
                    <a:pt x="672" y="361"/>
                    <a:pt x="550" y="273"/>
                  </a:cubicBezTo>
                  <a:cubicBezTo>
                    <a:pt x="422" y="187"/>
                    <a:pt x="288" y="103"/>
                    <a:pt x="159" y="15"/>
                  </a:cubicBezTo>
                  <a:cubicBezTo>
                    <a:pt x="144" y="5"/>
                    <a:pt x="129" y="0"/>
                    <a:pt x="115"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61"/>
            <p:cNvSpPr/>
            <p:nvPr/>
          </p:nvSpPr>
          <p:spPr>
            <a:xfrm>
              <a:off x="1934642" y="1635554"/>
              <a:ext cx="20549" cy="16213"/>
            </a:xfrm>
            <a:custGeom>
              <a:avLst/>
              <a:gdLst/>
              <a:ahLst/>
              <a:cxnLst/>
              <a:rect l="l" t="t" r="r" b="b"/>
              <a:pathLst>
                <a:path w="891" h="703" extrusionOk="0">
                  <a:moveTo>
                    <a:pt x="155" y="1"/>
                  </a:moveTo>
                  <a:cubicBezTo>
                    <a:pt x="71" y="1"/>
                    <a:pt x="0" y="114"/>
                    <a:pt x="82" y="181"/>
                  </a:cubicBezTo>
                  <a:cubicBezTo>
                    <a:pt x="189" y="265"/>
                    <a:pt x="276" y="379"/>
                    <a:pt x="375" y="474"/>
                  </a:cubicBezTo>
                  <a:cubicBezTo>
                    <a:pt x="463" y="565"/>
                    <a:pt x="554" y="690"/>
                    <a:pt x="691" y="702"/>
                  </a:cubicBezTo>
                  <a:cubicBezTo>
                    <a:pt x="695" y="702"/>
                    <a:pt x="699" y="702"/>
                    <a:pt x="704" y="702"/>
                  </a:cubicBezTo>
                  <a:cubicBezTo>
                    <a:pt x="804" y="702"/>
                    <a:pt x="891" y="620"/>
                    <a:pt x="858" y="511"/>
                  </a:cubicBezTo>
                  <a:cubicBezTo>
                    <a:pt x="816" y="382"/>
                    <a:pt x="691" y="321"/>
                    <a:pt x="580" y="253"/>
                  </a:cubicBezTo>
                  <a:cubicBezTo>
                    <a:pt x="463" y="177"/>
                    <a:pt x="329" y="112"/>
                    <a:pt x="219" y="25"/>
                  </a:cubicBezTo>
                  <a:cubicBezTo>
                    <a:pt x="198" y="8"/>
                    <a:pt x="176" y="1"/>
                    <a:pt x="155"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61"/>
            <p:cNvSpPr/>
            <p:nvPr/>
          </p:nvSpPr>
          <p:spPr>
            <a:xfrm>
              <a:off x="1970804" y="1655988"/>
              <a:ext cx="15890" cy="17643"/>
            </a:xfrm>
            <a:custGeom>
              <a:avLst/>
              <a:gdLst/>
              <a:ahLst/>
              <a:cxnLst/>
              <a:rect l="l" t="t" r="r" b="b"/>
              <a:pathLst>
                <a:path w="689" h="765" extrusionOk="0">
                  <a:moveTo>
                    <a:pt x="135" y="0"/>
                  </a:moveTo>
                  <a:cubicBezTo>
                    <a:pt x="70" y="0"/>
                    <a:pt x="1" y="60"/>
                    <a:pt x="20" y="142"/>
                  </a:cubicBezTo>
                  <a:cubicBezTo>
                    <a:pt x="54" y="295"/>
                    <a:pt x="104" y="428"/>
                    <a:pt x="199" y="549"/>
                  </a:cubicBezTo>
                  <a:cubicBezTo>
                    <a:pt x="277" y="647"/>
                    <a:pt x="384" y="765"/>
                    <a:pt x="513" y="765"/>
                  </a:cubicBezTo>
                  <a:cubicBezTo>
                    <a:pt x="535" y="765"/>
                    <a:pt x="557" y="762"/>
                    <a:pt x="579" y="755"/>
                  </a:cubicBezTo>
                  <a:cubicBezTo>
                    <a:pt x="651" y="728"/>
                    <a:pt x="689" y="648"/>
                    <a:pt x="666" y="576"/>
                  </a:cubicBezTo>
                  <a:cubicBezTo>
                    <a:pt x="632" y="454"/>
                    <a:pt x="511" y="428"/>
                    <a:pt x="423" y="351"/>
                  </a:cubicBezTo>
                  <a:cubicBezTo>
                    <a:pt x="339" y="279"/>
                    <a:pt x="263" y="181"/>
                    <a:pt x="229" y="74"/>
                  </a:cubicBezTo>
                  <a:cubicBezTo>
                    <a:pt x="213" y="22"/>
                    <a:pt x="175" y="0"/>
                    <a:pt x="135"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61"/>
            <p:cNvSpPr/>
            <p:nvPr/>
          </p:nvSpPr>
          <p:spPr>
            <a:xfrm>
              <a:off x="1916215" y="1608179"/>
              <a:ext cx="17827" cy="20710"/>
            </a:xfrm>
            <a:custGeom>
              <a:avLst/>
              <a:gdLst/>
              <a:ahLst/>
              <a:cxnLst/>
              <a:rect l="l" t="t" r="r" b="b"/>
              <a:pathLst>
                <a:path w="773" h="898" extrusionOk="0">
                  <a:moveTo>
                    <a:pt x="161" y="1"/>
                  </a:moveTo>
                  <a:cubicBezTo>
                    <a:pt x="79" y="1"/>
                    <a:pt x="0" y="79"/>
                    <a:pt x="26" y="178"/>
                  </a:cubicBezTo>
                  <a:cubicBezTo>
                    <a:pt x="64" y="329"/>
                    <a:pt x="140" y="478"/>
                    <a:pt x="231" y="608"/>
                  </a:cubicBezTo>
                  <a:cubicBezTo>
                    <a:pt x="311" y="722"/>
                    <a:pt x="425" y="881"/>
                    <a:pt x="574" y="896"/>
                  </a:cubicBezTo>
                  <a:cubicBezTo>
                    <a:pt x="582" y="897"/>
                    <a:pt x="591" y="898"/>
                    <a:pt x="599" y="898"/>
                  </a:cubicBezTo>
                  <a:cubicBezTo>
                    <a:pt x="703" y="898"/>
                    <a:pt x="772" y="811"/>
                    <a:pt x="748" y="703"/>
                  </a:cubicBezTo>
                  <a:cubicBezTo>
                    <a:pt x="718" y="577"/>
                    <a:pt x="592" y="494"/>
                    <a:pt x="509" y="394"/>
                  </a:cubicBezTo>
                  <a:cubicBezTo>
                    <a:pt x="418" y="292"/>
                    <a:pt x="346" y="174"/>
                    <a:pt x="269" y="60"/>
                  </a:cubicBezTo>
                  <a:cubicBezTo>
                    <a:pt x="240" y="18"/>
                    <a:pt x="200" y="1"/>
                    <a:pt x="161"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61"/>
            <p:cNvSpPr/>
            <p:nvPr/>
          </p:nvSpPr>
          <p:spPr>
            <a:xfrm>
              <a:off x="1912340" y="1698215"/>
              <a:ext cx="16236" cy="29566"/>
            </a:xfrm>
            <a:custGeom>
              <a:avLst/>
              <a:gdLst/>
              <a:ahLst/>
              <a:cxnLst/>
              <a:rect l="l" t="t" r="r" b="b"/>
              <a:pathLst>
                <a:path w="704" h="1282" extrusionOk="0">
                  <a:moveTo>
                    <a:pt x="151" y="0"/>
                  </a:moveTo>
                  <a:cubicBezTo>
                    <a:pt x="77" y="0"/>
                    <a:pt x="0" y="70"/>
                    <a:pt x="34" y="156"/>
                  </a:cubicBezTo>
                  <a:cubicBezTo>
                    <a:pt x="163" y="494"/>
                    <a:pt x="224" y="935"/>
                    <a:pt x="452" y="1228"/>
                  </a:cubicBezTo>
                  <a:cubicBezTo>
                    <a:pt x="481" y="1265"/>
                    <a:pt x="520" y="1281"/>
                    <a:pt x="557" y="1281"/>
                  </a:cubicBezTo>
                  <a:cubicBezTo>
                    <a:pt x="623" y="1281"/>
                    <a:pt x="685" y="1230"/>
                    <a:pt x="688" y="1147"/>
                  </a:cubicBezTo>
                  <a:cubicBezTo>
                    <a:pt x="703" y="768"/>
                    <a:pt x="426" y="368"/>
                    <a:pt x="240" y="52"/>
                  </a:cubicBezTo>
                  <a:cubicBezTo>
                    <a:pt x="219" y="16"/>
                    <a:pt x="185" y="0"/>
                    <a:pt x="151"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61"/>
            <p:cNvSpPr/>
            <p:nvPr/>
          </p:nvSpPr>
          <p:spPr>
            <a:xfrm>
              <a:off x="1886026" y="1696278"/>
              <a:ext cx="11762" cy="24423"/>
            </a:xfrm>
            <a:custGeom>
              <a:avLst/>
              <a:gdLst/>
              <a:ahLst/>
              <a:cxnLst/>
              <a:rect l="l" t="t" r="r" b="b"/>
              <a:pathLst>
                <a:path w="510" h="1059" extrusionOk="0">
                  <a:moveTo>
                    <a:pt x="77" y="1"/>
                  </a:moveTo>
                  <a:cubicBezTo>
                    <a:pt x="38" y="1"/>
                    <a:pt x="0" y="30"/>
                    <a:pt x="0" y="76"/>
                  </a:cubicBezTo>
                  <a:cubicBezTo>
                    <a:pt x="0" y="232"/>
                    <a:pt x="46" y="392"/>
                    <a:pt x="81" y="540"/>
                  </a:cubicBezTo>
                  <a:cubicBezTo>
                    <a:pt x="118" y="692"/>
                    <a:pt x="133" y="878"/>
                    <a:pt x="240" y="1000"/>
                  </a:cubicBezTo>
                  <a:cubicBezTo>
                    <a:pt x="274" y="1040"/>
                    <a:pt x="316" y="1059"/>
                    <a:pt x="356" y="1059"/>
                  </a:cubicBezTo>
                  <a:cubicBezTo>
                    <a:pt x="426" y="1059"/>
                    <a:pt x="491" y="1004"/>
                    <a:pt x="498" y="912"/>
                  </a:cubicBezTo>
                  <a:cubicBezTo>
                    <a:pt x="509" y="752"/>
                    <a:pt x="411" y="597"/>
                    <a:pt x="350" y="452"/>
                  </a:cubicBezTo>
                  <a:cubicBezTo>
                    <a:pt x="289" y="308"/>
                    <a:pt x="228" y="156"/>
                    <a:pt x="137" y="31"/>
                  </a:cubicBezTo>
                  <a:cubicBezTo>
                    <a:pt x="121" y="10"/>
                    <a:pt x="98" y="1"/>
                    <a:pt x="77"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61"/>
            <p:cNvSpPr/>
            <p:nvPr/>
          </p:nvSpPr>
          <p:spPr>
            <a:xfrm>
              <a:off x="1858051" y="1707509"/>
              <a:ext cx="10978" cy="21217"/>
            </a:xfrm>
            <a:custGeom>
              <a:avLst/>
              <a:gdLst/>
              <a:ahLst/>
              <a:cxnLst/>
              <a:rect l="l" t="t" r="r" b="b"/>
              <a:pathLst>
                <a:path w="476" h="920" extrusionOk="0">
                  <a:moveTo>
                    <a:pt x="109" y="0"/>
                  </a:moveTo>
                  <a:cubicBezTo>
                    <a:pt x="56" y="0"/>
                    <a:pt x="1" y="41"/>
                    <a:pt x="8" y="102"/>
                  </a:cubicBezTo>
                  <a:cubicBezTo>
                    <a:pt x="23" y="232"/>
                    <a:pt x="53" y="357"/>
                    <a:pt x="84" y="486"/>
                  </a:cubicBezTo>
                  <a:cubicBezTo>
                    <a:pt x="115" y="616"/>
                    <a:pt x="134" y="753"/>
                    <a:pt x="217" y="863"/>
                  </a:cubicBezTo>
                  <a:cubicBezTo>
                    <a:pt x="249" y="902"/>
                    <a:pt x="291" y="919"/>
                    <a:pt x="331" y="919"/>
                  </a:cubicBezTo>
                  <a:cubicBezTo>
                    <a:pt x="402" y="919"/>
                    <a:pt x="469" y="866"/>
                    <a:pt x="472" y="779"/>
                  </a:cubicBezTo>
                  <a:cubicBezTo>
                    <a:pt x="476" y="639"/>
                    <a:pt x="407" y="521"/>
                    <a:pt x="354" y="395"/>
                  </a:cubicBezTo>
                  <a:cubicBezTo>
                    <a:pt x="301" y="274"/>
                    <a:pt x="251" y="156"/>
                    <a:pt x="183" y="42"/>
                  </a:cubicBezTo>
                  <a:cubicBezTo>
                    <a:pt x="167" y="13"/>
                    <a:pt x="138" y="0"/>
                    <a:pt x="109"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61"/>
            <p:cNvSpPr/>
            <p:nvPr/>
          </p:nvSpPr>
          <p:spPr>
            <a:xfrm>
              <a:off x="1842461" y="1734792"/>
              <a:ext cx="7726" cy="15636"/>
            </a:xfrm>
            <a:custGeom>
              <a:avLst/>
              <a:gdLst/>
              <a:ahLst/>
              <a:cxnLst/>
              <a:rect l="l" t="t" r="r" b="b"/>
              <a:pathLst>
                <a:path w="335" h="678" extrusionOk="0">
                  <a:moveTo>
                    <a:pt x="108" y="1"/>
                  </a:moveTo>
                  <a:cubicBezTo>
                    <a:pt x="56" y="1"/>
                    <a:pt x="1" y="49"/>
                    <a:pt x="26" y="105"/>
                  </a:cubicBezTo>
                  <a:cubicBezTo>
                    <a:pt x="94" y="242"/>
                    <a:pt x="114" y="428"/>
                    <a:pt x="114" y="577"/>
                  </a:cubicBezTo>
                  <a:cubicBezTo>
                    <a:pt x="115" y="646"/>
                    <a:pt x="163" y="677"/>
                    <a:pt x="213" y="677"/>
                  </a:cubicBezTo>
                  <a:cubicBezTo>
                    <a:pt x="268" y="677"/>
                    <a:pt x="326" y="639"/>
                    <a:pt x="331" y="570"/>
                  </a:cubicBezTo>
                  <a:cubicBezTo>
                    <a:pt x="334" y="470"/>
                    <a:pt x="327" y="375"/>
                    <a:pt x="300" y="284"/>
                  </a:cubicBezTo>
                  <a:cubicBezTo>
                    <a:pt x="273" y="193"/>
                    <a:pt x="217" y="117"/>
                    <a:pt x="171" y="37"/>
                  </a:cubicBezTo>
                  <a:cubicBezTo>
                    <a:pt x="156" y="11"/>
                    <a:pt x="132" y="1"/>
                    <a:pt x="108"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61"/>
            <p:cNvSpPr/>
            <p:nvPr/>
          </p:nvSpPr>
          <p:spPr>
            <a:xfrm>
              <a:off x="1953461" y="1744617"/>
              <a:ext cx="18081" cy="24193"/>
            </a:xfrm>
            <a:custGeom>
              <a:avLst/>
              <a:gdLst/>
              <a:ahLst/>
              <a:cxnLst/>
              <a:rect l="l" t="t" r="r" b="b"/>
              <a:pathLst>
                <a:path w="784" h="1049" extrusionOk="0">
                  <a:moveTo>
                    <a:pt x="151" y="1"/>
                  </a:moveTo>
                  <a:cubicBezTo>
                    <a:pt x="72" y="1"/>
                    <a:pt x="0" y="80"/>
                    <a:pt x="54" y="166"/>
                  </a:cubicBezTo>
                  <a:cubicBezTo>
                    <a:pt x="148" y="307"/>
                    <a:pt x="243" y="440"/>
                    <a:pt x="312" y="600"/>
                  </a:cubicBezTo>
                  <a:cubicBezTo>
                    <a:pt x="373" y="744"/>
                    <a:pt x="384" y="892"/>
                    <a:pt x="491" y="1006"/>
                  </a:cubicBezTo>
                  <a:cubicBezTo>
                    <a:pt x="518" y="1036"/>
                    <a:pt x="552" y="1049"/>
                    <a:pt x="586" y="1049"/>
                  </a:cubicBezTo>
                  <a:cubicBezTo>
                    <a:pt x="657" y="1049"/>
                    <a:pt x="730" y="994"/>
                    <a:pt x="745" y="923"/>
                  </a:cubicBezTo>
                  <a:cubicBezTo>
                    <a:pt x="784" y="751"/>
                    <a:pt x="673" y="581"/>
                    <a:pt x="582" y="432"/>
                  </a:cubicBezTo>
                  <a:cubicBezTo>
                    <a:pt x="491" y="281"/>
                    <a:pt x="365" y="128"/>
                    <a:pt x="217" y="21"/>
                  </a:cubicBezTo>
                  <a:cubicBezTo>
                    <a:pt x="196" y="7"/>
                    <a:pt x="173" y="1"/>
                    <a:pt x="151"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61"/>
            <p:cNvSpPr/>
            <p:nvPr/>
          </p:nvSpPr>
          <p:spPr>
            <a:xfrm>
              <a:off x="1959549" y="1711453"/>
              <a:ext cx="19165" cy="21748"/>
            </a:xfrm>
            <a:custGeom>
              <a:avLst/>
              <a:gdLst/>
              <a:ahLst/>
              <a:cxnLst/>
              <a:rect l="l" t="t" r="r" b="b"/>
              <a:pathLst>
                <a:path w="831" h="943" extrusionOk="0">
                  <a:moveTo>
                    <a:pt x="158" y="0"/>
                  </a:moveTo>
                  <a:cubicBezTo>
                    <a:pt x="70" y="0"/>
                    <a:pt x="0" y="114"/>
                    <a:pt x="82" y="190"/>
                  </a:cubicBezTo>
                  <a:cubicBezTo>
                    <a:pt x="314" y="399"/>
                    <a:pt x="420" y="726"/>
                    <a:pt x="660" y="920"/>
                  </a:cubicBezTo>
                  <a:cubicBezTo>
                    <a:pt x="680" y="936"/>
                    <a:pt x="703" y="943"/>
                    <a:pt x="725" y="943"/>
                  </a:cubicBezTo>
                  <a:cubicBezTo>
                    <a:pt x="779" y="943"/>
                    <a:pt x="831" y="901"/>
                    <a:pt x="831" y="836"/>
                  </a:cubicBezTo>
                  <a:cubicBezTo>
                    <a:pt x="820" y="482"/>
                    <a:pt x="478" y="228"/>
                    <a:pt x="227" y="26"/>
                  </a:cubicBezTo>
                  <a:cubicBezTo>
                    <a:pt x="204" y="8"/>
                    <a:pt x="180" y="0"/>
                    <a:pt x="158"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61"/>
            <p:cNvSpPr/>
            <p:nvPr/>
          </p:nvSpPr>
          <p:spPr>
            <a:xfrm>
              <a:off x="1965545" y="1680895"/>
              <a:ext cx="15221" cy="19165"/>
            </a:xfrm>
            <a:custGeom>
              <a:avLst/>
              <a:gdLst/>
              <a:ahLst/>
              <a:cxnLst/>
              <a:rect l="l" t="t" r="r" b="b"/>
              <a:pathLst>
                <a:path w="660" h="831" extrusionOk="0">
                  <a:moveTo>
                    <a:pt x="124" y="1"/>
                  </a:moveTo>
                  <a:cubicBezTo>
                    <a:pt x="61" y="1"/>
                    <a:pt x="0" y="64"/>
                    <a:pt x="16" y="142"/>
                  </a:cubicBezTo>
                  <a:cubicBezTo>
                    <a:pt x="62" y="366"/>
                    <a:pt x="198" y="728"/>
                    <a:pt x="427" y="819"/>
                  </a:cubicBezTo>
                  <a:cubicBezTo>
                    <a:pt x="447" y="827"/>
                    <a:pt x="468" y="831"/>
                    <a:pt x="488" y="831"/>
                  </a:cubicBezTo>
                  <a:cubicBezTo>
                    <a:pt x="582" y="831"/>
                    <a:pt x="660" y="748"/>
                    <a:pt x="632" y="644"/>
                  </a:cubicBezTo>
                  <a:cubicBezTo>
                    <a:pt x="594" y="522"/>
                    <a:pt x="499" y="443"/>
                    <a:pt x="423" y="347"/>
                  </a:cubicBezTo>
                  <a:cubicBezTo>
                    <a:pt x="346" y="252"/>
                    <a:pt x="278" y="150"/>
                    <a:pt x="206" y="47"/>
                  </a:cubicBezTo>
                  <a:cubicBezTo>
                    <a:pt x="183" y="14"/>
                    <a:pt x="153" y="1"/>
                    <a:pt x="124"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61"/>
            <p:cNvSpPr/>
            <p:nvPr/>
          </p:nvSpPr>
          <p:spPr>
            <a:xfrm>
              <a:off x="2011693" y="1716642"/>
              <a:ext cx="18658" cy="23293"/>
            </a:xfrm>
            <a:custGeom>
              <a:avLst/>
              <a:gdLst/>
              <a:ahLst/>
              <a:cxnLst/>
              <a:rect l="l" t="t" r="r" b="b"/>
              <a:pathLst>
                <a:path w="809" h="1010" extrusionOk="0">
                  <a:moveTo>
                    <a:pt x="103" y="1"/>
                  </a:moveTo>
                  <a:cubicBezTo>
                    <a:pt x="52" y="1"/>
                    <a:pt x="0" y="45"/>
                    <a:pt x="22" y="102"/>
                  </a:cubicBezTo>
                  <a:cubicBezTo>
                    <a:pt x="83" y="250"/>
                    <a:pt x="186" y="387"/>
                    <a:pt x="266" y="527"/>
                  </a:cubicBezTo>
                  <a:cubicBezTo>
                    <a:pt x="345" y="668"/>
                    <a:pt x="387" y="869"/>
                    <a:pt x="521" y="969"/>
                  </a:cubicBezTo>
                  <a:cubicBezTo>
                    <a:pt x="556" y="997"/>
                    <a:pt x="594" y="1009"/>
                    <a:pt x="630" y="1009"/>
                  </a:cubicBezTo>
                  <a:cubicBezTo>
                    <a:pt x="717" y="1009"/>
                    <a:pt x="793" y="937"/>
                    <a:pt x="798" y="836"/>
                  </a:cubicBezTo>
                  <a:cubicBezTo>
                    <a:pt x="809" y="653"/>
                    <a:pt x="646" y="478"/>
                    <a:pt x="535" y="345"/>
                  </a:cubicBezTo>
                  <a:cubicBezTo>
                    <a:pt x="433" y="220"/>
                    <a:pt x="289" y="71"/>
                    <a:pt x="133" y="6"/>
                  </a:cubicBezTo>
                  <a:cubicBezTo>
                    <a:pt x="123" y="2"/>
                    <a:pt x="113" y="1"/>
                    <a:pt x="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61"/>
            <p:cNvSpPr/>
            <p:nvPr/>
          </p:nvSpPr>
          <p:spPr>
            <a:xfrm>
              <a:off x="2033095" y="1700798"/>
              <a:ext cx="21817" cy="25761"/>
            </a:xfrm>
            <a:custGeom>
              <a:avLst/>
              <a:gdLst/>
              <a:ahLst/>
              <a:cxnLst/>
              <a:rect l="l" t="t" r="r" b="b"/>
              <a:pathLst>
                <a:path w="946" h="1117" extrusionOk="0">
                  <a:moveTo>
                    <a:pt x="123" y="1"/>
                  </a:moveTo>
                  <a:cubicBezTo>
                    <a:pt x="55" y="1"/>
                    <a:pt x="1" y="87"/>
                    <a:pt x="45" y="150"/>
                  </a:cubicBezTo>
                  <a:cubicBezTo>
                    <a:pt x="155" y="302"/>
                    <a:pt x="261" y="450"/>
                    <a:pt x="356" y="614"/>
                  </a:cubicBezTo>
                  <a:cubicBezTo>
                    <a:pt x="444" y="766"/>
                    <a:pt x="497" y="975"/>
                    <a:pt x="642" y="1077"/>
                  </a:cubicBezTo>
                  <a:cubicBezTo>
                    <a:pt x="680" y="1104"/>
                    <a:pt x="720" y="1117"/>
                    <a:pt x="759" y="1117"/>
                  </a:cubicBezTo>
                  <a:cubicBezTo>
                    <a:pt x="852" y="1117"/>
                    <a:pt x="933" y="1046"/>
                    <a:pt x="938" y="933"/>
                  </a:cubicBezTo>
                  <a:cubicBezTo>
                    <a:pt x="946" y="735"/>
                    <a:pt x="767" y="538"/>
                    <a:pt x="638" y="397"/>
                  </a:cubicBezTo>
                  <a:cubicBezTo>
                    <a:pt x="497" y="249"/>
                    <a:pt x="345" y="112"/>
                    <a:pt x="167" y="13"/>
                  </a:cubicBezTo>
                  <a:cubicBezTo>
                    <a:pt x="152" y="5"/>
                    <a:pt x="137" y="1"/>
                    <a:pt x="123"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61"/>
            <p:cNvSpPr/>
            <p:nvPr/>
          </p:nvSpPr>
          <p:spPr>
            <a:xfrm>
              <a:off x="1985218" y="1738897"/>
              <a:ext cx="19626" cy="25415"/>
            </a:xfrm>
            <a:custGeom>
              <a:avLst/>
              <a:gdLst/>
              <a:ahLst/>
              <a:cxnLst/>
              <a:rect l="l" t="t" r="r" b="b"/>
              <a:pathLst>
                <a:path w="851" h="1102" extrusionOk="0">
                  <a:moveTo>
                    <a:pt x="178" y="0"/>
                  </a:moveTo>
                  <a:cubicBezTo>
                    <a:pt x="89" y="0"/>
                    <a:pt x="1" y="99"/>
                    <a:pt x="72" y="182"/>
                  </a:cubicBezTo>
                  <a:cubicBezTo>
                    <a:pt x="182" y="319"/>
                    <a:pt x="258" y="460"/>
                    <a:pt x="323" y="620"/>
                  </a:cubicBezTo>
                  <a:cubicBezTo>
                    <a:pt x="379" y="757"/>
                    <a:pt x="421" y="924"/>
                    <a:pt x="509" y="1041"/>
                  </a:cubicBezTo>
                  <a:cubicBezTo>
                    <a:pt x="539" y="1083"/>
                    <a:pt x="582" y="1102"/>
                    <a:pt x="625" y="1102"/>
                  </a:cubicBezTo>
                  <a:cubicBezTo>
                    <a:pt x="684" y="1102"/>
                    <a:pt x="742" y="1064"/>
                    <a:pt x="760" y="996"/>
                  </a:cubicBezTo>
                  <a:cubicBezTo>
                    <a:pt x="851" y="623"/>
                    <a:pt x="509" y="247"/>
                    <a:pt x="251" y="27"/>
                  </a:cubicBezTo>
                  <a:cubicBezTo>
                    <a:pt x="229" y="8"/>
                    <a:pt x="203" y="0"/>
                    <a:pt x="178"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61"/>
            <p:cNvSpPr/>
            <p:nvPr/>
          </p:nvSpPr>
          <p:spPr>
            <a:xfrm>
              <a:off x="1993220" y="1791849"/>
              <a:ext cx="12246" cy="24054"/>
            </a:xfrm>
            <a:custGeom>
              <a:avLst/>
              <a:gdLst/>
              <a:ahLst/>
              <a:cxnLst/>
              <a:rect l="l" t="t" r="r" b="b"/>
              <a:pathLst>
                <a:path w="531" h="1043" extrusionOk="0">
                  <a:moveTo>
                    <a:pt x="107" y="0"/>
                  </a:moveTo>
                  <a:cubicBezTo>
                    <a:pt x="55" y="0"/>
                    <a:pt x="0" y="51"/>
                    <a:pt x="21" y="110"/>
                  </a:cubicBezTo>
                  <a:cubicBezTo>
                    <a:pt x="82" y="274"/>
                    <a:pt x="123" y="441"/>
                    <a:pt x="155" y="612"/>
                  </a:cubicBezTo>
                  <a:cubicBezTo>
                    <a:pt x="177" y="753"/>
                    <a:pt x="181" y="882"/>
                    <a:pt x="260" y="1000"/>
                  </a:cubicBezTo>
                  <a:cubicBezTo>
                    <a:pt x="280" y="1030"/>
                    <a:pt x="307" y="1043"/>
                    <a:pt x="335" y="1043"/>
                  </a:cubicBezTo>
                  <a:cubicBezTo>
                    <a:pt x="378" y="1043"/>
                    <a:pt x="422" y="1012"/>
                    <a:pt x="436" y="965"/>
                  </a:cubicBezTo>
                  <a:cubicBezTo>
                    <a:pt x="530" y="673"/>
                    <a:pt x="299" y="293"/>
                    <a:pt x="169" y="38"/>
                  </a:cubicBezTo>
                  <a:cubicBezTo>
                    <a:pt x="155" y="11"/>
                    <a:pt x="131" y="0"/>
                    <a:pt x="107"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61"/>
            <p:cNvSpPr/>
            <p:nvPr/>
          </p:nvSpPr>
          <p:spPr>
            <a:xfrm>
              <a:off x="2015799" y="1789981"/>
              <a:ext cx="11600" cy="26084"/>
            </a:xfrm>
            <a:custGeom>
              <a:avLst/>
              <a:gdLst/>
              <a:ahLst/>
              <a:cxnLst/>
              <a:rect l="l" t="t" r="r" b="b"/>
              <a:pathLst>
                <a:path w="503" h="1131" extrusionOk="0">
                  <a:moveTo>
                    <a:pt x="140" y="1"/>
                  </a:moveTo>
                  <a:cubicBezTo>
                    <a:pt x="73" y="1"/>
                    <a:pt x="2" y="52"/>
                    <a:pt x="4" y="134"/>
                  </a:cubicBezTo>
                  <a:cubicBezTo>
                    <a:pt x="8" y="305"/>
                    <a:pt x="0" y="476"/>
                    <a:pt x="15" y="651"/>
                  </a:cubicBezTo>
                  <a:cubicBezTo>
                    <a:pt x="27" y="815"/>
                    <a:pt x="8" y="974"/>
                    <a:pt x="145" y="1088"/>
                  </a:cubicBezTo>
                  <a:cubicBezTo>
                    <a:pt x="179" y="1117"/>
                    <a:pt x="217" y="1130"/>
                    <a:pt x="253" y="1130"/>
                  </a:cubicBezTo>
                  <a:cubicBezTo>
                    <a:pt x="314" y="1130"/>
                    <a:pt x="373" y="1095"/>
                    <a:pt x="411" y="1035"/>
                  </a:cubicBezTo>
                  <a:cubicBezTo>
                    <a:pt x="502" y="895"/>
                    <a:pt x="430" y="732"/>
                    <a:pt x="392" y="579"/>
                  </a:cubicBezTo>
                  <a:cubicBezTo>
                    <a:pt x="354" y="412"/>
                    <a:pt x="297" y="253"/>
                    <a:pt x="251" y="85"/>
                  </a:cubicBezTo>
                  <a:cubicBezTo>
                    <a:pt x="234" y="26"/>
                    <a:pt x="188" y="1"/>
                    <a:pt x="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61"/>
            <p:cNvSpPr/>
            <p:nvPr/>
          </p:nvSpPr>
          <p:spPr>
            <a:xfrm>
              <a:off x="2038238" y="1749391"/>
              <a:ext cx="10447" cy="20110"/>
            </a:xfrm>
            <a:custGeom>
              <a:avLst/>
              <a:gdLst/>
              <a:ahLst/>
              <a:cxnLst/>
              <a:rect l="l" t="t" r="r" b="b"/>
              <a:pathLst>
                <a:path w="453" h="872" extrusionOk="0">
                  <a:moveTo>
                    <a:pt x="158" y="1"/>
                  </a:moveTo>
                  <a:cubicBezTo>
                    <a:pt x="80" y="1"/>
                    <a:pt x="0" y="54"/>
                    <a:pt x="16" y="146"/>
                  </a:cubicBezTo>
                  <a:cubicBezTo>
                    <a:pt x="54" y="370"/>
                    <a:pt x="69" y="616"/>
                    <a:pt x="191" y="814"/>
                  </a:cubicBezTo>
                  <a:cubicBezTo>
                    <a:pt x="215" y="853"/>
                    <a:pt x="260" y="872"/>
                    <a:pt x="305" y="872"/>
                  </a:cubicBezTo>
                  <a:cubicBezTo>
                    <a:pt x="367" y="872"/>
                    <a:pt x="429" y="836"/>
                    <a:pt x="434" y="765"/>
                  </a:cubicBezTo>
                  <a:cubicBezTo>
                    <a:pt x="453" y="533"/>
                    <a:pt x="361" y="313"/>
                    <a:pt x="293" y="92"/>
                  </a:cubicBezTo>
                  <a:cubicBezTo>
                    <a:pt x="274" y="29"/>
                    <a:pt x="216" y="1"/>
                    <a:pt x="1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61"/>
            <p:cNvSpPr/>
            <p:nvPr/>
          </p:nvSpPr>
          <p:spPr>
            <a:xfrm>
              <a:off x="2065406" y="1805709"/>
              <a:ext cx="9778" cy="29681"/>
            </a:xfrm>
            <a:custGeom>
              <a:avLst/>
              <a:gdLst/>
              <a:ahLst/>
              <a:cxnLst/>
              <a:rect l="l" t="t" r="r" b="b"/>
              <a:pathLst>
                <a:path w="424" h="1287" extrusionOk="0">
                  <a:moveTo>
                    <a:pt x="244" y="0"/>
                  </a:moveTo>
                  <a:cubicBezTo>
                    <a:pt x="199" y="0"/>
                    <a:pt x="156" y="26"/>
                    <a:pt x="150" y="80"/>
                  </a:cubicBezTo>
                  <a:cubicBezTo>
                    <a:pt x="100" y="441"/>
                    <a:pt x="1" y="855"/>
                    <a:pt x="92" y="1213"/>
                  </a:cubicBezTo>
                  <a:cubicBezTo>
                    <a:pt x="105" y="1260"/>
                    <a:pt x="153" y="1286"/>
                    <a:pt x="200" y="1286"/>
                  </a:cubicBezTo>
                  <a:cubicBezTo>
                    <a:pt x="239" y="1286"/>
                    <a:pt x="278" y="1268"/>
                    <a:pt x="294" y="1228"/>
                  </a:cubicBezTo>
                  <a:cubicBezTo>
                    <a:pt x="423" y="878"/>
                    <a:pt x="366" y="464"/>
                    <a:pt x="355" y="99"/>
                  </a:cubicBezTo>
                  <a:cubicBezTo>
                    <a:pt x="353" y="35"/>
                    <a:pt x="297" y="0"/>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61"/>
            <p:cNvSpPr/>
            <p:nvPr/>
          </p:nvSpPr>
          <p:spPr>
            <a:xfrm>
              <a:off x="2082219" y="1773099"/>
              <a:ext cx="15406" cy="24285"/>
            </a:xfrm>
            <a:custGeom>
              <a:avLst/>
              <a:gdLst/>
              <a:ahLst/>
              <a:cxnLst/>
              <a:rect l="l" t="t" r="r" b="b"/>
              <a:pathLst>
                <a:path w="668" h="1053" extrusionOk="0">
                  <a:moveTo>
                    <a:pt x="162" y="0"/>
                  </a:moveTo>
                  <a:cubicBezTo>
                    <a:pt x="81" y="0"/>
                    <a:pt x="0" y="72"/>
                    <a:pt x="37" y="167"/>
                  </a:cubicBezTo>
                  <a:cubicBezTo>
                    <a:pt x="90" y="300"/>
                    <a:pt x="112" y="448"/>
                    <a:pt x="123" y="589"/>
                  </a:cubicBezTo>
                  <a:cubicBezTo>
                    <a:pt x="132" y="725"/>
                    <a:pt x="116" y="866"/>
                    <a:pt x="188" y="985"/>
                  </a:cubicBezTo>
                  <a:cubicBezTo>
                    <a:pt x="217" y="1030"/>
                    <a:pt x="266" y="1052"/>
                    <a:pt x="315" y="1052"/>
                  </a:cubicBezTo>
                  <a:cubicBezTo>
                    <a:pt x="359" y="1052"/>
                    <a:pt x="403" y="1035"/>
                    <a:pt x="432" y="1003"/>
                  </a:cubicBezTo>
                  <a:cubicBezTo>
                    <a:pt x="667" y="741"/>
                    <a:pt x="428" y="288"/>
                    <a:pt x="265" y="53"/>
                  </a:cubicBezTo>
                  <a:cubicBezTo>
                    <a:pt x="239" y="16"/>
                    <a:pt x="201" y="0"/>
                    <a:pt x="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61"/>
            <p:cNvSpPr/>
            <p:nvPr/>
          </p:nvSpPr>
          <p:spPr>
            <a:xfrm>
              <a:off x="2038677" y="1792840"/>
              <a:ext cx="8118" cy="16674"/>
            </a:xfrm>
            <a:custGeom>
              <a:avLst/>
              <a:gdLst/>
              <a:ahLst/>
              <a:cxnLst/>
              <a:rect l="l" t="t" r="r" b="b"/>
              <a:pathLst>
                <a:path w="352" h="723" extrusionOk="0">
                  <a:moveTo>
                    <a:pt x="220" y="0"/>
                  </a:moveTo>
                  <a:cubicBezTo>
                    <a:pt x="173" y="0"/>
                    <a:pt x="127" y="28"/>
                    <a:pt x="114" y="90"/>
                  </a:cubicBezTo>
                  <a:cubicBezTo>
                    <a:pt x="95" y="185"/>
                    <a:pt x="77" y="276"/>
                    <a:pt x="54" y="371"/>
                  </a:cubicBezTo>
                  <a:cubicBezTo>
                    <a:pt x="31" y="462"/>
                    <a:pt x="0" y="546"/>
                    <a:pt x="31" y="641"/>
                  </a:cubicBezTo>
                  <a:cubicBezTo>
                    <a:pt x="48" y="691"/>
                    <a:pt x="99" y="723"/>
                    <a:pt x="149" y="723"/>
                  </a:cubicBezTo>
                  <a:cubicBezTo>
                    <a:pt x="180" y="723"/>
                    <a:pt x="210" y="711"/>
                    <a:pt x="232" y="683"/>
                  </a:cubicBezTo>
                  <a:cubicBezTo>
                    <a:pt x="293" y="603"/>
                    <a:pt x="293" y="520"/>
                    <a:pt x="305" y="425"/>
                  </a:cubicBezTo>
                  <a:cubicBezTo>
                    <a:pt x="312" y="329"/>
                    <a:pt x="328" y="234"/>
                    <a:pt x="339" y="136"/>
                  </a:cubicBezTo>
                  <a:cubicBezTo>
                    <a:pt x="352" y="52"/>
                    <a:pt x="285"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61"/>
            <p:cNvSpPr/>
            <p:nvPr/>
          </p:nvSpPr>
          <p:spPr>
            <a:xfrm>
              <a:off x="2052814" y="1865741"/>
              <a:ext cx="10263" cy="21425"/>
            </a:xfrm>
            <a:custGeom>
              <a:avLst/>
              <a:gdLst/>
              <a:ahLst/>
              <a:cxnLst/>
              <a:rect l="l" t="t" r="r" b="b"/>
              <a:pathLst>
                <a:path w="445" h="929" extrusionOk="0">
                  <a:moveTo>
                    <a:pt x="295" y="0"/>
                  </a:moveTo>
                  <a:cubicBezTo>
                    <a:pt x="242" y="0"/>
                    <a:pt x="190" y="32"/>
                    <a:pt x="175" y="104"/>
                  </a:cubicBezTo>
                  <a:cubicBezTo>
                    <a:pt x="121" y="358"/>
                    <a:pt x="22" y="598"/>
                    <a:pt x="3" y="860"/>
                  </a:cubicBezTo>
                  <a:cubicBezTo>
                    <a:pt x="1" y="906"/>
                    <a:pt x="38" y="929"/>
                    <a:pt x="76" y="929"/>
                  </a:cubicBezTo>
                  <a:cubicBezTo>
                    <a:pt x="99" y="929"/>
                    <a:pt x="121" y="921"/>
                    <a:pt x="136" y="906"/>
                  </a:cubicBezTo>
                  <a:cubicBezTo>
                    <a:pt x="338" y="709"/>
                    <a:pt x="399" y="427"/>
                    <a:pt x="433" y="157"/>
                  </a:cubicBezTo>
                  <a:cubicBezTo>
                    <a:pt x="444" y="60"/>
                    <a:pt x="368" y="0"/>
                    <a:pt x="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61"/>
            <p:cNvSpPr/>
            <p:nvPr/>
          </p:nvSpPr>
          <p:spPr>
            <a:xfrm>
              <a:off x="2029382" y="1849182"/>
              <a:ext cx="12292" cy="27421"/>
            </a:xfrm>
            <a:custGeom>
              <a:avLst/>
              <a:gdLst/>
              <a:ahLst/>
              <a:cxnLst/>
              <a:rect l="l" t="t" r="r" b="b"/>
              <a:pathLst>
                <a:path w="533" h="1189" extrusionOk="0">
                  <a:moveTo>
                    <a:pt x="332" y="1"/>
                  </a:moveTo>
                  <a:cubicBezTo>
                    <a:pt x="275" y="1"/>
                    <a:pt x="213" y="40"/>
                    <a:pt x="202" y="95"/>
                  </a:cubicBezTo>
                  <a:cubicBezTo>
                    <a:pt x="164" y="274"/>
                    <a:pt x="161" y="453"/>
                    <a:pt x="122" y="632"/>
                  </a:cubicBezTo>
                  <a:cubicBezTo>
                    <a:pt x="80" y="806"/>
                    <a:pt x="1" y="951"/>
                    <a:pt x="92" y="1122"/>
                  </a:cubicBezTo>
                  <a:cubicBezTo>
                    <a:pt x="114" y="1165"/>
                    <a:pt x="166" y="1188"/>
                    <a:pt x="213" y="1188"/>
                  </a:cubicBezTo>
                  <a:cubicBezTo>
                    <a:pt x="230" y="1188"/>
                    <a:pt x="245" y="1185"/>
                    <a:pt x="259" y="1179"/>
                  </a:cubicBezTo>
                  <a:cubicBezTo>
                    <a:pt x="475" y="1103"/>
                    <a:pt x="498" y="860"/>
                    <a:pt x="514" y="658"/>
                  </a:cubicBezTo>
                  <a:cubicBezTo>
                    <a:pt x="533" y="457"/>
                    <a:pt x="514" y="236"/>
                    <a:pt x="422" y="53"/>
                  </a:cubicBezTo>
                  <a:cubicBezTo>
                    <a:pt x="403" y="17"/>
                    <a:pt x="369"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61"/>
            <p:cNvSpPr/>
            <p:nvPr/>
          </p:nvSpPr>
          <p:spPr>
            <a:xfrm>
              <a:off x="2004775" y="1842494"/>
              <a:ext cx="10240" cy="30812"/>
            </a:xfrm>
            <a:custGeom>
              <a:avLst/>
              <a:gdLst/>
              <a:ahLst/>
              <a:cxnLst/>
              <a:rect l="l" t="t" r="r" b="b"/>
              <a:pathLst>
                <a:path w="444" h="1336" extrusionOk="0">
                  <a:moveTo>
                    <a:pt x="311" y="0"/>
                  </a:moveTo>
                  <a:cubicBezTo>
                    <a:pt x="244" y="0"/>
                    <a:pt x="173" y="48"/>
                    <a:pt x="166" y="134"/>
                  </a:cubicBezTo>
                  <a:cubicBezTo>
                    <a:pt x="151" y="352"/>
                    <a:pt x="64" y="557"/>
                    <a:pt x="41" y="770"/>
                  </a:cubicBezTo>
                  <a:cubicBezTo>
                    <a:pt x="33" y="838"/>
                    <a:pt x="49" y="903"/>
                    <a:pt x="37" y="975"/>
                  </a:cubicBezTo>
                  <a:cubicBezTo>
                    <a:pt x="26" y="1073"/>
                    <a:pt x="7" y="1165"/>
                    <a:pt x="3" y="1264"/>
                  </a:cubicBezTo>
                  <a:cubicBezTo>
                    <a:pt x="1" y="1308"/>
                    <a:pt x="40" y="1335"/>
                    <a:pt x="79" y="1335"/>
                  </a:cubicBezTo>
                  <a:cubicBezTo>
                    <a:pt x="100" y="1335"/>
                    <a:pt x="121" y="1327"/>
                    <a:pt x="136" y="1310"/>
                  </a:cubicBezTo>
                  <a:cubicBezTo>
                    <a:pt x="250" y="1169"/>
                    <a:pt x="379" y="956"/>
                    <a:pt x="410" y="777"/>
                  </a:cubicBezTo>
                  <a:cubicBezTo>
                    <a:pt x="444" y="561"/>
                    <a:pt x="440" y="340"/>
                    <a:pt x="433" y="123"/>
                  </a:cubicBezTo>
                  <a:cubicBezTo>
                    <a:pt x="429" y="39"/>
                    <a:pt x="372"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61"/>
            <p:cNvSpPr/>
            <p:nvPr/>
          </p:nvSpPr>
          <p:spPr>
            <a:xfrm>
              <a:off x="2002123" y="1905063"/>
              <a:ext cx="12039" cy="30212"/>
            </a:xfrm>
            <a:custGeom>
              <a:avLst/>
              <a:gdLst/>
              <a:ahLst/>
              <a:cxnLst/>
              <a:rect l="l" t="t" r="r" b="b"/>
              <a:pathLst>
                <a:path w="522" h="1310" extrusionOk="0">
                  <a:moveTo>
                    <a:pt x="192" y="1"/>
                  </a:moveTo>
                  <a:cubicBezTo>
                    <a:pt x="119" y="1"/>
                    <a:pt x="49" y="51"/>
                    <a:pt x="53" y="140"/>
                  </a:cubicBezTo>
                  <a:cubicBezTo>
                    <a:pt x="69" y="319"/>
                    <a:pt x="102" y="497"/>
                    <a:pt x="88" y="673"/>
                  </a:cubicBezTo>
                  <a:cubicBezTo>
                    <a:pt x="76" y="851"/>
                    <a:pt x="0" y="1007"/>
                    <a:pt x="46" y="1185"/>
                  </a:cubicBezTo>
                  <a:cubicBezTo>
                    <a:pt x="67" y="1272"/>
                    <a:pt x="137" y="1309"/>
                    <a:pt x="210" y="1309"/>
                  </a:cubicBezTo>
                  <a:cubicBezTo>
                    <a:pt x="266" y="1309"/>
                    <a:pt x="324" y="1288"/>
                    <a:pt x="365" y="1250"/>
                  </a:cubicBezTo>
                  <a:cubicBezTo>
                    <a:pt x="521" y="1110"/>
                    <a:pt x="513" y="840"/>
                    <a:pt x="502" y="650"/>
                  </a:cubicBezTo>
                  <a:cubicBezTo>
                    <a:pt x="483" y="436"/>
                    <a:pt x="434" y="231"/>
                    <a:pt x="308" y="57"/>
                  </a:cubicBezTo>
                  <a:cubicBezTo>
                    <a:pt x="278" y="18"/>
                    <a:pt x="235"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61"/>
            <p:cNvSpPr/>
            <p:nvPr/>
          </p:nvSpPr>
          <p:spPr>
            <a:xfrm>
              <a:off x="2020688" y="1893324"/>
              <a:ext cx="12569" cy="25276"/>
            </a:xfrm>
            <a:custGeom>
              <a:avLst/>
              <a:gdLst/>
              <a:ahLst/>
              <a:cxnLst/>
              <a:rect l="l" t="t" r="r" b="b"/>
              <a:pathLst>
                <a:path w="545" h="1096" extrusionOk="0">
                  <a:moveTo>
                    <a:pt x="386" y="1"/>
                  </a:moveTo>
                  <a:cubicBezTo>
                    <a:pt x="328" y="1"/>
                    <a:pt x="268" y="35"/>
                    <a:pt x="252" y="106"/>
                  </a:cubicBezTo>
                  <a:cubicBezTo>
                    <a:pt x="183" y="371"/>
                    <a:pt x="1" y="763"/>
                    <a:pt x="164" y="1022"/>
                  </a:cubicBezTo>
                  <a:cubicBezTo>
                    <a:pt x="197" y="1072"/>
                    <a:pt x="249" y="1096"/>
                    <a:pt x="302" y="1096"/>
                  </a:cubicBezTo>
                  <a:cubicBezTo>
                    <a:pt x="349" y="1096"/>
                    <a:pt x="397" y="1077"/>
                    <a:pt x="431" y="1041"/>
                  </a:cubicBezTo>
                  <a:cubicBezTo>
                    <a:pt x="541" y="927"/>
                    <a:pt x="541" y="755"/>
                    <a:pt x="541" y="603"/>
                  </a:cubicBezTo>
                  <a:cubicBezTo>
                    <a:pt x="545" y="443"/>
                    <a:pt x="526" y="288"/>
                    <a:pt x="518" y="124"/>
                  </a:cubicBezTo>
                  <a:cubicBezTo>
                    <a:pt x="514" y="43"/>
                    <a:pt x="450" y="1"/>
                    <a:pt x="3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61"/>
            <p:cNvSpPr/>
            <p:nvPr/>
          </p:nvSpPr>
          <p:spPr>
            <a:xfrm>
              <a:off x="2009549" y="2285617"/>
              <a:ext cx="23293" cy="25138"/>
            </a:xfrm>
            <a:custGeom>
              <a:avLst/>
              <a:gdLst/>
              <a:ahLst/>
              <a:cxnLst/>
              <a:rect l="l" t="t" r="r" b="b"/>
              <a:pathLst>
                <a:path w="1010" h="1090" extrusionOk="0">
                  <a:moveTo>
                    <a:pt x="129" y="0"/>
                  </a:moveTo>
                  <a:cubicBezTo>
                    <a:pt x="61" y="0"/>
                    <a:pt x="0" y="82"/>
                    <a:pt x="47" y="154"/>
                  </a:cubicBezTo>
                  <a:cubicBezTo>
                    <a:pt x="237" y="466"/>
                    <a:pt x="473" y="889"/>
                    <a:pt x="800" y="1075"/>
                  </a:cubicBezTo>
                  <a:cubicBezTo>
                    <a:pt x="817" y="1085"/>
                    <a:pt x="835" y="1089"/>
                    <a:pt x="853" y="1089"/>
                  </a:cubicBezTo>
                  <a:cubicBezTo>
                    <a:pt x="934" y="1089"/>
                    <a:pt x="1009" y="1003"/>
                    <a:pt x="979" y="923"/>
                  </a:cubicBezTo>
                  <a:cubicBezTo>
                    <a:pt x="849" y="570"/>
                    <a:pt x="468" y="265"/>
                    <a:pt x="191" y="26"/>
                  </a:cubicBezTo>
                  <a:cubicBezTo>
                    <a:pt x="172" y="8"/>
                    <a:pt x="150" y="0"/>
                    <a:pt x="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61"/>
            <p:cNvSpPr/>
            <p:nvPr/>
          </p:nvSpPr>
          <p:spPr>
            <a:xfrm>
              <a:off x="2009134" y="2316936"/>
              <a:ext cx="14414" cy="23547"/>
            </a:xfrm>
            <a:custGeom>
              <a:avLst/>
              <a:gdLst/>
              <a:ahLst/>
              <a:cxnLst/>
              <a:rect l="l" t="t" r="r" b="b"/>
              <a:pathLst>
                <a:path w="625" h="1021" extrusionOk="0">
                  <a:moveTo>
                    <a:pt x="101" y="1"/>
                  </a:moveTo>
                  <a:cubicBezTo>
                    <a:pt x="50" y="1"/>
                    <a:pt x="0" y="43"/>
                    <a:pt x="0" y="101"/>
                  </a:cubicBezTo>
                  <a:cubicBezTo>
                    <a:pt x="0" y="405"/>
                    <a:pt x="167" y="854"/>
                    <a:pt x="445" y="1006"/>
                  </a:cubicBezTo>
                  <a:cubicBezTo>
                    <a:pt x="464" y="1016"/>
                    <a:pt x="483" y="1020"/>
                    <a:pt x="500" y="1020"/>
                  </a:cubicBezTo>
                  <a:cubicBezTo>
                    <a:pt x="572" y="1020"/>
                    <a:pt x="624" y="939"/>
                    <a:pt x="609" y="865"/>
                  </a:cubicBezTo>
                  <a:cubicBezTo>
                    <a:pt x="578" y="717"/>
                    <a:pt x="479" y="588"/>
                    <a:pt x="407" y="458"/>
                  </a:cubicBezTo>
                  <a:cubicBezTo>
                    <a:pt x="327" y="321"/>
                    <a:pt x="267" y="173"/>
                    <a:pt x="179" y="44"/>
                  </a:cubicBezTo>
                  <a:cubicBezTo>
                    <a:pt x="158" y="14"/>
                    <a:pt x="130"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61"/>
            <p:cNvSpPr/>
            <p:nvPr/>
          </p:nvSpPr>
          <p:spPr>
            <a:xfrm>
              <a:off x="2037016" y="2328421"/>
              <a:ext cx="24492" cy="18242"/>
            </a:xfrm>
            <a:custGeom>
              <a:avLst/>
              <a:gdLst/>
              <a:ahLst/>
              <a:cxnLst/>
              <a:rect l="l" t="t" r="r" b="b"/>
              <a:pathLst>
                <a:path w="1062" h="791" extrusionOk="0">
                  <a:moveTo>
                    <a:pt x="132" y="0"/>
                  </a:moveTo>
                  <a:cubicBezTo>
                    <a:pt x="55" y="0"/>
                    <a:pt x="1" y="81"/>
                    <a:pt x="19" y="162"/>
                  </a:cubicBezTo>
                  <a:cubicBezTo>
                    <a:pt x="61" y="360"/>
                    <a:pt x="258" y="530"/>
                    <a:pt x="414" y="644"/>
                  </a:cubicBezTo>
                  <a:cubicBezTo>
                    <a:pt x="495" y="702"/>
                    <a:pt x="659" y="791"/>
                    <a:pt x="793" y="791"/>
                  </a:cubicBezTo>
                  <a:cubicBezTo>
                    <a:pt x="856" y="791"/>
                    <a:pt x="912" y="772"/>
                    <a:pt x="951" y="721"/>
                  </a:cubicBezTo>
                  <a:cubicBezTo>
                    <a:pt x="1061" y="576"/>
                    <a:pt x="825" y="420"/>
                    <a:pt x="715" y="363"/>
                  </a:cubicBezTo>
                  <a:cubicBezTo>
                    <a:pt x="620" y="310"/>
                    <a:pt x="528" y="257"/>
                    <a:pt x="441" y="196"/>
                  </a:cubicBezTo>
                  <a:cubicBezTo>
                    <a:pt x="358" y="135"/>
                    <a:pt x="278" y="59"/>
                    <a:pt x="186" y="14"/>
                  </a:cubicBezTo>
                  <a:cubicBezTo>
                    <a:pt x="167" y="5"/>
                    <a:pt x="149" y="0"/>
                    <a:pt x="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61"/>
            <p:cNvSpPr/>
            <p:nvPr/>
          </p:nvSpPr>
          <p:spPr>
            <a:xfrm>
              <a:off x="2038538" y="2359186"/>
              <a:ext cx="19972" cy="20710"/>
            </a:xfrm>
            <a:custGeom>
              <a:avLst/>
              <a:gdLst/>
              <a:ahLst/>
              <a:cxnLst/>
              <a:rect l="l" t="t" r="r" b="b"/>
              <a:pathLst>
                <a:path w="866" h="898" extrusionOk="0">
                  <a:moveTo>
                    <a:pt x="117" y="1"/>
                  </a:moveTo>
                  <a:cubicBezTo>
                    <a:pt x="58" y="1"/>
                    <a:pt x="0" y="72"/>
                    <a:pt x="45" y="128"/>
                  </a:cubicBezTo>
                  <a:cubicBezTo>
                    <a:pt x="166" y="277"/>
                    <a:pt x="269" y="451"/>
                    <a:pt x="387" y="603"/>
                  </a:cubicBezTo>
                  <a:cubicBezTo>
                    <a:pt x="485" y="737"/>
                    <a:pt x="580" y="865"/>
                    <a:pt x="748" y="896"/>
                  </a:cubicBezTo>
                  <a:cubicBezTo>
                    <a:pt x="754" y="897"/>
                    <a:pt x="760" y="898"/>
                    <a:pt x="765" y="898"/>
                  </a:cubicBezTo>
                  <a:cubicBezTo>
                    <a:pt x="816" y="898"/>
                    <a:pt x="865" y="856"/>
                    <a:pt x="862" y="801"/>
                  </a:cubicBezTo>
                  <a:cubicBezTo>
                    <a:pt x="847" y="626"/>
                    <a:pt x="733" y="523"/>
                    <a:pt x="611" y="409"/>
                  </a:cubicBezTo>
                  <a:cubicBezTo>
                    <a:pt x="466" y="277"/>
                    <a:pt x="303" y="158"/>
                    <a:pt x="166" y="21"/>
                  </a:cubicBezTo>
                  <a:cubicBezTo>
                    <a:pt x="151" y="7"/>
                    <a:pt x="134" y="1"/>
                    <a:pt x="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61"/>
            <p:cNvSpPr/>
            <p:nvPr/>
          </p:nvSpPr>
          <p:spPr>
            <a:xfrm>
              <a:off x="2026799" y="2389329"/>
              <a:ext cx="21333" cy="19834"/>
            </a:xfrm>
            <a:custGeom>
              <a:avLst/>
              <a:gdLst/>
              <a:ahLst/>
              <a:cxnLst/>
              <a:rect l="l" t="t" r="r" b="b"/>
              <a:pathLst>
                <a:path w="925" h="860" extrusionOk="0">
                  <a:moveTo>
                    <a:pt x="135" y="1"/>
                  </a:moveTo>
                  <a:cubicBezTo>
                    <a:pt x="61" y="1"/>
                    <a:pt x="0" y="102"/>
                    <a:pt x="48" y="171"/>
                  </a:cubicBezTo>
                  <a:cubicBezTo>
                    <a:pt x="143" y="307"/>
                    <a:pt x="238" y="448"/>
                    <a:pt x="348" y="574"/>
                  </a:cubicBezTo>
                  <a:cubicBezTo>
                    <a:pt x="459" y="692"/>
                    <a:pt x="565" y="836"/>
                    <a:pt x="736" y="859"/>
                  </a:cubicBezTo>
                  <a:cubicBezTo>
                    <a:pt x="743" y="859"/>
                    <a:pt x="749" y="860"/>
                    <a:pt x="756" y="860"/>
                  </a:cubicBezTo>
                  <a:cubicBezTo>
                    <a:pt x="833" y="860"/>
                    <a:pt x="925" y="801"/>
                    <a:pt x="911" y="707"/>
                  </a:cubicBezTo>
                  <a:cubicBezTo>
                    <a:pt x="850" y="379"/>
                    <a:pt x="440" y="179"/>
                    <a:pt x="181" y="14"/>
                  </a:cubicBezTo>
                  <a:cubicBezTo>
                    <a:pt x="166" y="5"/>
                    <a:pt x="150" y="1"/>
                    <a:pt x="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61"/>
            <p:cNvSpPr/>
            <p:nvPr/>
          </p:nvSpPr>
          <p:spPr>
            <a:xfrm>
              <a:off x="2050208" y="2434232"/>
              <a:ext cx="31019" cy="15844"/>
            </a:xfrm>
            <a:custGeom>
              <a:avLst/>
              <a:gdLst/>
              <a:ahLst/>
              <a:cxnLst/>
              <a:rect l="l" t="t" r="r" b="b"/>
              <a:pathLst>
                <a:path w="1345" h="687" extrusionOk="0">
                  <a:moveTo>
                    <a:pt x="138" y="1"/>
                  </a:moveTo>
                  <a:cubicBezTo>
                    <a:pt x="48" y="1"/>
                    <a:pt x="0" y="115"/>
                    <a:pt x="71" y="182"/>
                  </a:cubicBezTo>
                  <a:cubicBezTo>
                    <a:pt x="227" y="338"/>
                    <a:pt x="439" y="448"/>
                    <a:pt x="637" y="539"/>
                  </a:cubicBezTo>
                  <a:cubicBezTo>
                    <a:pt x="784" y="610"/>
                    <a:pt x="935" y="687"/>
                    <a:pt x="1094" y="687"/>
                  </a:cubicBezTo>
                  <a:cubicBezTo>
                    <a:pt x="1141" y="687"/>
                    <a:pt x="1189" y="680"/>
                    <a:pt x="1238" y="664"/>
                  </a:cubicBezTo>
                  <a:cubicBezTo>
                    <a:pt x="1311" y="642"/>
                    <a:pt x="1344" y="547"/>
                    <a:pt x="1299" y="486"/>
                  </a:cubicBezTo>
                  <a:cubicBezTo>
                    <a:pt x="1174" y="308"/>
                    <a:pt x="972" y="269"/>
                    <a:pt x="781" y="201"/>
                  </a:cubicBezTo>
                  <a:cubicBezTo>
                    <a:pt x="581" y="132"/>
                    <a:pt x="371" y="41"/>
                    <a:pt x="158" y="3"/>
                  </a:cubicBezTo>
                  <a:cubicBezTo>
                    <a:pt x="151" y="2"/>
                    <a:pt x="144"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61"/>
            <p:cNvSpPr/>
            <p:nvPr/>
          </p:nvSpPr>
          <p:spPr>
            <a:xfrm>
              <a:off x="2058234" y="2409785"/>
              <a:ext cx="32103" cy="12892"/>
            </a:xfrm>
            <a:custGeom>
              <a:avLst/>
              <a:gdLst/>
              <a:ahLst/>
              <a:cxnLst/>
              <a:rect l="l" t="t" r="r" b="b"/>
              <a:pathLst>
                <a:path w="1392" h="559" extrusionOk="0">
                  <a:moveTo>
                    <a:pt x="186" y="0"/>
                  </a:moveTo>
                  <a:cubicBezTo>
                    <a:pt x="64" y="0"/>
                    <a:pt x="1" y="185"/>
                    <a:pt x="129" y="238"/>
                  </a:cubicBezTo>
                  <a:cubicBezTo>
                    <a:pt x="350" y="333"/>
                    <a:pt x="567" y="432"/>
                    <a:pt x="798" y="496"/>
                  </a:cubicBezTo>
                  <a:cubicBezTo>
                    <a:pt x="872" y="517"/>
                    <a:pt x="1002" y="558"/>
                    <a:pt x="1117" y="558"/>
                  </a:cubicBezTo>
                  <a:cubicBezTo>
                    <a:pt x="1215" y="558"/>
                    <a:pt x="1301" y="528"/>
                    <a:pt x="1331" y="428"/>
                  </a:cubicBezTo>
                  <a:cubicBezTo>
                    <a:pt x="1391" y="238"/>
                    <a:pt x="1107" y="159"/>
                    <a:pt x="977" y="131"/>
                  </a:cubicBezTo>
                  <a:cubicBezTo>
                    <a:pt x="723" y="82"/>
                    <a:pt x="468" y="48"/>
                    <a:pt x="210" y="3"/>
                  </a:cubicBezTo>
                  <a:cubicBezTo>
                    <a:pt x="202" y="1"/>
                    <a:pt x="194"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61"/>
            <p:cNvSpPr/>
            <p:nvPr/>
          </p:nvSpPr>
          <p:spPr>
            <a:xfrm>
              <a:off x="2080074" y="2380173"/>
              <a:ext cx="24562" cy="14968"/>
            </a:xfrm>
            <a:custGeom>
              <a:avLst/>
              <a:gdLst/>
              <a:ahLst/>
              <a:cxnLst/>
              <a:rect l="l" t="t" r="r" b="b"/>
              <a:pathLst>
                <a:path w="1065" h="649" extrusionOk="0">
                  <a:moveTo>
                    <a:pt x="128" y="0"/>
                  </a:moveTo>
                  <a:cubicBezTo>
                    <a:pt x="121" y="0"/>
                    <a:pt x="114" y="1"/>
                    <a:pt x="107" y="1"/>
                  </a:cubicBezTo>
                  <a:cubicBezTo>
                    <a:pt x="34" y="5"/>
                    <a:pt x="0" y="85"/>
                    <a:pt x="34" y="146"/>
                  </a:cubicBezTo>
                  <a:cubicBezTo>
                    <a:pt x="114" y="275"/>
                    <a:pt x="251" y="359"/>
                    <a:pt x="381" y="434"/>
                  </a:cubicBezTo>
                  <a:cubicBezTo>
                    <a:pt x="513" y="518"/>
                    <a:pt x="650" y="632"/>
                    <a:pt x="809" y="648"/>
                  </a:cubicBezTo>
                  <a:cubicBezTo>
                    <a:pt x="814" y="648"/>
                    <a:pt x="819" y="648"/>
                    <a:pt x="824" y="648"/>
                  </a:cubicBezTo>
                  <a:cubicBezTo>
                    <a:pt x="942" y="648"/>
                    <a:pt x="1065" y="521"/>
                    <a:pt x="974" y="404"/>
                  </a:cubicBezTo>
                  <a:cubicBezTo>
                    <a:pt x="867" y="267"/>
                    <a:pt x="707" y="211"/>
                    <a:pt x="555" y="134"/>
                  </a:cubicBezTo>
                  <a:cubicBezTo>
                    <a:pt x="424" y="72"/>
                    <a:pt x="276" y="0"/>
                    <a:pt x="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61"/>
            <p:cNvSpPr/>
            <p:nvPr/>
          </p:nvSpPr>
          <p:spPr>
            <a:xfrm>
              <a:off x="2218357" y="2399038"/>
              <a:ext cx="23408" cy="10240"/>
            </a:xfrm>
            <a:custGeom>
              <a:avLst/>
              <a:gdLst/>
              <a:ahLst/>
              <a:cxnLst/>
              <a:rect l="l" t="t" r="r" b="b"/>
              <a:pathLst>
                <a:path w="1015" h="444" extrusionOk="0">
                  <a:moveTo>
                    <a:pt x="147" y="1"/>
                  </a:moveTo>
                  <a:cubicBezTo>
                    <a:pt x="51" y="1"/>
                    <a:pt x="0" y="163"/>
                    <a:pt x="106" y="198"/>
                  </a:cubicBezTo>
                  <a:cubicBezTo>
                    <a:pt x="239" y="244"/>
                    <a:pt x="372" y="293"/>
                    <a:pt x="505" y="343"/>
                  </a:cubicBezTo>
                  <a:cubicBezTo>
                    <a:pt x="615" y="382"/>
                    <a:pt x="734" y="443"/>
                    <a:pt x="850" y="443"/>
                  </a:cubicBezTo>
                  <a:cubicBezTo>
                    <a:pt x="860" y="443"/>
                    <a:pt x="869" y="443"/>
                    <a:pt x="878" y="442"/>
                  </a:cubicBezTo>
                  <a:cubicBezTo>
                    <a:pt x="969" y="434"/>
                    <a:pt x="1015" y="320"/>
                    <a:pt x="942" y="260"/>
                  </a:cubicBezTo>
                  <a:cubicBezTo>
                    <a:pt x="848" y="176"/>
                    <a:pt x="703" y="156"/>
                    <a:pt x="581" y="123"/>
                  </a:cubicBezTo>
                  <a:cubicBezTo>
                    <a:pt x="444" y="81"/>
                    <a:pt x="307" y="42"/>
                    <a:pt x="171" y="4"/>
                  </a:cubicBezTo>
                  <a:cubicBezTo>
                    <a:pt x="162" y="2"/>
                    <a:pt x="154" y="1"/>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61"/>
            <p:cNvSpPr/>
            <p:nvPr/>
          </p:nvSpPr>
          <p:spPr>
            <a:xfrm>
              <a:off x="2202835" y="2417073"/>
              <a:ext cx="23501" cy="10171"/>
            </a:xfrm>
            <a:custGeom>
              <a:avLst/>
              <a:gdLst/>
              <a:ahLst/>
              <a:cxnLst/>
              <a:rect l="l" t="t" r="r" b="b"/>
              <a:pathLst>
                <a:path w="1019" h="441" extrusionOk="0">
                  <a:moveTo>
                    <a:pt x="147" y="1"/>
                  </a:moveTo>
                  <a:cubicBezTo>
                    <a:pt x="25" y="1"/>
                    <a:pt x="0" y="199"/>
                    <a:pt x="133" y="241"/>
                  </a:cubicBezTo>
                  <a:cubicBezTo>
                    <a:pt x="259" y="280"/>
                    <a:pt x="387" y="322"/>
                    <a:pt x="517" y="363"/>
                  </a:cubicBezTo>
                  <a:cubicBezTo>
                    <a:pt x="617" y="392"/>
                    <a:pt x="725" y="441"/>
                    <a:pt x="832" y="441"/>
                  </a:cubicBezTo>
                  <a:cubicBezTo>
                    <a:pt x="851" y="441"/>
                    <a:pt x="870" y="439"/>
                    <a:pt x="889" y="436"/>
                  </a:cubicBezTo>
                  <a:cubicBezTo>
                    <a:pt x="973" y="420"/>
                    <a:pt x="1019" y="329"/>
                    <a:pt x="950" y="264"/>
                  </a:cubicBezTo>
                  <a:cubicBezTo>
                    <a:pt x="855" y="173"/>
                    <a:pt x="715" y="154"/>
                    <a:pt x="593" y="120"/>
                  </a:cubicBezTo>
                  <a:cubicBezTo>
                    <a:pt x="456" y="82"/>
                    <a:pt x="319" y="43"/>
                    <a:pt x="182" y="6"/>
                  </a:cubicBezTo>
                  <a:cubicBezTo>
                    <a:pt x="170" y="2"/>
                    <a:pt x="158" y="1"/>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61"/>
            <p:cNvSpPr/>
            <p:nvPr/>
          </p:nvSpPr>
          <p:spPr>
            <a:xfrm>
              <a:off x="2156826" y="2394057"/>
              <a:ext cx="22763" cy="13561"/>
            </a:xfrm>
            <a:custGeom>
              <a:avLst/>
              <a:gdLst/>
              <a:ahLst/>
              <a:cxnLst/>
              <a:rect l="l" t="t" r="r" b="b"/>
              <a:pathLst>
                <a:path w="987" h="588" extrusionOk="0">
                  <a:moveTo>
                    <a:pt x="195" y="0"/>
                  </a:moveTo>
                  <a:cubicBezTo>
                    <a:pt x="95" y="0"/>
                    <a:pt x="1" y="128"/>
                    <a:pt x="105" y="202"/>
                  </a:cubicBezTo>
                  <a:cubicBezTo>
                    <a:pt x="223" y="281"/>
                    <a:pt x="337" y="365"/>
                    <a:pt x="452" y="445"/>
                  </a:cubicBezTo>
                  <a:cubicBezTo>
                    <a:pt x="549" y="514"/>
                    <a:pt x="639" y="588"/>
                    <a:pt x="742" y="588"/>
                  </a:cubicBezTo>
                  <a:cubicBezTo>
                    <a:pt x="759" y="588"/>
                    <a:pt x="776" y="586"/>
                    <a:pt x="794" y="581"/>
                  </a:cubicBezTo>
                  <a:lnTo>
                    <a:pt x="820" y="581"/>
                  </a:lnTo>
                  <a:cubicBezTo>
                    <a:pt x="821" y="581"/>
                    <a:pt x="823" y="582"/>
                    <a:pt x="824" y="582"/>
                  </a:cubicBezTo>
                  <a:cubicBezTo>
                    <a:pt x="924" y="582"/>
                    <a:pt x="986" y="447"/>
                    <a:pt x="926" y="369"/>
                  </a:cubicBezTo>
                  <a:cubicBezTo>
                    <a:pt x="922" y="365"/>
                    <a:pt x="922" y="362"/>
                    <a:pt x="919" y="362"/>
                  </a:cubicBezTo>
                  <a:cubicBezTo>
                    <a:pt x="880" y="236"/>
                    <a:pt x="748" y="197"/>
                    <a:pt x="626" y="152"/>
                  </a:cubicBezTo>
                  <a:cubicBezTo>
                    <a:pt x="497" y="102"/>
                    <a:pt x="368" y="57"/>
                    <a:pt x="234" y="7"/>
                  </a:cubicBezTo>
                  <a:cubicBezTo>
                    <a:pt x="221" y="3"/>
                    <a:pt x="208" y="0"/>
                    <a:pt x="1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61"/>
            <p:cNvSpPr/>
            <p:nvPr/>
          </p:nvSpPr>
          <p:spPr>
            <a:xfrm>
              <a:off x="2133233" y="2410270"/>
              <a:ext cx="23639" cy="13538"/>
            </a:xfrm>
            <a:custGeom>
              <a:avLst/>
              <a:gdLst/>
              <a:ahLst/>
              <a:cxnLst/>
              <a:rect l="l" t="t" r="r" b="b"/>
              <a:pathLst>
                <a:path w="1025" h="587" extrusionOk="0">
                  <a:moveTo>
                    <a:pt x="178" y="0"/>
                  </a:moveTo>
                  <a:cubicBezTo>
                    <a:pt x="75" y="0"/>
                    <a:pt x="1" y="159"/>
                    <a:pt x="98" y="229"/>
                  </a:cubicBezTo>
                  <a:cubicBezTo>
                    <a:pt x="204" y="305"/>
                    <a:pt x="315" y="369"/>
                    <a:pt x="429" y="434"/>
                  </a:cubicBezTo>
                  <a:cubicBezTo>
                    <a:pt x="543" y="498"/>
                    <a:pt x="657" y="575"/>
                    <a:pt x="794" y="586"/>
                  </a:cubicBezTo>
                  <a:cubicBezTo>
                    <a:pt x="801" y="586"/>
                    <a:pt x="807" y="587"/>
                    <a:pt x="814" y="587"/>
                  </a:cubicBezTo>
                  <a:cubicBezTo>
                    <a:pt x="949" y="587"/>
                    <a:pt x="1024" y="436"/>
                    <a:pt x="922" y="327"/>
                  </a:cubicBezTo>
                  <a:cubicBezTo>
                    <a:pt x="828" y="229"/>
                    <a:pt x="699" y="187"/>
                    <a:pt x="577" y="138"/>
                  </a:cubicBezTo>
                  <a:cubicBezTo>
                    <a:pt x="455" y="87"/>
                    <a:pt x="334" y="38"/>
                    <a:pt x="208" y="4"/>
                  </a:cubicBezTo>
                  <a:cubicBezTo>
                    <a:pt x="198" y="1"/>
                    <a:pt x="188" y="0"/>
                    <a:pt x="1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61"/>
            <p:cNvSpPr/>
            <p:nvPr/>
          </p:nvSpPr>
          <p:spPr>
            <a:xfrm>
              <a:off x="2103321" y="2440297"/>
              <a:ext cx="25484" cy="18658"/>
            </a:xfrm>
            <a:custGeom>
              <a:avLst/>
              <a:gdLst/>
              <a:ahLst/>
              <a:cxnLst/>
              <a:rect l="l" t="t" r="r" b="b"/>
              <a:pathLst>
                <a:path w="1105" h="809" extrusionOk="0">
                  <a:moveTo>
                    <a:pt x="168" y="1"/>
                  </a:moveTo>
                  <a:cubicBezTo>
                    <a:pt x="73" y="1"/>
                    <a:pt x="1" y="142"/>
                    <a:pt x="91" y="215"/>
                  </a:cubicBezTo>
                  <a:cubicBezTo>
                    <a:pt x="220" y="326"/>
                    <a:pt x="349" y="436"/>
                    <a:pt x="482" y="546"/>
                  </a:cubicBezTo>
                  <a:cubicBezTo>
                    <a:pt x="608" y="645"/>
                    <a:pt x="726" y="766"/>
                    <a:pt x="885" y="805"/>
                  </a:cubicBezTo>
                  <a:cubicBezTo>
                    <a:pt x="897" y="807"/>
                    <a:pt x="907" y="808"/>
                    <a:pt x="918" y="808"/>
                  </a:cubicBezTo>
                  <a:cubicBezTo>
                    <a:pt x="1030" y="808"/>
                    <a:pt x="1104" y="670"/>
                    <a:pt x="1041" y="573"/>
                  </a:cubicBezTo>
                  <a:cubicBezTo>
                    <a:pt x="958" y="436"/>
                    <a:pt x="794" y="364"/>
                    <a:pt x="661" y="280"/>
                  </a:cubicBezTo>
                  <a:cubicBezTo>
                    <a:pt x="517" y="189"/>
                    <a:pt x="372" y="105"/>
                    <a:pt x="224" y="17"/>
                  </a:cubicBezTo>
                  <a:cubicBezTo>
                    <a:pt x="205" y="6"/>
                    <a:pt x="186" y="1"/>
                    <a:pt x="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61"/>
            <p:cNvSpPr/>
            <p:nvPr/>
          </p:nvSpPr>
          <p:spPr>
            <a:xfrm>
              <a:off x="2156710" y="2448046"/>
              <a:ext cx="22278" cy="13330"/>
            </a:xfrm>
            <a:custGeom>
              <a:avLst/>
              <a:gdLst/>
              <a:ahLst/>
              <a:cxnLst/>
              <a:rect l="l" t="t" r="r" b="b"/>
              <a:pathLst>
                <a:path w="966" h="578" extrusionOk="0">
                  <a:moveTo>
                    <a:pt x="122" y="1"/>
                  </a:moveTo>
                  <a:cubicBezTo>
                    <a:pt x="46" y="1"/>
                    <a:pt x="0" y="96"/>
                    <a:pt x="46" y="153"/>
                  </a:cubicBezTo>
                  <a:cubicBezTo>
                    <a:pt x="141" y="283"/>
                    <a:pt x="285" y="362"/>
                    <a:pt x="422" y="442"/>
                  </a:cubicBezTo>
                  <a:cubicBezTo>
                    <a:pt x="535" y="511"/>
                    <a:pt x="652" y="577"/>
                    <a:pt x="782" y="577"/>
                  </a:cubicBezTo>
                  <a:cubicBezTo>
                    <a:pt x="810" y="577"/>
                    <a:pt x="838" y="574"/>
                    <a:pt x="867" y="567"/>
                  </a:cubicBezTo>
                  <a:cubicBezTo>
                    <a:pt x="924" y="556"/>
                    <a:pt x="966" y="476"/>
                    <a:pt x="943" y="419"/>
                  </a:cubicBezTo>
                  <a:cubicBezTo>
                    <a:pt x="874" y="263"/>
                    <a:pt x="722" y="199"/>
                    <a:pt x="574" y="134"/>
                  </a:cubicBezTo>
                  <a:cubicBezTo>
                    <a:pt x="429" y="74"/>
                    <a:pt x="281" y="5"/>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61"/>
            <p:cNvSpPr/>
            <p:nvPr/>
          </p:nvSpPr>
          <p:spPr>
            <a:xfrm>
              <a:off x="2163975" y="2484162"/>
              <a:ext cx="31573" cy="11716"/>
            </a:xfrm>
            <a:custGeom>
              <a:avLst/>
              <a:gdLst/>
              <a:ahLst/>
              <a:cxnLst/>
              <a:rect l="l" t="t" r="r" b="b"/>
              <a:pathLst>
                <a:path w="1369" h="508" extrusionOk="0">
                  <a:moveTo>
                    <a:pt x="198" y="0"/>
                  </a:moveTo>
                  <a:cubicBezTo>
                    <a:pt x="68" y="0"/>
                    <a:pt x="1" y="215"/>
                    <a:pt x="137" y="268"/>
                  </a:cubicBezTo>
                  <a:cubicBezTo>
                    <a:pt x="404" y="375"/>
                    <a:pt x="731" y="507"/>
                    <a:pt x="1038" y="507"/>
                  </a:cubicBezTo>
                  <a:cubicBezTo>
                    <a:pt x="1124" y="507"/>
                    <a:pt x="1208" y="497"/>
                    <a:pt x="1289" y="473"/>
                  </a:cubicBezTo>
                  <a:cubicBezTo>
                    <a:pt x="1369" y="450"/>
                    <a:pt x="1365" y="343"/>
                    <a:pt x="1300" y="302"/>
                  </a:cubicBezTo>
                  <a:cubicBezTo>
                    <a:pt x="1145" y="210"/>
                    <a:pt x="958" y="180"/>
                    <a:pt x="788" y="145"/>
                  </a:cubicBezTo>
                  <a:cubicBezTo>
                    <a:pt x="601" y="108"/>
                    <a:pt x="415" y="59"/>
                    <a:pt x="233" y="5"/>
                  </a:cubicBezTo>
                  <a:cubicBezTo>
                    <a:pt x="221" y="2"/>
                    <a:pt x="209" y="0"/>
                    <a:pt x="1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61"/>
            <p:cNvSpPr/>
            <p:nvPr/>
          </p:nvSpPr>
          <p:spPr>
            <a:xfrm>
              <a:off x="2215405" y="2455449"/>
              <a:ext cx="32403" cy="12454"/>
            </a:xfrm>
            <a:custGeom>
              <a:avLst/>
              <a:gdLst/>
              <a:ahLst/>
              <a:cxnLst/>
              <a:rect l="l" t="t" r="r" b="b"/>
              <a:pathLst>
                <a:path w="1405" h="540" extrusionOk="0">
                  <a:moveTo>
                    <a:pt x="148" y="0"/>
                  </a:moveTo>
                  <a:cubicBezTo>
                    <a:pt x="21" y="0"/>
                    <a:pt x="0" y="189"/>
                    <a:pt x="128" y="235"/>
                  </a:cubicBezTo>
                  <a:cubicBezTo>
                    <a:pt x="504" y="364"/>
                    <a:pt x="872" y="520"/>
                    <a:pt x="1276" y="539"/>
                  </a:cubicBezTo>
                  <a:cubicBezTo>
                    <a:pt x="1277" y="539"/>
                    <a:pt x="1278" y="539"/>
                    <a:pt x="1280" y="539"/>
                  </a:cubicBezTo>
                  <a:cubicBezTo>
                    <a:pt x="1390" y="539"/>
                    <a:pt x="1404" y="383"/>
                    <a:pt x="1318" y="337"/>
                  </a:cubicBezTo>
                  <a:cubicBezTo>
                    <a:pt x="964" y="148"/>
                    <a:pt x="565" y="90"/>
                    <a:pt x="177" y="4"/>
                  </a:cubicBezTo>
                  <a:cubicBezTo>
                    <a:pt x="167" y="1"/>
                    <a:pt x="157" y="0"/>
                    <a:pt x="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61"/>
            <p:cNvSpPr/>
            <p:nvPr/>
          </p:nvSpPr>
          <p:spPr>
            <a:xfrm>
              <a:off x="2222877" y="2481717"/>
              <a:ext cx="37523" cy="15959"/>
            </a:xfrm>
            <a:custGeom>
              <a:avLst/>
              <a:gdLst/>
              <a:ahLst/>
              <a:cxnLst/>
              <a:rect l="l" t="t" r="r" b="b"/>
              <a:pathLst>
                <a:path w="1627" h="692" extrusionOk="0">
                  <a:moveTo>
                    <a:pt x="264" y="0"/>
                  </a:moveTo>
                  <a:cubicBezTo>
                    <a:pt x="223" y="0"/>
                    <a:pt x="183" y="2"/>
                    <a:pt x="142" y="5"/>
                  </a:cubicBezTo>
                  <a:cubicBezTo>
                    <a:pt x="1" y="16"/>
                    <a:pt x="1" y="199"/>
                    <a:pt x="123" y="237"/>
                  </a:cubicBezTo>
                  <a:cubicBezTo>
                    <a:pt x="336" y="305"/>
                    <a:pt x="557" y="347"/>
                    <a:pt x="769" y="423"/>
                  </a:cubicBezTo>
                  <a:cubicBezTo>
                    <a:pt x="971" y="499"/>
                    <a:pt x="1169" y="583"/>
                    <a:pt x="1362" y="674"/>
                  </a:cubicBezTo>
                  <a:cubicBezTo>
                    <a:pt x="1387" y="686"/>
                    <a:pt x="1411" y="691"/>
                    <a:pt x="1433" y="691"/>
                  </a:cubicBezTo>
                  <a:cubicBezTo>
                    <a:pt x="1564" y="691"/>
                    <a:pt x="1626" y="500"/>
                    <a:pt x="1496" y="411"/>
                  </a:cubicBezTo>
                  <a:cubicBezTo>
                    <a:pt x="1145" y="179"/>
                    <a:pt x="693"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61"/>
            <p:cNvSpPr/>
            <p:nvPr/>
          </p:nvSpPr>
          <p:spPr>
            <a:xfrm>
              <a:off x="2107541" y="2377775"/>
              <a:ext cx="27606" cy="13515"/>
            </a:xfrm>
            <a:custGeom>
              <a:avLst/>
              <a:gdLst/>
              <a:ahLst/>
              <a:cxnLst/>
              <a:rect l="l" t="t" r="r" b="b"/>
              <a:pathLst>
                <a:path w="1197" h="586" extrusionOk="0">
                  <a:moveTo>
                    <a:pt x="197" y="1"/>
                  </a:moveTo>
                  <a:cubicBezTo>
                    <a:pt x="91" y="1"/>
                    <a:pt x="1" y="152"/>
                    <a:pt x="109" y="227"/>
                  </a:cubicBezTo>
                  <a:cubicBezTo>
                    <a:pt x="254" y="329"/>
                    <a:pt x="413" y="447"/>
                    <a:pt x="585" y="501"/>
                  </a:cubicBezTo>
                  <a:cubicBezTo>
                    <a:pt x="710" y="541"/>
                    <a:pt x="868" y="585"/>
                    <a:pt x="1008" y="585"/>
                  </a:cubicBezTo>
                  <a:cubicBezTo>
                    <a:pt x="1042" y="585"/>
                    <a:pt x="1075" y="582"/>
                    <a:pt x="1106" y="577"/>
                  </a:cubicBezTo>
                  <a:cubicBezTo>
                    <a:pt x="1178" y="561"/>
                    <a:pt x="1197" y="447"/>
                    <a:pt x="1140" y="410"/>
                  </a:cubicBezTo>
                  <a:cubicBezTo>
                    <a:pt x="1018" y="318"/>
                    <a:pt x="850" y="280"/>
                    <a:pt x="710" y="212"/>
                  </a:cubicBezTo>
                  <a:cubicBezTo>
                    <a:pt x="562" y="140"/>
                    <a:pt x="399" y="90"/>
                    <a:pt x="250" y="14"/>
                  </a:cubicBezTo>
                  <a:cubicBezTo>
                    <a:pt x="232" y="5"/>
                    <a:pt x="215"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61"/>
            <p:cNvSpPr/>
            <p:nvPr/>
          </p:nvSpPr>
          <p:spPr>
            <a:xfrm>
              <a:off x="2225368" y="2375745"/>
              <a:ext cx="29312" cy="15729"/>
            </a:xfrm>
            <a:custGeom>
              <a:avLst/>
              <a:gdLst/>
              <a:ahLst/>
              <a:cxnLst/>
              <a:rect l="l" t="t" r="r" b="b"/>
              <a:pathLst>
                <a:path w="1271" h="682" extrusionOk="0">
                  <a:moveTo>
                    <a:pt x="121" y="0"/>
                  </a:moveTo>
                  <a:cubicBezTo>
                    <a:pt x="22" y="0"/>
                    <a:pt x="0" y="154"/>
                    <a:pt x="107" y="186"/>
                  </a:cubicBezTo>
                  <a:cubicBezTo>
                    <a:pt x="289" y="243"/>
                    <a:pt x="468" y="345"/>
                    <a:pt x="635" y="440"/>
                  </a:cubicBezTo>
                  <a:cubicBezTo>
                    <a:pt x="779" y="520"/>
                    <a:pt x="942" y="661"/>
                    <a:pt x="1110" y="680"/>
                  </a:cubicBezTo>
                  <a:cubicBezTo>
                    <a:pt x="1117" y="681"/>
                    <a:pt x="1124" y="682"/>
                    <a:pt x="1131" y="682"/>
                  </a:cubicBezTo>
                  <a:cubicBezTo>
                    <a:pt x="1223" y="682"/>
                    <a:pt x="1270" y="590"/>
                    <a:pt x="1228" y="505"/>
                  </a:cubicBezTo>
                  <a:cubicBezTo>
                    <a:pt x="1144" y="338"/>
                    <a:pt x="905" y="231"/>
                    <a:pt x="742" y="163"/>
                  </a:cubicBezTo>
                  <a:cubicBezTo>
                    <a:pt x="547" y="83"/>
                    <a:pt x="349" y="49"/>
                    <a:pt x="144" y="3"/>
                  </a:cubicBezTo>
                  <a:cubicBezTo>
                    <a:pt x="136" y="1"/>
                    <a:pt x="128" y="0"/>
                    <a:pt x="1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61"/>
            <p:cNvSpPr/>
            <p:nvPr/>
          </p:nvSpPr>
          <p:spPr>
            <a:xfrm>
              <a:off x="2250137" y="2345902"/>
              <a:ext cx="24169" cy="17366"/>
            </a:xfrm>
            <a:custGeom>
              <a:avLst/>
              <a:gdLst/>
              <a:ahLst/>
              <a:cxnLst/>
              <a:rect l="l" t="t" r="r" b="b"/>
              <a:pathLst>
                <a:path w="1048" h="753" extrusionOk="0">
                  <a:moveTo>
                    <a:pt x="222" y="1"/>
                  </a:moveTo>
                  <a:cubicBezTo>
                    <a:pt x="111" y="1"/>
                    <a:pt x="0" y="134"/>
                    <a:pt x="85" y="237"/>
                  </a:cubicBezTo>
                  <a:cubicBezTo>
                    <a:pt x="196" y="365"/>
                    <a:pt x="310" y="491"/>
                    <a:pt x="450" y="590"/>
                  </a:cubicBezTo>
                  <a:cubicBezTo>
                    <a:pt x="551" y="663"/>
                    <a:pt x="729" y="752"/>
                    <a:pt x="866" y="752"/>
                  </a:cubicBezTo>
                  <a:cubicBezTo>
                    <a:pt x="879" y="752"/>
                    <a:pt x="891" y="751"/>
                    <a:pt x="903" y="750"/>
                  </a:cubicBezTo>
                  <a:cubicBezTo>
                    <a:pt x="986" y="739"/>
                    <a:pt x="1047" y="647"/>
                    <a:pt x="994" y="571"/>
                  </a:cubicBezTo>
                  <a:cubicBezTo>
                    <a:pt x="918" y="465"/>
                    <a:pt x="770" y="385"/>
                    <a:pt x="663" y="313"/>
                  </a:cubicBezTo>
                  <a:cubicBezTo>
                    <a:pt x="538" y="229"/>
                    <a:pt x="420" y="146"/>
                    <a:pt x="314" y="39"/>
                  </a:cubicBezTo>
                  <a:cubicBezTo>
                    <a:pt x="286" y="12"/>
                    <a:pt x="254"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61"/>
            <p:cNvSpPr/>
            <p:nvPr/>
          </p:nvSpPr>
          <p:spPr>
            <a:xfrm>
              <a:off x="2260399" y="2305151"/>
              <a:ext cx="24769" cy="23985"/>
            </a:xfrm>
            <a:custGeom>
              <a:avLst/>
              <a:gdLst/>
              <a:ahLst/>
              <a:cxnLst/>
              <a:rect l="l" t="t" r="r" b="b"/>
              <a:pathLst>
                <a:path w="1074" h="1040" extrusionOk="0">
                  <a:moveTo>
                    <a:pt x="208" y="0"/>
                  </a:moveTo>
                  <a:cubicBezTo>
                    <a:pt x="100" y="0"/>
                    <a:pt x="0" y="108"/>
                    <a:pt x="85" y="220"/>
                  </a:cubicBezTo>
                  <a:cubicBezTo>
                    <a:pt x="222" y="399"/>
                    <a:pt x="340" y="585"/>
                    <a:pt x="492" y="753"/>
                  </a:cubicBezTo>
                  <a:cubicBezTo>
                    <a:pt x="614" y="889"/>
                    <a:pt x="743" y="1039"/>
                    <a:pt x="936" y="1039"/>
                  </a:cubicBezTo>
                  <a:cubicBezTo>
                    <a:pt x="948" y="1039"/>
                    <a:pt x="959" y="1039"/>
                    <a:pt x="971" y="1037"/>
                  </a:cubicBezTo>
                  <a:cubicBezTo>
                    <a:pt x="1032" y="1034"/>
                    <a:pt x="1074" y="988"/>
                    <a:pt x="1074" y="927"/>
                  </a:cubicBezTo>
                  <a:cubicBezTo>
                    <a:pt x="1066" y="741"/>
                    <a:pt x="933" y="623"/>
                    <a:pt x="804" y="506"/>
                  </a:cubicBezTo>
                  <a:cubicBezTo>
                    <a:pt x="644" y="361"/>
                    <a:pt x="469" y="220"/>
                    <a:pt x="328" y="57"/>
                  </a:cubicBezTo>
                  <a:cubicBezTo>
                    <a:pt x="294" y="17"/>
                    <a:pt x="251"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61"/>
            <p:cNvSpPr/>
            <p:nvPr/>
          </p:nvSpPr>
          <p:spPr>
            <a:xfrm>
              <a:off x="2297692" y="2377544"/>
              <a:ext cx="22348" cy="23593"/>
            </a:xfrm>
            <a:custGeom>
              <a:avLst/>
              <a:gdLst/>
              <a:ahLst/>
              <a:cxnLst/>
              <a:rect l="l" t="t" r="r" b="b"/>
              <a:pathLst>
                <a:path w="969" h="1023" extrusionOk="0">
                  <a:moveTo>
                    <a:pt x="171" y="1"/>
                  </a:moveTo>
                  <a:cubicBezTo>
                    <a:pt x="85" y="1"/>
                    <a:pt x="1" y="106"/>
                    <a:pt x="65" y="188"/>
                  </a:cubicBezTo>
                  <a:cubicBezTo>
                    <a:pt x="289" y="488"/>
                    <a:pt x="514" y="804"/>
                    <a:pt x="829" y="1013"/>
                  </a:cubicBezTo>
                  <a:cubicBezTo>
                    <a:pt x="840" y="1020"/>
                    <a:pt x="851" y="1023"/>
                    <a:pt x="863" y="1023"/>
                  </a:cubicBezTo>
                  <a:cubicBezTo>
                    <a:pt x="914" y="1023"/>
                    <a:pt x="969" y="963"/>
                    <a:pt x="947" y="913"/>
                  </a:cubicBezTo>
                  <a:cubicBezTo>
                    <a:pt x="784" y="567"/>
                    <a:pt x="506" y="297"/>
                    <a:pt x="244" y="32"/>
                  </a:cubicBezTo>
                  <a:cubicBezTo>
                    <a:pt x="222" y="10"/>
                    <a:pt x="196" y="1"/>
                    <a:pt x="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61"/>
            <p:cNvSpPr/>
            <p:nvPr/>
          </p:nvSpPr>
          <p:spPr>
            <a:xfrm>
              <a:off x="2275782" y="2397539"/>
              <a:ext cx="23478" cy="20503"/>
            </a:xfrm>
            <a:custGeom>
              <a:avLst/>
              <a:gdLst/>
              <a:ahLst/>
              <a:cxnLst/>
              <a:rect l="l" t="t" r="r" b="b"/>
              <a:pathLst>
                <a:path w="1018" h="889" extrusionOk="0">
                  <a:moveTo>
                    <a:pt x="191" y="1"/>
                  </a:moveTo>
                  <a:cubicBezTo>
                    <a:pt x="86" y="1"/>
                    <a:pt x="0" y="164"/>
                    <a:pt x="102" y="244"/>
                  </a:cubicBezTo>
                  <a:cubicBezTo>
                    <a:pt x="228" y="339"/>
                    <a:pt x="349" y="446"/>
                    <a:pt x="464" y="560"/>
                  </a:cubicBezTo>
                  <a:cubicBezTo>
                    <a:pt x="570" y="667"/>
                    <a:pt x="658" y="788"/>
                    <a:pt x="791" y="872"/>
                  </a:cubicBezTo>
                  <a:cubicBezTo>
                    <a:pt x="810" y="883"/>
                    <a:pt x="830" y="888"/>
                    <a:pt x="849" y="888"/>
                  </a:cubicBezTo>
                  <a:cubicBezTo>
                    <a:pt x="935" y="888"/>
                    <a:pt x="1018" y="795"/>
                    <a:pt x="981" y="708"/>
                  </a:cubicBezTo>
                  <a:cubicBezTo>
                    <a:pt x="860" y="411"/>
                    <a:pt x="509" y="195"/>
                    <a:pt x="251" y="20"/>
                  </a:cubicBezTo>
                  <a:cubicBezTo>
                    <a:pt x="231" y="7"/>
                    <a:pt x="211" y="1"/>
                    <a:pt x="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61"/>
            <p:cNvSpPr/>
            <p:nvPr/>
          </p:nvSpPr>
          <p:spPr>
            <a:xfrm>
              <a:off x="2260469" y="2420509"/>
              <a:ext cx="20849" cy="15406"/>
            </a:xfrm>
            <a:custGeom>
              <a:avLst/>
              <a:gdLst/>
              <a:ahLst/>
              <a:cxnLst/>
              <a:rect l="l" t="t" r="r" b="b"/>
              <a:pathLst>
                <a:path w="904" h="668" extrusionOk="0">
                  <a:moveTo>
                    <a:pt x="156" y="1"/>
                  </a:moveTo>
                  <a:cubicBezTo>
                    <a:pt x="78" y="1"/>
                    <a:pt x="1" y="77"/>
                    <a:pt x="64" y="157"/>
                  </a:cubicBezTo>
                  <a:cubicBezTo>
                    <a:pt x="166" y="278"/>
                    <a:pt x="276" y="401"/>
                    <a:pt x="401" y="496"/>
                  </a:cubicBezTo>
                  <a:cubicBezTo>
                    <a:pt x="502" y="574"/>
                    <a:pt x="647" y="667"/>
                    <a:pt x="778" y="667"/>
                  </a:cubicBezTo>
                  <a:cubicBezTo>
                    <a:pt x="786" y="667"/>
                    <a:pt x="793" y="667"/>
                    <a:pt x="801" y="666"/>
                  </a:cubicBezTo>
                  <a:cubicBezTo>
                    <a:pt x="850" y="663"/>
                    <a:pt x="903" y="606"/>
                    <a:pt x="877" y="556"/>
                  </a:cubicBezTo>
                  <a:cubicBezTo>
                    <a:pt x="824" y="438"/>
                    <a:pt x="702" y="351"/>
                    <a:pt x="599" y="278"/>
                  </a:cubicBezTo>
                  <a:cubicBezTo>
                    <a:pt x="474" y="191"/>
                    <a:pt x="345" y="108"/>
                    <a:pt x="219" y="20"/>
                  </a:cubicBezTo>
                  <a:cubicBezTo>
                    <a:pt x="200" y="7"/>
                    <a:pt x="178" y="1"/>
                    <a:pt x="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61"/>
            <p:cNvSpPr/>
            <p:nvPr/>
          </p:nvSpPr>
          <p:spPr>
            <a:xfrm>
              <a:off x="2268956" y="2457755"/>
              <a:ext cx="19788" cy="23016"/>
            </a:xfrm>
            <a:custGeom>
              <a:avLst/>
              <a:gdLst/>
              <a:ahLst/>
              <a:cxnLst/>
              <a:rect l="l" t="t" r="r" b="b"/>
              <a:pathLst>
                <a:path w="858" h="998" extrusionOk="0">
                  <a:moveTo>
                    <a:pt x="162" y="1"/>
                  </a:moveTo>
                  <a:cubicBezTo>
                    <a:pt x="78" y="1"/>
                    <a:pt x="1" y="86"/>
                    <a:pt x="61" y="181"/>
                  </a:cubicBezTo>
                  <a:cubicBezTo>
                    <a:pt x="159" y="329"/>
                    <a:pt x="254" y="477"/>
                    <a:pt x="357" y="625"/>
                  </a:cubicBezTo>
                  <a:cubicBezTo>
                    <a:pt x="448" y="755"/>
                    <a:pt x="524" y="895"/>
                    <a:pt x="661" y="979"/>
                  </a:cubicBezTo>
                  <a:cubicBezTo>
                    <a:pt x="680" y="992"/>
                    <a:pt x="700" y="997"/>
                    <a:pt x="718" y="997"/>
                  </a:cubicBezTo>
                  <a:cubicBezTo>
                    <a:pt x="795" y="997"/>
                    <a:pt x="857" y="903"/>
                    <a:pt x="836" y="827"/>
                  </a:cubicBezTo>
                  <a:cubicBezTo>
                    <a:pt x="798" y="679"/>
                    <a:pt x="672" y="557"/>
                    <a:pt x="577" y="439"/>
                  </a:cubicBezTo>
                  <a:cubicBezTo>
                    <a:pt x="475" y="306"/>
                    <a:pt x="368" y="177"/>
                    <a:pt x="258" y="48"/>
                  </a:cubicBezTo>
                  <a:cubicBezTo>
                    <a:pt x="230" y="15"/>
                    <a:pt x="195"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61"/>
            <p:cNvSpPr/>
            <p:nvPr/>
          </p:nvSpPr>
          <p:spPr>
            <a:xfrm>
              <a:off x="2301197" y="2450744"/>
              <a:ext cx="19672" cy="21033"/>
            </a:xfrm>
            <a:custGeom>
              <a:avLst/>
              <a:gdLst/>
              <a:ahLst/>
              <a:cxnLst/>
              <a:rect l="l" t="t" r="r" b="b"/>
              <a:pathLst>
                <a:path w="853" h="912" extrusionOk="0">
                  <a:moveTo>
                    <a:pt x="187" y="0"/>
                  </a:moveTo>
                  <a:cubicBezTo>
                    <a:pt x="84" y="0"/>
                    <a:pt x="0" y="137"/>
                    <a:pt x="100" y="230"/>
                  </a:cubicBezTo>
                  <a:cubicBezTo>
                    <a:pt x="323" y="439"/>
                    <a:pt x="415" y="747"/>
                    <a:pt x="696" y="899"/>
                  </a:cubicBezTo>
                  <a:cubicBezTo>
                    <a:pt x="711" y="907"/>
                    <a:pt x="726" y="911"/>
                    <a:pt x="740" y="911"/>
                  </a:cubicBezTo>
                  <a:cubicBezTo>
                    <a:pt x="790" y="911"/>
                    <a:pt x="830" y="862"/>
                    <a:pt x="833" y="812"/>
                  </a:cubicBezTo>
                  <a:cubicBezTo>
                    <a:pt x="853" y="439"/>
                    <a:pt x="525" y="238"/>
                    <a:pt x="270" y="32"/>
                  </a:cubicBezTo>
                  <a:cubicBezTo>
                    <a:pt x="243" y="10"/>
                    <a:pt x="21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61"/>
            <p:cNvSpPr/>
            <p:nvPr/>
          </p:nvSpPr>
          <p:spPr>
            <a:xfrm>
              <a:off x="2328434" y="2427889"/>
              <a:ext cx="15752" cy="26130"/>
            </a:xfrm>
            <a:custGeom>
              <a:avLst/>
              <a:gdLst/>
              <a:ahLst/>
              <a:cxnLst/>
              <a:rect l="l" t="t" r="r" b="b"/>
              <a:pathLst>
                <a:path w="683" h="1133" extrusionOk="0">
                  <a:moveTo>
                    <a:pt x="174" y="0"/>
                  </a:moveTo>
                  <a:cubicBezTo>
                    <a:pt x="91" y="0"/>
                    <a:pt x="1" y="84"/>
                    <a:pt x="32" y="183"/>
                  </a:cubicBezTo>
                  <a:cubicBezTo>
                    <a:pt x="82" y="346"/>
                    <a:pt x="120" y="510"/>
                    <a:pt x="181" y="674"/>
                  </a:cubicBezTo>
                  <a:cubicBezTo>
                    <a:pt x="237" y="822"/>
                    <a:pt x="272" y="985"/>
                    <a:pt x="393" y="1092"/>
                  </a:cubicBezTo>
                  <a:cubicBezTo>
                    <a:pt x="428" y="1120"/>
                    <a:pt x="465" y="1132"/>
                    <a:pt x="501" y="1132"/>
                  </a:cubicBezTo>
                  <a:cubicBezTo>
                    <a:pt x="589" y="1132"/>
                    <a:pt x="667" y="1055"/>
                    <a:pt x="675" y="955"/>
                  </a:cubicBezTo>
                  <a:cubicBezTo>
                    <a:pt x="683" y="792"/>
                    <a:pt x="576" y="636"/>
                    <a:pt x="507" y="491"/>
                  </a:cubicBezTo>
                  <a:cubicBezTo>
                    <a:pt x="439" y="343"/>
                    <a:pt x="348" y="209"/>
                    <a:pt x="272" y="62"/>
                  </a:cubicBezTo>
                  <a:cubicBezTo>
                    <a:pt x="249" y="18"/>
                    <a:pt x="212" y="0"/>
                    <a:pt x="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61"/>
            <p:cNvSpPr/>
            <p:nvPr/>
          </p:nvSpPr>
          <p:spPr>
            <a:xfrm>
              <a:off x="2347299" y="2370879"/>
              <a:ext cx="18681" cy="26314"/>
            </a:xfrm>
            <a:custGeom>
              <a:avLst/>
              <a:gdLst/>
              <a:ahLst/>
              <a:cxnLst/>
              <a:rect l="l" t="t" r="r" b="b"/>
              <a:pathLst>
                <a:path w="810" h="1141" extrusionOk="0">
                  <a:moveTo>
                    <a:pt x="85" y="1"/>
                  </a:moveTo>
                  <a:cubicBezTo>
                    <a:pt x="43" y="1"/>
                    <a:pt x="0" y="48"/>
                    <a:pt x="17" y="93"/>
                  </a:cubicBezTo>
                  <a:cubicBezTo>
                    <a:pt x="85" y="267"/>
                    <a:pt x="165" y="442"/>
                    <a:pt x="249" y="614"/>
                  </a:cubicBezTo>
                  <a:cubicBezTo>
                    <a:pt x="332" y="781"/>
                    <a:pt x="405" y="982"/>
                    <a:pt x="553" y="1104"/>
                  </a:cubicBezTo>
                  <a:cubicBezTo>
                    <a:pt x="582" y="1129"/>
                    <a:pt x="614" y="1140"/>
                    <a:pt x="645" y="1140"/>
                  </a:cubicBezTo>
                  <a:cubicBezTo>
                    <a:pt x="733" y="1140"/>
                    <a:pt x="810" y="1050"/>
                    <a:pt x="784" y="951"/>
                  </a:cubicBezTo>
                  <a:cubicBezTo>
                    <a:pt x="742" y="769"/>
                    <a:pt x="595" y="606"/>
                    <a:pt x="480" y="458"/>
                  </a:cubicBezTo>
                  <a:cubicBezTo>
                    <a:pt x="370" y="305"/>
                    <a:pt x="252" y="161"/>
                    <a:pt x="126" y="21"/>
                  </a:cubicBezTo>
                  <a:cubicBezTo>
                    <a:pt x="114" y="7"/>
                    <a:pt x="100" y="1"/>
                    <a:pt x="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61"/>
            <p:cNvSpPr/>
            <p:nvPr/>
          </p:nvSpPr>
          <p:spPr>
            <a:xfrm>
              <a:off x="2311229" y="2339491"/>
              <a:ext cx="15844" cy="23870"/>
            </a:xfrm>
            <a:custGeom>
              <a:avLst/>
              <a:gdLst/>
              <a:ahLst/>
              <a:cxnLst/>
              <a:rect l="l" t="t" r="r" b="b"/>
              <a:pathLst>
                <a:path w="687" h="1035" extrusionOk="0">
                  <a:moveTo>
                    <a:pt x="142" y="1"/>
                  </a:moveTo>
                  <a:cubicBezTo>
                    <a:pt x="70" y="1"/>
                    <a:pt x="0" y="61"/>
                    <a:pt x="33" y="145"/>
                  </a:cubicBezTo>
                  <a:cubicBezTo>
                    <a:pt x="158" y="473"/>
                    <a:pt x="272" y="819"/>
                    <a:pt x="573" y="1024"/>
                  </a:cubicBezTo>
                  <a:cubicBezTo>
                    <a:pt x="584" y="1031"/>
                    <a:pt x="596" y="1034"/>
                    <a:pt x="607" y="1034"/>
                  </a:cubicBezTo>
                  <a:cubicBezTo>
                    <a:pt x="649" y="1034"/>
                    <a:pt x="687" y="990"/>
                    <a:pt x="687" y="948"/>
                  </a:cubicBezTo>
                  <a:cubicBezTo>
                    <a:pt x="676" y="598"/>
                    <a:pt x="436" y="317"/>
                    <a:pt x="235" y="47"/>
                  </a:cubicBezTo>
                  <a:cubicBezTo>
                    <a:pt x="211" y="15"/>
                    <a:pt x="176" y="1"/>
                    <a:pt x="1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61"/>
            <p:cNvSpPr/>
            <p:nvPr/>
          </p:nvSpPr>
          <p:spPr>
            <a:xfrm>
              <a:off x="2352511" y="2307549"/>
              <a:ext cx="14206" cy="29889"/>
            </a:xfrm>
            <a:custGeom>
              <a:avLst/>
              <a:gdLst/>
              <a:ahLst/>
              <a:cxnLst/>
              <a:rect l="l" t="t" r="r" b="b"/>
              <a:pathLst>
                <a:path w="616" h="1296" extrusionOk="0">
                  <a:moveTo>
                    <a:pt x="155" y="1"/>
                  </a:moveTo>
                  <a:cubicBezTo>
                    <a:pt x="77" y="1"/>
                    <a:pt x="0" y="69"/>
                    <a:pt x="26" y="170"/>
                  </a:cubicBezTo>
                  <a:cubicBezTo>
                    <a:pt x="118" y="538"/>
                    <a:pt x="179" y="937"/>
                    <a:pt x="410" y="1249"/>
                  </a:cubicBezTo>
                  <a:cubicBezTo>
                    <a:pt x="435" y="1281"/>
                    <a:pt x="469" y="1295"/>
                    <a:pt x="501" y="1295"/>
                  </a:cubicBezTo>
                  <a:cubicBezTo>
                    <a:pt x="558" y="1295"/>
                    <a:pt x="613" y="1251"/>
                    <a:pt x="616" y="1181"/>
                  </a:cubicBezTo>
                  <a:cubicBezTo>
                    <a:pt x="616" y="793"/>
                    <a:pt x="421" y="435"/>
                    <a:pt x="277" y="86"/>
                  </a:cubicBezTo>
                  <a:cubicBezTo>
                    <a:pt x="251" y="26"/>
                    <a:pt x="20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61"/>
            <p:cNvSpPr/>
            <p:nvPr/>
          </p:nvSpPr>
          <p:spPr>
            <a:xfrm>
              <a:off x="2386505" y="2406441"/>
              <a:ext cx="13607" cy="27767"/>
            </a:xfrm>
            <a:custGeom>
              <a:avLst/>
              <a:gdLst/>
              <a:ahLst/>
              <a:cxnLst/>
              <a:rect l="l" t="t" r="r" b="b"/>
              <a:pathLst>
                <a:path w="590" h="1204" extrusionOk="0">
                  <a:moveTo>
                    <a:pt x="87" y="1"/>
                  </a:moveTo>
                  <a:cubicBezTo>
                    <a:pt x="46" y="1"/>
                    <a:pt x="8" y="37"/>
                    <a:pt x="5" y="83"/>
                  </a:cubicBezTo>
                  <a:cubicBezTo>
                    <a:pt x="0" y="273"/>
                    <a:pt x="39" y="455"/>
                    <a:pt x="62" y="646"/>
                  </a:cubicBezTo>
                  <a:cubicBezTo>
                    <a:pt x="81" y="813"/>
                    <a:pt x="104" y="992"/>
                    <a:pt x="187" y="1143"/>
                  </a:cubicBezTo>
                  <a:cubicBezTo>
                    <a:pt x="210" y="1185"/>
                    <a:pt x="251" y="1203"/>
                    <a:pt x="293" y="1203"/>
                  </a:cubicBezTo>
                  <a:cubicBezTo>
                    <a:pt x="344" y="1203"/>
                    <a:pt x="396" y="1176"/>
                    <a:pt x="419" y="1128"/>
                  </a:cubicBezTo>
                  <a:cubicBezTo>
                    <a:pt x="590" y="786"/>
                    <a:pt x="407" y="265"/>
                    <a:pt x="137" y="22"/>
                  </a:cubicBezTo>
                  <a:cubicBezTo>
                    <a:pt x="122" y="7"/>
                    <a:pt x="104" y="1"/>
                    <a:pt x="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61"/>
            <p:cNvSpPr/>
            <p:nvPr/>
          </p:nvSpPr>
          <p:spPr>
            <a:xfrm>
              <a:off x="2373821" y="2363314"/>
              <a:ext cx="11923" cy="27952"/>
            </a:xfrm>
            <a:custGeom>
              <a:avLst/>
              <a:gdLst/>
              <a:ahLst/>
              <a:cxnLst/>
              <a:rect l="l" t="t" r="r" b="b"/>
              <a:pathLst>
                <a:path w="517" h="1212" extrusionOk="0">
                  <a:moveTo>
                    <a:pt x="149" y="1"/>
                  </a:moveTo>
                  <a:cubicBezTo>
                    <a:pt x="78" y="1"/>
                    <a:pt x="0" y="70"/>
                    <a:pt x="34" y="151"/>
                  </a:cubicBezTo>
                  <a:cubicBezTo>
                    <a:pt x="99" y="314"/>
                    <a:pt x="140" y="500"/>
                    <a:pt x="167" y="675"/>
                  </a:cubicBezTo>
                  <a:cubicBezTo>
                    <a:pt x="190" y="835"/>
                    <a:pt x="220" y="979"/>
                    <a:pt x="258" y="1135"/>
                  </a:cubicBezTo>
                  <a:cubicBezTo>
                    <a:pt x="269" y="1188"/>
                    <a:pt x="311" y="1211"/>
                    <a:pt x="355" y="1211"/>
                  </a:cubicBezTo>
                  <a:cubicBezTo>
                    <a:pt x="407" y="1211"/>
                    <a:pt x="462" y="1179"/>
                    <a:pt x="475" y="1124"/>
                  </a:cubicBezTo>
                  <a:cubicBezTo>
                    <a:pt x="513" y="926"/>
                    <a:pt x="517" y="777"/>
                    <a:pt x="464" y="580"/>
                  </a:cubicBezTo>
                  <a:cubicBezTo>
                    <a:pt x="410" y="386"/>
                    <a:pt x="327" y="226"/>
                    <a:pt x="231" y="52"/>
                  </a:cubicBezTo>
                  <a:cubicBezTo>
                    <a:pt x="213" y="16"/>
                    <a:pt x="182" y="1"/>
                    <a:pt x="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61"/>
            <p:cNvSpPr/>
            <p:nvPr/>
          </p:nvSpPr>
          <p:spPr>
            <a:xfrm>
              <a:off x="2358946" y="2437138"/>
              <a:ext cx="13538" cy="30004"/>
            </a:xfrm>
            <a:custGeom>
              <a:avLst/>
              <a:gdLst/>
              <a:ahLst/>
              <a:cxnLst/>
              <a:rect l="l" t="t" r="r" b="b"/>
              <a:pathLst>
                <a:path w="587" h="1301" extrusionOk="0">
                  <a:moveTo>
                    <a:pt x="155" y="0"/>
                  </a:moveTo>
                  <a:cubicBezTo>
                    <a:pt x="77" y="0"/>
                    <a:pt x="0" y="67"/>
                    <a:pt x="28" y="166"/>
                  </a:cubicBezTo>
                  <a:cubicBezTo>
                    <a:pt x="135" y="550"/>
                    <a:pt x="237" y="938"/>
                    <a:pt x="465" y="1272"/>
                  </a:cubicBezTo>
                  <a:cubicBezTo>
                    <a:pt x="480" y="1292"/>
                    <a:pt x="500" y="1301"/>
                    <a:pt x="520" y="1301"/>
                  </a:cubicBezTo>
                  <a:cubicBezTo>
                    <a:pt x="554" y="1301"/>
                    <a:pt x="586" y="1275"/>
                    <a:pt x="584" y="1235"/>
                  </a:cubicBezTo>
                  <a:cubicBezTo>
                    <a:pt x="565" y="828"/>
                    <a:pt x="416" y="455"/>
                    <a:pt x="272" y="82"/>
                  </a:cubicBezTo>
                  <a:cubicBezTo>
                    <a:pt x="249" y="25"/>
                    <a:pt x="202"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61"/>
            <p:cNvSpPr/>
            <p:nvPr/>
          </p:nvSpPr>
          <p:spPr>
            <a:xfrm>
              <a:off x="2381362" y="2490274"/>
              <a:ext cx="13053" cy="26845"/>
            </a:xfrm>
            <a:custGeom>
              <a:avLst/>
              <a:gdLst/>
              <a:ahLst/>
              <a:cxnLst/>
              <a:rect l="l" t="t" r="r" b="b"/>
              <a:pathLst>
                <a:path w="566" h="1164" extrusionOk="0">
                  <a:moveTo>
                    <a:pt x="107" y="1"/>
                  </a:moveTo>
                  <a:cubicBezTo>
                    <a:pt x="53" y="1"/>
                    <a:pt x="1" y="44"/>
                    <a:pt x="4" y="109"/>
                  </a:cubicBezTo>
                  <a:cubicBezTo>
                    <a:pt x="11" y="276"/>
                    <a:pt x="60" y="436"/>
                    <a:pt x="76" y="603"/>
                  </a:cubicBezTo>
                  <a:cubicBezTo>
                    <a:pt x="87" y="770"/>
                    <a:pt x="60" y="934"/>
                    <a:pt x="148" y="1082"/>
                  </a:cubicBezTo>
                  <a:cubicBezTo>
                    <a:pt x="180" y="1140"/>
                    <a:pt x="230" y="1163"/>
                    <a:pt x="282" y="1163"/>
                  </a:cubicBezTo>
                  <a:cubicBezTo>
                    <a:pt x="350" y="1163"/>
                    <a:pt x="422" y="1122"/>
                    <a:pt x="463" y="1063"/>
                  </a:cubicBezTo>
                  <a:cubicBezTo>
                    <a:pt x="566" y="907"/>
                    <a:pt x="509" y="672"/>
                    <a:pt x="456" y="501"/>
                  </a:cubicBezTo>
                  <a:cubicBezTo>
                    <a:pt x="402" y="326"/>
                    <a:pt x="319" y="140"/>
                    <a:pt x="174" y="26"/>
                  </a:cubicBezTo>
                  <a:cubicBezTo>
                    <a:pt x="154" y="9"/>
                    <a:pt x="130" y="1"/>
                    <a:pt x="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61"/>
            <p:cNvSpPr/>
            <p:nvPr/>
          </p:nvSpPr>
          <p:spPr>
            <a:xfrm>
              <a:off x="2340034" y="2481648"/>
              <a:ext cx="14391" cy="24169"/>
            </a:xfrm>
            <a:custGeom>
              <a:avLst/>
              <a:gdLst/>
              <a:ahLst/>
              <a:cxnLst/>
              <a:rect l="l" t="t" r="r" b="b"/>
              <a:pathLst>
                <a:path w="624" h="1048" extrusionOk="0">
                  <a:moveTo>
                    <a:pt x="145" y="0"/>
                  </a:moveTo>
                  <a:cubicBezTo>
                    <a:pt x="74" y="0"/>
                    <a:pt x="0" y="73"/>
                    <a:pt x="24" y="156"/>
                  </a:cubicBezTo>
                  <a:cubicBezTo>
                    <a:pt x="69" y="312"/>
                    <a:pt x="107" y="468"/>
                    <a:pt x="164" y="619"/>
                  </a:cubicBezTo>
                  <a:cubicBezTo>
                    <a:pt x="213" y="756"/>
                    <a:pt x="244" y="909"/>
                    <a:pt x="362" y="1007"/>
                  </a:cubicBezTo>
                  <a:cubicBezTo>
                    <a:pt x="394" y="1035"/>
                    <a:pt x="428" y="1047"/>
                    <a:pt x="461" y="1047"/>
                  </a:cubicBezTo>
                  <a:cubicBezTo>
                    <a:pt x="541" y="1047"/>
                    <a:pt x="611" y="975"/>
                    <a:pt x="617" y="886"/>
                  </a:cubicBezTo>
                  <a:cubicBezTo>
                    <a:pt x="624" y="734"/>
                    <a:pt x="525" y="593"/>
                    <a:pt x="461" y="464"/>
                  </a:cubicBezTo>
                  <a:cubicBezTo>
                    <a:pt x="392" y="323"/>
                    <a:pt x="309" y="191"/>
                    <a:pt x="232" y="54"/>
                  </a:cubicBezTo>
                  <a:cubicBezTo>
                    <a:pt x="211" y="16"/>
                    <a:pt x="178" y="0"/>
                    <a:pt x="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61"/>
            <p:cNvSpPr/>
            <p:nvPr/>
          </p:nvSpPr>
          <p:spPr>
            <a:xfrm>
              <a:off x="2307631" y="2499245"/>
              <a:ext cx="15221" cy="16582"/>
            </a:xfrm>
            <a:custGeom>
              <a:avLst/>
              <a:gdLst/>
              <a:ahLst/>
              <a:cxnLst/>
              <a:rect l="l" t="t" r="r" b="b"/>
              <a:pathLst>
                <a:path w="660" h="719" extrusionOk="0">
                  <a:moveTo>
                    <a:pt x="158" y="0"/>
                  </a:moveTo>
                  <a:cubicBezTo>
                    <a:pt x="76" y="0"/>
                    <a:pt x="1" y="82"/>
                    <a:pt x="63" y="169"/>
                  </a:cubicBezTo>
                  <a:cubicBezTo>
                    <a:pt x="132" y="272"/>
                    <a:pt x="200" y="367"/>
                    <a:pt x="265" y="472"/>
                  </a:cubicBezTo>
                  <a:cubicBezTo>
                    <a:pt x="326" y="583"/>
                    <a:pt x="372" y="670"/>
                    <a:pt x="493" y="712"/>
                  </a:cubicBezTo>
                  <a:cubicBezTo>
                    <a:pt x="505" y="717"/>
                    <a:pt x="516" y="718"/>
                    <a:pt x="528" y="718"/>
                  </a:cubicBezTo>
                  <a:cubicBezTo>
                    <a:pt x="598" y="718"/>
                    <a:pt x="660" y="644"/>
                    <a:pt x="657" y="575"/>
                  </a:cubicBezTo>
                  <a:cubicBezTo>
                    <a:pt x="649" y="458"/>
                    <a:pt x="565" y="389"/>
                    <a:pt x="486" y="305"/>
                  </a:cubicBezTo>
                  <a:cubicBezTo>
                    <a:pt x="402" y="221"/>
                    <a:pt x="326" y="135"/>
                    <a:pt x="250" y="44"/>
                  </a:cubicBezTo>
                  <a:cubicBezTo>
                    <a:pt x="224" y="13"/>
                    <a:pt x="190" y="0"/>
                    <a:pt x="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61"/>
            <p:cNvSpPr/>
            <p:nvPr/>
          </p:nvSpPr>
          <p:spPr>
            <a:xfrm>
              <a:off x="2275944" y="2513152"/>
              <a:ext cx="31919" cy="12177"/>
            </a:xfrm>
            <a:custGeom>
              <a:avLst/>
              <a:gdLst/>
              <a:ahLst/>
              <a:cxnLst/>
              <a:rect l="l" t="t" r="r" b="b"/>
              <a:pathLst>
                <a:path w="1384" h="528" extrusionOk="0">
                  <a:moveTo>
                    <a:pt x="169" y="1"/>
                  </a:moveTo>
                  <a:cubicBezTo>
                    <a:pt x="54" y="1"/>
                    <a:pt x="0" y="162"/>
                    <a:pt x="111" y="220"/>
                  </a:cubicBezTo>
                  <a:cubicBezTo>
                    <a:pt x="449" y="399"/>
                    <a:pt x="871" y="508"/>
                    <a:pt x="1248" y="527"/>
                  </a:cubicBezTo>
                  <a:cubicBezTo>
                    <a:pt x="1249" y="527"/>
                    <a:pt x="1250" y="527"/>
                    <a:pt x="1251" y="527"/>
                  </a:cubicBezTo>
                  <a:cubicBezTo>
                    <a:pt x="1355" y="527"/>
                    <a:pt x="1384" y="363"/>
                    <a:pt x="1290" y="322"/>
                  </a:cubicBezTo>
                  <a:cubicBezTo>
                    <a:pt x="1111" y="243"/>
                    <a:pt x="951" y="197"/>
                    <a:pt x="765" y="148"/>
                  </a:cubicBezTo>
                  <a:cubicBezTo>
                    <a:pt x="571" y="97"/>
                    <a:pt x="384" y="34"/>
                    <a:pt x="191" y="3"/>
                  </a:cubicBezTo>
                  <a:cubicBezTo>
                    <a:pt x="183" y="1"/>
                    <a:pt x="176" y="1"/>
                    <a:pt x="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61"/>
            <p:cNvSpPr/>
            <p:nvPr/>
          </p:nvSpPr>
          <p:spPr>
            <a:xfrm>
              <a:off x="2344578" y="2523161"/>
              <a:ext cx="20087" cy="16997"/>
            </a:xfrm>
            <a:custGeom>
              <a:avLst/>
              <a:gdLst/>
              <a:ahLst/>
              <a:cxnLst/>
              <a:rect l="l" t="t" r="r" b="b"/>
              <a:pathLst>
                <a:path w="871" h="737" extrusionOk="0">
                  <a:moveTo>
                    <a:pt x="178" y="1"/>
                  </a:moveTo>
                  <a:cubicBezTo>
                    <a:pt x="86" y="1"/>
                    <a:pt x="0" y="125"/>
                    <a:pt x="70" y="204"/>
                  </a:cubicBezTo>
                  <a:cubicBezTo>
                    <a:pt x="158" y="307"/>
                    <a:pt x="244" y="413"/>
                    <a:pt x="344" y="508"/>
                  </a:cubicBezTo>
                  <a:cubicBezTo>
                    <a:pt x="431" y="599"/>
                    <a:pt x="541" y="725"/>
                    <a:pt x="674" y="736"/>
                  </a:cubicBezTo>
                  <a:cubicBezTo>
                    <a:pt x="682" y="736"/>
                    <a:pt x="689" y="737"/>
                    <a:pt x="696" y="737"/>
                  </a:cubicBezTo>
                  <a:cubicBezTo>
                    <a:pt x="802" y="737"/>
                    <a:pt x="871" y="656"/>
                    <a:pt x="846" y="546"/>
                  </a:cubicBezTo>
                  <a:cubicBezTo>
                    <a:pt x="815" y="413"/>
                    <a:pt x="674" y="325"/>
                    <a:pt x="572" y="246"/>
                  </a:cubicBezTo>
                  <a:cubicBezTo>
                    <a:pt x="465" y="162"/>
                    <a:pt x="348" y="93"/>
                    <a:pt x="233" y="18"/>
                  </a:cubicBezTo>
                  <a:cubicBezTo>
                    <a:pt x="216" y="6"/>
                    <a:pt x="197"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61"/>
            <p:cNvSpPr/>
            <p:nvPr/>
          </p:nvSpPr>
          <p:spPr>
            <a:xfrm>
              <a:off x="2233370" y="2263800"/>
              <a:ext cx="19811" cy="15129"/>
            </a:xfrm>
            <a:custGeom>
              <a:avLst/>
              <a:gdLst/>
              <a:ahLst/>
              <a:cxnLst/>
              <a:rect l="l" t="t" r="r" b="b"/>
              <a:pathLst>
                <a:path w="859" h="656" extrusionOk="0">
                  <a:moveTo>
                    <a:pt x="217" y="1"/>
                  </a:moveTo>
                  <a:cubicBezTo>
                    <a:pt x="98" y="1"/>
                    <a:pt x="0" y="144"/>
                    <a:pt x="116" y="245"/>
                  </a:cubicBezTo>
                  <a:cubicBezTo>
                    <a:pt x="281" y="390"/>
                    <a:pt x="444" y="580"/>
                    <a:pt x="656" y="649"/>
                  </a:cubicBezTo>
                  <a:cubicBezTo>
                    <a:pt x="670" y="653"/>
                    <a:pt x="683" y="655"/>
                    <a:pt x="696" y="655"/>
                  </a:cubicBezTo>
                  <a:cubicBezTo>
                    <a:pt x="799" y="655"/>
                    <a:pt x="859" y="516"/>
                    <a:pt x="805" y="428"/>
                  </a:cubicBezTo>
                  <a:cubicBezTo>
                    <a:pt x="695" y="253"/>
                    <a:pt x="474" y="147"/>
                    <a:pt x="303" y="28"/>
                  </a:cubicBezTo>
                  <a:cubicBezTo>
                    <a:pt x="275" y="9"/>
                    <a:pt x="246" y="1"/>
                    <a:pt x="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61"/>
            <p:cNvSpPr/>
            <p:nvPr/>
          </p:nvSpPr>
          <p:spPr>
            <a:xfrm>
              <a:off x="2267779" y="2255128"/>
              <a:ext cx="23524" cy="24077"/>
            </a:xfrm>
            <a:custGeom>
              <a:avLst/>
              <a:gdLst/>
              <a:ahLst/>
              <a:cxnLst/>
              <a:rect l="l" t="t" r="r" b="b"/>
              <a:pathLst>
                <a:path w="1020" h="1044" extrusionOk="0">
                  <a:moveTo>
                    <a:pt x="124" y="1"/>
                  </a:moveTo>
                  <a:cubicBezTo>
                    <a:pt x="63" y="1"/>
                    <a:pt x="1" y="70"/>
                    <a:pt x="24" y="135"/>
                  </a:cubicBezTo>
                  <a:cubicBezTo>
                    <a:pt x="107" y="371"/>
                    <a:pt x="221" y="564"/>
                    <a:pt x="389" y="751"/>
                  </a:cubicBezTo>
                  <a:cubicBezTo>
                    <a:pt x="504" y="876"/>
                    <a:pt x="660" y="1044"/>
                    <a:pt x="838" y="1044"/>
                  </a:cubicBezTo>
                  <a:cubicBezTo>
                    <a:pt x="871" y="1044"/>
                    <a:pt x="905" y="1038"/>
                    <a:pt x="940" y="1025"/>
                  </a:cubicBezTo>
                  <a:cubicBezTo>
                    <a:pt x="986" y="1006"/>
                    <a:pt x="1020" y="960"/>
                    <a:pt x="1020" y="906"/>
                  </a:cubicBezTo>
                  <a:cubicBezTo>
                    <a:pt x="1009" y="701"/>
                    <a:pt x="803" y="602"/>
                    <a:pt x="659" y="485"/>
                  </a:cubicBezTo>
                  <a:cubicBezTo>
                    <a:pt x="491" y="348"/>
                    <a:pt x="328" y="188"/>
                    <a:pt x="184" y="28"/>
                  </a:cubicBezTo>
                  <a:cubicBezTo>
                    <a:pt x="166" y="9"/>
                    <a:pt x="145" y="1"/>
                    <a:pt x="1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61"/>
            <p:cNvSpPr/>
            <p:nvPr/>
          </p:nvSpPr>
          <p:spPr>
            <a:xfrm>
              <a:off x="2304541" y="2287600"/>
              <a:ext cx="19534" cy="19027"/>
            </a:xfrm>
            <a:custGeom>
              <a:avLst/>
              <a:gdLst/>
              <a:ahLst/>
              <a:cxnLst/>
              <a:rect l="l" t="t" r="r" b="b"/>
              <a:pathLst>
                <a:path w="847" h="825" extrusionOk="0">
                  <a:moveTo>
                    <a:pt x="197" y="0"/>
                  </a:moveTo>
                  <a:cubicBezTo>
                    <a:pt x="98" y="0"/>
                    <a:pt x="1" y="118"/>
                    <a:pt x="80" y="210"/>
                  </a:cubicBezTo>
                  <a:cubicBezTo>
                    <a:pt x="183" y="335"/>
                    <a:pt x="285" y="456"/>
                    <a:pt x="388" y="579"/>
                  </a:cubicBezTo>
                  <a:cubicBezTo>
                    <a:pt x="479" y="684"/>
                    <a:pt x="578" y="784"/>
                    <a:pt x="715" y="821"/>
                  </a:cubicBezTo>
                  <a:cubicBezTo>
                    <a:pt x="724" y="824"/>
                    <a:pt x="733" y="825"/>
                    <a:pt x="742" y="825"/>
                  </a:cubicBezTo>
                  <a:cubicBezTo>
                    <a:pt x="809" y="825"/>
                    <a:pt x="846" y="750"/>
                    <a:pt x="833" y="689"/>
                  </a:cubicBezTo>
                  <a:cubicBezTo>
                    <a:pt x="806" y="552"/>
                    <a:pt x="703" y="449"/>
                    <a:pt x="608" y="350"/>
                  </a:cubicBezTo>
                  <a:cubicBezTo>
                    <a:pt x="498" y="244"/>
                    <a:pt x="388" y="141"/>
                    <a:pt x="281" y="35"/>
                  </a:cubicBezTo>
                  <a:cubicBezTo>
                    <a:pt x="256" y="10"/>
                    <a:pt x="227" y="0"/>
                    <a:pt x="1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61"/>
            <p:cNvSpPr/>
            <p:nvPr/>
          </p:nvSpPr>
          <p:spPr>
            <a:xfrm>
              <a:off x="2313835" y="2236932"/>
              <a:ext cx="19211" cy="21425"/>
            </a:xfrm>
            <a:custGeom>
              <a:avLst/>
              <a:gdLst/>
              <a:ahLst/>
              <a:cxnLst/>
              <a:rect l="l" t="t" r="r" b="b"/>
              <a:pathLst>
                <a:path w="833" h="929" extrusionOk="0">
                  <a:moveTo>
                    <a:pt x="137" y="1"/>
                  </a:moveTo>
                  <a:cubicBezTo>
                    <a:pt x="67" y="1"/>
                    <a:pt x="0" y="56"/>
                    <a:pt x="38" y="137"/>
                  </a:cubicBezTo>
                  <a:cubicBezTo>
                    <a:pt x="122" y="319"/>
                    <a:pt x="182" y="498"/>
                    <a:pt x="300" y="665"/>
                  </a:cubicBezTo>
                  <a:cubicBezTo>
                    <a:pt x="384" y="780"/>
                    <a:pt x="495" y="929"/>
                    <a:pt x="641" y="929"/>
                  </a:cubicBezTo>
                  <a:cubicBezTo>
                    <a:pt x="668" y="929"/>
                    <a:pt x="696" y="923"/>
                    <a:pt x="726" y="912"/>
                  </a:cubicBezTo>
                  <a:cubicBezTo>
                    <a:pt x="768" y="897"/>
                    <a:pt x="802" y="863"/>
                    <a:pt x="810" y="821"/>
                  </a:cubicBezTo>
                  <a:cubicBezTo>
                    <a:pt x="833" y="650"/>
                    <a:pt x="719" y="570"/>
                    <a:pt x="605" y="472"/>
                  </a:cubicBezTo>
                  <a:cubicBezTo>
                    <a:pt x="475" y="361"/>
                    <a:pt x="319" y="221"/>
                    <a:pt x="247" y="68"/>
                  </a:cubicBezTo>
                  <a:cubicBezTo>
                    <a:pt x="224" y="21"/>
                    <a:pt x="180"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61"/>
            <p:cNvSpPr/>
            <p:nvPr/>
          </p:nvSpPr>
          <p:spPr>
            <a:xfrm>
              <a:off x="2279980" y="2201208"/>
              <a:ext cx="20802" cy="14068"/>
            </a:xfrm>
            <a:custGeom>
              <a:avLst/>
              <a:gdLst/>
              <a:ahLst/>
              <a:cxnLst/>
              <a:rect l="l" t="t" r="r" b="b"/>
              <a:pathLst>
                <a:path w="902" h="610" extrusionOk="0">
                  <a:moveTo>
                    <a:pt x="162" y="0"/>
                  </a:moveTo>
                  <a:cubicBezTo>
                    <a:pt x="22" y="0"/>
                    <a:pt x="1" y="214"/>
                    <a:pt x="145" y="264"/>
                  </a:cubicBezTo>
                  <a:cubicBezTo>
                    <a:pt x="262" y="306"/>
                    <a:pt x="376" y="366"/>
                    <a:pt x="476" y="443"/>
                  </a:cubicBezTo>
                  <a:cubicBezTo>
                    <a:pt x="567" y="511"/>
                    <a:pt x="673" y="610"/>
                    <a:pt x="795" y="610"/>
                  </a:cubicBezTo>
                  <a:cubicBezTo>
                    <a:pt x="855" y="606"/>
                    <a:pt x="897" y="552"/>
                    <a:pt x="897" y="496"/>
                  </a:cubicBezTo>
                  <a:cubicBezTo>
                    <a:pt x="901" y="343"/>
                    <a:pt x="734" y="233"/>
                    <a:pt x="616" y="169"/>
                  </a:cubicBezTo>
                  <a:cubicBezTo>
                    <a:pt x="487" y="92"/>
                    <a:pt x="346" y="40"/>
                    <a:pt x="199" y="5"/>
                  </a:cubicBezTo>
                  <a:cubicBezTo>
                    <a:pt x="185" y="2"/>
                    <a:pt x="173" y="0"/>
                    <a:pt x="162"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61"/>
            <p:cNvSpPr/>
            <p:nvPr/>
          </p:nvSpPr>
          <p:spPr>
            <a:xfrm>
              <a:off x="2237775" y="2202038"/>
              <a:ext cx="25346" cy="18127"/>
            </a:xfrm>
            <a:custGeom>
              <a:avLst/>
              <a:gdLst/>
              <a:ahLst/>
              <a:cxnLst/>
              <a:rect l="l" t="t" r="r" b="b"/>
              <a:pathLst>
                <a:path w="1099" h="786" extrusionOk="0">
                  <a:moveTo>
                    <a:pt x="115" y="0"/>
                  </a:moveTo>
                  <a:cubicBezTo>
                    <a:pt x="44" y="0"/>
                    <a:pt x="1" y="107"/>
                    <a:pt x="78" y="144"/>
                  </a:cubicBezTo>
                  <a:cubicBezTo>
                    <a:pt x="241" y="216"/>
                    <a:pt x="404" y="330"/>
                    <a:pt x="538" y="444"/>
                  </a:cubicBezTo>
                  <a:cubicBezTo>
                    <a:pt x="655" y="547"/>
                    <a:pt x="766" y="714"/>
                    <a:pt x="911" y="775"/>
                  </a:cubicBezTo>
                  <a:cubicBezTo>
                    <a:pt x="926" y="782"/>
                    <a:pt x="942" y="785"/>
                    <a:pt x="958" y="785"/>
                  </a:cubicBezTo>
                  <a:cubicBezTo>
                    <a:pt x="1031" y="785"/>
                    <a:pt x="1098" y="719"/>
                    <a:pt x="1070" y="635"/>
                  </a:cubicBezTo>
                  <a:cubicBezTo>
                    <a:pt x="1013" y="471"/>
                    <a:pt x="830" y="365"/>
                    <a:pt x="690" y="274"/>
                  </a:cubicBezTo>
                  <a:cubicBezTo>
                    <a:pt x="515" y="163"/>
                    <a:pt x="336" y="83"/>
                    <a:pt x="146" y="7"/>
                  </a:cubicBezTo>
                  <a:cubicBezTo>
                    <a:pt x="135" y="2"/>
                    <a:pt x="125" y="0"/>
                    <a:pt x="115"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61"/>
            <p:cNvSpPr/>
            <p:nvPr/>
          </p:nvSpPr>
          <p:spPr>
            <a:xfrm>
              <a:off x="2219533" y="2222103"/>
              <a:ext cx="17989" cy="14160"/>
            </a:xfrm>
            <a:custGeom>
              <a:avLst/>
              <a:gdLst/>
              <a:ahLst/>
              <a:cxnLst/>
              <a:rect l="l" t="t" r="r" b="b"/>
              <a:pathLst>
                <a:path w="780" h="614" extrusionOk="0">
                  <a:moveTo>
                    <a:pt x="136" y="1"/>
                  </a:moveTo>
                  <a:cubicBezTo>
                    <a:pt x="52" y="1"/>
                    <a:pt x="0" y="121"/>
                    <a:pt x="70" y="190"/>
                  </a:cubicBezTo>
                  <a:cubicBezTo>
                    <a:pt x="219" y="335"/>
                    <a:pt x="382" y="563"/>
                    <a:pt x="591" y="609"/>
                  </a:cubicBezTo>
                  <a:cubicBezTo>
                    <a:pt x="603" y="612"/>
                    <a:pt x="615" y="613"/>
                    <a:pt x="626" y="613"/>
                  </a:cubicBezTo>
                  <a:cubicBezTo>
                    <a:pt x="728" y="613"/>
                    <a:pt x="780" y="493"/>
                    <a:pt x="732" y="404"/>
                  </a:cubicBezTo>
                  <a:cubicBezTo>
                    <a:pt x="675" y="297"/>
                    <a:pt x="572" y="244"/>
                    <a:pt x="474" y="183"/>
                  </a:cubicBezTo>
                  <a:cubicBezTo>
                    <a:pt x="382" y="125"/>
                    <a:pt x="283" y="72"/>
                    <a:pt x="188" y="16"/>
                  </a:cubicBezTo>
                  <a:cubicBezTo>
                    <a:pt x="170" y="5"/>
                    <a:pt x="152" y="1"/>
                    <a:pt x="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61"/>
            <p:cNvSpPr/>
            <p:nvPr/>
          </p:nvSpPr>
          <p:spPr>
            <a:xfrm>
              <a:off x="2166650" y="2204322"/>
              <a:ext cx="26453" cy="13007"/>
            </a:xfrm>
            <a:custGeom>
              <a:avLst/>
              <a:gdLst/>
              <a:ahLst/>
              <a:cxnLst/>
              <a:rect l="l" t="t" r="r" b="b"/>
              <a:pathLst>
                <a:path w="1147" h="564" extrusionOk="0">
                  <a:moveTo>
                    <a:pt x="95" y="0"/>
                  </a:moveTo>
                  <a:cubicBezTo>
                    <a:pt x="21" y="0"/>
                    <a:pt x="0" y="106"/>
                    <a:pt x="63" y="148"/>
                  </a:cubicBezTo>
                  <a:cubicBezTo>
                    <a:pt x="223" y="247"/>
                    <a:pt x="382" y="326"/>
                    <a:pt x="550" y="410"/>
                  </a:cubicBezTo>
                  <a:cubicBezTo>
                    <a:pt x="686" y="478"/>
                    <a:pt x="833" y="563"/>
                    <a:pt x="987" y="563"/>
                  </a:cubicBezTo>
                  <a:cubicBezTo>
                    <a:pt x="996" y="563"/>
                    <a:pt x="1005" y="563"/>
                    <a:pt x="1014" y="562"/>
                  </a:cubicBezTo>
                  <a:cubicBezTo>
                    <a:pt x="1086" y="559"/>
                    <a:pt x="1147" y="468"/>
                    <a:pt x="1093" y="406"/>
                  </a:cubicBezTo>
                  <a:cubicBezTo>
                    <a:pt x="975" y="270"/>
                    <a:pt x="805" y="224"/>
                    <a:pt x="641" y="163"/>
                  </a:cubicBezTo>
                  <a:cubicBezTo>
                    <a:pt x="466" y="103"/>
                    <a:pt x="295" y="45"/>
                    <a:pt x="117" y="3"/>
                  </a:cubicBezTo>
                  <a:cubicBezTo>
                    <a:pt x="109" y="1"/>
                    <a:pt x="102" y="0"/>
                    <a:pt x="95"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61"/>
            <p:cNvSpPr/>
            <p:nvPr/>
          </p:nvSpPr>
          <p:spPr>
            <a:xfrm>
              <a:off x="2174768" y="2184349"/>
              <a:ext cx="33049" cy="14276"/>
            </a:xfrm>
            <a:custGeom>
              <a:avLst/>
              <a:gdLst/>
              <a:ahLst/>
              <a:cxnLst/>
              <a:rect l="l" t="t" r="r" b="b"/>
              <a:pathLst>
                <a:path w="1433" h="619" extrusionOk="0">
                  <a:moveTo>
                    <a:pt x="347" y="1"/>
                  </a:moveTo>
                  <a:cubicBezTo>
                    <a:pt x="279" y="1"/>
                    <a:pt x="210" y="6"/>
                    <a:pt x="141" y="18"/>
                  </a:cubicBezTo>
                  <a:cubicBezTo>
                    <a:pt x="16" y="41"/>
                    <a:pt x="0" y="197"/>
                    <a:pt x="125" y="239"/>
                  </a:cubicBezTo>
                  <a:cubicBezTo>
                    <a:pt x="320" y="299"/>
                    <a:pt x="521" y="341"/>
                    <a:pt x="707" y="421"/>
                  </a:cubicBezTo>
                  <a:cubicBezTo>
                    <a:pt x="883" y="493"/>
                    <a:pt x="1046" y="615"/>
                    <a:pt x="1236" y="618"/>
                  </a:cubicBezTo>
                  <a:cubicBezTo>
                    <a:pt x="1237" y="618"/>
                    <a:pt x="1239" y="618"/>
                    <a:pt x="1240" y="618"/>
                  </a:cubicBezTo>
                  <a:cubicBezTo>
                    <a:pt x="1370" y="618"/>
                    <a:pt x="1433" y="457"/>
                    <a:pt x="1369" y="356"/>
                  </a:cubicBezTo>
                  <a:cubicBezTo>
                    <a:pt x="1255" y="177"/>
                    <a:pt x="997" y="113"/>
                    <a:pt x="802" y="63"/>
                  </a:cubicBezTo>
                  <a:cubicBezTo>
                    <a:pt x="650" y="27"/>
                    <a:pt x="499" y="1"/>
                    <a:pt x="347"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61"/>
            <p:cNvSpPr/>
            <p:nvPr/>
          </p:nvSpPr>
          <p:spPr>
            <a:xfrm>
              <a:off x="2204657" y="2164470"/>
              <a:ext cx="30881" cy="9940"/>
            </a:xfrm>
            <a:custGeom>
              <a:avLst/>
              <a:gdLst/>
              <a:ahLst/>
              <a:cxnLst/>
              <a:rect l="l" t="t" r="r" b="b"/>
              <a:pathLst>
                <a:path w="1339" h="431" extrusionOk="0">
                  <a:moveTo>
                    <a:pt x="123" y="0"/>
                  </a:moveTo>
                  <a:cubicBezTo>
                    <a:pt x="25" y="0"/>
                    <a:pt x="1" y="135"/>
                    <a:pt x="99" y="165"/>
                  </a:cubicBezTo>
                  <a:cubicBezTo>
                    <a:pt x="282" y="218"/>
                    <a:pt x="457" y="275"/>
                    <a:pt x="640" y="329"/>
                  </a:cubicBezTo>
                  <a:cubicBezTo>
                    <a:pt x="788" y="369"/>
                    <a:pt x="942" y="430"/>
                    <a:pt x="1097" y="430"/>
                  </a:cubicBezTo>
                  <a:cubicBezTo>
                    <a:pt x="1116" y="430"/>
                    <a:pt x="1136" y="429"/>
                    <a:pt x="1156" y="427"/>
                  </a:cubicBezTo>
                  <a:cubicBezTo>
                    <a:pt x="1297" y="408"/>
                    <a:pt x="1338" y="229"/>
                    <a:pt x="1213" y="161"/>
                  </a:cubicBezTo>
                  <a:cubicBezTo>
                    <a:pt x="1057" y="74"/>
                    <a:pt x="868" y="74"/>
                    <a:pt x="696" y="55"/>
                  </a:cubicBezTo>
                  <a:cubicBezTo>
                    <a:pt x="510" y="32"/>
                    <a:pt x="320" y="20"/>
                    <a:pt x="134" y="1"/>
                  </a:cubicBezTo>
                  <a:cubicBezTo>
                    <a:pt x="130" y="1"/>
                    <a:pt x="126" y="0"/>
                    <a:pt x="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61"/>
            <p:cNvSpPr/>
            <p:nvPr/>
          </p:nvSpPr>
          <p:spPr>
            <a:xfrm>
              <a:off x="2124861" y="2170397"/>
              <a:ext cx="21079" cy="13999"/>
            </a:xfrm>
            <a:custGeom>
              <a:avLst/>
              <a:gdLst/>
              <a:ahLst/>
              <a:cxnLst/>
              <a:rect l="l" t="t" r="r" b="b"/>
              <a:pathLst>
                <a:path w="914" h="607" extrusionOk="0">
                  <a:moveTo>
                    <a:pt x="152" y="1"/>
                  </a:moveTo>
                  <a:cubicBezTo>
                    <a:pt x="75" y="1"/>
                    <a:pt x="1" y="80"/>
                    <a:pt x="35" y="159"/>
                  </a:cubicBezTo>
                  <a:cubicBezTo>
                    <a:pt x="96" y="296"/>
                    <a:pt x="244" y="391"/>
                    <a:pt x="369" y="470"/>
                  </a:cubicBezTo>
                  <a:cubicBezTo>
                    <a:pt x="467" y="534"/>
                    <a:pt x="582" y="607"/>
                    <a:pt x="698" y="607"/>
                  </a:cubicBezTo>
                  <a:cubicBezTo>
                    <a:pt x="741" y="607"/>
                    <a:pt x="784" y="597"/>
                    <a:pt x="826" y="573"/>
                  </a:cubicBezTo>
                  <a:cubicBezTo>
                    <a:pt x="879" y="547"/>
                    <a:pt x="913" y="456"/>
                    <a:pt x="887" y="398"/>
                  </a:cubicBezTo>
                  <a:cubicBezTo>
                    <a:pt x="822" y="254"/>
                    <a:pt x="670" y="231"/>
                    <a:pt x="533" y="174"/>
                  </a:cubicBezTo>
                  <a:cubicBezTo>
                    <a:pt x="415" y="125"/>
                    <a:pt x="301" y="30"/>
                    <a:pt x="176" y="3"/>
                  </a:cubicBezTo>
                  <a:cubicBezTo>
                    <a:pt x="168" y="1"/>
                    <a:pt x="160" y="1"/>
                    <a:pt x="152"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61"/>
            <p:cNvSpPr/>
            <p:nvPr/>
          </p:nvSpPr>
          <p:spPr>
            <a:xfrm>
              <a:off x="2146817" y="2155291"/>
              <a:ext cx="28667" cy="14368"/>
            </a:xfrm>
            <a:custGeom>
              <a:avLst/>
              <a:gdLst/>
              <a:ahLst/>
              <a:cxnLst/>
              <a:rect l="l" t="t" r="r" b="b"/>
              <a:pathLst>
                <a:path w="1243" h="623" extrusionOk="0">
                  <a:moveTo>
                    <a:pt x="163" y="0"/>
                  </a:moveTo>
                  <a:cubicBezTo>
                    <a:pt x="41" y="0"/>
                    <a:pt x="1" y="174"/>
                    <a:pt x="83" y="259"/>
                  </a:cubicBezTo>
                  <a:cubicBezTo>
                    <a:pt x="212" y="399"/>
                    <a:pt x="398" y="490"/>
                    <a:pt x="581" y="551"/>
                  </a:cubicBezTo>
                  <a:cubicBezTo>
                    <a:pt x="682" y="587"/>
                    <a:pt x="801" y="622"/>
                    <a:pt x="914" y="622"/>
                  </a:cubicBezTo>
                  <a:cubicBezTo>
                    <a:pt x="1007" y="622"/>
                    <a:pt x="1096" y="598"/>
                    <a:pt x="1167" y="529"/>
                  </a:cubicBezTo>
                  <a:cubicBezTo>
                    <a:pt x="1242" y="449"/>
                    <a:pt x="1212" y="331"/>
                    <a:pt x="1147" y="262"/>
                  </a:cubicBezTo>
                  <a:cubicBezTo>
                    <a:pt x="1041" y="144"/>
                    <a:pt x="817" y="171"/>
                    <a:pt x="672" y="144"/>
                  </a:cubicBezTo>
                  <a:cubicBezTo>
                    <a:pt x="509" y="114"/>
                    <a:pt x="361" y="57"/>
                    <a:pt x="208" y="8"/>
                  </a:cubicBezTo>
                  <a:cubicBezTo>
                    <a:pt x="192" y="2"/>
                    <a:pt x="177" y="0"/>
                    <a:pt x="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61"/>
            <p:cNvSpPr/>
            <p:nvPr/>
          </p:nvSpPr>
          <p:spPr>
            <a:xfrm>
              <a:off x="1767831" y="2069614"/>
              <a:ext cx="38284" cy="8810"/>
            </a:xfrm>
            <a:custGeom>
              <a:avLst/>
              <a:gdLst/>
              <a:ahLst/>
              <a:cxnLst/>
              <a:rect l="l" t="t" r="r" b="b"/>
              <a:pathLst>
                <a:path w="1660" h="382" extrusionOk="0">
                  <a:moveTo>
                    <a:pt x="179" y="1"/>
                  </a:moveTo>
                  <a:cubicBezTo>
                    <a:pt x="22" y="1"/>
                    <a:pt x="1" y="259"/>
                    <a:pt x="160" y="278"/>
                  </a:cubicBezTo>
                  <a:cubicBezTo>
                    <a:pt x="598" y="332"/>
                    <a:pt x="1026" y="369"/>
                    <a:pt x="1468" y="381"/>
                  </a:cubicBezTo>
                  <a:cubicBezTo>
                    <a:pt x="1470" y="381"/>
                    <a:pt x="1472" y="381"/>
                    <a:pt x="1474" y="381"/>
                  </a:cubicBezTo>
                  <a:cubicBezTo>
                    <a:pt x="1636" y="381"/>
                    <a:pt x="1659" y="107"/>
                    <a:pt x="1491" y="88"/>
                  </a:cubicBezTo>
                  <a:cubicBezTo>
                    <a:pt x="1054" y="35"/>
                    <a:pt x="624" y="12"/>
                    <a:pt x="182" y="1"/>
                  </a:cubicBezTo>
                  <a:cubicBezTo>
                    <a:pt x="181" y="1"/>
                    <a:pt x="180" y="1"/>
                    <a:pt x="179"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61"/>
            <p:cNvSpPr/>
            <p:nvPr/>
          </p:nvSpPr>
          <p:spPr>
            <a:xfrm>
              <a:off x="1254067" y="2084097"/>
              <a:ext cx="31526" cy="7957"/>
            </a:xfrm>
            <a:custGeom>
              <a:avLst/>
              <a:gdLst/>
              <a:ahLst/>
              <a:cxnLst/>
              <a:rect l="l" t="t" r="r" b="b"/>
              <a:pathLst>
                <a:path w="1367" h="345" extrusionOk="0">
                  <a:moveTo>
                    <a:pt x="164" y="1"/>
                  </a:moveTo>
                  <a:cubicBezTo>
                    <a:pt x="30" y="1"/>
                    <a:pt x="0" y="209"/>
                    <a:pt x="142" y="251"/>
                  </a:cubicBezTo>
                  <a:cubicBezTo>
                    <a:pt x="318" y="303"/>
                    <a:pt x="522" y="345"/>
                    <a:pt x="722" y="345"/>
                  </a:cubicBezTo>
                  <a:cubicBezTo>
                    <a:pt x="928" y="345"/>
                    <a:pt x="1130" y="300"/>
                    <a:pt x="1290" y="178"/>
                  </a:cubicBezTo>
                  <a:cubicBezTo>
                    <a:pt x="1367" y="118"/>
                    <a:pt x="1325" y="8"/>
                    <a:pt x="1234" y="4"/>
                  </a:cubicBezTo>
                  <a:cubicBezTo>
                    <a:pt x="1211" y="3"/>
                    <a:pt x="1189" y="3"/>
                    <a:pt x="1167" y="3"/>
                  </a:cubicBezTo>
                  <a:cubicBezTo>
                    <a:pt x="945" y="3"/>
                    <a:pt x="735" y="37"/>
                    <a:pt x="519" y="37"/>
                  </a:cubicBezTo>
                  <a:cubicBezTo>
                    <a:pt x="413" y="37"/>
                    <a:pt x="306" y="29"/>
                    <a:pt x="195" y="4"/>
                  </a:cubicBezTo>
                  <a:cubicBezTo>
                    <a:pt x="184" y="2"/>
                    <a:pt x="174" y="1"/>
                    <a:pt x="164"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61"/>
            <p:cNvSpPr/>
            <p:nvPr/>
          </p:nvSpPr>
          <p:spPr>
            <a:xfrm>
              <a:off x="1282365" y="2060458"/>
              <a:ext cx="35401" cy="11301"/>
            </a:xfrm>
            <a:custGeom>
              <a:avLst/>
              <a:gdLst/>
              <a:ahLst/>
              <a:cxnLst/>
              <a:rect l="l" t="t" r="r" b="b"/>
              <a:pathLst>
                <a:path w="1535" h="490" extrusionOk="0">
                  <a:moveTo>
                    <a:pt x="1276" y="0"/>
                  </a:moveTo>
                  <a:cubicBezTo>
                    <a:pt x="884" y="0"/>
                    <a:pt x="503" y="116"/>
                    <a:pt x="128" y="238"/>
                  </a:cubicBezTo>
                  <a:cubicBezTo>
                    <a:pt x="0" y="278"/>
                    <a:pt x="27" y="490"/>
                    <a:pt x="157" y="490"/>
                  </a:cubicBezTo>
                  <a:cubicBezTo>
                    <a:pt x="162" y="490"/>
                    <a:pt x="168" y="490"/>
                    <a:pt x="174" y="489"/>
                  </a:cubicBezTo>
                  <a:cubicBezTo>
                    <a:pt x="622" y="428"/>
                    <a:pt x="1071" y="359"/>
                    <a:pt x="1467" y="139"/>
                  </a:cubicBezTo>
                  <a:cubicBezTo>
                    <a:pt x="1535" y="97"/>
                    <a:pt x="1486" y="10"/>
                    <a:pt x="1425" y="6"/>
                  </a:cubicBezTo>
                  <a:cubicBezTo>
                    <a:pt x="1375" y="2"/>
                    <a:pt x="1326" y="0"/>
                    <a:pt x="1276"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61"/>
            <p:cNvSpPr/>
            <p:nvPr/>
          </p:nvSpPr>
          <p:spPr>
            <a:xfrm>
              <a:off x="1318619" y="2078101"/>
              <a:ext cx="37730" cy="12823"/>
            </a:xfrm>
            <a:custGeom>
              <a:avLst/>
              <a:gdLst/>
              <a:ahLst/>
              <a:cxnLst/>
              <a:rect l="l" t="t" r="r" b="b"/>
              <a:pathLst>
                <a:path w="1636" h="556" extrusionOk="0">
                  <a:moveTo>
                    <a:pt x="1299" y="0"/>
                  </a:moveTo>
                  <a:cubicBezTo>
                    <a:pt x="888" y="0"/>
                    <a:pt x="521" y="136"/>
                    <a:pt x="130" y="313"/>
                  </a:cubicBezTo>
                  <a:cubicBezTo>
                    <a:pt x="0" y="372"/>
                    <a:pt x="43" y="556"/>
                    <a:pt x="166" y="556"/>
                  </a:cubicBezTo>
                  <a:cubicBezTo>
                    <a:pt x="180" y="556"/>
                    <a:pt x="195" y="554"/>
                    <a:pt x="210" y="549"/>
                  </a:cubicBezTo>
                  <a:cubicBezTo>
                    <a:pt x="658" y="412"/>
                    <a:pt x="1114" y="347"/>
                    <a:pt x="1556" y="180"/>
                  </a:cubicBezTo>
                  <a:cubicBezTo>
                    <a:pt x="1628" y="154"/>
                    <a:pt x="1635" y="28"/>
                    <a:pt x="1548" y="17"/>
                  </a:cubicBezTo>
                  <a:cubicBezTo>
                    <a:pt x="1463" y="5"/>
                    <a:pt x="1380" y="0"/>
                    <a:pt x="1299"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61"/>
            <p:cNvSpPr/>
            <p:nvPr/>
          </p:nvSpPr>
          <p:spPr>
            <a:xfrm>
              <a:off x="1351253" y="2042492"/>
              <a:ext cx="42204" cy="14622"/>
            </a:xfrm>
            <a:custGeom>
              <a:avLst/>
              <a:gdLst/>
              <a:ahLst/>
              <a:cxnLst/>
              <a:rect l="l" t="t" r="r" b="b"/>
              <a:pathLst>
                <a:path w="1830" h="634" extrusionOk="0">
                  <a:moveTo>
                    <a:pt x="1555" y="1"/>
                  </a:moveTo>
                  <a:cubicBezTo>
                    <a:pt x="1327" y="1"/>
                    <a:pt x="1123" y="64"/>
                    <a:pt x="901" y="124"/>
                  </a:cubicBezTo>
                  <a:cubicBezTo>
                    <a:pt x="654" y="185"/>
                    <a:pt x="384" y="222"/>
                    <a:pt x="152" y="333"/>
                  </a:cubicBezTo>
                  <a:cubicBezTo>
                    <a:pt x="34" y="386"/>
                    <a:pt x="1" y="603"/>
                    <a:pt x="171" y="625"/>
                  </a:cubicBezTo>
                  <a:cubicBezTo>
                    <a:pt x="221" y="631"/>
                    <a:pt x="270" y="634"/>
                    <a:pt x="319" y="634"/>
                  </a:cubicBezTo>
                  <a:cubicBezTo>
                    <a:pt x="523" y="634"/>
                    <a:pt x="725" y="589"/>
                    <a:pt x="928" y="550"/>
                  </a:cubicBezTo>
                  <a:cubicBezTo>
                    <a:pt x="1205" y="496"/>
                    <a:pt x="1468" y="439"/>
                    <a:pt x="1703" y="271"/>
                  </a:cubicBezTo>
                  <a:cubicBezTo>
                    <a:pt x="1829" y="185"/>
                    <a:pt x="1757" y="6"/>
                    <a:pt x="1612" y="2"/>
                  </a:cubicBezTo>
                  <a:cubicBezTo>
                    <a:pt x="1593" y="1"/>
                    <a:pt x="1574" y="1"/>
                    <a:pt x="1555"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61"/>
            <p:cNvSpPr/>
            <p:nvPr/>
          </p:nvSpPr>
          <p:spPr>
            <a:xfrm>
              <a:off x="1378697" y="2077386"/>
              <a:ext cx="33602" cy="8948"/>
            </a:xfrm>
            <a:custGeom>
              <a:avLst/>
              <a:gdLst/>
              <a:ahLst/>
              <a:cxnLst/>
              <a:rect l="l" t="t" r="r" b="b"/>
              <a:pathLst>
                <a:path w="1457" h="388" extrusionOk="0">
                  <a:moveTo>
                    <a:pt x="941" y="1"/>
                  </a:moveTo>
                  <a:cubicBezTo>
                    <a:pt x="661" y="1"/>
                    <a:pt x="370" y="87"/>
                    <a:pt x="114" y="169"/>
                  </a:cubicBezTo>
                  <a:cubicBezTo>
                    <a:pt x="0" y="204"/>
                    <a:pt x="38" y="363"/>
                    <a:pt x="148" y="363"/>
                  </a:cubicBezTo>
                  <a:cubicBezTo>
                    <a:pt x="344" y="367"/>
                    <a:pt x="555" y="387"/>
                    <a:pt x="763" y="387"/>
                  </a:cubicBezTo>
                  <a:cubicBezTo>
                    <a:pt x="966" y="387"/>
                    <a:pt x="1166" y="368"/>
                    <a:pt x="1346" y="295"/>
                  </a:cubicBezTo>
                  <a:cubicBezTo>
                    <a:pt x="1429" y="260"/>
                    <a:pt x="1457" y="123"/>
                    <a:pt x="1361" y="82"/>
                  </a:cubicBezTo>
                  <a:cubicBezTo>
                    <a:pt x="1228" y="23"/>
                    <a:pt x="1086" y="1"/>
                    <a:pt x="941"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61"/>
            <p:cNvSpPr/>
            <p:nvPr/>
          </p:nvSpPr>
          <p:spPr>
            <a:xfrm>
              <a:off x="1348393" y="2112510"/>
              <a:ext cx="31942" cy="20641"/>
            </a:xfrm>
            <a:custGeom>
              <a:avLst/>
              <a:gdLst/>
              <a:ahLst/>
              <a:cxnLst/>
              <a:rect l="l" t="t" r="r" b="b"/>
              <a:pathLst>
                <a:path w="1385" h="895" extrusionOk="0">
                  <a:moveTo>
                    <a:pt x="142" y="1"/>
                  </a:moveTo>
                  <a:cubicBezTo>
                    <a:pt x="24" y="1"/>
                    <a:pt x="1" y="177"/>
                    <a:pt x="125" y="216"/>
                  </a:cubicBezTo>
                  <a:cubicBezTo>
                    <a:pt x="348" y="292"/>
                    <a:pt x="569" y="411"/>
                    <a:pt x="759" y="555"/>
                  </a:cubicBezTo>
                  <a:cubicBezTo>
                    <a:pt x="915" y="676"/>
                    <a:pt x="1055" y="825"/>
                    <a:pt x="1250" y="890"/>
                  </a:cubicBezTo>
                  <a:cubicBezTo>
                    <a:pt x="1259" y="893"/>
                    <a:pt x="1268" y="894"/>
                    <a:pt x="1277" y="894"/>
                  </a:cubicBezTo>
                  <a:cubicBezTo>
                    <a:pt x="1341" y="894"/>
                    <a:pt x="1384" y="813"/>
                    <a:pt x="1367" y="753"/>
                  </a:cubicBezTo>
                  <a:cubicBezTo>
                    <a:pt x="1257" y="292"/>
                    <a:pt x="569" y="87"/>
                    <a:pt x="170" y="4"/>
                  </a:cubicBezTo>
                  <a:cubicBezTo>
                    <a:pt x="160" y="2"/>
                    <a:pt x="151" y="1"/>
                    <a:pt x="142"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61"/>
            <p:cNvSpPr/>
            <p:nvPr/>
          </p:nvSpPr>
          <p:spPr>
            <a:xfrm>
              <a:off x="1306212" y="2115646"/>
              <a:ext cx="28344" cy="17343"/>
            </a:xfrm>
            <a:custGeom>
              <a:avLst/>
              <a:gdLst/>
              <a:ahLst/>
              <a:cxnLst/>
              <a:rect l="l" t="t" r="r" b="b"/>
              <a:pathLst>
                <a:path w="1229" h="752" extrusionOk="0">
                  <a:moveTo>
                    <a:pt x="106" y="1"/>
                  </a:moveTo>
                  <a:cubicBezTo>
                    <a:pt x="18" y="1"/>
                    <a:pt x="0" y="144"/>
                    <a:pt x="94" y="175"/>
                  </a:cubicBezTo>
                  <a:cubicBezTo>
                    <a:pt x="284" y="240"/>
                    <a:pt x="478" y="373"/>
                    <a:pt x="641" y="487"/>
                  </a:cubicBezTo>
                  <a:cubicBezTo>
                    <a:pt x="786" y="590"/>
                    <a:pt x="919" y="700"/>
                    <a:pt x="1094" y="749"/>
                  </a:cubicBezTo>
                  <a:cubicBezTo>
                    <a:pt x="1100" y="751"/>
                    <a:pt x="1106" y="751"/>
                    <a:pt x="1112" y="751"/>
                  </a:cubicBezTo>
                  <a:cubicBezTo>
                    <a:pt x="1174" y="751"/>
                    <a:pt x="1229" y="683"/>
                    <a:pt x="1204" y="624"/>
                  </a:cubicBezTo>
                  <a:cubicBezTo>
                    <a:pt x="1037" y="210"/>
                    <a:pt x="508" y="111"/>
                    <a:pt x="132" y="5"/>
                  </a:cubicBezTo>
                  <a:cubicBezTo>
                    <a:pt x="123" y="2"/>
                    <a:pt x="114" y="1"/>
                    <a:pt x="106"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61"/>
            <p:cNvSpPr/>
            <p:nvPr/>
          </p:nvSpPr>
          <p:spPr>
            <a:xfrm>
              <a:off x="1305174" y="2141038"/>
              <a:ext cx="32311" cy="27790"/>
            </a:xfrm>
            <a:custGeom>
              <a:avLst/>
              <a:gdLst/>
              <a:ahLst/>
              <a:cxnLst/>
              <a:rect l="l" t="t" r="r" b="b"/>
              <a:pathLst>
                <a:path w="1401" h="1205" extrusionOk="0">
                  <a:moveTo>
                    <a:pt x="99" y="0"/>
                  </a:moveTo>
                  <a:cubicBezTo>
                    <a:pt x="48" y="0"/>
                    <a:pt x="1" y="57"/>
                    <a:pt x="21" y="105"/>
                  </a:cubicBezTo>
                  <a:cubicBezTo>
                    <a:pt x="120" y="333"/>
                    <a:pt x="311" y="501"/>
                    <a:pt x="478" y="679"/>
                  </a:cubicBezTo>
                  <a:cubicBezTo>
                    <a:pt x="656" y="873"/>
                    <a:pt x="865" y="1101"/>
                    <a:pt x="1116" y="1192"/>
                  </a:cubicBezTo>
                  <a:cubicBezTo>
                    <a:pt x="1141" y="1201"/>
                    <a:pt x="1165" y="1205"/>
                    <a:pt x="1187" y="1205"/>
                  </a:cubicBezTo>
                  <a:cubicBezTo>
                    <a:pt x="1315" y="1205"/>
                    <a:pt x="1401" y="1078"/>
                    <a:pt x="1332" y="945"/>
                  </a:cubicBezTo>
                  <a:cubicBezTo>
                    <a:pt x="1211" y="710"/>
                    <a:pt x="957" y="527"/>
                    <a:pt x="744" y="375"/>
                  </a:cubicBezTo>
                  <a:cubicBezTo>
                    <a:pt x="546" y="238"/>
                    <a:pt x="352" y="67"/>
                    <a:pt x="116" y="2"/>
                  </a:cubicBezTo>
                  <a:cubicBezTo>
                    <a:pt x="110" y="1"/>
                    <a:pt x="105" y="0"/>
                    <a:pt x="99"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61"/>
            <p:cNvSpPr/>
            <p:nvPr/>
          </p:nvSpPr>
          <p:spPr>
            <a:xfrm>
              <a:off x="1351368" y="2180198"/>
              <a:ext cx="29889" cy="26453"/>
            </a:xfrm>
            <a:custGeom>
              <a:avLst/>
              <a:gdLst/>
              <a:ahLst/>
              <a:cxnLst/>
              <a:rect l="l" t="t" r="r" b="b"/>
              <a:pathLst>
                <a:path w="1296" h="1147" extrusionOk="0">
                  <a:moveTo>
                    <a:pt x="166" y="0"/>
                  </a:moveTo>
                  <a:cubicBezTo>
                    <a:pt x="81" y="0"/>
                    <a:pt x="0" y="65"/>
                    <a:pt x="41" y="168"/>
                  </a:cubicBezTo>
                  <a:cubicBezTo>
                    <a:pt x="181" y="523"/>
                    <a:pt x="593" y="1147"/>
                    <a:pt x="1039" y="1147"/>
                  </a:cubicBezTo>
                  <a:cubicBezTo>
                    <a:pt x="1065" y="1147"/>
                    <a:pt x="1091" y="1145"/>
                    <a:pt x="1117" y="1140"/>
                  </a:cubicBezTo>
                  <a:cubicBezTo>
                    <a:pt x="1235" y="1121"/>
                    <a:pt x="1296" y="1012"/>
                    <a:pt x="1235" y="905"/>
                  </a:cubicBezTo>
                  <a:cubicBezTo>
                    <a:pt x="1132" y="719"/>
                    <a:pt x="931" y="638"/>
                    <a:pt x="763" y="521"/>
                  </a:cubicBezTo>
                  <a:cubicBezTo>
                    <a:pt x="577" y="388"/>
                    <a:pt x="424" y="224"/>
                    <a:pt x="277" y="49"/>
                  </a:cubicBezTo>
                  <a:cubicBezTo>
                    <a:pt x="248" y="16"/>
                    <a:pt x="206" y="0"/>
                    <a:pt x="166"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61"/>
            <p:cNvSpPr/>
            <p:nvPr/>
          </p:nvSpPr>
          <p:spPr>
            <a:xfrm>
              <a:off x="1374454" y="2162947"/>
              <a:ext cx="35032" cy="18450"/>
            </a:xfrm>
            <a:custGeom>
              <a:avLst/>
              <a:gdLst/>
              <a:ahLst/>
              <a:cxnLst/>
              <a:rect l="l" t="t" r="r" b="b"/>
              <a:pathLst>
                <a:path w="1519" h="800" extrusionOk="0">
                  <a:moveTo>
                    <a:pt x="237" y="0"/>
                  </a:moveTo>
                  <a:cubicBezTo>
                    <a:pt x="112" y="0"/>
                    <a:pt x="1" y="153"/>
                    <a:pt x="90" y="265"/>
                  </a:cubicBezTo>
                  <a:cubicBezTo>
                    <a:pt x="237" y="451"/>
                    <a:pt x="477" y="573"/>
                    <a:pt x="697" y="665"/>
                  </a:cubicBezTo>
                  <a:cubicBezTo>
                    <a:pt x="842" y="723"/>
                    <a:pt x="1019" y="800"/>
                    <a:pt x="1185" y="800"/>
                  </a:cubicBezTo>
                  <a:cubicBezTo>
                    <a:pt x="1265" y="800"/>
                    <a:pt x="1342" y="782"/>
                    <a:pt x="1413" y="737"/>
                  </a:cubicBezTo>
                  <a:cubicBezTo>
                    <a:pt x="1492" y="683"/>
                    <a:pt x="1518" y="562"/>
                    <a:pt x="1462" y="482"/>
                  </a:cubicBezTo>
                  <a:cubicBezTo>
                    <a:pt x="1332" y="303"/>
                    <a:pt x="1081" y="284"/>
                    <a:pt x="883" y="219"/>
                  </a:cubicBezTo>
                  <a:cubicBezTo>
                    <a:pt x="674" y="158"/>
                    <a:pt x="477" y="44"/>
                    <a:pt x="267" y="3"/>
                  </a:cubicBezTo>
                  <a:cubicBezTo>
                    <a:pt x="257" y="1"/>
                    <a:pt x="247" y="0"/>
                    <a:pt x="237"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61"/>
            <p:cNvSpPr/>
            <p:nvPr/>
          </p:nvSpPr>
          <p:spPr>
            <a:xfrm>
              <a:off x="1403974" y="2147473"/>
              <a:ext cx="25069" cy="14737"/>
            </a:xfrm>
            <a:custGeom>
              <a:avLst/>
              <a:gdLst/>
              <a:ahLst/>
              <a:cxnLst/>
              <a:rect l="l" t="t" r="r" b="b"/>
              <a:pathLst>
                <a:path w="1087" h="639" extrusionOk="0">
                  <a:moveTo>
                    <a:pt x="200" y="1"/>
                  </a:moveTo>
                  <a:cubicBezTo>
                    <a:pt x="36" y="1"/>
                    <a:pt x="0" y="207"/>
                    <a:pt x="98" y="305"/>
                  </a:cubicBezTo>
                  <a:cubicBezTo>
                    <a:pt x="189" y="400"/>
                    <a:pt x="322" y="457"/>
                    <a:pt x="440" y="518"/>
                  </a:cubicBezTo>
                  <a:cubicBezTo>
                    <a:pt x="552" y="576"/>
                    <a:pt x="663" y="639"/>
                    <a:pt x="791" y="639"/>
                  </a:cubicBezTo>
                  <a:cubicBezTo>
                    <a:pt x="807" y="639"/>
                    <a:pt x="823" y="638"/>
                    <a:pt x="840" y="636"/>
                  </a:cubicBezTo>
                  <a:cubicBezTo>
                    <a:pt x="980" y="620"/>
                    <a:pt x="1086" y="461"/>
                    <a:pt x="991" y="332"/>
                  </a:cubicBezTo>
                  <a:cubicBezTo>
                    <a:pt x="893" y="199"/>
                    <a:pt x="759" y="157"/>
                    <a:pt x="603" y="104"/>
                  </a:cubicBezTo>
                  <a:cubicBezTo>
                    <a:pt x="475" y="58"/>
                    <a:pt x="345" y="1"/>
                    <a:pt x="205" y="1"/>
                  </a:cubicBezTo>
                  <a:cubicBezTo>
                    <a:pt x="203" y="1"/>
                    <a:pt x="202" y="1"/>
                    <a:pt x="200"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61"/>
            <p:cNvSpPr/>
            <p:nvPr/>
          </p:nvSpPr>
          <p:spPr>
            <a:xfrm>
              <a:off x="1420371" y="2117122"/>
              <a:ext cx="32864" cy="12131"/>
            </a:xfrm>
            <a:custGeom>
              <a:avLst/>
              <a:gdLst/>
              <a:ahLst/>
              <a:cxnLst/>
              <a:rect l="l" t="t" r="r" b="b"/>
              <a:pathLst>
                <a:path w="1425" h="526" extrusionOk="0">
                  <a:moveTo>
                    <a:pt x="197" y="1"/>
                  </a:moveTo>
                  <a:cubicBezTo>
                    <a:pt x="50" y="1"/>
                    <a:pt x="1" y="204"/>
                    <a:pt x="101" y="290"/>
                  </a:cubicBezTo>
                  <a:cubicBezTo>
                    <a:pt x="271" y="436"/>
                    <a:pt x="547" y="525"/>
                    <a:pt x="811" y="525"/>
                  </a:cubicBezTo>
                  <a:cubicBezTo>
                    <a:pt x="1010" y="525"/>
                    <a:pt x="1202" y="475"/>
                    <a:pt x="1338" y="359"/>
                  </a:cubicBezTo>
                  <a:cubicBezTo>
                    <a:pt x="1424" y="287"/>
                    <a:pt x="1410" y="150"/>
                    <a:pt x="1292" y="120"/>
                  </a:cubicBezTo>
                  <a:cubicBezTo>
                    <a:pt x="1117" y="74"/>
                    <a:pt x="923" y="85"/>
                    <a:pt x="745" y="74"/>
                  </a:cubicBezTo>
                  <a:cubicBezTo>
                    <a:pt x="562" y="62"/>
                    <a:pt x="387" y="13"/>
                    <a:pt x="205" y="1"/>
                  </a:cubicBezTo>
                  <a:cubicBezTo>
                    <a:pt x="202" y="1"/>
                    <a:pt x="199" y="1"/>
                    <a:pt x="197"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61"/>
            <p:cNvSpPr/>
            <p:nvPr/>
          </p:nvSpPr>
          <p:spPr>
            <a:xfrm>
              <a:off x="1438452" y="2089309"/>
              <a:ext cx="29958" cy="9963"/>
            </a:xfrm>
            <a:custGeom>
              <a:avLst/>
              <a:gdLst/>
              <a:ahLst/>
              <a:cxnLst/>
              <a:rect l="l" t="t" r="r" b="b"/>
              <a:pathLst>
                <a:path w="1299" h="432" extrusionOk="0">
                  <a:moveTo>
                    <a:pt x="614" y="1"/>
                  </a:moveTo>
                  <a:cubicBezTo>
                    <a:pt x="474" y="1"/>
                    <a:pt x="328" y="44"/>
                    <a:pt x="196" y="82"/>
                  </a:cubicBezTo>
                  <a:cubicBezTo>
                    <a:pt x="1" y="134"/>
                    <a:pt x="61" y="432"/>
                    <a:pt x="257" y="432"/>
                  </a:cubicBezTo>
                  <a:cubicBezTo>
                    <a:pt x="259" y="432"/>
                    <a:pt x="262" y="431"/>
                    <a:pt x="265" y="431"/>
                  </a:cubicBezTo>
                  <a:cubicBezTo>
                    <a:pt x="299" y="430"/>
                    <a:pt x="334" y="429"/>
                    <a:pt x="369" y="429"/>
                  </a:cubicBezTo>
                  <a:cubicBezTo>
                    <a:pt x="424" y="429"/>
                    <a:pt x="479" y="430"/>
                    <a:pt x="533" y="430"/>
                  </a:cubicBezTo>
                  <a:cubicBezTo>
                    <a:pt x="600" y="430"/>
                    <a:pt x="667" y="429"/>
                    <a:pt x="732" y="420"/>
                  </a:cubicBezTo>
                  <a:cubicBezTo>
                    <a:pt x="877" y="398"/>
                    <a:pt x="1040" y="413"/>
                    <a:pt x="1177" y="363"/>
                  </a:cubicBezTo>
                  <a:cubicBezTo>
                    <a:pt x="1256" y="333"/>
                    <a:pt x="1298" y="211"/>
                    <a:pt x="1219" y="154"/>
                  </a:cubicBezTo>
                  <a:cubicBezTo>
                    <a:pt x="1078" y="52"/>
                    <a:pt x="900" y="44"/>
                    <a:pt x="736" y="13"/>
                  </a:cubicBezTo>
                  <a:cubicBezTo>
                    <a:pt x="696" y="5"/>
                    <a:pt x="655" y="1"/>
                    <a:pt x="614"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61"/>
            <p:cNvSpPr/>
            <p:nvPr/>
          </p:nvSpPr>
          <p:spPr>
            <a:xfrm>
              <a:off x="1460131" y="2150009"/>
              <a:ext cx="27306" cy="13376"/>
            </a:xfrm>
            <a:custGeom>
              <a:avLst/>
              <a:gdLst/>
              <a:ahLst/>
              <a:cxnLst/>
              <a:rect l="l" t="t" r="r" b="b"/>
              <a:pathLst>
                <a:path w="1184" h="580" extrusionOk="0">
                  <a:moveTo>
                    <a:pt x="218" y="0"/>
                  </a:moveTo>
                  <a:cubicBezTo>
                    <a:pt x="113" y="0"/>
                    <a:pt x="0" y="92"/>
                    <a:pt x="51" y="206"/>
                  </a:cubicBezTo>
                  <a:cubicBezTo>
                    <a:pt x="134" y="389"/>
                    <a:pt x="370" y="488"/>
                    <a:pt x="553" y="537"/>
                  </a:cubicBezTo>
                  <a:cubicBezTo>
                    <a:pt x="629" y="560"/>
                    <a:pt x="730" y="580"/>
                    <a:pt x="828" y="580"/>
                  </a:cubicBezTo>
                  <a:cubicBezTo>
                    <a:pt x="962" y="580"/>
                    <a:pt x="1091" y="543"/>
                    <a:pt x="1146" y="427"/>
                  </a:cubicBezTo>
                  <a:cubicBezTo>
                    <a:pt x="1183" y="351"/>
                    <a:pt x="1160" y="275"/>
                    <a:pt x="1104" y="217"/>
                  </a:cubicBezTo>
                  <a:cubicBezTo>
                    <a:pt x="1047" y="155"/>
                    <a:pt x="966" y="144"/>
                    <a:pt x="880" y="144"/>
                  </a:cubicBezTo>
                  <a:cubicBezTo>
                    <a:pt x="834" y="144"/>
                    <a:pt x="787" y="147"/>
                    <a:pt x="741" y="147"/>
                  </a:cubicBezTo>
                  <a:cubicBezTo>
                    <a:pt x="712" y="147"/>
                    <a:pt x="685" y="146"/>
                    <a:pt x="659" y="142"/>
                  </a:cubicBezTo>
                  <a:cubicBezTo>
                    <a:pt x="590" y="131"/>
                    <a:pt x="526" y="119"/>
                    <a:pt x="465" y="96"/>
                  </a:cubicBezTo>
                  <a:cubicBezTo>
                    <a:pt x="385" y="66"/>
                    <a:pt x="321" y="8"/>
                    <a:pt x="237" y="1"/>
                  </a:cubicBezTo>
                  <a:cubicBezTo>
                    <a:pt x="231" y="0"/>
                    <a:pt x="225" y="0"/>
                    <a:pt x="218"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61"/>
            <p:cNvSpPr/>
            <p:nvPr/>
          </p:nvSpPr>
          <p:spPr>
            <a:xfrm>
              <a:off x="1438314" y="2176416"/>
              <a:ext cx="27375" cy="9778"/>
            </a:xfrm>
            <a:custGeom>
              <a:avLst/>
              <a:gdLst/>
              <a:ahLst/>
              <a:cxnLst/>
              <a:rect l="l" t="t" r="r" b="b"/>
              <a:pathLst>
                <a:path w="1187" h="424" extrusionOk="0">
                  <a:moveTo>
                    <a:pt x="179" y="0"/>
                  </a:moveTo>
                  <a:cubicBezTo>
                    <a:pt x="8" y="0"/>
                    <a:pt x="0" y="248"/>
                    <a:pt x="156" y="286"/>
                  </a:cubicBezTo>
                  <a:cubicBezTo>
                    <a:pt x="304" y="323"/>
                    <a:pt x="449" y="358"/>
                    <a:pt x="601" y="381"/>
                  </a:cubicBezTo>
                  <a:cubicBezTo>
                    <a:pt x="692" y="394"/>
                    <a:pt x="794" y="423"/>
                    <a:pt x="890" y="423"/>
                  </a:cubicBezTo>
                  <a:cubicBezTo>
                    <a:pt x="937" y="423"/>
                    <a:pt x="984" y="416"/>
                    <a:pt x="1027" y="396"/>
                  </a:cubicBezTo>
                  <a:cubicBezTo>
                    <a:pt x="1130" y="350"/>
                    <a:pt x="1187" y="209"/>
                    <a:pt x="1084" y="126"/>
                  </a:cubicBezTo>
                  <a:cubicBezTo>
                    <a:pt x="959" y="27"/>
                    <a:pt x="799" y="39"/>
                    <a:pt x="646" y="23"/>
                  </a:cubicBezTo>
                  <a:cubicBezTo>
                    <a:pt x="491" y="8"/>
                    <a:pt x="335" y="0"/>
                    <a:pt x="179"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61"/>
            <p:cNvSpPr/>
            <p:nvPr/>
          </p:nvSpPr>
          <p:spPr>
            <a:xfrm>
              <a:off x="1468156" y="2057252"/>
              <a:ext cx="30074" cy="9663"/>
            </a:xfrm>
            <a:custGeom>
              <a:avLst/>
              <a:gdLst/>
              <a:ahLst/>
              <a:cxnLst/>
              <a:rect l="l" t="t" r="r" b="b"/>
              <a:pathLst>
                <a:path w="1304" h="419" extrusionOk="0">
                  <a:moveTo>
                    <a:pt x="155" y="1"/>
                  </a:moveTo>
                  <a:cubicBezTo>
                    <a:pt x="36" y="1"/>
                    <a:pt x="1" y="188"/>
                    <a:pt x="110" y="236"/>
                  </a:cubicBezTo>
                  <a:cubicBezTo>
                    <a:pt x="273" y="305"/>
                    <a:pt x="440" y="350"/>
                    <a:pt x="615" y="381"/>
                  </a:cubicBezTo>
                  <a:cubicBezTo>
                    <a:pt x="719" y="397"/>
                    <a:pt x="831" y="419"/>
                    <a:pt x="939" y="419"/>
                  </a:cubicBezTo>
                  <a:cubicBezTo>
                    <a:pt x="1008" y="419"/>
                    <a:pt x="1076" y="410"/>
                    <a:pt x="1140" y="384"/>
                  </a:cubicBezTo>
                  <a:cubicBezTo>
                    <a:pt x="1265" y="335"/>
                    <a:pt x="1303" y="138"/>
                    <a:pt x="1163" y="77"/>
                  </a:cubicBezTo>
                  <a:cubicBezTo>
                    <a:pt x="1051" y="28"/>
                    <a:pt x="936" y="26"/>
                    <a:pt x="818" y="26"/>
                  </a:cubicBezTo>
                  <a:cubicBezTo>
                    <a:pt x="806" y="26"/>
                    <a:pt x="793" y="26"/>
                    <a:pt x="781" y="26"/>
                  </a:cubicBezTo>
                  <a:cubicBezTo>
                    <a:pt x="746" y="26"/>
                    <a:pt x="711" y="25"/>
                    <a:pt x="676" y="24"/>
                  </a:cubicBezTo>
                  <a:cubicBezTo>
                    <a:pt x="505" y="12"/>
                    <a:pt x="333" y="1"/>
                    <a:pt x="159" y="1"/>
                  </a:cubicBezTo>
                  <a:cubicBezTo>
                    <a:pt x="158" y="1"/>
                    <a:pt x="156" y="1"/>
                    <a:pt x="155"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61"/>
            <p:cNvSpPr/>
            <p:nvPr/>
          </p:nvSpPr>
          <p:spPr>
            <a:xfrm>
              <a:off x="1421040" y="2051210"/>
              <a:ext cx="25023" cy="8326"/>
            </a:xfrm>
            <a:custGeom>
              <a:avLst/>
              <a:gdLst/>
              <a:ahLst/>
              <a:cxnLst/>
              <a:rect l="l" t="t" r="r" b="b"/>
              <a:pathLst>
                <a:path w="1085" h="361" extrusionOk="0">
                  <a:moveTo>
                    <a:pt x="936" y="0"/>
                  </a:moveTo>
                  <a:cubicBezTo>
                    <a:pt x="807" y="0"/>
                    <a:pt x="677" y="61"/>
                    <a:pt x="551" y="88"/>
                  </a:cubicBezTo>
                  <a:cubicBezTo>
                    <a:pt x="436" y="108"/>
                    <a:pt x="322" y="119"/>
                    <a:pt x="207" y="119"/>
                  </a:cubicBezTo>
                  <a:cubicBezTo>
                    <a:pt x="190" y="119"/>
                    <a:pt x="173" y="118"/>
                    <a:pt x="156" y="118"/>
                  </a:cubicBezTo>
                  <a:cubicBezTo>
                    <a:pt x="0" y="118"/>
                    <a:pt x="16" y="350"/>
                    <a:pt x="168" y="358"/>
                  </a:cubicBezTo>
                  <a:cubicBezTo>
                    <a:pt x="210" y="360"/>
                    <a:pt x="255" y="361"/>
                    <a:pt x="301" y="361"/>
                  </a:cubicBezTo>
                  <a:cubicBezTo>
                    <a:pt x="548" y="361"/>
                    <a:pt x="846" y="328"/>
                    <a:pt x="1016" y="167"/>
                  </a:cubicBezTo>
                  <a:cubicBezTo>
                    <a:pt x="1084" y="103"/>
                    <a:pt x="1016" y="0"/>
                    <a:pt x="936"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61"/>
            <p:cNvSpPr/>
            <p:nvPr/>
          </p:nvSpPr>
          <p:spPr>
            <a:xfrm>
              <a:off x="1422516" y="2019360"/>
              <a:ext cx="26960" cy="9433"/>
            </a:xfrm>
            <a:custGeom>
              <a:avLst/>
              <a:gdLst/>
              <a:ahLst/>
              <a:cxnLst/>
              <a:rect l="l" t="t" r="r" b="b"/>
              <a:pathLst>
                <a:path w="1169" h="409" extrusionOk="0">
                  <a:moveTo>
                    <a:pt x="886" y="1"/>
                  </a:moveTo>
                  <a:cubicBezTo>
                    <a:pt x="780" y="1"/>
                    <a:pt x="669" y="35"/>
                    <a:pt x="568" y="54"/>
                  </a:cubicBezTo>
                  <a:cubicBezTo>
                    <a:pt x="424" y="81"/>
                    <a:pt x="287" y="123"/>
                    <a:pt x="142" y="153"/>
                  </a:cubicBezTo>
                  <a:cubicBezTo>
                    <a:pt x="1" y="183"/>
                    <a:pt x="44" y="408"/>
                    <a:pt x="180" y="408"/>
                  </a:cubicBezTo>
                  <a:cubicBezTo>
                    <a:pt x="184" y="408"/>
                    <a:pt x="187" y="408"/>
                    <a:pt x="191" y="408"/>
                  </a:cubicBezTo>
                  <a:cubicBezTo>
                    <a:pt x="343" y="397"/>
                    <a:pt x="492" y="397"/>
                    <a:pt x="643" y="381"/>
                  </a:cubicBezTo>
                  <a:cubicBezTo>
                    <a:pt x="784" y="367"/>
                    <a:pt x="929" y="374"/>
                    <a:pt x="1050" y="290"/>
                  </a:cubicBezTo>
                  <a:cubicBezTo>
                    <a:pt x="1168" y="214"/>
                    <a:pt x="1115" y="54"/>
                    <a:pt x="998" y="16"/>
                  </a:cubicBezTo>
                  <a:cubicBezTo>
                    <a:pt x="961" y="5"/>
                    <a:pt x="924" y="1"/>
                    <a:pt x="886"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61"/>
            <p:cNvSpPr/>
            <p:nvPr/>
          </p:nvSpPr>
          <p:spPr>
            <a:xfrm>
              <a:off x="1476367" y="2022312"/>
              <a:ext cx="29382" cy="10932"/>
            </a:xfrm>
            <a:custGeom>
              <a:avLst/>
              <a:gdLst/>
              <a:ahLst/>
              <a:cxnLst/>
              <a:rect l="l" t="t" r="r" b="b"/>
              <a:pathLst>
                <a:path w="1274" h="474" extrusionOk="0">
                  <a:moveTo>
                    <a:pt x="998" y="0"/>
                  </a:moveTo>
                  <a:cubicBezTo>
                    <a:pt x="833" y="0"/>
                    <a:pt x="679" y="30"/>
                    <a:pt x="514" y="67"/>
                  </a:cubicBezTo>
                  <a:cubicBezTo>
                    <a:pt x="354" y="97"/>
                    <a:pt x="153" y="93"/>
                    <a:pt x="42" y="227"/>
                  </a:cubicBezTo>
                  <a:cubicBezTo>
                    <a:pt x="0" y="272"/>
                    <a:pt x="0" y="353"/>
                    <a:pt x="54" y="394"/>
                  </a:cubicBezTo>
                  <a:cubicBezTo>
                    <a:pt x="126" y="455"/>
                    <a:pt x="215" y="473"/>
                    <a:pt x="308" y="473"/>
                  </a:cubicBezTo>
                  <a:cubicBezTo>
                    <a:pt x="400" y="473"/>
                    <a:pt x="497" y="455"/>
                    <a:pt x="586" y="444"/>
                  </a:cubicBezTo>
                  <a:cubicBezTo>
                    <a:pt x="795" y="416"/>
                    <a:pt x="977" y="367"/>
                    <a:pt x="1156" y="249"/>
                  </a:cubicBezTo>
                  <a:cubicBezTo>
                    <a:pt x="1274" y="170"/>
                    <a:pt x="1198" y="10"/>
                    <a:pt x="1072" y="2"/>
                  </a:cubicBezTo>
                  <a:cubicBezTo>
                    <a:pt x="1047" y="1"/>
                    <a:pt x="1023" y="0"/>
                    <a:pt x="998"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61"/>
            <p:cNvSpPr/>
            <p:nvPr/>
          </p:nvSpPr>
          <p:spPr>
            <a:xfrm>
              <a:off x="1493594" y="1982968"/>
              <a:ext cx="39921" cy="14299"/>
            </a:xfrm>
            <a:custGeom>
              <a:avLst/>
              <a:gdLst/>
              <a:ahLst/>
              <a:cxnLst/>
              <a:rect l="l" t="t" r="r" b="b"/>
              <a:pathLst>
                <a:path w="1731" h="620" extrusionOk="0">
                  <a:moveTo>
                    <a:pt x="1579" y="1"/>
                  </a:moveTo>
                  <a:cubicBezTo>
                    <a:pt x="1577" y="1"/>
                    <a:pt x="1575" y="1"/>
                    <a:pt x="1573" y="1"/>
                  </a:cubicBezTo>
                  <a:cubicBezTo>
                    <a:pt x="1078" y="43"/>
                    <a:pt x="604" y="211"/>
                    <a:pt x="139" y="385"/>
                  </a:cubicBezTo>
                  <a:cubicBezTo>
                    <a:pt x="1" y="439"/>
                    <a:pt x="58" y="619"/>
                    <a:pt x="192" y="619"/>
                  </a:cubicBezTo>
                  <a:cubicBezTo>
                    <a:pt x="201" y="619"/>
                    <a:pt x="210" y="619"/>
                    <a:pt x="220" y="617"/>
                  </a:cubicBezTo>
                  <a:cubicBezTo>
                    <a:pt x="706" y="522"/>
                    <a:pt x="1192" y="420"/>
                    <a:pt x="1637" y="195"/>
                  </a:cubicBezTo>
                  <a:cubicBezTo>
                    <a:pt x="1730" y="151"/>
                    <a:pt x="1674" y="1"/>
                    <a:pt x="1579"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61"/>
            <p:cNvSpPr/>
            <p:nvPr/>
          </p:nvSpPr>
          <p:spPr>
            <a:xfrm>
              <a:off x="1528327" y="2032206"/>
              <a:ext cx="39068" cy="10816"/>
            </a:xfrm>
            <a:custGeom>
              <a:avLst/>
              <a:gdLst/>
              <a:ahLst/>
              <a:cxnLst/>
              <a:rect l="l" t="t" r="r" b="b"/>
              <a:pathLst>
                <a:path w="1694" h="469" extrusionOk="0">
                  <a:moveTo>
                    <a:pt x="1288" y="0"/>
                  </a:moveTo>
                  <a:cubicBezTo>
                    <a:pt x="903" y="0"/>
                    <a:pt x="460" y="146"/>
                    <a:pt x="120" y="238"/>
                  </a:cubicBezTo>
                  <a:cubicBezTo>
                    <a:pt x="1" y="271"/>
                    <a:pt x="25" y="468"/>
                    <a:pt x="142" y="468"/>
                  </a:cubicBezTo>
                  <a:cubicBezTo>
                    <a:pt x="149" y="468"/>
                    <a:pt x="155" y="468"/>
                    <a:pt x="162" y="467"/>
                  </a:cubicBezTo>
                  <a:cubicBezTo>
                    <a:pt x="402" y="425"/>
                    <a:pt x="644" y="394"/>
                    <a:pt x="888" y="375"/>
                  </a:cubicBezTo>
                  <a:cubicBezTo>
                    <a:pt x="1109" y="357"/>
                    <a:pt x="1348" y="372"/>
                    <a:pt x="1557" y="300"/>
                  </a:cubicBezTo>
                  <a:cubicBezTo>
                    <a:pt x="1694" y="254"/>
                    <a:pt x="1683" y="56"/>
                    <a:pt x="1542" y="26"/>
                  </a:cubicBezTo>
                  <a:cubicBezTo>
                    <a:pt x="1462" y="8"/>
                    <a:pt x="1377" y="0"/>
                    <a:pt x="1288"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61"/>
            <p:cNvSpPr/>
            <p:nvPr/>
          </p:nvSpPr>
          <p:spPr>
            <a:xfrm>
              <a:off x="1552335" y="2002294"/>
              <a:ext cx="31365" cy="9778"/>
            </a:xfrm>
            <a:custGeom>
              <a:avLst/>
              <a:gdLst/>
              <a:ahLst/>
              <a:cxnLst/>
              <a:rect l="l" t="t" r="r" b="b"/>
              <a:pathLst>
                <a:path w="1360" h="424" extrusionOk="0">
                  <a:moveTo>
                    <a:pt x="982" y="1"/>
                  </a:moveTo>
                  <a:cubicBezTo>
                    <a:pt x="887" y="1"/>
                    <a:pt x="789" y="14"/>
                    <a:pt x="698" y="23"/>
                  </a:cubicBezTo>
                  <a:cubicBezTo>
                    <a:pt x="508" y="42"/>
                    <a:pt x="330" y="84"/>
                    <a:pt x="147" y="140"/>
                  </a:cubicBezTo>
                  <a:cubicBezTo>
                    <a:pt x="1" y="188"/>
                    <a:pt x="34" y="423"/>
                    <a:pt x="180" y="423"/>
                  </a:cubicBezTo>
                  <a:cubicBezTo>
                    <a:pt x="185" y="423"/>
                    <a:pt x="191" y="423"/>
                    <a:pt x="196" y="422"/>
                  </a:cubicBezTo>
                  <a:cubicBezTo>
                    <a:pt x="372" y="399"/>
                    <a:pt x="547" y="384"/>
                    <a:pt x="717" y="377"/>
                  </a:cubicBezTo>
                  <a:cubicBezTo>
                    <a:pt x="735" y="376"/>
                    <a:pt x="752" y="375"/>
                    <a:pt x="770" y="375"/>
                  </a:cubicBezTo>
                  <a:cubicBezTo>
                    <a:pt x="841" y="375"/>
                    <a:pt x="914" y="381"/>
                    <a:pt x="987" y="381"/>
                  </a:cubicBezTo>
                  <a:cubicBezTo>
                    <a:pt x="1066" y="381"/>
                    <a:pt x="1144" y="374"/>
                    <a:pt x="1216" y="346"/>
                  </a:cubicBezTo>
                  <a:cubicBezTo>
                    <a:pt x="1342" y="296"/>
                    <a:pt x="1360" y="121"/>
                    <a:pt x="1235" y="53"/>
                  </a:cubicBezTo>
                  <a:cubicBezTo>
                    <a:pt x="1158" y="13"/>
                    <a:pt x="1071" y="1"/>
                    <a:pt x="982"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61"/>
            <p:cNvSpPr/>
            <p:nvPr/>
          </p:nvSpPr>
          <p:spPr>
            <a:xfrm>
              <a:off x="1575143" y="1969246"/>
              <a:ext cx="35908" cy="11093"/>
            </a:xfrm>
            <a:custGeom>
              <a:avLst/>
              <a:gdLst/>
              <a:ahLst/>
              <a:cxnLst/>
              <a:rect l="l" t="t" r="r" b="b"/>
              <a:pathLst>
                <a:path w="1557" h="481" extrusionOk="0">
                  <a:moveTo>
                    <a:pt x="942" y="1"/>
                  </a:moveTo>
                  <a:cubicBezTo>
                    <a:pt x="658" y="1"/>
                    <a:pt x="363" y="94"/>
                    <a:pt x="139" y="227"/>
                  </a:cubicBezTo>
                  <a:cubicBezTo>
                    <a:pt x="1" y="309"/>
                    <a:pt x="101" y="481"/>
                    <a:pt x="234" y="481"/>
                  </a:cubicBezTo>
                  <a:cubicBezTo>
                    <a:pt x="243" y="481"/>
                    <a:pt x="252" y="480"/>
                    <a:pt x="261" y="478"/>
                  </a:cubicBezTo>
                  <a:cubicBezTo>
                    <a:pt x="458" y="436"/>
                    <a:pt x="649" y="395"/>
                    <a:pt x="854" y="383"/>
                  </a:cubicBezTo>
                  <a:cubicBezTo>
                    <a:pt x="1041" y="376"/>
                    <a:pt x="1234" y="376"/>
                    <a:pt x="1413" y="341"/>
                  </a:cubicBezTo>
                  <a:cubicBezTo>
                    <a:pt x="1523" y="322"/>
                    <a:pt x="1557" y="194"/>
                    <a:pt x="1458" y="132"/>
                  </a:cubicBezTo>
                  <a:cubicBezTo>
                    <a:pt x="1306" y="40"/>
                    <a:pt x="1126" y="1"/>
                    <a:pt x="942"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61"/>
            <p:cNvSpPr/>
            <p:nvPr/>
          </p:nvSpPr>
          <p:spPr>
            <a:xfrm>
              <a:off x="1589742" y="2028239"/>
              <a:ext cx="32126" cy="9871"/>
            </a:xfrm>
            <a:custGeom>
              <a:avLst/>
              <a:gdLst/>
              <a:ahLst/>
              <a:cxnLst/>
              <a:rect l="l" t="t" r="r" b="b"/>
              <a:pathLst>
                <a:path w="1393" h="428" extrusionOk="0">
                  <a:moveTo>
                    <a:pt x="834" y="0"/>
                  </a:moveTo>
                  <a:cubicBezTo>
                    <a:pt x="627" y="0"/>
                    <a:pt x="414" y="39"/>
                    <a:pt x="221" y="68"/>
                  </a:cubicBezTo>
                  <a:cubicBezTo>
                    <a:pt x="1" y="99"/>
                    <a:pt x="20" y="392"/>
                    <a:pt x="236" y="407"/>
                  </a:cubicBezTo>
                  <a:cubicBezTo>
                    <a:pt x="374" y="416"/>
                    <a:pt x="521" y="428"/>
                    <a:pt x="668" y="428"/>
                  </a:cubicBezTo>
                  <a:cubicBezTo>
                    <a:pt x="900" y="428"/>
                    <a:pt x="1132" y="397"/>
                    <a:pt x="1327" y="274"/>
                  </a:cubicBezTo>
                  <a:cubicBezTo>
                    <a:pt x="1392" y="236"/>
                    <a:pt x="1380" y="137"/>
                    <a:pt x="1316" y="103"/>
                  </a:cubicBezTo>
                  <a:cubicBezTo>
                    <a:pt x="1168" y="26"/>
                    <a:pt x="1003" y="0"/>
                    <a:pt x="834"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61"/>
            <p:cNvSpPr/>
            <p:nvPr/>
          </p:nvSpPr>
          <p:spPr>
            <a:xfrm>
              <a:off x="1616310" y="1992193"/>
              <a:ext cx="34663" cy="10355"/>
            </a:xfrm>
            <a:custGeom>
              <a:avLst/>
              <a:gdLst/>
              <a:ahLst/>
              <a:cxnLst/>
              <a:rect l="l" t="t" r="r" b="b"/>
              <a:pathLst>
                <a:path w="1503" h="449" extrusionOk="0">
                  <a:moveTo>
                    <a:pt x="1205" y="0"/>
                  </a:moveTo>
                  <a:cubicBezTo>
                    <a:pt x="963" y="0"/>
                    <a:pt x="724" y="37"/>
                    <a:pt x="482" y="37"/>
                  </a:cubicBezTo>
                  <a:cubicBezTo>
                    <a:pt x="414" y="37"/>
                    <a:pt x="346" y="34"/>
                    <a:pt x="278" y="27"/>
                  </a:cubicBezTo>
                  <a:cubicBezTo>
                    <a:pt x="270" y="26"/>
                    <a:pt x="263" y="26"/>
                    <a:pt x="255" y="26"/>
                  </a:cubicBezTo>
                  <a:cubicBezTo>
                    <a:pt x="57" y="26"/>
                    <a:pt x="1" y="303"/>
                    <a:pt x="210" y="366"/>
                  </a:cubicBezTo>
                  <a:cubicBezTo>
                    <a:pt x="375" y="415"/>
                    <a:pt x="558" y="448"/>
                    <a:pt x="741" y="448"/>
                  </a:cubicBezTo>
                  <a:cubicBezTo>
                    <a:pt x="982" y="448"/>
                    <a:pt x="1221" y="389"/>
                    <a:pt x="1407" y="229"/>
                  </a:cubicBezTo>
                  <a:cubicBezTo>
                    <a:pt x="1502" y="148"/>
                    <a:pt x="1460" y="12"/>
                    <a:pt x="1335" y="4"/>
                  </a:cubicBezTo>
                  <a:cubicBezTo>
                    <a:pt x="1291" y="1"/>
                    <a:pt x="1248" y="0"/>
                    <a:pt x="1205"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61"/>
            <p:cNvSpPr/>
            <p:nvPr/>
          </p:nvSpPr>
          <p:spPr>
            <a:xfrm>
              <a:off x="1644216" y="1965071"/>
              <a:ext cx="24193" cy="8625"/>
            </a:xfrm>
            <a:custGeom>
              <a:avLst/>
              <a:gdLst/>
              <a:ahLst/>
              <a:cxnLst/>
              <a:rect l="l" t="t" r="r" b="b"/>
              <a:pathLst>
                <a:path w="1049" h="374" extrusionOk="0">
                  <a:moveTo>
                    <a:pt x="236" y="1"/>
                  </a:moveTo>
                  <a:cubicBezTo>
                    <a:pt x="61" y="1"/>
                    <a:pt x="0" y="272"/>
                    <a:pt x="190" y="294"/>
                  </a:cubicBezTo>
                  <a:cubicBezTo>
                    <a:pt x="315" y="310"/>
                    <a:pt x="444" y="329"/>
                    <a:pt x="569" y="344"/>
                  </a:cubicBezTo>
                  <a:cubicBezTo>
                    <a:pt x="647" y="354"/>
                    <a:pt x="728" y="373"/>
                    <a:pt x="807" y="373"/>
                  </a:cubicBezTo>
                  <a:cubicBezTo>
                    <a:pt x="849" y="373"/>
                    <a:pt x="891" y="368"/>
                    <a:pt x="931" y="352"/>
                  </a:cubicBezTo>
                  <a:cubicBezTo>
                    <a:pt x="1048" y="302"/>
                    <a:pt x="1048" y="166"/>
                    <a:pt x="950" y="101"/>
                  </a:cubicBezTo>
                  <a:cubicBezTo>
                    <a:pt x="855" y="36"/>
                    <a:pt x="722" y="43"/>
                    <a:pt x="611" y="36"/>
                  </a:cubicBezTo>
                  <a:cubicBezTo>
                    <a:pt x="490" y="24"/>
                    <a:pt x="372" y="13"/>
                    <a:pt x="250" y="1"/>
                  </a:cubicBezTo>
                  <a:cubicBezTo>
                    <a:pt x="245" y="1"/>
                    <a:pt x="241" y="1"/>
                    <a:pt x="236"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61"/>
            <p:cNvSpPr/>
            <p:nvPr/>
          </p:nvSpPr>
          <p:spPr>
            <a:xfrm>
              <a:off x="1648390" y="2032783"/>
              <a:ext cx="27214" cy="9179"/>
            </a:xfrm>
            <a:custGeom>
              <a:avLst/>
              <a:gdLst/>
              <a:ahLst/>
              <a:cxnLst/>
              <a:rect l="l" t="t" r="r" b="b"/>
              <a:pathLst>
                <a:path w="1180" h="398" extrusionOk="0">
                  <a:moveTo>
                    <a:pt x="165" y="1"/>
                  </a:moveTo>
                  <a:cubicBezTo>
                    <a:pt x="58" y="1"/>
                    <a:pt x="1" y="157"/>
                    <a:pt x="88" y="225"/>
                  </a:cubicBezTo>
                  <a:cubicBezTo>
                    <a:pt x="249" y="346"/>
                    <a:pt x="469" y="397"/>
                    <a:pt x="685" y="397"/>
                  </a:cubicBezTo>
                  <a:cubicBezTo>
                    <a:pt x="824" y="397"/>
                    <a:pt x="960" y="376"/>
                    <a:pt x="1077" y="339"/>
                  </a:cubicBezTo>
                  <a:cubicBezTo>
                    <a:pt x="1180" y="305"/>
                    <a:pt x="1180" y="138"/>
                    <a:pt x="1065" y="118"/>
                  </a:cubicBezTo>
                  <a:cubicBezTo>
                    <a:pt x="913" y="99"/>
                    <a:pt x="762" y="81"/>
                    <a:pt x="609" y="66"/>
                  </a:cubicBezTo>
                  <a:cubicBezTo>
                    <a:pt x="461" y="46"/>
                    <a:pt x="313" y="1"/>
                    <a:pt x="165"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61"/>
            <p:cNvSpPr/>
            <p:nvPr/>
          </p:nvSpPr>
          <p:spPr>
            <a:xfrm>
              <a:off x="1676503" y="2009697"/>
              <a:ext cx="22947" cy="9179"/>
            </a:xfrm>
            <a:custGeom>
              <a:avLst/>
              <a:gdLst/>
              <a:ahLst/>
              <a:cxnLst/>
              <a:rect l="l" t="t" r="r" b="b"/>
              <a:pathLst>
                <a:path w="995" h="398" extrusionOk="0">
                  <a:moveTo>
                    <a:pt x="155" y="1"/>
                  </a:moveTo>
                  <a:cubicBezTo>
                    <a:pt x="49" y="1"/>
                    <a:pt x="1" y="174"/>
                    <a:pt x="109" y="223"/>
                  </a:cubicBezTo>
                  <a:cubicBezTo>
                    <a:pt x="238" y="279"/>
                    <a:pt x="375" y="325"/>
                    <a:pt x="512" y="356"/>
                  </a:cubicBezTo>
                  <a:cubicBezTo>
                    <a:pt x="586" y="374"/>
                    <a:pt x="675" y="398"/>
                    <a:pt x="758" y="398"/>
                  </a:cubicBezTo>
                  <a:cubicBezTo>
                    <a:pt x="816" y="398"/>
                    <a:pt x="872" y="386"/>
                    <a:pt x="919" y="352"/>
                  </a:cubicBezTo>
                  <a:cubicBezTo>
                    <a:pt x="980" y="310"/>
                    <a:pt x="994" y="207"/>
                    <a:pt x="930" y="154"/>
                  </a:cubicBezTo>
                  <a:cubicBezTo>
                    <a:pt x="824" y="74"/>
                    <a:pt x="694" y="105"/>
                    <a:pt x="569" y="89"/>
                  </a:cubicBezTo>
                  <a:cubicBezTo>
                    <a:pt x="436" y="74"/>
                    <a:pt x="310" y="47"/>
                    <a:pt x="185" y="5"/>
                  </a:cubicBezTo>
                  <a:cubicBezTo>
                    <a:pt x="174" y="2"/>
                    <a:pt x="164" y="1"/>
                    <a:pt x="155"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61"/>
            <p:cNvSpPr/>
            <p:nvPr/>
          </p:nvSpPr>
          <p:spPr>
            <a:xfrm>
              <a:off x="1681046" y="1983014"/>
              <a:ext cx="33763" cy="13123"/>
            </a:xfrm>
            <a:custGeom>
              <a:avLst/>
              <a:gdLst/>
              <a:ahLst/>
              <a:cxnLst/>
              <a:rect l="l" t="t" r="r" b="b"/>
              <a:pathLst>
                <a:path w="1464" h="569" extrusionOk="0">
                  <a:moveTo>
                    <a:pt x="218" y="0"/>
                  </a:moveTo>
                  <a:cubicBezTo>
                    <a:pt x="39" y="0"/>
                    <a:pt x="0" y="265"/>
                    <a:pt x="190" y="323"/>
                  </a:cubicBezTo>
                  <a:cubicBezTo>
                    <a:pt x="383" y="379"/>
                    <a:pt x="581" y="444"/>
                    <a:pt x="779" y="490"/>
                  </a:cubicBezTo>
                  <a:cubicBezTo>
                    <a:pt x="920" y="522"/>
                    <a:pt x="1058" y="568"/>
                    <a:pt x="1200" y="568"/>
                  </a:cubicBezTo>
                  <a:cubicBezTo>
                    <a:pt x="1242" y="568"/>
                    <a:pt x="1284" y="564"/>
                    <a:pt x="1327" y="555"/>
                  </a:cubicBezTo>
                  <a:cubicBezTo>
                    <a:pt x="1441" y="528"/>
                    <a:pt x="1463" y="360"/>
                    <a:pt x="1380" y="292"/>
                  </a:cubicBezTo>
                  <a:cubicBezTo>
                    <a:pt x="1235" y="174"/>
                    <a:pt x="1037" y="155"/>
                    <a:pt x="858" y="113"/>
                  </a:cubicBezTo>
                  <a:cubicBezTo>
                    <a:pt x="660" y="64"/>
                    <a:pt x="455" y="37"/>
                    <a:pt x="254" y="4"/>
                  </a:cubicBezTo>
                  <a:cubicBezTo>
                    <a:pt x="242" y="1"/>
                    <a:pt x="230" y="0"/>
                    <a:pt x="218"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61"/>
            <p:cNvSpPr/>
            <p:nvPr/>
          </p:nvSpPr>
          <p:spPr>
            <a:xfrm>
              <a:off x="1693108" y="2045859"/>
              <a:ext cx="19603" cy="8256"/>
            </a:xfrm>
            <a:custGeom>
              <a:avLst/>
              <a:gdLst/>
              <a:ahLst/>
              <a:cxnLst/>
              <a:rect l="l" t="t" r="r" b="b"/>
              <a:pathLst>
                <a:path w="850" h="358" extrusionOk="0">
                  <a:moveTo>
                    <a:pt x="178" y="0"/>
                  </a:moveTo>
                  <a:cubicBezTo>
                    <a:pt x="19" y="0"/>
                    <a:pt x="0" y="275"/>
                    <a:pt x="165" y="297"/>
                  </a:cubicBezTo>
                  <a:cubicBezTo>
                    <a:pt x="267" y="308"/>
                    <a:pt x="366" y="323"/>
                    <a:pt x="469" y="339"/>
                  </a:cubicBezTo>
                  <a:cubicBezTo>
                    <a:pt x="524" y="346"/>
                    <a:pt x="576" y="357"/>
                    <a:pt x="627" y="357"/>
                  </a:cubicBezTo>
                  <a:cubicBezTo>
                    <a:pt x="676" y="357"/>
                    <a:pt x="723" y="348"/>
                    <a:pt x="769" y="316"/>
                  </a:cubicBezTo>
                  <a:cubicBezTo>
                    <a:pt x="849" y="267"/>
                    <a:pt x="845" y="160"/>
                    <a:pt x="784" y="99"/>
                  </a:cubicBezTo>
                  <a:cubicBezTo>
                    <a:pt x="704" y="20"/>
                    <a:pt x="594" y="31"/>
                    <a:pt x="492" y="23"/>
                  </a:cubicBezTo>
                  <a:lnTo>
                    <a:pt x="188" y="0"/>
                  </a:lnTo>
                  <a:cubicBezTo>
                    <a:pt x="184" y="0"/>
                    <a:pt x="181" y="0"/>
                    <a:pt x="178"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61"/>
            <p:cNvSpPr/>
            <p:nvPr/>
          </p:nvSpPr>
          <p:spPr>
            <a:xfrm>
              <a:off x="1723066" y="2024872"/>
              <a:ext cx="21540" cy="10678"/>
            </a:xfrm>
            <a:custGeom>
              <a:avLst/>
              <a:gdLst/>
              <a:ahLst/>
              <a:cxnLst/>
              <a:rect l="l" t="t" r="r" b="b"/>
              <a:pathLst>
                <a:path w="934" h="463" extrusionOk="0">
                  <a:moveTo>
                    <a:pt x="269" y="0"/>
                  </a:moveTo>
                  <a:cubicBezTo>
                    <a:pt x="65" y="0"/>
                    <a:pt x="0" y="300"/>
                    <a:pt x="223" y="351"/>
                  </a:cubicBezTo>
                  <a:cubicBezTo>
                    <a:pt x="371" y="389"/>
                    <a:pt x="519" y="424"/>
                    <a:pt x="672" y="458"/>
                  </a:cubicBezTo>
                  <a:cubicBezTo>
                    <a:pt x="685" y="461"/>
                    <a:pt x="699" y="463"/>
                    <a:pt x="714" y="463"/>
                  </a:cubicBezTo>
                  <a:cubicBezTo>
                    <a:pt x="772" y="463"/>
                    <a:pt x="836" y="439"/>
                    <a:pt x="869" y="393"/>
                  </a:cubicBezTo>
                  <a:cubicBezTo>
                    <a:pt x="919" y="325"/>
                    <a:pt x="934" y="268"/>
                    <a:pt x="911" y="188"/>
                  </a:cubicBezTo>
                  <a:cubicBezTo>
                    <a:pt x="888" y="128"/>
                    <a:pt x="823" y="59"/>
                    <a:pt x="755" y="51"/>
                  </a:cubicBezTo>
                  <a:cubicBezTo>
                    <a:pt x="603" y="36"/>
                    <a:pt x="447" y="17"/>
                    <a:pt x="295" y="2"/>
                  </a:cubicBezTo>
                  <a:cubicBezTo>
                    <a:pt x="286" y="1"/>
                    <a:pt x="277" y="0"/>
                    <a:pt x="269"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61"/>
            <p:cNvSpPr/>
            <p:nvPr/>
          </p:nvSpPr>
          <p:spPr>
            <a:xfrm>
              <a:off x="1570738" y="2056837"/>
              <a:ext cx="23316" cy="11370"/>
            </a:xfrm>
            <a:custGeom>
              <a:avLst/>
              <a:gdLst/>
              <a:ahLst/>
              <a:cxnLst/>
              <a:rect l="l" t="t" r="r" b="b"/>
              <a:pathLst>
                <a:path w="1011" h="493" extrusionOk="0">
                  <a:moveTo>
                    <a:pt x="197" y="1"/>
                  </a:moveTo>
                  <a:cubicBezTo>
                    <a:pt x="89" y="1"/>
                    <a:pt x="0" y="137"/>
                    <a:pt x="106" y="216"/>
                  </a:cubicBezTo>
                  <a:cubicBezTo>
                    <a:pt x="216" y="304"/>
                    <a:pt x="330" y="372"/>
                    <a:pt x="460" y="425"/>
                  </a:cubicBezTo>
                  <a:cubicBezTo>
                    <a:pt x="572" y="475"/>
                    <a:pt x="671" y="492"/>
                    <a:pt x="785" y="492"/>
                  </a:cubicBezTo>
                  <a:cubicBezTo>
                    <a:pt x="810" y="492"/>
                    <a:pt x="836" y="491"/>
                    <a:pt x="863" y="490"/>
                  </a:cubicBezTo>
                  <a:cubicBezTo>
                    <a:pt x="977" y="486"/>
                    <a:pt x="1011" y="326"/>
                    <a:pt x="909" y="277"/>
                  </a:cubicBezTo>
                  <a:cubicBezTo>
                    <a:pt x="798" y="224"/>
                    <a:pt x="699" y="174"/>
                    <a:pt x="581" y="137"/>
                  </a:cubicBezTo>
                  <a:cubicBezTo>
                    <a:pt x="467" y="102"/>
                    <a:pt x="356" y="56"/>
                    <a:pt x="247" y="11"/>
                  </a:cubicBezTo>
                  <a:cubicBezTo>
                    <a:pt x="230" y="4"/>
                    <a:pt x="214" y="1"/>
                    <a:pt x="197"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61"/>
            <p:cNvSpPr/>
            <p:nvPr/>
          </p:nvSpPr>
          <p:spPr>
            <a:xfrm>
              <a:off x="1526897" y="2074457"/>
              <a:ext cx="24469" cy="10124"/>
            </a:xfrm>
            <a:custGeom>
              <a:avLst/>
              <a:gdLst/>
              <a:ahLst/>
              <a:cxnLst/>
              <a:rect l="l" t="t" r="r" b="b"/>
              <a:pathLst>
                <a:path w="1061" h="439" extrusionOk="0">
                  <a:moveTo>
                    <a:pt x="160" y="1"/>
                  </a:moveTo>
                  <a:cubicBezTo>
                    <a:pt x="23" y="1"/>
                    <a:pt x="0" y="197"/>
                    <a:pt x="136" y="243"/>
                  </a:cubicBezTo>
                  <a:cubicBezTo>
                    <a:pt x="258" y="285"/>
                    <a:pt x="383" y="331"/>
                    <a:pt x="506" y="368"/>
                  </a:cubicBezTo>
                  <a:cubicBezTo>
                    <a:pt x="613" y="399"/>
                    <a:pt x="721" y="439"/>
                    <a:pt x="833" y="439"/>
                  </a:cubicBezTo>
                  <a:cubicBezTo>
                    <a:pt x="846" y="439"/>
                    <a:pt x="860" y="438"/>
                    <a:pt x="874" y="437"/>
                  </a:cubicBezTo>
                  <a:cubicBezTo>
                    <a:pt x="976" y="426"/>
                    <a:pt x="1060" y="273"/>
                    <a:pt x="954" y="201"/>
                  </a:cubicBezTo>
                  <a:cubicBezTo>
                    <a:pt x="745" y="57"/>
                    <a:pt x="437" y="45"/>
                    <a:pt x="186" y="3"/>
                  </a:cubicBezTo>
                  <a:cubicBezTo>
                    <a:pt x="177" y="2"/>
                    <a:pt x="168" y="1"/>
                    <a:pt x="160"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61"/>
            <p:cNvSpPr/>
            <p:nvPr/>
          </p:nvSpPr>
          <p:spPr>
            <a:xfrm>
              <a:off x="1521177" y="2106537"/>
              <a:ext cx="27191" cy="8994"/>
            </a:xfrm>
            <a:custGeom>
              <a:avLst/>
              <a:gdLst/>
              <a:ahLst/>
              <a:cxnLst/>
              <a:rect l="l" t="t" r="r" b="b"/>
              <a:pathLst>
                <a:path w="1179" h="390" extrusionOk="0">
                  <a:moveTo>
                    <a:pt x="658" y="0"/>
                  </a:moveTo>
                  <a:cubicBezTo>
                    <a:pt x="472" y="0"/>
                    <a:pt x="293" y="12"/>
                    <a:pt x="107" y="31"/>
                  </a:cubicBezTo>
                  <a:cubicBezTo>
                    <a:pt x="1" y="42"/>
                    <a:pt x="1" y="175"/>
                    <a:pt x="92" y="205"/>
                  </a:cubicBezTo>
                  <a:cubicBezTo>
                    <a:pt x="270" y="267"/>
                    <a:pt x="445" y="316"/>
                    <a:pt x="631" y="354"/>
                  </a:cubicBezTo>
                  <a:cubicBezTo>
                    <a:pt x="714" y="373"/>
                    <a:pt x="796" y="390"/>
                    <a:pt x="876" y="390"/>
                  </a:cubicBezTo>
                  <a:cubicBezTo>
                    <a:pt x="953" y="390"/>
                    <a:pt x="1028" y="374"/>
                    <a:pt x="1103" y="331"/>
                  </a:cubicBezTo>
                  <a:cubicBezTo>
                    <a:pt x="1179" y="286"/>
                    <a:pt x="1175" y="175"/>
                    <a:pt x="1119" y="118"/>
                  </a:cubicBezTo>
                  <a:cubicBezTo>
                    <a:pt x="989" y="0"/>
                    <a:pt x="822" y="4"/>
                    <a:pt x="658"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61"/>
            <p:cNvSpPr/>
            <p:nvPr/>
          </p:nvSpPr>
          <p:spPr>
            <a:xfrm>
              <a:off x="1474268" y="2105130"/>
              <a:ext cx="25622" cy="11393"/>
            </a:xfrm>
            <a:custGeom>
              <a:avLst/>
              <a:gdLst/>
              <a:ahLst/>
              <a:cxnLst/>
              <a:rect l="l" t="t" r="r" b="b"/>
              <a:pathLst>
                <a:path w="1111" h="494" extrusionOk="0">
                  <a:moveTo>
                    <a:pt x="201" y="0"/>
                  </a:moveTo>
                  <a:cubicBezTo>
                    <a:pt x="96" y="0"/>
                    <a:pt x="0" y="136"/>
                    <a:pt x="110" y="210"/>
                  </a:cubicBezTo>
                  <a:cubicBezTo>
                    <a:pt x="323" y="353"/>
                    <a:pt x="568" y="494"/>
                    <a:pt x="827" y="494"/>
                  </a:cubicBezTo>
                  <a:cubicBezTo>
                    <a:pt x="884" y="494"/>
                    <a:pt x="942" y="487"/>
                    <a:pt x="1000" y="472"/>
                  </a:cubicBezTo>
                  <a:cubicBezTo>
                    <a:pt x="1107" y="442"/>
                    <a:pt x="1110" y="286"/>
                    <a:pt x="1016" y="236"/>
                  </a:cubicBezTo>
                  <a:cubicBezTo>
                    <a:pt x="776" y="115"/>
                    <a:pt x="495" y="107"/>
                    <a:pt x="244" y="8"/>
                  </a:cubicBezTo>
                  <a:cubicBezTo>
                    <a:pt x="230" y="3"/>
                    <a:pt x="215" y="0"/>
                    <a:pt x="201"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61"/>
            <p:cNvSpPr/>
            <p:nvPr/>
          </p:nvSpPr>
          <p:spPr>
            <a:xfrm>
              <a:off x="1526874" y="2149733"/>
              <a:ext cx="30627" cy="10470"/>
            </a:xfrm>
            <a:custGeom>
              <a:avLst/>
              <a:gdLst/>
              <a:ahLst/>
              <a:cxnLst/>
              <a:rect l="l" t="t" r="r" b="b"/>
              <a:pathLst>
                <a:path w="1328" h="454" extrusionOk="0">
                  <a:moveTo>
                    <a:pt x="506" y="0"/>
                  </a:moveTo>
                  <a:cubicBezTo>
                    <a:pt x="401" y="0"/>
                    <a:pt x="296" y="5"/>
                    <a:pt x="187" y="10"/>
                  </a:cubicBezTo>
                  <a:cubicBezTo>
                    <a:pt x="31" y="17"/>
                    <a:pt x="0" y="275"/>
                    <a:pt x="168" y="294"/>
                  </a:cubicBezTo>
                  <a:cubicBezTo>
                    <a:pt x="342" y="310"/>
                    <a:pt x="517" y="348"/>
                    <a:pt x="689" y="385"/>
                  </a:cubicBezTo>
                  <a:cubicBezTo>
                    <a:pt x="806" y="413"/>
                    <a:pt x="928" y="454"/>
                    <a:pt x="1047" y="454"/>
                  </a:cubicBezTo>
                  <a:cubicBezTo>
                    <a:pt x="1094" y="454"/>
                    <a:pt x="1141" y="447"/>
                    <a:pt x="1186" y="431"/>
                  </a:cubicBezTo>
                  <a:cubicBezTo>
                    <a:pt x="1312" y="389"/>
                    <a:pt x="1328" y="245"/>
                    <a:pt x="1244" y="157"/>
                  </a:cubicBezTo>
                  <a:cubicBezTo>
                    <a:pt x="1122" y="32"/>
                    <a:pt x="913" y="20"/>
                    <a:pt x="746" y="10"/>
                  </a:cubicBezTo>
                  <a:cubicBezTo>
                    <a:pt x="664" y="3"/>
                    <a:pt x="585" y="0"/>
                    <a:pt x="506"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61"/>
            <p:cNvSpPr/>
            <p:nvPr/>
          </p:nvSpPr>
          <p:spPr>
            <a:xfrm>
              <a:off x="1497838" y="2166707"/>
              <a:ext cx="24585" cy="14737"/>
            </a:xfrm>
            <a:custGeom>
              <a:avLst/>
              <a:gdLst/>
              <a:ahLst/>
              <a:cxnLst/>
              <a:rect l="l" t="t" r="r" b="b"/>
              <a:pathLst>
                <a:path w="1066" h="639" extrusionOk="0">
                  <a:moveTo>
                    <a:pt x="232" y="0"/>
                  </a:moveTo>
                  <a:cubicBezTo>
                    <a:pt x="103" y="0"/>
                    <a:pt x="1" y="196"/>
                    <a:pt x="123" y="292"/>
                  </a:cubicBezTo>
                  <a:cubicBezTo>
                    <a:pt x="252" y="395"/>
                    <a:pt x="389" y="497"/>
                    <a:pt x="541" y="562"/>
                  </a:cubicBezTo>
                  <a:cubicBezTo>
                    <a:pt x="631" y="602"/>
                    <a:pt x="742" y="639"/>
                    <a:pt x="849" y="639"/>
                  </a:cubicBezTo>
                  <a:cubicBezTo>
                    <a:pt x="904" y="639"/>
                    <a:pt x="959" y="629"/>
                    <a:pt x="1008" y="604"/>
                  </a:cubicBezTo>
                  <a:cubicBezTo>
                    <a:pt x="1062" y="577"/>
                    <a:pt x="1066" y="493"/>
                    <a:pt x="1039" y="448"/>
                  </a:cubicBezTo>
                  <a:cubicBezTo>
                    <a:pt x="971" y="337"/>
                    <a:pt x="803" y="274"/>
                    <a:pt x="689" y="223"/>
                  </a:cubicBezTo>
                  <a:cubicBezTo>
                    <a:pt x="557" y="163"/>
                    <a:pt x="427" y="102"/>
                    <a:pt x="306" y="23"/>
                  </a:cubicBezTo>
                  <a:cubicBezTo>
                    <a:pt x="281" y="7"/>
                    <a:pt x="256" y="0"/>
                    <a:pt x="232"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61"/>
            <p:cNvSpPr/>
            <p:nvPr/>
          </p:nvSpPr>
          <p:spPr>
            <a:xfrm>
              <a:off x="1482363" y="2205382"/>
              <a:ext cx="25323" cy="15452"/>
            </a:xfrm>
            <a:custGeom>
              <a:avLst/>
              <a:gdLst/>
              <a:ahLst/>
              <a:cxnLst/>
              <a:rect l="l" t="t" r="r" b="b"/>
              <a:pathLst>
                <a:path w="1098" h="670" extrusionOk="0">
                  <a:moveTo>
                    <a:pt x="166" y="1"/>
                  </a:moveTo>
                  <a:cubicBezTo>
                    <a:pt x="63" y="1"/>
                    <a:pt x="1" y="158"/>
                    <a:pt x="91" y="224"/>
                  </a:cubicBezTo>
                  <a:cubicBezTo>
                    <a:pt x="219" y="326"/>
                    <a:pt x="352" y="425"/>
                    <a:pt x="493" y="508"/>
                  </a:cubicBezTo>
                  <a:cubicBezTo>
                    <a:pt x="566" y="550"/>
                    <a:pt x="642" y="573"/>
                    <a:pt x="714" y="608"/>
                  </a:cubicBezTo>
                  <a:cubicBezTo>
                    <a:pt x="786" y="638"/>
                    <a:pt x="842" y="669"/>
                    <a:pt x="919" y="669"/>
                  </a:cubicBezTo>
                  <a:cubicBezTo>
                    <a:pt x="927" y="669"/>
                    <a:pt x="936" y="669"/>
                    <a:pt x="946" y="668"/>
                  </a:cubicBezTo>
                  <a:cubicBezTo>
                    <a:pt x="1052" y="661"/>
                    <a:pt x="1098" y="554"/>
                    <a:pt x="1049" y="467"/>
                  </a:cubicBezTo>
                  <a:cubicBezTo>
                    <a:pt x="1010" y="394"/>
                    <a:pt x="949" y="364"/>
                    <a:pt x="885" y="322"/>
                  </a:cubicBezTo>
                  <a:cubicBezTo>
                    <a:pt x="809" y="276"/>
                    <a:pt x="740" y="220"/>
                    <a:pt x="661" y="182"/>
                  </a:cubicBezTo>
                  <a:cubicBezTo>
                    <a:pt x="512" y="109"/>
                    <a:pt x="356" y="57"/>
                    <a:pt x="201" y="6"/>
                  </a:cubicBezTo>
                  <a:cubicBezTo>
                    <a:pt x="189" y="2"/>
                    <a:pt x="177" y="1"/>
                    <a:pt x="166"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61"/>
            <p:cNvSpPr/>
            <p:nvPr/>
          </p:nvSpPr>
          <p:spPr>
            <a:xfrm>
              <a:off x="1443134" y="2218666"/>
              <a:ext cx="22970" cy="14806"/>
            </a:xfrm>
            <a:custGeom>
              <a:avLst/>
              <a:gdLst/>
              <a:ahLst/>
              <a:cxnLst/>
              <a:rect l="l" t="t" r="r" b="b"/>
              <a:pathLst>
                <a:path w="996" h="642" extrusionOk="0">
                  <a:moveTo>
                    <a:pt x="168" y="0"/>
                  </a:moveTo>
                  <a:cubicBezTo>
                    <a:pt x="57" y="0"/>
                    <a:pt x="1" y="169"/>
                    <a:pt x="114" y="244"/>
                  </a:cubicBezTo>
                  <a:cubicBezTo>
                    <a:pt x="328" y="381"/>
                    <a:pt x="548" y="567"/>
                    <a:pt x="795" y="636"/>
                  </a:cubicBezTo>
                  <a:cubicBezTo>
                    <a:pt x="809" y="640"/>
                    <a:pt x="821" y="642"/>
                    <a:pt x="833" y="642"/>
                  </a:cubicBezTo>
                  <a:cubicBezTo>
                    <a:pt x="945" y="642"/>
                    <a:pt x="995" y="479"/>
                    <a:pt x="913" y="400"/>
                  </a:cubicBezTo>
                  <a:cubicBezTo>
                    <a:pt x="727" y="225"/>
                    <a:pt x="453" y="130"/>
                    <a:pt x="229" y="16"/>
                  </a:cubicBezTo>
                  <a:cubicBezTo>
                    <a:pt x="207" y="5"/>
                    <a:pt x="187" y="0"/>
                    <a:pt x="168"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61"/>
            <p:cNvSpPr/>
            <p:nvPr/>
          </p:nvSpPr>
          <p:spPr>
            <a:xfrm>
              <a:off x="1398784" y="2219866"/>
              <a:ext cx="27514" cy="22647"/>
            </a:xfrm>
            <a:custGeom>
              <a:avLst/>
              <a:gdLst/>
              <a:ahLst/>
              <a:cxnLst/>
              <a:rect l="l" t="t" r="r" b="b"/>
              <a:pathLst>
                <a:path w="1193" h="982" extrusionOk="0">
                  <a:moveTo>
                    <a:pt x="156" y="0"/>
                  </a:moveTo>
                  <a:cubicBezTo>
                    <a:pt x="58" y="0"/>
                    <a:pt x="0" y="153"/>
                    <a:pt x="76" y="234"/>
                  </a:cubicBezTo>
                  <a:cubicBezTo>
                    <a:pt x="209" y="378"/>
                    <a:pt x="349" y="515"/>
                    <a:pt x="494" y="652"/>
                  </a:cubicBezTo>
                  <a:cubicBezTo>
                    <a:pt x="563" y="721"/>
                    <a:pt x="631" y="789"/>
                    <a:pt x="707" y="850"/>
                  </a:cubicBezTo>
                  <a:cubicBezTo>
                    <a:pt x="795" y="922"/>
                    <a:pt x="844" y="922"/>
                    <a:pt x="946" y="968"/>
                  </a:cubicBezTo>
                  <a:cubicBezTo>
                    <a:pt x="966" y="977"/>
                    <a:pt x="985" y="981"/>
                    <a:pt x="1005" y="981"/>
                  </a:cubicBezTo>
                  <a:cubicBezTo>
                    <a:pt x="1106" y="981"/>
                    <a:pt x="1193" y="865"/>
                    <a:pt x="1125" y="766"/>
                  </a:cubicBezTo>
                  <a:cubicBezTo>
                    <a:pt x="1068" y="679"/>
                    <a:pt x="1053" y="622"/>
                    <a:pt x="969" y="554"/>
                  </a:cubicBezTo>
                  <a:cubicBezTo>
                    <a:pt x="886" y="482"/>
                    <a:pt x="795" y="420"/>
                    <a:pt x="707" y="352"/>
                  </a:cubicBezTo>
                  <a:cubicBezTo>
                    <a:pt x="547" y="238"/>
                    <a:pt x="388" y="124"/>
                    <a:pt x="221" y="22"/>
                  </a:cubicBezTo>
                  <a:cubicBezTo>
                    <a:pt x="198" y="7"/>
                    <a:pt x="176" y="0"/>
                    <a:pt x="156"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61"/>
            <p:cNvSpPr/>
            <p:nvPr/>
          </p:nvSpPr>
          <p:spPr>
            <a:xfrm>
              <a:off x="1451736" y="2275354"/>
              <a:ext cx="30466" cy="14068"/>
            </a:xfrm>
            <a:custGeom>
              <a:avLst/>
              <a:gdLst/>
              <a:ahLst/>
              <a:cxnLst/>
              <a:rect l="l" t="t" r="r" b="b"/>
              <a:pathLst>
                <a:path w="1321" h="610" extrusionOk="0">
                  <a:moveTo>
                    <a:pt x="188" y="1"/>
                  </a:moveTo>
                  <a:cubicBezTo>
                    <a:pt x="63" y="1"/>
                    <a:pt x="1" y="210"/>
                    <a:pt x="133" y="265"/>
                  </a:cubicBezTo>
                  <a:cubicBezTo>
                    <a:pt x="297" y="334"/>
                    <a:pt x="449" y="413"/>
                    <a:pt x="612" y="482"/>
                  </a:cubicBezTo>
                  <a:cubicBezTo>
                    <a:pt x="685" y="513"/>
                    <a:pt x="761" y="550"/>
                    <a:pt x="836" y="573"/>
                  </a:cubicBezTo>
                  <a:cubicBezTo>
                    <a:pt x="920" y="596"/>
                    <a:pt x="1015" y="596"/>
                    <a:pt x="1107" y="608"/>
                  </a:cubicBezTo>
                  <a:cubicBezTo>
                    <a:pt x="1115" y="609"/>
                    <a:pt x="1123" y="609"/>
                    <a:pt x="1130" y="609"/>
                  </a:cubicBezTo>
                  <a:cubicBezTo>
                    <a:pt x="1266" y="609"/>
                    <a:pt x="1320" y="428"/>
                    <a:pt x="1194" y="353"/>
                  </a:cubicBezTo>
                  <a:cubicBezTo>
                    <a:pt x="1126" y="311"/>
                    <a:pt x="1057" y="254"/>
                    <a:pt x="985" y="220"/>
                  </a:cubicBezTo>
                  <a:cubicBezTo>
                    <a:pt x="909" y="182"/>
                    <a:pt x="814" y="166"/>
                    <a:pt x="731" y="140"/>
                  </a:cubicBezTo>
                  <a:cubicBezTo>
                    <a:pt x="563" y="90"/>
                    <a:pt x="392" y="57"/>
                    <a:pt x="224" y="6"/>
                  </a:cubicBezTo>
                  <a:cubicBezTo>
                    <a:pt x="212" y="2"/>
                    <a:pt x="200" y="1"/>
                    <a:pt x="188"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61"/>
            <p:cNvSpPr/>
            <p:nvPr/>
          </p:nvSpPr>
          <p:spPr>
            <a:xfrm>
              <a:off x="1476344" y="2252130"/>
              <a:ext cx="30996" cy="13146"/>
            </a:xfrm>
            <a:custGeom>
              <a:avLst/>
              <a:gdLst/>
              <a:ahLst/>
              <a:cxnLst/>
              <a:rect l="l" t="t" r="r" b="b"/>
              <a:pathLst>
                <a:path w="1344" h="570" extrusionOk="0">
                  <a:moveTo>
                    <a:pt x="196" y="0"/>
                  </a:moveTo>
                  <a:cubicBezTo>
                    <a:pt x="39" y="0"/>
                    <a:pt x="1" y="257"/>
                    <a:pt x="173" y="303"/>
                  </a:cubicBezTo>
                  <a:cubicBezTo>
                    <a:pt x="359" y="352"/>
                    <a:pt x="538" y="428"/>
                    <a:pt x="717" y="485"/>
                  </a:cubicBezTo>
                  <a:cubicBezTo>
                    <a:pt x="831" y="522"/>
                    <a:pt x="948" y="569"/>
                    <a:pt x="1064" y="569"/>
                  </a:cubicBezTo>
                  <a:cubicBezTo>
                    <a:pt x="1117" y="569"/>
                    <a:pt x="1170" y="559"/>
                    <a:pt x="1222" y="534"/>
                  </a:cubicBezTo>
                  <a:cubicBezTo>
                    <a:pt x="1298" y="501"/>
                    <a:pt x="1343" y="413"/>
                    <a:pt x="1291" y="334"/>
                  </a:cubicBezTo>
                  <a:cubicBezTo>
                    <a:pt x="1180" y="177"/>
                    <a:pt x="1005" y="155"/>
                    <a:pt x="831" y="116"/>
                  </a:cubicBezTo>
                  <a:cubicBezTo>
                    <a:pt x="633" y="74"/>
                    <a:pt x="431" y="55"/>
                    <a:pt x="238" y="6"/>
                  </a:cubicBezTo>
                  <a:cubicBezTo>
                    <a:pt x="223" y="2"/>
                    <a:pt x="209" y="0"/>
                    <a:pt x="196"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61"/>
            <p:cNvSpPr/>
            <p:nvPr/>
          </p:nvSpPr>
          <p:spPr>
            <a:xfrm>
              <a:off x="1516265" y="2223832"/>
              <a:ext cx="33694" cy="10839"/>
            </a:xfrm>
            <a:custGeom>
              <a:avLst/>
              <a:gdLst/>
              <a:ahLst/>
              <a:cxnLst/>
              <a:rect l="l" t="t" r="r" b="b"/>
              <a:pathLst>
                <a:path w="1461" h="470" extrusionOk="0">
                  <a:moveTo>
                    <a:pt x="1102" y="1"/>
                  </a:moveTo>
                  <a:cubicBezTo>
                    <a:pt x="1004" y="1"/>
                    <a:pt x="905" y="16"/>
                    <a:pt x="802" y="20"/>
                  </a:cubicBezTo>
                  <a:cubicBezTo>
                    <a:pt x="704" y="24"/>
                    <a:pt x="605" y="25"/>
                    <a:pt x="506" y="25"/>
                  </a:cubicBezTo>
                  <a:cubicBezTo>
                    <a:pt x="406" y="25"/>
                    <a:pt x="306" y="24"/>
                    <a:pt x="206" y="24"/>
                  </a:cubicBezTo>
                  <a:cubicBezTo>
                    <a:pt x="54" y="24"/>
                    <a:pt x="0" y="264"/>
                    <a:pt x="145" y="320"/>
                  </a:cubicBezTo>
                  <a:cubicBezTo>
                    <a:pt x="337" y="397"/>
                    <a:pt x="608" y="469"/>
                    <a:pt x="862" y="469"/>
                  </a:cubicBezTo>
                  <a:cubicBezTo>
                    <a:pt x="1064" y="469"/>
                    <a:pt x="1256" y="423"/>
                    <a:pt x="1388" y="294"/>
                  </a:cubicBezTo>
                  <a:cubicBezTo>
                    <a:pt x="1460" y="226"/>
                    <a:pt x="1430" y="89"/>
                    <a:pt x="1342" y="47"/>
                  </a:cubicBezTo>
                  <a:cubicBezTo>
                    <a:pt x="1262" y="11"/>
                    <a:pt x="1183" y="1"/>
                    <a:pt x="1102"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61"/>
            <p:cNvSpPr/>
            <p:nvPr/>
          </p:nvSpPr>
          <p:spPr>
            <a:xfrm>
              <a:off x="1537206" y="2198694"/>
              <a:ext cx="35447" cy="12684"/>
            </a:xfrm>
            <a:custGeom>
              <a:avLst/>
              <a:gdLst/>
              <a:ahLst/>
              <a:cxnLst/>
              <a:rect l="l" t="t" r="r" b="b"/>
              <a:pathLst>
                <a:path w="1537" h="550" extrusionOk="0">
                  <a:moveTo>
                    <a:pt x="209" y="0"/>
                  </a:moveTo>
                  <a:cubicBezTo>
                    <a:pt x="72" y="0"/>
                    <a:pt x="1" y="242"/>
                    <a:pt x="153" y="301"/>
                  </a:cubicBezTo>
                  <a:cubicBezTo>
                    <a:pt x="392" y="394"/>
                    <a:pt x="759" y="549"/>
                    <a:pt x="1075" y="549"/>
                  </a:cubicBezTo>
                  <a:cubicBezTo>
                    <a:pt x="1222" y="549"/>
                    <a:pt x="1358" y="515"/>
                    <a:pt x="1465" y="426"/>
                  </a:cubicBezTo>
                  <a:cubicBezTo>
                    <a:pt x="1510" y="388"/>
                    <a:pt x="1537" y="301"/>
                    <a:pt x="1477" y="259"/>
                  </a:cubicBezTo>
                  <a:cubicBezTo>
                    <a:pt x="1294" y="137"/>
                    <a:pt x="1122" y="152"/>
                    <a:pt x="914" y="133"/>
                  </a:cubicBezTo>
                  <a:cubicBezTo>
                    <a:pt x="685" y="114"/>
                    <a:pt x="469" y="80"/>
                    <a:pt x="252" y="8"/>
                  </a:cubicBezTo>
                  <a:cubicBezTo>
                    <a:pt x="237" y="3"/>
                    <a:pt x="223" y="0"/>
                    <a:pt x="209"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61"/>
            <p:cNvSpPr/>
            <p:nvPr/>
          </p:nvSpPr>
          <p:spPr>
            <a:xfrm>
              <a:off x="1505126" y="2291152"/>
              <a:ext cx="23086" cy="11992"/>
            </a:xfrm>
            <a:custGeom>
              <a:avLst/>
              <a:gdLst/>
              <a:ahLst/>
              <a:cxnLst/>
              <a:rect l="l" t="t" r="r" b="b"/>
              <a:pathLst>
                <a:path w="1001" h="520" extrusionOk="0">
                  <a:moveTo>
                    <a:pt x="182" y="0"/>
                  </a:moveTo>
                  <a:cubicBezTo>
                    <a:pt x="124" y="0"/>
                    <a:pt x="67" y="34"/>
                    <a:pt x="43" y="86"/>
                  </a:cubicBezTo>
                  <a:cubicBezTo>
                    <a:pt x="1" y="170"/>
                    <a:pt x="43" y="249"/>
                    <a:pt x="111" y="295"/>
                  </a:cubicBezTo>
                  <a:cubicBezTo>
                    <a:pt x="277" y="405"/>
                    <a:pt x="492" y="520"/>
                    <a:pt x="699" y="520"/>
                  </a:cubicBezTo>
                  <a:cubicBezTo>
                    <a:pt x="729" y="520"/>
                    <a:pt x="759" y="517"/>
                    <a:pt x="788" y="512"/>
                  </a:cubicBezTo>
                  <a:cubicBezTo>
                    <a:pt x="920" y="489"/>
                    <a:pt x="1001" y="295"/>
                    <a:pt x="848" y="230"/>
                  </a:cubicBezTo>
                  <a:cubicBezTo>
                    <a:pt x="746" y="185"/>
                    <a:pt x="643" y="165"/>
                    <a:pt x="537" y="139"/>
                  </a:cubicBezTo>
                  <a:cubicBezTo>
                    <a:pt x="434" y="109"/>
                    <a:pt x="339" y="67"/>
                    <a:pt x="248" y="18"/>
                  </a:cubicBezTo>
                  <a:cubicBezTo>
                    <a:pt x="227" y="6"/>
                    <a:pt x="205" y="0"/>
                    <a:pt x="182"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61"/>
            <p:cNvSpPr/>
            <p:nvPr/>
          </p:nvSpPr>
          <p:spPr>
            <a:xfrm>
              <a:off x="1526758" y="2275908"/>
              <a:ext cx="27767" cy="8349"/>
            </a:xfrm>
            <a:custGeom>
              <a:avLst/>
              <a:gdLst/>
              <a:ahLst/>
              <a:cxnLst/>
              <a:rect l="l" t="t" r="r" b="b"/>
              <a:pathLst>
                <a:path w="1204" h="362" extrusionOk="0">
                  <a:moveTo>
                    <a:pt x="207" y="0"/>
                  </a:moveTo>
                  <a:cubicBezTo>
                    <a:pt x="47" y="0"/>
                    <a:pt x="1" y="228"/>
                    <a:pt x="169" y="272"/>
                  </a:cubicBezTo>
                  <a:cubicBezTo>
                    <a:pt x="324" y="314"/>
                    <a:pt x="484" y="344"/>
                    <a:pt x="648" y="356"/>
                  </a:cubicBezTo>
                  <a:cubicBezTo>
                    <a:pt x="698" y="358"/>
                    <a:pt x="752" y="361"/>
                    <a:pt x="806" y="361"/>
                  </a:cubicBezTo>
                  <a:cubicBezTo>
                    <a:pt x="915" y="361"/>
                    <a:pt x="1027" y="348"/>
                    <a:pt x="1108" y="287"/>
                  </a:cubicBezTo>
                  <a:cubicBezTo>
                    <a:pt x="1191" y="226"/>
                    <a:pt x="1203" y="78"/>
                    <a:pt x="1093" y="33"/>
                  </a:cubicBezTo>
                  <a:cubicBezTo>
                    <a:pt x="1036" y="9"/>
                    <a:pt x="979" y="3"/>
                    <a:pt x="921" y="3"/>
                  </a:cubicBezTo>
                  <a:cubicBezTo>
                    <a:pt x="844" y="3"/>
                    <a:pt x="766" y="15"/>
                    <a:pt x="686" y="17"/>
                  </a:cubicBezTo>
                  <a:cubicBezTo>
                    <a:pt x="637" y="19"/>
                    <a:pt x="589" y="20"/>
                    <a:pt x="541" y="20"/>
                  </a:cubicBezTo>
                  <a:cubicBezTo>
                    <a:pt x="435" y="20"/>
                    <a:pt x="331" y="15"/>
                    <a:pt x="226" y="1"/>
                  </a:cubicBezTo>
                  <a:cubicBezTo>
                    <a:pt x="219" y="1"/>
                    <a:pt x="213" y="0"/>
                    <a:pt x="207"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61"/>
            <p:cNvSpPr/>
            <p:nvPr/>
          </p:nvSpPr>
          <p:spPr>
            <a:xfrm>
              <a:off x="1556763" y="2242675"/>
              <a:ext cx="36323" cy="10470"/>
            </a:xfrm>
            <a:custGeom>
              <a:avLst/>
              <a:gdLst/>
              <a:ahLst/>
              <a:cxnLst/>
              <a:rect l="l" t="t" r="r" b="b"/>
              <a:pathLst>
                <a:path w="1575" h="454" extrusionOk="0">
                  <a:moveTo>
                    <a:pt x="1099" y="1"/>
                  </a:moveTo>
                  <a:cubicBezTo>
                    <a:pt x="1003" y="1"/>
                    <a:pt x="907" y="5"/>
                    <a:pt x="818" y="5"/>
                  </a:cubicBezTo>
                  <a:cubicBezTo>
                    <a:pt x="613" y="9"/>
                    <a:pt x="404" y="5"/>
                    <a:pt x="202" y="25"/>
                  </a:cubicBezTo>
                  <a:cubicBezTo>
                    <a:pt x="62" y="40"/>
                    <a:pt x="1" y="245"/>
                    <a:pt x="141" y="310"/>
                  </a:cubicBezTo>
                  <a:cubicBezTo>
                    <a:pt x="339" y="397"/>
                    <a:pt x="598" y="453"/>
                    <a:pt x="851" y="453"/>
                  </a:cubicBezTo>
                  <a:cubicBezTo>
                    <a:pt x="1072" y="453"/>
                    <a:pt x="1289" y="411"/>
                    <a:pt x="1457" y="310"/>
                  </a:cubicBezTo>
                  <a:cubicBezTo>
                    <a:pt x="1575" y="237"/>
                    <a:pt x="1525" y="59"/>
                    <a:pt x="1404" y="28"/>
                  </a:cubicBezTo>
                  <a:cubicBezTo>
                    <a:pt x="1309" y="6"/>
                    <a:pt x="1204" y="1"/>
                    <a:pt x="1099"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61"/>
            <p:cNvSpPr/>
            <p:nvPr/>
          </p:nvSpPr>
          <p:spPr>
            <a:xfrm>
              <a:off x="1558631" y="2293966"/>
              <a:ext cx="44372" cy="12039"/>
            </a:xfrm>
            <a:custGeom>
              <a:avLst/>
              <a:gdLst/>
              <a:ahLst/>
              <a:cxnLst/>
              <a:rect l="l" t="t" r="r" b="b"/>
              <a:pathLst>
                <a:path w="1924" h="522" extrusionOk="0">
                  <a:moveTo>
                    <a:pt x="1576" y="1"/>
                  </a:moveTo>
                  <a:cubicBezTo>
                    <a:pt x="1385" y="1"/>
                    <a:pt x="1185" y="53"/>
                    <a:pt x="996" y="71"/>
                  </a:cubicBezTo>
                  <a:cubicBezTo>
                    <a:pt x="769" y="87"/>
                    <a:pt x="539" y="98"/>
                    <a:pt x="311" y="98"/>
                  </a:cubicBezTo>
                  <a:cubicBezTo>
                    <a:pt x="280" y="98"/>
                    <a:pt x="248" y="98"/>
                    <a:pt x="216" y="97"/>
                  </a:cubicBezTo>
                  <a:cubicBezTo>
                    <a:pt x="15" y="97"/>
                    <a:pt x="0" y="397"/>
                    <a:pt x="186" y="439"/>
                  </a:cubicBezTo>
                  <a:cubicBezTo>
                    <a:pt x="421" y="491"/>
                    <a:pt x="659" y="521"/>
                    <a:pt x="899" y="521"/>
                  </a:cubicBezTo>
                  <a:cubicBezTo>
                    <a:pt x="939" y="521"/>
                    <a:pt x="979" y="520"/>
                    <a:pt x="1018" y="519"/>
                  </a:cubicBezTo>
                  <a:cubicBezTo>
                    <a:pt x="1269" y="511"/>
                    <a:pt x="1578" y="500"/>
                    <a:pt x="1790" y="359"/>
                  </a:cubicBezTo>
                  <a:cubicBezTo>
                    <a:pt x="1924" y="268"/>
                    <a:pt x="1890" y="40"/>
                    <a:pt x="1726" y="13"/>
                  </a:cubicBezTo>
                  <a:cubicBezTo>
                    <a:pt x="1676" y="4"/>
                    <a:pt x="1626" y="1"/>
                    <a:pt x="1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61"/>
            <p:cNvSpPr/>
            <p:nvPr/>
          </p:nvSpPr>
          <p:spPr>
            <a:xfrm>
              <a:off x="1598413" y="2261932"/>
              <a:ext cx="43796" cy="11739"/>
            </a:xfrm>
            <a:custGeom>
              <a:avLst/>
              <a:gdLst/>
              <a:ahLst/>
              <a:cxnLst/>
              <a:rect l="l" t="t" r="r" b="b"/>
              <a:pathLst>
                <a:path w="1899" h="509" extrusionOk="0">
                  <a:moveTo>
                    <a:pt x="1312" y="0"/>
                  </a:moveTo>
                  <a:cubicBezTo>
                    <a:pt x="1197" y="0"/>
                    <a:pt x="1080" y="9"/>
                    <a:pt x="967" y="14"/>
                  </a:cubicBezTo>
                  <a:cubicBezTo>
                    <a:pt x="708" y="23"/>
                    <a:pt x="423" y="14"/>
                    <a:pt x="176" y="106"/>
                  </a:cubicBezTo>
                  <a:cubicBezTo>
                    <a:pt x="1" y="170"/>
                    <a:pt x="32" y="399"/>
                    <a:pt x="195" y="451"/>
                  </a:cubicBezTo>
                  <a:cubicBezTo>
                    <a:pt x="349" y="499"/>
                    <a:pt x="519" y="508"/>
                    <a:pt x="685" y="508"/>
                  </a:cubicBezTo>
                  <a:cubicBezTo>
                    <a:pt x="773" y="508"/>
                    <a:pt x="860" y="505"/>
                    <a:pt x="944" y="505"/>
                  </a:cubicBezTo>
                  <a:cubicBezTo>
                    <a:pt x="1030" y="505"/>
                    <a:pt x="1121" y="509"/>
                    <a:pt x="1214" y="509"/>
                  </a:cubicBezTo>
                  <a:cubicBezTo>
                    <a:pt x="1380" y="509"/>
                    <a:pt x="1549" y="498"/>
                    <a:pt x="1693" y="437"/>
                  </a:cubicBezTo>
                  <a:cubicBezTo>
                    <a:pt x="1834" y="376"/>
                    <a:pt x="1898" y="132"/>
                    <a:pt x="1720" y="64"/>
                  </a:cubicBezTo>
                  <a:cubicBezTo>
                    <a:pt x="1590" y="14"/>
                    <a:pt x="1452" y="0"/>
                    <a:pt x="1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61"/>
            <p:cNvSpPr/>
            <p:nvPr/>
          </p:nvSpPr>
          <p:spPr>
            <a:xfrm>
              <a:off x="1611928" y="2230082"/>
              <a:ext cx="38953" cy="9502"/>
            </a:xfrm>
            <a:custGeom>
              <a:avLst/>
              <a:gdLst/>
              <a:ahLst/>
              <a:cxnLst/>
              <a:rect l="l" t="t" r="r" b="b"/>
              <a:pathLst>
                <a:path w="1689" h="412" extrusionOk="0">
                  <a:moveTo>
                    <a:pt x="840" y="0"/>
                  </a:moveTo>
                  <a:cubicBezTo>
                    <a:pt x="628" y="0"/>
                    <a:pt x="414" y="16"/>
                    <a:pt x="206" y="23"/>
                  </a:cubicBezTo>
                  <a:cubicBezTo>
                    <a:pt x="35" y="30"/>
                    <a:pt x="0" y="316"/>
                    <a:pt x="183" y="335"/>
                  </a:cubicBezTo>
                  <a:cubicBezTo>
                    <a:pt x="466" y="364"/>
                    <a:pt x="760" y="412"/>
                    <a:pt x="1050" y="412"/>
                  </a:cubicBezTo>
                  <a:cubicBezTo>
                    <a:pt x="1224" y="412"/>
                    <a:pt x="1396" y="394"/>
                    <a:pt x="1563" y="346"/>
                  </a:cubicBezTo>
                  <a:cubicBezTo>
                    <a:pt x="1662" y="320"/>
                    <a:pt x="1688" y="144"/>
                    <a:pt x="1578" y="107"/>
                  </a:cubicBezTo>
                  <a:cubicBezTo>
                    <a:pt x="1341" y="22"/>
                    <a:pt x="1091" y="0"/>
                    <a:pt x="8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61"/>
            <p:cNvSpPr/>
            <p:nvPr/>
          </p:nvSpPr>
          <p:spPr>
            <a:xfrm>
              <a:off x="1643570" y="2217352"/>
              <a:ext cx="22924" cy="9617"/>
            </a:xfrm>
            <a:custGeom>
              <a:avLst/>
              <a:gdLst/>
              <a:ahLst/>
              <a:cxnLst/>
              <a:rect l="l" t="t" r="r" b="b"/>
              <a:pathLst>
                <a:path w="994" h="417" extrusionOk="0">
                  <a:moveTo>
                    <a:pt x="602" y="1"/>
                  </a:moveTo>
                  <a:cubicBezTo>
                    <a:pt x="443" y="1"/>
                    <a:pt x="271" y="44"/>
                    <a:pt x="141" y="73"/>
                  </a:cubicBezTo>
                  <a:cubicBezTo>
                    <a:pt x="1" y="103"/>
                    <a:pt x="39" y="301"/>
                    <a:pt x="157" y="336"/>
                  </a:cubicBezTo>
                  <a:cubicBezTo>
                    <a:pt x="274" y="366"/>
                    <a:pt x="388" y="393"/>
                    <a:pt x="511" y="404"/>
                  </a:cubicBezTo>
                  <a:cubicBezTo>
                    <a:pt x="566" y="409"/>
                    <a:pt x="622" y="416"/>
                    <a:pt x="676" y="416"/>
                  </a:cubicBezTo>
                  <a:cubicBezTo>
                    <a:pt x="748" y="416"/>
                    <a:pt x="818" y="404"/>
                    <a:pt x="883" y="359"/>
                  </a:cubicBezTo>
                  <a:cubicBezTo>
                    <a:pt x="971" y="298"/>
                    <a:pt x="993" y="153"/>
                    <a:pt x="902" y="85"/>
                  </a:cubicBezTo>
                  <a:cubicBezTo>
                    <a:pt x="821" y="22"/>
                    <a:pt x="714" y="1"/>
                    <a:pt x="602" y="1"/>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61"/>
            <p:cNvSpPr/>
            <p:nvPr/>
          </p:nvSpPr>
          <p:spPr>
            <a:xfrm>
              <a:off x="1662781" y="2249639"/>
              <a:ext cx="32126" cy="9156"/>
            </a:xfrm>
            <a:custGeom>
              <a:avLst/>
              <a:gdLst/>
              <a:ahLst/>
              <a:cxnLst/>
              <a:rect l="l" t="t" r="r" b="b"/>
              <a:pathLst>
                <a:path w="1393" h="397" extrusionOk="0">
                  <a:moveTo>
                    <a:pt x="737" y="0"/>
                  </a:moveTo>
                  <a:cubicBezTo>
                    <a:pt x="533" y="0"/>
                    <a:pt x="327" y="29"/>
                    <a:pt x="138" y="68"/>
                  </a:cubicBezTo>
                  <a:cubicBezTo>
                    <a:pt x="1" y="95"/>
                    <a:pt x="35" y="296"/>
                    <a:pt x="152" y="323"/>
                  </a:cubicBezTo>
                  <a:cubicBezTo>
                    <a:pt x="341" y="364"/>
                    <a:pt x="556" y="397"/>
                    <a:pt x="767" y="397"/>
                  </a:cubicBezTo>
                  <a:cubicBezTo>
                    <a:pt x="946" y="397"/>
                    <a:pt x="1123" y="373"/>
                    <a:pt x="1278" y="312"/>
                  </a:cubicBezTo>
                  <a:cubicBezTo>
                    <a:pt x="1366" y="277"/>
                    <a:pt x="1392" y="137"/>
                    <a:pt x="1293" y="95"/>
                  </a:cubicBezTo>
                  <a:cubicBezTo>
                    <a:pt x="1121" y="26"/>
                    <a:pt x="930"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61"/>
            <p:cNvSpPr/>
            <p:nvPr/>
          </p:nvSpPr>
          <p:spPr>
            <a:xfrm>
              <a:off x="1692324" y="2221642"/>
              <a:ext cx="35539" cy="11185"/>
            </a:xfrm>
            <a:custGeom>
              <a:avLst/>
              <a:gdLst/>
              <a:ahLst/>
              <a:cxnLst/>
              <a:rect l="l" t="t" r="r" b="b"/>
              <a:pathLst>
                <a:path w="1541" h="485" extrusionOk="0">
                  <a:moveTo>
                    <a:pt x="1080" y="0"/>
                  </a:moveTo>
                  <a:cubicBezTo>
                    <a:pt x="778" y="0"/>
                    <a:pt x="446" y="93"/>
                    <a:pt x="187" y="157"/>
                  </a:cubicBezTo>
                  <a:cubicBezTo>
                    <a:pt x="1" y="207"/>
                    <a:pt x="77" y="473"/>
                    <a:pt x="248" y="477"/>
                  </a:cubicBezTo>
                  <a:cubicBezTo>
                    <a:pt x="350" y="480"/>
                    <a:pt x="467" y="484"/>
                    <a:pt x="589" y="484"/>
                  </a:cubicBezTo>
                  <a:cubicBezTo>
                    <a:pt x="895" y="484"/>
                    <a:pt x="1233" y="456"/>
                    <a:pt x="1454" y="310"/>
                  </a:cubicBezTo>
                  <a:cubicBezTo>
                    <a:pt x="1537" y="252"/>
                    <a:pt x="1540" y="100"/>
                    <a:pt x="1438" y="59"/>
                  </a:cubicBezTo>
                  <a:cubicBezTo>
                    <a:pt x="1329" y="17"/>
                    <a:pt x="1207" y="0"/>
                    <a:pt x="1080" y="0"/>
                  </a:cubicBezTo>
                  <a:close/>
                </a:path>
              </a:pathLst>
            </a:custGeom>
            <a:solidFill>
              <a:srgbClr val="EE8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61"/>
            <p:cNvSpPr/>
            <p:nvPr/>
          </p:nvSpPr>
          <p:spPr>
            <a:xfrm>
              <a:off x="1928438" y="2142722"/>
              <a:ext cx="532905" cy="437242"/>
            </a:xfrm>
            <a:custGeom>
              <a:avLst/>
              <a:gdLst/>
              <a:ahLst/>
              <a:cxnLst/>
              <a:rect l="l" t="t" r="r" b="b"/>
              <a:pathLst>
                <a:path w="23107" h="18959" extrusionOk="0">
                  <a:moveTo>
                    <a:pt x="10384" y="0"/>
                  </a:moveTo>
                  <a:cubicBezTo>
                    <a:pt x="7156" y="0"/>
                    <a:pt x="4781" y="1078"/>
                    <a:pt x="4685" y="1108"/>
                  </a:cubicBezTo>
                  <a:cubicBezTo>
                    <a:pt x="4685" y="1108"/>
                    <a:pt x="2547" y="206"/>
                    <a:pt x="1310" y="206"/>
                  </a:cubicBezTo>
                  <a:cubicBezTo>
                    <a:pt x="424" y="206"/>
                    <a:pt x="0" y="668"/>
                    <a:pt x="1153" y="2256"/>
                  </a:cubicBezTo>
                  <a:cubicBezTo>
                    <a:pt x="3917" y="6062"/>
                    <a:pt x="3499" y="12966"/>
                    <a:pt x="3499" y="12966"/>
                  </a:cubicBezTo>
                  <a:cubicBezTo>
                    <a:pt x="8407" y="16126"/>
                    <a:pt x="18506" y="16479"/>
                    <a:pt x="20364" y="18958"/>
                  </a:cubicBezTo>
                  <a:cubicBezTo>
                    <a:pt x="20364" y="18958"/>
                    <a:pt x="23106" y="5431"/>
                    <a:pt x="14544" y="644"/>
                  </a:cubicBezTo>
                  <a:cubicBezTo>
                    <a:pt x="13082" y="170"/>
                    <a:pt x="11666" y="0"/>
                    <a:pt x="10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61"/>
            <p:cNvSpPr/>
            <p:nvPr/>
          </p:nvSpPr>
          <p:spPr>
            <a:xfrm>
              <a:off x="1652426" y="1421096"/>
              <a:ext cx="462472" cy="682835"/>
            </a:xfrm>
            <a:custGeom>
              <a:avLst/>
              <a:gdLst/>
              <a:ahLst/>
              <a:cxnLst/>
              <a:rect l="l" t="t" r="r" b="b"/>
              <a:pathLst>
                <a:path w="20053" h="29608" extrusionOk="0">
                  <a:moveTo>
                    <a:pt x="19893" y="18342"/>
                  </a:moveTo>
                  <a:cubicBezTo>
                    <a:pt x="19891" y="18343"/>
                    <a:pt x="19889" y="18345"/>
                    <a:pt x="19887" y="18347"/>
                  </a:cubicBezTo>
                  <a:lnTo>
                    <a:pt x="19887" y="18347"/>
                  </a:lnTo>
                  <a:cubicBezTo>
                    <a:pt x="19889" y="18345"/>
                    <a:pt x="19891" y="18343"/>
                    <a:pt x="19893" y="18342"/>
                  </a:cubicBezTo>
                  <a:close/>
                  <a:moveTo>
                    <a:pt x="6795" y="1"/>
                  </a:moveTo>
                  <a:lnTo>
                    <a:pt x="6795" y="1"/>
                  </a:lnTo>
                  <a:cubicBezTo>
                    <a:pt x="6799" y="78"/>
                    <a:pt x="6818" y="161"/>
                    <a:pt x="6822" y="237"/>
                  </a:cubicBezTo>
                  <a:cubicBezTo>
                    <a:pt x="7262" y="3998"/>
                    <a:pt x="5498" y="7711"/>
                    <a:pt x="3977" y="11027"/>
                  </a:cubicBezTo>
                  <a:cubicBezTo>
                    <a:pt x="2526" y="14194"/>
                    <a:pt x="1" y="18376"/>
                    <a:pt x="1548" y="21905"/>
                  </a:cubicBezTo>
                  <a:cubicBezTo>
                    <a:pt x="1655" y="22137"/>
                    <a:pt x="1826" y="22532"/>
                    <a:pt x="1947" y="22744"/>
                  </a:cubicBezTo>
                  <a:cubicBezTo>
                    <a:pt x="2807" y="23881"/>
                    <a:pt x="6209" y="27854"/>
                    <a:pt x="10597" y="29607"/>
                  </a:cubicBezTo>
                  <a:lnTo>
                    <a:pt x="13912" y="28508"/>
                  </a:lnTo>
                  <a:cubicBezTo>
                    <a:pt x="13912" y="28508"/>
                    <a:pt x="14547" y="25680"/>
                    <a:pt x="16486" y="22296"/>
                  </a:cubicBezTo>
                  <a:cubicBezTo>
                    <a:pt x="17235" y="20986"/>
                    <a:pt x="18013" y="19986"/>
                    <a:pt x="19887" y="18347"/>
                  </a:cubicBezTo>
                  <a:lnTo>
                    <a:pt x="19887" y="18347"/>
                  </a:lnTo>
                  <a:cubicBezTo>
                    <a:pt x="19871" y="18359"/>
                    <a:pt x="19849" y="18366"/>
                    <a:pt x="19836" y="18380"/>
                  </a:cubicBezTo>
                  <a:cubicBezTo>
                    <a:pt x="20052" y="16897"/>
                    <a:pt x="20026" y="15418"/>
                    <a:pt x="19494" y="14114"/>
                  </a:cubicBezTo>
                  <a:cubicBezTo>
                    <a:pt x="18604" y="11966"/>
                    <a:pt x="16543" y="10905"/>
                    <a:pt x="14767" y="9601"/>
                  </a:cubicBezTo>
                  <a:cubicBezTo>
                    <a:pt x="12916" y="8244"/>
                    <a:pt x="11159" y="6758"/>
                    <a:pt x="9803" y="4898"/>
                  </a:cubicBezTo>
                  <a:cubicBezTo>
                    <a:pt x="9019" y="3819"/>
                    <a:pt x="7020" y="685"/>
                    <a:pt x="6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61"/>
            <p:cNvSpPr/>
            <p:nvPr/>
          </p:nvSpPr>
          <p:spPr>
            <a:xfrm>
              <a:off x="1118621" y="1906792"/>
              <a:ext cx="845195" cy="437888"/>
            </a:xfrm>
            <a:custGeom>
              <a:avLst/>
              <a:gdLst/>
              <a:ahLst/>
              <a:cxnLst/>
              <a:rect l="l" t="t" r="r" b="b"/>
              <a:pathLst>
                <a:path w="36648" h="18987" extrusionOk="0">
                  <a:moveTo>
                    <a:pt x="24394" y="1"/>
                  </a:moveTo>
                  <a:cubicBezTo>
                    <a:pt x="24477" y="286"/>
                    <a:pt x="24573" y="571"/>
                    <a:pt x="24694" y="845"/>
                  </a:cubicBezTo>
                  <a:cubicBezTo>
                    <a:pt x="24801" y="1077"/>
                    <a:pt x="24915" y="1305"/>
                    <a:pt x="25037" y="1521"/>
                  </a:cubicBezTo>
                  <a:cubicBezTo>
                    <a:pt x="24922" y="1498"/>
                    <a:pt x="24805" y="1472"/>
                    <a:pt x="24683" y="1461"/>
                  </a:cubicBezTo>
                  <a:cubicBezTo>
                    <a:pt x="24070" y="1355"/>
                    <a:pt x="23417" y="1295"/>
                    <a:pt x="22724" y="1295"/>
                  </a:cubicBezTo>
                  <a:cubicBezTo>
                    <a:pt x="20725" y="1295"/>
                    <a:pt x="18387" y="1792"/>
                    <a:pt x="15714" y="3121"/>
                  </a:cubicBezTo>
                  <a:cubicBezTo>
                    <a:pt x="9801" y="6059"/>
                    <a:pt x="4772" y="6548"/>
                    <a:pt x="2081" y="6548"/>
                  </a:cubicBezTo>
                  <a:cubicBezTo>
                    <a:pt x="870" y="6548"/>
                    <a:pt x="132" y="6449"/>
                    <a:pt x="0" y="6429"/>
                  </a:cubicBezTo>
                  <a:lnTo>
                    <a:pt x="0" y="6429"/>
                  </a:lnTo>
                  <a:cubicBezTo>
                    <a:pt x="2023" y="7148"/>
                    <a:pt x="3992" y="8209"/>
                    <a:pt x="5749" y="9429"/>
                  </a:cubicBezTo>
                  <a:cubicBezTo>
                    <a:pt x="9235" y="11844"/>
                    <a:pt x="11334" y="16235"/>
                    <a:pt x="15330" y="18014"/>
                  </a:cubicBezTo>
                  <a:cubicBezTo>
                    <a:pt x="16835" y="18686"/>
                    <a:pt x="18429" y="18986"/>
                    <a:pt x="20031" y="18986"/>
                  </a:cubicBezTo>
                  <a:cubicBezTo>
                    <a:pt x="20730" y="18986"/>
                    <a:pt x="21432" y="18929"/>
                    <a:pt x="22128" y="18821"/>
                  </a:cubicBezTo>
                  <a:cubicBezTo>
                    <a:pt x="24215" y="16649"/>
                    <a:pt x="28374" y="14053"/>
                    <a:pt x="36648" y="12121"/>
                  </a:cubicBezTo>
                  <a:lnTo>
                    <a:pt x="34291" y="7194"/>
                  </a:lnTo>
                  <a:cubicBezTo>
                    <a:pt x="34291" y="7194"/>
                    <a:pt x="30998" y="2035"/>
                    <a:pt x="24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61"/>
            <p:cNvSpPr/>
            <p:nvPr/>
          </p:nvSpPr>
          <p:spPr>
            <a:xfrm>
              <a:off x="1657523" y="2167583"/>
              <a:ext cx="310813" cy="316118"/>
            </a:xfrm>
            <a:custGeom>
              <a:avLst/>
              <a:gdLst/>
              <a:ahLst/>
              <a:cxnLst/>
              <a:rect l="l" t="t" r="r" b="b"/>
              <a:pathLst>
                <a:path w="13477" h="13707" extrusionOk="0">
                  <a:moveTo>
                    <a:pt x="12734" y="1"/>
                  </a:moveTo>
                  <a:cubicBezTo>
                    <a:pt x="11944" y="1"/>
                    <a:pt x="10741" y="1486"/>
                    <a:pt x="10741" y="1486"/>
                  </a:cubicBezTo>
                  <a:cubicBezTo>
                    <a:pt x="10741" y="1486"/>
                    <a:pt x="1" y="8824"/>
                    <a:pt x="4814" y="12751"/>
                  </a:cubicBezTo>
                  <a:cubicBezTo>
                    <a:pt x="5630" y="13417"/>
                    <a:pt x="6394" y="13707"/>
                    <a:pt x="7103" y="13707"/>
                  </a:cubicBezTo>
                  <a:cubicBezTo>
                    <a:pt x="10966" y="13707"/>
                    <a:pt x="13212" y="5110"/>
                    <a:pt x="13398" y="1821"/>
                  </a:cubicBezTo>
                  <a:cubicBezTo>
                    <a:pt x="13476" y="445"/>
                    <a:pt x="13167" y="1"/>
                    <a:pt x="12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61"/>
            <p:cNvSpPr/>
            <p:nvPr/>
          </p:nvSpPr>
          <p:spPr>
            <a:xfrm>
              <a:off x="1922718" y="2155498"/>
              <a:ext cx="378248" cy="222876"/>
            </a:xfrm>
            <a:custGeom>
              <a:avLst/>
              <a:gdLst/>
              <a:ahLst/>
              <a:cxnLst/>
              <a:rect l="l" t="t" r="r" b="b"/>
              <a:pathLst>
                <a:path w="16401" h="9664" extrusionOk="0">
                  <a:moveTo>
                    <a:pt x="2653" y="0"/>
                  </a:moveTo>
                  <a:cubicBezTo>
                    <a:pt x="0" y="0"/>
                    <a:pt x="1576" y="1953"/>
                    <a:pt x="1576" y="1953"/>
                  </a:cubicBezTo>
                  <a:cubicBezTo>
                    <a:pt x="1576" y="1953"/>
                    <a:pt x="7355" y="9663"/>
                    <a:pt x="10956" y="9663"/>
                  </a:cubicBezTo>
                  <a:cubicBezTo>
                    <a:pt x="11534" y="9663"/>
                    <a:pt x="12055" y="9465"/>
                    <a:pt x="12488" y="9006"/>
                  </a:cubicBezTo>
                  <a:cubicBezTo>
                    <a:pt x="16400" y="4850"/>
                    <a:pt x="7507" y="539"/>
                    <a:pt x="3587" y="63"/>
                  </a:cubicBezTo>
                  <a:cubicBezTo>
                    <a:pt x="3229" y="20"/>
                    <a:pt x="2920" y="0"/>
                    <a:pt x="26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61"/>
            <p:cNvSpPr/>
            <p:nvPr/>
          </p:nvSpPr>
          <p:spPr>
            <a:xfrm>
              <a:off x="1894190" y="1906700"/>
              <a:ext cx="492684" cy="255279"/>
            </a:xfrm>
            <a:custGeom>
              <a:avLst/>
              <a:gdLst/>
              <a:ahLst/>
              <a:cxnLst/>
              <a:rect l="l" t="t" r="r" b="b"/>
              <a:pathLst>
                <a:path w="21363" h="11069" extrusionOk="0">
                  <a:moveTo>
                    <a:pt x="14364" y="0"/>
                  </a:moveTo>
                  <a:cubicBezTo>
                    <a:pt x="9198" y="0"/>
                    <a:pt x="3148" y="9772"/>
                    <a:pt x="3148" y="9772"/>
                  </a:cubicBezTo>
                  <a:cubicBezTo>
                    <a:pt x="3148" y="9772"/>
                    <a:pt x="0" y="11069"/>
                    <a:pt x="1543" y="11069"/>
                  </a:cubicBezTo>
                  <a:cubicBezTo>
                    <a:pt x="1989" y="11069"/>
                    <a:pt x="2827" y="10960"/>
                    <a:pt x="4247" y="10681"/>
                  </a:cubicBezTo>
                  <a:cubicBezTo>
                    <a:pt x="10577" y="9433"/>
                    <a:pt x="21363" y="2833"/>
                    <a:pt x="15946" y="342"/>
                  </a:cubicBezTo>
                  <a:cubicBezTo>
                    <a:pt x="15433" y="107"/>
                    <a:pt x="14903" y="0"/>
                    <a:pt x="143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61"/>
            <p:cNvSpPr/>
            <p:nvPr/>
          </p:nvSpPr>
          <p:spPr>
            <a:xfrm>
              <a:off x="1724519" y="1747892"/>
              <a:ext cx="283553" cy="372598"/>
            </a:xfrm>
            <a:custGeom>
              <a:avLst/>
              <a:gdLst/>
              <a:ahLst/>
              <a:cxnLst/>
              <a:rect l="l" t="t" r="r" b="b"/>
              <a:pathLst>
                <a:path w="12295" h="16156" extrusionOk="0">
                  <a:moveTo>
                    <a:pt x="7110" y="1"/>
                  </a:moveTo>
                  <a:cubicBezTo>
                    <a:pt x="6812" y="1"/>
                    <a:pt x="6497" y="50"/>
                    <a:pt x="6163" y="153"/>
                  </a:cubicBezTo>
                  <a:cubicBezTo>
                    <a:pt x="0" y="2058"/>
                    <a:pt x="6152" y="14217"/>
                    <a:pt x="7813" y="15669"/>
                  </a:cubicBezTo>
                  <a:cubicBezTo>
                    <a:pt x="8216" y="16022"/>
                    <a:pt x="8671" y="16155"/>
                    <a:pt x="9129" y="16155"/>
                  </a:cubicBezTo>
                  <a:cubicBezTo>
                    <a:pt x="10562" y="16155"/>
                    <a:pt x="12029" y="14848"/>
                    <a:pt x="12029" y="14848"/>
                  </a:cubicBezTo>
                  <a:cubicBezTo>
                    <a:pt x="12029" y="14848"/>
                    <a:pt x="12294" y="1"/>
                    <a:pt x="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61"/>
            <p:cNvSpPr/>
            <p:nvPr/>
          </p:nvSpPr>
          <p:spPr>
            <a:xfrm>
              <a:off x="1533354" y="2070674"/>
              <a:ext cx="508413" cy="142642"/>
            </a:xfrm>
            <a:custGeom>
              <a:avLst/>
              <a:gdLst/>
              <a:ahLst/>
              <a:cxnLst/>
              <a:rect l="l" t="t" r="r" b="b"/>
              <a:pathLst>
                <a:path w="22045" h="6185" extrusionOk="0">
                  <a:moveTo>
                    <a:pt x="5934" y="1"/>
                  </a:moveTo>
                  <a:cubicBezTo>
                    <a:pt x="4004" y="1"/>
                    <a:pt x="2289" y="528"/>
                    <a:pt x="1480" y="2106"/>
                  </a:cubicBezTo>
                  <a:cubicBezTo>
                    <a:pt x="0" y="4997"/>
                    <a:pt x="4041" y="6184"/>
                    <a:pt x="8617" y="6184"/>
                  </a:cubicBezTo>
                  <a:cubicBezTo>
                    <a:pt x="11565" y="6184"/>
                    <a:pt x="14735" y="5691"/>
                    <a:pt x="16794" y="4844"/>
                  </a:cubicBezTo>
                  <a:cubicBezTo>
                    <a:pt x="22044" y="2677"/>
                    <a:pt x="14581" y="2137"/>
                    <a:pt x="14581" y="2137"/>
                  </a:cubicBezTo>
                  <a:cubicBezTo>
                    <a:pt x="14581" y="2137"/>
                    <a:pt x="9821" y="1"/>
                    <a:pt x="59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61"/>
            <p:cNvSpPr/>
            <p:nvPr/>
          </p:nvSpPr>
          <p:spPr>
            <a:xfrm>
              <a:off x="1840685" y="2068599"/>
              <a:ext cx="24677" cy="21956"/>
            </a:xfrm>
            <a:custGeom>
              <a:avLst/>
              <a:gdLst/>
              <a:ahLst/>
              <a:cxnLst/>
              <a:rect l="l" t="t" r="r" b="b"/>
              <a:pathLst>
                <a:path w="1070" h="952" extrusionOk="0">
                  <a:moveTo>
                    <a:pt x="536" y="1"/>
                  </a:moveTo>
                  <a:cubicBezTo>
                    <a:pt x="486" y="1"/>
                    <a:pt x="435" y="9"/>
                    <a:pt x="385" y="25"/>
                  </a:cubicBezTo>
                  <a:cubicBezTo>
                    <a:pt x="134" y="109"/>
                    <a:pt x="1" y="376"/>
                    <a:pt x="80" y="627"/>
                  </a:cubicBezTo>
                  <a:cubicBezTo>
                    <a:pt x="147" y="824"/>
                    <a:pt x="334" y="951"/>
                    <a:pt x="535" y="951"/>
                  </a:cubicBezTo>
                  <a:cubicBezTo>
                    <a:pt x="585" y="951"/>
                    <a:pt x="635" y="943"/>
                    <a:pt x="685" y="927"/>
                  </a:cubicBezTo>
                  <a:cubicBezTo>
                    <a:pt x="932" y="843"/>
                    <a:pt x="1069" y="577"/>
                    <a:pt x="985" y="326"/>
                  </a:cubicBezTo>
                  <a:cubicBezTo>
                    <a:pt x="918" y="125"/>
                    <a:pt x="733" y="1"/>
                    <a:pt x="5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61"/>
            <p:cNvSpPr/>
            <p:nvPr/>
          </p:nvSpPr>
          <p:spPr>
            <a:xfrm>
              <a:off x="1861557" y="2040324"/>
              <a:ext cx="24654" cy="22002"/>
            </a:xfrm>
            <a:custGeom>
              <a:avLst/>
              <a:gdLst/>
              <a:ahLst/>
              <a:cxnLst/>
              <a:rect l="l" t="t" r="r" b="b"/>
              <a:pathLst>
                <a:path w="1069" h="954" extrusionOk="0">
                  <a:moveTo>
                    <a:pt x="530" y="0"/>
                  </a:moveTo>
                  <a:cubicBezTo>
                    <a:pt x="482" y="0"/>
                    <a:pt x="432" y="8"/>
                    <a:pt x="384" y="23"/>
                  </a:cubicBezTo>
                  <a:cubicBezTo>
                    <a:pt x="133" y="107"/>
                    <a:pt x="1" y="377"/>
                    <a:pt x="84" y="628"/>
                  </a:cubicBezTo>
                  <a:cubicBezTo>
                    <a:pt x="148" y="826"/>
                    <a:pt x="334" y="953"/>
                    <a:pt x="534" y="953"/>
                  </a:cubicBezTo>
                  <a:cubicBezTo>
                    <a:pt x="584" y="953"/>
                    <a:pt x="635" y="945"/>
                    <a:pt x="685" y="928"/>
                  </a:cubicBezTo>
                  <a:cubicBezTo>
                    <a:pt x="932" y="844"/>
                    <a:pt x="1069" y="575"/>
                    <a:pt x="985" y="328"/>
                  </a:cubicBezTo>
                  <a:cubicBezTo>
                    <a:pt x="918" y="126"/>
                    <a:pt x="730" y="0"/>
                    <a:pt x="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61"/>
            <p:cNvSpPr/>
            <p:nvPr/>
          </p:nvSpPr>
          <p:spPr>
            <a:xfrm>
              <a:off x="1930906" y="2015486"/>
              <a:ext cx="24654" cy="21932"/>
            </a:xfrm>
            <a:custGeom>
              <a:avLst/>
              <a:gdLst/>
              <a:ahLst/>
              <a:cxnLst/>
              <a:rect l="l" t="t" r="r" b="b"/>
              <a:pathLst>
                <a:path w="1069" h="951" extrusionOk="0">
                  <a:moveTo>
                    <a:pt x="535" y="0"/>
                  </a:moveTo>
                  <a:cubicBezTo>
                    <a:pt x="485" y="0"/>
                    <a:pt x="435" y="8"/>
                    <a:pt x="385" y="24"/>
                  </a:cubicBezTo>
                  <a:cubicBezTo>
                    <a:pt x="134" y="108"/>
                    <a:pt x="0" y="378"/>
                    <a:pt x="84" y="626"/>
                  </a:cubicBezTo>
                  <a:cubicBezTo>
                    <a:pt x="149" y="826"/>
                    <a:pt x="333" y="951"/>
                    <a:pt x="532" y="951"/>
                  </a:cubicBezTo>
                  <a:cubicBezTo>
                    <a:pt x="583" y="951"/>
                    <a:pt x="634" y="943"/>
                    <a:pt x="685" y="926"/>
                  </a:cubicBezTo>
                  <a:cubicBezTo>
                    <a:pt x="932" y="846"/>
                    <a:pt x="1069" y="576"/>
                    <a:pt x="986" y="325"/>
                  </a:cubicBezTo>
                  <a:cubicBezTo>
                    <a:pt x="919" y="127"/>
                    <a:pt x="734" y="0"/>
                    <a:pt x="5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61"/>
            <p:cNvSpPr/>
            <p:nvPr/>
          </p:nvSpPr>
          <p:spPr>
            <a:xfrm>
              <a:off x="2003160" y="2037741"/>
              <a:ext cx="24677" cy="21956"/>
            </a:xfrm>
            <a:custGeom>
              <a:avLst/>
              <a:gdLst/>
              <a:ahLst/>
              <a:cxnLst/>
              <a:rect l="l" t="t" r="r" b="b"/>
              <a:pathLst>
                <a:path w="1070" h="952" extrusionOk="0">
                  <a:moveTo>
                    <a:pt x="536" y="1"/>
                  </a:moveTo>
                  <a:cubicBezTo>
                    <a:pt x="486" y="1"/>
                    <a:pt x="435" y="9"/>
                    <a:pt x="385" y="26"/>
                  </a:cubicBezTo>
                  <a:cubicBezTo>
                    <a:pt x="134" y="105"/>
                    <a:pt x="1" y="375"/>
                    <a:pt x="80" y="626"/>
                  </a:cubicBezTo>
                  <a:cubicBezTo>
                    <a:pt x="147" y="824"/>
                    <a:pt x="334" y="951"/>
                    <a:pt x="534" y="951"/>
                  </a:cubicBezTo>
                  <a:cubicBezTo>
                    <a:pt x="584" y="951"/>
                    <a:pt x="635" y="943"/>
                    <a:pt x="685" y="926"/>
                  </a:cubicBezTo>
                  <a:cubicBezTo>
                    <a:pt x="933" y="842"/>
                    <a:pt x="1069" y="573"/>
                    <a:pt x="985" y="326"/>
                  </a:cubicBezTo>
                  <a:cubicBezTo>
                    <a:pt x="919" y="126"/>
                    <a:pt x="733" y="1"/>
                    <a:pt x="5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61"/>
            <p:cNvSpPr/>
            <p:nvPr/>
          </p:nvSpPr>
          <p:spPr>
            <a:xfrm>
              <a:off x="2049908" y="2138663"/>
              <a:ext cx="24654" cy="21956"/>
            </a:xfrm>
            <a:custGeom>
              <a:avLst/>
              <a:gdLst/>
              <a:ahLst/>
              <a:cxnLst/>
              <a:rect l="l" t="t" r="r" b="b"/>
              <a:pathLst>
                <a:path w="1069" h="952" extrusionOk="0">
                  <a:moveTo>
                    <a:pt x="535" y="0"/>
                  </a:moveTo>
                  <a:cubicBezTo>
                    <a:pt x="485" y="0"/>
                    <a:pt x="434" y="8"/>
                    <a:pt x="384" y="25"/>
                  </a:cubicBezTo>
                  <a:cubicBezTo>
                    <a:pt x="133" y="109"/>
                    <a:pt x="1" y="375"/>
                    <a:pt x="84" y="626"/>
                  </a:cubicBezTo>
                  <a:cubicBezTo>
                    <a:pt x="150" y="826"/>
                    <a:pt x="333" y="952"/>
                    <a:pt x="532" y="952"/>
                  </a:cubicBezTo>
                  <a:cubicBezTo>
                    <a:pt x="582" y="952"/>
                    <a:pt x="634" y="944"/>
                    <a:pt x="685" y="927"/>
                  </a:cubicBezTo>
                  <a:cubicBezTo>
                    <a:pt x="936" y="843"/>
                    <a:pt x="1068" y="577"/>
                    <a:pt x="985" y="326"/>
                  </a:cubicBezTo>
                  <a:cubicBezTo>
                    <a:pt x="918" y="126"/>
                    <a:pt x="734" y="0"/>
                    <a:pt x="5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61"/>
            <p:cNvSpPr/>
            <p:nvPr/>
          </p:nvSpPr>
          <p:spPr>
            <a:xfrm>
              <a:off x="2045872" y="2100356"/>
              <a:ext cx="24654" cy="21932"/>
            </a:xfrm>
            <a:custGeom>
              <a:avLst/>
              <a:gdLst/>
              <a:ahLst/>
              <a:cxnLst/>
              <a:rect l="l" t="t" r="r" b="b"/>
              <a:pathLst>
                <a:path w="1069" h="951" extrusionOk="0">
                  <a:moveTo>
                    <a:pt x="538" y="0"/>
                  </a:moveTo>
                  <a:cubicBezTo>
                    <a:pt x="487" y="0"/>
                    <a:pt x="435" y="8"/>
                    <a:pt x="384" y="25"/>
                  </a:cubicBezTo>
                  <a:cubicBezTo>
                    <a:pt x="137" y="105"/>
                    <a:pt x="0" y="375"/>
                    <a:pt x="84" y="626"/>
                  </a:cubicBezTo>
                  <a:cubicBezTo>
                    <a:pt x="151" y="824"/>
                    <a:pt x="337" y="951"/>
                    <a:pt x="535" y="951"/>
                  </a:cubicBezTo>
                  <a:cubicBezTo>
                    <a:pt x="585" y="951"/>
                    <a:pt x="635" y="943"/>
                    <a:pt x="685" y="926"/>
                  </a:cubicBezTo>
                  <a:cubicBezTo>
                    <a:pt x="936" y="842"/>
                    <a:pt x="1069" y="573"/>
                    <a:pt x="989" y="326"/>
                  </a:cubicBezTo>
                  <a:cubicBezTo>
                    <a:pt x="922" y="126"/>
                    <a:pt x="737" y="0"/>
                    <a:pt x="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61"/>
            <p:cNvSpPr/>
            <p:nvPr/>
          </p:nvSpPr>
          <p:spPr>
            <a:xfrm>
              <a:off x="2040868" y="2169797"/>
              <a:ext cx="24654" cy="21956"/>
            </a:xfrm>
            <a:custGeom>
              <a:avLst/>
              <a:gdLst/>
              <a:ahLst/>
              <a:cxnLst/>
              <a:rect l="l" t="t" r="r" b="b"/>
              <a:pathLst>
                <a:path w="1069" h="952" extrusionOk="0">
                  <a:moveTo>
                    <a:pt x="536" y="1"/>
                  </a:moveTo>
                  <a:cubicBezTo>
                    <a:pt x="485" y="1"/>
                    <a:pt x="434" y="9"/>
                    <a:pt x="384" y="26"/>
                  </a:cubicBezTo>
                  <a:cubicBezTo>
                    <a:pt x="137" y="109"/>
                    <a:pt x="0" y="379"/>
                    <a:pt x="84" y="626"/>
                  </a:cubicBezTo>
                  <a:cubicBezTo>
                    <a:pt x="151" y="826"/>
                    <a:pt x="336" y="951"/>
                    <a:pt x="534" y="951"/>
                  </a:cubicBezTo>
                  <a:cubicBezTo>
                    <a:pt x="584" y="951"/>
                    <a:pt x="635" y="943"/>
                    <a:pt x="684" y="926"/>
                  </a:cubicBezTo>
                  <a:cubicBezTo>
                    <a:pt x="935" y="847"/>
                    <a:pt x="1069" y="577"/>
                    <a:pt x="989" y="326"/>
                  </a:cubicBezTo>
                  <a:cubicBezTo>
                    <a:pt x="922" y="128"/>
                    <a:pt x="736" y="1"/>
                    <a:pt x="5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61"/>
            <p:cNvSpPr/>
            <p:nvPr/>
          </p:nvSpPr>
          <p:spPr>
            <a:xfrm>
              <a:off x="2018243" y="2200424"/>
              <a:ext cx="24654" cy="22002"/>
            </a:xfrm>
            <a:custGeom>
              <a:avLst/>
              <a:gdLst/>
              <a:ahLst/>
              <a:cxnLst/>
              <a:rect l="l" t="t" r="r" b="b"/>
              <a:pathLst>
                <a:path w="1069" h="954" extrusionOk="0">
                  <a:moveTo>
                    <a:pt x="533" y="1"/>
                  </a:moveTo>
                  <a:cubicBezTo>
                    <a:pt x="484" y="1"/>
                    <a:pt x="434" y="8"/>
                    <a:pt x="384" y="24"/>
                  </a:cubicBezTo>
                  <a:cubicBezTo>
                    <a:pt x="137" y="107"/>
                    <a:pt x="0" y="377"/>
                    <a:pt x="84" y="628"/>
                  </a:cubicBezTo>
                  <a:cubicBezTo>
                    <a:pt x="151" y="826"/>
                    <a:pt x="338" y="953"/>
                    <a:pt x="536" y="953"/>
                  </a:cubicBezTo>
                  <a:cubicBezTo>
                    <a:pt x="585" y="953"/>
                    <a:pt x="635" y="945"/>
                    <a:pt x="685" y="929"/>
                  </a:cubicBezTo>
                  <a:cubicBezTo>
                    <a:pt x="936" y="845"/>
                    <a:pt x="1069" y="575"/>
                    <a:pt x="989" y="328"/>
                  </a:cubicBezTo>
                  <a:cubicBezTo>
                    <a:pt x="922" y="127"/>
                    <a:pt x="734" y="1"/>
                    <a:pt x="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61"/>
            <p:cNvSpPr/>
            <p:nvPr/>
          </p:nvSpPr>
          <p:spPr>
            <a:xfrm>
              <a:off x="1981412" y="2231443"/>
              <a:ext cx="24654" cy="21932"/>
            </a:xfrm>
            <a:custGeom>
              <a:avLst/>
              <a:gdLst/>
              <a:ahLst/>
              <a:cxnLst/>
              <a:rect l="l" t="t" r="r" b="b"/>
              <a:pathLst>
                <a:path w="1069" h="951" extrusionOk="0">
                  <a:moveTo>
                    <a:pt x="536" y="0"/>
                  </a:moveTo>
                  <a:cubicBezTo>
                    <a:pt x="486" y="0"/>
                    <a:pt x="435" y="8"/>
                    <a:pt x="385" y="25"/>
                  </a:cubicBezTo>
                  <a:cubicBezTo>
                    <a:pt x="137" y="108"/>
                    <a:pt x="0" y="378"/>
                    <a:pt x="84" y="626"/>
                  </a:cubicBezTo>
                  <a:cubicBezTo>
                    <a:pt x="151" y="826"/>
                    <a:pt x="337" y="951"/>
                    <a:pt x="534" y="951"/>
                  </a:cubicBezTo>
                  <a:cubicBezTo>
                    <a:pt x="584" y="951"/>
                    <a:pt x="635" y="943"/>
                    <a:pt x="685" y="926"/>
                  </a:cubicBezTo>
                  <a:cubicBezTo>
                    <a:pt x="936" y="846"/>
                    <a:pt x="1069" y="576"/>
                    <a:pt x="990" y="325"/>
                  </a:cubicBezTo>
                  <a:cubicBezTo>
                    <a:pt x="922" y="128"/>
                    <a:pt x="736" y="0"/>
                    <a:pt x="5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61"/>
            <p:cNvSpPr/>
            <p:nvPr/>
          </p:nvSpPr>
          <p:spPr>
            <a:xfrm>
              <a:off x="1895228" y="2021390"/>
              <a:ext cx="24654" cy="21979"/>
            </a:xfrm>
            <a:custGeom>
              <a:avLst/>
              <a:gdLst/>
              <a:ahLst/>
              <a:cxnLst/>
              <a:rect l="l" t="t" r="r" b="b"/>
              <a:pathLst>
                <a:path w="1069" h="953" extrusionOk="0">
                  <a:moveTo>
                    <a:pt x="532" y="0"/>
                  </a:moveTo>
                  <a:cubicBezTo>
                    <a:pt x="483" y="0"/>
                    <a:pt x="433" y="8"/>
                    <a:pt x="384" y="23"/>
                  </a:cubicBezTo>
                  <a:cubicBezTo>
                    <a:pt x="138" y="107"/>
                    <a:pt x="1" y="377"/>
                    <a:pt x="84" y="628"/>
                  </a:cubicBezTo>
                  <a:cubicBezTo>
                    <a:pt x="151" y="826"/>
                    <a:pt x="337" y="953"/>
                    <a:pt x="536" y="953"/>
                  </a:cubicBezTo>
                  <a:cubicBezTo>
                    <a:pt x="585" y="953"/>
                    <a:pt x="636" y="945"/>
                    <a:pt x="685" y="928"/>
                  </a:cubicBezTo>
                  <a:cubicBezTo>
                    <a:pt x="936" y="844"/>
                    <a:pt x="1068" y="575"/>
                    <a:pt x="989" y="328"/>
                  </a:cubicBezTo>
                  <a:cubicBezTo>
                    <a:pt x="922" y="126"/>
                    <a:pt x="733" y="0"/>
                    <a:pt x="5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61"/>
            <p:cNvSpPr/>
            <p:nvPr/>
          </p:nvSpPr>
          <p:spPr>
            <a:xfrm>
              <a:off x="1969743" y="2019752"/>
              <a:ext cx="24677" cy="21956"/>
            </a:xfrm>
            <a:custGeom>
              <a:avLst/>
              <a:gdLst/>
              <a:ahLst/>
              <a:cxnLst/>
              <a:rect l="l" t="t" r="r" b="b"/>
              <a:pathLst>
                <a:path w="1070" h="952" extrusionOk="0">
                  <a:moveTo>
                    <a:pt x="537" y="1"/>
                  </a:moveTo>
                  <a:cubicBezTo>
                    <a:pt x="487" y="1"/>
                    <a:pt x="436" y="9"/>
                    <a:pt x="385" y="26"/>
                  </a:cubicBezTo>
                  <a:cubicBezTo>
                    <a:pt x="138" y="106"/>
                    <a:pt x="1" y="376"/>
                    <a:pt x="85" y="627"/>
                  </a:cubicBezTo>
                  <a:cubicBezTo>
                    <a:pt x="152" y="825"/>
                    <a:pt x="338" y="952"/>
                    <a:pt x="536" y="952"/>
                  </a:cubicBezTo>
                  <a:cubicBezTo>
                    <a:pt x="585" y="952"/>
                    <a:pt x="636" y="944"/>
                    <a:pt x="685" y="927"/>
                  </a:cubicBezTo>
                  <a:cubicBezTo>
                    <a:pt x="936" y="843"/>
                    <a:pt x="1069" y="578"/>
                    <a:pt x="990" y="327"/>
                  </a:cubicBezTo>
                  <a:cubicBezTo>
                    <a:pt x="923" y="126"/>
                    <a:pt x="737"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61"/>
            <p:cNvSpPr/>
            <p:nvPr/>
          </p:nvSpPr>
          <p:spPr>
            <a:xfrm>
              <a:off x="2029036" y="2064471"/>
              <a:ext cx="24654" cy="21956"/>
            </a:xfrm>
            <a:custGeom>
              <a:avLst/>
              <a:gdLst/>
              <a:ahLst/>
              <a:cxnLst/>
              <a:rect l="l" t="t" r="r" b="b"/>
              <a:pathLst>
                <a:path w="1069" h="952" extrusionOk="0">
                  <a:moveTo>
                    <a:pt x="535" y="1"/>
                  </a:moveTo>
                  <a:cubicBezTo>
                    <a:pt x="485" y="1"/>
                    <a:pt x="434" y="9"/>
                    <a:pt x="384" y="26"/>
                  </a:cubicBezTo>
                  <a:cubicBezTo>
                    <a:pt x="134" y="106"/>
                    <a:pt x="0" y="376"/>
                    <a:pt x="80" y="627"/>
                  </a:cubicBezTo>
                  <a:cubicBezTo>
                    <a:pt x="147" y="825"/>
                    <a:pt x="333" y="952"/>
                    <a:pt x="533" y="952"/>
                  </a:cubicBezTo>
                  <a:cubicBezTo>
                    <a:pt x="584" y="952"/>
                    <a:pt x="634" y="944"/>
                    <a:pt x="685" y="927"/>
                  </a:cubicBezTo>
                  <a:cubicBezTo>
                    <a:pt x="932" y="843"/>
                    <a:pt x="1069" y="573"/>
                    <a:pt x="985" y="327"/>
                  </a:cubicBezTo>
                  <a:cubicBezTo>
                    <a:pt x="918" y="126"/>
                    <a:pt x="733" y="1"/>
                    <a:pt x="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61"/>
            <p:cNvSpPr/>
            <p:nvPr/>
          </p:nvSpPr>
          <p:spPr>
            <a:xfrm>
              <a:off x="1823942" y="2106306"/>
              <a:ext cx="24654" cy="22002"/>
            </a:xfrm>
            <a:custGeom>
              <a:avLst/>
              <a:gdLst/>
              <a:ahLst/>
              <a:cxnLst/>
              <a:rect l="l" t="t" r="r" b="b"/>
              <a:pathLst>
                <a:path w="1069" h="954" extrusionOk="0">
                  <a:moveTo>
                    <a:pt x="534" y="1"/>
                  </a:moveTo>
                  <a:cubicBezTo>
                    <a:pt x="484" y="1"/>
                    <a:pt x="434" y="9"/>
                    <a:pt x="385" y="26"/>
                  </a:cubicBezTo>
                  <a:cubicBezTo>
                    <a:pt x="134" y="110"/>
                    <a:pt x="0" y="379"/>
                    <a:pt x="84" y="626"/>
                  </a:cubicBezTo>
                  <a:cubicBezTo>
                    <a:pt x="148" y="828"/>
                    <a:pt x="336" y="954"/>
                    <a:pt x="537" y="954"/>
                  </a:cubicBezTo>
                  <a:cubicBezTo>
                    <a:pt x="586" y="954"/>
                    <a:pt x="636" y="946"/>
                    <a:pt x="685" y="931"/>
                  </a:cubicBezTo>
                  <a:cubicBezTo>
                    <a:pt x="932" y="847"/>
                    <a:pt x="1069" y="577"/>
                    <a:pt x="985" y="326"/>
                  </a:cubicBezTo>
                  <a:cubicBezTo>
                    <a:pt x="919" y="128"/>
                    <a:pt x="732"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61"/>
            <p:cNvSpPr/>
            <p:nvPr/>
          </p:nvSpPr>
          <p:spPr>
            <a:xfrm>
              <a:off x="1825348" y="2145512"/>
              <a:ext cx="24746" cy="21956"/>
            </a:xfrm>
            <a:custGeom>
              <a:avLst/>
              <a:gdLst/>
              <a:ahLst/>
              <a:cxnLst/>
              <a:rect l="l" t="t" r="r" b="b"/>
              <a:pathLst>
                <a:path w="1073" h="952" extrusionOk="0">
                  <a:moveTo>
                    <a:pt x="537" y="0"/>
                  </a:moveTo>
                  <a:cubicBezTo>
                    <a:pt x="487" y="0"/>
                    <a:pt x="437" y="8"/>
                    <a:pt x="388" y="25"/>
                  </a:cubicBezTo>
                  <a:cubicBezTo>
                    <a:pt x="137" y="109"/>
                    <a:pt x="1" y="379"/>
                    <a:pt x="84" y="626"/>
                  </a:cubicBezTo>
                  <a:cubicBezTo>
                    <a:pt x="151" y="826"/>
                    <a:pt x="336" y="951"/>
                    <a:pt x="533" y="951"/>
                  </a:cubicBezTo>
                  <a:cubicBezTo>
                    <a:pt x="584" y="951"/>
                    <a:pt x="635" y="943"/>
                    <a:pt x="685" y="926"/>
                  </a:cubicBezTo>
                  <a:cubicBezTo>
                    <a:pt x="936" y="846"/>
                    <a:pt x="1073" y="577"/>
                    <a:pt x="989" y="326"/>
                  </a:cubicBezTo>
                  <a:cubicBezTo>
                    <a:pt x="921" y="128"/>
                    <a:pt x="735" y="0"/>
                    <a:pt x="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61"/>
            <p:cNvSpPr/>
            <p:nvPr/>
          </p:nvSpPr>
          <p:spPr>
            <a:xfrm>
              <a:off x="1837272" y="2181236"/>
              <a:ext cx="24654" cy="22002"/>
            </a:xfrm>
            <a:custGeom>
              <a:avLst/>
              <a:gdLst/>
              <a:ahLst/>
              <a:cxnLst/>
              <a:rect l="l" t="t" r="r" b="b"/>
              <a:pathLst>
                <a:path w="1069" h="954" extrusionOk="0">
                  <a:moveTo>
                    <a:pt x="530" y="0"/>
                  </a:moveTo>
                  <a:cubicBezTo>
                    <a:pt x="482" y="0"/>
                    <a:pt x="432" y="8"/>
                    <a:pt x="384" y="23"/>
                  </a:cubicBezTo>
                  <a:cubicBezTo>
                    <a:pt x="133" y="107"/>
                    <a:pt x="0" y="377"/>
                    <a:pt x="84" y="628"/>
                  </a:cubicBezTo>
                  <a:cubicBezTo>
                    <a:pt x="148" y="826"/>
                    <a:pt x="333" y="953"/>
                    <a:pt x="533" y="953"/>
                  </a:cubicBezTo>
                  <a:cubicBezTo>
                    <a:pt x="583" y="953"/>
                    <a:pt x="634" y="945"/>
                    <a:pt x="684" y="928"/>
                  </a:cubicBezTo>
                  <a:cubicBezTo>
                    <a:pt x="932" y="844"/>
                    <a:pt x="1069" y="574"/>
                    <a:pt x="985" y="328"/>
                  </a:cubicBezTo>
                  <a:cubicBezTo>
                    <a:pt x="918" y="126"/>
                    <a:pt x="730" y="0"/>
                    <a:pt x="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61"/>
            <p:cNvSpPr/>
            <p:nvPr/>
          </p:nvSpPr>
          <p:spPr>
            <a:xfrm>
              <a:off x="1862617" y="2212486"/>
              <a:ext cx="24654" cy="21956"/>
            </a:xfrm>
            <a:custGeom>
              <a:avLst/>
              <a:gdLst/>
              <a:ahLst/>
              <a:cxnLst/>
              <a:rect l="l" t="t" r="r" b="b"/>
              <a:pathLst>
                <a:path w="1069" h="952" extrusionOk="0">
                  <a:moveTo>
                    <a:pt x="535" y="1"/>
                  </a:moveTo>
                  <a:cubicBezTo>
                    <a:pt x="485" y="1"/>
                    <a:pt x="434" y="9"/>
                    <a:pt x="384" y="26"/>
                  </a:cubicBezTo>
                  <a:cubicBezTo>
                    <a:pt x="133" y="109"/>
                    <a:pt x="1" y="375"/>
                    <a:pt x="80" y="626"/>
                  </a:cubicBezTo>
                  <a:cubicBezTo>
                    <a:pt x="147" y="826"/>
                    <a:pt x="332" y="952"/>
                    <a:pt x="532" y="952"/>
                  </a:cubicBezTo>
                  <a:cubicBezTo>
                    <a:pt x="582" y="952"/>
                    <a:pt x="634" y="944"/>
                    <a:pt x="685" y="927"/>
                  </a:cubicBezTo>
                  <a:cubicBezTo>
                    <a:pt x="931" y="844"/>
                    <a:pt x="1068" y="577"/>
                    <a:pt x="985" y="326"/>
                  </a:cubicBezTo>
                  <a:cubicBezTo>
                    <a:pt x="918" y="126"/>
                    <a:pt x="733" y="1"/>
                    <a:pt x="5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61"/>
            <p:cNvSpPr/>
            <p:nvPr/>
          </p:nvSpPr>
          <p:spPr>
            <a:xfrm>
              <a:off x="1892506" y="2230682"/>
              <a:ext cx="24654" cy="22002"/>
            </a:xfrm>
            <a:custGeom>
              <a:avLst/>
              <a:gdLst/>
              <a:ahLst/>
              <a:cxnLst/>
              <a:rect l="l" t="t" r="r" b="b"/>
              <a:pathLst>
                <a:path w="1069" h="954" extrusionOk="0">
                  <a:moveTo>
                    <a:pt x="532" y="1"/>
                  </a:moveTo>
                  <a:cubicBezTo>
                    <a:pt x="483" y="1"/>
                    <a:pt x="433" y="8"/>
                    <a:pt x="384" y="23"/>
                  </a:cubicBezTo>
                  <a:cubicBezTo>
                    <a:pt x="133" y="107"/>
                    <a:pt x="0" y="378"/>
                    <a:pt x="84" y="628"/>
                  </a:cubicBezTo>
                  <a:cubicBezTo>
                    <a:pt x="151" y="826"/>
                    <a:pt x="335" y="953"/>
                    <a:pt x="534" y="953"/>
                  </a:cubicBezTo>
                  <a:cubicBezTo>
                    <a:pt x="584" y="953"/>
                    <a:pt x="634" y="945"/>
                    <a:pt x="685" y="929"/>
                  </a:cubicBezTo>
                  <a:cubicBezTo>
                    <a:pt x="936" y="845"/>
                    <a:pt x="1069" y="575"/>
                    <a:pt x="986" y="328"/>
                  </a:cubicBezTo>
                  <a:cubicBezTo>
                    <a:pt x="918" y="126"/>
                    <a:pt x="732" y="1"/>
                    <a:pt x="5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61"/>
            <p:cNvSpPr/>
            <p:nvPr/>
          </p:nvSpPr>
          <p:spPr>
            <a:xfrm>
              <a:off x="1936879" y="2239077"/>
              <a:ext cx="24677" cy="21932"/>
            </a:xfrm>
            <a:custGeom>
              <a:avLst/>
              <a:gdLst/>
              <a:ahLst/>
              <a:cxnLst/>
              <a:rect l="l" t="t" r="r" b="b"/>
              <a:pathLst>
                <a:path w="1070" h="951" extrusionOk="0">
                  <a:moveTo>
                    <a:pt x="533" y="0"/>
                  </a:moveTo>
                  <a:cubicBezTo>
                    <a:pt x="484" y="0"/>
                    <a:pt x="434" y="8"/>
                    <a:pt x="385" y="24"/>
                  </a:cubicBezTo>
                  <a:cubicBezTo>
                    <a:pt x="134" y="108"/>
                    <a:pt x="1" y="379"/>
                    <a:pt x="80" y="626"/>
                  </a:cubicBezTo>
                  <a:cubicBezTo>
                    <a:pt x="147" y="826"/>
                    <a:pt x="333" y="951"/>
                    <a:pt x="532" y="951"/>
                  </a:cubicBezTo>
                  <a:cubicBezTo>
                    <a:pt x="583" y="951"/>
                    <a:pt x="634" y="943"/>
                    <a:pt x="685" y="926"/>
                  </a:cubicBezTo>
                  <a:cubicBezTo>
                    <a:pt x="932" y="846"/>
                    <a:pt x="1069" y="576"/>
                    <a:pt x="985" y="325"/>
                  </a:cubicBezTo>
                  <a:cubicBezTo>
                    <a:pt x="918" y="127"/>
                    <a:pt x="731" y="0"/>
                    <a:pt x="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61"/>
            <p:cNvSpPr/>
            <p:nvPr/>
          </p:nvSpPr>
          <p:spPr>
            <a:xfrm>
              <a:off x="1846843" y="2048327"/>
              <a:ext cx="202120" cy="180003"/>
            </a:xfrm>
            <a:custGeom>
              <a:avLst/>
              <a:gdLst/>
              <a:ahLst/>
              <a:cxnLst/>
              <a:rect l="l" t="t" r="r" b="b"/>
              <a:pathLst>
                <a:path w="8764" h="7805" extrusionOk="0">
                  <a:moveTo>
                    <a:pt x="4380" y="1"/>
                  </a:moveTo>
                  <a:cubicBezTo>
                    <a:pt x="3972" y="1"/>
                    <a:pt x="3557" y="65"/>
                    <a:pt x="3148" y="201"/>
                  </a:cubicBezTo>
                  <a:cubicBezTo>
                    <a:pt x="1106" y="882"/>
                    <a:pt x="0" y="3091"/>
                    <a:pt x="676" y="5133"/>
                  </a:cubicBezTo>
                  <a:cubicBezTo>
                    <a:pt x="1221" y="6769"/>
                    <a:pt x="2744" y="7805"/>
                    <a:pt x="4379" y="7805"/>
                  </a:cubicBezTo>
                  <a:cubicBezTo>
                    <a:pt x="4787" y="7805"/>
                    <a:pt x="5203" y="7740"/>
                    <a:pt x="5612" y="7604"/>
                  </a:cubicBezTo>
                  <a:cubicBezTo>
                    <a:pt x="7657" y="6927"/>
                    <a:pt x="8764" y="4718"/>
                    <a:pt x="8083" y="2673"/>
                  </a:cubicBezTo>
                  <a:cubicBezTo>
                    <a:pt x="7538" y="1036"/>
                    <a:pt x="6015" y="1"/>
                    <a:pt x="4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61"/>
            <p:cNvSpPr/>
            <p:nvPr/>
          </p:nvSpPr>
          <p:spPr>
            <a:xfrm>
              <a:off x="1891192" y="2082529"/>
              <a:ext cx="113906" cy="110308"/>
            </a:xfrm>
            <a:custGeom>
              <a:avLst/>
              <a:gdLst/>
              <a:ahLst/>
              <a:cxnLst/>
              <a:rect l="l" t="t" r="r" b="b"/>
              <a:pathLst>
                <a:path w="4939" h="4783" extrusionOk="0">
                  <a:moveTo>
                    <a:pt x="2472" y="471"/>
                  </a:moveTo>
                  <a:cubicBezTo>
                    <a:pt x="2765" y="471"/>
                    <a:pt x="3057" y="539"/>
                    <a:pt x="3331" y="676"/>
                  </a:cubicBezTo>
                  <a:cubicBezTo>
                    <a:pt x="3787" y="904"/>
                    <a:pt x="4130" y="1300"/>
                    <a:pt x="4289" y="1787"/>
                  </a:cubicBezTo>
                  <a:cubicBezTo>
                    <a:pt x="4453" y="2273"/>
                    <a:pt x="4414" y="2790"/>
                    <a:pt x="4186" y="3250"/>
                  </a:cubicBezTo>
                  <a:cubicBezTo>
                    <a:pt x="3954" y="3710"/>
                    <a:pt x="3563" y="4049"/>
                    <a:pt x="3077" y="4212"/>
                  </a:cubicBezTo>
                  <a:cubicBezTo>
                    <a:pt x="2876" y="4279"/>
                    <a:pt x="2672" y="4310"/>
                    <a:pt x="2471" y="4310"/>
                  </a:cubicBezTo>
                  <a:cubicBezTo>
                    <a:pt x="1665" y="4310"/>
                    <a:pt x="915" y="3799"/>
                    <a:pt x="647" y="2996"/>
                  </a:cubicBezTo>
                  <a:cubicBezTo>
                    <a:pt x="487" y="2509"/>
                    <a:pt x="525" y="1988"/>
                    <a:pt x="753" y="1532"/>
                  </a:cubicBezTo>
                  <a:cubicBezTo>
                    <a:pt x="982" y="1072"/>
                    <a:pt x="1377" y="730"/>
                    <a:pt x="1864" y="570"/>
                  </a:cubicBezTo>
                  <a:cubicBezTo>
                    <a:pt x="2061" y="502"/>
                    <a:pt x="2266" y="471"/>
                    <a:pt x="2472" y="471"/>
                  </a:cubicBezTo>
                  <a:close/>
                  <a:moveTo>
                    <a:pt x="2469" y="0"/>
                  </a:moveTo>
                  <a:cubicBezTo>
                    <a:pt x="2216" y="0"/>
                    <a:pt x="1962" y="41"/>
                    <a:pt x="1715" y="121"/>
                  </a:cubicBezTo>
                  <a:cubicBezTo>
                    <a:pt x="1111" y="323"/>
                    <a:pt x="620" y="748"/>
                    <a:pt x="331" y="1318"/>
                  </a:cubicBezTo>
                  <a:cubicBezTo>
                    <a:pt x="46" y="1889"/>
                    <a:pt x="1" y="2539"/>
                    <a:pt x="202" y="3143"/>
                  </a:cubicBezTo>
                  <a:cubicBezTo>
                    <a:pt x="533" y="4143"/>
                    <a:pt x="1468" y="4782"/>
                    <a:pt x="2472" y="4782"/>
                  </a:cubicBezTo>
                  <a:cubicBezTo>
                    <a:pt x="2719" y="4782"/>
                    <a:pt x="2973" y="4740"/>
                    <a:pt x="3224" y="4657"/>
                  </a:cubicBezTo>
                  <a:cubicBezTo>
                    <a:pt x="3829" y="4456"/>
                    <a:pt x="4319" y="4033"/>
                    <a:pt x="4605" y="3459"/>
                  </a:cubicBezTo>
                  <a:cubicBezTo>
                    <a:pt x="4893" y="2889"/>
                    <a:pt x="4939" y="2243"/>
                    <a:pt x="4738" y="1638"/>
                  </a:cubicBezTo>
                  <a:cubicBezTo>
                    <a:pt x="4537" y="1030"/>
                    <a:pt x="4110" y="539"/>
                    <a:pt x="3540" y="255"/>
                  </a:cubicBezTo>
                  <a:cubicBezTo>
                    <a:pt x="3202" y="85"/>
                    <a:pt x="2837" y="0"/>
                    <a:pt x="2469"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5" name="Google Shape;5675;p61"/>
          <p:cNvGrpSpPr/>
          <p:nvPr/>
        </p:nvGrpSpPr>
        <p:grpSpPr>
          <a:xfrm>
            <a:off x="6568148" y="1125402"/>
            <a:ext cx="1862770" cy="1868394"/>
            <a:chOff x="6568148" y="1125402"/>
            <a:chExt cx="1862770" cy="1868394"/>
          </a:xfrm>
        </p:grpSpPr>
        <p:sp>
          <p:nvSpPr>
            <p:cNvPr id="5676" name="Google Shape;5676;p61"/>
            <p:cNvSpPr/>
            <p:nvPr/>
          </p:nvSpPr>
          <p:spPr>
            <a:xfrm rot="7985726">
              <a:off x="6809674" y="1429563"/>
              <a:ext cx="1379718" cy="1260071"/>
            </a:xfrm>
            <a:custGeom>
              <a:avLst/>
              <a:gdLst/>
              <a:ahLst/>
              <a:cxnLst/>
              <a:rect l="l" t="t" r="r" b="b"/>
              <a:pathLst>
                <a:path w="55190" h="50404" extrusionOk="0">
                  <a:moveTo>
                    <a:pt x="19501" y="0"/>
                  </a:moveTo>
                  <a:lnTo>
                    <a:pt x="19501" y="0"/>
                  </a:lnTo>
                  <a:cubicBezTo>
                    <a:pt x="16558" y="8832"/>
                    <a:pt x="20793" y="17386"/>
                    <a:pt x="20793" y="17386"/>
                  </a:cubicBezTo>
                  <a:cubicBezTo>
                    <a:pt x="20793" y="17386"/>
                    <a:pt x="25557" y="20120"/>
                    <a:pt x="21356" y="21736"/>
                  </a:cubicBezTo>
                  <a:cubicBezTo>
                    <a:pt x="20235" y="22170"/>
                    <a:pt x="18478" y="22519"/>
                    <a:pt x="15825" y="22721"/>
                  </a:cubicBezTo>
                  <a:cubicBezTo>
                    <a:pt x="3210" y="23668"/>
                    <a:pt x="1" y="32469"/>
                    <a:pt x="1" y="32469"/>
                  </a:cubicBezTo>
                  <a:cubicBezTo>
                    <a:pt x="3570" y="33921"/>
                    <a:pt x="7246" y="34398"/>
                    <a:pt x="10535" y="34398"/>
                  </a:cubicBezTo>
                  <a:cubicBezTo>
                    <a:pt x="16831" y="34398"/>
                    <a:pt x="21710" y="32651"/>
                    <a:pt x="21710" y="32651"/>
                  </a:cubicBezTo>
                  <a:lnTo>
                    <a:pt x="26584" y="34769"/>
                  </a:lnTo>
                  <a:cubicBezTo>
                    <a:pt x="26626" y="35404"/>
                    <a:pt x="26706" y="36024"/>
                    <a:pt x="26812" y="36617"/>
                  </a:cubicBezTo>
                  <a:cubicBezTo>
                    <a:pt x="28481" y="46012"/>
                    <a:pt x="37347" y="50403"/>
                    <a:pt x="37347" y="50403"/>
                  </a:cubicBezTo>
                  <a:cubicBezTo>
                    <a:pt x="41483" y="43046"/>
                    <a:pt x="37161" y="33021"/>
                    <a:pt x="37161" y="33021"/>
                  </a:cubicBezTo>
                  <a:cubicBezTo>
                    <a:pt x="37161" y="33021"/>
                    <a:pt x="29097" y="26778"/>
                    <a:pt x="40685" y="26314"/>
                  </a:cubicBezTo>
                  <a:cubicBezTo>
                    <a:pt x="41564" y="26279"/>
                    <a:pt x="42392" y="26195"/>
                    <a:pt x="43171" y="26074"/>
                  </a:cubicBezTo>
                  <a:lnTo>
                    <a:pt x="43176" y="26074"/>
                  </a:lnTo>
                  <a:cubicBezTo>
                    <a:pt x="52171" y="24717"/>
                    <a:pt x="54889" y="18307"/>
                    <a:pt x="55167" y="17595"/>
                  </a:cubicBezTo>
                  <a:cubicBezTo>
                    <a:pt x="55182" y="17550"/>
                    <a:pt x="55190" y="17527"/>
                    <a:pt x="55190" y="17527"/>
                  </a:cubicBezTo>
                  <a:cubicBezTo>
                    <a:pt x="51832" y="15996"/>
                    <a:pt x="48268" y="15542"/>
                    <a:pt x="45217" y="15542"/>
                  </a:cubicBezTo>
                  <a:cubicBezTo>
                    <a:pt x="40752" y="15542"/>
                    <a:pt x="37389" y="16516"/>
                    <a:pt x="37389" y="16516"/>
                  </a:cubicBezTo>
                  <a:cubicBezTo>
                    <a:pt x="37389" y="16516"/>
                    <a:pt x="34208" y="20286"/>
                    <a:pt x="31426" y="20286"/>
                  </a:cubicBezTo>
                  <a:cubicBezTo>
                    <a:pt x="30184" y="20286"/>
                    <a:pt x="29022" y="19535"/>
                    <a:pt x="28257" y="17364"/>
                  </a:cubicBezTo>
                  <a:cubicBezTo>
                    <a:pt x="28024" y="16710"/>
                    <a:pt x="27831" y="15923"/>
                    <a:pt x="27682" y="14991"/>
                  </a:cubicBezTo>
                  <a:cubicBezTo>
                    <a:pt x="25926" y="4045"/>
                    <a:pt x="19501" y="0"/>
                    <a:pt x="19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61"/>
            <p:cNvSpPr/>
            <p:nvPr/>
          </p:nvSpPr>
          <p:spPr>
            <a:xfrm rot="7985726">
              <a:off x="7013702" y="1631798"/>
              <a:ext cx="263419" cy="500014"/>
            </a:xfrm>
            <a:custGeom>
              <a:avLst/>
              <a:gdLst/>
              <a:ahLst/>
              <a:cxnLst/>
              <a:rect l="l" t="t" r="r" b="b"/>
              <a:pathLst>
                <a:path w="10537" h="20001" extrusionOk="0">
                  <a:moveTo>
                    <a:pt x="3673" y="0"/>
                  </a:moveTo>
                  <a:cubicBezTo>
                    <a:pt x="2018" y="0"/>
                    <a:pt x="798" y="3155"/>
                    <a:pt x="1" y="6214"/>
                  </a:cubicBezTo>
                  <a:cubicBezTo>
                    <a:pt x="1670" y="15609"/>
                    <a:pt x="10536" y="20000"/>
                    <a:pt x="10536" y="20000"/>
                  </a:cubicBezTo>
                  <a:cubicBezTo>
                    <a:pt x="10536" y="20000"/>
                    <a:pt x="8867" y="3952"/>
                    <a:pt x="4860" y="519"/>
                  </a:cubicBezTo>
                  <a:cubicBezTo>
                    <a:pt x="4442" y="161"/>
                    <a:pt x="4047" y="0"/>
                    <a:pt x="3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61"/>
            <p:cNvSpPr/>
            <p:nvPr/>
          </p:nvSpPr>
          <p:spPr>
            <a:xfrm rot="7985726">
              <a:off x="7013349" y="2337648"/>
              <a:ext cx="484189" cy="211995"/>
            </a:xfrm>
            <a:custGeom>
              <a:avLst/>
              <a:gdLst/>
              <a:ahLst/>
              <a:cxnLst/>
              <a:rect l="l" t="t" r="r" b="b"/>
              <a:pathLst>
                <a:path w="19368" h="8480" extrusionOk="0">
                  <a:moveTo>
                    <a:pt x="19368" y="0"/>
                  </a:moveTo>
                  <a:cubicBezTo>
                    <a:pt x="11076" y="593"/>
                    <a:pt x="1" y="4852"/>
                    <a:pt x="1" y="4852"/>
                  </a:cubicBezTo>
                  <a:lnTo>
                    <a:pt x="7372" y="8479"/>
                  </a:lnTo>
                  <a:lnTo>
                    <a:pt x="7377" y="8479"/>
                  </a:lnTo>
                  <a:cubicBezTo>
                    <a:pt x="16372" y="7122"/>
                    <a:pt x="19090" y="712"/>
                    <a:pt x="193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61"/>
            <p:cNvSpPr/>
            <p:nvPr/>
          </p:nvSpPr>
          <p:spPr>
            <a:xfrm rot="7985726">
              <a:off x="7715197" y="1964927"/>
              <a:ext cx="218920" cy="543363"/>
            </a:xfrm>
            <a:custGeom>
              <a:avLst/>
              <a:gdLst/>
              <a:ahLst/>
              <a:cxnLst/>
              <a:rect l="l" t="t" r="r" b="b"/>
              <a:pathLst>
                <a:path w="8757" h="21735" extrusionOk="0">
                  <a:moveTo>
                    <a:pt x="0" y="0"/>
                  </a:moveTo>
                  <a:cubicBezTo>
                    <a:pt x="0" y="1"/>
                    <a:pt x="5585" y="15809"/>
                    <a:pt x="5703" y="20831"/>
                  </a:cubicBezTo>
                  <a:cubicBezTo>
                    <a:pt x="5716" y="21460"/>
                    <a:pt x="5834" y="21735"/>
                    <a:pt x="6030" y="21735"/>
                  </a:cubicBezTo>
                  <a:cubicBezTo>
                    <a:pt x="6553" y="21735"/>
                    <a:pt x="7628" y="19783"/>
                    <a:pt x="8756" y="17364"/>
                  </a:cubicBezTo>
                  <a:cubicBezTo>
                    <a:pt x="8523" y="16710"/>
                    <a:pt x="8330" y="15923"/>
                    <a:pt x="8181" y="14991"/>
                  </a:cubicBezTo>
                  <a:cubicBezTo>
                    <a:pt x="6425" y="4045"/>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61"/>
            <p:cNvSpPr/>
            <p:nvPr/>
          </p:nvSpPr>
          <p:spPr>
            <a:xfrm rot="7985726">
              <a:off x="7131747" y="1738189"/>
              <a:ext cx="955803" cy="268319"/>
            </a:xfrm>
            <a:custGeom>
              <a:avLst/>
              <a:gdLst/>
              <a:ahLst/>
              <a:cxnLst/>
              <a:rect l="l" t="t" r="r" b="b"/>
              <a:pathLst>
                <a:path w="38233" h="10733" extrusionOk="0">
                  <a:moveTo>
                    <a:pt x="21356" y="0"/>
                  </a:moveTo>
                  <a:cubicBezTo>
                    <a:pt x="20235" y="434"/>
                    <a:pt x="18478" y="783"/>
                    <a:pt x="15825" y="985"/>
                  </a:cubicBezTo>
                  <a:cubicBezTo>
                    <a:pt x="3210" y="1932"/>
                    <a:pt x="1" y="10733"/>
                    <a:pt x="1" y="10733"/>
                  </a:cubicBezTo>
                  <a:cubicBezTo>
                    <a:pt x="1" y="10733"/>
                    <a:pt x="15230" y="6003"/>
                    <a:pt x="28561" y="6003"/>
                  </a:cubicBezTo>
                  <a:cubicBezTo>
                    <a:pt x="29468" y="6003"/>
                    <a:pt x="30366" y="6025"/>
                    <a:pt x="31249" y="6072"/>
                  </a:cubicBezTo>
                  <a:cubicBezTo>
                    <a:pt x="31700" y="6096"/>
                    <a:pt x="32097" y="6107"/>
                    <a:pt x="32443" y="6107"/>
                  </a:cubicBezTo>
                  <a:cubicBezTo>
                    <a:pt x="38233" y="6107"/>
                    <a:pt x="29837" y="2856"/>
                    <a:pt x="2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61"/>
            <p:cNvSpPr/>
            <p:nvPr/>
          </p:nvSpPr>
          <p:spPr>
            <a:xfrm flipH="1">
              <a:off x="6955624" y="2163499"/>
              <a:ext cx="25106" cy="12145"/>
            </a:xfrm>
            <a:custGeom>
              <a:avLst/>
              <a:gdLst/>
              <a:ahLst/>
              <a:cxnLst/>
              <a:rect l="l" t="t" r="r" b="b"/>
              <a:pathLst>
                <a:path w="769" h="372" extrusionOk="0">
                  <a:moveTo>
                    <a:pt x="156" y="0"/>
                  </a:moveTo>
                  <a:cubicBezTo>
                    <a:pt x="34" y="0"/>
                    <a:pt x="0" y="198"/>
                    <a:pt x="125" y="217"/>
                  </a:cubicBezTo>
                  <a:cubicBezTo>
                    <a:pt x="216" y="236"/>
                    <a:pt x="308" y="259"/>
                    <a:pt x="392" y="293"/>
                  </a:cubicBezTo>
                  <a:cubicBezTo>
                    <a:pt x="462" y="323"/>
                    <a:pt x="530" y="371"/>
                    <a:pt x="603" y="371"/>
                  </a:cubicBezTo>
                  <a:cubicBezTo>
                    <a:pt x="621" y="371"/>
                    <a:pt x="639" y="368"/>
                    <a:pt x="658" y="362"/>
                  </a:cubicBezTo>
                  <a:cubicBezTo>
                    <a:pt x="723" y="343"/>
                    <a:pt x="768" y="278"/>
                    <a:pt x="746" y="209"/>
                  </a:cubicBezTo>
                  <a:cubicBezTo>
                    <a:pt x="684" y="11"/>
                    <a:pt x="330" y="0"/>
                    <a:pt x="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61"/>
            <p:cNvSpPr/>
            <p:nvPr/>
          </p:nvSpPr>
          <p:spPr>
            <a:xfrm flipH="1">
              <a:off x="7106815" y="1510418"/>
              <a:ext cx="481387" cy="590691"/>
            </a:xfrm>
            <a:custGeom>
              <a:avLst/>
              <a:gdLst/>
              <a:ahLst/>
              <a:cxnLst/>
              <a:rect l="l" t="t" r="r" b="b"/>
              <a:pathLst>
                <a:path w="14745" h="18093" extrusionOk="0">
                  <a:moveTo>
                    <a:pt x="6241" y="0"/>
                  </a:moveTo>
                  <a:cubicBezTo>
                    <a:pt x="4617" y="0"/>
                    <a:pt x="2764" y="1908"/>
                    <a:pt x="2164" y="3166"/>
                  </a:cubicBezTo>
                  <a:cubicBezTo>
                    <a:pt x="1042" y="5522"/>
                    <a:pt x="840" y="8264"/>
                    <a:pt x="711" y="10834"/>
                  </a:cubicBezTo>
                  <a:cubicBezTo>
                    <a:pt x="632" y="12469"/>
                    <a:pt x="612" y="14119"/>
                    <a:pt x="726" y="15754"/>
                  </a:cubicBezTo>
                  <a:cubicBezTo>
                    <a:pt x="726" y="15754"/>
                    <a:pt x="0" y="17799"/>
                    <a:pt x="1939" y="18043"/>
                  </a:cubicBezTo>
                  <a:cubicBezTo>
                    <a:pt x="2209" y="18077"/>
                    <a:pt x="2478" y="18093"/>
                    <a:pt x="2747" y="18093"/>
                  </a:cubicBezTo>
                  <a:cubicBezTo>
                    <a:pt x="5267" y="18093"/>
                    <a:pt x="7707" y="16668"/>
                    <a:pt x="9638" y="15184"/>
                  </a:cubicBezTo>
                  <a:cubicBezTo>
                    <a:pt x="11779" y="13541"/>
                    <a:pt x="13527" y="11317"/>
                    <a:pt x="14155" y="8655"/>
                  </a:cubicBezTo>
                  <a:cubicBezTo>
                    <a:pt x="14626" y="6663"/>
                    <a:pt x="14745" y="3648"/>
                    <a:pt x="12418" y="2770"/>
                  </a:cubicBezTo>
                  <a:cubicBezTo>
                    <a:pt x="12255" y="2709"/>
                    <a:pt x="11950" y="2642"/>
                    <a:pt x="11542" y="2642"/>
                  </a:cubicBezTo>
                  <a:cubicBezTo>
                    <a:pt x="10793" y="2642"/>
                    <a:pt x="9696" y="2870"/>
                    <a:pt x="8498" y="3792"/>
                  </a:cubicBezTo>
                  <a:cubicBezTo>
                    <a:pt x="8570" y="2854"/>
                    <a:pt x="8433" y="1717"/>
                    <a:pt x="7886" y="930"/>
                  </a:cubicBezTo>
                  <a:cubicBezTo>
                    <a:pt x="7421" y="266"/>
                    <a:pt x="6847" y="0"/>
                    <a:pt x="6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61"/>
            <p:cNvSpPr/>
            <p:nvPr/>
          </p:nvSpPr>
          <p:spPr>
            <a:xfrm flipH="1">
              <a:off x="6888436" y="2043193"/>
              <a:ext cx="617005" cy="449425"/>
            </a:xfrm>
            <a:custGeom>
              <a:avLst/>
              <a:gdLst/>
              <a:ahLst/>
              <a:cxnLst/>
              <a:rect l="l" t="t" r="r" b="b"/>
              <a:pathLst>
                <a:path w="18899" h="13766" extrusionOk="0">
                  <a:moveTo>
                    <a:pt x="4424" y="0"/>
                  </a:moveTo>
                  <a:cubicBezTo>
                    <a:pt x="4372" y="0"/>
                    <a:pt x="4319" y="1"/>
                    <a:pt x="4267" y="1"/>
                  </a:cubicBezTo>
                  <a:cubicBezTo>
                    <a:pt x="2050" y="13"/>
                    <a:pt x="1" y="20"/>
                    <a:pt x="1" y="20"/>
                  </a:cubicBezTo>
                  <a:cubicBezTo>
                    <a:pt x="1" y="20"/>
                    <a:pt x="3624" y="13129"/>
                    <a:pt x="10920" y="13733"/>
                  </a:cubicBezTo>
                  <a:cubicBezTo>
                    <a:pt x="11180" y="13755"/>
                    <a:pt x="11423" y="13765"/>
                    <a:pt x="11651" y="13765"/>
                  </a:cubicBezTo>
                  <a:cubicBezTo>
                    <a:pt x="16959" y="13765"/>
                    <a:pt x="13852" y="8145"/>
                    <a:pt x="13852" y="8145"/>
                  </a:cubicBezTo>
                  <a:lnTo>
                    <a:pt x="13852" y="8145"/>
                  </a:lnTo>
                  <a:cubicBezTo>
                    <a:pt x="13852" y="8145"/>
                    <a:pt x="14347" y="8240"/>
                    <a:pt x="15005" y="8240"/>
                  </a:cubicBezTo>
                  <a:cubicBezTo>
                    <a:pt x="16216" y="8240"/>
                    <a:pt x="17979" y="7918"/>
                    <a:pt x="18236" y="6088"/>
                  </a:cubicBezTo>
                  <a:cubicBezTo>
                    <a:pt x="18899" y="1327"/>
                    <a:pt x="10569" y="0"/>
                    <a:pt x="4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61"/>
            <p:cNvSpPr/>
            <p:nvPr/>
          </p:nvSpPr>
          <p:spPr>
            <a:xfrm flipH="1">
              <a:off x="7393166" y="2107672"/>
              <a:ext cx="527094" cy="501204"/>
            </a:xfrm>
            <a:custGeom>
              <a:avLst/>
              <a:gdLst/>
              <a:ahLst/>
              <a:cxnLst/>
              <a:rect l="l" t="t" r="r" b="b"/>
              <a:pathLst>
                <a:path w="16145" h="15352" extrusionOk="0">
                  <a:moveTo>
                    <a:pt x="12593" y="0"/>
                  </a:moveTo>
                  <a:cubicBezTo>
                    <a:pt x="12287" y="0"/>
                    <a:pt x="12091" y="98"/>
                    <a:pt x="12091" y="98"/>
                  </a:cubicBezTo>
                  <a:cubicBezTo>
                    <a:pt x="10418" y="680"/>
                    <a:pt x="8783" y="1410"/>
                    <a:pt x="7209" y="2216"/>
                  </a:cubicBezTo>
                  <a:cubicBezTo>
                    <a:pt x="7149" y="2246"/>
                    <a:pt x="7084" y="2281"/>
                    <a:pt x="7019" y="2311"/>
                  </a:cubicBezTo>
                  <a:lnTo>
                    <a:pt x="7019" y="2314"/>
                  </a:lnTo>
                  <a:cubicBezTo>
                    <a:pt x="7012" y="2319"/>
                    <a:pt x="7000" y="2323"/>
                    <a:pt x="6986" y="2330"/>
                  </a:cubicBezTo>
                  <a:cubicBezTo>
                    <a:pt x="4659" y="3509"/>
                    <a:pt x="1613" y="4897"/>
                    <a:pt x="716" y="7512"/>
                  </a:cubicBezTo>
                  <a:cubicBezTo>
                    <a:pt x="1" y="9603"/>
                    <a:pt x="853" y="12497"/>
                    <a:pt x="3252" y="13013"/>
                  </a:cubicBezTo>
                  <a:cubicBezTo>
                    <a:pt x="3500" y="13067"/>
                    <a:pt x="3758" y="13092"/>
                    <a:pt x="4020" y="13092"/>
                  </a:cubicBezTo>
                  <a:cubicBezTo>
                    <a:pt x="4787" y="13092"/>
                    <a:pt x="5583" y="12876"/>
                    <a:pt x="6233" y="12516"/>
                  </a:cubicBezTo>
                  <a:cubicBezTo>
                    <a:pt x="6233" y="12516"/>
                    <a:pt x="6653" y="15351"/>
                    <a:pt x="10481" y="15351"/>
                  </a:cubicBezTo>
                  <a:cubicBezTo>
                    <a:pt x="10556" y="15351"/>
                    <a:pt x="10631" y="15350"/>
                    <a:pt x="10708" y="15348"/>
                  </a:cubicBezTo>
                  <a:cubicBezTo>
                    <a:pt x="13924" y="15257"/>
                    <a:pt x="16144" y="10321"/>
                    <a:pt x="15692" y="5554"/>
                  </a:cubicBezTo>
                  <a:cubicBezTo>
                    <a:pt x="15574" y="4345"/>
                    <a:pt x="15285" y="3147"/>
                    <a:pt x="14802" y="2041"/>
                  </a:cubicBezTo>
                  <a:cubicBezTo>
                    <a:pt x="14037" y="311"/>
                    <a:pt x="13139" y="0"/>
                    <a:pt x="12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61"/>
            <p:cNvSpPr/>
            <p:nvPr/>
          </p:nvSpPr>
          <p:spPr>
            <a:xfrm flipH="1">
              <a:off x="7426826" y="1705357"/>
              <a:ext cx="662320" cy="482138"/>
            </a:xfrm>
            <a:custGeom>
              <a:avLst/>
              <a:gdLst/>
              <a:ahLst/>
              <a:cxnLst/>
              <a:rect l="l" t="t" r="r" b="b"/>
              <a:pathLst>
                <a:path w="20287" h="14768" extrusionOk="0">
                  <a:moveTo>
                    <a:pt x="6939" y="1"/>
                  </a:moveTo>
                  <a:cubicBezTo>
                    <a:pt x="6231" y="1"/>
                    <a:pt x="5529" y="120"/>
                    <a:pt x="4847" y="407"/>
                  </a:cubicBezTo>
                  <a:cubicBezTo>
                    <a:pt x="3201" y="1103"/>
                    <a:pt x="2110" y="3346"/>
                    <a:pt x="3185" y="4958"/>
                  </a:cubicBezTo>
                  <a:cubicBezTo>
                    <a:pt x="3185" y="4958"/>
                    <a:pt x="0" y="5068"/>
                    <a:pt x="228" y="8539"/>
                  </a:cubicBezTo>
                  <a:cubicBezTo>
                    <a:pt x="413" y="11354"/>
                    <a:pt x="8241" y="14767"/>
                    <a:pt x="14406" y="14767"/>
                  </a:cubicBezTo>
                  <a:cubicBezTo>
                    <a:pt x="15835" y="14767"/>
                    <a:pt x="17175" y="14584"/>
                    <a:pt x="18310" y="14167"/>
                  </a:cubicBezTo>
                  <a:cubicBezTo>
                    <a:pt x="20287" y="10889"/>
                    <a:pt x="18820" y="10185"/>
                    <a:pt x="18820" y="10185"/>
                  </a:cubicBezTo>
                  <a:cubicBezTo>
                    <a:pt x="18798" y="10175"/>
                    <a:pt x="18779" y="10171"/>
                    <a:pt x="18760" y="10171"/>
                  </a:cubicBezTo>
                  <a:cubicBezTo>
                    <a:pt x="18625" y="10171"/>
                    <a:pt x="18563" y="10408"/>
                    <a:pt x="18492" y="10408"/>
                  </a:cubicBezTo>
                  <a:cubicBezTo>
                    <a:pt x="18474" y="10408"/>
                    <a:pt x="18456" y="10392"/>
                    <a:pt x="18436" y="10353"/>
                  </a:cubicBezTo>
                  <a:cubicBezTo>
                    <a:pt x="17892" y="9285"/>
                    <a:pt x="17036" y="6767"/>
                    <a:pt x="16356" y="5779"/>
                  </a:cubicBezTo>
                  <a:cubicBezTo>
                    <a:pt x="14896" y="3669"/>
                    <a:pt x="12972" y="1699"/>
                    <a:pt x="10520" y="780"/>
                  </a:cubicBezTo>
                  <a:cubicBezTo>
                    <a:pt x="9356" y="342"/>
                    <a:pt x="8139" y="1"/>
                    <a:pt x="6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61"/>
            <p:cNvSpPr/>
            <p:nvPr/>
          </p:nvSpPr>
          <p:spPr>
            <a:xfrm flipH="1">
              <a:off x="7835279" y="2296995"/>
              <a:ext cx="23408" cy="21515"/>
            </a:xfrm>
            <a:custGeom>
              <a:avLst/>
              <a:gdLst/>
              <a:ahLst/>
              <a:cxnLst/>
              <a:rect l="l" t="t" r="r" b="b"/>
              <a:pathLst>
                <a:path w="717" h="659" extrusionOk="0">
                  <a:moveTo>
                    <a:pt x="606" y="0"/>
                  </a:moveTo>
                  <a:cubicBezTo>
                    <a:pt x="600" y="0"/>
                    <a:pt x="593" y="1"/>
                    <a:pt x="587" y="2"/>
                  </a:cubicBezTo>
                  <a:cubicBezTo>
                    <a:pt x="476" y="25"/>
                    <a:pt x="381" y="151"/>
                    <a:pt x="305" y="230"/>
                  </a:cubicBezTo>
                  <a:cubicBezTo>
                    <a:pt x="218" y="325"/>
                    <a:pt x="130" y="421"/>
                    <a:pt x="50" y="523"/>
                  </a:cubicBezTo>
                  <a:cubicBezTo>
                    <a:pt x="1" y="581"/>
                    <a:pt x="49" y="659"/>
                    <a:pt x="107" y="659"/>
                  </a:cubicBezTo>
                  <a:cubicBezTo>
                    <a:pt x="125" y="659"/>
                    <a:pt x="143" y="651"/>
                    <a:pt x="160" y="633"/>
                  </a:cubicBezTo>
                  <a:cubicBezTo>
                    <a:pt x="244" y="546"/>
                    <a:pt x="336" y="458"/>
                    <a:pt x="427" y="379"/>
                  </a:cubicBezTo>
                  <a:cubicBezTo>
                    <a:pt x="506" y="307"/>
                    <a:pt x="643" y="234"/>
                    <a:pt x="685" y="135"/>
                  </a:cubicBezTo>
                  <a:cubicBezTo>
                    <a:pt x="717" y="69"/>
                    <a:pt x="674" y="0"/>
                    <a:pt x="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61"/>
            <p:cNvSpPr/>
            <p:nvPr/>
          </p:nvSpPr>
          <p:spPr>
            <a:xfrm flipH="1">
              <a:off x="7824178" y="2319423"/>
              <a:ext cx="19327" cy="18348"/>
            </a:xfrm>
            <a:custGeom>
              <a:avLst/>
              <a:gdLst/>
              <a:ahLst/>
              <a:cxnLst/>
              <a:rect l="l" t="t" r="r" b="b"/>
              <a:pathLst>
                <a:path w="592" h="562" extrusionOk="0">
                  <a:moveTo>
                    <a:pt x="490" y="0"/>
                  </a:moveTo>
                  <a:cubicBezTo>
                    <a:pt x="482" y="0"/>
                    <a:pt x="475" y="1"/>
                    <a:pt x="467" y="3"/>
                  </a:cubicBezTo>
                  <a:cubicBezTo>
                    <a:pt x="373" y="26"/>
                    <a:pt x="304" y="136"/>
                    <a:pt x="243" y="205"/>
                  </a:cubicBezTo>
                  <a:cubicBezTo>
                    <a:pt x="175" y="285"/>
                    <a:pt x="110" y="361"/>
                    <a:pt x="41" y="441"/>
                  </a:cubicBezTo>
                  <a:cubicBezTo>
                    <a:pt x="1" y="491"/>
                    <a:pt x="35" y="561"/>
                    <a:pt x="89" y="561"/>
                  </a:cubicBezTo>
                  <a:cubicBezTo>
                    <a:pt x="100" y="561"/>
                    <a:pt x="112" y="558"/>
                    <a:pt x="125" y="550"/>
                  </a:cubicBezTo>
                  <a:cubicBezTo>
                    <a:pt x="220" y="494"/>
                    <a:pt x="311" y="433"/>
                    <a:pt x="395" y="357"/>
                  </a:cubicBezTo>
                  <a:cubicBezTo>
                    <a:pt x="475" y="289"/>
                    <a:pt x="578" y="205"/>
                    <a:pt x="589" y="94"/>
                  </a:cubicBezTo>
                  <a:cubicBezTo>
                    <a:pt x="592" y="39"/>
                    <a:pt x="538" y="0"/>
                    <a:pt x="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61"/>
            <p:cNvSpPr/>
            <p:nvPr/>
          </p:nvSpPr>
          <p:spPr>
            <a:xfrm flipH="1">
              <a:off x="7767045" y="2251125"/>
              <a:ext cx="23474" cy="15312"/>
            </a:xfrm>
            <a:custGeom>
              <a:avLst/>
              <a:gdLst/>
              <a:ahLst/>
              <a:cxnLst/>
              <a:rect l="l" t="t" r="r" b="b"/>
              <a:pathLst>
                <a:path w="719" h="469" extrusionOk="0">
                  <a:moveTo>
                    <a:pt x="635" y="1"/>
                  </a:moveTo>
                  <a:cubicBezTo>
                    <a:pt x="418" y="1"/>
                    <a:pt x="206" y="202"/>
                    <a:pt x="57" y="343"/>
                  </a:cubicBezTo>
                  <a:cubicBezTo>
                    <a:pt x="1" y="396"/>
                    <a:pt x="53" y="468"/>
                    <a:pt x="115" y="468"/>
                  </a:cubicBezTo>
                  <a:cubicBezTo>
                    <a:pt x="133" y="468"/>
                    <a:pt x="151" y="462"/>
                    <a:pt x="167" y="449"/>
                  </a:cubicBezTo>
                  <a:cubicBezTo>
                    <a:pt x="251" y="380"/>
                    <a:pt x="343" y="320"/>
                    <a:pt x="438" y="266"/>
                  </a:cubicBezTo>
                  <a:cubicBezTo>
                    <a:pt x="521" y="221"/>
                    <a:pt x="612" y="187"/>
                    <a:pt x="680" y="115"/>
                  </a:cubicBezTo>
                  <a:cubicBezTo>
                    <a:pt x="719" y="73"/>
                    <a:pt x="692" y="1"/>
                    <a:pt x="6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61"/>
            <p:cNvSpPr/>
            <p:nvPr/>
          </p:nvSpPr>
          <p:spPr>
            <a:xfrm flipH="1">
              <a:off x="7769167" y="2274468"/>
              <a:ext cx="24029" cy="16977"/>
            </a:xfrm>
            <a:custGeom>
              <a:avLst/>
              <a:gdLst/>
              <a:ahLst/>
              <a:cxnLst/>
              <a:rect l="l" t="t" r="r" b="b"/>
              <a:pathLst>
                <a:path w="736" h="520" extrusionOk="0">
                  <a:moveTo>
                    <a:pt x="586" y="1"/>
                  </a:moveTo>
                  <a:cubicBezTo>
                    <a:pt x="380" y="1"/>
                    <a:pt x="202" y="215"/>
                    <a:pt x="67" y="346"/>
                  </a:cubicBezTo>
                  <a:cubicBezTo>
                    <a:pt x="0" y="416"/>
                    <a:pt x="60" y="520"/>
                    <a:pt x="139" y="520"/>
                  </a:cubicBezTo>
                  <a:cubicBezTo>
                    <a:pt x="155" y="520"/>
                    <a:pt x="172" y="515"/>
                    <a:pt x="188" y="506"/>
                  </a:cubicBezTo>
                  <a:cubicBezTo>
                    <a:pt x="276" y="457"/>
                    <a:pt x="371" y="415"/>
                    <a:pt x="462" y="369"/>
                  </a:cubicBezTo>
                  <a:cubicBezTo>
                    <a:pt x="550" y="327"/>
                    <a:pt x="660" y="290"/>
                    <a:pt x="706" y="194"/>
                  </a:cubicBezTo>
                  <a:cubicBezTo>
                    <a:pt x="736" y="130"/>
                    <a:pt x="717" y="16"/>
                    <a:pt x="630" y="4"/>
                  </a:cubicBezTo>
                  <a:cubicBezTo>
                    <a:pt x="615" y="2"/>
                    <a:pt x="601" y="1"/>
                    <a:pt x="5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61"/>
            <p:cNvSpPr/>
            <p:nvPr/>
          </p:nvSpPr>
          <p:spPr>
            <a:xfrm flipH="1">
              <a:off x="7777264" y="2317269"/>
              <a:ext cx="23539" cy="18250"/>
            </a:xfrm>
            <a:custGeom>
              <a:avLst/>
              <a:gdLst/>
              <a:ahLst/>
              <a:cxnLst/>
              <a:rect l="l" t="t" r="r" b="b"/>
              <a:pathLst>
                <a:path w="721" h="559" extrusionOk="0">
                  <a:moveTo>
                    <a:pt x="605" y="0"/>
                  </a:moveTo>
                  <a:cubicBezTo>
                    <a:pt x="602" y="0"/>
                    <a:pt x="599" y="0"/>
                    <a:pt x="597" y="1"/>
                  </a:cubicBezTo>
                  <a:cubicBezTo>
                    <a:pt x="482" y="16"/>
                    <a:pt x="410" y="96"/>
                    <a:pt x="326" y="168"/>
                  </a:cubicBezTo>
                  <a:cubicBezTo>
                    <a:pt x="239" y="244"/>
                    <a:pt x="151" y="320"/>
                    <a:pt x="65" y="397"/>
                  </a:cubicBezTo>
                  <a:cubicBezTo>
                    <a:pt x="1" y="456"/>
                    <a:pt x="61" y="558"/>
                    <a:pt x="134" y="558"/>
                  </a:cubicBezTo>
                  <a:cubicBezTo>
                    <a:pt x="148" y="558"/>
                    <a:pt x="164" y="554"/>
                    <a:pt x="179" y="544"/>
                  </a:cubicBezTo>
                  <a:cubicBezTo>
                    <a:pt x="274" y="480"/>
                    <a:pt x="372" y="416"/>
                    <a:pt x="467" y="351"/>
                  </a:cubicBezTo>
                  <a:cubicBezTo>
                    <a:pt x="558" y="290"/>
                    <a:pt x="658" y="240"/>
                    <a:pt x="699" y="134"/>
                  </a:cubicBezTo>
                  <a:cubicBezTo>
                    <a:pt x="721" y="79"/>
                    <a:pt x="666"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61"/>
            <p:cNvSpPr/>
            <p:nvPr/>
          </p:nvSpPr>
          <p:spPr>
            <a:xfrm flipH="1">
              <a:off x="7754280" y="2358535"/>
              <a:ext cx="23343" cy="20666"/>
            </a:xfrm>
            <a:custGeom>
              <a:avLst/>
              <a:gdLst/>
              <a:ahLst/>
              <a:cxnLst/>
              <a:rect l="l" t="t" r="r" b="b"/>
              <a:pathLst>
                <a:path w="715" h="633" extrusionOk="0">
                  <a:moveTo>
                    <a:pt x="591" y="1"/>
                  </a:moveTo>
                  <a:cubicBezTo>
                    <a:pt x="580" y="1"/>
                    <a:pt x="568" y="3"/>
                    <a:pt x="555" y="7"/>
                  </a:cubicBezTo>
                  <a:cubicBezTo>
                    <a:pt x="445" y="45"/>
                    <a:pt x="373" y="136"/>
                    <a:pt x="294" y="216"/>
                  </a:cubicBezTo>
                  <a:cubicBezTo>
                    <a:pt x="210" y="300"/>
                    <a:pt x="130" y="387"/>
                    <a:pt x="54" y="478"/>
                  </a:cubicBezTo>
                  <a:cubicBezTo>
                    <a:pt x="1" y="534"/>
                    <a:pt x="47" y="633"/>
                    <a:pt x="113" y="633"/>
                  </a:cubicBezTo>
                  <a:cubicBezTo>
                    <a:pt x="128" y="633"/>
                    <a:pt x="144" y="627"/>
                    <a:pt x="160" y="615"/>
                  </a:cubicBezTo>
                  <a:cubicBezTo>
                    <a:pt x="252" y="547"/>
                    <a:pt x="346" y="482"/>
                    <a:pt x="434" y="410"/>
                  </a:cubicBezTo>
                  <a:cubicBezTo>
                    <a:pt x="522" y="342"/>
                    <a:pt x="636" y="273"/>
                    <a:pt x="681" y="170"/>
                  </a:cubicBezTo>
                  <a:cubicBezTo>
                    <a:pt x="714" y="100"/>
                    <a:pt x="672" y="1"/>
                    <a:pt x="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61"/>
            <p:cNvSpPr/>
            <p:nvPr/>
          </p:nvSpPr>
          <p:spPr>
            <a:xfrm flipH="1">
              <a:off x="7720947" y="2396863"/>
              <a:ext cx="22723" cy="21384"/>
            </a:xfrm>
            <a:custGeom>
              <a:avLst/>
              <a:gdLst/>
              <a:ahLst/>
              <a:cxnLst/>
              <a:rect l="l" t="t" r="r" b="b"/>
              <a:pathLst>
                <a:path w="696" h="655" extrusionOk="0">
                  <a:moveTo>
                    <a:pt x="561" y="0"/>
                  </a:moveTo>
                  <a:cubicBezTo>
                    <a:pt x="552" y="0"/>
                    <a:pt x="543" y="1"/>
                    <a:pt x="535" y="3"/>
                  </a:cubicBezTo>
                  <a:cubicBezTo>
                    <a:pt x="398" y="31"/>
                    <a:pt x="317" y="152"/>
                    <a:pt x="226" y="254"/>
                  </a:cubicBezTo>
                  <a:cubicBezTo>
                    <a:pt x="143" y="350"/>
                    <a:pt x="56" y="452"/>
                    <a:pt x="14" y="574"/>
                  </a:cubicBezTo>
                  <a:cubicBezTo>
                    <a:pt x="0" y="610"/>
                    <a:pt x="35" y="654"/>
                    <a:pt x="74" y="654"/>
                  </a:cubicBezTo>
                  <a:cubicBezTo>
                    <a:pt x="81" y="654"/>
                    <a:pt x="87" y="653"/>
                    <a:pt x="94" y="650"/>
                  </a:cubicBezTo>
                  <a:cubicBezTo>
                    <a:pt x="208" y="601"/>
                    <a:pt x="306" y="513"/>
                    <a:pt x="401" y="429"/>
                  </a:cubicBezTo>
                  <a:cubicBezTo>
                    <a:pt x="454" y="388"/>
                    <a:pt x="505" y="346"/>
                    <a:pt x="557" y="304"/>
                  </a:cubicBezTo>
                  <a:cubicBezTo>
                    <a:pt x="619" y="254"/>
                    <a:pt x="645" y="213"/>
                    <a:pt x="671" y="137"/>
                  </a:cubicBezTo>
                  <a:cubicBezTo>
                    <a:pt x="695" y="63"/>
                    <a:pt x="63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61"/>
            <p:cNvSpPr/>
            <p:nvPr/>
          </p:nvSpPr>
          <p:spPr>
            <a:xfrm flipH="1">
              <a:off x="7707333" y="2360853"/>
              <a:ext cx="22429" cy="20699"/>
            </a:xfrm>
            <a:custGeom>
              <a:avLst/>
              <a:gdLst/>
              <a:ahLst/>
              <a:cxnLst/>
              <a:rect l="l" t="t" r="r" b="b"/>
              <a:pathLst>
                <a:path w="687" h="634" extrusionOk="0">
                  <a:moveTo>
                    <a:pt x="588" y="0"/>
                  </a:moveTo>
                  <a:cubicBezTo>
                    <a:pt x="466" y="8"/>
                    <a:pt x="382" y="95"/>
                    <a:pt x="298" y="179"/>
                  </a:cubicBezTo>
                  <a:cubicBezTo>
                    <a:pt x="211" y="267"/>
                    <a:pt x="135" y="362"/>
                    <a:pt x="56" y="457"/>
                  </a:cubicBezTo>
                  <a:cubicBezTo>
                    <a:pt x="0" y="521"/>
                    <a:pt x="50" y="633"/>
                    <a:pt x="123" y="633"/>
                  </a:cubicBezTo>
                  <a:cubicBezTo>
                    <a:pt x="140" y="633"/>
                    <a:pt x="158" y="627"/>
                    <a:pt x="177" y="613"/>
                  </a:cubicBezTo>
                  <a:cubicBezTo>
                    <a:pt x="279" y="536"/>
                    <a:pt x="382" y="464"/>
                    <a:pt x="477" y="381"/>
                  </a:cubicBezTo>
                  <a:cubicBezTo>
                    <a:pt x="572" y="301"/>
                    <a:pt x="663" y="221"/>
                    <a:pt x="679" y="92"/>
                  </a:cubicBezTo>
                  <a:cubicBezTo>
                    <a:pt x="686" y="46"/>
                    <a:pt x="633" y="0"/>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61"/>
            <p:cNvSpPr/>
            <p:nvPr/>
          </p:nvSpPr>
          <p:spPr>
            <a:xfrm flipH="1">
              <a:off x="7722710" y="2223799"/>
              <a:ext cx="20992" cy="12896"/>
            </a:xfrm>
            <a:custGeom>
              <a:avLst/>
              <a:gdLst/>
              <a:ahLst/>
              <a:cxnLst/>
              <a:rect l="l" t="t" r="r" b="b"/>
              <a:pathLst>
                <a:path w="643" h="395" extrusionOk="0">
                  <a:moveTo>
                    <a:pt x="526" y="1"/>
                  </a:moveTo>
                  <a:cubicBezTo>
                    <a:pt x="445" y="1"/>
                    <a:pt x="374" y="42"/>
                    <a:pt x="304" y="85"/>
                  </a:cubicBezTo>
                  <a:cubicBezTo>
                    <a:pt x="220" y="134"/>
                    <a:pt x="132" y="184"/>
                    <a:pt x="60" y="248"/>
                  </a:cubicBezTo>
                  <a:cubicBezTo>
                    <a:pt x="0" y="308"/>
                    <a:pt x="55" y="394"/>
                    <a:pt x="127" y="394"/>
                  </a:cubicBezTo>
                  <a:cubicBezTo>
                    <a:pt x="132" y="394"/>
                    <a:pt x="138" y="394"/>
                    <a:pt x="144" y="393"/>
                  </a:cubicBezTo>
                  <a:cubicBezTo>
                    <a:pt x="235" y="373"/>
                    <a:pt x="323" y="328"/>
                    <a:pt x="406" y="290"/>
                  </a:cubicBezTo>
                  <a:cubicBezTo>
                    <a:pt x="483" y="252"/>
                    <a:pt x="581" y="210"/>
                    <a:pt x="620" y="131"/>
                  </a:cubicBezTo>
                  <a:cubicBezTo>
                    <a:pt x="642" y="85"/>
                    <a:pt x="627" y="12"/>
                    <a:pt x="569" y="5"/>
                  </a:cubicBezTo>
                  <a:cubicBezTo>
                    <a:pt x="554" y="2"/>
                    <a:pt x="540" y="1"/>
                    <a:pt x="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61"/>
            <p:cNvSpPr/>
            <p:nvPr/>
          </p:nvSpPr>
          <p:spPr>
            <a:xfrm flipH="1">
              <a:off x="7809356" y="2414460"/>
              <a:ext cx="20894" cy="22102"/>
            </a:xfrm>
            <a:custGeom>
              <a:avLst/>
              <a:gdLst/>
              <a:ahLst/>
              <a:cxnLst/>
              <a:rect l="l" t="t" r="r" b="b"/>
              <a:pathLst>
                <a:path w="640" h="677" extrusionOk="0">
                  <a:moveTo>
                    <a:pt x="504" y="1"/>
                  </a:moveTo>
                  <a:cubicBezTo>
                    <a:pt x="481" y="1"/>
                    <a:pt x="457" y="9"/>
                    <a:pt x="437" y="27"/>
                  </a:cubicBezTo>
                  <a:cubicBezTo>
                    <a:pt x="354" y="103"/>
                    <a:pt x="267" y="176"/>
                    <a:pt x="191" y="263"/>
                  </a:cubicBezTo>
                  <a:cubicBezTo>
                    <a:pt x="114" y="343"/>
                    <a:pt x="0" y="431"/>
                    <a:pt x="12" y="548"/>
                  </a:cubicBezTo>
                  <a:cubicBezTo>
                    <a:pt x="15" y="631"/>
                    <a:pt x="70" y="676"/>
                    <a:pt x="143" y="676"/>
                  </a:cubicBezTo>
                  <a:cubicBezTo>
                    <a:pt x="153" y="676"/>
                    <a:pt x="164" y="675"/>
                    <a:pt x="175" y="673"/>
                  </a:cubicBezTo>
                  <a:cubicBezTo>
                    <a:pt x="290" y="659"/>
                    <a:pt x="354" y="522"/>
                    <a:pt x="415" y="434"/>
                  </a:cubicBezTo>
                  <a:cubicBezTo>
                    <a:pt x="483" y="343"/>
                    <a:pt x="533" y="245"/>
                    <a:pt x="593" y="149"/>
                  </a:cubicBezTo>
                  <a:cubicBezTo>
                    <a:pt x="639" y="75"/>
                    <a:pt x="573" y="1"/>
                    <a:pt x="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61"/>
            <p:cNvSpPr/>
            <p:nvPr/>
          </p:nvSpPr>
          <p:spPr>
            <a:xfrm flipH="1">
              <a:off x="7826725" y="2400161"/>
              <a:ext cx="16063" cy="14169"/>
            </a:xfrm>
            <a:custGeom>
              <a:avLst/>
              <a:gdLst/>
              <a:ahLst/>
              <a:cxnLst/>
              <a:rect l="l" t="t" r="r" b="b"/>
              <a:pathLst>
                <a:path w="492" h="434" extrusionOk="0">
                  <a:moveTo>
                    <a:pt x="365" y="1"/>
                  </a:moveTo>
                  <a:cubicBezTo>
                    <a:pt x="344" y="1"/>
                    <a:pt x="323" y="8"/>
                    <a:pt x="305" y="25"/>
                  </a:cubicBezTo>
                  <a:cubicBezTo>
                    <a:pt x="256" y="74"/>
                    <a:pt x="198" y="120"/>
                    <a:pt x="145" y="165"/>
                  </a:cubicBezTo>
                  <a:cubicBezTo>
                    <a:pt x="88" y="211"/>
                    <a:pt x="0" y="260"/>
                    <a:pt x="8" y="340"/>
                  </a:cubicBezTo>
                  <a:cubicBezTo>
                    <a:pt x="12" y="386"/>
                    <a:pt x="35" y="412"/>
                    <a:pt x="77" y="427"/>
                  </a:cubicBezTo>
                  <a:cubicBezTo>
                    <a:pt x="89" y="432"/>
                    <a:pt x="101" y="434"/>
                    <a:pt x="112" y="434"/>
                  </a:cubicBezTo>
                  <a:cubicBezTo>
                    <a:pt x="182" y="434"/>
                    <a:pt x="248" y="363"/>
                    <a:pt x="293" y="318"/>
                  </a:cubicBezTo>
                  <a:cubicBezTo>
                    <a:pt x="351" y="256"/>
                    <a:pt x="396" y="195"/>
                    <a:pt x="445" y="130"/>
                  </a:cubicBezTo>
                  <a:cubicBezTo>
                    <a:pt x="492" y="68"/>
                    <a:pt x="429" y="1"/>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61"/>
            <p:cNvSpPr/>
            <p:nvPr/>
          </p:nvSpPr>
          <p:spPr>
            <a:xfrm flipH="1">
              <a:off x="7842428" y="2375642"/>
              <a:ext cx="16258" cy="9990"/>
            </a:xfrm>
            <a:custGeom>
              <a:avLst/>
              <a:gdLst/>
              <a:ahLst/>
              <a:cxnLst/>
              <a:rect l="l" t="t" r="r" b="b"/>
              <a:pathLst>
                <a:path w="498" h="306" extrusionOk="0">
                  <a:moveTo>
                    <a:pt x="408" y="0"/>
                  </a:moveTo>
                  <a:cubicBezTo>
                    <a:pt x="402" y="0"/>
                    <a:pt x="395" y="1"/>
                    <a:pt x="389" y="4"/>
                  </a:cubicBezTo>
                  <a:cubicBezTo>
                    <a:pt x="339" y="19"/>
                    <a:pt x="286" y="37"/>
                    <a:pt x="236" y="57"/>
                  </a:cubicBezTo>
                  <a:cubicBezTo>
                    <a:pt x="187" y="79"/>
                    <a:pt x="138" y="110"/>
                    <a:pt x="88" y="137"/>
                  </a:cubicBezTo>
                  <a:cubicBezTo>
                    <a:pt x="1" y="185"/>
                    <a:pt x="54" y="305"/>
                    <a:pt x="135" y="305"/>
                  </a:cubicBezTo>
                  <a:cubicBezTo>
                    <a:pt x="149" y="305"/>
                    <a:pt x="164" y="301"/>
                    <a:pt x="180" y="293"/>
                  </a:cubicBezTo>
                  <a:cubicBezTo>
                    <a:pt x="229" y="266"/>
                    <a:pt x="278" y="243"/>
                    <a:pt x="324" y="213"/>
                  </a:cubicBezTo>
                  <a:cubicBezTo>
                    <a:pt x="369" y="179"/>
                    <a:pt x="411" y="144"/>
                    <a:pt x="453" y="110"/>
                  </a:cubicBezTo>
                  <a:cubicBezTo>
                    <a:pt x="497" y="76"/>
                    <a:pt x="460"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61"/>
            <p:cNvSpPr/>
            <p:nvPr/>
          </p:nvSpPr>
          <p:spPr>
            <a:xfrm flipH="1">
              <a:off x="7762997" y="2417595"/>
              <a:ext cx="28567" cy="22984"/>
            </a:xfrm>
            <a:custGeom>
              <a:avLst/>
              <a:gdLst/>
              <a:ahLst/>
              <a:cxnLst/>
              <a:rect l="l" t="t" r="r" b="b"/>
              <a:pathLst>
                <a:path w="875" h="704" extrusionOk="0">
                  <a:moveTo>
                    <a:pt x="776" y="0"/>
                  </a:moveTo>
                  <a:cubicBezTo>
                    <a:pt x="757" y="0"/>
                    <a:pt x="738" y="8"/>
                    <a:pt x="721" y="26"/>
                  </a:cubicBezTo>
                  <a:cubicBezTo>
                    <a:pt x="621" y="126"/>
                    <a:pt x="503" y="228"/>
                    <a:pt x="386" y="308"/>
                  </a:cubicBezTo>
                  <a:cubicBezTo>
                    <a:pt x="329" y="349"/>
                    <a:pt x="287" y="399"/>
                    <a:pt x="233" y="445"/>
                  </a:cubicBezTo>
                  <a:cubicBezTo>
                    <a:pt x="184" y="491"/>
                    <a:pt x="124" y="528"/>
                    <a:pt x="66" y="574"/>
                  </a:cubicBezTo>
                  <a:cubicBezTo>
                    <a:pt x="1" y="625"/>
                    <a:pt x="72" y="704"/>
                    <a:pt x="134" y="704"/>
                  </a:cubicBezTo>
                  <a:cubicBezTo>
                    <a:pt x="137" y="704"/>
                    <a:pt x="139" y="704"/>
                    <a:pt x="142" y="703"/>
                  </a:cubicBezTo>
                  <a:cubicBezTo>
                    <a:pt x="291" y="681"/>
                    <a:pt x="461" y="616"/>
                    <a:pt x="572" y="517"/>
                  </a:cubicBezTo>
                  <a:cubicBezTo>
                    <a:pt x="698" y="399"/>
                    <a:pt x="781" y="277"/>
                    <a:pt x="849" y="126"/>
                  </a:cubicBezTo>
                  <a:cubicBezTo>
                    <a:pt x="875" y="66"/>
                    <a:pt x="829" y="0"/>
                    <a:pt x="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61"/>
            <p:cNvSpPr/>
            <p:nvPr/>
          </p:nvSpPr>
          <p:spPr>
            <a:xfrm flipH="1">
              <a:off x="7799105" y="2377471"/>
              <a:ext cx="20960" cy="16846"/>
            </a:xfrm>
            <a:custGeom>
              <a:avLst/>
              <a:gdLst/>
              <a:ahLst/>
              <a:cxnLst/>
              <a:rect l="l" t="t" r="r" b="b"/>
              <a:pathLst>
                <a:path w="642" h="516" extrusionOk="0">
                  <a:moveTo>
                    <a:pt x="511" y="1"/>
                  </a:moveTo>
                  <a:cubicBezTo>
                    <a:pt x="495" y="1"/>
                    <a:pt x="478" y="4"/>
                    <a:pt x="460" y="12"/>
                  </a:cubicBezTo>
                  <a:cubicBezTo>
                    <a:pt x="369" y="54"/>
                    <a:pt x="297" y="118"/>
                    <a:pt x="221" y="183"/>
                  </a:cubicBezTo>
                  <a:cubicBezTo>
                    <a:pt x="148" y="244"/>
                    <a:pt x="46" y="283"/>
                    <a:pt x="20" y="377"/>
                  </a:cubicBezTo>
                  <a:cubicBezTo>
                    <a:pt x="0" y="430"/>
                    <a:pt x="39" y="495"/>
                    <a:pt x="92" y="511"/>
                  </a:cubicBezTo>
                  <a:cubicBezTo>
                    <a:pt x="106" y="514"/>
                    <a:pt x="119" y="516"/>
                    <a:pt x="133" y="516"/>
                  </a:cubicBezTo>
                  <a:cubicBezTo>
                    <a:pt x="225" y="516"/>
                    <a:pt x="311" y="446"/>
                    <a:pt x="384" y="397"/>
                  </a:cubicBezTo>
                  <a:cubicBezTo>
                    <a:pt x="479" y="332"/>
                    <a:pt x="559" y="263"/>
                    <a:pt x="604" y="157"/>
                  </a:cubicBezTo>
                  <a:cubicBezTo>
                    <a:pt x="642" y="79"/>
                    <a:pt x="587" y="1"/>
                    <a:pt x="5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61"/>
            <p:cNvSpPr/>
            <p:nvPr/>
          </p:nvSpPr>
          <p:spPr>
            <a:xfrm flipH="1">
              <a:off x="7793849" y="2468884"/>
              <a:ext cx="21711" cy="19915"/>
            </a:xfrm>
            <a:custGeom>
              <a:avLst/>
              <a:gdLst/>
              <a:ahLst/>
              <a:cxnLst/>
              <a:rect l="l" t="t" r="r" b="b"/>
              <a:pathLst>
                <a:path w="665" h="610" extrusionOk="0">
                  <a:moveTo>
                    <a:pt x="548" y="1"/>
                  </a:moveTo>
                  <a:cubicBezTo>
                    <a:pt x="443" y="1"/>
                    <a:pt x="358" y="111"/>
                    <a:pt x="280" y="182"/>
                  </a:cubicBezTo>
                  <a:cubicBezTo>
                    <a:pt x="235" y="224"/>
                    <a:pt x="185" y="266"/>
                    <a:pt x="143" y="311"/>
                  </a:cubicBezTo>
                  <a:cubicBezTo>
                    <a:pt x="98" y="357"/>
                    <a:pt x="68" y="421"/>
                    <a:pt x="33" y="478"/>
                  </a:cubicBezTo>
                  <a:cubicBezTo>
                    <a:pt x="0" y="527"/>
                    <a:pt x="45" y="609"/>
                    <a:pt x="102" y="609"/>
                  </a:cubicBezTo>
                  <a:cubicBezTo>
                    <a:pt x="111" y="609"/>
                    <a:pt x="120" y="607"/>
                    <a:pt x="129" y="603"/>
                  </a:cubicBezTo>
                  <a:cubicBezTo>
                    <a:pt x="189" y="580"/>
                    <a:pt x="257" y="558"/>
                    <a:pt x="311" y="524"/>
                  </a:cubicBezTo>
                  <a:cubicBezTo>
                    <a:pt x="364" y="486"/>
                    <a:pt x="413" y="429"/>
                    <a:pt x="459" y="380"/>
                  </a:cubicBezTo>
                  <a:cubicBezTo>
                    <a:pt x="524" y="299"/>
                    <a:pt x="664" y="166"/>
                    <a:pt x="626" y="52"/>
                  </a:cubicBezTo>
                  <a:cubicBezTo>
                    <a:pt x="619" y="29"/>
                    <a:pt x="600" y="6"/>
                    <a:pt x="573" y="3"/>
                  </a:cubicBezTo>
                  <a:cubicBezTo>
                    <a:pt x="565" y="1"/>
                    <a:pt x="557"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61"/>
            <p:cNvSpPr/>
            <p:nvPr/>
          </p:nvSpPr>
          <p:spPr>
            <a:xfrm flipH="1">
              <a:off x="7779549" y="2481486"/>
              <a:ext cx="19164" cy="20078"/>
            </a:xfrm>
            <a:custGeom>
              <a:avLst/>
              <a:gdLst/>
              <a:ahLst/>
              <a:cxnLst/>
              <a:rect l="l" t="t" r="r" b="b"/>
              <a:pathLst>
                <a:path w="587" h="615" extrusionOk="0">
                  <a:moveTo>
                    <a:pt x="482" y="1"/>
                  </a:moveTo>
                  <a:cubicBezTo>
                    <a:pt x="454" y="1"/>
                    <a:pt x="425" y="13"/>
                    <a:pt x="407" y="39"/>
                  </a:cubicBezTo>
                  <a:cubicBezTo>
                    <a:pt x="350" y="126"/>
                    <a:pt x="262" y="214"/>
                    <a:pt x="183" y="282"/>
                  </a:cubicBezTo>
                  <a:cubicBezTo>
                    <a:pt x="164" y="298"/>
                    <a:pt x="141" y="313"/>
                    <a:pt x="126" y="328"/>
                  </a:cubicBezTo>
                  <a:cubicBezTo>
                    <a:pt x="126" y="331"/>
                    <a:pt x="99" y="381"/>
                    <a:pt x="95" y="385"/>
                  </a:cubicBezTo>
                  <a:cubicBezTo>
                    <a:pt x="69" y="431"/>
                    <a:pt x="27" y="457"/>
                    <a:pt x="12" y="510"/>
                  </a:cubicBezTo>
                  <a:cubicBezTo>
                    <a:pt x="1" y="568"/>
                    <a:pt x="38" y="605"/>
                    <a:pt x="87" y="613"/>
                  </a:cubicBezTo>
                  <a:cubicBezTo>
                    <a:pt x="93" y="614"/>
                    <a:pt x="99" y="614"/>
                    <a:pt x="104" y="614"/>
                  </a:cubicBezTo>
                  <a:cubicBezTo>
                    <a:pt x="158" y="614"/>
                    <a:pt x="203" y="585"/>
                    <a:pt x="252" y="564"/>
                  </a:cubicBezTo>
                  <a:cubicBezTo>
                    <a:pt x="320" y="533"/>
                    <a:pt x="354" y="496"/>
                    <a:pt x="399" y="438"/>
                  </a:cubicBezTo>
                  <a:cubicBezTo>
                    <a:pt x="480" y="331"/>
                    <a:pt x="521" y="229"/>
                    <a:pt x="566" y="108"/>
                  </a:cubicBezTo>
                  <a:cubicBezTo>
                    <a:pt x="587" y="43"/>
                    <a:pt x="535" y="1"/>
                    <a:pt x="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61"/>
            <p:cNvSpPr/>
            <p:nvPr/>
          </p:nvSpPr>
          <p:spPr>
            <a:xfrm flipH="1">
              <a:off x="7715495" y="2444202"/>
              <a:ext cx="19686" cy="18087"/>
            </a:xfrm>
            <a:custGeom>
              <a:avLst/>
              <a:gdLst/>
              <a:ahLst/>
              <a:cxnLst/>
              <a:rect l="l" t="t" r="r" b="b"/>
              <a:pathLst>
                <a:path w="603" h="554" extrusionOk="0">
                  <a:moveTo>
                    <a:pt x="492" y="0"/>
                  </a:moveTo>
                  <a:cubicBezTo>
                    <a:pt x="483" y="0"/>
                    <a:pt x="474" y="2"/>
                    <a:pt x="464" y="6"/>
                  </a:cubicBezTo>
                  <a:cubicBezTo>
                    <a:pt x="354" y="52"/>
                    <a:pt x="259" y="105"/>
                    <a:pt x="168" y="185"/>
                  </a:cubicBezTo>
                  <a:cubicBezTo>
                    <a:pt x="103" y="246"/>
                    <a:pt x="1" y="383"/>
                    <a:pt x="8" y="478"/>
                  </a:cubicBezTo>
                  <a:cubicBezTo>
                    <a:pt x="8" y="517"/>
                    <a:pt x="39" y="553"/>
                    <a:pt x="79" y="553"/>
                  </a:cubicBezTo>
                  <a:cubicBezTo>
                    <a:pt x="85" y="553"/>
                    <a:pt x="92" y="552"/>
                    <a:pt x="99" y="550"/>
                  </a:cubicBezTo>
                  <a:cubicBezTo>
                    <a:pt x="153" y="531"/>
                    <a:pt x="180" y="497"/>
                    <a:pt x="217" y="462"/>
                  </a:cubicBezTo>
                  <a:cubicBezTo>
                    <a:pt x="252" y="429"/>
                    <a:pt x="294" y="401"/>
                    <a:pt x="328" y="364"/>
                  </a:cubicBezTo>
                  <a:cubicBezTo>
                    <a:pt x="396" y="287"/>
                    <a:pt x="473" y="215"/>
                    <a:pt x="548" y="147"/>
                  </a:cubicBezTo>
                  <a:cubicBezTo>
                    <a:pt x="602" y="100"/>
                    <a:pt x="558" y="0"/>
                    <a:pt x="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61"/>
            <p:cNvSpPr/>
            <p:nvPr/>
          </p:nvSpPr>
          <p:spPr>
            <a:xfrm flipH="1">
              <a:off x="7704591" y="2474662"/>
              <a:ext cx="20013" cy="23310"/>
            </a:xfrm>
            <a:custGeom>
              <a:avLst/>
              <a:gdLst/>
              <a:ahLst/>
              <a:cxnLst/>
              <a:rect l="l" t="t" r="r" b="b"/>
              <a:pathLst>
                <a:path w="613" h="714" extrusionOk="0">
                  <a:moveTo>
                    <a:pt x="482" y="1"/>
                  </a:moveTo>
                  <a:cubicBezTo>
                    <a:pt x="459" y="1"/>
                    <a:pt x="436" y="10"/>
                    <a:pt x="418" y="31"/>
                  </a:cubicBezTo>
                  <a:cubicBezTo>
                    <a:pt x="335" y="126"/>
                    <a:pt x="247" y="214"/>
                    <a:pt x="167" y="312"/>
                  </a:cubicBezTo>
                  <a:cubicBezTo>
                    <a:pt x="95" y="403"/>
                    <a:pt x="15" y="495"/>
                    <a:pt x="4" y="613"/>
                  </a:cubicBezTo>
                  <a:cubicBezTo>
                    <a:pt x="0" y="664"/>
                    <a:pt x="52" y="713"/>
                    <a:pt x="102" y="713"/>
                  </a:cubicBezTo>
                  <a:cubicBezTo>
                    <a:pt x="111" y="713"/>
                    <a:pt x="121" y="712"/>
                    <a:pt x="129" y="708"/>
                  </a:cubicBezTo>
                  <a:cubicBezTo>
                    <a:pt x="240" y="666"/>
                    <a:pt x="304" y="563"/>
                    <a:pt x="369" y="468"/>
                  </a:cubicBezTo>
                  <a:cubicBezTo>
                    <a:pt x="441" y="362"/>
                    <a:pt x="502" y="252"/>
                    <a:pt x="570" y="145"/>
                  </a:cubicBezTo>
                  <a:cubicBezTo>
                    <a:pt x="613" y="77"/>
                    <a:pt x="548" y="1"/>
                    <a:pt x="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61"/>
            <p:cNvSpPr/>
            <p:nvPr/>
          </p:nvSpPr>
          <p:spPr>
            <a:xfrm flipH="1">
              <a:off x="7670245" y="2424548"/>
              <a:ext cx="14659" cy="16650"/>
            </a:xfrm>
            <a:custGeom>
              <a:avLst/>
              <a:gdLst/>
              <a:ahLst/>
              <a:cxnLst/>
              <a:rect l="l" t="t" r="r" b="b"/>
              <a:pathLst>
                <a:path w="449" h="510" extrusionOk="0">
                  <a:moveTo>
                    <a:pt x="346" y="1"/>
                  </a:moveTo>
                  <a:cubicBezTo>
                    <a:pt x="309" y="1"/>
                    <a:pt x="270" y="21"/>
                    <a:pt x="251" y="64"/>
                  </a:cubicBezTo>
                  <a:cubicBezTo>
                    <a:pt x="225" y="133"/>
                    <a:pt x="175" y="182"/>
                    <a:pt x="137" y="243"/>
                  </a:cubicBezTo>
                  <a:cubicBezTo>
                    <a:pt x="100" y="301"/>
                    <a:pt x="31" y="346"/>
                    <a:pt x="12" y="415"/>
                  </a:cubicBezTo>
                  <a:cubicBezTo>
                    <a:pt x="0" y="464"/>
                    <a:pt x="39" y="506"/>
                    <a:pt x="88" y="509"/>
                  </a:cubicBezTo>
                  <a:cubicBezTo>
                    <a:pt x="91" y="510"/>
                    <a:pt x="94" y="510"/>
                    <a:pt x="97" y="510"/>
                  </a:cubicBezTo>
                  <a:cubicBezTo>
                    <a:pt x="178" y="510"/>
                    <a:pt x="265" y="420"/>
                    <a:pt x="316" y="364"/>
                  </a:cubicBezTo>
                  <a:cubicBezTo>
                    <a:pt x="373" y="296"/>
                    <a:pt x="407" y="197"/>
                    <a:pt x="430" y="113"/>
                  </a:cubicBezTo>
                  <a:cubicBezTo>
                    <a:pt x="448" y="42"/>
                    <a:pt x="399"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61"/>
            <p:cNvSpPr/>
            <p:nvPr/>
          </p:nvSpPr>
          <p:spPr>
            <a:xfrm flipH="1">
              <a:off x="7669952" y="2388669"/>
              <a:ext cx="14953" cy="15410"/>
            </a:xfrm>
            <a:custGeom>
              <a:avLst/>
              <a:gdLst/>
              <a:ahLst/>
              <a:cxnLst/>
              <a:rect l="l" t="t" r="r" b="b"/>
              <a:pathLst>
                <a:path w="458" h="472" extrusionOk="0">
                  <a:moveTo>
                    <a:pt x="334" y="1"/>
                  </a:moveTo>
                  <a:cubicBezTo>
                    <a:pt x="313" y="1"/>
                    <a:pt x="292" y="8"/>
                    <a:pt x="274" y="26"/>
                  </a:cubicBezTo>
                  <a:cubicBezTo>
                    <a:pt x="221" y="76"/>
                    <a:pt x="168" y="126"/>
                    <a:pt x="119" y="182"/>
                  </a:cubicBezTo>
                  <a:cubicBezTo>
                    <a:pt x="58" y="243"/>
                    <a:pt x="0" y="300"/>
                    <a:pt x="19" y="396"/>
                  </a:cubicBezTo>
                  <a:cubicBezTo>
                    <a:pt x="28" y="437"/>
                    <a:pt x="77" y="472"/>
                    <a:pt x="119" y="472"/>
                  </a:cubicBezTo>
                  <a:cubicBezTo>
                    <a:pt x="210" y="468"/>
                    <a:pt x="256" y="391"/>
                    <a:pt x="301" y="323"/>
                  </a:cubicBezTo>
                  <a:cubicBezTo>
                    <a:pt x="342" y="263"/>
                    <a:pt x="377" y="198"/>
                    <a:pt x="415" y="137"/>
                  </a:cubicBezTo>
                  <a:cubicBezTo>
                    <a:pt x="458" y="71"/>
                    <a:pt x="398"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61"/>
            <p:cNvSpPr/>
            <p:nvPr/>
          </p:nvSpPr>
          <p:spPr>
            <a:xfrm flipH="1">
              <a:off x="7653040" y="2357295"/>
              <a:ext cx="18576" cy="16324"/>
            </a:xfrm>
            <a:custGeom>
              <a:avLst/>
              <a:gdLst/>
              <a:ahLst/>
              <a:cxnLst/>
              <a:rect l="l" t="t" r="r" b="b"/>
              <a:pathLst>
                <a:path w="569" h="500" extrusionOk="0">
                  <a:moveTo>
                    <a:pt x="435" y="1"/>
                  </a:moveTo>
                  <a:cubicBezTo>
                    <a:pt x="417" y="1"/>
                    <a:pt x="399" y="6"/>
                    <a:pt x="381" y="18"/>
                  </a:cubicBezTo>
                  <a:cubicBezTo>
                    <a:pt x="300" y="64"/>
                    <a:pt x="240" y="117"/>
                    <a:pt x="175" y="178"/>
                  </a:cubicBezTo>
                  <a:cubicBezTo>
                    <a:pt x="118" y="234"/>
                    <a:pt x="19" y="292"/>
                    <a:pt x="8" y="376"/>
                  </a:cubicBezTo>
                  <a:cubicBezTo>
                    <a:pt x="0" y="422"/>
                    <a:pt x="19" y="490"/>
                    <a:pt x="77" y="497"/>
                  </a:cubicBezTo>
                  <a:cubicBezTo>
                    <a:pt x="88" y="499"/>
                    <a:pt x="98" y="499"/>
                    <a:pt x="108" y="499"/>
                  </a:cubicBezTo>
                  <a:cubicBezTo>
                    <a:pt x="150" y="499"/>
                    <a:pt x="184" y="487"/>
                    <a:pt x="221" y="459"/>
                  </a:cubicBezTo>
                  <a:cubicBezTo>
                    <a:pt x="259" y="432"/>
                    <a:pt x="297" y="406"/>
                    <a:pt x="331" y="380"/>
                  </a:cubicBezTo>
                  <a:cubicBezTo>
                    <a:pt x="369" y="349"/>
                    <a:pt x="407" y="326"/>
                    <a:pt x="442" y="288"/>
                  </a:cubicBezTo>
                  <a:cubicBezTo>
                    <a:pt x="476" y="250"/>
                    <a:pt x="502" y="208"/>
                    <a:pt x="525" y="162"/>
                  </a:cubicBezTo>
                  <a:cubicBezTo>
                    <a:pt x="568" y="89"/>
                    <a:pt x="508" y="1"/>
                    <a:pt x="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61"/>
            <p:cNvSpPr/>
            <p:nvPr/>
          </p:nvSpPr>
          <p:spPr>
            <a:xfrm flipH="1">
              <a:off x="7612068" y="2439403"/>
              <a:ext cx="18054" cy="25465"/>
            </a:xfrm>
            <a:custGeom>
              <a:avLst/>
              <a:gdLst/>
              <a:ahLst/>
              <a:cxnLst/>
              <a:rect l="l" t="t" r="r" b="b"/>
              <a:pathLst>
                <a:path w="553" h="780" extrusionOk="0">
                  <a:moveTo>
                    <a:pt x="459" y="0"/>
                  </a:moveTo>
                  <a:cubicBezTo>
                    <a:pt x="439" y="0"/>
                    <a:pt x="420" y="7"/>
                    <a:pt x="406" y="23"/>
                  </a:cubicBezTo>
                  <a:cubicBezTo>
                    <a:pt x="322" y="119"/>
                    <a:pt x="250" y="225"/>
                    <a:pt x="185" y="336"/>
                  </a:cubicBezTo>
                  <a:cubicBezTo>
                    <a:pt x="155" y="393"/>
                    <a:pt x="136" y="453"/>
                    <a:pt x="106" y="507"/>
                  </a:cubicBezTo>
                  <a:cubicBezTo>
                    <a:pt x="71" y="564"/>
                    <a:pt x="38" y="613"/>
                    <a:pt x="18" y="678"/>
                  </a:cubicBezTo>
                  <a:cubicBezTo>
                    <a:pt x="1" y="734"/>
                    <a:pt x="48" y="780"/>
                    <a:pt x="101" y="780"/>
                  </a:cubicBezTo>
                  <a:cubicBezTo>
                    <a:pt x="115" y="780"/>
                    <a:pt x="130" y="776"/>
                    <a:pt x="143" y="769"/>
                  </a:cubicBezTo>
                  <a:cubicBezTo>
                    <a:pt x="201" y="742"/>
                    <a:pt x="243" y="693"/>
                    <a:pt x="284" y="648"/>
                  </a:cubicBezTo>
                  <a:cubicBezTo>
                    <a:pt x="334" y="590"/>
                    <a:pt x="394" y="541"/>
                    <a:pt x="429" y="476"/>
                  </a:cubicBezTo>
                  <a:cubicBezTo>
                    <a:pt x="501" y="358"/>
                    <a:pt x="543" y="221"/>
                    <a:pt x="550" y="85"/>
                  </a:cubicBezTo>
                  <a:cubicBezTo>
                    <a:pt x="553" y="37"/>
                    <a:pt x="504" y="0"/>
                    <a:pt x="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61"/>
            <p:cNvSpPr/>
            <p:nvPr/>
          </p:nvSpPr>
          <p:spPr>
            <a:xfrm flipH="1">
              <a:off x="7643442" y="2480572"/>
              <a:ext cx="20601" cy="30917"/>
            </a:xfrm>
            <a:custGeom>
              <a:avLst/>
              <a:gdLst/>
              <a:ahLst/>
              <a:cxnLst/>
              <a:rect l="l" t="t" r="r" b="b"/>
              <a:pathLst>
                <a:path w="631" h="947" extrusionOk="0">
                  <a:moveTo>
                    <a:pt x="559" y="1"/>
                  </a:moveTo>
                  <a:cubicBezTo>
                    <a:pt x="541" y="1"/>
                    <a:pt x="523" y="9"/>
                    <a:pt x="510" y="29"/>
                  </a:cubicBezTo>
                  <a:cubicBezTo>
                    <a:pt x="419" y="166"/>
                    <a:pt x="335" y="306"/>
                    <a:pt x="247" y="447"/>
                  </a:cubicBezTo>
                  <a:cubicBezTo>
                    <a:pt x="168" y="576"/>
                    <a:pt x="73" y="694"/>
                    <a:pt x="19" y="838"/>
                  </a:cubicBezTo>
                  <a:cubicBezTo>
                    <a:pt x="1" y="890"/>
                    <a:pt x="53" y="946"/>
                    <a:pt x="104" y="946"/>
                  </a:cubicBezTo>
                  <a:cubicBezTo>
                    <a:pt x="117" y="946"/>
                    <a:pt x="130" y="942"/>
                    <a:pt x="141" y="934"/>
                  </a:cubicBezTo>
                  <a:cubicBezTo>
                    <a:pt x="396" y="743"/>
                    <a:pt x="552" y="378"/>
                    <a:pt x="620" y="78"/>
                  </a:cubicBezTo>
                  <a:cubicBezTo>
                    <a:pt x="630" y="33"/>
                    <a:pt x="595" y="1"/>
                    <a:pt x="5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61"/>
            <p:cNvSpPr/>
            <p:nvPr/>
          </p:nvSpPr>
          <p:spPr>
            <a:xfrm flipH="1">
              <a:off x="7643115" y="2523764"/>
              <a:ext cx="22331" cy="30787"/>
            </a:xfrm>
            <a:custGeom>
              <a:avLst/>
              <a:gdLst/>
              <a:ahLst/>
              <a:cxnLst/>
              <a:rect l="l" t="t" r="r" b="b"/>
              <a:pathLst>
                <a:path w="684" h="943" extrusionOk="0">
                  <a:moveTo>
                    <a:pt x="636" y="1"/>
                  </a:moveTo>
                  <a:cubicBezTo>
                    <a:pt x="623" y="1"/>
                    <a:pt x="609" y="7"/>
                    <a:pt x="599" y="22"/>
                  </a:cubicBezTo>
                  <a:cubicBezTo>
                    <a:pt x="496" y="162"/>
                    <a:pt x="397" y="310"/>
                    <a:pt x="290" y="447"/>
                  </a:cubicBezTo>
                  <a:cubicBezTo>
                    <a:pt x="199" y="569"/>
                    <a:pt x="70" y="675"/>
                    <a:pt x="20" y="824"/>
                  </a:cubicBezTo>
                  <a:cubicBezTo>
                    <a:pt x="0" y="880"/>
                    <a:pt x="50" y="942"/>
                    <a:pt x="105" y="942"/>
                  </a:cubicBezTo>
                  <a:cubicBezTo>
                    <a:pt x="114" y="942"/>
                    <a:pt x="122" y="941"/>
                    <a:pt x="131" y="938"/>
                  </a:cubicBezTo>
                  <a:cubicBezTo>
                    <a:pt x="298" y="880"/>
                    <a:pt x="401" y="721"/>
                    <a:pt x="488" y="580"/>
                  </a:cubicBezTo>
                  <a:cubicBezTo>
                    <a:pt x="595" y="410"/>
                    <a:pt x="652" y="254"/>
                    <a:pt x="678" y="56"/>
                  </a:cubicBezTo>
                  <a:cubicBezTo>
                    <a:pt x="683" y="23"/>
                    <a:pt x="661" y="1"/>
                    <a:pt x="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61"/>
            <p:cNvSpPr/>
            <p:nvPr/>
          </p:nvSpPr>
          <p:spPr>
            <a:xfrm flipH="1">
              <a:off x="7597833" y="2505677"/>
              <a:ext cx="20405" cy="25465"/>
            </a:xfrm>
            <a:custGeom>
              <a:avLst/>
              <a:gdLst/>
              <a:ahLst/>
              <a:cxnLst/>
              <a:rect l="l" t="t" r="r" b="b"/>
              <a:pathLst>
                <a:path w="625" h="780" extrusionOk="0">
                  <a:moveTo>
                    <a:pt x="510" y="1"/>
                  </a:moveTo>
                  <a:cubicBezTo>
                    <a:pt x="488" y="1"/>
                    <a:pt x="466" y="9"/>
                    <a:pt x="449" y="28"/>
                  </a:cubicBezTo>
                  <a:cubicBezTo>
                    <a:pt x="362" y="127"/>
                    <a:pt x="274" y="229"/>
                    <a:pt x="186" y="332"/>
                  </a:cubicBezTo>
                  <a:cubicBezTo>
                    <a:pt x="103" y="431"/>
                    <a:pt x="8" y="534"/>
                    <a:pt x="4" y="667"/>
                  </a:cubicBezTo>
                  <a:cubicBezTo>
                    <a:pt x="1" y="733"/>
                    <a:pt x="58" y="779"/>
                    <a:pt x="121" y="779"/>
                  </a:cubicBezTo>
                  <a:cubicBezTo>
                    <a:pt x="130" y="779"/>
                    <a:pt x="139" y="778"/>
                    <a:pt x="148" y="776"/>
                  </a:cubicBezTo>
                  <a:cubicBezTo>
                    <a:pt x="281" y="743"/>
                    <a:pt x="365" y="610"/>
                    <a:pt x="430" y="495"/>
                  </a:cubicBezTo>
                  <a:cubicBezTo>
                    <a:pt x="506" y="374"/>
                    <a:pt x="555" y="252"/>
                    <a:pt x="604" y="115"/>
                  </a:cubicBezTo>
                  <a:cubicBezTo>
                    <a:pt x="624" y="55"/>
                    <a:pt x="566" y="1"/>
                    <a:pt x="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61"/>
            <p:cNvSpPr/>
            <p:nvPr/>
          </p:nvSpPr>
          <p:spPr>
            <a:xfrm flipH="1">
              <a:off x="7584285" y="2464835"/>
              <a:ext cx="18315" cy="17075"/>
            </a:xfrm>
            <a:custGeom>
              <a:avLst/>
              <a:gdLst/>
              <a:ahLst/>
              <a:cxnLst/>
              <a:rect l="l" t="t" r="r" b="b"/>
              <a:pathLst>
                <a:path w="561" h="523" extrusionOk="0">
                  <a:moveTo>
                    <a:pt x="409" y="0"/>
                  </a:moveTo>
                  <a:cubicBezTo>
                    <a:pt x="384" y="0"/>
                    <a:pt x="359" y="9"/>
                    <a:pt x="339" y="28"/>
                  </a:cubicBezTo>
                  <a:cubicBezTo>
                    <a:pt x="228" y="130"/>
                    <a:pt x="0" y="276"/>
                    <a:pt x="39" y="450"/>
                  </a:cubicBezTo>
                  <a:cubicBezTo>
                    <a:pt x="50" y="495"/>
                    <a:pt x="92" y="518"/>
                    <a:pt x="134" y="522"/>
                  </a:cubicBezTo>
                  <a:cubicBezTo>
                    <a:pt x="137" y="522"/>
                    <a:pt x="141" y="522"/>
                    <a:pt x="145" y="522"/>
                  </a:cubicBezTo>
                  <a:cubicBezTo>
                    <a:pt x="232" y="522"/>
                    <a:pt x="310" y="433"/>
                    <a:pt x="358" y="370"/>
                  </a:cubicBezTo>
                  <a:cubicBezTo>
                    <a:pt x="407" y="298"/>
                    <a:pt x="457" y="225"/>
                    <a:pt x="506" y="157"/>
                  </a:cubicBezTo>
                  <a:cubicBezTo>
                    <a:pt x="560" y="80"/>
                    <a:pt x="485" y="0"/>
                    <a:pt x="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61"/>
            <p:cNvSpPr/>
            <p:nvPr/>
          </p:nvSpPr>
          <p:spPr>
            <a:xfrm flipH="1">
              <a:off x="7569234" y="2553800"/>
              <a:ext cx="16879" cy="22037"/>
            </a:xfrm>
            <a:custGeom>
              <a:avLst/>
              <a:gdLst/>
              <a:ahLst/>
              <a:cxnLst/>
              <a:rect l="l" t="t" r="r" b="b"/>
              <a:pathLst>
                <a:path w="517" h="675" extrusionOk="0">
                  <a:moveTo>
                    <a:pt x="400" y="0"/>
                  </a:moveTo>
                  <a:cubicBezTo>
                    <a:pt x="371" y="0"/>
                    <a:pt x="343" y="13"/>
                    <a:pt x="328" y="44"/>
                  </a:cubicBezTo>
                  <a:cubicBezTo>
                    <a:pt x="248" y="204"/>
                    <a:pt x="1" y="470"/>
                    <a:pt x="153" y="648"/>
                  </a:cubicBezTo>
                  <a:cubicBezTo>
                    <a:pt x="170" y="665"/>
                    <a:pt x="195" y="674"/>
                    <a:pt x="220" y="674"/>
                  </a:cubicBezTo>
                  <a:cubicBezTo>
                    <a:pt x="228" y="674"/>
                    <a:pt x="237" y="673"/>
                    <a:pt x="244" y="671"/>
                  </a:cubicBezTo>
                  <a:cubicBezTo>
                    <a:pt x="355" y="641"/>
                    <a:pt x="378" y="534"/>
                    <a:pt x="404" y="439"/>
                  </a:cubicBezTo>
                  <a:cubicBezTo>
                    <a:pt x="434" y="334"/>
                    <a:pt x="450" y="215"/>
                    <a:pt x="492" y="113"/>
                  </a:cubicBezTo>
                  <a:cubicBezTo>
                    <a:pt x="517" y="50"/>
                    <a:pt x="457" y="0"/>
                    <a:pt x="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61"/>
            <p:cNvSpPr/>
            <p:nvPr/>
          </p:nvSpPr>
          <p:spPr>
            <a:xfrm flipH="1">
              <a:off x="7534922" y="2547238"/>
              <a:ext cx="11459" cy="23571"/>
            </a:xfrm>
            <a:custGeom>
              <a:avLst/>
              <a:gdLst/>
              <a:ahLst/>
              <a:cxnLst/>
              <a:rect l="l" t="t" r="r" b="b"/>
              <a:pathLst>
                <a:path w="351" h="722" extrusionOk="0">
                  <a:moveTo>
                    <a:pt x="201" y="0"/>
                  </a:moveTo>
                  <a:cubicBezTo>
                    <a:pt x="154" y="0"/>
                    <a:pt x="107" y="27"/>
                    <a:pt x="88" y="82"/>
                  </a:cubicBezTo>
                  <a:cubicBezTo>
                    <a:pt x="54" y="184"/>
                    <a:pt x="28" y="279"/>
                    <a:pt x="19" y="386"/>
                  </a:cubicBezTo>
                  <a:cubicBezTo>
                    <a:pt x="8" y="489"/>
                    <a:pt x="0" y="607"/>
                    <a:pt x="84" y="682"/>
                  </a:cubicBezTo>
                  <a:cubicBezTo>
                    <a:pt x="110" y="707"/>
                    <a:pt x="148" y="721"/>
                    <a:pt x="185" y="721"/>
                  </a:cubicBezTo>
                  <a:cubicBezTo>
                    <a:pt x="218" y="721"/>
                    <a:pt x="251" y="710"/>
                    <a:pt x="274" y="682"/>
                  </a:cubicBezTo>
                  <a:cubicBezTo>
                    <a:pt x="351" y="595"/>
                    <a:pt x="335" y="512"/>
                    <a:pt x="331" y="405"/>
                  </a:cubicBezTo>
                  <a:cubicBezTo>
                    <a:pt x="328" y="306"/>
                    <a:pt x="316" y="211"/>
                    <a:pt x="316" y="112"/>
                  </a:cubicBezTo>
                  <a:cubicBezTo>
                    <a:pt x="314" y="39"/>
                    <a:pt x="258"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61"/>
            <p:cNvSpPr/>
            <p:nvPr/>
          </p:nvSpPr>
          <p:spPr>
            <a:xfrm flipH="1">
              <a:off x="7493492" y="2523666"/>
              <a:ext cx="9696" cy="22657"/>
            </a:xfrm>
            <a:custGeom>
              <a:avLst/>
              <a:gdLst/>
              <a:ahLst/>
              <a:cxnLst/>
              <a:rect l="l" t="t" r="r" b="b"/>
              <a:pathLst>
                <a:path w="297" h="694" extrusionOk="0">
                  <a:moveTo>
                    <a:pt x="151" y="1"/>
                  </a:moveTo>
                  <a:cubicBezTo>
                    <a:pt x="111" y="1"/>
                    <a:pt x="71" y="22"/>
                    <a:pt x="65" y="66"/>
                  </a:cubicBezTo>
                  <a:cubicBezTo>
                    <a:pt x="50" y="173"/>
                    <a:pt x="28" y="279"/>
                    <a:pt x="16" y="390"/>
                  </a:cubicBezTo>
                  <a:cubicBezTo>
                    <a:pt x="5" y="496"/>
                    <a:pt x="0" y="599"/>
                    <a:pt x="92" y="671"/>
                  </a:cubicBezTo>
                  <a:cubicBezTo>
                    <a:pt x="111" y="686"/>
                    <a:pt x="131" y="693"/>
                    <a:pt x="151" y="693"/>
                  </a:cubicBezTo>
                  <a:cubicBezTo>
                    <a:pt x="171" y="693"/>
                    <a:pt x="191" y="686"/>
                    <a:pt x="210" y="671"/>
                  </a:cubicBezTo>
                  <a:cubicBezTo>
                    <a:pt x="297" y="599"/>
                    <a:pt x="293" y="496"/>
                    <a:pt x="282" y="390"/>
                  </a:cubicBezTo>
                  <a:cubicBezTo>
                    <a:pt x="270" y="279"/>
                    <a:pt x="251" y="173"/>
                    <a:pt x="237" y="66"/>
                  </a:cubicBezTo>
                  <a:cubicBezTo>
                    <a:pt x="231" y="22"/>
                    <a:pt x="191"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61"/>
            <p:cNvSpPr/>
            <p:nvPr/>
          </p:nvSpPr>
          <p:spPr>
            <a:xfrm flipH="1">
              <a:off x="7468157" y="2492782"/>
              <a:ext cx="14659" cy="24192"/>
            </a:xfrm>
            <a:custGeom>
              <a:avLst/>
              <a:gdLst/>
              <a:ahLst/>
              <a:cxnLst/>
              <a:rect l="l" t="t" r="r" b="b"/>
              <a:pathLst>
                <a:path w="449" h="741" extrusionOk="0">
                  <a:moveTo>
                    <a:pt x="316" y="1"/>
                  </a:moveTo>
                  <a:cubicBezTo>
                    <a:pt x="282" y="1"/>
                    <a:pt x="250" y="18"/>
                    <a:pt x="232" y="58"/>
                  </a:cubicBezTo>
                  <a:cubicBezTo>
                    <a:pt x="175" y="176"/>
                    <a:pt x="118" y="294"/>
                    <a:pt x="57" y="411"/>
                  </a:cubicBezTo>
                  <a:cubicBezTo>
                    <a:pt x="15" y="503"/>
                    <a:pt x="0" y="697"/>
                    <a:pt x="122" y="734"/>
                  </a:cubicBezTo>
                  <a:cubicBezTo>
                    <a:pt x="135" y="738"/>
                    <a:pt x="148" y="740"/>
                    <a:pt x="161" y="740"/>
                  </a:cubicBezTo>
                  <a:cubicBezTo>
                    <a:pt x="271" y="740"/>
                    <a:pt x="368" y="603"/>
                    <a:pt x="392" y="515"/>
                  </a:cubicBezTo>
                  <a:cubicBezTo>
                    <a:pt x="430" y="385"/>
                    <a:pt x="448" y="248"/>
                    <a:pt x="441" y="115"/>
                  </a:cubicBezTo>
                  <a:cubicBezTo>
                    <a:pt x="436" y="50"/>
                    <a:pt x="374" y="1"/>
                    <a:pt x="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61"/>
            <p:cNvSpPr/>
            <p:nvPr/>
          </p:nvSpPr>
          <p:spPr>
            <a:xfrm flipH="1">
              <a:off x="7509881" y="2457261"/>
              <a:ext cx="11557" cy="23376"/>
            </a:xfrm>
            <a:custGeom>
              <a:avLst/>
              <a:gdLst/>
              <a:ahLst/>
              <a:cxnLst/>
              <a:rect l="l" t="t" r="r" b="b"/>
              <a:pathLst>
                <a:path w="354" h="716" extrusionOk="0">
                  <a:moveTo>
                    <a:pt x="240" y="1"/>
                  </a:moveTo>
                  <a:cubicBezTo>
                    <a:pt x="198" y="1"/>
                    <a:pt x="153" y="30"/>
                    <a:pt x="153" y="81"/>
                  </a:cubicBezTo>
                  <a:cubicBezTo>
                    <a:pt x="149" y="188"/>
                    <a:pt x="115" y="290"/>
                    <a:pt x="77" y="389"/>
                  </a:cubicBezTo>
                  <a:cubicBezTo>
                    <a:pt x="50" y="469"/>
                    <a:pt x="4" y="568"/>
                    <a:pt x="1" y="655"/>
                  </a:cubicBezTo>
                  <a:cubicBezTo>
                    <a:pt x="1" y="691"/>
                    <a:pt x="31" y="715"/>
                    <a:pt x="63" y="715"/>
                  </a:cubicBezTo>
                  <a:cubicBezTo>
                    <a:pt x="69" y="715"/>
                    <a:pt x="74" y="715"/>
                    <a:pt x="80" y="713"/>
                  </a:cubicBezTo>
                  <a:cubicBezTo>
                    <a:pt x="187" y="685"/>
                    <a:pt x="282" y="553"/>
                    <a:pt x="313" y="450"/>
                  </a:cubicBezTo>
                  <a:cubicBezTo>
                    <a:pt x="354" y="320"/>
                    <a:pt x="343" y="192"/>
                    <a:pt x="313" y="59"/>
                  </a:cubicBezTo>
                  <a:cubicBezTo>
                    <a:pt x="304" y="19"/>
                    <a:pt x="273"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61"/>
            <p:cNvSpPr/>
            <p:nvPr/>
          </p:nvSpPr>
          <p:spPr>
            <a:xfrm flipH="1">
              <a:off x="7536423" y="2489876"/>
              <a:ext cx="15671" cy="27881"/>
            </a:xfrm>
            <a:custGeom>
              <a:avLst/>
              <a:gdLst/>
              <a:ahLst/>
              <a:cxnLst/>
              <a:rect l="l" t="t" r="r" b="b"/>
              <a:pathLst>
                <a:path w="480" h="854" extrusionOk="0">
                  <a:moveTo>
                    <a:pt x="258" y="1"/>
                  </a:moveTo>
                  <a:cubicBezTo>
                    <a:pt x="216" y="1"/>
                    <a:pt x="172" y="29"/>
                    <a:pt x="172" y="79"/>
                  </a:cubicBezTo>
                  <a:cubicBezTo>
                    <a:pt x="172" y="211"/>
                    <a:pt x="130" y="353"/>
                    <a:pt x="92" y="478"/>
                  </a:cubicBezTo>
                  <a:cubicBezTo>
                    <a:pt x="57" y="592"/>
                    <a:pt x="1" y="695"/>
                    <a:pt x="73" y="804"/>
                  </a:cubicBezTo>
                  <a:cubicBezTo>
                    <a:pt x="92" y="833"/>
                    <a:pt x="126" y="853"/>
                    <a:pt x="162" y="853"/>
                  </a:cubicBezTo>
                  <a:cubicBezTo>
                    <a:pt x="170" y="853"/>
                    <a:pt x="179" y="852"/>
                    <a:pt x="187" y="850"/>
                  </a:cubicBezTo>
                  <a:cubicBezTo>
                    <a:pt x="480" y="759"/>
                    <a:pt x="362" y="272"/>
                    <a:pt x="328" y="56"/>
                  </a:cubicBezTo>
                  <a:cubicBezTo>
                    <a:pt x="321" y="18"/>
                    <a:pt x="290" y="1"/>
                    <a:pt x="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61"/>
            <p:cNvSpPr/>
            <p:nvPr/>
          </p:nvSpPr>
          <p:spPr>
            <a:xfrm flipH="1">
              <a:off x="7513537" y="2415407"/>
              <a:ext cx="17466" cy="24257"/>
            </a:xfrm>
            <a:custGeom>
              <a:avLst/>
              <a:gdLst/>
              <a:ahLst/>
              <a:cxnLst/>
              <a:rect l="l" t="t" r="r" b="b"/>
              <a:pathLst>
                <a:path w="535" h="743" extrusionOk="0">
                  <a:moveTo>
                    <a:pt x="420" y="0"/>
                  </a:moveTo>
                  <a:cubicBezTo>
                    <a:pt x="391" y="0"/>
                    <a:pt x="363" y="13"/>
                    <a:pt x="347" y="44"/>
                  </a:cubicBezTo>
                  <a:cubicBezTo>
                    <a:pt x="241" y="230"/>
                    <a:pt x="1" y="458"/>
                    <a:pt x="62" y="690"/>
                  </a:cubicBezTo>
                  <a:cubicBezTo>
                    <a:pt x="71" y="722"/>
                    <a:pt x="102" y="743"/>
                    <a:pt x="136" y="743"/>
                  </a:cubicBezTo>
                  <a:cubicBezTo>
                    <a:pt x="143" y="743"/>
                    <a:pt x="150" y="742"/>
                    <a:pt x="157" y="740"/>
                  </a:cubicBezTo>
                  <a:cubicBezTo>
                    <a:pt x="404" y="679"/>
                    <a:pt x="457" y="321"/>
                    <a:pt x="515" y="116"/>
                  </a:cubicBezTo>
                  <a:cubicBezTo>
                    <a:pt x="535" y="51"/>
                    <a:pt x="476" y="0"/>
                    <a:pt x="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61"/>
            <p:cNvSpPr/>
            <p:nvPr/>
          </p:nvSpPr>
          <p:spPr>
            <a:xfrm flipH="1">
              <a:off x="7542039" y="2414134"/>
              <a:ext cx="14169" cy="21090"/>
            </a:xfrm>
            <a:custGeom>
              <a:avLst/>
              <a:gdLst/>
              <a:ahLst/>
              <a:cxnLst/>
              <a:rect l="l" t="t" r="r" b="b"/>
              <a:pathLst>
                <a:path w="434" h="646" extrusionOk="0">
                  <a:moveTo>
                    <a:pt x="329" y="0"/>
                  </a:moveTo>
                  <a:cubicBezTo>
                    <a:pt x="305" y="0"/>
                    <a:pt x="279" y="12"/>
                    <a:pt x="260" y="41"/>
                  </a:cubicBezTo>
                  <a:cubicBezTo>
                    <a:pt x="203" y="118"/>
                    <a:pt x="146" y="201"/>
                    <a:pt x="104" y="285"/>
                  </a:cubicBezTo>
                  <a:cubicBezTo>
                    <a:pt x="66" y="369"/>
                    <a:pt x="1" y="467"/>
                    <a:pt x="39" y="558"/>
                  </a:cubicBezTo>
                  <a:cubicBezTo>
                    <a:pt x="56" y="603"/>
                    <a:pt x="103" y="646"/>
                    <a:pt x="153" y="646"/>
                  </a:cubicBezTo>
                  <a:cubicBezTo>
                    <a:pt x="171" y="646"/>
                    <a:pt x="189" y="640"/>
                    <a:pt x="206" y="627"/>
                  </a:cubicBezTo>
                  <a:cubicBezTo>
                    <a:pt x="290" y="562"/>
                    <a:pt x="290" y="486"/>
                    <a:pt x="317" y="391"/>
                  </a:cubicBezTo>
                  <a:cubicBezTo>
                    <a:pt x="343" y="300"/>
                    <a:pt x="366" y="213"/>
                    <a:pt x="404" y="125"/>
                  </a:cubicBezTo>
                  <a:cubicBezTo>
                    <a:pt x="433" y="57"/>
                    <a:pt x="383" y="0"/>
                    <a:pt x="3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61"/>
            <p:cNvSpPr/>
            <p:nvPr/>
          </p:nvSpPr>
          <p:spPr>
            <a:xfrm flipH="1">
              <a:off x="7482033" y="2355956"/>
              <a:ext cx="9860" cy="24159"/>
            </a:xfrm>
            <a:custGeom>
              <a:avLst/>
              <a:gdLst/>
              <a:ahLst/>
              <a:cxnLst/>
              <a:rect l="l" t="t" r="r" b="b"/>
              <a:pathLst>
                <a:path w="302" h="740" extrusionOk="0">
                  <a:moveTo>
                    <a:pt x="153" y="0"/>
                  </a:moveTo>
                  <a:cubicBezTo>
                    <a:pt x="105" y="0"/>
                    <a:pt x="58" y="33"/>
                    <a:pt x="54" y="98"/>
                  </a:cubicBezTo>
                  <a:cubicBezTo>
                    <a:pt x="42" y="306"/>
                    <a:pt x="1" y="508"/>
                    <a:pt x="92" y="705"/>
                  </a:cubicBezTo>
                  <a:cubicBezTo>
                    <a:pt x="101" y="728"/>
                    <a:pt x="127" y="739"/>
                    <a:pt x="153" y="739"/>
                  </a:cubicBezTo>
                  <a:cubicBezTo>
                    <a:pt x="178" y="739"/>
                    <a:pt x="204" y="728"/>
                    <a:pt x="214" y="705"/>
                  </a:cubicBezTo>
                  <a:cubicBezTo>
                    <a:pt x="301" y="508"/>
                    <a:pt x="263" y="306"/>
                    <a:pt x="252" y="98"/>
                  </a:cubicBezTo>
                  <a:cubicBezTo>
                    <a:pt x="248" y="33"/>
                    <a:pt x="20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61"/>
            <p:cNvSpPr/>
            <p:nvPr/>
          </p:nvSpPr>
          <p:spPr>
            <a:xfrm flipH="1">
              <a:off x="7465644" y="2415962"/>
              <a:ext cx="10251" cy="24257"/>
            </a:xfrm>
            <a:custGeom>
              <a:avLst/>
              <a:gdLst/>
              <a:ahLst/>
              <a:cxnLst/>
              <a:rect l="l" t="t" r="r" b="b"/>
              <a:pathLst>
                <a:path w="314" h="743" extrusionOk="0">
                  <a:moveTo>
                    <a:pt x="174" y="1"/>
                  </a:moveTo>
                  <a:cubicBezTo>
                    <a:pt x="145" y="1"/>
                    <a:pt x="118" y="16"/>
                    <a:pt x="111" y="53"/>
                  </a:cubicBezTo>
                  <a:cubicBezTo>
                    <a:pt x="92" y="164"/>
                    <a:pt x="58" y="271"/>
                    <a:pt x="43" y="381"/>
                  </a:cubicBezTo>
                  <a:cubicBezTo>
                    <a:pt x="27" y="487"/>
                    <a:pt x="1" y="582"/>
                    <a:pt x="50" y="685"/>
                  </a:cubicBezTo>
                  <a:cubicBezTo>
                    <a:pt x="70" y="725"/>
                    <a:pt x="108" y="742"/>
                    <a:pt x="147" y="742"/>
                  </a:cubicBezTo>
                  <a:cubicBezTo>
                    <a:pt x="190" y="742"/>
                    <a:pt x="235" y="721"/>
                    <a:pt x="259" y="685"/>
                  </a:cubicBezTo>
                  <a:cubicBezTo>
                    <a:pt x="313" y="594"/>
                    <a:pt x="294" y="495"/>
                    <a:pt x="290" y="392"/>
                  </a:cubicBezTo>
                  <a:cubicBezTo>
                    <a:pt x="290" y="285"/>
                    <a:pt x="267" y="183"/>
                    <a:pt x="259" y="76"/>
                  </a:cubicBezTo>
                  <a:cubicBezTo>
                    <a:pt x="257" y="30"/>
                    <a:pt x="21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61"/>
            <p:cNvSpPr/>
            <p:nvPr/>
          </p:nvSpPr>
          <p:spPr>
            <a:xfrm flipH="1">
              <a:off x="7432996" y="2409465"/>
              <a:ext cx="11949" cy="21613"/>
            </a:xfrm>
            <a:custGeom>
              <a:avLst/>
              <a:gdLst/>
              <a:ahLst/>
              <a:cxnLst/>
              <a:rect l="l" t="t" r="r" b="b"/>
              <a:pathLst>
                <a:path w="366" h="662" extrusionOk="0">
                  <a:moveTo>
                    <a:pt x="184" y="1"/>
                  </a:moveTo>
                  <a:cubicBezTo>
                    <a:pt x="154" y="1"/>
                    <a:pt x="123" y="19"/>
                    <a:pt x="110" y="55"/>
                  </a:cubicBezTo>
                  <a:cubicBezTo>
                    <a:pt x="76" y="147"/>
                    <a:pt x="53" y="238"/>
                    <a:pt x="41" y="333"/>
                  </a:cubicBezTo>
                  <a:cubicBezTo>
                    <a:pt x="27" y="443"/>
                    <a:pt x="0" y="534"/>
                    <a:pt x="87" y="621"/>
                  </a:cubicBezTo>
                  <a:cubicBezTo>
                    <a:pt x="112" y="648"/>
                    <a:pt x="147" y="661"/>
                    <a:pt x="183" y="661"/>
                  </a:cubicBezTo>
                  <a:cubicBezTo>
                    <a:pt x="219" y="661"/>
                    <a:pt x="255" y="648"/>
                    <a:pt x="281" y="621"/>
                  </a:cubicBezTo>
                  <a:cubicBezTo>
                    <a:pt x="365" y="534"/>
                    <a:pt x="342" y="443"/>
                    <a:pt x="327" y="333"/>
                  </a:cubicBezTo>
                  <a:cubicBezTo>
                    <a:pt x="315" y="238"/>
                    <a:pt x="292" y="147"/>
                    <a:pt x="258" y="55"/>
                  </a:cubicBezTo>
                  <a:cubicBezTo>
                    <a:pt x="245" y="19"/>
                    <a:pt x="21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61"/>
            <p:cNvSpPr/>
            <p:nvPr/>
          </p:nvSpPr>
          <p:spPr>
            <a:xfrm flipH="1">
              <a:off x="7415007" y="2344791"/>
              <a:ext cx="14169" cy="24061"/>
            </a:xfrm>
            <a:custGeom>
              <a:avLst/>
              <a:gdLst/>
              <a:ahLst/>
              <a:cxnLst/>
              <a:rect l="l" t="t" r="r" b="b"/>
              <a:pathLst>
                <a:path w="434" h="737" extrusionOk="0">
                  <a:moveTo>
                    <a:pt x="99" y="1"/>
                  </a:moveTo>
                  <a:cubicBezTo>
                    <a:pt x="50" y="1"/>
                    <a:pt x="0" y="33"/>
                    <a:pt x="7" y="89"/>
                  </a:cubicBezTo>
                  <a:cubicBezTo>
                    <a:pt x="23" y="192"/>
                    <a:pt x="19" y="303"/>
                    <a:pt x="19" y="405"/>
                  </a:cubicBezTo>
                  <a:cubicBezTo>
                    <a:pt x="19" y="519"/>
                    <a:pt x="7" y="610"/>
                    <a:pt x="87" y="701"/>
                  </a:cubicBezTo>
                  <a:cubicBezTo>
                    <a:pt x="108" y="726"/>
                    <a:pt x="140" y="737"/>
                    <a:pt x="172" y="737"/>
                  </a:cubicBezTo>
                  <a:cubicBezTo>
                    <a:pt x="206" y="737"/>
                    <a:pt x="240" y="725"/>
                    <a:pt x="262" y="701"/>
                  </a:cubicBezTo>
                  <a:cubicBezTo>
                    <a:pt x="433" y="526"/>
                    <a:pt x="274" y="219"/>
                    <a:pt x="179" y="44"/>
                  </a:cubicBezTo>
                  <a:cubicBezTo>
                    <a:pt x="162" y="14"/>
                    <a:pt x="131" y="1"/>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61"/>
            <p:cNvSpPr/>
            <p:nvPr/>
          </p:nvSpPr>
          <p:spPr>
            <a:xfrm flipH="1">
              <a:off x="7441093" y="2317661"/>
              <a:ext cx="9239" cy="24486"/>
            </a:xfrm>
            <a:custGeom>
              <a:avLst/>
              <a:gdLst/>
              <a:ahLst/>
              <a:cxnLst/>
              <a:rect l="l" t="t" r="r" b="b"/>
              <a:pathLst>
                <a:path w="283" h="750" extrusionOk="0">
                  <a:moveTo>
                    <a:pt x="187" y="0"/>
                  </a:moveTo>
                  <a:cubicBezTo>
                    <a:pt x="148" y="0"/>
                    <a:pt x="105" y="30"/>
                    <a:pt x="100" y="76"/>
                  </a:cubicBezTo>
                  <a:cubicBezTo>
                    <a:pt x="88" y="183"/>
                    <a:pt x="74" y="293"/>
                    <a:pt x="55" y="399"/>
                  </a:cubicBezTo>
                  <a:cubicBezTo>
                    <a:pt x="36" y="495"/>
                    <a:pt x="1" y="578"/>
                    <a:pt x="28" y="677"/>
                  </a:cubicBezTo>
                  <a:cubicBezTo>
                    <a:pt x="40" y="726"/>
                    <a:pt x="79" y="749"/>
                    <a:pt x="120" y="749"/>
                  </a:cubicBezTo>
                  <a:cubicBezTo>
                    <a:pt x="156" y="749"/>
                    <a:pt x="193" y="732"/>
                    <a:pt x="218" y="700"/>
                  </a:cubicBezTo>
                  <a:cubicBezTo>
                    <a:pt x="283" y="616"/>
                    <a:pt x="271" y="487"/>
                    <a:pt x="275" y="385"/>
                  </a:cubicBezTo>
                  <a:cubicBezTo>
                    <a:pt x="279" y="274"/>
                    <a:pt x="264" y="164"/>
                    <a:pt x="248" y="53"/>
                  </a:cubicBezTo>
                  <a:cubicBezTo>
                    <a:pt x="242" y="16"/>
                    <a:pt x="216" y="0"/>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61"/>
            <p:cNvSpPr/>
            <p:nvPr/>
          </p:nvSpPr>
          <p:spPr>
            <a:xfrm flipH="1">
              <a:off x="7426565" y="2273815"/>
              <a:ext cx="11851" cy="18217"/>
            </a:xfrm>
            <a:custGeom>
              <a:avLst/>
              <a:gdLst/>
              <a:ahLst/>
              <a:cxnLst/>
              <a:rect l="l" t="t" r="r" b="b"/>
              <a:pathLst>
                <a:path w="363" h="558" extrusionOk="0">
                  <a:moveTo>
                    <a:pt x="147" y="0"/>
                  </a:moveTo>
                  <a:cubicBezTo>
                    <a:pt x="118" y="0"/>
                    <a:pt x="90" y="16"/>
                    <a:pt x="85" y="54"/>
                  </a:cubicBezTo>
                  <a:cubicBezTo>
                    <a:pt x="62" y="199"/>
                    <a:pt x="1" y="401"/>
                    <a:pt x="108" y="526"/>
                  </a:cubicBezTo>
                  <a:cubicBezTo>
                    <a:pt x="128" y="547"/>
                    <a:pt x="155" y="557"/>
                    <a:pt x="182" y="557"/>
                  </a:cubicBezTo>
                  <a:cubicBezTo>
                    <a:pt x="222" y="557"/>
                    <a:pt x="262" y="537"/>
                    <a:pt x="283" y="503"/>
                  </a:cubicBezTo>
                  <a:cubicBezTo>
                    <a:pt x="362" y="373"/>
                    <a:pt x="271" y="184"/>
                    <a:pt x="225" y="54"/>
                  </a:cubicBezTo>
                  <a:cubicBezTo>
                    <a:pt x="215" y="20"/>
                    <a:pt x="180" y="0"/>
                    <a:pt x="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61"/>
            <p:cNvSpPr/>
            <p:nvPr/>
          </p:nvSpPr>
          <p:spPr>
            <a:xfrm flipH="1">
              <a:off x="7445076" y="2240906"/>
              <a:ext cx="12178" cy="22723"/>
            </a:xfrm>
            <a:custGeom>
              <a:avLst/>
              <a:gdLst/>
              <a:ahLst/>
              <a:cxnLst/>
              <a:rect l="l" t="t" r="r" b="b"/>
              <a:pathLst>
                <a:path w="373" h="696" extrusionOk="0">
                  <a:moveTo>
                    <a:pt x="188" y="1"/>
                  </a:moveTo>
                  <a:cubicBezTo>
                    <a:pt x="163" y="1"/>
                    <a:pt x="137" y="15"/>
                    <a:pt x="130" y="44"/>
                  </a:cubicBezTo>
                  <a:cubicBezTo>
                    <a:pt x="81" y="249"/>
                    <a:pt x="0" y="496"/>
                    <a:pt x="141" y="679"/>
                  </a:cubicBezTo>
                  <a:cubicBezTo>
                    <a:pt x="150" y="690"/>
                    <a:pt x="168" y="696"/>
                    <a:pt x="186" y="696"/>
                  </a:cubicBezTo>
                  <a:cubicBezTo>
                    <a:pt x="204" y="696"/>
                    <a:pt x="222" y="690"/>
                    <a:pt x="232" y="679"/>
                  </a:cubicBezTo>
                  <a:cubicBezTo>
                    <a:pt x="373" y="496"/>
                    <a:pt x="293" y="249"/>
                    <a:pt x="244" y="44"/>
                  </a:cubicBezTo>
                  <a:cubicBezTo>
                    <a:pt x="238" y="15"/>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61"/>
            <p:cNvSpPr/>
            <p:nvPr/>
          </p:nvSpPr>
          <p:spPr>
            <a:xfrm flipH="1">
              <a:off x="7474230" y="2263923"/>
              <a:ext cx="10708" cy="29024"/>
            </a:xfrm>
            <a:custGeom>
              <a:avLst/>
              <a:gdLst/>
              <a:ahLst/>
              <a:cxnLst/>
              <a:rect l="l" t="t" r="r" b="b"/>
              <a:pathLst>
                <a:path w="328" h="889" extrusionOk="0">
                  <a:moveTo>
                    <a:pt x="164" y="1"/>
                  </a:moveTo>
                  <a:cubicBezTo>
                    <a:pt x="143" y="1"/>
                    <a:pt x="122" y="13"/>
                    <a:pt x="115" y="38"/>
                  </a:cubicBezTo>
                  <a:cubicBezTo>
                    <a:pt x="73" y="160"/>
                    <a:pt x="62" y="289"/>
                    <a:pt x="46" y="415"/>
                  </a:cubicBezTo>
                  <a:cubicBezTo>
                    <a:pt x="31" y="540"/>
                    <a:pt x="1" y="688"/>
                    <a:pt x="50" y="806"/>
                  </a:cubicBezTo>
                  <a:cubicBezTo>
                    <a:pt x="73" y="861"/>
                    <a:pt x="118" y="889"/>
                    <a:pt x="164" y="889"/>
                  </a:cubicBezTo>
                  <a:cubicBezTo>
                    <a:pt x="210" y="889"/>
                    <a:pt x="255" y="861"/>
                    <a:pt x="278" y="806"/>
                  </a:cubicBezTo>
                  <a:cubicBezTo>
                    <a:pt x="327" y="688"/>
                    <a:pt x="297" y="540"/>
                    <a:pt x="282" y="415"/>
                  </a:cubicBezTo>
                  <a:cubicBezTo>
                    <a:pt x="267" y="289"/>
                    <a:pt x="255" y="160"/>
                    <a:pt x="213" y="38"/>
                  </a:cubicBezTo>
                  <a:cubicBezTo>
                    <a:pt x="206" y="13"/>
                    <a:pt x="185"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61"/>
            <p:cNvSpPr/>
            <p:nvPr/>
          </p:nvSpPr>
          <p:spPr>
            <a:xfrm flipH="1">
              <a:off x="7490194" y="2325137"/>
              <a:ext cx="10382" cy="20274"/>
            </a:xfrm>
            <a:custGeom>
              <a:avLst/>
              <a:gdLst/>
              <a:ahLst/>
              <a:cxnLst/>
              <a:rect l="l" t="t" r="r" b="b"/>
              <a:pathLst>
                <a:path w="318" h="621" extrusionOk="0">
                  <a:moveTo>
                    <a:pt x="239" y="1"/>
                  </a:moveTo>
                  <a:cubicBezTo>
                    <a:pt x="216" y="1"/>
                    <a:pt x="195" y="11"/>
                    <a:pt x="187" y="33"/>
                  </a:cubicBezTo>
                  <a:cubicBezTo>
                    <a:pt x="148" y="117"/>
                    <a:pt x="111" y="197"/>
                    <a:pt x="80" y="284"/>
                  </a:cubicBezTo>
                  <a:cubicBezTo>
                    <a:pt x="46" y="372"/>
                    <a:pt x="1" y="452"/>
                    <a:pt x="27" y="547"/>
                  </a:cubicBezTo>
                  <a:cubicBezTo>
                    <a:pt x="39" y="593"/>
                    <a:pt x="84" y="620"/>
                    <a:pt x="129" y="620"/>
                  </a:cubicBezTo>
                  <a:cubicBezTo>
                    <a:pt x="154" y="620"/>
                    <a:pt x="179" y="612"/>
                    <a:pt x="199" y="593"/>
                  </a:cubicBezTo>
                  <a:cubicBezTo>
                    <a:pt x="267" y="524"/>
                    <a:pt x="267" y="429"/>
                    <a:pt x="282" y="338"/>
                  </a:cubicBezTo>
                  <a:cubicBezTo>
                    <a:pt x="297" y="250"/>
                    <a:pt x="301" y="159"/>
                    <a:pt x="313" y="68"/>
                  </a:cubicBezTo>
                  <a:cubicBezTo>
                    <a:pt x="317" y="28"/>
                    <a:pt x="276"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61"/>
            <p:cNvSpPr/>
            <p:nvPr/>
          </p:nvSpPr>
          <p:spPr>
            <a:xfrm flipH="1">
              <a:off x="7744061" y="2143976"/>
              <a:ext cx="37675" cy="12471"/>
            </a:xfrm>
            <a:custGeom>
              <a:avLst/>
              <a:gdLst/>
              <a:ahLst/>
              <a:cxnLst/>
              <a:rect l="l" t="t" r="r" b="b"/>
              <a:pathLst>
                <a:path w="1154" h="382" extrusionOk="0">
                  <a:moveTo>
                    <a:pt x="467" y="0"/>
                  </a:moveTo>
                  <a:cubicBezTo>
                    <a:pt x="337" y="0"/>
                    <a:pt x="207" y="11"/>
                    <a:pt x="92" y="16"/>
                  </a:cubicBezTo>
                  <a:cubicBezTo>
                    <a:pt x="1" y="24"/>
                    <a:pt x="5" y="146"/>
                    <a:pt x="92" y="158"/>
                  </a:cubicBezTo>
                  <a:cubicBezTo>
                    <a:pt x="252" y="180"/>
                    <a:pt x="404" y="230"/>
                    <a:pt x="560" y="275"/>
                  </a:cubicBezTo>
                  <a:cubicBezTo>
                    <a:pt x="689" y="316"/>
                    <a:pt x="814" y="381"/>
                    <a:pt x="950" y="381"/>
                  </a:cubicBezTo>
                  <a:cubicBezTo>
                    <a:pt x="954" y="381"/>
                    <a:pt x="959" y="381"/>
                    <a:pt x="963" y="381"/>
                  </a:cubicBezTo>
                  <a:cubicBezTo>
                    <a:pt x="1066" y="381"/>
                    <a:pt x="1153" y="230"/>
                    <a:pt x="1055" y="153"/>
                  </a:cubicBezTo>
                  <a:cubicBezTo>
                    <a:pt x="896" y="28"/>
                    <a:pt x="681" y="0"/>
                    <a:pt x="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61"/>
            <p:cNvSpPr/>
            <p:nvPr/>
          </p:nvSpPr>
          <p:spPr>
            <a:xfrm flipH="1">
              <a:off x="7685492" y="2146947"/>
              <a:ext cx="28109" cy="9664"/>
            </a:xfrm>
            <a:custGeom>
              <a:avLst/>
              <a:gdLst/>
              <a:ahLst/>
              <a:cxnLst/>
              <a:rect l="l" t="t" r="r" b="b"/>
              <a:pathLst>
                <a:path w="861" h="296" extrusionOk="0">
                  <a:moveTo>
                    <a:pt x="153" y="0"/>
                  </a:moveTo>
                  <a:cubicBezTo>
                    <a:pt x="42" y="0"/>
                    <a:pt x="1" y="156"/>
                    <a:pt x="119" y="195"/>
                  </a:cubicBezTo>
                  <a:cubicBezTo>
                    <a:pt x="268" y="244"/>
                    <a:pt x="433" y="295"/>
                    <a:pt x="594" y="295"/>
                  </a:cubicBezTo>
                  <a:cubicBezTo>
                    <a:pt x="623" y="295"/>
                    <a:pt x="651" y="294"/>
                    <a:pt x="678" y="290"/>
                  </a:cubicBezTo>
                  <a:cubicBezTo>
                    <a:pt x="853" y="267"/>
                    <a:pt x="861" y="28"/>
                    <a:pt x="678" y="13"/>
                  </a:cubicBezTo>
                  <a:cubicBezTo>
                    <a:pt x="638" y="9"/>
                    <a:pt x="597" y="8"/>
                    <a:pt x="556" y="8"/>
                  </a:cubicBezTo>
                  <a:cubicBezTo>
                    <a:pt x="484" y="8"/>
                    <a:pt x="412" y="12"/>
                    <a:pt x="341" y="12"/>
                  </a:cubicBezTo>
                  <a:cubicBezTo>
                    <a:pt x="284" y="12"/>
                    <a:pt x="228" y="9"/>
                    <a:pt x="172" y="2"/>
                  </a:cubicBezTo>
                  <a:cubicBezTo>
                    <a:pt x="165" y="1"/>
                    <a:pt x="15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61"/>
            <p:cNvSpPr/>
            <p:nvPr/>
          </p:nvSpPr>
          <p:spPr>
            <a:xfrm flipH="1">
              <a:off x="7714418" y="2120894"/>
              <a:ext cx="33300" cy="10610"/>
            </a:xfrm>
            <a:custGeom>
              <a:avLst/>
              <a:gdLst/>
              <a:ahLst/>
              <a:cxnLst/>
              <a:rect l="l" t="t" r="r" b="b"/>
              <a:pathLst>
                <a:path w="1020" h="325" extrusionOk="0">
                  <a:moveTo>
                    <a:pt x="224" y="1"/>
                  </a:moveTo>
                  <a:cubicBezTo>
                    <a:pt x="206" y="1"/>
                    <a:pt x="189" y="1"/>
                    <a:pt x="172" y="1"/>
                  </a:cubicBezTo>
                  <a:cubicBezTo>
                    <a:pt x="35" y="5"/>
                    <a:pt x="1" y="210"/>
                    <a:pt x="138" y="244"/>
                  </a:cubicBezTo>
                  <a:cubicBezTo>
                    <a:pt x="267" y="279"/>
                    <a:pt x="408" y="298"/>
                    <a:pt x="541" y="309"/>
                  </a:cubicBezTo>
                  <a:cubicBezTo>
                    <a:pt x="608" y="315"/>
                    <a:pt x="682" y="324"/>
                    <a:pt x="753" y="324"/>
                  </a:cubicBezTo>
                  <a:cubicBezTo>
                    <a:pt x="810" y="324"/>
                    <a:pt x="866" y="319"/>
                    <a:pt x="917" y="302"/>
                  </a:cubicBezTo>
                  <a:cubicBezTo>
                    <a:pt x="1001" y="279"/>
                    <a:pt x="1020" y="165"/>
                    <a:pt x="943" y="119"/>
                  </a:cubicBezTo>
                  <a:cubicBezTo>
                    <a:pt x="837" y="58"/>
                    <a:pt x="701" y="43"/>
                    <a:pt x="578" y="28"/>
                  </a:cubicBezTo>
                  <a:cubicBezTo>
                    <a:pt x="463" y="11"/>
                    <a:pt x="341" y="1"/>
                    <a:pt x="2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61"/>
            <p:cNvSpPr/>
            <p:nvPr/>
          </p:nvSpPr>
          <p:spPr>
            <a:xfrm flipH="1">
              <a:off x="7636096" y="2136924"/>
              <a:ext cx="26183" cy="9631"/>
            </a:xfrm>
            <a:custGeom>
              <a:avLst/>
              <a:gdLst/>
              <a:ahLst/>
              <a:cxnLst/>
              <a:rect l="l" t="t" r="r" b="b"/>
              <a:pathLst>
                <a:path w="802" h="295" extrusionOk="0">
                  <a:moveTo>
                    <a:pt x="497" y="1"/>
                  </a:moveTo>
                  <a:cubicBezTo>
                    <a:pt x="375" y="1"/>
                    <a:pt x="245" y="23"/>
                    <a:pt x="133" y="23"/>
                  </a:cubicBezTo>
                  <a:cubicBezTo>
                    <a:pt x="128" y="23"/>
                    <a:pt x="123" y="23"/>
                    <a:pt x="117" y="23"/>
                  </a:cubicBezTo>
                  <a:cubicBezTo>
                    <a:pt x="116" y="23"/>
                    <a:pt x="115" y="23"/>
                    <a:pt x="114" y="23"/>
                  </a:cubicBezTo>
                  <a:cubicBezTo>
                    <a:pt x="26" y="23"/>
                    <a:pt x="1" y="172"/>
                    <a:pt x="95" y="187"/>
                  </a:cubicBezTo>
                  <a:cubicBezTo>
                    <a:pt x="259" y="216"/>
                    <a:pt x="440" y="294"/>
                    <a:pt x="612" y="294"/>
                  </a:cubicBezTo>
                  <a:cubicBezTo>
                    <a:pt x="643" y="294"/>
                    <a:pt x="673" y="292"/>
                    <a:pt x="703" y="286"/>
                  </a:cubicBezTo>
                  <a:cubicBezTo>
                    <a:pt x="749" y="278"/>
                    <a:pt x="783" y="237"/>
                    <a:pt x="795" y="195"/>
                  </a:cubicBezTo>
                  <a:cubicBezTo>
                    <a:pt x="802" y="172"/>
                    <a:pt x="798" y="149"/>
                    <a:pt x="795" y="126"/>
                  </a:cubicBezTo>
                  <a:cubicBezTo>
                    <a:pt x="790" y="77"/>
                    <a:pt x="744" y="50"/>
                    <a:pt x="703" y="35"/>
                  </a:cubicBezTo>
                  <a:cubicBezTo>
                    <a:pt x="641" y="9"/>
                    <a:pt x="570" y="1"/>
                    <a:pt x="4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61"/>
            <p:cNvSpPr/>
            <p:nvPr/>
          </p:nvSpPr>
          <p:spPr>
            <a:xfrm flipH="1">
              <a:off x="7818302" y="2124942"/>
              <a:ext cx="21515" cy="8227"/>
            </a:xfrm>
            <a:custGeom>
              <a:avLst/>
              <a:gdLst/>
              <a:ahLst/>
              <a:cxnLst/>
              <a:rect l="l" t="t" r="r" b="b"/>
              <a:pathLst>
                <a:path w="659" h="252" extrusionOk="0">
                  <a:moveTo>
                    <a:pt x="408" y="0"/>
                  </a:moveTo>
                  <a:cubicBezTo>
                    <a:pt x="315" y="0"/>
                    <a:pt x="218" y="18"/>
                    <a:pt x="130" y="25"/>
                  </a:cubicBezTo>
                  <a:cubicBezTo>
                    <a:pt x="0" y="37"/>
                    <a:pt x="0" y="216"/>
                    <a:pt x="130" y="227"/>
                  </a:cubicBezTo>
                  <a:cubicBezTo>
                    <a:pt x="218" y="235"/>
                    <a:pt x="314" y="252"/>
                    <a:pt x="407" y="252"/>
                  </a:cubicBezTo>
                  <a:cubicBezTo>
                    <a:pt x="455" y="252"/>
                    <a:pt x="503" y="247"/>
                    <a:pt x="548" y="234"/>
                  </a:cubicBezTo>
                  <a:cubicBezTo>
                    <a:pt x="658" y="208"/>
                    <a:pt x="658" y="44"/>
                    <a:pt x="548" y="18"/>
                  </a:cubicBezTo>
                  <a:cubicBezTo>
                    <a:pt x="503" y="5"/>
                    <a:pt x="456" y="0"/>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61"/>
            <p:cNvSpPr/>
            <p:nvPr/>
          </p:nvSpPr>
          <p:spPr>
            <a:xfrm flipH="1">
              <a:off x="7821632" y="2099673"/>
              <a:ext cx="326" cy="163"/>
            </a:xfrm>
            <a:custGeom>
              <a:avLst/>
              <a:gdLst/>
              <a:ahLst/>
              <a:cxnLst/>
              <a:rect l="l" t="t" r="r" b="b"/>
              <a:pathLst>
                <a:path w="10" h="5" extrusionOk="0">
                  <a:moveTo>
                    <a:pt x="5" y="1"/>
                  </a:moveTo>
                  <a:cubicBezTo>
                    <a:pt x="1" y="1"/>
                    <a:pt x="1" y="4"/>
                    <a:pt x="5" y="4"/>
                  </a:cubicBezTo>
                  <a:cubicBezTo>
                    <a:pt x="9" y="4"/>
                    <a:pt x="9" y="1"/>
                    <a:pt x="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61"/>
            <p:cNvSpPr/>
            <p:nvPr/>
          </p:nvSpPr>
          <p:spPr>
            <a:xfrm flipH="1">
              <a:off x="7869950" y="2091577"/>
              <a:ext cx="27195" cy="9109"/>
            </a:xfrm>
            <a:custGeom>
              <a:avLst/>
              <a:gdLst/>
              <a:ahLst/>
              <a:cxnLst/>
              <a:rect l="l" t="t" r="r" b="b"/>
              <a:pathLst>
                <a:path w="833" h="279" extrusionOk="0">
                  <a:moveTo>
                    <a:pt x="125" y="1"/>
                  </a:moveTo>
                  <a:cubicBezTo>
                    <a:pt x="35" y="1"/>
                    <a:pt x="0" y="125"/>
                    <a:pt x="96" y="154"/>
                  </a:cubicBezTo>
                  <a:cubicBezTo>
                    <a:pt x="232" y="199"/>
                    <a:pt x="430" y="278"/>
                    <a:pt x="598" y="278"/>
                  </a:cubicBezTo>
                  <a:cubicBezTo>
                    <a:pt x="659" y="278"/>
                    <a:pt x="716" y="268"/>
                    <a:pt x="765" y="242"/>
                  </a:cubicBezTo>
                  <a:cubicBezTo>
                    <a:pt x="833" y="203"/>
                    <a:pt x="829" y="105"/>
                    <a:pt x="765" y="66"/>
                  </a:cubicBezTo>
                  <a:cubicBezTo>
                    <a:pt x="700" y="28"/>
                    <a:pt x="624" y="24"/>
                    <a:pt x="549" y="24"/>
                  </a:cubicBezTo>
                  <a:cubicBezTo>
                    <a:pt x="527" y="24"/>
                    <a:pt x="505" y="24"/>
                    <a:pt x="483" y="24"/>
                  </a:cubicBezTo>
                  <a:cubicBezTo>
                    <a:pt x="365" y="21"/>
                    <a:pt x="255" y="21"/>
                    <a:pt x="137" y="2"/>
                  </a:cubicBezTo>
                  <a:cubicBezTo>
                    <a:pt x="133" y="1"/>
                    <a:pt x="129"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61"/>
            <p:cNvSpPr/>
            <p:nvPr/>
          </p:nvSpPr>
          <p:spPr>
            <a:xfrm flipH="1">
              <a:off x="7843114" y="2058766"/>
              <a:ext cx="29840" cy="12896"/>
            </a:xfrm>
            <a:custGeom>
              <a:avLst/>
              <a:gdLst/>
              <a:ahLst/>
              <a:cxnLst/>
              <a:rect l="l" t="t" r="r" b="b"/>
              <a:pathLst>
                <a:path w="914" h="395" extrusionOk="0">
                  <a:moveTo>
                    <a:pt x="190" y="1"/>
                  </a:moveTo>
                  <a:cubicBezTo>
                    <a:pt x="160" y="1"/>
                    <a:pt x="130" y="3"/>
                    <a:pt x="99" y="7"/>
                  </a:cubicBezTo>
                  <a:cubicBezTo>
                    <a:pt x="1" y="22"/>
                    <a:pt x="12" y="148"/>
                    <a:pt x="73" y="190"/>
                  </a:cubicBezTo>
                  <a:cubicBezTo>
                    <a:pt x="176" y="266"/>
                    <a:pt x="305" y="292"/>
                    <a:pt x="419" y="327"/>
                  </a:cubicBezTo>
                  <a:cubicBezTo>
                    <a:pt x="507" y="355"/>
                    <a:pt x="598" y="394"/>
                    <a:pt x="691" y="394"/>
                  </a:cubicBezTo>
                  <a:cubicBezTo>
                    <a:pt x="722" y="394"/>
                    <a:pt x="753" y="390"/>
                    <a:pt x="784" y="380"/>
                  </a:cubicBezTo>
                  <a:cubicBezTo>
                    <a:pt x="875" y="353"/>
                    <a:pt x="913" y="236"/>
                    <a:pt x="841" y="163"/>
                  </a:cubicBezTo>
                  <a:cubicBezTo>
                    <a:pt x="746" y="64"/>
                    <a:pt x="605" y="60"/>
                    <a:pt x="476" y="37"/>
                  </a:cubicBezTo>
                  <a:cubicBezTo>
                    <a:pt x="381" y="20"/>
                    <a:pt x="286"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61"/>
            <p:cNvSpPr/>
            <p:nvPr/>
          </p:nvSpPr>
          <p:spPr>
            <a:xfrm flipH="1">
              <a:off x="7859895" y="1966373"/>
              <a:ext cx="25987" cy="13451"/>
            </a:xfrm>
            <a:custGeom>
              <a:avLst/>
              <a:gdLst/>
              <a:ahLst/>
              <a:cxnLst/>
              <a:rect l="l" t="t" r="r" b="b"/>
              <a:pathLst>
                <a:path w="796" h="412" extrusionOk="0">
                  <a:moveTo>
                    <a:pt x="124" y="0"/>
                  </a:moveTo>
                  <a:cubicBezTo>
                    <a:pt x="57" y="0"/>
                    <a:pt x="1" y="80"/>
                    <a:pt x="62" y="137"/>
                  </a:cubicBezTo>
                  <a:cubicBezTo>
                    <a:pt x="230" y="293"/>
                    <a:pt x="423" y="392"/>
                    <a:pt x="655" y="411"/>
                  </a:cubicBezTo>
                  <a:cubicBezTo>
                    <a:pt x="657" y="411"/>
                    <a:pt x="660" y="411"/>
                    <a:pt x="662" y="411"/>
                  </a:cubicBezTo>
                  <a:cubicBezTo>
                    <a:pt x="706" y="411"/>
                    <a:pt x="747" y="383"/>
                    <a:pt x="769" y="346"/>
                  </a:cubicBezTo>
                  <a:cubicBezTo>
                    <a:pt x="795" y="301"/>
                    <a:pt x="795" y="255"/>
                    <a:pt x="769" y="209"/>
                  </a:cubicBezTo>
                  <a:cubicBezTo>
                    <a:pt x="727" y="146"/>
                    <a:pt x="667" y="149"/>
                    <a:pt x="595" y="137"/>
                  </a:cubicBezTo>
                  <a:cubicBezTo>
                    <a:pt x="446" y="115"/>
                    <a:pt x="298" y="73"/>
                    <a:pt x="161" y="9"/>
                  </a:cubicBezTo>
                  <a:cubicBezTo>
                    <a:pt x="149" y="3"/>
                    <a:pt x="136" y="0"/>
                    <a:pt x="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61"/>
            <p:cNvSpPr/>
            <p:nvPr/>
          </p:nvSpPr>
          <p:spPr>
            <a:xfrm flipH="1">
              <a:off x="7870048" y="1992818"/>
              <a:ext cx="29089" cy="13157"/>
            </a:xfrm>
            <a:custGeom>
              <a:avLst/>
              <a:gdLst/>
              <a:ahLst/>
              <a:cxnLst/>
              <a:rect l="l" t="t" r="r" b="b"/>
              <a:pathLst>
                <a:path w="891" h="403" extrusionOk="0">
                  <a:moveTo>
                    <a:pt x="126" y="0"/>
                  </a:moveTo>
                  <a:cubicBezTo>
                    <a:pt x="43" y="0"/>
                    <a:pt x="1" y="123"/>
                    <a:pt x="80" y="171"/>
                  </a:cubicBezTo>
                  <a:cubicBezTo>
                    <a:pt x="210" y="244"/>
                    <a:pt x="339" y="301"/>
                    <a:pt x="476" y="347"/>
                  </a:cubicBezTo>
                  <a:cubicBezTo>
                    <a:pt x="550" y="374"/>
                    <a:pt x="636" y="403"/>
                    <a:pt x="717" y="403"/>
                  </a:cubicBezTo>
                  <a:cubicBezTo>
                    <a:pt x="760" y="403"/>
                    <a:pt x="802" y="394"/>
                    <a:pt x="841" y="373"/>
                  </a:cubicBezTo>
                  <a:cubicBezTo>
                    <a:pt x="890" y="350"/>
                    <a:pt x="887" y="289"/>
                    <a:pt x="856" y="252"/>
                  </a:cubicBezTo>
                  <a:cubicBezTo>
                    <a:pt x="787" y="164"/>
                    <a:pt x="647" y="145"/>
                    <a:pt x="540" y="118"/>
                  </a:cubicBezTo>
                  <a:cubicBezTo>
                    <a:pt x="411" y="84"/>
                    <a:pt x="282" y="43"/>
                    <a:pt x="152" y="4"/>
                  </a:cubicBezTo>
                  <a:cubicBezTo>
                    <a:pt x="143" y="2"/>
                    <a:pt x="134"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61"/>
            <p:cNvSpPr/>
            <p:nvPr/>
          </p:nvSpPr>
          <p:spPr>
            <a:xfrm flipH="1">
              <a:off x="7891400" y="2025759"/>
              <a:ext cx="31635" cy="14006"/>
            </a:xfrm>
            <a:custGeom>
              <a:avLst/>
              <a:gdLst/>
              <a:ahLst/>
              <a:cxnLst/>
              <a:rect l="l" t="t" r="r" b="b"/>
              <a:pathLst>
                <a:path w="969" h="429" extrusionOk="0">
                  <a:moveTo>
                    <a:pt x="134" y="1"/>
                  </a:moveTo>
                  <a:cubicBezTo>
                    <a:pt x="44" y="1"/>
                    <a:pt x="1" y="138"/>
                    <a:pt x="90" y="189"/>
                  </a:cubicBezTo>
                  <a:cubicBezTo>
                    <a:pt x="257" y="284"/>
                    <a:pt x="518" y="429"/>
                    <a:pt x="739" y="429"/>
                  </a:cubicBezTo>
                  <a:cubicBezTo>
                    <a:pt x="783" y="429"/>
                    <a:pt x="826" y="423"/>
                    <a:pt x="866" y="410"/>
                  </a:cubicBezTo>
                  <a:cubicBezTo>
                    <a:pt x="957" y="380"/>
                    <a:pt x="968" y="261"/>
                    <a:pt x="892" y="208"/>
                  </a:cubicBezTo>
                  <a:cubicBezTo>
                    <a:pt x="786" y="136"/>
                    <a:pt x="656" y="140"/>
                    <a:pt x="535" y="113"/>
                  </a:cubicBezTo>
                  <a:cubicBezTo>
                    <a:pt x="410" y="83"/>
                    <a:pt x="287" y="48"/>
                    <a:pt x="166" y="6"/>
                  </a:cubicBezTo>
                  <a:cubicBezTo>
                    <a:pt x="155" y="3"/>
                    <a:pt x="144"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61"/>
            <p:cNvSpPr/>
            <p:nvPr/>
          </p:nvSpPr>
          <p:spPr>
            <a:xfrm flipH="1">
              <a:off x="7828749" y="1939668"/>
              <a:ext cx="22494" cy="12537"/>
            </a:xfrm>
            <a:custGeom>
              <a:avLst/>
              <a:gdLst/>
              <a:ahLst/>
              <a:cxnLst/>
              <a:rect l="l" t="t" r="r" b="b"/>
              <a:pathLst>
                <a:path w="689" h="384" extrusionOk="0">
                  <a:moveTo>
                    <a:pt x="85" y="1"/>
                  </a:moveTo>
                  <a:cubicBezTo>
                    <a:pt x="13" y="1"/>
                    <a:pt x="1" y="89"/>
                    <a:pt x="50" y="123"/>
                  </a:cubicBezTo>
                  <a:cubicBezTo>
                    <a:pt x="182" y="223"/>
                    <a:pt x="368" y="383"/>
                    <a:pt x="549" y="383"/>
                  </a:cubicBezTo>
                  <a:cubicBezTo>
                    <a:pt x="560" y="383"/>
                    <a:pt x="572" y="383"/>
                    <a:pt x="583" y="381"/>
                  </a:cubicBezTo>
                  <a:cubicBezTo>
                    <a:pt x="655" y="374"/>
                    <a:pt x="689" y="313"/>
                    <a:pt x="662" y="245"/>
                  </a:cubicBezTo>
                  <a:cubicBezTo>
                    <a:pt x="617" y="146"/>
                    <a:pt x="503" y="89"/>
                    <a:pt x="408" y="55"/>
                  </a:cubicBezTo>
                  <a:cubicBezTo>
                    <a:pt x="297" y="16"/>
                    <a:pt x="195"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61"/>
            <p:cNvSpPr/>
            <p:nvPr/>
          </p:nvSpPr>
          <p:spPr>
            <a:xfrm flipH="1">
              <a:off x="7878112" y="1903919"/>
              <a:ext cx="22266" cy="12112"/>
            </a:xfrm>
            <a:custGeom>
              <a:avLst/>
              <a:gdLst/>
              <a:ahLst/>
              <a:cxnLst/>
              <a:rect l="l" t="t" r="r" b="b"/>
              <a:pathLst>
                <a:path w="682" h="371" extrusionOk="0">
                  <a:moveTo>
                    <a:pt x="127" y="0"/>
                  </a:moveTo>
                  <a:cubicBezTo>
                    <a:pt x="56" y="0"/>
                    <a:pt x="1" y="102"/>
                    <a:pt x="81" y="138"/>
                  </a:cubicBezTo>
                  <a:cubicBezTo>
                    <a:pt x="164" y="173"/>
                    <a:pt x="244" y="214"/>
                    <a:pt x="323" y="256"/>
                  </a:cubicBezTo>
                  <a:cubicBezTo>
                    <a:pt x="404" y="302"/>
                    <a:pt x="472" y="371"/>
                    <a:pt x="563" y="371"/>
                  </a:cubicBezTo>
                  <a:cubicBezTo>
                    <a:pt x="643" y="371"/>
                    <a:pt x="681" y="290"/>
                    <a:pt x="651" y="225"/>
                  </a:cubicBezTo>
                  <a:cubicBezTo>
                    <a:pt x="605" y="142"/>
                    <a:pt x="499" y="111"/>
                    <a:pt x="415" y="81"/>
                  </a:cubicBezTo>
                  <a:cubicBezTo>
                    <a:pt x="323" y="43"/>
                    <a:pt x="232" y="20"/>
                    <a:pt x="137" y="1"/>
                  </a:cubicBezTo>
                  <a:cubicBezTo>
                    <a:pt x="134" y="0"/>
                    <a:pt x="130" y="0"/>
                    <a:pt x="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61"/>
            <p:cNvSpPr/>
            <p:nvPr/>
          </p:nvSpPr>
          <p:spPr>
            <a:xfrm flipH="1">
              <a:off x="7912327" y="1911689"/>
              <a:ext cx="28730" cy="14528"/>
            </a:xfrm>
            <a:custGeom>
              <a:avLst/>
              <a:gdLst/>
              <a:ahLst/>
              <a:cxnLst/>
              <a:rect l="l" t="t" r="r" b="b"/>
              <a:pathLst>
                <a:path w="880" h="445" extrusionOk="0">
                  <a:moveTo>
                    <a:pt x="89" y="1"/>
                  </a:moveTo>
                  <a:cubicBezTo>
                    <a:pt x="31" y="1"/>
                    <a:pt x="1" y="90"/>
                    <a:pt x="60" y="121"/>
                  </a:cubicBezTo>
                  <a:cubicBezTo>
                    <a:pt x="281" y="247"/>
                    <a:pt x="532" y="425"/>
                    <a:pt x="794" y="444"/>
                  </a:cubicBezTo>
                  <a:cubicBezTo>
                    <a:pt x="796" y="444"/>
                    <a:pt x="799" y="444"/>
                    <a:pt x="802" y="444"/>
                  </a:cubicBezTo>
                  <a:cubicBezTo>
                    <a:pt x="854" y="444"/>
                    <a:pt x="880" y="366"/>
                    <a:pt x="843" y="330"/>
                  </a:cubicBezTo>
                  <a:cubicBezTo>
                    <a:pt x="653" y="151"/>
                    <a:pt x="349" y="82"/>
                    <a:pt x="106" y="3"/>
                  </a:cubicBezTo>
                  <a:cubicBezTo>
                    <a:pt x="100" y="1"/>
                    <a:pt x="94" y="1"/>
                    <a:pt x="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61"/>
            <p:cNvSpPr/>
            <p:nvPr/>
          </p:nvSpPr>
          <p:spPr>
            <a:xfrm flipH="1">
              <a:off x="7940567" y="1937709"/>
              <a:ext cx="24192" cy="13712"/>
            </a:xfrm>
            <a:custGeom>
              <a:avLst/>
              <a:gdLst/>
              <a:ahLst/>
              <a:cxnLst/>
              <a:rect l="l" t="t" r="r" b="b"/>
              <a:pathLst>
                <a:path w="741" h="420" extrusionOk="0">
                  <a:moveTo>
                    <a:pt x="87" y="1"/>
                  </a:moveTo>
                  <a:cubicBezTo>
                    <a:pt x="25" y="1"/>
                    <a:pt x="0" y="85"/>
                    <a:pt x="41" y="122"/>
                  </a:cubicBezTo>
                  <a:cubicBezTo>
                    <a:pt x="117" y="206"/>
                    <a:pt x="219" y="255"/>
                    <a:pt x="314" y="312"/>
                  </a:cubicBezTo>
                  <a:cubicBezTo>
                    <a:pt x="405" y="359"/>
                    <a:pt x="502" y="419"/>
                    <a:pt x="605" y="419"/>
                  </a:cubicBezTo>
                  <a:cubicBezTo>
                    <a:pt x="611" y="419"/>
                    <a:pt x="617" y="419"/>
                    <a:pt x="623" y="419"/>
                  </a:cubicBezTo>
                  <a:cubicBezTo>
                    <a:pt x="684" y="419"/>
                    <a:pt x="740" y="343"/>
                    <a:pt x="699" y="285"/>
                  </a:cubicBezTo>
                  <a:cubicBezTo>
                    <a:pt x="630" y="194"/>
                    <a:pt x="528" y="152"/>
                    <a:pt x="425" y="107"/>
                  </a:cubicBezTo>
                  <a:cubicBezTo>
                    <a:pt x="314" y="61"/>
                    <a:pt x="209" y="12"/>
                    <a:pt x="91" y="1"/>
                  </a:cubicBezTo>
                  <a:cubicBezTo>
                    <a:pt x="89" y="1"/>
                    <a:pt x="88" y="1"/>
                    <a:pt x="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61"/>
            <p:cNvSpPr/>
            <p:nvPr/>
          </p:nvSpPr>
          <p:spPr>
            <a:xfrm flipH="1">
              <a:off x="7907168" y="1971956"/>
              <a:ext cx="20894" cy="12341"/>
            </a:xfrm>
            <a:custGeom>
              <a:avLst/>
              <a:gdLst/>
              <a:ahLst/>
              <a:cxnLst/>
              <a:rect l="l" t="t" r="r" b="b"/>
              <a:pathLst>
                <a:path w="640" h="378" extrusionOk="0">
                  <a:moveTo>
                    <a:pt x="125" y="1"/>
                  </a:moveTo>
                  <a:cubicBezTo>
                    <a:pt x="121" y="1"/>
                    <a:pt x="118" y="1"/>
                    <a:pt x="115" y="1"/>
                  </a:cubicBezTo>
                  <a:cubicBezTo>
                    <a:pt x="34" y="5"/>
                    <a:pt x="1" y="92"/>
                    <a:pt x="54" y="153"/>
                  </a:cubicBezTo>
                  <a:cubicBezTo>
                    <a:pt x="107" y="217"/>
                    <a:pt x="206" y="256"/>
                    <a:pt x="282" y="294"/>
                  </a:cubicBezTo>
                  <a:cubicBezTo>
                    <a:pt x="347" y="331"/>
                    <a:pt x="417" y="378"/>
                    <a:pt x="490" y="378"/>
                  </a:cubicBezTo>
                  <a:cubicBezTo>
                    <a:pt x="507" y="378"/>
                    <a:pt x="524" y="375"/>
                    <a:pt x="541" y="370"/>
                  </a:cubicBezTo>
                  <a:cubicBezTo>
                    <a:pt x="613" y="347"/>
                    <a:pt x="639" y="275"/>
                    <a:pt x="609" y="210"/>
                  </a:cubicBezTo>
                  <a:cubicBezTo>
                    <a:pt x="567" y="122"/>
                    <a:pt x="457" y="100"/>
                    <a:pt x="373" y="69"/>
                  </a:cubicBezTo>
                  <a:cubicBezTo>
                    <a:pt x="297" y="44"/>
                    <a:pt x="209"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61"/>
            <p:cNvSpPr/>
            <p:nvPr/>
          </p:nvSpPr>
          <p:spPr>
            <a:xfrm flipH="1">
              <a:off x="7942787" y="2018740"/>
              <a:ext cx="29579" cy="15214"/>
            </a:xfrm>
            <a:custGeom>
              <a:avLst/>
              <a:gdLst/>
              <a:ahLst/>
              <a:cxnLst/>
              <a:rect l="l" t="t" r="r" b="b"/>
              <a:pathLst>
                <a:path w="906" h="466" extrusionOk="0">
                  <a:moveTo>
                    <a:pt x="108" y="1"/>
                  </a:moveTo>
                  <a:cubicBezTo>
                    <a:pt x="34" y="1"/>
                    <a:pt x="0" y="88"/>
                    <a:pt x="65" y="138"/>
                  </a:cubicBezTo>
                  <a:cubicBezTo>
                    <a:pt x="171" y="221"/>
                    <a:pt x="289" y="283"/>
                    <a:pt x="411" y="339"/>
                  </a:cubicBezTo>
                  <a:cubicBezTo>
                    <a:pt x="513" y="391"/>
                    <a:pt x="618" y="466"/>
                    <a:pt x="737" y="466"/>
                  </a:cubicBezTo>
                  <a:cubicBezTo>
                    <a:pt x="742" y="466"/>
                    <a:pt x="747" y="465"/>
                    <a:pt x="753" y="465"/>
                  </a:cubicBezTo>
                  <a:cubicBezTo>
                    <a:pt x="859" y="458"/>
                    <a:pt x="905" y="339"/>
                    <a:pt x="837" y="260"/>
                  </a:cubicBezTo>
                  <a:cubicBezTo>
                    <a:pt x="757" y="169"/>
                    <a:pt x="620" y="146"/>
                    <a:pt x="510" y="104"/>
                  </a:cubicBezTo>
                  <a:cubicBezTo>
                    <a:pt x="384" y="58"/>
                    <a:pt x="255" y="20"/>
                    <a:pt x="122" y="2"/>
                  </a:cubicBezTo>
                  <a:cubicBezTo>
                    <a:pt x="117" y="1"/>
                    <a:pt x="113"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61"/>
            <p:cNvSpPr/>
            <p:nvPr/>
          </p:nvSpPr>
          <p:spPr>
            <a:xfrm flipH="1">
              <a:off x="7927671" y="2053053"/>
              <a:ext cx="28207" cy="15997"/>
            </a:xfrm>
            <a:custGeom>
              <a:avLst/>
              <a:gdLst/>
              <a:ahLst/>
              <a:cxnLst/>
              <a:rect l="l" t="t" r="r" b="b"/>
              <a:pathLst>
                <a:path w="864" h="490" extrusionOk="0">
                  <a:moveTo>
                    <a:pt x="141" y="0"/>
                  </a:moveTo>
                  <a:cubicBezTo>
                    <a:pt x="51" y="0"/>
                    <a:pt x="1" y="154"/>
                    <a:pt x="96" y="205"/>
                  </a:cubicBezTo>
                  <a:cubicBezTo>
                    <a:pt x="207" y="262"/>
                    <a:pt x="312" y="327"/>
                    <a:pt x="427" y="379"/>
                  </a:cubicBezTo>
                  <a:cubicBezTo>
                    <a:pt x="521" y="429"/>
                    <a:pt x="632" y="490"/>
                    <a:pt x="742" y="490"/>
                  </a:cubicBezTo>
                  <a:cubicBezTo>
                    <a:pt x="833" y="490"/>
                    <a:pt x="864" y="388"/>
                    <a:pt x="811" y="323"/>
                  </a:cubicBezTo>
                  <a:cubicBezTo>
                    <a:pt x="742" y="239"/>
                    <a:pt x="621" y="197"/>
                    <a:pt x="521" y="151"/>
                  </a:cubicBezTo>
                  <a:cubicBezTo>
                    <a:pt x="407" y="102"/>
                    <a:pt x="293" y="56"/>
                    <a:pt x="176" y="7"/>
                  </a:cubicBezTo>
                  <a:cubicBezTo>
                    <a:pt x="164" y="2"/>
                    <a:pt x="152" y="0"/>
                    <a:pt x="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61"/>
            <p:cNvSpPr/>
            <p:nvPr/>
          </p:nvSpPr>
          <p:spPr>
            <a:xfrm flipH="1">
              <a:off x="7919476" y="1850475"/>
              <a:ext cx="24975" cy="16389"/>
            </a:xfrm>
            <a:custGeom>
              <a:avLst/>
              <a:gdLst/>
              <a:ahLst/>
              <a:cxnLst/>
              <a:rect l="l" t="t" r="r" b="b"/>
              <a:pathLst>
                <a:path w="765" h="502" extrusionOk="0">
                  <a:moveTo>
                    <a:pt x="149" y="0"/>
                  </a:moveTo>
                  <a:cubicBezTo>
                    <a:pt x="61" y="0"/>
                    <a:pt x="1" y="123"/>
                    <a:pt x="96" y="178"/>
                  </a:cubicBezTo>
                  <a:cubicBezTo>
                    <a:pt x="202" y="239"/>
                    <a:pt x="305" y="304"/>
                    <a:pt x="408" y="376"/>
                  </a:cubicBezTo>
                  <a:cubicBezTo>
                    <a:pt x="488" y="433"/>
                    <a:pt x="556" y="501"/>
                    <a:pt x="654" y="501"/>
                  </a:cubicBezTo>
                  <a:cubicBezTo>
                    <a:pt x="668" y="501"/>
                    <a:pt x="682" y="500"/>
                    <a:pt x="696" y="497"/>
                  </a:cubicBezTo>
                  <a:cubicBezTo>
                    <a:pt x="746" y="486"/>
                    <a:pt x="765" y="434"/>
                    <a:pt x="757" y="388"/>
                  </a:cubicBezTo>
                  <a:cubicBezTo>
                    <a:pt x="738" y="274"/>
                    <a:pt x="617" y="224"/>
                    <a:pt x="525" y="171"/>
                  </a:cubicBezTo>
                  <a:cubicBezTo>
                    <a:pt x="419" y="114"/>
                    <a:pt x="308" y="60"/>
                    <a:pt x="194" y="11"/>
                  </a:cubicBezTo>
                  <a:cubicBezTo>
                    <a:pt x="179" y="4"/>
                    <a:pt x="164" y="0"/>
                    <a:pt x="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61"/>
            <p:cNvSpPr/>
            <p:nvPr/>
          </p:nvSpPr>
          <p:spPr>
            <a:xfrm flipH="1">
              <a:off x="7929434" y="1821190"/>
              <a:ext cx="27195" cy="17368"/>
            </a:xfrm>
            <a:custGeom>
              <a:avLst/>
              <a:gdLst/>
              <a:ahLst/>
              <a:cxnLst/>
              <a:rect l="l" t="t" r="r" b="b"/>
              <a:pathLst>
                <a:path w="833" h="532" extrusionOk="0">
                  <a:moveTo>
                    <a:pt x="145" y="0"/>
                  </a:moveTo>
                  <a:cubicBezTo>
                    <a:pt x="46" y="0"/>
                    <a:pt x="0" y="130"/>
                    <a:pt x="93" y="194"/>
                  </a:cubicBezTo>
                  <a:cubicBezTo>
                    <a:pt x="179" y="250"/>
                    <a:pt x="267" y="308"/>
                    <a:pt x="358" y="364"/>
                  </a:cubicBezTo>
                  <a:cubicBezTo>
                    <a:pt x="446" y="422"/>
                    <a:pt x="530" y="486"/>
                    <a:pt x="628" y="524"/>
                  </a:cubicBezTo>
                  <a:cubicBezTo>
                    <a:pt x="644" y="529"/>
                    <a:pt x="658" y="531"/>
                    <a:pt x="671" y="531"/>
                  </a:cubicBezTo>
                  <a:cubicBezTo>
                    <a:pt x="783" y="531"/>
                    <a:pt x="832" y="377"/>
                    <a:pt x="762" y="292"/>
                  </a:cubicBezTo>
                  <a:cubicBezTo>
                    <a:pt x="693" y="208"/>
                    <a:pt x="583" y="159"/>
                    <a:pt x="484" y="110"/>
                  </a:cubicBezTo>
                  <a:cubicBezTo>
                    <a:pt x="381" y="64"/>
                    <a:pt x="279" y="26"/>
                    <a:pt x="168" y="3"/>
                  </a:cubicBezTo>
                  <a:cubicBezTo>
                    <a:pt x="160" y="1"/>
                    <a:pt x="152"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61"/>
            <p:cNvSpPr/>
            <p:nvPr/>
          </p:nvSpPr>
          <p:spPr>
            <a:xfrm flipH="1">
              <a:off x="7920293" y="1769999"/>
              <a:ext cx="31146" cy="18185"/>
            </a:xfrm>
            <a:custGeom>
              <a:avLst/>
              <a:gdLst/>
              <a:ahLst/>
              <a:cxnLst/>
              <a:rect l="l" t="t" r="r" b="b"/>
              <a:pathLst>
                <a:path w="954" h="557" extrusionOk="0">
                  <a:moveTo>
                    <a:pt x="170" y="0"/>
                  </a:moveTo>
                  <a:cubicBezTo>
                    <a:pt x="67" y="0"/>
                    <a:pt x="0" y="144"/>
                    <a:pt x="108" y="207"/>
                  </a:cubicBezTo>
                  <a:cubicBezTo>
                    <a:pt x="329" y="332"/>
                    <a:pt x="583" y="533"/>
                    <a:pt x="838" y="556"/>
                  </a:cubicBezTo>
                  <a:cubicBezTo>
                    <a:pt x="842" y="557"/>
                    <a:pt x="846" y="557"/>
                    <a:pt x="850" y="557"/>
                  </a:cubicBezTo>
                  <a:cubicBezTo>
                    <a:pt x="931" y="557"/>
                    <a:pt x="954" y="447"/>
                    <a:pt x="906" y="393"/>
                  </a:cubicBezTo>
                  <a:cubicBezTo>
                    <a:pt x="827" y="293"/>
                    <a:pt x="701" y="240"/>
                    <a:pt x="587" y="188"/>
                  </a:cubicBezTo>
                  <a:cubicBezTo>
                    <a:pt x="466" y="126"/>
                    <a:pt x="344" y="70"/>
                    <a:pt x="222" y="12"/>
                  </a:cubicBezTo>
                  <a:cubicBezTo>
                    <a:pt x="204" y="4"/>
                    <a:pt x="187" y="0"/>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61"/>
            <p:cNvSpPr/>
            <p:nvPr/>
          </p:nvSpPr>
          <p:spPr>
            <a:xfrm flipH="1">
              <a:off x="7900378" y="1747015"/>
              <a:ext cx="31635" cy="19980"/>
            </a:xfrm>
            <a:custGeom>
              <a:avLst/>
              <a:gdLst/>
              <a:ahLst/>
              <a:cxnLst/>
              <a:rect l="l" t="t" r="r" b="b"/>
              <a:pathLst>
                <a:path w="969" h="612" extrusionOk="0">
                  <a:moveTo>
                    <a:pt x="165" y="1"/>
                  </a:moveTo>
                  <a:cubicBezTo>
                    <a:pt x="67" y="1"/>
                    <a:pt x="1" y="135"/>
                    <a:pt x="80" y="207"/>
                  </a:cubicBezTo>
                  <a:cubicBezTo>
                    <a:pt x="281" y="393"/>
                    <a:pt x="543" y="569"/>
                    <a:pt x="813" y="610"/>
                  </a:cubicBezTo>
                  <a:cubicBezTo>
                    <a:pt x="820" y="611"/>
                    <a:pt x="827" y="611"/>
                    <a:pt x="834" y="611"/>
                  </a:cubicBezTo>
                  <a:cubicBezTo>
                    <a:pt x="921" y="611"/>
                    <a:pt x="968" y="521"/>
                    <a:pt x="908" y="446"/>
                  </a:cubicBezTo>
                  <a:cubicBezTo>
                    <a:pt x="738" y="234"/>
                    <a:pt x="457" y="89"/>
                    <a:pt x="197" y="6"/>
                  </a:cubicBezTo>
                  <a:cubicBezTo>
                    <a:pt x="186" y="2"/>
                    <a:pt x="175" y="1"/>
                    <a:pt x="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61"/>
            <p:cNvSpPr/>
            <p:nvPr/>
          </p:nvSpPr>
          <p:spPr>
            <a:xfrm flipH="1">
              <a:off x="7861919" y="1733923"/>
              <a:ext cx="34345" cy="21743"/>
            </a:xfrm>
            <a:custGeom>
              <a:avLst/>
              <a:gdLst/>
              <a:ahLst/>
              <a:cxnLst/>
              <a:rect l="l" t="t" r="r" b="b"/>
              <a:pathLst>
                <a:path w="1052" h="666" extrusionOk="0">
                  <a:moveTo>
                    <a:pt x="172" y="1"/>
                  </a:moveTo>
                  <a:cubicBezTo>
                    <a:pt x="64" y="1"/>
                    <a:pt x="0" y="149"/>
                    <a:pt x="110" y="224"/>
                  </a:cubicBezTo>
                  <a:cubicBezTo>
                    <a:pt x="239" y="308"/>
                    <a:pt x="369" y="395"/>
                    <a:pt x="502" y="479"/>
                  </a:cubicBezTo>
                  <a:cubicBezTo>
                    <a:pt x="623" y="554"/>
                    <a:pt x="738" y="650"/>
                    <a:pt x="882" y="665"/>
                  </a:cubicBezTo>
                  <a:cubicBezTo>
                    <a:pt x="885" y="665"/>
                    <a:pt x="888" y="665"/>
                    <a:pt x="891" y="665"/>
                  </a:cubicBezTo>
                  <a:cubicBezTo>
                    <a:pt x="985" y="665"/>
                    <a:pt x="1051" y="541"/>
                    <a:pt x="996" y="463"/>
                  </a:cubicBezTo>
                  <a:cubicBezTo>
                    <a:pt x="913" y="345"/>
                    <a:pt x="776" y="296"/>
                    <a:pt x="646" y="228"/>
                  </a:cubicBezTo>
                  <a:cubicBezTo>
                    <a:pt x="509" y="156"/>
                    <a:pt x="369" y="87"/>
                    <a:pt x="232" y="15"/>
                  </a:cubicBezTo>
                  <a:cubicBezTo>
                    <a:pt x="211" y="5"/>
                    <a:pt x="191"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61"/>
            <p:cNvSpPr/>
            <p:nvPr/>
          </p:nvSpPr>
          <p:spPr>
            <a:xfrm flipH="1">
              <a:off x="7854181" y="1800949"/>
              <a:ext cx="25661" cy="16520"/>
            </a:xfrm>
            <a:custGeom>
              <a:avLst/>
              <a:gdLst/>
              <a:ahLst/>
              <a:cxnLst/>
              <a:rect l="l" t="t" r="r" b="b"/>
              <a:pathLst>
                <a:path w="786" h="506" extrusionOk="0">
                  <a:moveTo>
                    <a:pt x="113" y="0"/>
                  </a:moveTo>
                  <a:cubicBezTo>
                    <a:pt x="45" y="0"/>
                    <a:pt x="0" y="89"/>
                    <a:pt x="56" y="144"/>
                  </a:cubicBezTo>
                  <a:cubicBezTo>
                    <a:pt x="140" y="224"/>
                    <a:pt x="250" y="285"/>
                    <a:pt x="345" y="349"/>
                  </a:cubicBezTo>
                  <a:cubicBezTo>
                    <a:pt x="440" y="410"/>
                    <a:pt x="535" y="502"/>
                    <a:pt x="652" y="505"/>
                  </a:cubicBezTo>
                  <a:cubicBezTo>
                    <a:pt x="733" y="505"/>
                    <a:pt x="786" y="414"/>
                    <a:pt x="744" y="345"/>
                  </a:cubicBezTo>
                  <a:cubicBezTo>
                    <a:pt x="683" y="247"/>
                    <a:pt x="558" y="205"/>
                    <a:pt x="459" y="156"/>
                  </a:cubicBezTo>
                  <a:cubicBezTo>
                    <a:pt x="352" y="103"/>
                    <a:pt x="250" y="38"/>
                    <a:pt x="136" y="3"/>
                  </a:cubicBezTo>
                  <a:cubicBezTo>
                    <a:pt x="128" y="1"/>
                    <a:pt x="121" y="0"/>
                    <a:pt x="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61"/>
            <p:cNvSpPr/>
            <p:nvPr/>
          </p:nvSpPr>
          <p:spPr>
            <a:xfrm flipH="1">
              <a:off x="7849741" y="1827752"/>
              <a:ext cx="27097" cy="20372"/>
            </a:xfrm>
            <a:custGeom>
              <a:avLst/>
              <a:gdLst/>
              <a:ahLst/>
              <a:cxnLst/>
              <a:rect l="l" t="t" r="r" b="b"/>
              <a:pathLst>
                <a:path w="830" h="624" extrusionOk="0">
                  <a:moveTo>
                    <a:pt x="141" y="0"/>
                  </a:moveTo>
                  <a:cubicBezTo>
                    <a:pt x="61" y="0"/>
                    <a:pt x="0" y="97"/>
                    <a:pt x="70" y="167"/>
                  </a:cubicBezTo>
                  <a:cubicBezTo>
                    <a:pt x="162" y="266"/>
                    <a:pt x="260" y="354"/>
                    <a:pt x="367" y="437"/>
                  </a:cubicBezTo>
                  <a:cubicBezTo>
                    <a:pt x="466" y="514"/>
                    <a:pt x="569" y="612"/>
                    <a:pt x="694" y="623"/>
                  </a:cubicBezTo>
                  <a:cubicBezTo>
                    <a:pt x="697" y="623"/>
                    <a:pt x="700" y="624"/>
                    <a:pt x="703" y="624"/>
                  </a:cubicBezTo>
                  <a:cubicBezTo>
                    <a:pt x="768" y="624"/>
                    <a:pt x="829" y="541"/>
                    <a:pt x="804" y="479"/>
                  </a:cubicBezTo>
                  <a:cubicBezTo>
                    <a:pt x="755" y="361"/>
                    <a:pt x="641" y="296"/>
                    <a:pt x="538" y="224"/>
                  </a:cubicBezTo>
                  <a:cubicBezTo>
                    <a:pt x="427" y="144"/>
                    <a:pt x="310" y="72"/>
                    <a:pt x="188" y="12"/>
                  </a:cubicBezTo>
                  <a:cubicBezTo>
                    <a:pt x="172" y="4"/>
                    <a:pt x="156" y="0"/>
                    <a:pt x="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61"/>
            <p:cNvSpPr/>
            <p:nvPr/>
          </p:nvSpPr>
          <p:spPr>
            <a:xfrm flipH="1">
              <a:off x="7816441" y="1772611"/>
              <a:ext cx="27457" cy="17597"/>
            </a:xfrm>
            <a:custGeom>
              <a:avLst/>
              <a:gdLst/>
              <a:ahLst/>
              <a:cxnLst/>
              <a:rect l="l" t="t" r="r" b="b"/>
              <a:pathLst>
                <a:path w="841" h="539" extrusionOk="0">
                  <a:moveTo>
                    <a:pt x="80" y="1"/>
                  </a:moveTo>
                  <a:cubicBezTo>
                    <a:pt x="39" y="1"/>
                    <a:pt x="0" y="54"/>
                    <a:pt x="30" y="92"/>
                  </a:cubicBezTo>
                  <a:cubicBezTo>
                    <a:pt x="103" y="195"/>
                    <a:pt x="206" y="275"/>
                    <a:pt x="308" y="347"/>
                  </a:cubicBezTo>
                  <a:cubicBezTo>
                    <a:pt x="365" y="385"/>
                    <a:pt x="422" y="423"/>
                    <a:pt x="479" y="461"/>
                  </a:cubicBezTo>
                  <a:cubicBezTo>
                    <a:pt x="544" y="503"/>
                    <a:pt x="604" y="510"/>
                    <a:pt x="677" y="533"/>
                  </a:cubicBezTo>
                  <a:cubicBezTo>
                    <a:pt x="689" y="537"/>
                    <a:pt x="701" y="538"/>
                    <a:pt x="711" y="538"/>
                  </a:cubicBezTo>
                  <a:cubicBezTo>
                    <a:pt x="799" y="538"/>
                    <a:pt x="841" y="422"/>
                    <a:pt x="783" y="355"/>
                  </a:cubicBezTo>
                  <a:cubicBezTo>
                    <a:pt x="738" y="301"/>
                    <a:pt x="711" y="252"/>
                    <a:pt x="650" y="213"/>
                  </a:cubicBezTo>
                  <a:cubicBezTo>
                    <a:pt x="586" y="172"/>
                    <a:pt x="518" y="138"/>
                    <a:pt x="449" y="104"/>
                  </a:cubicBezTo>
                  <a:cubicBezTo>
                    <a:pt x="335" y="50"/>
                    <a:pt x="209"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61"/>
            <p:cNvSpPr/>
            <p:nvPr/>
          </p:nvSpPr>
          <p:spPr>
            <a:xfrm flipH="1">
              <a:off x="7803904" y="1870847"/>
              <a:ext cx="20796" cy="12537"/>
            </a:xfrm>
            <a:custGeom>
              <a:avLst/>
              <a:gdLst/>
              <a:ahLst/>
              <a:cxnLst/>
              <a:rect l="l" t="t" r="r" b="b"/>
              <a:pathLst>
                <a:path w="637" h="384" extrusionOk="0">
                  <a:moveTo>
                    <a:pt x="144" y="1"/>
                  </a:moveTo>
                  <a:cubicBezTo>
                    <a:pt x="41" y="1"/>
                    <a:pt x="1" y="154"/>
                    <a:pt x="112" y="185"/>
                  </a:cubicBezTo>
                  <a:cubicBezTo>
                    <a:pt x="192" y="205"/>
                    <a:pt x="264" y="235"/>
                    <a:pt x="332" y="277"/>
                  </a:cubicBezTo>
                  <a:cubicBezTo>
                    <a:pt x="394" y="313"/>
                    <a:pt x="452" y="384"/>
                    <a:pt x="527" y="384"/>
                  </a:cubicBezTo>
                  <a:cubicBezTo>
                    <a:pt x="530" y="384"/>
                    <a:pt x="534" y="384"/>
                    <a:pt x="537" y="383"/>
                  </a:cubicBezTo>
                  <a:cubicBezTo>
                    <a:pt x="583" y="380"/>
                    <a:pt x="637" y="345"/>
                    <a:pt x="629" y="292"/>
                  </a:cubicBezTo>
                  <a:cubicBezTo>
                    <a:pt x="618" y="185"/>
                    <a:pt x="526" y="140"/>
                    <a:pt x="439" y="94"/>
                  </a:cubicBezTo>
                  <a:cubicBezTo>
                    <a:pt x="351" y="52"/>
                    <a:pt x="260" y="22"/>
                    <a:pt x="165" y="3"/>
                  </a:cubicBezTo>
                  <a:cubicBezTo>
                    <a:pt x="158" y="2"/>
                    <a:pt x="151"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61"/>
            <p:cNvSpPr/>
            <p:nvPr/>
          </p:nvSpPr>
          <p:spPr>
            <a:xfrm flipH="1">
              <a:off x="7809324" y="1897520"/>
              <a:ext cx="27424" cy="16454"/>
            </a:xfrm>
            <a:custGeom>
              <a:avLst/>
              <a:gdLst/>
              <a:ahLst/>
              <a:cxnLst/>
              <a:rect l="l" t="t" r="r" b="b"/>
              <a:pathLst>
                <a:path w="840" h="504" extrusionOk="0">
                  <a:moveTo>
                    <a:pt x="126" y="0"/>
                  </a:moveTo>
                  <a:cubicBezTo>
                    <a:pt x="46" y="0"/>
                    <a:pt x="1" y="138"/>
                    <a:pt x="85" y="179"/>
                  </a:cubicBezTo>
                  <a:cubicBezTo>
                    <a:pt x="192" y="235"/>
                    <a:pt x="299" y="293"/>
                    <a:pt x="405" y="353"/>
                  </a:cubicBezTo>
                  <a:cubicBezTo>
                    <a:pt x="454" y="384"/>
                    <a:pt x="504" y="425"/>
                    <a:pt x="561" y="448"/>
                  </a:cubicBezTo>
                  <a:cubicBezTo>
                    <a:pt x="610" y="467"/>
                    <a:pt x="659" y="475"/>
                    <a:pt x="709" y="498"/>
                  </a:cubicBezTo>
                  <a:cubicBezTo>
                    <a:pt x="718" y="502"/>
                    <a:pt x="726" y="503"/>
                    <a:pt x="734" y="503"/>
                  </a:cubicBezTo>
                  <a:cubicBezTo>
                    <a:pt x="797" y="503"/>
                    <a:pt x="840" y="409"/>
                    <a:pt x="789" y="365"/>
                  </a:cubicBezTo>
                  <a:cubicBezTo>
                    <a:pt x="747" y="327"/>
                    <a:pt x="717" y="285"/>
                    <a:pt x="671" y="251"/>
                  </a:cubicBezTo>
                  <a:cubicBezTo>
                    <a:pt x="622" y="212"/>
                    <a:pt x="550" y="186"/>
                    <a:pt x="492" y="156"/>
                  </a:cubicBezTo>
                  <a:cubicBezTo>
                    <a:pt x="382" y="102"/>
                    <a:pt x="271" y="53"/>
                    <a:pt x="157" y="7"/>
                  </a:cubicBezTo>
                  <a:cubicBezTo>
                    <a:pt x="147" y="3"/>
                    <a:pt x="13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61"/>
            <p:cNvSpPr/>
            <p:nvPr/>
          </p:nvSpPr>
          <p:spPr>
            <a:xfrm flipH="1">
              <a:off x="7769265" y="1828568"/>
              <a:ext cx="26804" cy="16520"/>
            </a:xfrm>
            <a:custGeom>
              <a:avLst/>
              <a:gdLst/>
              <a:ahLst/>
              <a:cxnLst/>
              <a:rect l="l" t="t" r="r" b="b"/>
              <a:pathLst>
                <a:path w="821" h="506" extrusionOk="0">
                  <a:moveTo>
                    <a:pt x="75" y="1"/>
                  </a:moveTo>
                  <a:cubicBezTo>
                    <a:pt x="6" y="1"/>
                    <a:pt x="1" y="97"/>
                    <a:pt x="48" y="131"/>
                  </a:cubicBezTo>
                  <a:cubicBezTo>
                    <a:pt x="151" y="199"/>
                    <a:pt x="269" y="249"/>
                    <a:pt x="376" y="313"/>
                  </a:cubicBezTo>
                  <a:cubicBezTo>
                    <a:pt x="474" y="375"/>
                    <a:pt x="569" y="477"/>
                    <a:pt x="683" y="503"/>
                  </a:cubicBezTo>
                  <a:cubicBezTo>
                    <a:pt x="691" y="505"/>
                    <a:pt x="698" y="506"/>
                    <a:pt x="705" y="506"/>
                  </a:cubicBezTo>
                  <a:cubicBezTo>
                    <a:pt x="771" y="506"/>
                    <a:pt x="820" y="432"/>
                    <a:pt x="786" y="370"/>
                  </a:cubicBezTo>
                  <a:cubicBezTo>
                    <a:pt x="722" y="256"/>
                    <a:pt x="569" y="192"/>
                    <a:pt x="455" y="135"/>
                  </a:cubicBezTo>
                  <a:cubicBezTo>
                    <a:pt x="341" y="78"/>
                    <a:pt x="212" y="17"/>
                    <a:pt x="83" y="1"/>
                  </a:cubicBezTo>
                  <a:cubicBezTo>
                    <a:pt x="80" y="1"/>
                    <a:pt x="78" y="1"/>
                    <a:pt x="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61"/>
            <p:cNvSpPr/>
            <p:nvPr/>
          </p:nvSpPr>
          <p:spPr>
            <a:xfrm flipH="1">
              <a:off x="7761332" y="1792232"/>
              <a:ext cx="30068" cy="19784"/>
            </a:xfrm>
            <a:custGeom>
              <a:avLst/>
              <a:gdLst/>
              <a:ahLst/>
              <a:cxnLst/>
              <a:rect l="l" t="t" r="r" b="b"/>
              <a:pathLst>
                <a:path w="921" h="606" extrusionOk="0">
                  <a:moveTo>
                    <a:pt x="140" y="0"/>
                  </a:moveTo>
                  <a:cubicBezTo>
                    <a:pt x="52" y="0"/>
                    <a:pt x="0" y="114"/>
                    <a:pt x="65" y="179"/>
                  </a:cubicBezTo>
                  <a:cubicBezTo>
                    <a:pt x="168" y="286"/>
                    <a:pt x="293" y="365"/>
                    <a:pt x="415" y="445"/>
                  </a:cubicBezTo>
                  <a:cubicBezTo>
                    <a:pt x="529" y="521"/>
                    <a:pt x="647" y="605"/>
                    <a:pt x="791" y="605"/>
                  </a:cubicBezTo>
                  <a:cubicBezTo>
                    <a:pt x="875" y="605"/>
                    <a:pt x="921" y="518"/>
                    <a:pt x="882" y="445"/>
                  </a:cubicBezTo>
                  <a:cubicBezTo>
                    <a:pt x="818" y="316"/>
                    <a:pt x="684" y="256"/>
                    <a:pt x="563" y="187"/>
                  </a:cubicBezTo>
                  <a:cubicBezTo>
                    <a:pt x="438" y="119"/>
                    <a:pt x="309" y="46"/>
                    <a:pt x="172" y="5"/>
                  </a:cubicBezTo>
                  <a:cubicBezTo>
                    <a:pt x="161" y="2"/>
                    <a:pt x="150"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61"/>
            <p:cNvSpPr/>
            <p:nvPr/>
          </p:nvSpPr>
          <p:spPr>
            <a:xfrm flipH="1">
              <a:off x="7798452" y="1742934"/>
              <a:ext cx="21906" cy="16063"/>
            </a:xfrm>
            <a:custGeom>
              <a:avLst/>
              <a:gdLst/>
              <a:ahLst/>
              <a:cxnLst/>
              <a:rect l="l" t="t" r="r" b="b"/>
              <a:pathLst>
                <a:path w="671" h="492" extrusionOk="0">
                  <a:moveTo>
                    <a:pt x="132" y="1"/>
                  </a:moveTo>
                  <a:cubicBezTo>
                    <a:pt x="53" y="1"/>
                    <a:pt x="0" y="107"/>
                    <a:pt x="62" y="164"/>
                  </a:cubicBezTo>
                  <a:cubicBezTo>
                    <a:pt x="150" y="241"/>
                    <a:pt x="237" y="329"/>
                    <a:pt x="332" y="389"/>
                  </a:cubicBezTo>
                  <a:cubicBezTo>
                    <a:pt x="382" y="415"/>
                    <a:pt x="435" y="434"/>
                    <a:pt x="488" y="457"/>
                  </a:cubicBezTo>
                  <a:cubicBezTo>
                    <a:pt x="527" y="478"/>
                    <a:pt x="554" y="492"/>
                    <a:pt x="589" y="492"/>
                  </a:cubicBezTo>
                  <a:cubicBezTo>
                    <a:pt x="599" y="492"/>
                    <a:pt x="610" y="491"/>
                    <a:pt x="622" y="488"/>
                  </a:cubicBezTo>
                  <a:cubicBezTo>
                    <a:pt x="652" y="480"/>
                    <a:pt x="667" y="450"/>
                    <a:pt x="671" y="423"/>
                  </a:cubicBezTo>
                  <a:cubicBezTo>
                    <a:pt x="671" y="370"/>
                    <a:pt x="648" y="336"/>
                    <a:pt x="613" y="298"/>
                  </a:cubicBezTo>
                  <a:cubicBezTo>
                    <a:pt x="572" y="252"/>
                    <a:pt x="534" y="199"/>
                    <a:pt x="488" y="161"/>
                  </a:cubicBezTo>
                  <a:cubicBezTo>
                    <a:pt x="393" y="85"/>
                    <a:pt x="271" y="39"/>
                    <a:pt x="157" y="5"/>
                  </a:cubicBezTo>
                  <a:cubicBezTo>
                    <a:pt x="148" y="2"/>
                    <a:pt x="140"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61"/>
            <p:cNvSpPr/>
            <p:nvPr/>
          </p:nvSpPr>
          <p:spPr>
            <a:xfrm flipH="1">
              <a:off x="7721959" y="1755503"/>
              <a:ext cx="29383" cy="22853"/>
            </a:xfrm>
            <a:custGeom>
              <a:avLst/>
              <a:gdLst/>
              <a:ahLst/>
              <a:cxnLst/>
              <a:rect l="l" t="t" r="r" b="b"/>
              <a:pathLst>
                <a:path w="900" h="700" extrusionOk="0">
                  <a:moveTo>
                    <a:pt x="154" y="1"/>
                  </a:moveTo>
                  <a:cubicBezTo>
                    <a:pt x="66" y="1"/>
                    <a:pt x="0" y="134"/>
                    <a:pt x="78" y="198"/>
                  </a:cubicBezTo>
                  <a:cubicBezTo>
                    <a:pt x="196" y="289"/>
                    <a:pt x="310" y="392"/>
                    <a:pt x="420" y="495"/>
                  </a:cubicBezTo>
                  <a:cubicBezTo>
                    <a:pt x="521" y="588"/>
                    <a:pt x="606" y="699"/>
                    <a:pt x="746" y="699"/>
                  </a:cubicBezTo>
                  <a:cubicBezTo>
                    <a:pt x="759" y="699"/>
                    <a:pt x="772" y="698"/>
                    <a:pt x="785" y="696"/>
                  </a:cubicBezTo>
                  <a:cubicBezTo>
                    <a:pt x="819" y="688"/>
                    <a:pt x="857" y="651"/>
                    <a:pt x="861" y="616"/>
                  </a:cubicBezTo>
                  <a:cubicBezTo>
                    <a:pt x="899" y="437"/>
                    <a:pt x="743" y="335"/>
                    <a:pt x="617" y="240"/>
                  </a:cubicBezTo>
                  <a:cubicBezTo>
                    <a:pt x="484" y="137"/>
                    <a:pt x="340" y="69"/>
                    <a:pt x="187" y="7"/>
                  </a:cubicBezTo>
                  <a:cubicBezTo>
                    <a:pt x="176" y="3"/>
                    <a:pt x="165"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61"/>
            <p:cNvSpPr/>
            <p:nvPr/>
          </p:nvSpPr>
          <p:spPr>
            <a:xfrm flipH="1">
              <a:off x="7704852" y="1813453"/>
              <a:ext cx="18413" cy="15344"/>
            </a:xfrm>
            <a:custGeom>
              <a:avLst/>
              <a:gdLst/>
              <a:ahLst/>
              <a:cxnLst/>
              <a:rect l="l" t="t" r="r" b="b"/>
              <a:pathLst>
                <a:path w="564" h="470" extrusionOk="0">
                  <a:moveTo>
                    <a:pt x="124" y="1"/>
                  </a:moveTo>
                  <a:cubicBezTo>
                    <a:pt x="113" y="1"/>
                    <a:pt x="101" y="2"/>
                    <a:pt x="88" y="4"/>
                  </a:cubicBezTo>
                  <a:cubicBezTo>
                    <a:pt x="43" y="8"/>
                    <a:pt x="1" y="66"/>
                    <a:pt x="5" y="111"/>
                  </a:cubicBezTo>
                  <a:cubicBezTo>
                    <a:pt x="12" y="191"/>
                    <a:pt x="62" y="240"/>
                    <a:pt x="119" y="294"/>
                  </a:cubicBezTo>
                  <a:cubicBezTo>
                    <a:pt x="168" y="336"/>
                    <a:pt x="217" y="381"/>
                    <a:pt x="267" y="422"/>
                  </a:cubicBezTo>
                  <a:cubicBezTo>
                    <a:pt x="302" y="453"/>
                    <a:pt x="343" y="469"/>
                    <a:pt x="383" y="469"/>
                  </a:cubicBezTo>
                  <a:cubicBezTo>
                    <a:pt x="427" y="469"/>
                    <a:pt x="471" y="449"/>
                    <a:pt x="503" y="408"/>
                  </a:cubicBezTo>
                  <a:cubicBezTo>
                    <a:pt x="564" y="331"/>
                    <a:pt x="536" y="229"/>
                    <a:pt x="457" y="176"/>
                  </a:cubicBezTo>
                  <a:cubicBezTo>
                    <a:pt x="404" y="141"/>
                    <a:pt x="347" y="103"/>
                    <a:pt x="294" y="69"/>
                  </a:cubicBezTo>
                  <a:cubicBezTo>
                    <a:pt x="239" y="34"/>
                    <a:pt x="187" y="1"/>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61"/>
            <p:cNvSpPr/>
            <p:nvPr/>
          </p:nvSpPr>
          <p:spPr>
            <a:xfrm flipH="1">
              <a:off x="7714777" y="1855209"/>
              <a:ext cx="22494" cy="14659"/>
            </a:xfrm>
            <a:custGeom>
              <a:avLst/>
              <a:gdLst/>
              <a:ahLst/>
              <a:cxnLst/>
              <a:rect l="l" t="t" r="r" b="b"/>
              <a:pathLst>
                <a:path w="689" h="449" extrusionOk="0">
                  <a:moveTo>
                    <a:pt x="179" y="0"/>
                  </a:moveTo>
                  <a:cubicBezTo>
                    <a:pt x="67" y="0"/>
                    <a:pt x="1" y="150"/>
                    <a:pt x="114" y="227"/>
                  </a:cubicBezTo>
                  <a:cubicBezTo>
                    <a:pt x="186" y="277"/>
                    <a:pt x="263" y="338"/>
                    <a:pt x="342" y="380"/>
                  </a:cubicBezTo>
                  <a:cubicBezTo>
                    <a:pt x="409" y="411"/>
                    <a:pt x="484" y="448"/>
                    <a:pt x="558" y="448"/>
                  </a:cubicBezTo>
                  <a:cubicBezTo>
                    <a:pt x="572" y="448"/>
                    <a:pt x="586" y="447"/>
                    <a:pt x="600" y="444"/>
                  </a:cubicBezTo>
                  <a:cubicBezTo>
                    <a:pt x="654" y="436"/>
                    <a:pt x="688" y="368"/>
                    <a:pt x="673" y="319"/>
                  </a:cubicBezTo>
                  <a:cubicBezTo>
                    <a:pt x="642" y="235"/>
                    <a:pt x="559" y="182"/>
                    <a:pt x="486" y="132"/>
                  </a:cubicBezTo>
                  <a:cubicBezTo>
                    <a:pt x="411" y="83"/>
                    <a:pt x="319" y="52"/>
                    <a:pt x="240" y="15"/>
                  </a:cubicBezTo>
                  <a:cubicBezTo>
                    <a:pt x="219" y="5"/>
                    <a:pt x="198"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61"/>
            <p:cNvSpPr/>
            <p:nvPr/>
          </p:nvSpPr>
          <p:spPr>
            <a:xfrm flipH="1">
              <a:off x="7787842" y="1955632"/>
              <a:ext cx="27130" cy="16520"/>
            </a:xfrm>
            <a:custGeom>
              <a:avLst/>
              <a:gdLst/>
              <a:ahLst/>
              <a:cxnLst/>
              <a:rect l="l" t="t" r="r" b="b"/>
              <a:pathLst>
                <a:path w="831" h="506" extrusionOk="0">
                  <a:moveTo>
                    <a:pt x="173" y="0"/>
                  </a:moveTo>
                  <a:cubicBezTo>
                    <a:pt x="71" y="0"/>
                    <a:pt x="1" y="141"/>
                    <a:pt x="111" y="201"/>
                  </a:cubicBezTo>
                  <a:cubicBezTo>
                    <a:pt x="278" y="292"/>
                    <a:pt x="441" y="387"/>
                    <a:pt x="601" y="486"/>
                  </a:cubicBezTo>
                  <a:cubicBezTo>
                    <a:pt x="623" y="499"/>
                    <a:pt x="644" y="505"/>
                    <a:pt x="664" y="505"/>
                  </a:cubicBezTo>
                  <a:cubicBezTo>
                    <a:pt x="766" y="505"/>
                    <a:pt x="830" y="350"/>
                    <a:pt x="722" y="280"/>
                  </a:cubicBezTo>
                  <a:cubicBezTo>
                    <a:pt x="562" y="173"/>
                    <a:pt x="399" y="87"/>
                    <a:pt x="220" y="10"/>
                  </a:cubicBezTo>
                  <a:cubicBezTo>
                    <a:pt x="204" y="3"/>
                    <a:pt x="189"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61"/>
            <p:cNvSpPr/>
            <p:nvPr/>
          </p:nvSpPr>
          <p:spPr>
            <a:xfrm flipH="1">
              <a:off x="7654999" y="1847798"/>
              <a:ext cx="21972" cy="15377"/>
            </a:xfrm>
            <a:custGeom>
              <a:avLst/>
              <a:gdLst/>
              <a:ahLst/>
              <a:cxnLst/>
              <a:rect l="l" t="t" r="r" b="b"/>
              <a:pathLst>
                <a:path w="673" h="471" extrusionOk="0">
                  <a:moveTo>
                    <a:pt x="123" y="0"/>
                  </a:moveTo>
                  <a:cubicBezTo>
                    <a:pt x="60" y="0"/>
                    <a:pt x="1" y="86"/>
                    <a:pt x="62" y="135"/>
                  </a:cubicBezTo>
                  <a:cubicBezTo>
                    <a:pt x="141" y="200"/>
                    <a:pt x="222" y="265"/>
                    <a:pt x="305" y="325"/>
                  </a:cubicBezTo>
                  <a:cubicBezTo>
                    <a:pt x="385" y="386"/>
                    <a:pt x="461" y="458"/>
                    <a:pt x="564" y="470"/>
                  </a:cubicBezTo>
                  <a:cubicBezTo>
                    <a:pt x="568" y="470"/>
                    <a:pt x="572" y="471"/>
                    <a:pt x="576" y="471"/>
                  </a:cubicBezTo>
                  <a:cubicBezTo>
                    <a:pt x="640" y="471"/>
                    <a:pt x="673" y="386"/>
                    <a:pt x="643" y="333"/>
                  </a:cubicBezTo>
                  <a:cubicBezTo>
                    <a:pt x="598" y="253"/>
                    <a:pt x="499" y="207"/>
                    <a:pt x="419" y="161"/>
                  </a:cubicBezTo>
                  <a:cubicBezTo>
                    <a:pt x="336" y="109"/>
                    <a:pt x="244" y="59"/>
                    <a:pt x="157" y="9"/>
                  </a:cubicBezTo>
                  <a:cubicBezTo>
                    <a:pt x="146" y="3"/>
                    <a:pt x="134"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61"/>
            <p:cNvSpPr/>
            <p:nvPr/>
          </p:nvSpPr>
          <p:spPr>
            <a:xfrm flipH="1">
              <a:off x="7641320" y="1814530"/>
              <a:ext cx="30264" cy="19164"/>
            </a:xfrm>
            <a:custGeom>
              <a:avLst/>
              <a:gdLst/>
              <a:ahLst/>
              <a:cxnLst/>
              <a:rect l="l" t="t" r="r" b="b"/>
              <a:pathLst>
                <a:path w="927" h="587" extrusionOk="0">
                  <a:moveTo>
                    <a:pt x="120" y="1"/>
                  </a:moveTo>
                  <a:cubicBezTo>
                    <a:pt x="42" y="1"/>
                    <a:pt x="1" y="125"/>
                    <a:pt x="79" y="166"/>
                  </a:cubicBezTo>
                  <a:cubicBezTo>
                    <a:pt x="327" y="294"/>
                    <a:pt x="536" y="470"/>
                    <a:pt x="794" y="580"/>
                  </a:cubicBezTo>
                  <a:cubicBezTo>
                    <a:pt x="803" y="585"/>
                    <a:pt x="813" y="587"/>
                    <a:pt x="823" y="587"/>
                  </a:cubicBezTo>
                  <a:cubicBezTo>
                    <a:pt x="873" y="587"/>
                    <a:pt x="927" y="538"/>
                    <a:pt x="889" y="485"/>
                  </a:cubicBezTo>
                  <a:cubicBezTo>
                    <a:pt x="703" y="226"/>
                    <a:pt x="436" y="108"/>
                    <a:pt x="148" y="6"/>
                  </a:cubicBezTo>
                  <a:cubicBezTo>
                    <a:pt x="138" y="3"/>
                    <a:pt x="129"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61"/>
            <p:cNvSpPr/>
            <p:nvPr/>
          </p:nvSpPr>
          <p:spPr>
            <a:xfrm flipH="1">
              <a:off x="7622939" y="1889129"/>
              <a:ext cx="18838" cy="15867"/>
            </a:xfrm>
            <a:custGeom>
              <a:avLst/>
              <a:gdLst/>
              <a:ahLst/>
              <a:cxnLst/>
              <a:rect l="l" t="t" r="r" b="b"/>
              <a:pathLst>
                <a:path w="577" h="486" extrusionOk="0">
                  <a:moveTo>
                    <a:pt x="137" y="1"/>
                  </a:moveTo>
                  <a:cubicBezTo>
                    <a:pt x="57" y="1"/>
                    <a:pt x="1" y="112"/>
                    <a:pt x="63" y="180"/>
                  </a:cubicBezTo>
                  <a:cubicBezTo>
                    <a:pt x="162" y="291"/>
                    <a:pt x="269" y="439"/>
                    <a:pt x="421" y="481"/>
                  </a:cubicBezTo>
                  <a:cubicBezTo>
                    <a:pt x="432" y="484"/>
                    <a:pt x="442" y="486"/>
                    <a:pt x="452" y="486"/>
                  </a:cubicBezTo>
                  <a:cubicBezTo>
                    <a:pt x="532" y="486"/>
                    <a:pt x="577" y="396"/>
                    <a:pt x="546" y="322"/>
                  </a:cubicBezTo>
                  <a:cubicBezTo>
                    <a:pt x="481" y="180"/>
                    <a:pt x="311" y="97"/>
                    <a:pt x="189" y="17"/>
                  </a:cubicBezTo>
                  <a:cubicBezTo>
                    <a:pt x="171" y="6"/>
                    <a:pt x="154" y="1"/>
                    <a:pt x="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61"/>
            <p:cNvSpPr/>
            <p:nvPr/>
          </p:nvSpPr>
          <p:spPr>
            <a:xfrm flipH="1">
              <a:off x="7604330" y="1856710"/>
              <a:ext cx="22364" cy="22429"/>
            </a:xfrm>
            <a:custGeom>
              <a:avLst/>
              <a:gdLst/>
              <a:ahLst/>
              <a:cxnLst/>
              <a:rect l="l" t="t" r="r" b="b"/>
              <a:pathLst>
                <a:path w="685" h="687" extrusionOk="0">
                  <a:moveTo>
                    <a:pt x="118" y="1"/>
                  </a:moveTo>
                  <a:cubicBezTo>
                    <a:pt x="49" y="1"/>
                    <a:pt x="0" y="88"/>
                    <a:pt x="31" y="159"/>
                  </a:cubicBezTo>
                  <a:cubicBezTo>
                    <a:pt x="77" y="257"/>
                    <a:pt x="133" y="341"/>
                    <a:pt x="202" y="429"/>
                  </a:cubicBezTo>
                  <a:cubicBezTo>
                    <a:pt x="270" y="524"/>
                    <a:pt x="354" y="585"/>
                    <a:pt x="442" y="657"/>
                  </a:cubicBezTo>
                  <a:cubicBezTo>
                    <a:pt x="466" y="677"/>
                    <a:pt x="495" y="686"/>
                    <a:pt x="522" y="686"/>
                  </a:cubicBezTo>
                  <a:cubicBezTo>
                    <a:pt x="607" y="686"/>
                    <a:pt x="685" y="604"/>
                    <a:pt x="628" y="512"/>
                  </a:cubicBezTo>
                  <a:cubicBezTo>
                    <a:pt x="567" y="409"/>
                    <a:pt x="514" y="315"/>
                    <a:pt x="430" y="231"/>
                  </a:cubicBezTo>
                  <a:cubicBezTo>
                    <a:pt x="351" y="147"/>
                    <a:pt x="267" y="78"/>
                    <a:pt x="172" y="18"/>
                  </a:cubicBezTo>
                  <a:cubicBezTo>
                    <a:pt x="153" y="6"/>
                    <a:pt x="135" y="1"/>
                    <a:pt x="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61"/>
            <p:cNvSpPr/>
            <p:nvPr/>
          </p:nvSpPr>
          <p:spPr>
            <a:xfrm flipH="1">
              <a:off x="7572368" y="1928470"/>
              <a:ext cx="22788" cy="17793"/>
            </a:xfrm>
            <a:custGeom>
              <a:avLst/>
              <a:gdLst/>
              <a:ahLst/>
              <a:cxnLst/>
              <a:rect l="l" t="t" r="r" b="b"/>
              <a:pathLst>
                <a:path w="698" h="545" extrusionOk="0">
                  <a:moveTo>
                    <a:pt x="119" y="1"/>
                  </a:moveTo>
                  <a:cubicBezTo>
                    <a:pt x="53" y="1"/>
                    <a:pt x="0" y="93"/>
                    <a:pt x="57" y="143"/>
                  </a:cubicBezTo>
                  <a:cubicBezTo>
                    <a:pt x="141" y="219"/>
                    <a:pt x="225" y="295"/>
                    <a:pt x="308" y="367"/>
                  </a:cubicBezTo>
                  <a:cubicBezTo>
                    <a:pt x="381" y="428"/>
                    <a:pt x="464" y="526"/>
                    <a:pt x="563" y="542"/>
                  </a:cubicBezTo>
                  <a:cubicBezTo>
                    <a:pt x="571" y="543"/>
                    <a:pt x="579" y="544"/>
                    <a:pt x="586" y="544"/>
                  </a:cubicBezTo>
                  <a:cubicBezTo>
                    <a:pt x="656" y="544"/>
                    <a:pt x="697" y="478"/>
                    <a:pt x="669" y="409"/>
                  </a:cubicBezTo>
                  <a:cubicBezTo>
                    <a:pt x="632" y="317"/>
                    <a:pt x="513" y="257"/>
                    <a:pt x="434" y="203"/>
                  </a:cubicBezTo>
                  <a:cubicBezTo>
                    <a:pt x="343" y="139"/>
                    <a:pt x="251" y="78"/>
                    <a:pt x="160" y="14"/>
                  </a:cubicBezTo>
                  <a:cubicBezTo>
                    <a:pt x="146" y="5"/>
                    <a:pt x="132"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61"/>
            <p:cNvSpPr/>
            <p:nvPr/>
          </p:nvSpPr>
          <p:spPr>
            <a:xfrm flipH="1">
              <a:off x="7560125" y="1896475"/>
              <a:ext cx="20764" cy="21025"/>
            </a:xfrm>
            <a:custGeom>
              <a:avLst/>
              <a:gdLst/>
              <a:ahLst/>
              <a:cxnLst/>
              <a:rect l="l" t="t" r="r" b="b"/>
              <a:pathLst>
                <a:path w="636" h="644" extrusionOk="0">
                  <a:moveTo>
                    <a:pt x="145" y="1"/>
                  </a:moveTo>
                  <a:cubicBezTo>
                    <a:pt x="53" y="1"/>
                    <a:pt x="1" y="100"/>
                    <a:pt x="43" y="180"/>
                  </a:cubicBezTo>
                  <a:cubicBezTo>
                    <a:pt x="84" y="264"/>
                    <a:pt x="168" y="317"/>
                    <a:pt x="225" y="393"/>
                  </a:cubicBezTo>
                  <a:cubicBezTo>
                    <a:pt x="286" y="476"/>
                    <a:pt x="313" y="576"/>
                    <a:pt x="411" y="617"/>
                  </a:cubicBezTo>
                  <a:cubicBezTo>
                    <a:pt x="433" y="636"/>
                    <a:pt x="458" y="644"/>
                    <a:pt x="483" y="644"/>
                  </a:cubicBezTo>
                  <a:cubicBezTo>
                    <a:pt x="538" y="644"/>
                    <a:pt x="591" y="602"/>
                    <a:pt x="601" y="541"/>
                  </a:cubicBezTo>
                  <a:cubicBezTo>
                    <a:pt x="636" y="469"/>
                    <a:pt x="624" y="404"/>
                    <a:pt x="578" y="332"/>
                  </a:cubicBezTo>
                  <a:cubicBezTo>
                    <a:pt x="548" y="279"/>
                    <a:pt x="510" y="225"/>
                    <a:pt x="464" y="180"/>
                  </a:cubicBezTo>
                  <a:cubicBezTo>
                    <a:pt x="385" y="92"/>
                    <a:pt x="267"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61"/>
            <p:cNvSpPr/>
            <p:nvPr/>
          </p:nvSpPr>
          <p:spPr>
            <a:xfrm flipH="1">
              <a:off x="7536913" y="1948319"/>
              <a:ext cx="18903" cy="15736"/>
            </a:xfrm>
            <a:custGeom>
              <a:avLst/>
              <a:gdLst/>
              <a:ahLst/>
              <a:cxnLst/>
              <a:rect l="l" t="t" r="r" b="b"/>
              <a:pathLst>
                <a:path w="579" h="482" extrusionOk="0">
                  <a:moveTo>
                    <a:pt x="144" y="1"/>
                  </a:moveTo>
                  <a:cubicBezTo>
                    <a:pt x="63" y="1"/>
                    <a:pt x="0" y="116"/>
                    <a:pt x="69" y="185"/>
                  </a:cubicBezTo>
                  <a:cubicBezTo>
                    <a:pt x="126" y="242"/>
                    <a:pt x="180" y="306"/>
                    <a:pt x="244" y="360"/>
                  </a:cubicBezTo>
                  <a:cubicBezTo>
                    <a:pt x="308" y="413"/>
                    <a:pt x="380" y="481"/>
                    <a:pt x="468" y="481"/>
                  </a:cubicBezTo>
                  <a:cubicBezTo>
                    <a:pt x="470" y="482"/>
                    <a:pt x="472" y="482"/>
                    <a:pt x="473" y="482"/>
                  </a:cubicBezTo>
                  <a:cubicBezTo>
                    <a:pt x="539" y="482"/>
                    <a:pt x="578" y="415"/>
                    <a:pt x="567" y="356"/>
                  </a:cubicBezTo>
                  <a:cubicBezTo>
                    <a:pt x="552" y="276"/>
                    <a:pt x="464" y="211"/>
                    <a:pt x="403" y="162"/>
                  </a:cubicBezTo>
                  <a:cubicBezTo>
                    <a:pt x="339" y="109"/>
                    <a:pt x="266" y="67"/>
                    <a:pt x="198" y="18"/>
                  </a:cubicBezTo>
                  <a:cubicBezTo>
                    <a:pt x="180" y="6"/>
                    <a:pt x="162"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61"/>
            <p:cNvSpPr/>
            <p:nvPr/>
          </p:nvSpPr>
          <p:spPr>
            <a:xfrm flipH="1">
              <a:off x="7517912" y="1881131"/>
              <a:ext cx="9109" cy="16552"/>
            </a:xfrm>
            <a:custGeom>
              <a:avLst/>
              <a:gdLst/>
              <a:ahLst/>
              <a:cxnLst/>
              <a:rect l="l" t="t" r="r" b="b"/>
              <a:pathLst>
                <a:path w="279" h="507" extrusionOk="0">
                  <a:moveTo>
                    <a:pt x="188" y="0"/>
                  </a:moveTo>
                  <a:cubicBezTo>
                    <a:pt x="158" y="0"/>
                    <a:pt x="128" y="17"/>
                    <a:pt x="114" y="57"/>
                  </a:cubicBezTo>
                  <a:cubicBezTo>
                    <a:pt x="96" y="121"/>
                    <a:pt x="73" y="186"/>
                    <a:pt x="54" y="255"/>
                  </a:cubicBezTo>
                  <a:cubicBezTo>
                    <a:pt x="35" y="316"/>
                    <a:pt x="0" y="380"/>
                    <a:pt x="28" y="444"/>
                  </a:cubicBezTo>
                  <a:cubicBezTo>
                    <a:pt x="39" y="483"/>
                    <a:pt x="73" y="507"/>
                    <a:pt x="108" y="507"/>
                  </a:cubicBezTo>
                  <a:cubicBezTo>
                    <a:pt x="128" y="507"/>
                    <a:pt x="148" y="499"/>
                    <a:pt x="165" y="483"/>
                  </a:cubicBezTo>
                  <a:cubicBezTo>
                    <a:pt x="217" y="437"/>
                    <a:pt x="221" y="369"/>
                    <a:pt x="233" y="304"/>
                  </a:cubicBezTo>
                  <a:lnTo>
                    <a:pt x="267" y="99"/>
                  </a:lnTo>
                  <a:cubicBezTo>
                    <a:pt x="278" y="39"/>
                    <a:pt x="233" y="0"/>
                    <a:pt x="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61"/>
            <p:cNvSpPr/>
            <p:nvPr/>
          </p:nvSpPr>
          <p:spPr>
            <a:xfrm flipH="1">
              <a:off x="7528490" y="1849757"/>
              <a:ext cx="12047" cy="19425"/>
            </a:xfrm>
            <a:custGeom>
              <a:avLst/>
              <a:gdLst/>
              <a:ahLst/>
              <a:cxnLst/>
              <a:rect l="l" t="t" r="r" b="b"/>
              <a:pathLst>
                <a:path w="369" h="595" extrusionOk="0">
                  <a:moveTo>
                    <a:pt x="258" y="1"/>
                  </a:moveTo>
                  <a:cubicBezTo>
                    <a:pt x="219" y="1"/>
                    <a:pt x="178" y="21"/>
                    <a:pt x="160" y="68"/>
                  </a:cubicBezTo>
                  <a:cubicBezTo>
                    <a:pt x="126" y="147"/>
                    <a:pt x="91" y="223"/>
                    <a:pt x="61" y="303"/>
                  </a:cubicBezTo>
                  <a:cubicBezTo>
                    <a:pt x="46" y="341"/>
                    <a:pt x="19" y="383"/>
                    <a:pt x="12" y="424"/>
                  </a:cubicBezTo>
                  <a:cubicBezTo>
                    <a:pt x="0" y="463"/>
                    <a:pt x="16" y="497"/>
                    <a:pt x="19" y="535"/>
                  </a:cubicBezTo>
                  <a:cubicBezTo>
                    <a:pt x="26" y="576"/>
                    <a:pt x="61" y="594"/>
                    <a:pt x="97" y="594"/>
                  </a:cubicBezTo>
                  <a:cubicBezTo>
                    <a:pt x="120" y="594"/>
                    <a:pt x="143" y="587"/>
                    <a:pt x="160" y="573"/>
                  </a:cubicBezTo>
                  <a:cubicBezTo>
                    <a:pt x="194" y="542"/>
                    <a:pt x="217" y="528"/>
                    <a:pt x="232" y="486"/>
                  </a:cubicBezTo>
                  <a:cubicBezTo>
                    <a:pt x="251" y="447"/>
                    <a:pt x="259" y="402"/>
                    <a:pt x="270" y="364"/>
                  </a:cubicBezTo>
                  <a:cubicBezTo>
                    <a:pt x="297" y="280"/>
                    <a:pt x="319" y="200"/>
                    <a:pt x="346" y="117"/>
                  </a:cubicBezTo>
                  <a:cubicBezTo>
                    <a:pt x="369" y="44"/>
                    <a:pt x="315" y="1"/>
                    <a:pt x="2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61"/>
            <p:cNvSpPr/>
            <p:nvPr/>
          </p:nvSpPr>
          <p:spPr>
            <a:xfrm flipH="1">
              <a:off x="7484775" y="1790730"/>
              <a:ext cx="11982" cy="13875"/>
            </a:xfrm>
            <a:custGeom>
              <a:avLst/>
              <a:gdLst/>
              <a:ahLst/>
              <a:cxnLst/>
              <a:rect l="l" t="t" r="r" b="b"/>
              <a:pathLst>
                <a:path w="367" h="425" extrusionOk="0">
                  <a:moveTo>
                    <a:pt x="226" y="1"/>
                  </a:moveTo>
                  <a:cubicBezTo>
                    <a:pt x="161" y="5"/>
                    <a:pt x="119" y="43"/>
                    <a:pt x="96" y="104"/>
                  </a:cubicBezTo>
                  <a:cubicBezTo>
                    <a:pt x="98" y="97"/>
                    <a:pt x="99" y="94"/>
                    <a:pt x="99" y="94"/>
                  </a:cubicBezTo>
                  <a:lnTo>
                    <a:pt x="99" y="94"/>
                  </a:lnTo>
                  <a:cubicBezTo>
                    <a:pt x="99" y="94"/>
                    <a:pt x="98" y="96"/>
                    <a:pt x="96" y="100"/>
                  </a:cubicBezTo>
                  <a:cubicBezTo>
                    <a:pt x="89" y="115"/>
                    <a:pt x="82" y="126"/>
                    <a:pt x="77" y="142"/>
                  </a:cubicBezTo>
                  <a:cubicBezTo>
                    <a:pt x="73" y="157"/>
                    <a:pt x="73" y="172"/>
                    <a:pt x="73" y="188"/>
                  </a:cubicBezTo>
                  <a:cubicBezTo>
                    <a:pt x="70" y="206"/>
                    <a:pt x="62" y="218"/>
                    <a:pt x="54" y="233"/>
                  </a:cubicBezTo>
                  <a:cubicBezTo>
                    <a:pt x="0" y="324"/>
                    <a:pt x="82" y="425"/>
                    <a:pt x="168" y="425"/>
                  </a:cubicBezTo>
                  <a:cubicBezTo>
                    <a:pt x="197" y="425"/>
                    <a:pt x="227" y="413"/>
                    <a:pt x="252" y="385"/>
                  </a:cubicBezTo>
                  <a:cubicBezTo>
                    <a:pt x="282" y="355"/>
                    <a:pt x="310" y="316"/>
                    <a:pt x="332" y="279"/>
                  </a:cubicBezTo>
                  <a:lnTo>
                    <a:pt x="332" y="279"/>
                  </a:lnTo>
                  <a:cubicBezTo>
                    <a:pt x="326" y="284"/>
                    <a:pt x="323" y="286"/>
                    <a:pt x="322" y="286"/>
                  </a:cubicBezTo>
                  <a:cubicBezTo>
                    <a:pt x="320" y="286"/>
                    <a:pt x="329" y="276"/>
                    <a:pt x="347" y="256"/>
                  </a:cubicBezTo>
                  <a:cubicBezTo>
                    <a:pt x="359" y="233"/>
                    <a:pt x="366" y="206"/>
                    <a:pt x="366" y="179"/>
                  </a:cubicBezTo>
                  <a:cubicBezTo>
                    <a:pt x="366" y="153"/>
                    <a:pt x="363" y="126"/>
                    <a:pt x="359" y="104"/>
                  </a:cubicBezTo>
                  <a:cubicBezTo>
                    <a:pt x="347" y="46"/>
                    <a:pt x="279"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61"/>
            <p:cNvSpPr/>
            <p:nvPr/>
          </p:nvSpPr>
          <p:spPr>
            <a:xfrm flipH="1">
              <a:off x="7517978" y="1767452"/>
              <a:ext cx="15018" cy="23767"/>
            </a:xfrm>
            <a:custGeom>
              <a:avLst/>
              <a:gdLst/>
              <a:ahLst/>
              <a:cxnLst/>
              <a:rect l="l" t="t" r="r" b="b"/>
              <a:pathLst>
                <a:path w="460" h="728" extrusionOk="0">
                  <a:moveTo>
                    <a:pt x="343" y="1"/>
                  </a:moveTo>
                  <a:cubicBezTo>
                    <a:pt x="311" y="1"/>
                    <a:pt x="279" y="15"/>
                    <a:pt x="256" y="48"/>
                  </a:cubicBezTo>
                  <a:cubicBezTo>
                    <a:pt x="191" y="143"/>
                    <a:pt x="134" y="231"/>
                    <a:pt x="85" y="338"/>
                  </a:cubicBezTo>
                  <a:cubicBezTo>
                    <a:pt x="62" y="383"/>
                    <a:pt x="35" y="433"/>
                    <a:pt x="20" y="482"/>
                  </a:cubicBezTo>
                  <a:cubicBezTo>
                    <a:pt x="1" y="547"/>
                    <a:pt x="20" y="589"/>
                    <a:pt x="32" y="650"/>
                  </a:cubicBezTo>
                  <a:cubicBezTo>
                    <a:pt x="44" y="703"/>
                    <a:pt x="89" y="728"/>
                    <a:pt x="136" y="728"/>
                  </a:cubicBezTo>
                  <a:cubicBezTo>
                    <a:pt x="166" y="728"/>
                    <a:pt x="196" y="718"/>
                    <a:pt x="218" y="699"/>
                  </a:cubicBezTo>
                  <a:cubicBezTo>
                    <a:pt x="264" y="657"/>
                    <a:pt x="290" y="641"/>
                    <a:pt x="317" y="585"/>
                  </a:cubicBezTo>
                  <a:cubicBezTo>
                    <a:pt x="336" y="539"/>
                    <a:pt x="348" y="482"/>
                    <a:pt x="362" y="433"/>
                  </a:cubicBezTo>
                  <a:cubicBezTo>
                    <a:pt x="393" y="330"/>
                    <a:pt x="416" y="227"/>
                    <a:pt x="442" y="125"/>
                  </a:cubicBezTo>
                  <a:cubicBezTo>
                    <a:pt x="460" y="51"/>
                    <a:pt x="403" y="1"/>
                    <a:pt x="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61"/>
            <p:cNvSpPr/>
            <p:nvPr/>
          </p:nvSpPr>
          <p:spPr>
            <a:xfrm flipH="1">
              <a:off x="7498193" y="1729320"/>
              <a:ext cx="11949" cy="17891"/>
            </a:xfrm>
            <a:custGeom>
              <a:avLst/>
              <a:gdLst/>
              <a:ahLst/>
              <a:cxnLst/>
              <a:rect l="l" t="t" r="r" b="b"/>
              <a:pathLst>
                <a:path w="366" h="548" extrusionOk="0">
                  <a:moveTo>
                    <a:pt x="214" y="1"/>
                  </a:moveTo>
                  <a:cubicBezTo>
                    <a:pt x="173" y="1"/>
                    <a:pt x="132" y="21"/>
                    <a:pt x="107" y="61"/>
                  </a:cubicBezTo>
                  <a:cubicBezTo>
                    <a:pt x="73" y="118"/>
                    <a:pt x="85" y="190"/>
                    <a:pt x="65" y="255"/>
                  </a:cubicBezTo>
                  <a:cubicBezTo>
                    <a:pt x="43" y="330"/>
                    <a:pt x="1" y="407"/>
                    <a:pt x="54" y="483"/>
                  </a:cubicBezTo>
                  <a:cubicBezTo>
                    <a:pt x="75" y="519"/>
                    <a:pt x="114" y="548"/>
                    <a:pt x="156" y="548"/>
                  </a:cubicBezTo>
                  <a:cubicBezTo>
                    <a:pt x="159" y="548"/>
                    <a:pt x="161" y="548"/>
                    <a:pt x="164" y="548"/>
                  </a:cubicBezTo>
                  <a:cubicBezTo>
                    <a:pt x="297" y="540"/>
                    <a:pt x="343" y="418"/>
                    <a:pt x="355" y="304"/>
                  </a:cubicBezTo>
                  <a:cubicBezTo>
                    <a:pt x="366" y="216"/>
                    <a:pt x="366" y="99"/>
                    <a:pt x="297" y="34"/>
                  </a:cubicBezTo>
                  <a:cubicBezTo>
                    <a:pt x="273" y="12"/>
                    <a:pt x="244" y="1"/>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61"/>
            <p:cNvSpPr/>
            <p:nvPr/>
          </p:nvSpPr>
          <p:spPr>
            <a:xfrm flipH="1">
              <a:off x="7450756" y="1718644"/>
              <a:ext cx="17923" cy="25955"/>
            </a:xfrm>
            <a:custGeom>
              <a:avLst/>
              <a:gdLst/>
              <a:ahLst/>
              <a:cxnLst/>
              <a:rect l="l" t="t" r="r" b="b"/>
              <a:pathLst>
                <a:path w="549" h="795" extrusionOk="0">
                  <a:moveTo>
                    <a:pt x="427" y="1"/>
                  </a:moveTo>
                  <a:cubicBezTo>
                    <a:pt x="400" y="1"/>
                    <a:pt x="371" y="14"/>
                    <a:pt x="350" y="46"/>
                  </a:cubicBezTo>
                  <a:cubicBezTo>
                    <a:pt x="240" y="217"/>
                    <a:pt x="1" y="487"/>
                    <a:pt x="77" y="703"/>
                  </a:cubicBezTo>
                  <a:cubicBezTo>
                    <a:pt x="93" y="751"/>
                    <a:pt x="145" y="795"/>
                    <a:pt x="199" y="795"/>
                  </a:cubicBezTo>
                  <a:cubicBezTo>
                    <a:pt x="218" y="795"/>
                    <a:pt x="237" y="789"/>
                    <a:pt x="255" y="776"/>
                  </a:cubicBezTo>
                  <a:cubicBezTo>
                    <a:pt x="434" y="639"/>
                    <a:pt x="431" y="343"/>
                    <a:pt x="517" y="145"/>
                  </a:cubicBezTo>
                  <a:cubicBezTo>
                    <a:pt x="549" y="68"/>
                    <a:pt x="490"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61"/>
            <p:cNvSpPr/>
            <p:nvPr/>
          </p:nvSpPr>
          <p:spPr>
            <a:xfrm flipH="1">
              <a:off x="7417717" y="1730169"/>
              <a:ext cx="16585" cy="23376"/>
            </a:xfrm>
            <a:custGeom>
              <a:avLst/>
              <a:gdLst/>
              <a:ahLst/>
              <a:cxnLst/>
              <a:rect l="l" t="t" r="r" b="b"/>
              <a:pathLst>
                <a:path w="508" h="716" extrusionOk="0">
                  <a:moveTo>
                    <a:pt x="414" y="1"/>
                  </a:moveTo>
                  <a:cubicBezTo>
                    <a:pt x="388" y="1"/>
                    <a:pt x="363" y="11"/>
                    <a:pt x="347" y="35"/>
                  </a:cubicBezTo>
                  <a:cubicBezTo>
                    <a:pt x="275" y="137"/>
                    <a:pt x="199" y="229"/>
                    <a:pt x="138" y="335"/>
                  </a:cubicBezTo>
                  <a:cubicBezTo>
                    <a:pt x="80" y="430"/>
                    <a:pt x="1" y="529"/>
                    <a:pt x="39" y="643"/>
                  </a:cubicBezTo>
                  <a:cubicBezTo>
                    <a:pt x="51" y="684"/>
                    <a:pt x="91" y="715"/>
                    <a:pt x="132" y="715"/>
                  </a:cubicBezTo>
                  <a:cubicBezTo>
                    <a:pt x="141" y="715"/>
                    <a:pt x="149" y="714"/>
                    <a:pt x="157" y="711"/>
                  </a:cubicBezTo>
                  <a:cubicBezTo>
                    <a:pt x="282" y="669"/>
                    <a:pt x="313" y="552"/>
                    <a:pt x="362" y="441"/>
                  </a:cubicBezTo>
                  <a:cubicBezTo>
                    <a:pt x="411" y="327"/>
                    <a:pt x="442" y="209"/>
                    <a:pt x="487" y="92"/>
                  </a:cubicBezTo>
                  <a:cubicBezTo>
                    <a:pt x="507" y="37"/>
                    <a:pt x="461" y="1"/>
                    <a:pt x="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61"/>
            <p:cNvSpPr/>
            <p:nvPr/>
          </p:nvSpPr>
          <p:spPr>
            <a:xfrm flipH="1">
              <a:off x="7383307" y="1754034"/>
              <a:ext cx="14365" cy="21678"/>
            </a:xfrm>
            <a:custGeom>
              <a:avLst/>
              <a:gdLst/>
              <a:ahLst/>
              <a:cxnLst/>
              <a:rect l="l" t="t" r="r" b="b"/>
              <a:pathLst>
                <a:path w="440" h="664" extrusionOk="0">
                  <a:moveTo>
                    <a:pt x="352" y="0"/>
                  </a:moveTo>
                  <a:cubicBezTo>
                    <a:pt x="329" y="0"/>
                    <a:pt x="307" y="7"/>
                    <a:pt x="289" y="22"/>
                  </a:cubicBezTo>
                  <a:cubicBezTo>
                    <a:pt x="213" y="91"/>
                    <a:pt x="153" y="182"/>
                    <a:pt x="114" y="277"/>
                  </a:cubicBezTo>
                  <a:cubicBezTo>
                    <a:pt x="69" y="380"/>
                    <a:pt x="0" y="490"/>
                    <a:pt x="65" y="600"/>
                  </a:cubicBezTo>
                  <a:cubicBezTo>
                    <a:pt x="90" y="642"/>
                    <a:pt x="133" y="664"/>
                    <a:pt x="177" y="664"/>
                  </a:cubicBezTo>
                  <a:cubicBezTo>
                    <a:pt x="201" y="664"/>
                    <a:pt x="225" y="658"/>
                    <a:pt x="247" y="646"/>
                  </a:cubicBezTo>
                  <a:cubicBezTo>
                    <a:pt x="350" y="593"/>
                    <a:pt x="354" y="475"/>
                    <a:pt x="384" y="372"/>
                  </a:cubicBezTo>
                  <a:cubicBezTo>
                    <a:pt x="411" y="281"/>
                    <a:pt x="434" y="182"/>
                    <a:pt x="437" y="83"/>
                  </a:cubicBezTo>
                  <a:cubicBezTo>
                    <a:pt x="440" y="30"/>
                    <a:pt x="396" y="0"/>
                    <a:pt x="3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61"/>
            <p:cNvSpPr/>
            <p:nvPr/>
          </p:nvSpPr>
          <p:spPr>
            <a:xfrm flipH="1">
              <a:off x="7367342" y="1699415"/>
              <a:ext cx="17042" cy="19099"/>
            </a:xfrm>
            <a:custGeom>
              <a:avLst/>
              <a:gdLst/>
              <a:ahLst/>
              <a:cxnLst/>
              <a:rect l="l" t="t" r="r" b="b"/>
              <a:pathLst>
                <a:path w="522" h="585" extrusionOk="0">
                  <a:moveTo>
                    <a:pt x="348" y="1"/>
                  </a:moveTo>
                  <a:cubicBezTo>
                    <a:pt x="327" y="1"/>
                    <a:pt x="305" y="9"/>
                    <a:pt x="289" y="26"/>
                  </a:cubicBezTo>
                  <a:cubicBezTo>
                    <a:pt x="205" y="118"/>
                    <a:pt x="167" y="228"/>
                    <a:pt x="69" y="307"/>
                  </a:cubicBezTo>
                  <a:cubicBezTo>
                    <a:pt x="0" y="361"/>
                    <a:pt x="11" y="479"/>
                    <a:pt x="69" y="536"/>
                  </a:cubicBezTo>
                  <a:cubicBezTo>
                    <a:pt x="100" y="567"/>
                    <a:pt x="145" y="584"/>
                    <a:pt x="190" y="584"/>
                  </a:cubicBezTo>
                  <a:cubicBezTo>
                    <a:pt x="232" y="584"/>
                    <a:pt x="273" y="569"/>
                    <a:pt x="300" y="536"/>
                  </a:cubicBezTo>
                  <a:cubicBezTo>
                    <a:pt x="411" y="411"/>
                    <a:pt x="521" y="213"/>
                    <a:pt x="426" y="46"/>
                  </a:cubicBezTo>
                  <a:cubicBezTo>
                    <a:pt x="410" y="17"/>
                    <a:pt x="379" y="1"/>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61"/>
            <p:cNvSpPr/>
            <p:nvPr/>
          </p:nvSpPr>
          <p:spPr>
            <a:xfrm flipH="1">
              <a:off x="7402340" y="1665657"/>
              <a:ext cx="13451" cy="24714"/>
            </a:xfrm>
            <a:custGeom>
              <a:avLst/>
              <a:gdLst/>
              <a:ahLst/>
              <a:cxnLst/>
              <a:rect l="l" t="t" r="r" b="b"/>
              <a:pathLst>
                <a:path w="412" h="757" extrusionOk="0">
                  <a:moveTo>
                    <a:pt x="280" y="0"/>
                  </a:moveTo>
                  <a:cubicBezTo>
                    <a:pt x="249" y="0"/>
                    <a:pt x="221" y="15"/>
                    <a:pt x="206" y="53"/>
                  </a:cubicBezTo>
                  <a:cubicBezTo>
                    <a:pt x="164" y="152"/>
                    <a:pt x="118" y="246"/>
                    <a:pt x="80" y="350"/>
                  </a:cubicBezTo>
                  <a:cubicBezTo>
                    <a:pt x="65" y="399"/>
                    <a:pt x="38" y="444"/>
                    <a:pt x="23" y="494"/>
                  </a:cubicBezTo>
                  <a:cubicBezTo>
                    <a:pt x="0" y="551"/>
                    <a:pt x="11" y="604"/>
                    <a:pt x="20" y="665"/>
                  </a:cubicBezTo>
                  <a:cubicBezTo>
                    <a:pt x="28" y="730"/>
                    <a:pt x="79" y="756"/>
                    <a:pt x="134" y="756"/>
                  </a:cubicBezTo>
                  <a:cubicBezTo>
                    <a:pt x="172" y="756"/>
                    <a:pt x="211" y="744"/>
                    <a:pt x="240" y="722"/>
                  </a:cubicBezTo>
                  <a:cubicBezTo>
                    <a:pt x="407" y="592"/>
                    <a:pt x="411" y="300"/>
                    <a:pt x="396" y="102"/>
                  </a:cubicBezTo>
                  <a:cubicBezTo>
                    <a:pt x="391" y="47"/>
                    <a:pt x="332"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61"/>
            <p:cNvSpPr/>
            <p:nvPr/>
          </p:nvSpPr>
          <p:spPr>
            <a:xfrm flipH="1">
              <a:off x="7445565" y="1669281"/>
              <a:ext cx="15148" cy="23082"/>
            </a:xfrm>
            <a:custGeom>
              <a:avLst/>
              <a:gdLst/>
              <a:ahLst/>
              <a:cxnLst/>
              <a:rect l="l" t="t" r="r" b="b"/>
              <a:pathLst>
                <a:path w="464" h="707" extrusionOk="0">
                  <a:moveTo>
                    <a:pt x="352" y="0"/>
                  </a:moveTo>
                  <a:cubicBezTo>
                    <a:pt x="329" y="0"/>
                    <a:pt x="306" y="11"/>
                    <a:pt x="289" y="33"/>
                  </a:cubicBezTo>
                  <a:cubicBezTo>
                    <a:pt x="228" y="113"/>
                    <a:pt x="194" y="216"/>
                    <a:pt x="152" y="307"/>
                  </a:cubicBezTo>
                  <a:cubicBezTo>
                    <a:pt x="110" y="390"/>
                    <a:pt x="22" y="486"/>
                    <a:pt x="11" y="577"/>
                  </a:cubicBezTo>
                  <a:cubicBezTo>
                    <a:pt x="1" y="640"/>
                    <a:pt x="41" y="706"/>
                    <a:pt x="107" y="706"/>
                  </a:cubicBezTo>
                  <a:cubicBezTo>
                    <a:pt x="116" y="706"/>
                    <a:pt x="126" y="705"/>
                    <a:pt x="136" y="702"/>
                  </a:cubicBezTo>
                  <a:cubicBezTo>
                    <a:pt x="250" y="668"/>
                    <a:pt x="334" y="527"/>
                    <a:pt x="384" y="421"/>
                  </a:cubicBezTo>
                  <a:cubicBezTo>
                    <a:pt x="433" y="307"/>
                    <a:pt x="464" y="166"/>
                    <a:pt x="418" y="48"/>
                  </a:cubicBezTo>
                  <a:cubicBezTo>
                    <a:pt x="406" y="17"/>
                    <a:pt x="379" y="0"/>
                    <a:pt x="3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61"/>
            <p:cNvSpPr/>
            <p:nvPr/>
          </p:nvSpPr>
          <p:spPr>
            <a:xfrm flipH="1">
              <a:off x="7491500" y="1670620"/>
              <a:ext cx="13320" cy="22331"/>
            </a:xfrm>
            <a:custGeom>
              <a:avLst/>
              <a:gdLst/>
              <a:ahLst/>
              <a:cxnLst/>
              <a:rect l="l" t="t" r="r" b="b"/>
              <a:pathLst>
                <a:path w="408" h="684" extrusionOk="0">
                  <a:moveTo>
                    <a:pt x="298" y="0"/>
                  </a:moveTo>
                  <a:cubicBezTo>
                    <a:pt x="257" y="0"/>
                    <a:pt x="218" y="22"/>
                    <a:pt x="206" y="72"/>
                  </a:cubicBezTo>
                  <a:cubicBezTo>
                    <a:pt x="183" y="159"/>
                    <a:pt x="146" y="251"/>
                    <a:pt x="108" y="331"/>
                  </a:cubicBezTo>
                  <a:cubicBezTo>
                    <a:pt x="62" y="429"/>
                    <a:pt x="1" y="505"/>
                    <a:pt x="58" y="615"/>
                  </a:cubicBezTo>
                  <a:cubicBezTo>
                    <a:pt x="83" y="663"/>
                    <a:pt x="131" y="683"/>
                    <a:pt x="181" y="683"/>
                  </a:cubicBezTo>
                  <a:cubicBezTo>
                    <a:pt x="192" y="683"/>
                    <a:pt x="203" y="682"/>
                    <a:pt x="215" y="680"/>
                  </a:cubicBezTo>
                  <a:cubicBezTo>
                    <a:pt x="336" y="654"/>
                    <a:pt x="362" y="521"/>
                    <a:pt x="385" y="414"/>
                  </a:cubicBezTo>
                  <a:cubicBezTo>
                    <a:pt x="408" y="308"/>
                    <a:pt x="408" y="209"/>
                    <a:pt x="408" y="103"/>
                  </a:cubicBezTo>
                  <a:cubicBezTo>
                    <a:pt x="408" y="38"/>
                    <a:pt x="352" y="0"/>
                    <a:pt x="2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61"/>
            <p:cNvSpPr/>
            <p:nvPr/>
          </p:nvSpPr>
          <p:spPr>
            <a:xfrm flipH="1">
              <a:off x="7513603" y="1649334"/>
              <a:ext cx="11296" cy="27816"/>
            </a:xfrm>
            <a:custGeom>
              <a:avLst/>
              <a:gdLst/>
              <a:ahLst/>
              <a:cxnLst/>
              <a:rect l="l" t="t" r="r" b="b"/>
              <a:pathLst>
                <a:path w="346" h="852" extrusionOk="0">
                  <a:moveTo>
                    <a:pt x="267" y="1"/>
                  </a:moveTo>
                  <a:cubicBezTo>
                    <a:pt x="245" y="1"/>
                    <a:pt x="224" y="13"/>
                    <a:pt x="217" y="39"/>
                  </a:cubicBezTo>
                  <a:cubicBezTo>
                    <a:pt x="183" y="165"/>
                    <a:pt x="130" y="287"/>
                    <a:pt x="88" y="408"/>
                  </a:cubicBezTo>
                  <a:cubicBezTo>
                    <a:pt x="54" y="527"/>
                    <a:pt x="0" y="641"/>
                    <a:pt x="27" y="762"/>
                  </a:cubicBezTo>
                  <a:cubicBezTo>
                    <a:pt x="39" y="817"/>
                    <a:pt x="94" y="851"/>
                    <a:pt x="148" y="851"/>
                  </a:cubicBezTo>
                  <a:cubicBezTo>
                    <a:pt x="179" y="851"/>
                    <a:pt x="210" y="840"/>
                    <a:pt x="232" y="815"/>
                  </a:cubicBezTo>
                  <a:cubicBezTo>
                    <a:pt x="319" y="720"/>
                    <a:pt x="323" y="590"/>
                    <a:pt x="335" y="465"/>
                  </a:cubicBezTo>
                  <a:cubicBezTo>
                    <a:pt x="346" y="329"/>
                    <a:pt x="331" y="195"/>
                    <a:pt x="323" y="55"/>
                  </a:cubicBezTo>
                  <a:cubicBezTo>
                    <a:pt x="323" y="21"/>
                    <a:pt x="294"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61"/>
            <p:cNvSpPr/>
            <p:nvPr/>
          </p:nvSpPr>
          <p:spPr>
            <a:xfrm flipH="1">
              <a:off x="7463293" y="1583679"/>
              <a:ext cx="15638" cy="28665"/>
            </a:xfrm>
            <a:custGeom>
              <a:avLst/>
              <a:gdLst/>
              <a:ahLst/>
              <a:cxnLst/>
              <a:rect l="l" t="t" r="r" b="b"/>
              <a:pathLst>
                <a:path w="479" h="878" extrusionOk="0">
                  <a:moveTo>
                    <a:pt x="324" y="0"/>
                  </a:moveTo>
                  <a:cubicBezTo>
                    <a:pt x="292" y="0"/>
                    <a:pt x="261" y="17"/>
                    <a:pt x="254" y="55"/>
                  </a:cubicBezTo>
                  <a:cubicBezTo>
                    <a:pt x="231" y="180"/>
                    <a:pt x="189" y="313"/>
                    <a:pt x="136" y="434"/>
                  </a:cubicBezTo>
                  <a:cubicBezTo>
                    <a:pt x="87" y="545"/>
                    <a:pt x="18" y="648"/>
                    <a:pt x="6" y="773"/>
                  </a:cubicBezTo>
                  <a:cubicBezTo>
                    <a:pt x="0" y="828"/>
                    <a:pt x="54" y="877"/>
                    <a:pt x="107" y="877"/>
                  </a:cubicBezTo>
                  <a:cubicBezTo>
                    <a:pt x="117" y="877"/>
                    <a:pt x="127" y="876"/>
                    <a:pt x="136" y="872"/>
                  </a:cubicBezTo>
                  <a:cubicBezTo>
                    <a:pt x="440" y="754"/>
                    <a:pt x="478" y="325"/>
                    <a:pt x="402" y="55"/>
                  </a:cubicBezTo>
                  <a:cubicBezTo>
                    <a:pt x="393" y="20"/>
                    <a:pt x="358" y="0"/>
                    <a:pt x="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61"/>
            <p:cNvSpPr/>
            <p:nvPr/>
          </p:nvSpPr>
          <p:spPr>
            <a:xfrm flipH="1">
              <a:off x="7441093" y="1616262"/>
              <a:ext cx="15540" cy="25563"/>
            </a:xfrm>
            <a:custGeom>
              <a:avLst/>
              <a:gdLst/>
              <a:ahLst/>
              <a:cxnLst/>
              <a:rect l="l" t="t" r="r" b="b"/>
              <a:pathLst>
                <a:path w="476" h="783" extrusionOk="0">
                  <a:moveTo>
                    <a:pt x="322" y="0"/>
                  </a:moveTo>
                  <a:cubicBezTo>
                    <a:pt x="277" y="0"/>
                    <a:pt x="232" y="24"/>
                    <a:pt x="225" y="71"/>
                  </a:cubicBezTo>
                  <a:cubicBezTo>
                    <a:pt x="209" y="185"/>
                    <a:pt x="164" y="303"/>
                    <a:pt x="115" y="406"/>
                  </a:cubicBezTo>
                  <a:cubicBezTo>
                    <a:pt x="62" y="508"/>
                    <a:pt x="0" y="612"/>
                    <a:pt x="65" y="726"/>
                  </a:cubicBezTo>
                  <a:cubicBezTo>
                    <a:pt x="84" y="759"/>
                    <a:pt x="122" y="779"/>
                    <a:pt x="164" y="782"/>
                  </a:cubicBezTo>
                  <a:cubicBezTo>
                    <a:pt x="165" y="782"/>
                    <a:pt x="167" y="782"/>
                    <a:pt x="168" y="782"/>
                  </a:cubicBezTo>
                  <a:cubicBezTo>
                    <a:pt x="476" y="782"/>
                    <a:pt x="445" y="269"/>
                    <a:pt x="418" y="71"/>
                  </a:cubicBezTo>
                  <a:cubicBezTo>
                    <a:pt x="411" y="24"/>
                    <a:pt x="366" y="0"/>
                    <a:pt x="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61"/>
            <p:cNvSpPr/>
            <p:nvPr/>
          </p:nvSpPr>
          <p:spPr>
            <a:xfrm flipH="1">
              <a:off x="7391077" y="1616719"/>
              <a:ext cx="17695" cy="28305"/>
            </a:xfrm>
            <a:custGeom>
              <a:avLst/>
              <a:gdLst/>
              <a:ahLst/>
              <a:cxnLst/>
              <a:rect l="l" t="t" r="r" b="b"/>
              <a:pathLst>
                <a:path w="542" h="867" extrusionOk="0">
                  <a:moveTo>
                    <a:pt x="424" y="0"/>
                  </a:moveTo>
                  <a:cubicBezTo>
                    <a:pt x="379" y="0"/>
                    <a:pt x="333" y="26"/>
                    <a:pt x="317" y="80"/>
                  </a:cubicBezTo>
                  <a:cubicBezTo>
                    <a:pt x="249" y="305"/>
                    <a:pt x="86" y="480"/>
                    <a:pt x="25" y="700"/>
                  </a:cubicBezTo>
                  <a:cubicBezTo>
                    <a:pt x="0" y="795"/>
                    <a:pt x="75" y="867"/>
                    <a:pt x="157" y="867"/>
                  </a:cubicBezTo>
                  <a:cubicBezTo>
                    <a:pt x="178" y="867"/>
                    <a:pt x="199" y="862"/>
                    <a:pt x="219" y="852"/>
                  </a:cubicBezTo>
                  <a:cubicBezTo>
                    <a:pt x="477" y="719"/>
                    <a:pt x="542" y="377"/>
                    <a:pt x="535" y="107"/>
                  </a:cubicBezTo>
                  <a:cubicBezTo>
                    <a:pt x="535" y="38"/>
                    <a:pt x="479" y="0"/>
                    <a:pt x="4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61"/>
            <p:cNvSpPr/>
            <p:nvPr/>
          </p:nvSpPr>
          <p:spPr>
            <a:xfrm flipH="1">
              <a:off x="7394798" y="1563732"/>
              <a:ext cx="15148" cy="23376"/>
            </a:xfrm>
            <a:custGeom>
              <a:avLst/>
              <a:gdLst/>
              <a:ahLst/>
              <a:cxnLst/>
              <a:rect l="l" t="t" r="r" b="b"/>
              <a:pathLst>
                <a:path w="464" h="716" extrusionOk="0">
                  <a:moveTo>
                    <a:pt x="358" y="1"/>
                  </a:moveTo>
                  <a:cubicBezTo>
                    <a:pt x="318" y="1"/>
                    <a:pt x="277" y="22"/>
                    <a:pt x="269" y="64"/>
                  </a:cubicBezTo>
                  <a:cubicBezTo>
                    <a:pt x="251" y="160"/>
                    <a:pt x="217" y="255"/>
                    <a:pt x="160" y="338"/>
                  </a:cubicBezTo>
                  <a:cubicBezTo>
                    <a:pt x="137" y="376"/>
                    <a:pt x="114" y="422"/>
                    <a:pt x="87" y="460"/>
                  </a:cubicBezTo>
                  <a:cubicBezTo>
                    <a:pt x="57" y="502"/>
                    <a:pt x="23" y="533"/>
                    <a:pt x="11" y="585"/>
                  </a:cubicBezTo>
                  <a:cubicBezTo>
                    <a:pt x="1" y="649"/>
                    <a:pt x="36" y="715"/>
                    <a:pt x="104" y="715"/>
                  </a:cubicBezTo>
                  <a:cubicBezTo>
                    <a:pt x="106" y="715"/>
                    <a:pt x="108" y="715"/>
                    <a:pt x="110" y="715"/>
                  </a:cubicBezTo>
                  <a:cubicBezTo>
                    <a:pt x="239" y="711"/>
                    <a:pt x="353" y="566"/>
                    <a:pt x="399" y="457"/>
                  </a:cubicBezTo>
                  <a:cubicBezTo>
                    <a:pt x="457" y="327"/>
                    <a:pt x="464" y="201"/>
                    <a:pt x="441" y="64"/>
                  </a:cubicBezTo>
                  <a:cubicBezTo>
                    <a:pt x="435" y="22"/>
                    <a:pt x="397"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61"/>
            <p:cNvSpPr/>
            <p:nvPr/>
          </p:nvSpPr>
          <p:spPr>
            <a:xfrm flipH="1">
              <a:off x="7406911" y="1538038"/>
              <a:ext cx="16944" cy="19784"/>
            </a:xfrm>
            <a:custGeom>
              <a:avLst/>
              <a:gdLst/>
              <a:ahLst/>
              <a:cxnLst/>
              <a:rect l="l" t="t" r="r" b="b"/>
              <a:pathLst>
                <a:path w="519" h="606" extrusionOk="0">
                  <a:moveTo>
                    <a:pt x="402" y="0"/>
                  </a:moveTo>
                  <a:cubicBezTo>
                    <a:pt x="379" y="0"/>
                    <a:pt x="355" y="9"/>
                    <a:pt x="335" y="30"/>
                  </a:cubicBezTo>
                  <a:cubicBezTo>
                    <a:pt x="274" y="95"/>
                    <a:pt x="216" y="160"/>
                    <a:pt x="156" y="225"/>
                  </a:cubicBezTo>
                  <a:cubicBezTo>
                    <a:pt x="95" y="297"/>
                    <a:pt x="0" y="372"/>
                    <a:pt x="7" y="475"/>
                  </a:cubicBezTo>
                  <a:cubicBezTo>
                    <a:pt x="11" y="548"/>
                    <a:pt x="61" y="605"/>
                    <a:pt x="137" y="605"/>
                  </a:cubicBezTo>
                  <a:cubicBezTo>
                    <a:pt x="139" y="605"/>
                    <a:pt x="141" y="605"/>
                    <a:pt x="143" y="605"/>
                  </a:cubicBezTo>
                  <a:cubicBezTo>
                    <a:pt x="257" y="605"/>
                    <a:pt x="331" y="493"/>
                    <a:pt x="388" y="403"/>
                  </a:cubicBezTo>
                  <a:cubicBezTo>
                    <a:pt x="445" y="316"/>
                    <a:pt x="479" y="228"/>
                    <a:pt x="502" y="130"/>
                  </a:cubicBezTo>
                  <a:cubicBezTo>
                    <a:pt x="518" y="61"/>
                    <a:pt x="462" y="0"/>
                    <a:pt x="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61"/>
            <p:cNvSpPr/>
            <p:nvPr/>
          </p:nvSpPr>
          <p:spPr>
            <a:xfrm flipH="1">
              <a:off x="7343052" y="1580186"/>
              <a:ext cx="11329" cy="24159"/>
            </a:xfrm>
            <a:custGeom>
              <a:avLst/>
              <a:gdLst/>
              <a:ahLst/>
              <a:cxnLst/>
              <a:rect l="l" t="t" r="r" b="b"/>
              <a:pathLst>
                <a:path w="347" h="740" extrusionOk="0">
                  <a:moveTo>
                    <a:pt x="253" y="1"/>
                  </a:moveTo>
                  <a:cubicBezTo>
                    <a:pt x="219" y="1"/>
                    <a:pt x="186" y="19"/>
                    <a:pt x="172" y="59"/>
                  </a:cubicBezTo>
                  <a:cubicBezTo>
                    <a:pt x="108" y="249"/>
                    <a:pt x="1" y="473"/>
                    <a:pt x="39" y="678"/>
                  </a:cubicBezTo>
                  <a:cubicBezTo>
                    <a:pt x="49" y="719"/>
                    <a:pt x="86" y="740"/>
                    <a:pt x="123" y="740"/>
                  </a:cubicBezTo>
                  <a:cubicBezTo>
                    <a:pt x="146" y="740"/>
                    <a:pt x="168" y="732"/>
                    <a:pt x="183" y="717"/>
                  </a:cubicBezTo>
                  <a:cubicBezTo>
                    <a:pt x="339" y="564"/>
                    <a:pt x="347" y="287"/>
                    <a:pt x="336" y="81"/>
                  </a:cubicBezTo>
                  <a:cubicBezTo>
                    <a:pt x="334" y="29"/>
                    <a:pt x="293" y="1"/>
                    <a:pt x="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61"/>
            <p:cNvSpPr/>
            <p:nvPr/>
          </p:nvSpPr>
          <p:spPr>
            <a:xfrm flipH="1">
              <a:off x="7330973" y="1640388"/>
              <a:ext cx="13614" cy="20666"/>
            </a:xfrm>
            <a:custGeom>
              <a:avLst/>
              <a:gdLst/>
              <a:ahLst/>
              <a:cxnLst/>
              <a:rect l="l" t="t" r="r" b="b"/>
              <a:pathLst>
                <a:path w="417" h="633" extrusionOk="0">
                  <a:moveTo>
                    <a:pt x="300" y="1"/>
                  </a:moveTo>
                  <a:cubicBezTo>
                    <a:pt x="258" y="1"/>
                    <a:pt x="214" y="25"/>
                    <a:pt x="196" y="78"/>
                  </a:cubicBezTo>
                  <a:cubicBezTo>
                    <a:pt x="169" y="150"/>
                    <a:pt x="143" y="226"/>
                    <a:pt x="104" y="299"/>
                  </a:cubicBezTo>
                  <a:cubicBezTo>
                    <a:pt x="70" y="359"/>
                    <a:pt x="36" y="408"/>
                    <a:pt x="36" y="469"/>
                  </a:cubicBezTo>
                  <a:cubicBezTo>
                    <a:pt x="32" y="481"/>
                    <a:pt x="29" y="492"/>
                    <a:pt x="24" y="504"/>
                  </a:cubicBezTo>
                  <a:cubicBezTo>
                    <a:pt x="0" y="567"/>
                    <a:pt x="65" y="633"/>
                    <a:pt x="126" y="633"/>
                  </a:cubicBezTo>
                  <a:cubicBezTo>
                    <a:pt x="143" y="633"/>
                    <a:pt x="159" y="628"/>
                    <a:pt x="173" y="618"/>
                  </a:cubicBezTo>
                  <a:cubicBezTo>
                    <a:pt x="184" y="610"/>
                    <a:pt x="192" y="603"/>
                    <a:pt x="199" y="599"/>
                  </a:cubicBezTo>
                  <a:cubicBezTo>
                    <a:pt x="290" y="576"/>
                    <a:pt x="329" y="473"/>
                    <a:pt x="362" y="390"/>
                  </a:cubicBezTo>
                  <a:cubicBezTo>
                    <a:pt x="401" y="299"/>
                    <a:pt x="416" y="203"/>
                    <a:pt x="408" y="104"/>
                  </a:cubicBezTo>
                  <a:cubicBezTo>
                    <a:pt x="404" y="37"/>
                    <a:pt x="353" y="1"/>
                    <a:pt x="3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61"/>
            <p:cNvSpPr/>
            <p:nvPr/>
          </p:nvSpPr>
          <p:spPr>
            <a:xfrm flipH="1">
              <a:off x="7371194" y="1814040"/>
              <a:ext cx="14561" cy="27620"/>
            </a:xfrm>
            <a:custGeom>
              <a:avLst/>
              <a:gdLst/>
              <a:ahLst/>
              <a:cxnLst/>
              <a:rect l="l" t="t" r="r" b="b"/>
              <a:pathLst>
                <a:path w="446" h="846" extrusionOk="0">
                  <a:moveTo>
                    <a:pt x="343" y="0"/>
                  </a:moveTo>
                  <a:cubicBezTo>
                    <a:pt x="306" y="0"/>
                    <a:pt x="269" y="22"/>
                    <a:pt x="251" y="67"/>
                  </a:cubicBezTo>
                  <a:cubicBezTo>
                    <a:pt x="202" y="184"/>
                    <a:pt x="160" y="306"/>
                    <a:pt x="111" y="427"/>
                  </a:cubicBezTo>
                  <a:cubicBezTo>
                    <a:pt x="69" y="541"/>
                    <a:pt x="0" y="637"/>
                    <a:pt x="27" y="766"/>
                  </a:cubicBezTo>
                  <a:cubicBezTo>
                    <a:pt x="40" y="821"/>
                    <a:pt x="89" y="846"/>
                    <a:pt x="138" y="846"/>
                  </a:cubicBezTo>
                  <a:cubicBezTo>
                    <a:pt x="158" y="846"/>
                    <a:pt x="177" y="842"/>
                    <a:pt x="195" y="834"/>
                  </a:cubicBezTo>
                  <a:cubicBezTo>
                    <a:pt x="320" y="774"/>
                    <a:pt x="354" y="625"/>
                    <a:pt x="388" y="504"/>
                  </a:cubicBezTo>
                  <a:cubicBezTo>
                    <a:pt x="430" y="367"/>
                    <a:pt x="445" y="230"/>
                    <a:pt x="434" y="90"/>
                  </a:cubicBezTo>
                  <a:cubicBezTo>
                    <a:pt x="430" y="31"/>
                    <a:pt x="387" y="0"/>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61"/>
            <p:cNvSpPr/>
            <p:nvPr/>
          </p:nvSpPr>
          <p:spPr>
            <a:xfrm flipH="1">
              <a:off x="7338645" y="1798533"/>
              <a:ext cx="14398" cy="22821"/>
            </a:xfrm>
            <a:custGeom>
              <a:avLst/>
              <a:gdLst/>
              <a:ahLst/>
              <a:cxnLst/>
              <a:rect l="l" t="t" r="r" b="b"/>
              <a:pathLst>
                <a:path w="441" h="699" extrusionOk="0">
                  <a:moveTo>
                    <a:pt x="328" y="1"/>
                  </a:moveTo>
                  <a:cubicBezTo>
                    <a:pt x="301" y="1"/>
                    <a:pt x="275" y="14"/>
                    <a:pt x="260" y="47"/>
                  </a:cubicBezTo>
                  <a:cubicBezTo>
                    <a:pt x="219" y="138"/>
                    <a:pt x="169" y="226"/>
                    <a:pt x="120" y="314"/>
                  </a:cubicBezTo>
                  <a:cubicBezTo>
                    <a:pt x="67" y="400"/>
                    <a:pt x="48" y="492"/>
                    <a:pt x="17" y="587"/>
                  </a:cubicBezTo>
                  <a:cubicBezTo>
                    <a:pt x="1" y="648"/>
                    <a:pt x="54" y="698"/>
                    <a:pt x="108" y="698"/>
                  </a:cubicBezTo>
                  <a:cubicBezTo>
                    <a:pt x="128" y="698"/>
                    <a:pt x="149" y="691"/>
                    <a:pt x="165" y="674"/>
                  </a:cubicBezTo>
                  <a:cubicBezTo>
                    <a:pt x="242" y="598"/>
                    <a:pt x="306" y="530"/>
                    <a:pt x="344" y="428"/>
                  </a:cubicBezTo>
                  <a:cubicBezTo>
                    <a:pt x="382" y="328"/>
                    <a:pt x="405" y="226"/>
                    <a:pt x="428" y="119"/>
                  </a:cubicBezTo>
                  <a:cubicBezTo>
                    <a:pt x="441" y="56"/>
                    <a:pt x="382" y="1"/>
                    <a:pt x="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61"/>
            <p:cNvSpPr/>
            <p:nvPr/>
          </p:nvSpPr>
          <p:spPr>
            <a:xfrm flipH="1">
              <a:off x="7341224" y="1752924"/>
              <a:ext cx="13516" cy="19229"/>
            </a:xfrm>
            <a:custGeom>
              <a:avLst/>
              <a:gdLst/>
              <a:ahLst/>
              <a:cxnLst/>
              <a:rect l="l" t="t" r="r" b="b"/>
              <a:pathLst>
                <a:path w="414" h="589" extrusionOk="0">
                  <a:moveTo>
                    <a:pt x="305" y="1"/>
                  </a:moveTo>
                  <a:cubicBezTo>
                    <a:pt x="276" y="1"/>
                    <a:pt x="246" y="14"/>
                    <a:pt x="225" y="45"/>
                  </a:cubicBezTo>
                  <a:cubicBezTo>
                    <a:pt x="157" y="151"/>
                    <a:pt x="92" y="251"/>
                    <a:pt x="31" y="360"/>
                  </a:cubicBezTo>
                  <a:cubicBezTo>
                    <a:pt x="5" y="406"/>
                    <a:pt x="1" y="471"/>
                    <a:pt x="31" y="513"/>
                  </a:cubicBezTo>
                  <a:cubicBezTo>
                    <a:pt x="35" y="520"/>
                    <a:pt x="38" y="524"/>
                    <a:pt x="43" y="528"/>
                  </a:cubicBezTo>
                  <a:cubicBezTo>
                    <a:pt x="70" y="568"/>
                    <a:pt x="105" y="588"/>
                    <a:pt x="150" y="588"/>
                  </a:cubicBezTo>
                  <a:cubicBezTo>
                    <a:pt x="161" y="588"/>
                    <a:pt x="172" y="587"/>
                    <a:pt x="183" y="585"/>
                  </a:cubicBezTo>
                  <a:lnTo>
                    <a:pt x="203" y="585"/>
                  </a:lnTo>
                  <a:cubicBezTo>
                    <a:pt x="252" y="577"/>
                    <a:pt x="294" y="524"/>
                    <a:pt x="308" y="479"/>
                  </a:cubicBezTo>
                  <a:cubicBezTo>
                    <a:pt x="343" y="357"/>
                    <a:pt x="370" y="239"/>
                    <a:pt x="396" y="117"/>
                  </a:cubicBezTo>
                  <a:cubicBezTo>
                    <a:pt x="413" y="50"/>
                    <a:pt x="360" y="1"/>
                    <a:pt x="3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61"/>
            <p:cNvSpPr/>
            <p:nvPr/>
          </p:nvSpPr>
          <p:spPr>
            <a:xfrm flipH="1">
              <a:off x="7300088" y="1791905"/>
              <a:ext cx="12700" cy="18968"/>
            </a:xfrm>
            <a:custGeom>
              <a:avLst/>
              <a:gdLst/>
              <a:ahLst/>
              <a:cxnLst/>
              <a:rect l="l" t="t" r="r" b="b"/>
              <a:pathLst>
                <a:path w="389" h="581" extrusionOk="0">
                  <a:moveTo>
                    <a:pt x="240" y="1"/>
                  </a:moveTo>
                  <a:cubicBezTo>
                    <a:pt x="212" y="1"/>
                    <a:pt x="184" y="12"/>
                    <a:pt x="164" y="38"/>
                  </a:cubicBezTo>
                  <a:cubicBezTo>
                    <a:pt x="111" y="101"/>
                    <a:pt x="62" y="216"/>
                    <a:pt x="46" y="299"/>
                  </a:cubicBezTo>
                  <a:cubicBezTo>
                    <a:pt x="35" y="375"/>
                    <a:pt x="1" y="478"/>
                    <a:pt x="39" y="550"/>
                  </a:cubicBezTo>
                  <a:cubicBezTo>
                    <a:pt x="50" y="570"/>
                    <a:pt x="73" y="580"/>
                    <a:pt x="92" y="580"/>
                  </a:cubicBezTo>
                  <a:cubicBezTo>
                    <a:pt x="183" y="580"/>
                    <a:pt x="264" y="478"/>
                    <a:pt x="305" y="410"/>
                  </a:cubicBezTo>
                  <a:cubicBezTo>
                    <a:pt x="358" y="330"/>
                    <a:pt x="389" y="182"/>
                    <a:pt x="362" y="90"/>
                  </a:cubicBezTo>
                  <a:cubicBezTo>
                    <a:pt x="347" y="38"/>
                    <a:pt x="293"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61"/>
            <p:cNvSpPr/>
            <p:nvPr/>
          </p:nvSpPr>
          <p:spPr>
            <a:xfrm flipH="1">
              <a:off x="7256765" y="1751128"/>
              <a:ext cx="15050" cy="22853"/>
            </a:xfrm>
            <a:custGeom>
              <a:avLst/>
              <a:gdLst/>
              <a:ahLst/>
              <a:cxnLst/>
              <a:rect l="l" t="t" r="r" b="b"/>
              <a:pathLst>
                <a:path w="461" h="700" extrusionOk="0">
                  <a:moveTo>
                    <a:pt x="319" y="1"/>
                  </a:moveTo>
                  <a:cubicBezTo>
                    <a:pt x="281" y="1"/>
                    <a:pt x="244" y="19"/>
                    <a:pt x="225" y="62"/>
                  </a:cubicBezTo>
                  <a:cubicBezTo>
                    <a:pt x="172" y="187"/>
                    <a:pt x="104" y="309"/>
                    <a:pt x="39" y="427"/>
                  </a:cubicBezTo>
                  <a:cubicBezTo>
                    <a:pt x="0" y="499"/>
                    <a:pt x="8" y="590"/>
                    <a:pt x="69" y="651"/>
                  </a:cubicBezTo>
                  <a:cubicBezTo>
                    <a:pt x="92" y="671"/>
                    <a:pt x="118" y="693"/>
                    <a:pt x="149" y="697"/>
                  </a:cubicBezTo>
                  <a:cubicBezTo>
                    <a:pt x="161" y="699"/>
                    <a:pt x="174" y="700"/>
                    <a:pt x="188" y="700"/>
                  </a:cubicBezTo>
                  <a:cubicBezTo>
                    <a:pt x="253" y="700"/>
                    <a:pt x="326" y="676"/>
                    <a:pt x="354" y="613"/>
                  </a:cubicBezTo>
                  <a:cubicBezTo>
                    <a:pt x="427" y="453"/>
                    <a:pt x="460" y="301"/>
                    <a:pt x="457" y="123"/>
                  </a:cubicBezTo>
                  <a:cubicBezTo>
                    <a:pt x="454" y="53"/>
                    <a:pt x="384" y="1"/>
                    <a:pt x="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61"/>
            <p:cNvSpPr/>
            <p:nvPr/>
          </p:nvSpPr>
          <p:spPr>
            <a:xfrm flipH="1">
              <a:off x="7282099" y="1721191"/>
              <a:ext cx="15018" cy="26510"/>
            </a:xfrm>
            <a:custGeom>
              <a:avLst/>
              <a:gdLst/>
              <a:ahLst/>
              <a:cxnLst/>
              <a:rect l="l" t="t" r="r" b="b"/>
              <a:pathLst>
                <a:path w="460" h="812" extrusionOk="0">
                  <a:moveTo>
                    <a:pt x="357" y="1"/>
                  </a:moveTo>
                  <a:cubicBezTo>
                    <a:pt x="318" y="1"/>
                    <a:pt x="282" y="22"/>
                    <a:pt x="274" y="70"/>
                  </a:cubicBezTo>
                  <a:cubicBezTo>
                    <a:pt x="251" y="184"/>
                    <a:pt x="205" y="287"/>
                    <a:pt x="149" y="390"/>
                  </a:cubicBezTo>
                  <a:cubicBezTo>
                    <a:pt x="98" y="488"/>
                    <a:pt x="3" y="568"/>
                    <a:pt x="3" y="686"/>
                  </a:cubicBezTo>
                  <a:cubicBezTo>
                    <a:pt x="0" y="759"/>
                    <a:pt x="63" y="811"/>
                    <a:pt x="132" y="811"/>
                  </a:cubicBezTo>
                  <a:cubicBezTo>
                    <a:pt x="142" y="811"/>
                    <a:pt x="153" y="810"/>
                    <a:pt x="163" y="807"/>
                  </a:cubicBezTo>
                  <a:cubicBezTo>
                    <a:pt x="296" y="774"/>
                    <a:pt x="357" y="618"/>
                    <a:pt x="403" y="496"/>
                  </a:cubicBezTo>
                  <a:cubicBezTo>
                    <a:pt x="452" y="370"/>
                    <a:pt x="460" y="230"/>
                    <a:pt x="460" y="97"/>
                  </a:cubicBezTo>
                  <a:cubicBezTo>
                    <a:pt x="460" y="37"/>
                    <a:pt x="406" y="1"/>
                    <a:pt x="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61"/>
            <p:cNvSpPr/>
            <p:nvPr/>
          </p:nvSpPr>
          <p:spPr>
            <a:xfrm flipH="1">
              <a:off x="7286637" y="1685409"/>
              <a:ext cx="14234" cy="20960"/>
            </a:xfrm>
            <a:custGeom>
              <a:avLst/>
              <a:gdLst/>
              <a:ahLst/>
              <a:cxnLst/>
              <a:rect l="l" t="t" r="r" b="b"/>
              <a:pathLst>
                <a:path w="436" h="642" extrusionOk="0">
                  <a:moveTo>
                    <a:pt x="323" y="1"/>
                  </a:moveTo>
                  <a:cubicBezTo>
                    <a:pt x="293" y="1"/>
                    <a:pt x="262" y="14"/>
                    <a:pt x="241" y="45"/>
                  </a:cubicBezTo>
                  <a:cubicBezTo>
                    <a:pt x="183" y="129"/>
                    <a:pt x="111" y="204"/>
                    <a:pt x="73" y="299"/>
                  </a:cubicBezTo>
                  <a:cubicBezTo>
                    <a:pt x="39" y="383"/>
                    <a:pt x="1" y="482"/>
                    <a:pt x="20" y="573"/>
                  </a:cubicBezTo>
                  <a:cubicBezTo>
                    <a:pt x="28" y="617"/>
                    <a:pt x="70" y="641"/>
                    <a:pt x="111" y="641"/>
                  </a:cubicBezTo>
                  <a:cubicBezTo>
                    <a:pt x="127" y="641"/>
                    <a:pt x="143" y="638"/>
                    <a:pt x="157" y="631"/>
                  </a:cubicBezTo>
                  <a:cubicBezTo>
                    <a:pt x="233" y="589"/>
                    <a:pt x="294" y="482"/>
                    <a:pt x="332" y="406"/>
                  </a:cubicBezTo>
                  <a:cubicBezTo>
                    <a:pt x="373" y="315"/>
                    <a:pt x="389" y="215"/>
                    <a:pt x="415" y="121"/>
                  </a:cubicBezTo>
                  <a:cubicBezTo>
                    <a:pt x="435" y="48"/>
                    <a:pt x="380" y="1"/>
                    <a:pt x="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61"/>
            <p:cNvSpPr/>
            <p:nvPr/>
          </p:nvSpPr>
          <p:spPr>
            <a:xfrm flipH="1">
              <a:off x="7226207" y="1629288"/>
              <a:ext cx="14463" cy="25955"/>
            </a:xfrm>
            <a:custGeom>
              <a:avLst/>
              <a:gdLst/>
              <a:ahLst/>
              <a:cxnLst/>
              <a:rect l="l" t="t" r="r" b="b"/>
              <a:pathLst>
                <a:path w="443" h="795" extrusionOk="0">
                  <a:moveTo>
                    <a:pt x="323" y="0"/>
                  </a:moveTo>
                  <a:cubicBezTo>
                    <a:pt x="294" y="0"/>
                    <a:pt x="266" y="15"/>
                    <a:pt x="248" y="49"/>
                  </a:cubicBezTo>
                  <a:cubicBezTo>
                    <a:pt x="153" y="246"/>
                    <a:pt x="1" y="494"/>
                    <a:pt x="35" y="722"/>
                  </a:cubicBezTo>
                  <a:cubicBezTo>
                    <a:pt x="44" y="771"/>
                    <a:pt x="87" y="794"/>
                    <a:pt x="129" y="794"/>
                  </a:cubicBezTo>
                  <a:cubicBezTo>
                    <a:pt x="156" y="794"/>
                    <a:pt x="183" y="785"/>
                    <a:pt x="202" y="767"/>
                  </a:cubicBezTo>
                  <a:cubicBezTo>
                    <a:pt x="359" y="620"/>
                    <a:pt x="385" y="327"/>
                    <a:pt x="427" y="125"/>
                  </a:cubicBezTo>
                  <a:cubicBezTo>
                    <a:pt x="442" y="57"/>
                    <a:pt x="381" y="0"/>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61"/>
            <p:cNvSpPr/>
            <p:nvPr/>
          </p:nvSpPr>
          <p:spPr>
            <a:xfrm flipH="1">
              <a:off x="7234173" y="1689686"/>
              <a:ext cx="10088" cy="17466"/>
            </a:xfrm>
            <a:custGeom>
              <a:avLst/>
              <a:gdLst/>
              <a:ahLst/>
              <a:cxnLst/>
              <a:rect l="l" t="t" r="r" b="b"/>
              <a:pathLst>
                <a:path w="309" h="535" extrusionOk="0">
                  <a:moveTo>
                    <a:pt x="211" y="1"/>
                  </a:moveTo>
                  <a:cubicBezTo>
                    <a:pt x="174" y="1"/>
                    <a:pt x="138" y="21"/>
                    <a:pt x="130" y="66"/>
                  </a:cubicBezTo>
                  <a:cubicBezTo>
                    <a:pt x="114" y="135"/>
                    <a:pt x="92" y="207"/>
                    <a:pt x="65" y="271"/>
                  </a:cubicBezTo>
                  <a:cubicBezTo>
                    <a:pt x="39" y="351"/>
                    <a:pt x="0" y="400"/>
                    <a:pt x="39" y="484"/>
                  </a:cubicBezTo>
                  <a:cubicBezTo>
                    <a:pt x="54" y="514"/>
                    <a:pt x="92" y="535"/>
                    <a:pt x="126" y="535"/>
                  </a:cubicBezTo>
                  <a:cubicBezTo>
                    <a:pt x="135" y="535"/>
                    <a:pt x="145" y="533"/>
                    <a:pt x="153" y="530"/>
                  </a:cubicBezTo>
                  <a:cubicBezTo>
                    <a:pt x="248" y="500"/>
                    <a:pt x="263" y="419"/>
                    <a:pt x="281" y="332"/>
                  </a:cubicBezTo>
                  <a:cubicBezTo>
                    <a:pt x="301" y="252"/>
                    <a:pt x="304" y="172"/>
                    <a:pt x="309" y="89"/>
                  </a:cubicBezTo>
                  <a:cubicBezTo>
                    <a:pt x="309" y="33"/>
                    <a:pt x="259"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61"/>
            <p:cNvSpPr/>
            <p:nvPr/>
          </p:nvSpPr>
          <p:spPr>
            <a:xfrm flipH="1">
              <a:off x="7191339" y="1674537"/>
              <a:ext cx="15573" cy="28469"/>
            </a:xfrm>
            <a:custGeom>
              <a:avLst/>
              <a:gdLst/>
              <a:ahLst/>
              <a:cxnLst/>
              <a:rect l="l" t="t" r="r" b="b"/>
              <a:pathLst>
                <a:path w="477" h="872" extrusionOk="0">
                  <a:moveTo>
                    <a:pt x="360" y="1"/>
                  </a:moveTo>
                  <a:cubicBezTo>
                    <a:pt x="326" y="1"/>
                    <a:pt x="294" y="17"/>
                    <a:pt x="278" y="55"/>
                  </a:cubicBezTo>
                  <a:cubicBezTo>
                    <a:pt x="225" y="169"/>
                    <a:pt x="172" y="283"/>
                    <a:pt x="123" y="404"/>
                  </a:cubicBezTo>
                  <a:cubicBezTo>
                    <a:pt x="73" y="526"/>
                    <a:pt x="1" y="632"/>
                    <a:pt x="27" y="766"/>
                  </a:cubicBezTo>
                  <a:cubicBezTo>
                    <a:pt x="41" y="832"/>
                    <a:pt x="106" y="872"/>
                    <a:pt x="169" y="872"/>
                  </a:cubicBezTo>
                  <a:cubicBezTo>
                    <a:pt x="193" y="872"/>
                    <a:pt x="217" y="866"/>
                    <a:pt x="237" y="853"/>
                  </a:cubicBezTo>
                  <a:cubicBezTo>
                    <a:pt x="355" y="781"/>
                    <a:pt x="385" y="636"/>
                    <a:pt x="423" y="511"/>
                  </a:cubicBezTo>
                  <a:cubicBezTo>
                    <a:pt x="461" y="374"/>
                    <a:pt x="472" y="245"/>
                    <a:pt x="476" y="108"/>
                  </a:cubicBezTo>
                  <a:cubicBezTo>
                    <a:pt x="476" y="44"/>
                    <a:pt x="416" y="1"/>
                    <a:pt x="3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61"/>
            <p:cNvSpPr/>
            <p:nvPr/>
          </p:nvSpPr>
          <p:spPr>
            <a:xfrm flipH="1">
              <a:off x="7181447" y="1624717"/>
              <a:ext cx="16030" cy="16618"/>
            </a:xfrm>
            <a:custGeom>
              <a:avLst/>
              <a:gdLst/>
              <a:ahLst/>
              <a:cxnLst/>
              <a:rect l="l" t="t" r="r" b="b"/>
              <a:pathLst>
                <a:path w="491" h="509" extrusionOk="0">
                  <a:moveTo>
                    <a:pt x="343" y="0"/>
                  </a:moveTo>
                  <a:cubicBezTo>
                    <a:pt x="297" y="0"/>
                    <a:pt x="254" y="26"/>
                    <a:pt x="225" y="67"/>
                  </a:cubicBezTo>
                  <a:cubicBezTo>
                    <a:pt x="149" y="170"/>
                    <a:pt x="1" y="395"/>
                    <a:pt x="164" y="493"/>
                  </a:cubicBezTo>
                  <a:cubicBezTo>
                    <a:pt x="182" y="504"/>
                    <a:pt x="203" y="508"/>
                    <a:pt x="225" y="508"/>
                  </a:cubicBezTo>
                  <a:cubicBezTo>
                    <a:pt x="251" y="508"/>
                    <a:pt x="277" y="502"/>
                    <a:pt x="297" y="489"/>
                  </a:cubicBezTo>
                  <a:cubicBezTo>
                    <a:pt x="347" y="459"/>
                    <a:pt x="370" y="409"/>
                    <a:pt x="385" y="356"/>
                  </a:cubicBezTo>
                  <a:cubicBezTo>
                    <a:pt x="400" y="300"/>
                    <a:pt x="422" y="249"/>
                    <a:pt x="453" y="200"/>
                  </a:cubicBezTo>
                  <a:cubicBezTo>
                    <a:pt x="491" y="135"/>
                    <a:pt x="468" y="56"/>
                    <a:pt x="408" y="18"/>
                  </a:cubicBezTo>
                  <a:cubicBezTo>
                    <a:pt x="386" y="6"/>
                    <a:pt x="364" y="0"/>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61"/>
            <p:cNvSpPr/>
            <p:nvPr/>
          </p:nvSpPr>
          <p:spPr>
            <a:xfrm flipH="1">
              <a:off x="7146677" y="1743065"/>
              <a:ext cx="12700" cy="19458"/>
            </a:xfrm>
            <a:custGeom>
              <a:avLst/>
              <a:gdLst/>
              <a:ahLst/>
              <a:cxnLst/>
              <a:rect l="l" t="t" r="r" b="b"/>
              <a:pathLst>
                <a:path w="389" h="596" extrusionOk="0">
                  <a:moveTo>
                    <a:pt x="330" y="0"/>
                  </a:moveTo>
                  <a:cubicBezTo>
                    <a:pt x="310" y="0"/>
                    <a:pt x="289" y="9"/>
                    <a:pt x="275" y="28"/>
                  </a:cubicBezTo>
                  <a:cubicBezTo>
                    <a:pt x="222" y="100"/>
                    <a:pt x="180" y="179"/>
                    <a:pt x="127" y="252"/>
                  </a:cubicBezTo>
                  <a:cubicBezTo>
                    <a:pt x="77" y="325"/>
                    <a:pt x="1" y="397"/>
                    <a:pt x="13" y="492"/>
                  </a:cubicBezTo>
                  <a:cubicBezTo>
                    <a:pt x="16" y="546"/>
                    <a:pt x="57" y="595"/>
                    <a:pt x="113" y="595"/>
                  </a:cubicBezTo>
                  <a:cubicBezTo>
                    <a:pt x="123" y="595"/>
                    <a:pt x="134" y="594"/>
                    <a:pt x="145" y="590"/>
                  </a:cubicBezTo>
                  <a:cubicBezTo>
                    <a:pt x="252" y="556"/>
                    <a:pt x="290" y="453"/>
                    <a:pt x="324" y="355"/>
                  </a:cubicBezTo>
                  <a:cubicBezTo>
                    <a:pt x="362" y="256"/>
                    <a:pt x="389" y="160"/>
                    <a:pt x="385" y="58"/>
                  </a:cubicBezTo>
                  <a:cubicBezTo>
                    <a:pt x="385" y="20"/>
                    <a:pt x="358"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61"/>
            <p:cNvSpPr/>
            <p:nvPr/>
          </p:nvSpPr>
          <p:spPr>
            <a:xfrm flipH="1">
              <a:off x="7183145" y="1744991"/>
              <a:ext cx="19197" cy="24845"/>
            </a:xfrm>
            <a:custGeom>
              <a:avLst/>
              <a:gdLst/>
              <a:ahLst/>
              <a:cxnLst/>
              <a:rect l="l" t="t" r="r" b="b"/>
              <a:pathLst>
                <a:path w="588" h="761" extrusionOk="0">
                  <a:moveTo>
                    <a:pt x="443" y="1"/>
                  </a:moveTo>
                  <a:cubicBezTo>
                    <a:pt x="416" y="1"/>
                    <a:pt x="390" y="10"/>
                    <a:pt x="371" y="33"/>
                  </a:cubicBezTo>
                  <a:cubicBezTo>
                    <a:pt x="298" y="120"/>
                    <a:pt x="234" y="208"/>
                    <a:pt x="169" y="299"/>
                  </a:cubicBezTo>
                  <a:cubicBezTo>
                    <a:pt x="108" y="394"/>
                    <a:pt x="36" y="485"/>
                    <a:pt x="17" y="600"/>
                  </a:cubicBezTo>
                  <a:cubicBezTo>
                    <a:pt x="0" y="694"/>
                    <a:pt x="65" y="760"/>
                    <a:pt x="142" y="760"/>
                  </a:cubicBezTo>
                  <a:cubicBezTo>
                    <a:pt x="174" y="760"/>
                    <a:pt x="207" y="749"/>
                    <a:pt x="238" y="725"/>
                  </a:cubicBezTo>
                  <a:cubicBezTo>
                    <a:pt x="329" y="657"/>
                    <a:pt x="371" y="550"/>
                    <a:pt x="424" y="448"/>
                  </a:cubicBezTo>
                  <a:cubicBezTo>
                    <a:pt x="473" y="349"/>
                    <a:pt x="519" y="250"/>
                    <a:pt x="557" y="143"/>
                  </a:cubicBezTo>
                  <a:cubicBezTo>
                    <a:pt x="587" y="69"/>
                    <a:pt x="513" y="1"/>
                    <a:pt x="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61"/>
            <p:cNvSpPr/>
            <p:nvPr/>
          </p:nvSpPr>
          <p:spPr>
            <a:xfrm flipH="1">
              <a:off x="7211972" y="1814856"/>
              <a:ext cx="19327" cy="25465"/>
            </a:xfrm>
            <a:custGeom>
              <a:avLst/>
              <a:gdLst/>
              <a:ahLst/>
              <a:cxnLst/>
              <a:rect l="l" t="t" r="r" b="b"/>
              <a:pathLst>
                <a:path w="592" h="780" extrusionOk="0">
                  <a:moveTo>
                    <a:pt x="472" y="1"/>
                  </a:moveTo>
                  <a:cubicBezTo>
                    <a:pt x="441" y="1"/>
                    <a:pt x="410" y="14"/>
                    <a:pt x="391" y="45"/>
                  </a:cubicBezTo>
                  <a:cubicBezTo>
                    <a:pt x="337" y="144"/>
                    <a:pt x="272" y="239"/>
                    <a:pt x="208" y="334"/>
                  </a:cubicBezTo>
                  <a:cubicBezTo>
                    <a:pt x="140" y="430"/>
                    <a:pt x="94" y="524"/>
                    <a:pt x="40" y="627"/>
                  </a:cubicBezTo>
                  <a:cubicBezTo>
                    <a:pt x="1" y="704"/>
                    <a:pt x="62" y="779"/>
                    <a:pt x="132" y="779"/>
                  </a:cubicBezTo>
                  <a:cubicBezTo>
                    <a:pt x="155" y="779"/>
                    <a:pt x="179" y="771"/>
                    <a:pt x="200" y="753"/>
                  </a:cubicBezTo>
                  <a:cubicBezTo>
                    <a:pt x="300" y="661"/>
                    <a:pt x="372" y="585"/>
                    <a:pt x="432" y="463"/>
                  </a:cubicBezTo>
                  <a:cubicBezTo>
                    <a:pt x="486" y="349"/>
                    <a:pt x="528" y="239"/>
                    <a:pt x="569" y="121"/>
                  </a:cubicBezTo>
                  <a:cubicBezTo>
                    <a:pt x="592" y="51"/>
                    <a:pt x="532" y="1"/>
                    <a:pt x="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61"/>
            <p:cNvSpPr/>
            <p:nvPr/>
          </p:nvSpPr>
          <p:spPr>
            <a:xfrm flipH="1">
              <a:off x="7161499" y="1808817"/>
              <a:ext cx="21188" cy="25400"/>
            </a:xfrm>
            <a:custGeom>
              <a:avLst/>
              <a:gdLst/>
              <a:ahLst/>
              <a:cxnLst/>
              <a:rect l="l" t="t" r="r" b="b"/>
              <a:pathLst>
                <a:path w="649" h="778" extrusionOk="0">
                  <a:moveTo>
                    <a:pt x="488" y="1"/>
                  </a:moveTo>
                  <a:cubicBezTo>
                    <a:pt x="447" y="1"/>
                    <a:pt x="405" y="18"/>
                    <a:pt x="380" y="59"/>
                  </a:cubicBezTo>
                  <a:cubicBezTo>
                    <a:pt x="320" y="158"/>
                    <a:pt x="248" y="250"/>
                    <a:pt x="179" y="344"/>
                  </a:cubicBezTo>
                  <a:cubicBezTo>
                    <a:pt x="106" y="443"/>
                    <a:pt x="0" y="527"/>
                    <a:pt x="42" y="664"/>
                  </a:cubicBezTo>
                  <a:cubicBezTo>
                    <a:pt x="65" y="729"/>
                    <a:pt x="122" y="778"/>
                    <a:pt x="194" y="778"/>
                  </a:cubicBezTo>
                  <a:cubicBezTo>
                    <a:pt x="350" y="774"/>
                    <a:pt x="403" y="637"/>
                    <a:pt x="468" y="511"/>
                  </a:cubicBezTo>
                  <a:cubicBezTo>
                    <a:pt x="529" y="397"/>
                    <a:pt x="571" y="280"/>
                    <a:pt x="616" y="158"/>
                  </a:cubicBezTo>
                  <a:cubicBezTo>
                    <a:pt x="649" y="65"/>
                    <a:pt x="568" y="1"/>
                    <a:pt x="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61"/>
            <p:cNvSpPr/>
            <p:nvPr/>
          </p:nvSpPr>
          <p:spPr>
            <a:xfrm flipH="1">
              <a:off x="7257646" y="1811135"/>
              <a:ext cx="13549" cy="17205"/>
            </a:xfrm>
            <a:custGeom>
              <a:avLst/>
              <a:gdLst/>
              <a:ahLst/>
              <a:cxnLst/>
              <a:rect l="l" t="t" r="r" b="b"/>
              <a:pathLst>
                <a:path w="415" h="527" extrusionOk="0">
                  <a:moveTo>
                    <a:pt x="259" y="0"/>
                  </a:moveTo>
                  <a:cubicBezTo>
                    <a:pt x="226" y="0"/>
                    <a:pt x="194" y="14"/>
                    <a:pt x="171" y="49"/>
                  </a:cubicBezTo>
                  <a:cubicBezTo>
                    <a:pt x="134" y="117"/>
                    <a:pt x="95" y="186"/>
                    <a:pt x="65" y="254"/>
                  </a:cubicBezTo>
                  <a:cubicBezTo>
                    <a:pt x="34" y="326"/>
                    <a:pt x="1" y="395"/>
                    <a:pt x="12" y="471"/>
                  </a:cubicBezTo>
                  <a:cubicBezTo>
                    <a:pt x="19" y="509"/>
                    <a:pt x="50" y="526"/>
                    <a:pt x="82" y="526"/>
                  </a:cubicBezTo>
                  <a:cubicBezTo>
                    <a:pt x="104" y="526"/>
                    <a:pt x="126" y="519"/>
                    <a:pt x="141" y="505"/>
                  </a:cubicBezTo>
                  <a:cubicBezTo>
                    <a:pt x="190" y="463"/>
                    <a:pt x="213" y="388"/>
                    <a:pt x="244" y="330"/>
                  </a:cubicBezTo>
                  <a:cubicBezTo>
                    <a:pt x="278" y="270"/>
                    <a:pt x="316" y="212"/>
                    <a:pt x="358" y="159"/>
                  </a:cubicBezTo>
                  <a:cubicBezTo>
                    <a:pt x="414" y="82"/>
                    <a:pt x="336" y="0"/>
                    <a:pt x="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61"/>
            <p:cNvSpPr/>
            <p:nvPr/>
          </p:nvSpPr>
          <p:spPr>
            <a:xfrm flipH="1">
              <a:off x="7265580" y="1886909"/>
              <a:ext cx="13940" cy="15214"/>
            </a:xfrm>
            <a:custGeom>
              <a:avLst/>
              <a:gdLst/>
              <a:ahLst/>
              <a:cxnLst/>
              <a:rect l="l" t="t" r="r" b="b"/>
              <a:pathLst>
                <a:path w="427" h="466" extrusionOk="0">
                  <a:moveTo>
                    <a:pt x="291" y="1"/>
                  </a:moveTo>
                  <a:cubicBezTo>
                    <a:pt x="269" y="1"/>
                    <a:pt x="246" y="10"/>
                    <a:pt x="229" y="32"/>
                  </a:cubicBezTo>
                  <a:cubicBezTo>
                    <a:pt x="187" y="81"/>
                    <a:pt x="145" y="134"/>
                    <a:pt x="103" y="188"/>
                  </a:cubicBezTo>
                  <a:cubicBezTo>
                    <a:pt x="54" y="245"/>
                    <a:pt x="5" y="294"/>
                    <a:pt x="1" y="370"/>
                  </a:cubicBezTo>
                  <a:cubicBezTo>
                    <a:pt x="1" y="419"/>
                    <a:pt x="49" y="466"/>
                    <a:pt x="96" y="466"/>
                  </a:cubicBezTo>
                  <a:cubicBezTo>
                    <a:pt x="104" y="466"/>
                    <a:pt x="111" y="464"/>
                    <a:pt x="119" y="462"/>
                  </a:cubicBezTo>
                  <a:cubicBezTo>
                    <a:pt x="194" y="435"/>
                    <a:pt x="225" y="374"/>
                    <a:pt x="267" y="313"/>
                  </a:cubicBezTo>
                  <a:cubicBezTo>
                    <a:pt x="305" y="260"/>
                    <a:pt x="343" y="203"/>
                    <a:pt x="381" y="150"/>
                  </a:cubicBezTo>
                  <a:cubicBezTo>
                    <a:pt x="426" y="81"/>
                    <a:pt x="357" y="1"/>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61"/>
            <p:cNvSpPr/>
            <p:nvPr/>
          </p:nvSpPr>
          <p:spPr>
            <a:xfrm flipH="1">
              <a:off x="7216706" y="1870520"/>
              <a:ext cx="17336" cy="29154"/>
            </a:xfrm>
            <a:custGeom>
              <a:avLst/>
              <a:gdLst/>
              <a:ahLst/>
              <a:cxnLst/>
              <a:rect l="l" t="t" r="r" b="b"/>
              <a:pathLst>
                <a:path w="531" h="893" extrusionOk="0">
                  <a:moveTo>
                    <a:pt x="414" y="0"/>
                  </a:moveTo>
                  <a:cubicBezTo>
                    <a:pt x="382" y="0"/>
                    <a:pt x="351" y="16"/>
                    <a:pt x="330" y="51"/>
                  </a:cubicBezTo>
                  <a:cubicBezTo>
                    <a:pt x="261" y="169"/>
                    <a:pt x="182" y="279"/>
                    <a:pt x="121" y="404"/>
                  </a:cubicBezTo>
                  <a:cubicBezTo>
                    <a:pt x="68" y="515"/>
                    <a:pt x="3" y="652"/>
                    <a:pt x="3" y="773"/>
                  </a:cubicBezTo>
                  <a:cubicBezTo>
                    <a:pt x="0" y="834"/>
                    <a:pt x="61" y="892"/>
                    <a:pt x="122" y="892"/>
                  </a:cubicBezTo>
                  <a:cubicBezTo>
                    <a:pt x="141" y="892"/>
                    <a:pt x="161" y="886"/>
                    <a:pt x="178" y="872"/>
                  </a:cubicBezTo>
                  <a:cubicBezTo>
                    <a:pt x="395" y="705"/>
                    <a:pt x="456" y="378"/>
                    <a:pt x="516" y="127"/>
                  </a:cubicBezTo>
                  <a:cubicBezTo>
                    <a:pt x="531" y="55"/>
                    <a:pt x="473" y="0"/>
                    <a:pt x="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61"/>
            <p:cNvSpPr/>
            <p:nvPr/>
          </p:nvSpPr>
          <p:spPr>
            <a:xfrm flipH="1">
              <a:off x="7243477" y="1920112"/>
              <a:ext cx="21711" cy="25889"/>
            </a:xfrm>
            <a:custGeom>
              <a:avLst/>
              <a:gdLst/>
              <a:ahLst/>
              <a:cxnLst/>
              <a:rect l="l" t="t" r="r" b="b"/>
              <a:pathLst>
                <a:path w="665" h="793" extrusionOk="0">
                  <a:moveTo>
                    <a:pt x="539" y="1"/>
                  </a:moveTo>
                  <a:cubicBezTo>
                    <a:pt x="512" y="1"/>
                    <a:pt x="485" y="10"/>
                    <a:pt x="466" y="30"/>
                  </a:cubicBezTo>
                  <a:cubicBezTo>
                    <a:pt x="380" y="129"/>
                    <a:pt x="299" y="228"/>
                    <a:pt x="215" y="326"/>
                  </a:cubicBezTo>
                  <a:cubicBezTo>
                    <a:pt x="140" y="417"/>
                    <a:pt x="48" y="543"/>
                    <a:pt x="18" y="661"/>
                  </a:cubicBezTo>
                  <a:cubicBezTo>
                    <a:pt x="1" y="737"/>
                    <a:pt x="57" y="793"/>
                    <a:pt x="127" y="793"/>
                  </a:cubicBezTo>
                  <a:cubicBezTo>
                    <a:pt x="135" y="793"/>
                    <a:pt x="143" y="792"/>
                    <a:pt x="151" y="791"/>
                  </a:cubicBezTo>
                  <a:cubicBezTo>
                    <a:pt x="292" y="768"/>
                    <a:pt x="425" y="638"/>
                    <a:pt x="501" y="524"/>
                  </a:cubicBezTo>
                  <a:cubicBezTo>
                    <a:pt x="592" y="387"/>
                    <a:pt x="634" y="270"/>
                    <a:pt x="657" y="110"/>
                  </a:cubicBezTo>
                  <a:cubicBezTo>
                    <a:pt x="664" y="45"/>
                    <a:pt x="600" y="1"/>
                    <a:pt x="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61"/>
            <p:cNvSpPr/>
            <p:nvPr/>
          </p:nvSpPr>
          <p:spPr>
            <a:xfrm flipH="1">
              <a:off x="7288531" y="1963043"/>
              <a:ext cx="25465" cy="27065"/>
            </a:xfrm>
            <a:custGeom>
              <a:avLst/>
              <a:gdLst/>
              <a:ahLst/>
              <a:cxnLst/>
              <a:rect l="l" t="t" r="r" b="b"/>
              <a:pathLst>
                <a:path w="780" h="829" extrusionOk="0">
                  <a:moveTo>
                    <a:pt x="624" y="0"/>
                  </a:moveTo>
                  <a:cubicBezTo>
                    <a:pt x="600" y="0"/>
                    <a:pt x="575" y="9"/>
                    <a:pt x="555" y="30"/>
                  </a:cubicBezTo>
                  <a:cubicBezTo>
                    <a:pt x="350" y="251"/>
                    <a:pt x="136" y="460"/>
                    <a:pt x="19" y="741"/>
                  </a:cubicBezTo>
                  <a:cubicBezTo>
                    <a:pt x="1" y="786"/>
                    <a:pt x="46" y="828"/>
                    <a:pt x="88" y="828"/>
                  </a:cubicBezTo>
                  <a:cubicBezTo>
                    <a:pt x="100" y="828"/>
                    <a:pt x="112" y="825"/>
                    <a:pt x="122" y="818"/>
                  </a:cubicBezTo>
                  <a:cubicBezTo>
                    <a:pt x="380" y="654"/>
                    <a:pt x="547" y="399"/>
                    <a:pt x="722" y="164"/>
                  </a:cubicBezTo>
                  <a:cubicBezTo>
                    <a:pt x="780" y="89"/>
                    <a:pt x="701" y="0"/>
                    <a:pt x="6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61"/>
            <p:cNvSpPr/>
            <p:nvPr/>
          </p:nvSpPr>
          <p:spPr>
            <a:xfrm flipH="1">
              <a:off x="7333356" y="2059974"/>
              <a:ext cx="31929" cy="11818"/>
            </a:xfrm>
            <a:custGeom>
              <a:avLst/>
              <a:gdLst/>
              <a:ahLst/>
              <a:cxnLst/>
              <a:rect l="l" t="t" r="r" b="b"/>
              <a:pathLst>
                <a:path w="978" h="362" extrusionOk="0">
                  <a:moveTo>
                    <a:pt x="397" y="0"/>
                  </a:moveTo>
                  <a:cubicBezTo>
                    <a:pt x="299" y="0"/>
                    <a:pt x="200" y="11"/>
                    <a:pt x="107" y="27"/>
                  </a:cubicBezTo>
                  <a:cubicBezTo>
                    <a:pt x="1" y="42"/>
                    <a:pt x="24" y="187"/>
                    <a:pt x="107" y="217"/>
                  </a:cubicBezTo>
                  <a:cubicBezTo>
                    <a:pt x="292" y="284"/>
                    <a:pt x="500" y="361"/>
                    <a:pt x="704" y="361"/>
                  </a:cubicBezTo>
                  <a:cubicBezTo>
                    <a:pt x="764" y="361"/>
                    <a:pt x="824" y="355"/>
                    <a:pt x="882" y="339"/>
                  </a:cubicBezTo>
                  <a:cubicBezTo>
                    <a:pt x="951" y="324"/>
                    <a:pt x="977" y="229"/>
                    <a:pt x="924" y="176"/>
                  </a:cubicBezTo>
                  <a:cubicBezTo>
                    <a:pt x="781" y="42"/>
                    <a:pt x="590"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61"/>
            <p:cNvSpPr/>
            <p:nvPr/>
          </p:nvSpPr>
          <p:spPr>
            <a:xfrm flipH="1">
              <a:off x="7274754" y="2053020"/>
              <a:ext cx="26347" cy="10121"/>
            </a:xfrm>
            <a:custGeom>
              <a:avLst/>
              <a:gdLst/>
              <a:ahLst/>
              <a:cxnLst/>
              <a:rect l="l" t="t" r="r" b="b"/>
              <a:pathLst>
                <a:path w="807" h="310" extrusionOk="0">
                  <a:moveTo>
                    <a:pt x="438" y="1"/>
                  </a:moveTo>
                  <a:cubicBezTo>
                    <a:pt x="327" y="1"/>
                    <a:pt x="213" y="19"/>
                    <a:pt x="111" y="47"/>
                  </a:cubicBezTo>
                  <a:cubicBezTo>
                    <a:pt x="0" y="77"/>
                    <a:pt x="23" y="244"/>
                    <a:pt x="134" y="244"/>
                  </a:cubicBezTo>
                  <a:cubicBezTo>
                    <a:pt x="146" y="243"/>
                    <a:pt x="158" y="243"/>
                    <a:pt x="170" y="243"/>
                  </a:cubicBezTo>
                  <a:cubicBezTo>
                    <a:pt x="255" y="243"/>
                    <a:pt x="335" y="254"/>
                    <a:pt x="418" y="266"/>
                  </a:cubicBezTo>
                  <a:cubicBezTo>
                    <a:pt x="489" y="281"/>
                    <a:pt x="555" y="310"/>
                    <a:pt x="622" y="310"/>
                  </a:cubicBezTo>
                  <a:cubicBezTo>
                    <a:pt x="646" y="310"/>
                    <a:pt x="669" y="306"/>
                    <a:pt x="692" y="297"/>
                  </a:cubicBezTo>
                  <a:cubicBezTo>
                    <a:pt x="783" y="259"/>
                    <a:pt x="806" y="168"/>
                    <a:pt x="750" y="92"/>
                  </a:cubicBezTo>
                  <a:cubicBezTo>
                    <a:pt x="681" y="5"/>
                    <a:pt x="540" y="1"/>
                    <a:pt x="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61"/>
            <p:cNvSpPr/>
            <p:nvPr/>
          </p:nvSpPr>
          <p:spPr>
            <a:xfrm flipH="1">
              <a:off x="7319220" y="2007444"/>
              <a:ext cx="20176" cy="16063"/>
            </a:xfrm>
            <a:custGeom>
              <a:avLst/>
              <a:gdLst/>
              <a:ahLst/>
              <a:cxnLst/>
              <a:rect l="l" t="t" r="r" b="b"/>
              <a:pathLst>
                <a:path w="618" h="492" extrusionOk="0">
                  <a:moveTo>
                    <a:pt x="489" y="1"/>
                  </a:moveTo>
                  <a:cubicBezTo>
                    <a:pt x="390" y="5"/>
                    <a:pt x="333" y="69"/>
                    <a:pt x="265" y="127"/>
                  </a:cubicBezTo>
                  <a:cubicBezTo>
                    <a:pt x="203" y="180"/>
                    <a:pt x="143" y="233"/>
                    <a:pt x="82" y="286"/>
                  </a:cubicBezTo>
                  <a:cubicBezTo>
                    <a:pt x="0" y="359"/>
                    <a:pt x="77" y="491"/>
                    <a:pt x="169" y="491"/>
                  </a:cubicBezTo>
                  <a:cubicBezTo>
                    <a:pt x="188" y="491"/>
                    <a:pt x="207" y="486"/>
                    <a:pt x="226" y="473"/>
                  </a:cubicBezTo>
                  <a:cubicBezTo>
                    <a:pt x="291" y="427"/>
                    <a:pt x="356" y="378"/>
                    <a:pt x="424" y="332"/>
                  </a:cubicBezTo>
                  <a:cubicBezTo>
                    <a:pt x="496" y="283"/>
                    <a:pt x="577" y="241"/>
                    <a:pt x="599" y="150"/>
                  </a:cubicBezTo>
                  <a:cubicBezTo>
                    <a:pt x="618" y="77"/>
                    <a:pt x="565"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61"/>
            <p:cNvSpPr/>
            <p:nvPr/>
          </p:nvSpPr>
          <p:spPr>
            <a:xfrm flipH="1">
              <a:off x="7247460" y="2081913"/>
              <a:ext cx="28991" cy="13875"/>
            </a:xfrm>
            <a:custGeom>
              <a:avLst/>
              <a:gdLst/>
              <a:ahLst/>
              <a:cxnLst/>
              <a:rect l="l" t="t" r="r" b="b"/>
              <a:pathLst>
                <a:path w="888" h="425" extrusionOk="0">
                  <a:moveTo>
                    <a:pt x="121" y="0"/>
                  </a:moveTo>
                  <a:cubicBezTo>
                    <a:pt x="25" y="0"/>
                    <a:pt x="1" y="150"/>
                    <a:pt x="100" y="192"/>
                  </a:cubicBezTo>
                  <a:cubicBezTo>
                    <a:pt x="211" y="234"/>
                    <a:pt x="321" y="279"/>
                    <a:pt x="432" y="325"/>
                  </a:cubicBezTo>
                  <a:cubicBezTo>
                    <a:pt x="523" y="363"/>
                    <a:pt x="625" y="425"/>
                    <a:pt x="727" y="425"/>
                  </a:cubicBezTo>
                  <a:cubicBezTo>
                    <a:pt x="735" y="425"/>
                    <a:pt x="743" y="424"/>
                    <a:pt x="751" y="423"/>
                  </a:cubicBezTo>
                  <a:cubicBezTo>
                    <a:pt x="834" y="416"/>
                    <a:pt x="888" y="317"/>
                    <a:pt x="819" y="252"/>
                  </a:cubicBezTo>
                  <a:cubicBezTo>
                    <a:pt x="739" y="169"/>
                    <a:pt x="621" y="150"/>
                    <a:pt x="511" y="115"/>
                  </a:cubicBezTo>
                  <a:cubicBezTo>
                    <a:pt x="393" y="81"/>
                    <a:pt x="272" y="43"/>
                    <a:pt x="154" y="6"/>
                  </a:cubicBezTo>
                  <a:cubicBezTo>
                    <a:pt x="143" y="2"/>
                    <a:pt x="132"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61"/>
            <p:cNvSpPr/>
            <p:nvPr/>
          </p:nvSpPr>
          <p:spPr>
            <a:xfrm flipH="1">
              <a:off x="7177333" y="2072217"/>
              <a:ext cx="33333" cy="15410"/>
            </a:xfrm>
            <a:custGeom>
              <a:avLst/>
              <a:gdLst/>
              <a:ahLst/>
              <a:cxnLst/>
              <a:rect l="l" t="t" r="r" b="b"/>
              <a:pathLst>
                <a:path w="1021" h="472" extrusionOk="0">
                  <a:moveTo>
                    <a:pt x="192" y="0"/>
                  </a:moveTo>
                  <a:cubicBezTo>
                    <a:pt x="80" y="0"/>
                    <a:pt x="1" y="157"/>
                    <a:pt x="119" y="215"/>
                  </a:cubicBezTo>
                  <a:cubicBezTo>
                    <a:pt x="317" y="312"/>
                    <a:pt x="580" y="471"/>
                    <a:pt x="817" y="471"/>
                  </a:cubicBezTo>
                  <a:cubicBezTo>
                    <a:pt x="849" y="471"/>
                    <a:pt x="880" y="468"/>
                    <a:pt x="910" y="462"/>
                  </a:cubicBezTo>
                  <a:cubicBezTo>
                    <a:pt x="1002" y="439"/>
                    <a:pt x="1021" y="321"/>
                    <a:pt x="963" y="257"/>
                  </a:cubicBezTo>
                  <a:cubicBezTo>
                    <a:pt x="880" y="166"/>
                    <a:pt x="735" y="127"/>
                    <a:pt x="621" y="93"/>
                  </a:cubicBezTo>
                  <a:cubicBezTo>
                    <a:pt x="484" y="52"/>
                    <a:pt x="347" y="29"/>
                    <a:pt x="211" y="1"/>
                  </a:cubicBezTo>
                  <a:cubicBezTo>
                    <a:pt x="204" y="1"/>
                    <a:pt x="198" y="0"/>
                    <a:pt x="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61"/>
            <p:cNvSpPr/>
            <p:nvPr/>
          </p:nvSpPr>
          <p:spPr>
            <a:xfrm flipH="1">
              <a:off x="7186377" y="2105191"/>
              <a:ext cx="23082" cy="11851"/>
            </a:xfrm>
            <a:custGeom>
              <a:avLst/>
              <a:gdLst/>
              <a:ahLst/>
              <a:cxnLst/>
              <a:rect l="l" t="t" r="r" b="b"/>
              <a:pathLst>
                <a:path w="707" h="363" extrusionOk="0">
                  <a:moveTo>
                    <a:pt x="175" y="0"/>
                  </a:moveTo>
                  <a:cubicBezTo>
                    <a:pt x="70" y="0"/>
                    <a:pt x="1" y="148"/>
                    <a:pt x="113" y="200"/>
                  </a:cubicBezTo>
                  <a:cubicBezTo>
                    <a:pt x="193" y="242"/>
                    <a:pt x="273" y="277"/>
                    <a:pt x="356" y="311"/>
                  </a:cubicBezTo>
                  <a:cubicBezTo>
                    <a:pt x="423" y="336"/>
                    <a:pt x="490" y="362"/>
                    <a:pt x="561" y="362"/>
                  </a:cubicBezTo>
                  <a:cubicBezTo>
                    <a:pt x="579" y="362"/>
                    <a:pt x="597" y="360"/>
                    <a:pt x="615" y="356"/>
                  </a:cubicBezTo>
                  <a:cubicBezTo>
                    <a:pt x="684" y="342"/>
                    <a:pt x="706" y="242"/>
                    <a:pt x="657" y="197"/>
                  </a:cubicBezTo>
                  <a:cubicBezTo>
                    <a:pt x="596" y="140"/>
                    <a:pt x="520" y="128"/>
                    <a:pt x="444" y="102"/>
                  </a:cubicBezTo>
                  <a:cubicBezTo>
                    <a:pt x="368" y="75"/>
                    <a:pt x="296" y="45"/>
                    <a:pt x="224" y="11"/>
                  </a:cubicBezTo>
                  <a:cubicBezTo>
                    <a:pt x="207" y="3"/>
                    <a:pt x="191"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61"/>
            <p:cNvSpPr/>
            <p:nvPr/>
          </p:nvSpPr>
          <p:spPr>
            <a:xfrm flipH="1">
              <a:off x="7095160" y="2088900"/>
              <a:ext cx="32256" cy="17923"/>
            </a:xfrm>
            <a:custGeom>
              <a:avLst/>
              <a:gdLst/>
              <a:ahLst/>
              <a:cxnLst/>
              <a:rect l="l" t="t" r="r" b="b"/>
              <a:pathLst>
                <a:path w="988" h="549" extrusionOk="0">
                  <a:moveTo>
                    <a:pt x="166" y="0"/>
                  </a:moveTo>
                  <a:cubicBezTo>
                    <a:pt x="59" y="0"/>
                    <a:pt x="0" y="174"/>
                    <a:pt x="110" y="232"/>
                  </a:cubicBezTo>
                  <a:cubicBezTo>
                    <a:pt x="227" y="293"/>
                    <a:pt x="345" y="357"/>
                    <a:pt x="463" y="415"/>
                  </a:cubicBezTo>
                  <a:cubicBezTo>
                    <a:pt x="569" y="469"/>
                    <a:pt x="674" y="548"/>
                    <a:pt x="793" y="548"/>
                  </a:cubicBezTo>
                  <a:cubicBezTo>
                    <a:pt x="798" y="548"/>
                    <a:pt x="803" y="548"/>
                    <a:pt x="809" y="548"/>
                  </a:cubicBezTo>
                  <a:cubicBezTo>
                    <a:pt x="896" y="540"/>
                    <a:pt x="987" y="438"/>
                    <a:pt x="923" y="354"/>
                  </a:cubicBezTo>
                  <a:cubicBezTo>
                    <a:pt x="840" y="243"/>
                    <a:pt x="722" y="213"/>
                    <a:pt x="596" y="164"/>
                  </a:cubicBezTo>
                  <a:cubicBezTo>
                    <a:pt x="466" y="111"/>
                    <a:pt x="334" y="61"/>
                    <a:pt x="205" y="8"/>
                  </a:cubicBezTo>
                  <a:cubicBezTo>
                    <a:pt x="191" y="3"/>
                    <a:pt x="178"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61"/>
            <p:cNvSpPr/>
            <p:nvPr/>
          </p:nvSpPr>
          <p:spPr>
            <a:xfrm flipH="1">
              <a:off x="7120951" y="2129187"/>
              <a:ext cx="21874" cy="13810"/>
            </a:xfrm>
            <a:custGeom>
              <a:avLst/>
              <a:gdLst/>
              <a:ahLst/>
              <a:cxnLst/>
              <a:rect l="l" t="t" r="r" b="b"/>
              <a:pathLst>
                <a:path w="670" h="423" extrusionOk="0">
                  <a:moveTo>
                    <a:pt x="97" y="0"/>
                  </a:moveTo>
                  <a:cubicBezTo>
                    <a:pt x="40" y="0"/>
                    <a:pt x="0" y="71"/>
                    <a:pt x="45" y="116"/>
                  </a:cubicBezTo>
                  <a:cubicBezTo>
                    <a:pt x="122" y="188"/>
                    <a:pt x="201" y="249"/>
                    <a:pt x="289" y="309"/>
                  </a:cubicBezTo>
                  <a:cubicBezTo>
                    <a:pt x="370" y="367"/>
                    <a:pt x="442" y="422"/>
                    <a:pt x="538" y="422"/>
                  </a:cubicBezTo>
                  <a:cubicBezTo>
                    <a:pt x="549" y="422"/>
                    <a:pt x="561" y="422"/>
                    <a:pt x="573" y="420"/>
                  </a:cubicBezTo>
                  <a:cubicBezTo>
                    <a:pt x="654" y="409"/>
                    <a:pt x="669" y="314"/>
                    <a:pt x="642" y="253"/>
                  </a:cubicBezTo>
                  <a:cubicBezTo>
                    <a:pt x="601" y="165"/>
                    <a:pt x="482" y="132"/>
                    <a:pt x="395" y="97"/>
                  </a:cubicBezTo>
                  <a:cubicBezTo>
                    <a:pt x="304" y="59"/>
                    <a:pt x="213" y="25"/>
                    <a:pt x="114" y="2"/>
                  </a:cubicBezTo>
                  <a:cubicBezTo>
                    <a:pt x="108" y="1"/>
                    <a:pt x="102" y="0"/>
                    <a:pt x="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61"/>
            <p:cNvSpPr/>
            <p:nvPr/>
          </p:nvSpPr>
          <p:spPr>
            <a:xfrm flipH="1">
              <a:off x="7140083" y="2153182"/>
              <a:ext cx="19686" cy="14561"/>
            </a:xfrm>
            <a:custGeom>
              <a:avLst/>
              <a:gdLst/>
              <a:ahLst/>
              <a:cxnLst/>
              <a:rect l="l" t="t" r="r" b="b"/>
              <a:pathLst>
                <a:path w="603" h="446" extrusionOk="0">
                  <a:moveTo>
                    <a:pt x="153" y="0"/>
                  </a:moveTo>
                  <a:cubicBezTo>
                    <a:pt x="71" y="0"/>
                    <a:pt x="0" y="79"/>
                    <a:pt x="51" y="176"/>
                  </a:cubicBezTo>
                  <a:cubicBezTo>
                    <a:pt x="112" y="292"/>
                    <a:pt x="275" y="446"/>
                    <a:pt x="423" y="446"/>
                  </a:cubicBezTo>
                  <a:cubicBezTo>
                    <a:pt x="469" y="446"/>
                    <a:pt x="513" y="431"/>
                    <a:pt x="553" y="396"/>
                  </a:cubicBezTo>
                  <a:cubicBezTo>
                    <a:pt x="602" y="355"/>
                    <a:pt x="595" y="290"/>
                    <a:pt x="576" y="241"/>
                  </a:cubicBezTo>
                  <a:cubicBezTo>
                    <a:pt x="541" y="160"/>
                    <a:pt x="458" y="153"/>
                    <a:pt x="390" y="122"/>
                  </a:cubicBezTo>
                  <a:cubicBezTo>
                    <a:pt x="336" y="104"/>
                    <a:pt x="283" y="65"/>
                    <a:pt x="237" y="31"/>
                  </a:cubicBezTo>
                  <a:cubicBezTo>
                    <a:pt x="211" y="9"/>
                    <a:pt x="182"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61"/>
            <p:cNvSpPr/>
            <p:nvPr/>
          </p:nvSpPr>
          <p:spPr>
            <a:xfrm flipH="1">
              <a:off x="7142205" y="2097714"/>
              <a:ext cx="17662" cy="9794"/>
            </a:xfrm>
            <a:custGeom>
              <a:avLst/>
              <a:gdLst/>
              <a:ahLst/>
              <a:cxnLst/>
              <a:rect l="l" t="t" r="r" b="b"/>
              <a:pathLst>
                <a:path w="541" h="300" extrusionOk="0">
                  <a:moveTo>
                    <a:pt x="140" y="0"/>
                  </a:moveTo>
                  <a:cubicBezTo>
                    <a:pt x="52" y="0"/>
                    <a:pt x="1" y="117"/>
                    <a:pt x="88" y="179"/>
                  </a:cubicBezTo>
                  <a:cubicBezTo>
                    <a:pt x="175" y="236"/>
                    <a:pt x="305" y="300"/>
                    <a:pt x="418" y="300"/>
                  </a:cubicBezTo>
                  <a:cubicBezTo>
                    <a:pt x="439" y="300"/>
                    <a:pt x="460" y="297"/>
                    <a:pt x="479" y="293"/>
                  </a:cubicBezTo>
                  <a:cubicBezTo>
                    <a:pt x="525" y="282"/>
                    <a:pt x="541" y="221"/>
                    <a:pt x="507" y="190"/>
                  </a:cubicBezTo>
                  <a:cubicBezTo>
                    <a:pt x="465" y="148"/>
                    <a:pt x="407" y="129"/>
                    <a:pt x="354" y="103"/>
                  </a:cubicBezTo>
                  <a:cubicBezTo>
                    <a:pt x="297" y="69"/>
                    <a:pt x="244" y="42"/>
                    <a:pt x="188" y="12"/>
                  </a:cubicBezTo>
                  <a:cubicBezTo>
                    <a:pt x="171" y="4"/>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61"/>
            <p:cNvSpPr/>
            <p:nvPr/>
          </p:nvSpPr>
          <p:spPr>
            <a:xfrm flipH="1">
              <a:off x="7123465" y="2192229"/>
              <a:ext cx="27946" cy="15246"/>
            </a:xfrm>
            <a:custGeom>
              <a:avLst/>
              <a:gdLst/>
              <a:ahLst/>
              <a:cxnLst/>
              <a:rect l="l" t="t" r="r" b="b"/>
              <a:pathLst>
                <a:path w="856" h="467" extrusionOk="0">
                  <a:moveTo>
                    <a:pt x="160" y="1"/>
                  </a:moveTo>
                  <a:cubicBezTo>
                    <a:pt x="37" y="1"/>
                    <a:pt x="0" y="169"/>
                    <a:pt x="126" y="219"/>
                  </a:cubicBezTo>
                  <a:cubicBezTo>
                    <a:pt x="232" y="261"/>
                    <a:pt x="327" y="322"/>
                    <a:pt x="430" y="371"/>
                  </a:cubicBezTo>
                  <a:cubicBezTo>
                    <a:pt x="514" y="412"/>
                    <a:pt x="624" y="466"/>
                    <a:pt x="718" y="466"/>
                  </a:cubicBezTo>
                  <a:cubicBezTo>
                    <a:pt x="721" y="466"/>
                    <a:pt x="724" y="466"/>
                    <a:pt x="727" y="466"/>
                  </a:cubicBezTo>
                  <a:cubicBezTo>
                    <a:pt x="810" y="463"/>
                    <a:pt x="856" y="379"/>
                    <a:pt x="818" y="303"/>
                  </a:cubicBezTo>
                  <a:cubicBezTo>
                    <a:pt x="773" y="212"/>
                    <a:pt x="643" y="135"/>
                    <a:pt x="544" y="98"/>
                  </a:cubicBezTo>
                  <a:cubicBezTo>
                    <a:pt x="430" y="52"/>
                    <a:pt x="304" y="26"/>
                    <a:pt x="183" y="3"/>
                  </a:cubicBezTo>
                  <a:cubicBezTo>
                    <a:pt x="175" y="1"/>
                    <a:pt x="167"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61"/>
            <p:cNvSpPr/>
            <p:nvPr/>
          </p:nvSpPr>
          <p:spPr>
            <a:xfrm flipH="1">
              <a:off x="7160944" y="2215017"/>
              <a:ext cx="25465" cy="16977"/>
            </a:xfrm>
            <a:custGeom>
              <a:avLst/>
              <a:gdLst/>
              <a:ahLst/>
              <a:cxnLst/>
              <a:rect l="l" t="t" r="r" b="b"/>
              <a:pathLst>
                <a:path w="780" h="520" extrusionOk="0">
                  <a:moveTo>
                    <a:pt x="180" y="1"/>
                  </a:moveTo>
                  <a:cubicBezTo>
                    <a:pt x="82" y="1"/>
                    <a:pt x="0" y="146"/>
                    <a:pt x="88" y="224"/>
                  </a:cubicBezTo>
                  <a:cubicBezTo>
                    <a:pt x="160" y="289"/>
                    <a:pt x="240" y="369"/>
                    <a:pt x="327" y="407"/>
                  </a:cubicBezTo>
                  <a:cubicBezTo>
                    <a:pt x="415" y="449"/>
                    <a:pt x="506" y="483"/>
                    <a:pt x="597" y="514"/>
                  </a:cubicBezTo>
                  <a:cubicBezTo>
                    <a:pt x="609" y="518"/>
                    <a:pt x="621" y="520"/>
                    <a:pt x="632" y="520"/>
                  </a:cubicBezTo>
                  <a:cubicBezTo>
                    <a:pt x="728" y="520"/>
                    <a:pt x="780" y="371"/>
                    <a:pt x="685" y="316"/>
                  </a:cubicBezTo>
                  <a:cubicBezTo>
                    <a:pt x="604" y="270"/>
                    <a:pt x="536" y="224"/>
                    <a:pt x="468" y="167"/>
                  </a:cubicBezTo>
                  <a:cubicBezTo>
                    <a:pt x="399" y="114"/>
                    <a:pt x="316" y="76"/>
                    <a:pt x="243" y="23"/>
                  </a:cubicBezTo>
                  <a:cubicBezTo>
                    <a:pt x="222" y="7"/>
                    <a:pt x="201"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61"/>
            <p:cNvSpPr/>
            <p:nvPr/>
          </p:nvSpPr>
          <p:spPr>
            <a:xfrm flipH="1">
              <a:off x="7203517" y="2239209"/>
              <a:ext cx="20666" cy="12471"/>
            </a:xfrm>
            <a:custGeom>
              <a:avLst/>
              <a:gdLst/>
              <a:ahLst/>
              <a:cxnLst/>
              <a:rect l="l" t="t" r="r" b="b"/>
              <a:pathLst>
                <a:path w="633" h="382" extrusionOk="0">
                  <a:moveTo>
                    <a:pt x="104" y="0"/>
                  </a:moveTo>
                  <a:cubicBezTo>
                    <a:pt x="15" y="0"/>
                    <a:pt x="1" y="131"/>
                    <a:pt x="70" y="175"/>
                  </a:cubicBezTo>
                  <a:cubicBezTo>
                    <a:pt x="142" y="224"/>
                    <a:pt x="222" y="263"/>
                    <a:pt x="298" y="305"/>
                  </a:cubicBezTo>
                  <a:cubicBezTo>
                    <a:pt x="356" y="338"/>
                    <a:pt x="429" y="382"/>
                    <a:pt x="498" y="382"/>
                  </a:cubicBezTo>
                  <a:cubicBezTo>
                    <a:pt x="515" y="382"/>
                    <a:pt x="532" y="379"/>
                    <a:pt x="549" y="373"/>
                  </a:cubicBezTo>
                  <a:cubicBezTo>
                    <a:pt x="602" y="354"/>
                    <a:pt x="633" y="305"/>
                    <a:pt x="617" y="252"/>
                  </a:cubicBezTo>
                  <a:cubicBezTo>
                    <a:pt x="594" y="152"/>
                    <a:pt x="484" y="107"/>
                    <a:pt x="396" y="73"/>
                  </a:cubicBezTo>
                  <a:cubicBezTo>
                    <a:pt x="305" y="35"/>
                    <a:pt x="214" y="12"/>
                    <a:pt x="115" y="1"/>
                  </a:cubicBezTo>
                  <a:cubicBezTo>
                    <a:pt x="111" y="0"/>
                    <a:pt x="108" y="0"/>
                    <a:pt x="1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61"/>
            <p:cNvSpPr/>
            <p:nvPr/>
          </p:nvSpPr>
          <p:spPr>
            <a:xfrm flipH="1">
              <a:off x="7209230" y="2279104"/>
              <a:ext cx="23865" cy="13288"/>
            </a:xfrm>
            <a:custGeom>
              <a:avLst/>
              <a:gdLst/>
              <a:ahLst/>
              <a:cxnLst/>
              <a:rect l="l" t="t" r="r" b="b"/>
              <a:pathLst>
                <a:path w="731" h="407" extrusionOk="0">
                  <a:moveTo>
                    <a:pt x="162" y="1"/>
                  </a:moveTo>
                  <a:cubicBezTo>
                    <a:pt x="59" y="1"/>
                    <a:pt x="1" y="167"/>
                    <a:pt x="107" y="216"/>
                  </a:cubicBezTo>
                  <a:cubicBezTo>
                    <a:pt x="190" y="253"/>
                    <a:pt x="274" y="292"/>
                    <a:pt x="358" y="330"/>
                  </a:cubicBezTo>
                  <a:cubicBezTo>
                    <a:pt x="425" y="363"/>
                    <a:pt x="493" y="407"/>
                    <a:pt x="566" y="407"/>
                  </a:cubicBezTo>
                  <a:cubicBezTo>
                    <a:pt x="584" y="407"/>
                    <a:pt x="602" y="404"/>
                    <a:pt x="620" y="398"/>
                  </a:cubicBezTo>
                  <a:cubicBezTo>
                    <a:pt x="692" y="376"/>
                    <a:pt x="731" y="292"/>
                    <a:pt x="692" y="227"/>
                  </a:cubicBezTo>
                  <a:cubicBezTo>
                    <a:pt x="643" y="139"/>
                    <a:pt x="548" y="125"/>
                    <a:pt x="457" y="94"/>
                  </a:cubicBezTo>
                  <a:cubicBezTo>
                    <a:pt x="369" y="64"/>
                    <a:pt x="282" y="37"/>
                    <a:pt x="195" y="6"/>
                  </a:cubicBezTo>
                  <a:cubicBezTo>
                    <a:pt x="184" y="2"/>
                    <a:pt x="173" y="1"/>
                    <a:pt x="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61"/>
            <p:cNvSpPr/>
            <p:nvPr/>
          </p:nvSpPr>
          <p:spPr>
            <a:xfrm flipH="1">
              <a:off x="7153729" y="2260299"/>
              <a:ext cx="22233" cy="13777"/>
            </a:xfrm>
            <a:custGeom>
              <a:avLst/>
              <a:gdLst/>
              <a:ahLst/>
              <a:cxnLst/>
              <a:rect l="l" t="t" r="r" b="b"/>
              <a:pathLst>
                <a:path w="681" h="422" extrusionOk="0">
                  <a:moveTo>
                    <a:pt x="161" y="1"/>
                  </a:moveTo>
                  <a:cubicBezTo>
                    <a:pt x="75" y="1"/>
                    <a:pt x="1" y="129"/>
                    <a:pt x="79" y="194"/>
                  </a:cubicBezTo>
                  <a:cubicBezTo>
                    <a:pt x="156" y="259"/>
                    <a:pt x="235" y="313"/>
                    <a:pt x="323" y="354"/>
                  </a:cubicBezTo>
                  <a:cubicBezTo>
                    <a:pt x="385" y="384"/>
                    <a:pt x="459" y="421"/>
                    <a:pt x="529" y="421"/>
                  </a:cubicBezTo>
                  <a:cubicBezTo>
                    <a:pt x="558" y="421"/>
                    <a:pt x="586" y="415"/>
                    <a:pt x="612" y="400"/>
                  </a:cubicBezTo>
                  <a:cubicBezTo>
                    <a:pt x="658" y="370"/>
                    <a:pt x="681" y="305"/>
                    <a:pt x="649" y="259"/>
                  </a:cubicBezTo>
                  <a:cubicBezTo>
                    <a:pt x="597" y="176"/>
                    <a:pt x="509" y="180"/>
                    <a:pt x="425" y="145"/>
                  </a:cubicBezTo>
                  <a:cubicBezTo>
                    <a:pt x="349" y="115"/>
                    <a:pt x="281" y="69"/>
                    <a:pt x="216" y="20"/>
                  </a:cubicBezTo>
                  <a:cubicBezTo>
                    <a:pt x="198" y="7"/>
                    <a:pt x="179" y="1"/>
                    <a:pt x="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61"/>
            <p:cNvSpPr/>
            <p:nvPr/>
          </p:nvSpPr>
          <p:spPr>
            <a:xfrm flipH="1">
              <a:off x="7092940" y="2247828"/>
              <a:ext cx="31929" cy="16324"/>
            </a:xfrm>
            <a:custGeom>
              <a:avLst/>
              <a:gdLst/>
              <a:ahLst/>
              <a:cxnLst/>
              <a:rect l="l" t="t" r="r" b="b"/>
              <a:pathLst>
                <a:path w="978" h="500" extrusionOk="0">
                  <a:moveTo>
                    <a:pt x="164" y="0"/>
                  </a:moveTo>
                  <a:cubicBezTo>
                    <a:pt x="60" y="0"/>
                    <a:pt x="1" y="164"/>
                    <a:pt x="107" y="220"/>
                  </a:cubicBezTo>
                  <a:cubicBezTo>
                    <a:pt x="310" y="318"/>
                    <a:pt x="551" y="500"/>
                    <a:pt x="786" y="500"/>
                  </a:cubicBezTo>
                  <a:cubicBezTo>
                    <a:pt x="803" y="500"/>
                    <a:pt x="820" y="499"/>
                    <a:pt x="837" y="497"/>
                  </a:cubicBezTo>
                  <a:cubicBezTo>
                    <a:pt x="936" y="485"/>
                    <a:pt x="978" y="390"/>
                    <a:pt x="913" y="314"/>
                  </a:cubicBezTo>
                  <a:cubicBezTo>
                    <a:pt x="753" y="113"/>
                    <a:pt x="430" y="79"/>
                    <a:pt x="199" y="6"/>
                  </a:cubicBezTo>
                  <a:cubicBezTo>
                    <a:pt x="187" y="2"/>
                    <a:pt x="175"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61"/>
            <p:cNvSpPr/>
            <p:nvPr/>
          </p:nvSpPr>
          <p:spPr>
            <a:xfrm flipH="1">
              <a:off x="7055689" y="2219424"/>
              <a:ext cx="22657" cy="14006"/>
            </a:xfrm>
            <a:custGeom>
              <a:avLst/>
              <a:gdLst/>
              <a:ahLst/>
              <a:cxnLst/>
              <a:rect l="l" t="t" r="r" b="b"/>
              <a:pathLst>
                <a:path w="694" h="429" extrusionOk="0">
                  <a:moveTo>
                    <a:pt x="180" y="1"/>
                  </a:moveTo>
                  <a:cubicBezTo>
                    <a:pt x="64" y="1"/>
                    <a:pt x="1" y="171"/>
                    <a:pt x="116" y="234"/>
                  </a:cubicBezTo>
                  <a:cubicBezTo>
                    <a:pt x="218" y="291"/>
                    <a:pt x="317" y="351"/>
                    <a:pt x="420" y="409"/>
                  </a:cubicBezTo>
                  <a:cubicBezTo>
                    <a:pt x="447" y="422"/>
                    <a:pt x="477" y="429"/>
                    <a:pt x="507" y="429"/>
                  </a:cubicBezTo>
                  <a:cubicBezTo>
                    <a:pt x="565" y="429"/>
                    <a:pt x="621" y="403"/>
                    <a:pt x="651" y="348"/>
                  </a:cubicBezTo>
                  <a:cubicBezTo>
                    <a:pt x="656" y="333"/>
                    <a:pt x="663" y="321"/>
                    <a:pt x="667" y="306"/>
                  </a:cubicBezTo>
                  <a:cubicBezTo>
                    <a:pt x="693" y="219"/>
                    <a:pt x="633" y="128"/>
                    <a:pt x="549" y="100"/>
                  </a:cubicBezTo>
                  <a:cubicBezTo>
                    <a:pt x="439" y="67"/>
                    <a:pt x="325" y="40"/>
                    <a:pt x="214" y="6"/>
                  </a:cubicBezTo>
                  <a:cubicBezTo>
                    <a:pt x="203" y="2"/>
                    <a:pt x="191" y="1"/>
                    <a:pt x="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61"/>
            <p:cNvSpPr/>
            <p:nvPr/>
          </p:nvSpPr>
          <p:spPr>
            <a:xfrm flipH="1">
              <a:off x="7070707" y="2191511"/>
              <a:ext cx="33627" cy="16063"/>
            </a:xfrm>
            <a:custGeom>
              <a:avLst/>
              <a:gdLst/>
              <a:ahLst/>
              <a:cxnLst/>
              <a:rect l="l" t="t" r="r" b="b"/>
              <a:pathLst>
                <a:path w="1030" h="492" extrusionOk="0">
                  <a:moveTo>
                    <a:pt x="193" y="0"/>
                  </a:moveTo>
                  <a:cubicBezTo>
                    <a:pt x="54" y="0"/>
                    <a:pt x="0" y="198"/>
                    <a:pt x="152" y="248"/>
                  </a:cubicBezTo>
                  <a:cubicBezTo>
                    <a:pt x="277" y="290"/>
                    <a:pt x="406" y="344"/>
                    <a:pt x="531" y="393"/>
                  </a:cubicBezTo>
                  <a:cubicBezTo>
                    <a:pt x="641" y="439"/>
                    <a:pt x="730" y="492"/>
                    <a:pt x="842" y="492"/>
                  </a:cubicBezTo>
                  <a:cubicBezTo>
                    <a:pt x="858" y="492"/>
                    <a:pt x="875" y="491"/>
                    <a:pt x="893" y="488"/>
                  </a:cubicBezTo>
                  <a:cubicBezTo>
                    <a:pt x="984" y="476"/>
                    <a:pt x="1030" y="348"/>
                    <a:pt x="980" y="276"/>
                  </a:cubicBezTo>
                  <a:cubicBezTo>
                    <a:pt x="896" y="162"/>
                    <a:pt x="775" y="131"/>
                    <a:pt x="638" y="93"/>
                  </a:cubicBezTo>
                  <a:cubicBezTo>
                    <a:pt x="501" y="48"/>
                    <a:pt x="361" y="25"/>
                    <a:pt x="216" y="2"/>
                  </a:cubicBezTo>
                  <a:cubicBezTo>
                    <a:pt x="208" y="1"/>
                    <a:pt x="200" y="0"/>
                    <a:pt x="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61"/>
            <p:cNvSpPr/>
            <p:nvPr/>
          </p:nvSpPr>
          <p:spPr>
            <a:xfrm flipH="1">
              <a:off x="7086965" y="2157720"/>
              <a:ext cx="31211" cy="16552"/>
            </a:xfrm>
            <a:custGeom>
              <a:avLst/>
              <a:gdLst/>
              <a:ahLst/>
              <a:cxnLst/>
              <a:rect l="l" t="t" r="r" b="b"/>
              <a:pathLst>
                <a:path w="956" h="507" extrusionOk="0">
                  <a:moveTo>
                    <a:pt x="208" y="1"/>
                  </a:moveTo>
                  <a:cubicBezTo>
                    <a:pt x="43" y="1"/>
                    <a:pt x="0" y="240"/>
                    <a:pt x="169" y="311"/>
                  </a:cubicBezTo>
                  <a:cubicBezTo>
                    <a:pt x="283" y="356"/>
                    <a:pt x="393" y="398"/>
                    <a:pt x="507" y="439"/>
                  </a:cubicBezTo>
                  <a:cubicBezTo>
                    <a:pt x="589" y="472"/>
                    <a:pt x="674" y="506"/>
                    <a:pt x="761" y="506"/>
                  </a:cubicBezTo>
                  <a:cubicBezTo>
                    <a:pt x="786" y="506"/>
                    <a:pt x="812" y="503"/>
                    <a:pt x="838" y="497"/>
                  </a:cubicBezTo>
                  <a:cubicBezTo>
                    <a:pt x="918" y="474"/>
                    <a:pt x="955" y="379"/>
                    <a:pt x="913" y="307"/>
                  </a:cubicBezTo>
                  <a:cubicBezTo>
                    <a:pt x="853" y="196"/>
                    <a:pt x="731" y="151"/>
                    <a:pt x="621" y="113"/>
                  </a:cubicBezTo>
                  <a:cubicBezTo>
                    <a:pt x="499" y="67"/>
                    <a:pt x="378" y="33"/>
                    <a:pt x="252" y="6"/>
                  </a:cubicBezTo>
                  <a:cubicBezTo>
                    <a:pt x="237" y="2"/>
                    <a:pt x="222"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61"/>
            <p:cNvSpPr/>
            <p:nvPr/>
          </p:nvSpPr>
          <p:spPr>
            <a:xfrm flipH="1">
              <a:off x="7027514" y="2165948"/>
              <a:ext cx="33105" cy="18348"/>
            </a:xfrm>
            <a:custGeom>
              <a:avLst/>
              <a:gdLst/>
              <a:ahLst/>
              <a:cxnLst/>
              <a:rect l="l" t="t" r="r" b="b"/>
              <a:pathLst>
                <a:path w="1014" h="562" extrusionOk="0">
                  <a:moveTo>
                    <a:pt x="157" y="0"/>
                  </a:moveTo>
                  <a:cubicBezTo>
                    <a:pt x="42" y="0"/>
                    <a:pt x="0" y="149"/>
                    <a:pt x="98" y="226"/>
                  </a:cubicBezTo>
                  <a:cubicBezTo>
                    <a:pt x="202" y="305"/>
                    <a:pt x="514" y="561"/>
                    <a:pt x="721" y="561"/>
                  </a:cubicBezTo>
                  <a:cubicBezTo>
                    <a:pt x="792" y="561"/>
                    <a:pt x="850" y="531"/>
                    <a:pt x="884" y="454"/>
                  </a:cubicBezTo>
                  <a:cubicBezTo>
                    <a:pt x="1014" y="153"/>
                    <a:pt x="368" y="39"/>
                    <a:pt x="192" y="5"/>
                  </a:cubicBezTo>
                  <a:cubicBezTo>
                    <a:pt x="180" y="2"/>
                    <a:pt x="168" y="0"/>
                    <a:pt x="1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61"/>
            <p:cNvSpPr/>
            <p:nvPr/>
          </p:nvSpPr>
          <p:spPr>
            <a:xfrm flipH="1">
              <a:off x="7029865" y="2126836"/>
              <a:ext cx="30525" cy="9860"/>
            </a:xfrm>
            <a:custGeom>
              <a:avLst/>
              <a:gdLst/>
              <a:ahLst/>
              <a:cxnLst/>
              <a:rect l="l" t="t" r="r" b="b"/>
              <a:pathLst>
                <a:path w="935" h="302" extrusionOk="0">
                  <a:moveTo>
                    <a:pt x="141" y="1"/>
                  </a:moveTo>
                  <a:cubicBezTo>
                    <a:pt x="44" y="1"/>
                    <a:pt x="1" y="147"/>
                    <a:pt x="110" y="173"/>
                  </a:cubicBezTo>
                  <a:cubicBezTo>
                    <a:pt x="227" y="199"/>
                    <a:pt x="345" y="230"/>
                    <a:pt x="466" y="253"/>
                  </a:cubicBezTo>
                  <a:cubicBezTo>
                    <a:pt x="557" y="272"/>
                    <a:pt x="657" y="302"/>
                    <a:pt x="753" y="302"/>
                  </a:cubicBezTo>
                  <a:cubicBezTo>
                    <a:pt x="770" y="302"/>
                    <a:pt x="788" y="301"/>
                    <a:pt x="805" y="298"/>
                  </a:cubicBezTo>
                  <a:cubicBezTo>
                    <a:pt x="882" y="290"/>
                    <a:pt x="935" y="181"/>
                    <a:pt x="847" y="135"/>
                  </a:cubicBezTo>
                  <a:cubicBezTo>
                    <a:pt x="654" y="32"/>
                    <a:pt x="372" y="32"/>
                    <a:pt x="155" y="2"/>
                  </a:cubicBezTo>
                  <a:cubicBezTo>
                    <a:pt x="150" y="1"/>
                    <a:pt x="146"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61"/>
            <p:cNvSpPr/>
            <p:nvPr/>
          </p:nvSpPr>
          <p:spPr>
            <a:xfrm flipH="1">
              <a:off x="7000090" y="2191870"/>
              <a:ext cx="19458" cy="12635"/>
            </a:xfrm>
            <a:custGeom>
              <a:avLst/>
              <a:gdLst/>
              <a:ahLst/>
              <a:cxnLst/>
              <a:rect l="l" t="t" r="r" b="b"/>
              <a:pathLst>
                <a:path w="596" h="387" extrusionOk="0">
                  <a:moveTo>
                    <a:pt x="143" y="1"/>
                  </a:moveTo>
                  <a:cubicBezTo>
                    <a:pt x="53" y="1"/>
                    <a:pt x="1" y="100"/>
                    <a:pt x="41" y="184"/>
                  </a:cubicBezTo>
                  <a:cubicBezTo>
                    <a:pt x="68" y="249"/>
                    <a:pt x="140" y="298"/>
                    <a:pt x="201" y="328"/>
                  </a:cubicBezTo>
                  <a:cubicBezTo>
                    <a:pt x="273" y="367"/>
                    <a:pt x="349" y="386"/>
                    <a:pt x="429" y="386"/>
                  </a:cubicBezTo>
                  <a:cubicBezTo>
                    <a:pt x="431" y="386"/>
                    <a:pt x="433" y="386"/>
                    <a:pt x="435" y="386"/>
                  </a:cubicBezTo>
                  <a:cubicBezTo>
                    <a:pt x="523" y="386"/>
                    <a:pt x="596" y="304"/>
                    <a:pt x="596" y="219"/>
                  </a:cubicBezTo>
                  <a:cubicBezTo>
                    <a:pt x="596" y="138"/>
                    <a:pt x="526" y="51"/>
                    <a:pt x="439" y="51"/>
                  </a:cubicBezTo>
                  <a:cubicBezTo>
                    <a:pt x="436" y="51"/>
                    <a:pt x="432" y="51"/>
                    <a:pt x="429" y="51"/>
                  </a:cubicBezTo>
                  <a:cubicBezTo>
                    <a:pt x="413" y="53"/>
                    <a:pt x="395" y="54"/>
                    <a:pt x="377" y="54"/>
                  </a:cubicBezTo>
                  <a:cubicBezTo>
                    <a:pt x="351" y="54"/>
                    <a:pt x="326" y="52"/>
                    <a:pt x="310" y="47"/>
                  </a:cubicBezTo>
                  <a:cubicBezTo>
                    <a:pt x="261" y="40"/>
                    <a:pt x="224" y="14"/>
                    <a:pt x="178" y="5"/>
                  </a:cubicBezTo>
                  <a:cubicBezTo>
                    <a:pt x="166" y="2"/>
                    <a:pt x="154"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61"/>
            <p:cNvSpPr/>
            <p:nvPr/>
          </p:nvSpPr>
          <p:spPr>
            <a:xfrm flipH="1">
              <a:off x="6968161" y="2211883"/>
              <a:ext cx="23245" cy="12504"/>
            </a:xfrm>
            <a:custGeom>
              <a:avLst/>
              <a:gdLst/>
              <a:ahLst/>
              <a:cxnLst/>
              <a:rect l="l" t="t" r="r" b="b"/>
              <a:pathLst>
                <a:path w="712" h="383" extrusionOk="0">
                  <a:moveTo>
                    <a:pt x="123" y="0"/>
                  </a:moveTo>
                  <a:cubicBezTo>
                    <a:pt x="66" y="0"/>
                    <a:pt x="15" y="57"/>
                    <a:pt x="8" y="112"/>
                  </a:cubicBezTo>
                  <a:cubicBezTo>
                    <a:pt x="0" y="180"/>
                    <a:pt x="38" y="229"/>
                    <a:pt x="99" y="252"/>
                  </a:cubicBezTo>
                  <a:cubicBezTo>
                    <a:pt x="183" y="282"/>
                    <a:pt x="266" y="320"/>
                    <a:pt x="350" y="347"/>
                  </a:cubicBezTo>
                  <a:cubicBezTo>
                    <a:pt x="404" y="363"/>
                    <a:pt x="461" y="383"/>
                    <a:pt x="516" y="383"/>
                  </a:cubicBezTo>
                  <a:cubicBezTo>
                    <a:pt x="554" y="383"/>
                    <a:pt x="592" y="373"/>
                    <a:pt x="627" y="347"/>
                  </a:cubicBezTo>
                  <a:cubicBezTo>
                    <a:pt x="688" y="305"/>
                    <a:pt x="711" y="233"/>
                    <a:pt x="673" y="161"/>
                  </a:cubicBezTo>
                  <a:cubicBezTo>
                    <a:pt x="624" y="62"/>
                    <a:pt x="517" y="50"/>
                    <a:pt x="418" y="35"/>
                  </a:cubicBezTo>
                  <a:cubicBezTo>
                    <a:pt x="327" y="17"/>
                    <a:pt x="229" y="12"/>
                    <a:pt x="133" y="1"/>
                  </a:cubicBezTo>
                  <a:cubicBezTo>
                    <a:pt x="129" y="1"/>
                    <a:pt x="126"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61"/>
            <p:cNvSpPr/>
            <p:nvPr/>
          </p:nvSpPr>
          <p:spPr>
            <a:xfrm flipH="1">
              <a:off x="6988533" y="2249035"/>
              <a:ext cx="22233" cy="11949"/>
            </a:xfrm>
            <a:custGeom>
              <a:avLst/>
              <a:gdLst/>
              <a:ahLst/>
              <a:cxnLst/>
              <a:rect l="l" t="t" r="r" b="b"/>
              <a:pathLst>
                <a:path w="681" h="366" extrusionOk="0">
                  <a:moveTo>
                    <a:pt x="160" y="1"/>
                  </a:moveTo>
                  <a:cubicBezTo>
                    <a:pt x="65" y="1"/>
                    <a:pt x="0" y="148"/>
                    <a:pt x="106" y="193"/>
                  </a:cubicBezTo>
                  <a:cubicBezTo>
                    <a:pt x="186" y="228"/>
                    <a:pt x="262" y="266"/>
                    <a:pt x="343" y="304"/>
                  </a:cubicBezTo>
                  <a:cubicBezTo>
                    <a:pt x="405" y="335"/>
                    <a:pt x="463" y="366"/>
                    <a:pt x="524" y="366"/>
                  </a:cubicBezTo>
                  <a:cubicBezTo>
                    <a:pt x="552" y="366"/>
                    <a:pt x="581" y="359"/>
                    <a:pt x="612" y="342"/>
                  </a:cubicBezTo>
                  <a:cubicBezTo>
                    <a:pt x="673" y="311"/>
                    <a:pt x="680" y="235"/>
                    <a:pt x="654" y="179"/>
                  </a:cubicBezTo>
                  <a:cubicBezTo>
                    <a:pt x="616" y="91"/>
                    <a:pt x="517" y="79"/>
                    <a:pt x="429" y="60"/>
                  </a:cubicBezTo>
                  <a:cubicBezTo>
                    <a:pt x="350" y="42"/>
                    <a:pt x="266" y="26"/>
                    <a:pt x="183" y="4"/>
                  </a:cubicBezTo>
                  <a:cubicBezTo>
                    <a:pt x="175" y="2"/>
                    <a:pt x="167"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61"/>
            <p:cNvSpPr/>
            <p:nvPr/>
          </p:nvSpPr>
          <p:spPr>
            <a:xfrm flipH="1">
              <a:off x="7008513" y="2218641"/>
              <a:ext cx="19686" cy="10872"/>
            </a:xfrm>
            <a:custGeom>
              <a:avLst/>
              <a:gdLst/>
              <a:ahLst/>
              <a:cxnLst/>
              <a:rect l="l" t="t" r="r" b="b"/>
              <a:pathLst>
                <a:path w="603" h="333" extrusionOk="0">
                  <a:moveTo>
                    <a:pt x="171" y="0"/>
                  </a:moveTo>
                  <a:cubicBezTo>
                    <a:pt x="44" y="0"/>
                    <a:pt x="0" y="185"/>
                    <a:pt x="135" y="228"/>
                  </a:cubicBezTo>
                  <a:cubicBezTo>
                    <a:pt x="226" y="258"/>
                    <a:pt x="314" y="296"/>
                    <a:pt x="405" y="326"/>
                  </a:cubicBezTo>
                  <a:cubicBezTo>
                    <a:pt x="417" y="331"/>
                    <a:pt x="430" y="333"/>
                    <a:pt x="443" y="333"/>
                  </a:cubicBezTo>
                  <a:cubicBezTo>
                    <a:pt x="504" y="333"/>
                    <a:pt x="565" y="284"/>
                    <a:pt x="584" y="228"/>
                  </a:cubicBezTo>
                  <a:cubicBezTo>
                    <a:pt x="603" y="155"/>
                    <a:pt x="557" y="61"/>
                    <a:pt x="481" y="49"/>
                  </a:cubicBezTo>
                  <a:cubicBezTo>
                    <a:pt x="386" y="33"/>
                    <a:pt x="291" y="22"/>
                    <a:pt x="199" y="3"/>
                  </a:cubicBezTo>
                  <a:cubicBezTo>
                    <a:pt x="190" y="1"/>
                    <a:pt x="180" y="0"/>
                    <a:pt x="1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61"/>
            <p:cNvSpPr/>
            <p:nvPr/>
          </p:nvSpPr>
          <p:spPr>
            <a:xfrm flipH="1">
              <a:off x="7057060" y="2276753"/>
              <a:ext cx="24584" cy="10741"/>
            </a:xfrm>
            <a:custGeom>
              <a:avLst/>
              <a:gdLst/>
              <a:ahLst/>
              <a:cxnLst/>
              <a:rect l="l" t="t" r="r" b="b"/>
              <a:pathLst>
                <a:path w="753" h="329" extrusionOk="0">
                  <a:moveTo>
                    <a:pt x="85" y="1"/>
                  </a:moveTo>
                  <a:cubicBezTo>
                    <a:pt x="32" y="1"/>
                    <a:pt x="0" y="81"/>
                    <a:pt x="54" y="109"/>
                  </a:cubicBezTo>
                  <a:cubicBezTo>
                    <a:pt x="204" y="193"/>
                    <a:pt x="403" y="328"/>
                    <a:pt x="588" y="328"/>
                  </a:cubicBezTo>
                  <a:cubicBezTo>
                    <a:pt x="604" y="328"/>
                    <a:pt x="619" y="327"/>
                    <a:pt x="635" y="325"/>
                  </a:cubicBezTo>
                  <a:cubicBezTo>
                    <a:pt x="692" y="318"/>
                    <a:pt x="752" y="238"/>
                    <a:pt x="692" y="192"/>
                  </a:cubicBezTo>
                  <a:cubicBezTo>
                    <a:pt x="533" y="67"/>
                    <a:pt x="289" y="55"/>
                    <a:pt x="99" y="2"/>
                  </a:cubicBezTo>
                  <a:cubicBezTo>
                    <a:pt x="94" y="1"/>
                    <a:pt x="90"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61"/>
            <p:cNvSpPr/>
            <p:nvPr/>
          </p:nvSpPr>
          <p:spPr>
            <a:xfrm flipH="1">
              <a:off x="7078281" y="2327161"/>
              <a:ext cx="21874" cy="11525"/>
            </a:xfrm>
            <a:custGeom>
              <a:avLst/>
              <a:gdLst/>
              <a:ahLst/>
              <a:cxnLst/>
              <a:rect l="l" t="t" r="r" b="b"/>
              <a:pathLst>
                <a:path w="670" h="353" extrusionOk="0">
                  <a:moveTo>
                    <a:pt x="255" y="1"/>
                  </a:moveTo>
                  <a:cubicBezTo>
                    <a:pt x="214" y="1"/>
                    <a:pt x="172" y="2"/>
                    <a:pt x="130" y="6"/>
                  </a:cubicBezTo>
                  <a:cubicBezTo>
                    <a:pt x="69" y="13"/>
                    <a:pt x="16" y="48"/>
                    <a:pt x="8" y="113"/>
                  </a:cubicBezTo>
                  <a:cubicBezTo>
                    <a:pt x="1" y="169"/>
                    <a:pt x="35" y="241"/>
                    <a:pt x="96" y="250"/>
                  </a:cubicBezTo>
                  <a:cubicBezTo>
                    <a:pt x="217" y="268"/>
                    <a:pt x="335" y="302"/>
                    <a:pt x="449" y="344"/>
                  </a:cubicBezTo>
                  <a:cubicBezTo>
                    <a:pt x="463" y="350"/>
                    <a:pt x="477" y="352"/>
                    <a:pt x="490" y="352"/>
                  </a:cubicBezTo>
                  <a:cubicBezTo>
                    <a:pt x="534" y="352"/>
                    <a:pt x="578" y="328"/>
                    <a:pt x="612" y="302"/>
                  </a:cubicBezTo>
                  <a:cubicBezTo>
                    <a:pt x="617" y="299"/>
                    <a:pt x="621" y="299"/>
                    <a:pt x="624" y="295"/>
                  </a:cubicBezTo>
                  <a:cubicBezTo>
                    <a:pt x="658" y="264"/>
                    <a:pt x="670" y="204"/>
                    <a:pt x="658" y="158"/>
                  </a:cubicBezTo>
                  <a:cubicBezTo>
                    <a:pt x="658" y="154"/>
                    <a:pt x="654" y="146"/>
                    <a:pt x="654" y="143"/>
                  </a:cubicBezTo>
                  <a:cubicBezTo>
                    <a:pt x="640" y="90"/>
                    <a:pt x="594" y="36"/>
                    <a:pt x="537" y="25"/>
                  </a:cubicBezTo>
                  <a:cubicBezTo>
                    <a:pt x="442" y="9"/>
                    <a:pt x="349"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61"/>
            <p:cNvSpPr/>
            <p:nvPr/>
          </p:nvSpPr>
          <p:spPr>
            <a:xfrm flipH="1">
              <a:off x="7120723" y="2301696"/>
              <a:ext cx="18544" cy="11525"/>
            </a:xfrm>
            <a:custGeom>
              <a:avLst/>
              <a:gdLst/>
              <a:ahLst/>
              <a:cxnLst/>
              <a:rect l="l" t="t" r="r" b="b"/>
              <a:pathLst>
                <a:path w="568" h="353" extrusionOk="0">
                  <a:moveTo>
                    <a:pt x="129" y="1"/>
                  </a:moveTo>
                  <a:cubicBezTo>
                    <a:pt x="81" y="1"/>
                    <a:pt x="33" y="40"/>
                    <a:pt x="20" y="86"/>
                  </a:cubicBezTo>
                  <a:cubicBezTo>
                    <a:pt x="1" y="151"/>
                    <a:pt x="43" y="208"/>
                    <a:pt x="99" y="231"/>
                  </a:cubicBezTo>
                  <a:cubicBezTo>
                    <a:pt x="164" y="258"/>
                    <a:pt x="229" y="284"/>
                    <a:pt x="297" y="307"/>
                  </a:cubicBezTo>
                  <a:cubicBezTo>
                    <a:pt x="343" y="327"/>
                    <a:pt x="390" y="352"/>
                    <a:pt x="438" y="352"/>
                  </a:cubicBezTo>
                  <a:cubicBezTo>
                    <a:pt x="462" y="352"/>
                    <a:pt x="486" y="346"/>
                    <a:pt x="510" y="330"/>
                  </a:cubicBezTo>
                  <a:cubicBezTo>
                    <a:pt x="548" y="300"/>
                    <a:pt x="568" y="258"/>
                    <a:pt x="556" y="212"/>
                  </a:cubicBezTo>
                  <a:cubicBezTo>
                    <a:pt x="533" y="121"/>
                    <a:pt x="450" y="105"/>
                    <a:pt x="373" y="79"/>
                  </a:cubicBezTo>
                  <a:cubicBezTo>
                    <a:pt x="301" y="52"/>
                    <a:pt x="233" y="29"/>
                    <a:pt x="161" y="7"/>
                  </a:cubicBezTo>
                  <a:cubicBezTo>
                    <a:pt x="150" y="3"/>
                    <a:pt x="140"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61"/>
            <p:cNvSpPr/>
            <p:nvPr/>
          </p:nvSpPr>
          <p:spPr>
            <a:xfrm flipH="1">
              <a:off x="7122943" y="2346456"/>
              <a:ext cx="22755" cy="14887"/>
            </a:xfrm>
            <a:custGeom>
              <a:avLst/>
              <a:gdLst/>
              <a:ahLst/>
              <a:cxnLst/>
              <a:rect l="l" t="t" r="r" b="b"/>
              <a:pathLst>
                <a:path w="697" h="456" extrusionOk="0">
                  <a:moveTo>
                    <a:pt x="126" y="0"/>
                  </a:moveTo>
                  <a:cubicBezTo>
                    <a:pt x="44" y="0"/>
                    <a:pt x="1" y="127"/>
                    <a:pt x="80" y="171"/>
                  </a:cubicBezTo>
                  <a:cubicBezTo>
                    <a:pt x="182" y="233"/>
                    <a:pt x="278" y="297"/>
                    <a:pt x="369" y="366"/>
                  </a:cubicBezTo>
                  <a:cubicBezTo>
                    <a:pt x="436" y="416"/>
                    <a:pt x="493" y="455"/>
                    <a:pt x="563" y="455"/>
                  </a:cubicBezTo>
                  <a:cubicBezTo>
                    <a:pt x="588" y="455"/>
                    <a:pt x="616" y="450"/>
                    <a:pt x="647" y="438"/>
                  </a:cubicBezTo>
                  <a:cubicBezTo>
                    <a:pt x="673" y="430"/>
                    <a:pt x="689" y="411"/>
                    <a:pt x="689" y="384"/>
                  </a:cubicBezTo>
                  <a:cubicBezTo>
                    <a:pt x="696" y="266"/>
                    <a:pt x="624" y="198"/>
                    <a:pt x="517" y="145"/>
                  </a:cubicBezTo>
                  <a:cubicBezTo>
                    <a:pt x="403" y="84"/>
                    <a:pt x="278" y="42"/>
                    <a:pt x="152" y="4"/>
                  </a:cubicBezTo>
                  <a:cubicBezTo>
                    <a:pt x="143" y="1"/>
                    <a:pt x="134"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61"/>
            <p:cNvSpPr/>
            <p:nvPr/>
          </p:nvSpPr>
          <p:spPr>
            <a:xfrm flipH="1">
              <a:off x="7160814" y="2330817"/>
              <a:ext cx="19229" cy="12439"/>
            </a:xfrm>
            <a:custGeom>
              <a:avLst/>
              <a:gdLst/>
              <a:ahLst/>
              <a:cxnLst/>
              <a:rect l="l" t="t" r="r" b="b"/>
              <a:pathLst>
                <a:path w="589" h="381" extrusionOk="0">
                  <a:moveTo>
                    <a:pt x="130" y="0"/>
                  </a:moveTo>
                  <a:cubicBezTo>
                    <a:pt x="48" y="0"/>
                    <a:pt x="0" y="122"/>
                    <a:pt x="83" y="183"/>
                  </a:cubicBezTo>
                  <a:cubicBezTo>
                    <a:pt x="151" y="229"/>
                    <a:pt x="220" y="278"/>
                    <a:pt x="288" y="320"/>
                  </a:cubicBezTo>
                  <a:cubicBezTo>
                    <a:pt x="318" y="338"/>
                    <a:pt x="349" y="366"/>
                    <a:pt x="383" y="373"/>
                  </a:cubicBezTo>
                  <a:cubicBezTo>
                    <a:pt x="400" y="378"/>
                    <a:pt x="424" y="380"/>
                    <a:pt x="448" y="380"/>
                  </a:cubicBezTo>
                  <a:cubicBezTo>
                    <a:pt x="472" y="380"/>
                    <a:pt x="495" y="378"/>
                    <a:pt x="513" y="377"/>
                  </a:cubicBezTo>
                  <a:cubicBezTo>
                    <a:pt x="558" y="369"/>
                    <a:pt x="588" y="327"/>
                    <a:pt x="566" y="282"/>
                  </a:cubicBezTo>
                  <a:cubicBezTo>
                    <a:pt x="527" y="217"/>
                    <a:pt x="490" y="171"/>
                    <a:pt x="413" y="133"/>
                  </a:cubicBezTo>
                  <a:cubicBezTo>
                    <a:pt x="334" y="96"/>
                    <a:pt x="258" y="57"/>
                    <a:pt x="181" y="15"/>
                  </a:cubicBezTo>
                  <a:cubicBezTo>
                    <a:pt x="163" y="5"/>
                    <a:pt x="146"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61"/>
            <p:cNvSpPr/>
            <p:nvPr/>
          </p:nvSpPr>
          <p:spPr>
            <a:xfrm flipH="1">
              <a:off x="7274688" y="2366664"/>
              <a:ext cx="25302" cy="19850"/>
            </a:xfrm>
            <a:custGeom>
              <a:avLst/>
              <a:gdLst/>
              <a:ahLst/>
              <a:cxnLst/>
              <a:rect l="l" t="t" r="r" b="b"/>
              <a:pathLst>
                <a:path w="775" h="608" extrusionOk="0">
                  <a:moveTo>
                    <a:pt x="125" y="1"/>
                  </a:moveTo>
                  <a:cubicBezTo>
                    <a:pt x="45" y="1"/>
                    <a:pt x="0" y="110"/>
                    <a:pt x="80" y="168"/>
                  </a:cubicBezTo>
                  <a:cubicBezTo>
                    <a:pt x="175" y="237"/>
                    <a:pt x="267" y="317"/>
                    <a:pt x="354" y="396"/>
                  </a:cubicBezTo>
                  <a:cubicBezTo>
                    <a:pt x="434" y="465"/>
                    <a:pt x="510" y="583"/>
                    <a:pt x="616" y="605"/>
                  </a:cubicBezTo>
                  <a:cubicBezTo>
                    <a:pt x="625" y="607"/>
                    <a:pt x="633" y="608"/>
                    <a:pt x="642" y="608"/>
                  </a:cubicBezTo>
                  <a:cubicBezTo>
                    <a:pt x="720" y="608"/>
                    <a:pt x="774" y="544"/>
                    <a:pt x="761" y="461"/>
                  </a:cubicBezTo>
                  <a:cubicBezTo>
                    <a:pt x="734" y="343"/>
                    <a:pt x="597" y="267"/>
                    <a:pt x="506" y="198"/>
                  </a:cubicBezTo>
                  <a:cubicBezTo>
                    <a:pt x="400" y="123"/>
                    <a:pt x="289" y="70"/>
                    <a:pt x="172" y="12"/>
                  </a:cubicBezTo>
                  <a:cubicBezTo>
                    <a:pt x="155" y="4"/>
                    <a:pt x="140" y="1"/>
                    <a:pt x="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61"/>
            <p:cNvSpPr/>
            <p:nvPr/>
          </p:nvSpPr>
          <p:spPr>
            <a:xfrm flipH="1">
              <a:off x="7308642" y="2323472"/>
              <a:ext cx="22723" cy="20013"/>
            </a:xfrm>
            <a:custGeom>
              <a:avLst/>
              <a:gdLst/>
              <a:ahLst/>
              <a:cxnLst/>
              <a:rect l="l" t="t" r="r" b="b"/>
              <a:pathLst>
                <a:path w="696" h="613" extrusionOk="0">
                  <a:moveTo>
                    <a:pt x="113" y="0"/>
                  </a:moveTo>
                  <a:cubicBezTo>
                    <a:pt x="44" y="0"/>
                    <a:pt x="0" y="85"/>
                    <a:pt x="34" y="145"/>
                  </a:cubicBezTo>
                  <a:cubicBezTo>
                    <a:pt x="91" y="259"/>
                    <a:pt x="182" y="347"/>
                    <a:pt x="273" y="438"/>
                  </a:cubicBezTo>
                  <a:cubicBezTo>
                    <a:pt x="356" y="521"/>
                    <a:pt x="441" y="612"/>
                    <a:pt x="561" y="612"/>
                  </a:cubicBezTo>
                  <a:cubicBezTo>
                    <a:pt x="573" y="612"/>
                    <a:pt x="586" y="611"/>
                    <a:pt x="600" y="609"/>
                  </a:cubicBezTo>
                  <a:cubicBezTo>
                    <a:pt x="654" y="598"/>
                    <a:pt x="691" y="540"/>
                    <a:pt x="691" y="488"/>
                  </a:cubicBezTo>
                  <a:cubicBezTo>
                    <a:pt x="696" y="351"/>
                    <a:pt x="559" y="267"/>
                    <a:pt x="459" y="195"/>
                  </a:cubicBezTo>
                  <a:cubicBezTo>
                    <a:pt x="357" y="119"/>
                    <a:pt x="258" y="47"/>
                    <a:pt x="140" y="5"/>
                  </a:cubicBezTo>
                  <a:cubicBezTo>
                    <a:pt x="131" y="2"/>
                    <a:pt x="121" y="0"/>
                    <a:pt x="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61"/>
            <p:cNvSpPr/>
            <p:nvPr/>
          </p:nvSpPr>
          <p:spPr>
            <a:xfrm flipH="1">
              <a:off x="7257744" y="2333495"/>
              <a:ext cx="25922" cy="20927"/>
            </a:xfrm>
            <a:custGeom>
              <a:avLst/>
              <a:gdLst/>
              <a:ahLst/>
              <a:cxnLst/>
              <a:rect l="l" t="t" r="r" b="b"/>
              <a:pathLst>
                <a:path w="794" h="641" extrusionOk="0">
                  <a:moveTo>
                    <a:pt x="116" y="1"/>
                  </a:moveTo>
                  <a:cubicBezTo>
                    <a:pt x="54" y="1"/>
                    <a:pt x="0" y="81"/>
                    <a:pt x="37" y="139"/>
                  </a:cubicBezTo>
                  <a:cubicBezTo>
                    <a:pt x="70" y="192"/>
                    <a:pt x="90" y="249"/>
                    <a:pt x="128" y="298"/>
                  </a:cubicBezTo>
                  <a:cubicBezTo>
                    <a:pt x="170" y="352"/>
                    <a:pt x="211" y="398"/>
                    <a:pt x="257" y="439"/>
                  </a:cubicBezTo>
                  <a:cubicBezTo>
                    <a:pt x="299" y="481"/>
                    <a:pt x="344" y="515"/>
                    <a:pt x="386" y="553"/>
                  </a:cubicBezTo>
                  <a:cubicBezTo>
                    <a:pt x="451" y="603"/>
                    <a:pt x="508" y="621"/>
                    <a:pt x="588" y="637"/>
                  </a:cubicBezTo>
                  <a:cubicBezTo>
                    <a:pt x="600" y="639"/>
                    <a:pt x="612" y="641"/>
                    <a:pt x="623" y="641"/>
                  </a:cubicBezTo>
                  <a:cubicBezTo>
                    <a:pt x="737" y="641"/>
                    <a:pt x="793" y="510"/>
                    <a:pt x="717" y="416"/>
                  </a:cubicBezTo>
                  <a:cubicBezTo>
                    <a:pt x="675" y="363"/>
                    <a:pt x="644" y="325"/>
                    <a:pt x="592" y="291"/>
                  </a:cubicBezTo>
                  <a:cubicBezTo>
                    <a:pt x="542" y="261"/>
                    <a:pt x="493" y="230"/>
                    <a:pt x="447" y="196"/>
                  </a:cubicBezTo>
                  <a:cubicBezTo>
                    <a:pt x="352" y="135"/>
                    <a:pt x="249" y="82"/>
                    <a:pt x="162" y="17"/>
                  </a:cubicBezTo>
                  <a:cubicBezTo>
                    <a:pt x="147" y="6"/>
                    <a:pt x="131" y="1"/>
                    <a:pt x="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61"/>
            <p:cNvSpPr/>
            <p:nvPr/>
          </p:nvSpPr>
          <p:spPr>
            <a:xfrm flipH="1">
              <a:off x="7195322" y="2351287"/>
              <a:ext cx="27914" cy="23931"/>
            </a:xfrm>
            <a:custGeom>
              <a:avLst/>
              <a:gdLst/>
              <a:ahLst/>
              <a:cxnLst/>
              <a:rect l="l" t="t" r="r" b="b"/>
              <a:pathLst>
                <a:path w="855" h="733" extrusionOk="0">
                  <a:moveTo>
                    <a:pt x="15" y="1"/>
                  </a:moveTo>
                  <a:cubicBezTo>
                    <a:pt x="7" y="1"/>
                    <a:pt x="1" y="15"/>
                    <a:pt x="7" y="23"/>
                  </a:cubicBezTo>
                  <a:cubicBezTo>
                    <a:pt x="67" y="95"/>
                    <a:pt x="94" y="195"/>
                    <a:pt x="144" y="271"/>
                  </a:cubicBezTo>
                  <a:cubicBezTo>
                    <a:pt x="193" y="343"/>
                    <a:pt x="246" y="408"/>
                    <a:pt x="304" y="469"/>
                  </a:cubicBezTo>
                  <a:cubicBezTo>
                    <a:pt x="410" y="578"/>
                    <a:pt x="538" y="732"/>
                    <a:pt x="697" y="732"/>
                  </a:cubicBezTo>
                  <a:cubicBezTo>
                    <a:pt x="713" y="732"/>
                    <a:pt x="731" y="731"/>
                    <a:pt x="748" y="727"/>
                  </a:cubicBezTo>
                  <a:cubicBezTo>
                    <a:pt x="805" y="711"/>
                    <a:pt x="855" y="647"/>
                    <a:pt x="851" y="590"/>
                  </a:cubicBezTo>
                  <a:cubicBezTo>
                    <a:pt x="836" y="408"/>
                    <a:pt x="653" y="332"/>
                    <a:pt x="513" y="241"/>
                  </a:cubicBezTo>
                  <a:cubicBezTo>
                    <a:pt x="444" y="195"/>
                    <a:pt x="372" y="157"/>
                    <a:pt x="295" y="118"/>
                  </a:cubicBezTo>
                  <a:cubicBezTo>
                    <a:pt x="212" y="76"/>
                    <a:pt x="102" y="58"/>
                    <a:pt x="22" y="4"/>
                  </a:cubicBezTo>
                  <a:cubicBezTo>
                    <a:pt x="19" y="2"/>
                    <a:pt x="17" y="1"/>
                    <a:pt x="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61"/>
            <p:cNvSpPr/>
            <p:nvPr/>
          </p:nvSpPr>
          <p:spPr>
            <a:xfrm flipH="1">
              <a:off x="7357058" y="2296472"/>
              <a:ext cx="13190" cy="13973"/>
            </a:xfrm>
            <a:custGeom>
              <a:avLst/>
              <a:gdLst/>
              <a:ahLst/>
              <a:cxnLst/>
              <a:rect l="l" t="t" r="r" b="b"/>
              <a:pathLst>
                <a:path w="404" h="428" extrusionOk="0">
                  <a:moveTo>
                    <a:pt x="112" y="1"/>
                  </a:moveTo>
                  <a:cubicBezTo>
                    <a:pt x="96" y="1"/>
                    <a:pt x="80" y="5"/>
                    <a:pt x="65" y="14"/>
                  </a:cubicBezTo>
                  <a:cubicBezTo>
                    <a:pt x="27" y="33"/>
                    <a:pt x="1" y="86"/>
                    <a:pt x="20" y="125"/>
                  </a:cubicBezTo>
                  <a:cubicBezTo>
                    <a:pt x="23" y="144"/>
                    <a:pt x="31" y="174"/>
                    <a:pt x="43" y="197"/>
                  </a:cubicBezTo>
                  <a:cubicBezTo>
                    <a:pt x="54" y="216"/>
                    <a:pt x="62" y="235"/>
                    <a:pt x="73" y="258"/>
                  </a:cubicBezTo>
                  <a:cubicBezTo>
                    <a:pt x="95" y="304"/>
                    <a:pt x="118" y="346"/>
                    <a:pt x="148" y="387"/>
                  </a:cubicBezTo>
                  <a:cubicBezTo>
                    <a:pt x="172" y="415"/>
                    <a:pt x="208" y="427"/>
                    <a:pt x="243" y="427"/>
                  </a:cubicBezTo>
                  <a:cubicBezTo>
                    <a:pt x="275" y="427"/>
                    <a:pt x="307" y="417"/>
                    <a:pt x="331" y="398"/>
                  </a:cubicBezTo>
                  <a:cubicBezTo>
                    <a:pt x="385" y="356"/>
                    <a:pt x="404" y="281"/>
                    <a:pt x="366" y="220"/>
                  </a:cubicBezTo>
                  <a:cubicBezTo>
                    <a:pt x="343" y="178"/>
                    <a:pt x="304" y="144"/>
                    <a:pt x="271" y="106"/>
                  </a:cubicBezTo>
                  <a:cubicBezTo>
                    <a:pt x="240" y="79"/>
                    <a:pt x="217" y="49"/>
                    <a:pt x="183" y="30"/>
                  </a:cubicBezTo>
                  <a:cubicBezTo>
                    <a:pt x="162" y="11"/>
                    <a:pt x="137" y="1"/>
                    <a:pt x="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61"/>
            <p:cNvSpPr/>
            <p:nvPr/>
          </p:nvSpPr>
          <p:spPr>
            <a:xfrm flipH="1">
              <a:off x="7204137" y="2428760"/>
              <a:ext cx="23408" cy="16813"/>
            </a:xfrm>
            <a:custGeom>
              <a:avLst/>
              <a:gdLst/>
              <a:ahLst/>
              <a:cxnLst/>
              <a:rect l="l" t="t" r="r" b="b"/>
              <a:pathLst>
                <a:path w="717" h="515" extrusionOk="0">
                  <a:moveTo>
                    <a:pt x="156" y="1"/>
                  </a:moveTo>
                  <a:cubicBezTo>
                    <a:pt x="72" y="1"/>
                    <a:pt x="1" y="102"/>
                    <a:pt x="78" y="179"/>
                  </a:cubicBezTo>
                  <a:cubicBezTo>
                    <a:pt x="154" y="258"/>
                    <a:pt x="238" y="331"/>
                    <a:pt x="325" y="400"/>
                  </a:cubicBezTo>
                  <a:cubicBezTo>
                    <a:pt x="397" y="453"/>
                    <a:pt x="510" y="514"/>
                    <a:pt x="603" y="514"/>
                  </a:cubicBezTo>
                  <a:cubicBezTo>
                    <a:pt x="608" y="514"/>
                    <a:pt x="613" y="514"/>
                    <a:pt x="618" y="514"/>
                  </a:cubicBezTo>
                  <a:cubicBezTo>
                    <a:pt x="678" y="509"/>
                    <a:pt x="717" y="449"/>
                    <a:pt x="686" y="395"/>
                  </a:cubicBezTo>
                  <a:cubicBezTo>
                    <a:pt x="648" y="319"/>
                    <a:pt x="545" y="247"/>
                    <a:pt x="477" y="205"/>
                  </a:cubicBezTo>
                  <a:cubicBezTo>
                    <a:pt x="390" y="152"/>
                    <a:pt x="306" y="91"/>
                    <a:pt x="226" y="26"/>
                  </a:cubicBezTo>
                  <a:cubicBezTo>
                    <a:pt x="204" y="8"/>
                    <a:pt x="180" y="1"/>
                    <a:pt x="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61"/>
            <p:cNvSpPr/>
            <p:nvPr/>
          </p:nvSpPr>
          <p:spPr>
            <a:xfrm flipH="1">
              <a:off x="7172502" y="2411783"/>
              <a:ext cx="31505" cy="20601"/>
            </a:xfrm>
            <a:custGeom>
              <a:avLst/>
              <a:gdLst/>
              <a:ahLst/>
              <a:cxnLst/>
              <a:rect l="l" t="t" r="r" b="b"/>
              <a:pathLst>
                <a:path w="965" h="631" extrusionOk="0">
                  <a:moveTo>
                    <a:pt x="152" y="1"/>
                  </a:moveTo>
                  <a:cubicBezTo>
                    <a:pt x="55" y="1"/>
                    <a:pt x="1" y="108"/>
                    <a:pt x="68" y="185"/>
                  </a:cubicBezTo>
                  <a:cubicBezTo>
                    <a:pt x="163" y="299"/>
                    <a:pt x="280" y="376"/>
                    <a:pt x="403" y="455"/>
                  </a:cubicBezTo>
                  <a:cubicBezTo>
                    <a:pt x="513" y="529"/>
                    <a:pt x="641" y="631"/>
                    <a:pt x="777" y="631"/>
                  </a:cubicBezTo>
                  <a:cubicBezTo>
                    <a:pt x="781" y="631"/>
                    <a:pt x="786" y="631"/>
                    <a:pt x="790" y="630"/>
                  </a:cubicBezTo>
                  <a:cubicBezTo>
                    <a:pt x="904" y="627"/>
                    <a:pt x="965" y="516"/>
                    <a:pt x="915" y="413"/>
                  </a:cubicBezTo>
                  <a:cubicBezTo>
                    <a:pt x="855" y="292"/>
                    <a:pt x="691" y="227"/>
                    <a:pt x="573" y="167"/>
                  </a:cubicBezTo>
                  <a:cubicBezTo>
                    <a:pt x="445" y="98"/>
                    <a:pt x="319" y="34"/>
                    <a:pt x="174" y="3"/>
                  </a:cubicBezTo>
                  <a:cubicBezTo>
                    <a:pt x="167" y="1"/>
                    <a:pt x="159"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61"/>
            <p:cNvSpPr/>
            <p:nvPr/>
          </p:nvSpPr>
          <p:spPr>
            <a:xfrm flipH="1">
              <a:off x="7106684" y="2456739"/>
              <a:ext cx="27848" cy="16389"/>
            </a:xfrm>
            <a:custGeom>
              <a:avLst/>
              <a:gdLst/>
              <a:ahLst/>
              <a:cxnLst/>
              <a:rect l="l" t="t" r="r" b="b"/>
              <a:pathLst>
                <a:path w="853" h="502" extrusionOk="0">
                  <a:moveTo>
                    <a:pt x="190" y="1"/>
                  </a:moveTo>
                  <a:cubicBezTo>
                    <a:pt x="163" y="1"/>
                    <a:pt x="135" y="2"/>
                    <a:pt x="107" y="6"/>
                  </a:cubicBezTo>
                  <a:cubicBezTo>
                    <a:pt x="19" y="17"/>
                    <a:pt x="0" y="143"/>
                    <a:pt x="58" y="200"/>
                  </a:cubicBezTo>
                  <a:cubicBezTo>
                    <a:pt x="133" y="276"/>
                    <a:pt x="228" y="326"/>
                    <a:pt x="328" y="375"/>
                  </a:cubicBezTo>
                  <a:cubicBezTo>
                    <a:pt x="430" y="428"/>
                    <a:pt x="529" y="493"/>
                    <a:pt x="647" y="501"/>
                  </a:cubicBezTo>
                  <a:cubicBezTo>
                    <a:pt x="652" y="501"/>
                    <a:pt x="658" y="501"/>
                    <a:pt x="663" y="501"/>
                  </a:cubicBezTo>
                  <a:cubicBezTo>
                    <a:pt x="810" y="501"/>
                    <a:pt x="853" y="307"/>
                    <a:pt x="768" y="208"/>
                  </a:cubicBezTo>
                  <a:cubicBezTo>
                    <a:pt x="693" y="120"/>
                    <a:pt x="552" y="78"/>
                    <a:pt x="442" y="45"/>
                  </a:cubicBezTo>
                  <a:cubicBezTo>
                    <a:pt x="358" y="18"/>
                    <a:pt x="276"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61"/>
            <p:cNvSpPr/>
            <p:nvPr/>
          </p:nvSpPr>
          <p:spPr>
            <a:xfrm flipH="1">
              <a:off x="7128232" y="2403817"/>
              <a:ext cx="26183" cy="16781"/>
            </a:xfrm>
            <a:custGeom>
              <a:avLst/>
              <a:gdLst/>
              <a:ahLst/>
              <a:cxnLst/>
              <a:rect l="l" t="t" r="r" b="b"/>
              <a:pathLst>
                <a:path w="802" h="514" extrusionOk="0">
                  <a:moveTo>
                    <a:pt x="119" y="1"/>
                  </a:moveTo>
                  <a:cubicBezTo>
                    <a:pt x="42" y="1"/>
                    <a:pt x="0" y="118"/>
                    <a:pt x="77" y="160"/>
                  </a:cubicBezTo>
                  <a:cubicBezTo>
                    <a:pt x="180" y="213"/>
                    <a:pt x="279" y="278"/>
                    <a:pt x="370" y="350"/>
                  </a:cubicBezTo>
                  <a:cubicBezTo>
                    <a:pt x="412" y="380"/>
                    <a:pt x="446" y="415"/>
                    <a:pt x="488" y="445"/>
                  </a:cubicBezTo>
                  <a:cubicBezTo>
                    <a:pt x="537" y="479"/>
                    <a:pt x="594" y="490"/>
                    <a:pt x="651" y="509"/>
                  </a:cubicBezTo>
                  <a:cubicBezTo>
                    <a:pt x="660" y="512"/>
                    <a:pt x="669" y="514"/>
                    <a:pt x="677" y="514"/>
                  </a:cubicBezTo>
                  <a:cubicBezTo>
                    <a:pt x="747" y="514"/>
                    <a:pt x="802" y="426"/>
                    <a:pt x="761" y="365"/>
                  </a:cubicBezTo>
                  <a:cubicBezTo>
                    <a:pt x="728" y="315"/>
                    <a:pt x="705" y="262"/>
                    <a:pt x="655" y="224"/>
                  </a:cubicBezTo>
                  <a:cubicBezTo>
                    <a:pt x="605" y="190"/>
                    <a:pt x="541" y="164"/>
                    <a:pt x="484" y="137"/>
                  </a:cubicBezTo>
                  <a:cubicBezTo>
                    <a:pt x="374" y="87"/>
                    <a:pt x="260" y="41"/>
                    <a:pt x="142" y="4"/>
                  </a:cubicBezTo>
                  <a:cubicBezTo>
                    <a:pt x="134" y="2"/>
                    <a:pt x="126"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61"/>
            <p:cNvSpPr/>
            <p:nvPr/>
          </p:nvSpPr>
          <p:spPr>
            <a:xfrm flipH="1">
              <a:off x="7069466" y="2439403"/>
              <a:ext cx="19719" cy="11329"/>
            </a:xfrm>
            <a:custGeom>
              <a:avLst/>
              <a:gdLst/>
              <a:ahLst/>
              <a:cxnLst/>
              <a:rect l="l" t="t" r="r" b="b"/>
              <a:pathLst>
                <a:path w="604" h="347" extrusionOk="0">
                  <a:moveTo>
                    <a:pt x="61" y="0"/>
                  </a:moveTo>
                  <a:cubicBezTo>
                    <a:pt x="13" y="0"/>
                    <a:pt x="1" y="75"/>
                    <a:pt x="41" y="96"/>
                  </a:cubicBezTo>
                  <a:cubicBezTo>
                    <a:pt x="159" y="160"/>
                    <a:pt x="273" y="252"/>
                    <a:pt x="383" y="328"/>
                  </a:cubicBezTo>
                  <a:cubicBezTo>
                    <a:pt x="403" y="341"/>
                    <a:pt x="428" y="347"/>
                    <a:pt x="453" y="347"/>
                  </a:cubicBezTo>
                  <a:cubicBezTo>
                    <a:pt x="479" y="347"/>
                    <a:pt x="506" y="340"/>
                    <a:pt x="527" y="328"/>
                  </a:cubicBezTo>
                  <a:cubicBezTo>
                    <a:pt x="532" y="325"/>
                    <a:pt x="535" y="320"/>
                    <a:pt x="543" y="320"/>
                  </a:cubicBezTo>
                  <a:cubicBezTo>
                    <a:pt x="573" y="302"/>
                    <a:pt x="604" y="260"/>
                    <a:pt x="600" y="221"/>
                  </a:cubicBezTo>
                  <a:cubicBezTo>
                    <a:pt x="600" y="214"/>
                    <a:pt x="596" y="211"/>
                    <a:pt x="596" y="206"/>
                  </a:cubicBezTo>
                  <a:cubicBezTo>
                    <a:pt x="588" y="142"/>
                    <a:pt x="558" y="88"/>
                    <a:pt x="493" y="69"/>
                  </a:cubicBezTo>
                  <a:cubicBezTo>
                    <a:pt x="421" y="46"/>
                    <a:pt x="349" y="28"/>
                    <a:pt x="276" y="13"/>
                  </a:cubicBezTo>
                  <a:cubicBezTo>
                    <a:pt x="208" y="1"/>
                    <a:pt x="136" y="9"/>
                    <a:pt x="67" y="1"/>
                  </a:cubicBezTo>
                  <a:cubicBezTo>
                    <a:pt x="65" y="0"/>
                    <a:pt x="63"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61"/>
            <p:cNvSpPr/>
            <p:nvPr/>
          </p:nvSpPr>
          <p:spPr>
            <a:xfrm flipH="1">
              <a:off x="7071327" y="2383804"/>
              <a:ext cx="40124" cy="18903"/>
            </a:xfrm>
            <a:custGeom>
              <a:avLst/>
              <a:gdLst/>
              <a:ahLst/>
              <a:cxnLst/>
              <a:rect l="l" t="t" r="r" b="b"/>
              <a:pathLst>
                <a:path w="1229" h="579" extrusionOk="0">
                  <a:moveTo>
                    <a:pt x="287" y="1"/>
                  </a:moveTo>
                  <a:cubicBezTo>
                    <a:pt x="240" y="1"/>
                    <a:pt x="195" y="3"/>
                    <a:pt x="153" y="8"/>
                  </a:cubicBezTo>
                  <a:cubicBezTo>
                    <a:pt x="65" y="16"/>
                    <a:pt x="0" y="149"/>
                    <a:pt x="100" y="194"/>
                  </a:cubicBezTo>
                  <a:cubicBezTo>
                    <a:pt x="270" y="275"/>
                    <a:pt x="445" y="328"/>
                    <a:pt x="616" y="408"/>
                  </a:cubicBezTo>
                  <a:cubicBezTo>
                    <a:pt x="773" y="482"/>
                    <a:pt x="908" y="579"/>
                    <a:pt x="1085" y="579"/>
                  </a:cubicBezTo>
                  <a:cubicBezTo>
                    <a:pt x="1089" y="579"/>
                    <a:pt x="1092" y="579"/>
                    <a:pt x="1095" y="579"/>
                  </a:cubicBezTo>
                  <a:cubicBezTo>
                    <a:pt x="1156" y="575"/>
                    <a:pt x="1228" y="506"/>
                    <a:pt x="1198" y="438"/>
                  </a:cubicBezTo>
                  <a:cubicBezTo>
                    <a:pt x="1072" y="135"/>
                    <a:pt x="626" y="1"/>
                    <a:pt x="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61"/>
            <p:cNvSpPr/>
            <p:nvPr/>
          </p:nvSpPr>
          <p:spPr>
            <a:xfrm flipH="1">
              <a:off x="7185887" y="1800589"/>
              <a:ext cx="669796" cy="628334"/>
            </a:xfrm>
            <a:custGeom>
              <a:avLst/>
              <a:gdLst/>
              <a:ahLst/>
              <a:cxnLst/>
              <a:rect l="l" t="t" r="r" b="b"/>
              <a:pathLst>
                <a:path w="20516" h="19246" extrusionOk="0">
                  <a:moveTo>
                    <a:pt x="12371" y="0"/>
                  </a:moveTo>
                  <a:cubicBezTo>
                    <a:pt x="10886" y="0"/>
                    <a:pt x="10119" y="5006"/>
                    <a:pt x="10216" y="8067"/>
                  </a:cubicBezTo>
                  <a:cubicBezTo>
                    <a:pt x="9992" y="7779"/>
                    <a:pt x="9756" y="7500"/>
                    <a:pt x="9513" y="7231"/>
                  </a:cubicBezTo>
                  <a:cubicBezTo>
                    <a:pt x="8607" y="6235"/>
                    <a:pt x="7570" y="5322"/>
                    <a:pt x="6414" y="4562"/>
                  </a:cubicBezTo>
                  <a:cubicBezTo>
                    <a:pt x="5650" y="4056"/>
                    <a:pt x="4783" y="3474"/>
                    <a:pt x="3817" y="3341"/>
                  </a:cubicBezTo>
                  <a:cubicBezTo>
                    <a:pt x="3725" y="3328"/>
                    <a:pt x="3633" y="3322"/>
                    <a:pt x="3541" y="3322"/>
                  </a:cubicBezTo>
                  <a:cubicBezTo>
                    <a:pt x="2954" y="3322"/>
                    <a:pt x="2393" y="3588"/>
                    <a:pt x="2300" y="4166"/>
                  </a:cubicBezTo>
                  <a:cubicBezTo>
                    <a:pt x="2209" y="4714"/>
                    <a:pt x="2490" y="5322"/>
                    <a:pt x="2848" y="5752"/>
                  </a:cubicBezTo>
                  <a:cubicBezTo>
                    <a:pt x="3197" y="6166"/>
                    <a:pt x="3715" y="6691"/>
                    <a:pt x="4243" y="6926"/>
                  </a:cubicBezTo>
                  <a:cubicBezTo>
                    <a:pt x="4241" y="6926"/>
                    <a:pt x="2845" y="6306"/>
                    <a:pt x="1707" y="6306"/>
                  </a:cubicBezTo>
                  <a:cubicBezTo>
                    <a:pt x="1016" y="6306"/>
                    <a:pt x="419" y="6535"/>
                    <a:pt x="286" y="7268"/>
                  </a:cubicBezTo>
                  <a:cubicBezTo>
                    <a:pt x="0" y="8835"/>
                    <a:pt x="5426" y="10109"/>
                    <a:pt x="8479" y="10197"/>
                  </a:cubicBezTo>
                  <a:cubicBezTo>
                    <a:pt x="7426" y="10899"/>
                    <a:pt x="6429" y="11729"/>
                    <a:pt x="5551" y="12678"/>
                  </a:cubicBezTo>
                  <a:cubicBezTo>
                    <a:pt x="4927" y="13356"/>
                    <a:pt x="4213" y="14116"/>
                    <a:pt x="3924" y="15044"/>
                  </a:cubicBezTo>
                  <a:cubicBezTo>
                    <a:pt x="3718" y="15698"/>
                    <a:pt x="3852" y="16462"/>
                    <a:pt x="4490" y="16679"/>
                  </a:cubicBezTo>
                  <a:cubicBezTo>
                    <a:pt x="4635" y="16727"/>
                    <a:pt x="4789" y="16748"/>
                    <a:pt x="4947" y="16748"/>
                  </a:cubicBezTo>
                  <a:cubicBezTo>
                    <a:pt x="5360" y="16748"/>
                    <a:pt x="5797" y="16600"/>
                    <a:pt x="6144" y="16393"/>
                  </a:cubicBezTo>
                  <a:cubicBezTo>
                    <a:pt x="6608" y="16116"/>
                    <a:pt x="7212" y="15690"/>
                    <a:pt x="7531" y="15207"/>
                  </a:cubicBezTo>
                  <a:lnTo>
                    <a:pt x="7531" y="15207"/>
                  </a:lnTo>
                  <a:cubicBezTo>
                    <a:pt x="7520" y="15226"/>
                    <a:pt x="5874" y="18543"/>
                    <a:pt x="7730" y="19207"/>
                  </a:cubicBezTo>
                  <a:cubicBezTo>
                    <a:pt x="7802" y="19233"/>
                    <a:pt x="7875" y="19246"/>
                    <a:pt x="7948" y="19246"/>
                  </a:cubicBezTo>
                  <a:cubicBezTo>
                    <a:pt x="9326" y="19246"/>
                    <a:pt x="10744" y="14770"/>
                    <a:pt x="11379" y="11896"/>
                  </a:cubicBezTo>
                  <a:cubicBezTo>
                    <a:pt x="12136" y="12762"/>
                    <a:pt x="12995" y="13564"/>
                    <a:pt x="13942" y="14264"/>
                  </a:cubicBezTo>
                  <a:cubicBezTo>
                    <a:pt x="14680" y="14808"/>
                    <a:pt x="15516" y="15431"/>
                    <a:pt x="16470" y="15618"/>
                  </a:cubicBezTo>
                  <a:cubicBezTo>
                    <a:pt x="16595" y="15642"/>
                    <a:pt x="16723" y="15655"/>
                    <a:pt x="16849" y="15655"/>
                  </a:cubicBezTo>
                  <a:cubicBezTo>
                    <a:pt x="17400" y="15655"/>
                    <a:pt x="17915" y="15412"/>
                    <a:pt x="18033" y="14873"/>
                  </a:cubicBezTo>
                  <a:cubicBezTo>
                    <a:pt x="18147" y="14333"/>
                    <a:pt x="17904" y="13710"/>
                    <a:pt x="17565" y="13261"/>
                  </a:cubicBezTo>
                  <a:cubicBezTo>
                    <a:pt x="17238" y="12831"/>
                    <a:pt x="16751" y="12280"/>
                    <a:pt x="16235" y="12017"/>
                  </a:cubicBezTo>
                  <a:lnTo>
                    <a:pt x="16235" y="12017"/>
                  </a:lnTo>
                  <a:cubicBezTo>
                    <a:pt x="16240" y="12019"/>
                    <a:pt x="17723" y="12772"/>
                    <a:pt x="18886" y="12772"/>
                  </a:cubicBezTo>
                  <a:cubicBezTo>
                    <a:pt x="19513" y="12772"/>
                    <a:pt x="20048" y="12553"/>
                    <a:pt x="20208" y="11880"/>
                  </a:cubicBezTo>
                  <a:cubicBezTo>
                    <a:pt x="20515" y="10565"/>
                    <a:pt x="16714" y="9249"/>
                    <a:pt x="13694" y="8725"/>
                  </a:cubicBezTo>
                  <a:cubicBezTo>
                    <a:pt x="14440" y="7858"/>
                    <a:pt x="15113" y="6903"/>
                    <a:pt x="15668" y="5877"/>
                  </a:cubicBezTo>
                  <a:cubicBezTo>
                    <a:pt x="16105" y="5068"/>
                    <a:pt x="16607" y="4155"/>
                    <a:pt x="16656" y="3181"/>
                  </a:cubicBezTo>
                  <a:cubicBezTo>
                    <a:pt x="16691" y="2497"/>
                    <a:pt x="16375" y="1790"/>
                    <a:pt x="15698" y="1741"/>
                  </a:cubicBezTo>
                  <a:cubicBezTo>
                    <a:pt x="15666" y="1738"/>
                    <a:pt x="15635" y="1737"/>
                    <a:pt x="15603" y="1737"/>
                  </a:cubicBezTo>
                  <a:cubicBezTo>
                    <a:pt x="15081" y="1737"/>
                    <a:pt x="14543" y="2053"/>
                    <a:pt x="14170" y="2425"/>
                  </a:cubicBezTo>
                  <a:cubicBezTo>
                    <a:pt x="13794" y="2806"/>
                    <a:pt x="13320" y="3361"/>
                    <a:pt x="13126" y="3904"/>
                  </a:cubicBezTo>
                  <a:lnTo>
                    <a:pt x="13126" y="3904"/>
                  </a:lnTo>
                  <a:cubicBezTo>
                    <a:pt x="13213" y="3649"/>
                    <a:pt x="14330" y="179"/>
                    <a:pt x="12432" y="3"/>
                  </a:cubicBezTo>
                  <a:cubicBezTo>
                    <a:pt x="12412" y="1"/>
                    <a:pt x="12391" y="0"/>
                    <a:pt x="123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61"/>
            <p:cNvSpPr/>
            <p:nvPr/>
          </p:nvSpPr>
          <p:spPr>
            <a:xfrm flipH="1">
              <a:off x="7382262" y="1933432"/>
              <a:ext cx="121188" cy="180182"/>
            </a:xfrm>
            <a:custGeom>
              <a:avLst/>
              <a:gdLst/>
              <a:ahLst/>
              <a:cxnLst/>
              <a:rect l="l" t="t" r="r" b="b"/>
              <a:pathLst>
                <a:path w="3712" h="5519" extrusionOk="0">
                  <a:moveTo>
                    <a:pt x="1872" y="1515"/>
                  </a:moveTo>
                  <a:lnTo>
                    <a:pt x="1872" y="1515"/>
                  </a:lnTo>
                  <a:cubicBezTo>
                    <a:pt x="1921" y="1873"/>
                    <a:pt x="1887" y="2257"/>
                    <a:pt x="1705" y="2573"/>
                  </a:cubicBezTo>
                  <a:cubicBezTo>
                    <a:pt x="1673" y="2627"/>
                    <a:pt x="1527" y="2873"/>
                    <a:pt x="1398" y="2873"/>
                  </a:cubicBezTo>
                  <a:cubicBezTo>
                    <a:pt x="1356" y="2873"/>
                    <a:pt x="1316" y="2846"/>
                    <a:pt x="1282" y="2778"/>
                  </a:cubicBezTo>
                  <a:cubicBezTo>
                    <a:pt x="1240" y="2690"/>
                    <a:pt x="1354" y="2409"/>
                    <a:pt x="1385" y="2318"/>
                  </a:cubicBezTo>
                  <a:cubicBezTo>
                    <a:pt x="1484" y="2040"/>
                    <a:pt x="1651" y="1755"/>
                    <a:pt x="1872" y="1515"/>
                  </a:cubicBezTo>
                  <a:close/>
                  <a:moveTo>
                    <a:pt x="1073" y="0"/>
                  </a:moveTo>
                  <a:cubicBezTo>
                    <a:pt x="1020" y="0"/>
                    <a:pt x="964" y="10"/>
                    <a:pt x="906" y="32"/>
                  </a:cubicBezTo>
                  <a:cubicBezTo>
                    <a:pt x="624" y="139"/>
                    <a:pt x="506" y="508"/>
                    <a:pt x="423" y="762"/>
                  </a:cubicBezTo>
                  <a:cubicBezTo>
                    <a:pt x="301" y="1116"/>
                    <a:pt x="245" y="1485"/>
                    <a:pt x="199" y="1854"/>
                  </a:cubicBezTo>
                  <a:cubicBezTo>
                    <a:pt x="77" y="2820"/>
                    <a:pt x="1" y="3835"/>
                    <a:pt x="115" y="4804"/>
                  </a:cubicBezTo>
                  <a:cubicBezTo>
                    <a:pt x="117" y="4825"/>
                    <a:pt x="132" y="4835"/>
                    <a:pt x="147" y="4835"/>
                  </a:cubicBezTo>
                  <a:cubicBezTo>
                    <a:pt x="162" y="4835"/>
                    <a:pt x="176" y="4825"/>
                    <a:pt x="176" y="4804"/>
                  </a:cubicBezTo>
                  <a:cubicBezTo>
                    <a:pt x="248" y="3496"/>
                    <a:pt x="138" y="2067"/>
                    <a:pt x="575" y="808"/>
                  </a:cubicBezTo>
                  <a:cubicBezTo>
                    <a:pt x="624" y="671"/>
                    <a:pt x="674" y="527"/>
                    <a:pt x="750" y="405"/>
                  </a:cubicBezTo>
                  <a:cubicBezTo>
                    <a:pt x="830" y="269"/>
                    <a:pt x="937" y="215"/>
                    <a:pt x="1047" y="215"/>
                  </a:cubicBezTo>
                  <a:cubicBezTo>
                    <a:pt x="1220" y="215"/>
                    <a:pt x="1401" y="348"/>
                    <a:pt x="1503" y="508"/>
                  </a:cubicBezTo>
                  <a:cubicBezTo>
                    <a:pt x="1655" y="748"/>
                    <a:pt x="1761" y="1021"/>
                    <a:pt x="1826" y="1299"/>
                  </a:cubicBezTo>
                  <a:cubicBezTo>
                    <a:pt x="1457" y="1648"/>
                    <a:pt x="1069" y="2250"/>
                    <a:pt x="1085" y="2778"/>
                  </a:cubicBezTo>
                  <a:cubicBezTo>
                    <a:pt x="1093" y="3011"/>
                    <a:pt x="1190" y="3097"/>
                    <a:pt x="1314" y="3097"/>
                  </a:cubicBezTo>
                  <a:cubicBezTo>
                    <a:pt x="1485" y="3097"/>
                    <a:pt x="1708" y="2934"/>
                    <a:pt x="1819" y="2766"/>
                  </a:cubicBezTo>
                  <a:cubicBezTo>
                    <a:pt x="2096" y="2344"/>
                    <a:pt x="2130" y="1839"/>
                    <a:pt x="2028" y="1360"/>
                  </a:cubicBezTo>
                  <a:cubicBezTo>
                    <a:pt x="2210" y="1196"/>
                    <a:pt x="2419" y="1071"/>
                    <a:pt x="2640" y="1002"/>
                  </a:cubicBezTo>
                  <a:cubicBezTo>
                    <a:pt x="2727" y="976"/>
                    <a:pt x="2803" y="964"/>
                    <a:pt x="2870" y="964"/>
                  </a:cubicBezTo>
                  <a:cubicBezTo>
                    <a:pt x="3311" y="964"/>
                    <a:pt x="3328" y="1490"/>
                    <a:pt x="3153" y="1850"/>
                  </a:cubicBezTo>
                  <a:cubicBezTo>
                    <a:pt x="3031" y="2097"/>
                    <a:pt x="2872" y="2333"/>
                    <a:pt x="2723" y="2561"/>
                  </a:cubicBezTo>
                  <a:cubicBezTo>
                    <a:pt x="2031" y="3610"/>
                    <a:pt x="1161" y="4534"/>
                    <a:pt x="168" y="5302"/>
                  </a:cubicBezTo>
                  <a:cubicBezTo>
                    <a:pt x="74" y="5374"/>
                    <a:pt x="132" y="5518"/>
                    <a:pt x="221" y="5518"/>
                  </a:cubicBezTo>
                  <a:cubicBezTo>
                    <a:pt x="241" y="5518"/>
                    <a:pt x="261" y="5512"/>
                    <a:pt x="282" y="5496"/>
                  </a:cubicBezTo>
                  <a:cubicBezTo>
                    <a:pt x="1434" y="4614"/>
                    <a:pt x="2431" y="3522"/>
                    <a:pt x="3168" y="2268"/>
                  </a:cubicBezTo>
                  <a:cubicBezTo>
                    <a:pt x="3404" y="1869"/>
                    <a:pt x="3712" y="1211"/>
                    <a:pt x="3221" y="858"/>
                  </a:cubicBezTo>
                  <a:cubicBezTo>
                    <a:pt x="3115" y="782"/>
                    <a:pt x="2999" y="750"/>
                    <a:pt x="2878" y="750"/>
                  </a:cubicBezTo>
                  <a:cubicBezTo>
                    <a:pt x="2565" y="750"/>
                    <a:pt x="2225" y="963"/>
                    <a:pt x="1978" y="1166"/>
                  </a:cubicBezTo>
                  <a:cubicBezTo>
                    <a:pt x="1947" y="1063"/>
                    <a:pt x="1913" y="964"/>
                    <a:pt x="1875" y="869"/>
                  </a:cubicBezTo>
                  <a:cubicBezTo>
                    <a:pt x="1748" y="564"/>
                    <a:pt x="1475"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61"/>
            <p:cNvSpPr/>
            <p:nvPr/>
          </p:nvSpPr>
          <p:spPr>
            <a:xfrm flipH="1">
              <a:off x="7513864" y="1996344"/>
              <a:ext cx="233103" cy="121155"/>
            </a:xfrm>
            <a:custGeom>
              <a:avLst/>
              <a:gdLst/>
              <a:ahLst/>
              <a:cxnLst/>
              <a:rect l="l" t="t" r="r" b="b"/>
              <a:pathLst>
                <a:path w="7140" h="3711" extrusionOk="0">
                  <a:moveTo>
                    <a:pt x="2567" y="1509"/>
                  </a:moveTo>
                  <a:lnTo>
                    <a:pt x="2567" y="1509"/>
                  </a:lnTo>
                  <a:cubicBezTo>
                    <a:pt x="2826" y="1550"/>
                    <a:pt x="3080" y="1611"/>
                    <a:pt x="3324" y="1695"/>
                  </a:cubicBezTo>
                  <a:cubicBezTo>
                    <a:pt x="3517" y="1760"/>
                    <a:pt x="3738" y="1801"/>
                    <a:pt x="3772" y="2014"/>
                  </a:cubicBezTo>
                  <a:cubicBezTo>
                    <a:pt x="3790" y="2122"/>
                    <a:pt x="3800" y="2145"/>
                    <a:pt x="3776" y="2145"/>
                  </a:cubicBezTo>
                  <a:cubicBezTo>
                    <a:pt x="3759" y="2145"/>
                    <a:pt x="3728" y="2135"/>
                    <a:pt x="3673" y="2132"/>
                  </a:cubicBezTo>
                  <a:cubicBezTo>
                    <a:pt x="3624" y="2128"/>
                    <a:pt x="3548" y="2086"/>
                    <a:pt x="3510" y="2071"/>
                  </a:cubicBezTo>
                  <a:cubicBezTo>
                    <a:pt x="3243" y="1965"/>
                    <a:pt x="2985" y="1820"/>
                    <a:pt x="2753" y="1649"/>
                  </a:cubicBezTo>
                  <a:cubicBezTo>
                    <a:pt x="2689" y="1607"/>
                    <a:pt x="2628" y="1558"/>
                    <a:pt x="2567" y="1509"/>
                  </a:cubicBezTo>
                  <a:close/>
                  <a:moveTo>
                    <a:pt x="2081" y="1"/>
                  </a:moveTo>
                  <a:cubicBezTo>
                    <a:pt x="1757" y="1"/>
                    <a:pt x="1484" y="105"/>
                    <a:pt x="1525" y="470"/>
                  </a:cubicBezTo>
                  <a:cubicBezTo>
                    <a:pt x="1555" y="763"/>
                    <a:pt x="1780" y="1014"/>
                    <a:pt x="1966" y="1227"/>
                  </a:cubicBezTo>
                  <a:cubicBezTo>
                    <a:pt x="1891" y="1223"/>
                    <a:pt x="1815" y="1221"/>
                    <a:pt x="1739" y="1221"/>
                  </a:cubicBezTo>
                  <a:cubicBezTo>
                    <a:pt x="1686" y="1221"/>
                    <a:pt x="1632" y="1222"/>
                    <a:pt x="1578" y="1223"/>
                  </a:cubicBezTo>
                  <a:cubicBezTo>
                    <a:pt x="1221" y="1230"/>
                    <a:pt x="776" y="1242"/>
                    <a:pt x="483" y="1478"/>
                  </a:cubicBezTo>
                  <a:cubicBezTo>
                    <a:pt x="1" y="1858"/>
                    <a:pt x="251" y="2383"/>
                    <a:pt x="704" y="2637"/>
                  </a:cubicBezTo>
                  <a:cubicBezTo>
                    <a:pt x="1506" y="3083"/>
                    <a:pt x="2480" y="3334"/>
                    <a:pt x="3377" y="3504"/>
                  </a:cubicBezTo>
                  <a:cubicBezTo>
                    <a:pt x="4098" y="3643"/>
                    <a:pt x="4832" y="3711"/>
                    <a:pt x="5568" y="3711"/>
                  </a:cubicBezTo>
                  <a:cubicBezTo>
                    <a:pt x="5840" y="3711"/>
                    <a:pt x="6112" y="3702"/>
                    <a:pt x="6384" y="3683"/>
                  </a:cubicBezTo>
                  <a:cubicBezTo>
                    <a:pt x="6521" y="3672"/>
                    <a:pt x="6525" y="3458"/>
                    <a:pt x="6394" y="3458"/>
                  </a:cubicBezTo>
                  <a:cubicBezTo>
                    <a:pt x="6391" y="3458"/>
                    <a:pt x="6388" y="3458"/>
                    <a:pt x="6384" y="3459"/>
                  </a:cubicBezTo>
                  <a:cubicBezTo>
                    <a:pt x="6111" y="3477"/>
                    <a:pt x="5839" y="3487"/>
                    <a:pt x="5566" y="3487"/>
                  </a:cubicBezTo>
                  <a:cubicBezTo>
                    <a:pt x="4612" y="3487"/>
                    <a:pt x="3664" y="3371"/>
                    <a:pt x="2738" y="3132"/>
                  </a:cubicBezTo>
                  <a:cubicBezTo>
                    <a:pt x="2141" y="2980"/>
                    <a:pt x="1544" y="2786"/>
                    <a:pt x="985" y="2527"/>
                  </a:cubicBezTo>
                  <a:cubicBezTo>
                    <a:pt x="727" y="2409"/>
                    <a:pt x="404" y="2246"/>
                    <a:pt x="469" y="1919"/>
                  </a:cubicBezTo>
                  <a:cubicBezTo>
                    <a:pt x="560" y="1470"/>
                    <a:pt x="1145" y="1459"/>
                    <a:pt x="1518" y="1444"/>
                  </a:cubicBezTo>
                  <a:cubicBezTo>
                    <a:pt x="1588" y="1441"/>
                    <a:pt x="1659" y="1440"/>
                    <a:pt x="1730" y="1440"/>
                  </a:cubicBezTo>
                  <a:cubicBezTo>
                    <a:pt x="1883" y="1440"/>
                    <a:pt x="2037" y="1446"/>
                    <a:pt x="2190" y="1459"/>
                  </a:cubicBezTo>
                  <a:cubicBezTo>
                    <a:pt x="2385" y="1649"/>
                    <a:pt x="2597" y="1816"/>
                    <a:pt x="2826" y="1960"/>
                  </a:cubicBezTo>
                  <a:cubicBezTo>
                    <a:pt x="2990" y="2063"/>
                    <a:pt x="3474" y="2372"/>
                    <a:pt x="3815" y="2372"/>
                  </a:cubicBezTo>
                  <a:cubicBezTo>
                    <a:pt x="3954" y="2372"/>
                    <a:pt x="4070" y="2321"/>
                    <a:pt x="4129" y="2181"/>
                  </a:cubicBezTo>
                  <a:cubicBezTo>
                    <a:pt x="4365" y="1641"/>
                    <a:pt x="3054" y="1379"/>
                    <a:pt x="2764" y="1322"/>
                  </a:cubicBezTo>
                  <a:cubicBezTo>
                    <a:pt x="2605" y="1292"/>
                    <a:pt x="2445" y="1269"/>
                    <a:pt x="2285" y="1250"/>
                  </a:cubicBezTo>
                  <a:cubicBezTo>
                    <a:pt x="2240" y="1208"/>
                    <a:pt x="2198" y="1162"/>
                    <a:pt x="2157" y="1116"/>
                  </a:cubicBezTo>
                  <a:cubicBezTo>
                    <a:pt x="2065" y="1014"/>
                    <a:pt x="1978" y="907"/>
                    <a:pt x="1898" y="793"/>
                  </a:cubicBezTo>
                  <a:cubicBezTo>
                    <a:pt x="1867" y="751"/>
                    <a:pt x="1837" y="710"/>
                    <a:pt x="1815" y="668"/>
                  </a:cubicBezTo>
                  <a:cubicBezTo>
                    <a:pt x="1711" y="478"/>
                    <a:pt x="1845" y="272"/>
                    <a:pt x="2034" y="219"/>
                  </a:cubicBezTo>
                  <a:cubicBezTo>
                    <a:pt x="2085" y="205"/>
                    <a:pt x="2139" y="199"/>
                    <a:pt x="2197" y="199"/>
                  </a:cubicBezTo>
                  <a:cubicBezTo>
                    <a:pt x="2453" y="199"/>
                    <a:pt x="2765" y="323"/>
                    <a:pt x="2973" y="395"/>
                  </a:cubicBezTo>
                  <a:cubicBezTo>
                    <a:pt x="3278" y="505"/>
                    <a:pt x="3575" y="634"/>
                    <a:pt x="3868" y="771"/>
                  </a:cubicBezTo>
                  <a:cubicBezTo>
                    <a:pt x="5023" y="1311"/>
                    <a:pt x="6007" y="2048"/>
                    <a:pt x="7027" y="2801"/>
                  </a:cubicBezTo>
                  <a:cubicBezTo>
                    <a:pt x="7037" y="2808"/>
                    <a:pt x="7047" y="2812"/>
                    <a:pt x="7057" y="2812"/>
                  </a:cubicBezTo>
                  <a:cubicBezTo>
                    <a:pt x="7103" y="2812"/>
                    <a:pt x="7140" y="2743"/>
                    <a:pt x="7102" y="2702"/>
                  </a:cubicBezTo>
                  <a:cubicBezTo>
                    <a:pt x="6544" y="2116"/>
                    <a:pt x="5844" y="1634"/>
                    <a:pt x="5152" y="1220"/>
                  </a:cubicBezTo>
                  <a:cubicBezTo>
                    <a:pt x="4449" y="793"/>
                    <a:pt x="3689" y="402"/>
                    <a:pt x="2905" y="147"/>
                  </a:cubicBezTo>
                  <a:cubicBezTo>
                    <a:pt x="2731" y="92"/>
                    <a:pt x="2384"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61"/>
            <p:cNvSpPr/>
            <p:nvPr/>
          </p:nvSpPr>
          <p:spPr>
            <a:xfrm flipH="1">
              <a:off x="7495059" y="2126673"/>
              <a:ext cx="165882" cy="165882"/>
            </a:xfrm>
            <a:custGeom>
              <a:avLst/>
              <a:gdLst/>
              <a:ahLst/>
              <a:cxnLst/>
              <a:rect l="l" t="t" r="r" b="b"/>
              <a:pathLst>
                <a:path w="5081" h="5081" extrusionOk="0">
                  <a:moveTo>
                    <a:pt x="2665" y="2908"/>
                  </a:moveTo>
                  <a:cubicBezTo>
                    <a:pt x="2726" y="2950"/>
                    <a:pt x="2787" y="2992"/>
                    <a:pt x="2848" y="3033"/>
                  </a:cubicBezTo>
                  <a:cubicBezTo>
                    <a:pt x="2821" y="3083"/>
                    <a:pt x="2798" y="3132"/>
                    <a:pt x="2772" y="3181"/>
                  </a:cubicBezTo>
                  <a:cubicBezTo>
                    <a:pt x="2582" y="3543"/>
                    <a:pt x="2316" y="3885"/>
                    <a:pt x="2004" y="4159"/>
                  </a:cubicBezTo>
                  <a:cubicBezTo>
                    <a:pt x="1996" y="4098"/>
                    <a:pt x="1996" y="4036"/>
                    <a:pt x="2000" y="3980"/>
                  </a:cubicBezTo>
                  <a:cubicBezTo>
                    <a:pt x="2019" y="3722"/>
                    <a:pt x="2110" y="3478"/>
                    <a:pt x="2263" y="3269"/>
                  </a:cubicBezTo>
                  <a:cubicBezTo>
                    <a:pt x="2335" y="3170"/>
                    <a:pt x="2419" y="3086"/>
                    <a:pt x="2517" y="3010"/>
                  </a:cubicBezTo>
                  <a:cubicBezTo>
                    <a:pt x="2536" y="2995"/>
                    <a:pt x="2631" y="2908"/>
                    <a:pt x="2665" y="2908"/>
                  </a:cubicBezTo>
                  <a:close/>
                  <a:moveTo>
                    <a:pt x="4253" y="1"/>
                  </a:moveTo>
                  <a:cubicBezTo>
                    <a:pt x="4247" y="1"/>
                    <a:pt x="4242" y="1"/>
                    <a:pt x="4236" y="3"/>
                  </a:cubicBezTo>
                  <a:cubicBezTo>
                    <a:pt x="3506" y="223"/>
                    <a:pt x="2893" y="642"/>
                    <a:pt x="2331" y="1144"/>
                  </a:cubicBezTo>
                  <a:cubicBezTo>
                    <a:pt x="1753" y="1657"/>
                    <a:pt x="1175" y="2234"/>
                    <a:pt x="703" y="2850"/>
                  </a:cubicBezTo>
                  <a:cubicBezTo>
                    <a:pt x="358" y="3303"/>
                    <a:pt x="1" y="4064"/>
                    <a:pt x="338" y="4622"/>
                  </a:cubicBezTo>
                  <a:cubicBezTo>
                    <a:pt x="461" y="4820"/>
                    <a:pt x="652" y="4894"/>
                    <a:pt x="863" y="4894"/>
                  </a:cubicBezTo>
                  <a:cubicBezTo>
                    <a:pt x="1213" y="4894"/>
                    <a:pt x="1619" y="4694"/>
                    <a:pt x="1867" y="4524"/>
                  </a:cubicBezTo>
                  <a:cubicBezTo>
                    <a:pt x="1871" y="4535"/>
                    <a:pt x="1875" y="4546"/>
                    <a:pt x="1879" y="4561"/>
                  </a:cubicBezTo>
                  <a:cubicBezTo>
                    <a:pt x="2014" y="4904"/>
                    <a:pt x="2279" y="5081"/>
                    <a:pt x="2572" y="5081"/>
                  </a:cubicBezTo>
                  <a:cubicBezTo>
                    <a:pt x="2746" y="5081"/>
                    <a:pt x="2930" y="5018"/>
                    <a:pt x="3103" y="4892"/>
                  </a:cubicBezTo>
                  <a:cubicBezTo>
                    <a:pt x="3734" y="4436"/>
                    <a:pt x="4137" y="3626"/>
                    <a:pt x="4411" y="2919"/>
                  </a:cubicBezTo>
                  <a:cubicBezTo>
                    <a:pt x="4726" y="2109"/>
                    <a:pt x="4897" y="1253"/>
                    <a:pt x="5065" y="402"/>
                  </a:cubicBezTo>
                  <a:cubicBezTo>
                    <a:pt x="5081" y="322"/>
                    <a:pt x="5013" y="269"/>
                    <a:pt x="4950" y="269"/>
                  </a:cubicBezTo>
                  <a:cubicBezTo>
                    <a:pt x="4909" y="269"/>
                    <a:pt x="4870" y="292"/>
                    <a:pt x="4860" y="345"/>
                  </a:cubicBezTo>
                  <a:cubicBezTo>
                    <a:pt x="4669" y="1314"/>
                    <a:pt x="4475" y="2295"/>
                    <a:pt x="4065" y="3201"/>
                  </a:cubicBezTo>
                  <a:cubicBezTo>
                    <a:pt x="3856" y="3660"/>
                    <a:pt x="3589" y="4101"/>
                    <a:pt x="3244" y="4474"/>
                  </a:cubicBezTo>
                  <a:cubicBezTo>
                    <a:pt x="3070" y="4665"/>
                    <a:pt x="2836" y="4871"/>
                    <a:pt x="2580" y="4871"/>
                  </a:cubicBezTo>
                  <a:cubicBezTo>
                    <a:pt x="2505" y="4871"/>
                    <a:pt x="2428" y="4853"/>
                    <a:pt x="2350" y="4812"/>
                  </a:cubicBezTo>
                  <a:cubicBezTo>
                    <a:pt x="2191" y="4725"/>
                    <a:pt x="2091" y="4566"/>
                    <a:pt x="2042" y="4387"/>
                  </a:cubicBezTo>
                  <a:cubicBezTo>
                    <a:pt x="2251" y="4212"/>
                    <a:pt x="2442" y="4014"/>
                    <a:pt x="2609" y="3797"/>
                  </a:cubicBezTo>
                  <a:cubicBezTo>
                    <a:pt x="2784" y="3576"/>
                    <a:pt x="3026" y="3273"/>
                    <a:pt x="3065" y="2983"/>
                  </a:cubicBezTo>
                  <a:cubicBezTo>
                    <a:pt x="3095" y="2748"/>
                    <a:pt x="3004" y="2666"/>
                    <a:pt x="2871" y="2666"/>
                  </a:cubicBezTo>
                  <a:cubicBezTo>
                    <a:pt x="2664" y="2666"/>
                    <a:pt x="2356" y="2862"/>
                    <a:pt x="2236" y="2987"/>
                  </a:cubicBezTo>
                  <a:cubicBezTo>
                    <a:pt x="1901" y="3329"/>
                    <a:pt x="1726" y="3843"/>
                    <a:pt x="1810" y="4315"/>
                  </a:cubicBezTo>
                  <a:cubicBezTo>
                    <a:pt x="1753" y="4356"/>
                    <a:pt x="1696" y="4398"/>
                    <a:pt x="1639" y="4432"/>
                  </a:cubicBezTo>
                  <a:cubicBezTo>
                    <a:pt x="1421" y="4569"/>
                    <a:pt x="1167" y="4677"/>
                    <a:pt x="907" y="4677"/>
                  </a:cubicBezTo>
                  <a:cubicBezTo>
                    <a:pt x="886" y="4677"/>
                    <a:pt x="866" y="4677"/>
                    <a:pt x="845" y="4675"/>
                  </a:cubicBezTo>
                  <a:cubicBezTo>
                    <a:pt x="350" y="4649"/>
                    <a:pt x="373" y="4033"/>
                    <a:pt x="475" y="3676"/>
                  </a:cubicBezTo>
                  <a:cubicBezTo>
                    <a:pt x="631" y="3136"/>
                    <a:pt x="1054" y="2722"/>
                    <a:pt x="1426" y="2318"/>
                  </a:cubicBezTo>
                  <a:cubicBezTo>
                    <a:pt x="2247" y="1432"/>
                    <a:pt x="3121" y="562"/>
                    <a:pt x="4262" y="102"/>
                  </a:cubicBezTo>
                  <a:cubicBezTo>
                    <a:pt x="4317" y="78"/>
                    <a:pt x="4304" y="1"/>
                    <a:pt x="4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61"/>
            <p:cNvSpPr/>
            <p:nvPr/>
          </p:nvSpPr>
          <p:spPr>
            <a:xfrm flipH="1">
              <a:off x="7289902" y="2104538"/>
              <a:ext cx="205092" cy="136858"/>
            </a:xfrm>
            <a:custGeom>
              <a:avLst/>
              <a:gdLst/>
              <a:ahLst/>
              <a:cxnLst/>
              <a:rect l="l" t="t" r="r" b="b"/>
              <a:pathLst>
                <a:path w="6282" h="4192" extrusionOk="0">
                  <a:moveTo>
                    <a:pt x="3189" y="1568"/>
                  </a:moveTo>
                  <a:cubicBezTo>
                    <a:pt x="3222" y="1568"/>
                    <a:pt x="3257" y="1582"/>
                    <a:pt x="3297" y="1608"/>
                  </a:cubicBezTo>
                  <a:cubicBezTo>
                    <a:pt x="3434" y="1635"/>
                    <a:pt x="3604" y="1749"/>
                    <a:pt x="3730" y="1822"/>
                  </a:cubicBezTo>
                  <a:cubicBezTo>
                    <a:pt x="3875" y="1905"/>
                    <a:pt x="4027" y="2004"/>
                    <a:pt x="4171" y="2114"/>
                  </a:cubicBezTo>
                  <a:cubicBezTo>
                    <a:pt x="3886" y="2087"/>
                    <a:pt x="3597" y="2038"/>
                    <a:pt x="3327" y="1936"/>
                  </a:cubicBezTo>
                  <a:cubicBezTo>
                    <a:pt x="3213" y="1901"/>
                    <a:pt x="3111" y="1848"/>
                    <a:pt x="3020" y="1772"/>
                  </a:cubicBezTo>
                  <a:cubicBezTo>
                    <a:pt x="3059" y="1637"/>
                    <a:pt x="3115" y="1568"/>
                    <a:pt x="3189" y="1568"/>
                  </a:cubicBezTo>
                  <a:close/>
                  <a:moveTo>
                    <a:pt x="1224" y="0"/>
                  </a:moveTo>
                  <a:cubicBezTo>
                    <a:pt x="1081" y="0"/>
                    <a:pt x="1083" y="225"/>
                    <a:pt x="1232" y="232"/>
                  </a:cubicBezTo>
                  <a:cubicBezTo>
                    <a:pt x="2646" y="308"/>
                    <a:pt x="4042" y="673"/>
                    <a:pt x="5304" y="1331"/>
                  </a:cubicBezTo>
                  <a:cubicBezTo>
                    <a:pt x="5441" y="1399"/>
                    <a:pt x="5666" y="1487"/>
                    <a:pt x="5761" y="1612"/>
                  </a:cubicBezTo>
                  <a:cubicBezTo>
                    <a:pt x="6068" y="2023"/>
                    <a:pt x="5612" y="2103"/>
                    <a:pt x="5392" y="2126"/>
                  </a:cubicBezTo>
                  <a:cubicBezTo>
                    <a:pt x="5235" y="2140"/>
                    <a:pt x="5075" y="2146"/>
                    <a:pt x="4915" y="2146"/>
                  </a:cubicBezTo>
                  <a:cubicBezTo>
                    <a:pt x="4783" y="2146"/>
                    <a:pt x="4652" y="2142"/>
                    <a:pt x="4521" y="2137"/>
                  </a:cubicBezTo>
                  <a:cubicBezTo>
                    <a:pt x="4327" y="1959"/>
                    <a:pt x="4115" y="1799"/>
                    <a:pt x="3890" y="1666"/>
                  </a:cubicBezTo>
                  <a:cubicBezTo>
                    <a:pt x="3690" y="1547"/>
                    <a:pt x="3334" y="1321"/>
                    <a:pt x="3074" y="1321"/>
                  </a:cubicBezTo>
                  <a:cubicBezTo>
                    <a:pt x="3058" y="1321"/>
                    <a:pt x="3042" y="1322"/>
                    <a:pt x="3027" y="1324"/>
                  </a:cubicBezTo>
                  <a:cubicBezTo>
                    <a:pt x="2864" y="1343"/>
                    <a:pt x="2749" y="1464"/>
                    <a:pt x="2746" y="1631"/>
                  </a:cubicBezTo>
                  <a:cubicBezTo>
                    <a:pt x="2742" y="1859"/>
                    <a:pt x="2939" y="1996"/>
                    <a:pt x="3130" y="2084"/>
                  </a:cubicBezTo>
                  <a:cubicBezTo>
                    <a:pt x="3529" y="2263"/>
                    <a:pt x="3997" y="2338"/>
                    <a:pt x="4464" y="2357"/>
                  </a:cubicBezTo>
                  <a:cubicBezTo>
                    <a:pt x="4753" y="2631"/>
                    <a:pt x="4996" y="2958"/>
                    <a:pt x="5106" y="3312"/>
                  </a:cubicBezTo>
                  <a:cubicBezTo>
                    <a:pt x="5201" y="3619"/>
                    <a:pt x="5137" y="3928"/>
                    <a:pt x="4741" y="3958"/>
                  </a:cubicBezTo>
                  <a:cubicBezTo>
                    <a:pt x="4720" y="3960"/>
                    <a:pt x="4698" y="3961"/>
                    <a:pt x="4676" y="3961"/>
                  </a:cubicBezTo>
                  <a:cubicBezTo>
                    <a:pt x="4517" y="3961"/>
                    <a:pt x="4341" y="3917"/>
                    <a:pt x="4190" y="3890"/>
                  </a:cubicBezTo>
                  <a:cubicBezTo>
                    <a:pt x="3871" y="3840"/>
                    <a:pt x="3555" y="3772"/>
                    <a:pt x="3251" y="3658"/>
                  </a:cubicBezTo>
                  <a:cubicBezTo>
                    <a:pt x="2582" y="3400"/>
                    <a:pt x="2092" y="2878"/>
                    <a:pt x="1579" y="2396"/>
                  </a:cubicBezTo>
                  <a:cubicBezTo>
                    <a:pt x="1084" y="1928"/>
                    <a:pt x="605" y="1426"/>
                    <a:pt x="61" y="1015"/>
                  </a:cubicBezTo>
                  <a:cubicBezTo>
                    <a:pt x="55" y="1011"/>
                    <a:pt x="49" y="1009"/>
                    <a:pt x="44" y="1009"/>
                  </a:cubicBezTo>
                  <a:cubicBezTo>
                    <a:pt x="18" y="1009"/>
                    <a:pt x="1" y="1047"/>
                    <a:pt x="19" y="1073"/>
                  </a:cubicBezTo>
                  <a:cubicBezTo>
                    <a:pt x="575" y="1757"/>
                    <a:pt x="1259" y="2369"/>
                    <a:pt x="1898" y="2981"/>
                  </a:cubicBezTo>
                  <a:cubicBezTo>
                    <a:pt x="2430" y="3487"/>
                    <a:pt x="2989" y="3852"/>
                    <a:pt x="3715" y="4019"/>
                  </a:cubicBezTo>
                  <a:cubicBezTo>
                    <a:pt x="3941" y="4071"/>
                    <a:pt x="4356" y="4192"/>
                    <a:pt x="4715" y="4192"/>
                  </a:cubicBezTo>
                  <a:cubicBezTo>
                    <a:pt x="4990" y="4192"/>
                    <a:pt x="5232" y="4121"/>
                    <a:pt x="5331" y="3893"/>
                  </a:cubicBezTo>
                  <a:cubicBezTo>
                    <a:pt x="5555" y="3377"/>
                    <a:pt x="5118" y="2757"/>
                    <a:pt x="4753" y="2365"/>
                  </a:cubicBezTo>
                  <a:cubicBezTo>
                    <a:pt x="4973" y="2365"/>
                    <a:pt x="5187" y="2350"/>
                    <a:pt x="5392" y="2335"/>
                  </a:cubicBezTo>
                  <a:cubicBezTo>
                    <a:pt x="5772" y="2301"/>
                    <a:pt x="6282" y="2061"/>
                    <a:pt x="6019" y="1601"/>
                  </a:cubicBezTo>
                  <a:cubicBezTo>
                    <a:pt x="5845" y="1301"/>
                    <a:pt x="5422" y="1145"/>
                    <a:pt x="5129" y="1001"/>
                  </a:cubicBezTo>
                  <a:cubicBezTo>
                    <a:pt x="4741" y="814"/>
                    <a:pt x="4339" y="650"/>
                    <a:pt x="3932" y="510"/>
                  </a:cubicBezTo>
                  <a:cubicBezTo>
                    <a:pt x="3057" y="217"/>
                    <a:pt x="2153" y="53"/>
                    <a:pt x="1232" y="1"/>
                  </a:cubicBezTo>
                  <a:cubicBezTo>
                    <a:pt x="1229" y="0"/>
                    <a:pt x="1227" y="0"/>
                    <a:pt x="1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61"/>
            <p:cNvSpPr/>
            <p:nvPr/>
          </p:nvSpPr>
          <p:spPr>
            <a:xfrm flipH="1">
              <a:off x="7442562" y="2048188"/>
              <a:ext cx="115735" cy="115703"/>
            </a:xfrm>
            <a:custGeom>
              <a:avLst/>
              <a:gdLst/>
              <a:ahLst/>
              <a:cxnLst/>
              <a:rect l="l" t="t" r="r" b="b"/>
              <a:pathLst>
                <a:path w="3545" h="3544" extrusionOk="0">
                  <a:moveTo>
                    <a:pt x="1772" y="0"/>
                  </a:moveTo>
                  <a:cubicBezTo>
                    <a:pt x="795" y="0"/>
                    <a:pt x="0" y="795"/>
                    <a:pt x="0" y="1772"/>
                  </a:cubicBezTo>
                  <a:cubicBezTo>
                    <a:pt x="0" y="2749"/>
                    <a:pt x="795" y="3543"/>
                    <a:pt x="1772" y="3543"/>
                  </a:cubicBezTo>
                  <a:cubicBezTo>
                    <a:pt x="2749" y="3543"/>
                    <a:pt x="3544" y="2749"/>
                    <a:pt x="3544" y="1772"/>
                  </a:cubicBezTo>
                  <a:cubicBezTo>
                    <a:pt x="3544" y="795"/>
                    <a:pt x="2749" y="0"/>
                    <a:pt x="1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61"/>
            <p:cNvSpPr/>
            <p:nvPr/>
          </p:nvSpPr>
          <p:spPr>
            <a:xfrm flipH="1">
              <a:off x="7407955" y="2013418"/>
              <a:ext cx="184981" cy="185111"/>
            </a:xfrm>
            <a:custGeom>
              <a:avLst/>
              <a:gdLst/>
              <a:ahLst/>
              <a:cxnLst/>
              <a:rect l="l" t="t" r="r" b="b"/>
              <a:pathLst>
                <a:path w="5666" h="5670" extrusionOk="0">
                  <a:moveTo>
                    <a:pt x="2826" y="0"/>
                  </a:moveTo>
                  <a:cubicBezTo>
                    <a:pt x="2726" y="5"/>
                    <a:pt x="2647" y="84"/>
                    <a:pt x="2647" y="179"/>
                  </a:cubicBezTo>
                  <a:cubicBezTo>
                    <a:pt x="2647" y="279"/>
                    <a:pt x="2726" y="358"/>
                    <a:pt x="2826" y="358"/>
                  </a:cubicBezTo>
                  <a:cubicBezTo>
                    <a:pt x="2924" y="358"/>
                    <a:pt x="3005" y="279"/>
                    <a:pt x="3005" y="179"/>
                  </a:cubicBezTo>
                  <a:cubicBezTo>
                    <a:pt x="3005" y="81"/>
                    <a:pt x="2924" y="0"/>
                    <a:pt x="2826" y="0"/>
                  </a:cubicBezTo>
                  <a:close/>
                  <a:moveTo>
                    <a:pt x="3647" y="129"/>
                  </a:moveTo>
                  <a:cubicBezTo>
                    <a:pt x="3572" y="129"/>
                    <a:pt x="3501" y="177"/>
                    <a:pt x="3476" y="251"/>
                  </a:cubicBezTo>
                  <a:cubicBezTo>
                    <a:pt x="3445" y="347"/>
                    <a:pt x="3498" y="446"/>
                    <a:pt x="3590" y="476"/>
                  </a:cubicBezTo>
                  <a:cubicBezTo>
                    <a:pt x="3609" y="484"/>
                    <a:pt x="3628" y="488"/>
                    <a:pt x="3647" y="488"/>
                  </a:cubicBezTo>
                  <a:cubicBezTo>
                    <a:pt x="3723" y="488"/>
                    <a:pt x="3791" y="438"/>
                    <a:pt x="3814" y="362"/>
                  </a:cubicBezTo>
                  <a:cubicBezTo>
                    <a:pt x="3844" y="267"/>
                    <a:pt x="3795" y="168"/>
                    <a:pt x="3700" y="137"/>
                  </a:cubicBezTo>
                  <a:cubicBezTo>
                    <a:pt x="3683" y="131"/>
                    <a:pt x="3665" y="129"/>
                    <a:pt x="3647" y="129"/>
                  </a:cubicBezTo>
                  <a:close/>
                  <a:moveTo>
                    <a:pt x="2004" y="133"/>
                  </a:moveTo>
                  <a:cubicBezTo>
                    <a:pt x="1987" y="133"/>
                    <a:pt x="1968" y="136"/>
                    <a:pt x="1951" y="142"/>
                  </a:cubicBezTo>
                  <a:cubicBezTo>
                    <a:pt x="1856" y="172"/>
                    <a:pt x="1807" y="274"/>
                    <a:pt x="1837" y="365"/>
                  </a:cubicBezTo>
                  <a:cubicBezTo>
                    <a:pt x="1860" y="442"/>
                    <a:pt x="1933" y="491"/>
                    <a:pt x="2005" y="491"/>
                  </a:cubicBezTo>
                  <a:cubicBezTo>
                    <a:pt x="2024" y="491"/>
                    <a:pt x="2042" y="488"/>
                    <a:pt x="2061" y="479"/>
                  </a:cubicBezTo>
                  <a:cubicBezTo>
                    <a:pt x="2153" y="449"/>
                    <a:pt x="2206" y="351"/>
                    <a:pt x="2175" y="256"/>
                  </a:cubicBezTo>
                  <a:cubicBezTo>
                    <a:pt x="2151" y="182"/>
                    <a:pt x="2079" y="133"/>
                    <a:pt x="2004" y="133"/>
                  </a:cubicBezTo>
                  <a:close/>
                  <a:moveTo>
                    <a:pt x="4388" y="504"/>
                  </a:moveTo>
                  <a:cubicBezTo>
                    <a:pt x="4333" y="504"/>
                    <a:pt x="4278" y="530"/>
                    <a:pt x="4244" y="579"/>
                  </a:cubicBezTo>
                  <a:cubicBezTo>
                    <a:pt x="4186" y="658"/>
                    <a:pt x="4202" y="769"/>
                    <a:pt x="4282" y="826"/>
                  </a:cubicBezTo>
                  <a:cubicBezTo>
                    <a:pt x="4316" y="849"/>
                    <a:pt x="4351" y="860"/>
                    <a:pt x="4388" y="860"/>
                  </a:cubicBezTo>
                  <a:cubicBezTo>
                    <a:pt x="4442" y="860"/>
                    <a:pt x="4498" y="837"/>
                    <a:pt x="4533" y="788"/>
                  </a:cubicBezTo>
                  <a:cubicBezTo>
                    <a:pt x="4590" y="707"/>
                    <a:pt x="4571" y="598"/>
                    <a:pt x="4491" y="537"/>
                  </a:cubicBezTo>
                  <a:cubicBezTo>
                    <a:pt x="4460" y="514"/>
                    <a:pt x="4424" y="504"/>
                    <a:pt x="4388" y="504"/>
                  </a:cubicBezTo>
                  <a:close/>
                  <a:moveTo>
                    <a:pt x="1267" y="514"/>
                  </a:moveTo>
                  <a:cubicBezTo>
                    <a:pt x="1230" y="514"/>
                    <a:pt x="1193" y="525"/>
                    <a:pt x="1161" y="548"/>
                  </a:cubicBezTo>
                  <a:cubicBezTo>
                    <a:pt x="1080" y="605"/>
                    <a:pt x="1066" y="716"/>
                    <a:pt x="1122" y="795"/>
                  </a:cubicBezTo>
                  <a:cubicBezTo>
                    <a:pt x="1157" y="844"/>
                    <a:pt x="1214" y="872"/>
                    <a:pt x="1266" y="872"/>
                  </a:cubicBezTo>
                  <a:cubicBezTo>
                    <a:pt x="1305" y="872"/>
                    <a:pt x="1339" y="860"/>
                    <a:pt x="1373" y="837"/>
                  </a:cubicBezTo>
                  <a:cubicBezTo>
                    <a:pt x="1454" y="776"/>
                    <a:pt x="1468" y="666"/>
                    <a:pt x="1412" y="586"/>
                  </a:cubicBezTo>
                  <a:cubicBezTo>
                    <a:pt x="1377" y="539"/>
                    <a:pt x="1323" y="514"/>
                    <a:pt x="1267" y="514"/>
                  </a:cubicBezTo>
                  <a:close/>
                  <a:moveTo>
                    <a:pt x="4974" y="1089"/>
                  </a:moveTo>
                  <a:cubicBezTo>
                    <a:pt x="4938" y="1089"/>
                    <a:pt x="4902" y="1100"/>
                    <a:pt x="4871" y="1123"/>
                  </a:cubicBezTo>
                  <a:cubicBezTo>
                    <a:pt x="4791" y="1183"/>
                    <a:pt x="4776" y="1293"/>
                    <a:pt x="4833" y="1374"/>
                  </a:cubicBezTo>
                  <a:cubicBezTo>
                    <a:pt x="4867" y="1419"/>
                    <a:pt x="4921" y="1446"/>
                    <a:pt x="4978" y="1446"/>
                  </a:cubicBezTo>
                  <a:cubicBezTo>
                    <a:pt x="5012" y="1446"/>
                    <a:pt x="5050" y="1434"/>
                    <a:pt x="5081" y="1411"/>
                  </a:cubicBezTo>
                  <a:cubicBezTo>
                    <a:pt x="5160" y="1354"/>
                    <a:pt x="5179" y="1240"/>
                    <a:pt x="5118" y="1164"/>
                  </a:cubicBezTo>
                  <a:lnTo>
                    <a:pt x="5122" y="1164"/>
                  </a:lnTo>
                  <a:cubicBezTo>
                    <a:pt x="5085" y="1115"/>
                    <a:pt x="5030" y="1089"/>
                    <a:pt x="4974" y="1089"/>
                  </a:cubicBezTo>
                  <a:close/>
                  <a:moveTo>
                    <a:pt x="679" y="1102"/>
                  </a:moveTo>
                  <a:cubicBezTo>
                    <a:pt x="624" y="1102"/>
                    <a:pt x="571" y="1127"/>
                    <a:pt x="537" y="1176"/>
                  </a:cubicBezTo>
                  <a:cubicBezTo>
                    <a:pt x="480" y="1255"/>
                    <a:pt x="495" y="1365"/>
                    <a:pt x="575" y="1426"/>
                  </a:cubicBezTo>
                  <a:cubicBezTo>
                    <a:pt x="610" y="1449"/>
                    <a:pt x="643" y="1460"/>
                    <a:pt x="682" y="1460"/>
                  </a:cubicBezTo>
                  <a:cubicBezTo>
                    <a:pt x="735" y="1460"/>
                    <a:pt x="792" y="1434"/>
                    <a:pt x="826" y="1385"/>
                  </a:cubicBezTo>
                  <a:cubicBezTo>
                    <a:pt x="883" y="1305"/>
                    <a:pt x="864" y="1195"/>
                    <a:pt x="784" y="1137"/>
                  </a:cubicBezTo>
                  <a:cubicBezTo>
                    <a:pt x="752" y="1113"/>
                    <a:pt x="715" y="1102"/>
                    <a:pt x="679" y="1102"/>
                  </a:cubicBezTo>
                  <a:close/>
                  <a:moveTo>
                    <a:pt x="5357" y="1828"/>
                  </a:moveTo>
                  <a:cubicBezTo>
                    <a:pt x="5338" y="1828"/>
                    <a:pt x="5319" y="1831"/>
                    <a:pt x="5301" y="1837"/>
                  </a:cubicBezTo>
                  <a:cubicBezTo>
                    <a:pt x="5206" y="1867"/>
                    <a:pt x="5156" y="1970"/>
                    <a:pt x="5186" y="2062"/>
                  </a:cubicBezTo>
                  <a:cubicBezTo>
                    <a:pt x="5213" y="2137"/>
                    <a:pt x="5281" y="2183"/>
                    <a:pt x="5358" y="2183"/>
                  </a:cubicBezTo>
                  <a:cubicBezTo>
                    <a:pt x="5377" y="2183"/>
                    <a:pt x="5395" y="2183"/>
                    <a:pt x="5411" y="2176"/>
                  </a:cubicBezTo>
                  <a:cubicBezTo>
                    <a:pt x="5506" y="2145"/>
                    <a:pt x="5555" y="2042"/>
                    <a:pt x="5525" y="1951"/>
                  </a:cubicBezTo>
                  <a:cubicBezTo>
                    <a:pt x="5501" y="1875"/>
                    <a:pt x="5432" y="1828"/>
                    <a:pt x="5357" y="1828"/>
                  </a:cubicBezTo>
                  <a:close/>
                  <a:moveTo>
                    <a:pt x="303" y="1843"/>
                  </a:moveTo>
                  <a:cubicBezTo>
                    <a:pt x="229" y="1843"/>
                    <a:pt x="158" y="1890"/>
                    <a:pt x="134" y="1967"/>
                  </a:cubicBezTo>
                  <a:cubicBezTo>
                    <a:pt x="108" y="2062"/>
                    <a:pt x="157" y="2160"/>
                    <a:pt x="252" y="2190"/>
                  </a:cubicBezTo>
                  <a:cubicBezTo>
                    <a:pt x="267" y="2198"/>
                    <a:pt x="286" y="2198"/>
                    <a:pt x="305" y="2198"/>
                  </a:cubicBezTo>
                  <a:cubicBezTo>
                    <a:pt x="381" y="2198"/>
                    <a:pt x="450" y="2153"/>
                    <a:pt x="476" y="2076"/>
                  </a:cubicBezTo>
                  <a:cubicBezTo>
                    <a:pt x="503" y="1981"/>
                    <a:pt x="453" y="1883"/>
                    <a:pt x="359" y="1853"/>
                  </a:cubicBezTo>
                  <a:cubicBezTo>
                    <a:pt x="340" y="1846"/>
                    <a:pt x="321" y="1843"/>
                    <a:pt x="303" y="1843"/>
                  </a:cubicBezTo>
                  <a:close/>
                  <a:moveTo>
                    <a:pt x="5487" y="2646"/>
                  </a:moveTo>
                  <a:cubicBezTo>
                    <a:pt x="5388" y="2646"/>
                    <a:pt x="5312" y="2727"/>
                    <a:pt x="5312" y="2825"/>
                  </a:cubicBezTo>
                  <a:lnTo>
                    <a:pt x="5312" y="2834"/>
                  </a:lnTo>
                  <a:lnTo>
                    <a:pt x="5312" y="2837"/>
                  </a:lnTo>
                  <a:cubicBezTo>
                    <a:pt x="5312" y="2936"/>
                    <a:pt x="5392" y="3016"/>
                    <a:pt x="5491" y="3016"/>
                  </a:cubicBezTo>
                  <a:cubicBezTo>
                    <a:pt x="5586" y="3016"/>
                    <a:pt x="5666" y="2936"/>
                    <a:pt x="5666" y="2837"/>
                  </a:cubicBezTo>
                  <a:lnTo>
                    <a:pt x="5666" y="2829"/>
                  </a:lnTo>
                  <a:lnTo>
                    <a:pt x="5666" y="2825"/>
                  </a:lnTo>
                  <a:cubicBezTo>
                    <a:pt x="5666" y="2727"/>
                    <a:pt x="5586" y="2646"/>
                    <a:pt x="5487" y="2646"/>
                  </a:cubicBezTo>
                  <a:close/>
                  <a:moveTo>
                    <a:pt x="176" y="2662"/>
                  </a:moveTo>
                  <a:cubicBezTo>
                    <a:pt x="80" y="2662"/>
                    <a:pt x="1" y="2742"/>
                    <a:pt x="1" y="2841"/>
                  </a:cubicBezTo>
                  <a:cubicBezTo>
                    <a:pt x="1" y="2939"/>
                    <a:pt x="80" y="3020"/>
                    <a:pt x="180" y="3020"/>
                  </a:cubicBezTo>
                  <a:cubicBezTo>
                    <a:pt x="275" y="3020"/>
                    <a:pt x="354" y="2939"/>
                    <a:pt x="354" y="2841"/>
                  </a:cubicBezTo>
                  <a:cubicBezTo>
                    <a:pt x="354" y="2742"/>
                    <a:pt x="275" y="2662"/>
                    <a:pt x="176" y="2662"/>
                  </a:cubicBezTo>
                  <a:close/>
                  <a:moveTo>
                    <a:pt x="5360" y="3478"/>
                  </a:moveTo>
                  <a:cubicBezTo>
                    <a:pt x="5284" y="3478"/>
                    <a:pt x="5215" y="3527"/>
                    <a:pt x="5190" y="3601"/>
                  </a:cubicBezTo>
                  <a:cubicBezTo>
                    <a:pt x="5160" y="3696"/>
                    <a:pt x="5209" y="3795"/>
                    <a:pt x="5304" y="3825"/>
                  </a:cubicBezTo>
                  <a:cubicBezTo>
                    <a:pt x="5323" y="3833"/>
                    <a:pt x="5342" y="3837"/>
                    <a:pt x="5362" y="3837"/>
                  </a:cubicBezTo>
                  <a:cubicBezTo>
                    <a:pt x="5434" y="3837"/>
                    <a:pt x="5506" y="3787"/>
                    <a:pt x="5529" y="3711"/>
                  </a:cubicBezTo>
                  <a:cubicBezTo>
                    <a:pt x="5560" y="3616"/>
                    <a:pt x="5509" y="3518"/>
                    <a:pt x="5415" y="3487"/>
                  </a:cubicBezTo>
                  <a:cubicBezTo>
                    <a:pt x="5396" y="3481"/>
                    <a:pt x="5378" y="3478"/>
                    <a:pt x="5360" y="3478"/>
                  </a:cubicBezTo>
                  <a:close/>
                  <a:moveTo>
                    <a:pt x="306" y="3482"/>
                  </a:moveTo>
                  <a:cubicBezTo>
                    <a:pt x="288" y="3482"/>
                    <a:pt x="270" y="3485"/>
                    <a:pt x="252" y="3491"/>
                  </a:cubicBezTo>
                  <a:cubicBezTo>
                    <a:pt x="161" y="3522"/>
                    <a:pt x="108" y="3624"/>
                    <a:pt x="138" y="3715"/>
                  </a:cubicBezTo>
                  <a:cubicBezTo>
                    <a:pt x="164" y="3792"/>
                    <a:pt x="233" y="3841"/>
                    <a:pt x="308" y="3841"/>
                  </a:cubicBezTo>
                  <a:cubicBezTo>
                    <a:pt x="328" y="3841"/>
                    <a:pt x="343" y="3837"/>
                    <a:pt x="362" y="3829"/>
                  </a:cubicBezTo>
                  <a:cubicBezTo>
                    <a:pt x="457" y="3799"/>
                    <a:pt x="506" y="3700"/>
                    <a:pt x="476" y="3605"/>
                  </a:cubicBezTo>
                  <a:cubicBezTo>
                    <a:pt x="451" y="3531"/>
                    <a:pt x="382" y="3482"/>
                    <a:pt x="306" y="3482"/>
                  </a:cubicBezTo>
                  <a:close/>
                  <a:moveTo>
                    <a:pt x="4985" y="4218"/>
                  </a:moveTo>
                  <a:cubicBezTo>
                    <a:pt x="4929" y="4218"/>
                    <a:pt x="4874" y="4245"/>
                    <a:pt x="4837" y="4293"/>
                  </a:cubicBezTo>
                  <a:cubicBezTo>
                    <a:pt x="4779" y="4373"/>
                    <a:pt x="4799" y="4483"/>
                    <a:pt x="4879" y="4540"/>
                  </a:cubicBezTo>
                  <a:cubicBezTo>
                    <a:pt x="4909" y="4563"/>
                    <a:pt x="4947" y="4575"/>
                    <a:pt x="4981" y="4575"/>
                  </a:cubicBezTo>
                  <a:cubicBezTo>
                    <a:pt x="5039" y="4575"/>
                    <a:pt x="5092" y="4548"/>
                    <a:pt x="5126" y="4502"/>
                  </a:cubicBezTo>
                  <a:cubicBezTo>
                    <a:pt x="5183" y="4422"/>
                    <a:pt x="5167" y="4312"/>
                    <a:pt x="5088" y="4252"/>
                  </a:cubicBezTo>
                  <a:cubicBezTo>
                    <a:pt x="5057" y="4229"/>
                    <a:pt x="5021" y="4218"/>
                    <a:pt x="4985" y="4218"/>
                  </a:cubicBezTo>
                  <a:close/>
                  <a:moveTo>
                    <a:pt x="688" y="4223"/>
                  </a:moveTo>
                  <a:cubicBezTo>
                    <a:pt x="651" y="4223"/>
                    <a:pt x="614" y="4234"/>
                    <a:pt x="582" y="4259"/>
                  </a:cubicBezTo>
                  <a:cubicBezTo>
                    <a:pt x="503" y="4316"/>
                    <a:pt x="484" y="4426"/>
                    <a:pt x="545" y="4506"/>
                  </a:cubicBezTo>
                  <a:cubicBezTo>
                    <a:pt x="578" y="4555"/>
                    <a:pt x="632" y="4578"/>
                    <a:pt x="685" y="4578"/>
                  </a:cubicBezTo>
                  <a:cubicBezTo>
                    <a:pt x="724" y="4578"/>
                    <a:pt x="761" y="4567"/>
                    <a:pt x="792" y="4544"/>
                  </a:cubicBezTo>
                  <a:cubicBezTo>
                    <a:pt x="871" y="4487"/>
                    <a:pt x="887" y="4377"/>
                    <a:pt x="829" y="4297"/>
                  </a:cubicBezTo>
                  <a:cubicBezTo>
                    <a:pt x="795" y="4249"/>
                    <a:pt x="742" y="4223"/>
                    <a:pt x="688" y="4223"/>
                  </a:cubicBezTo>
                  <a:close/>
                  <a:moveTo>
                    <a:pt x="4396" y="4806"/>
                  </a:moveTo>
                  <a:cubicBezTo>
                    <a:pt x="4359" y="4806"/>
                    <a:pt x="4322" y="4818"/>
                    <a:pt x="4290" y="4841"/>
                  </a:cubicBezTo>
                  <a:cubicBezTo>
                    <a:pt x="4209" y="4898"/>
                    <a:pt x="4195" y="5008"/>
                    <a:pt x="4251" y="5087"/>
                  </a:cubicBezTo>
                  <a:cubicBezTo>
                    <a:pt x="4286" y="5138"/>
                    <a:pt x="4342" y="5164"/>
                    <a:pt x="4396" y="5164"/>
                  </a:cubicBezTo>
                  <a:cubicBezTo>
                    <a:pt x="4434" y="5164"/>
                    <a:pt x="4468" y="5152"/>
                    <a:pt x="4502" y="5129"/>
                  </a:cubicBezTo>
                  <a:cubicBezTo>
                    <a:pt x="4579" y="5069"/>
                    <a:pt x="4597" y="4959"/>
                    <a:pt x="4540" y="4878"/>
                  </a:cubicBezTo>
                  <a:cubicBezTo>
                    <a:pt x="4504" y="4831"/>
                    <a:pt x="4450" y="4806"/>
                    <a:pt x="4396" y="4806"/>
                  </a:cubicBezTo>
                  <a:close/>
                  <a:moveTo>
                    <a:pt x="1274" y="4809"/>
                  </a:moveTo>
                  <a:cubicBezTo>
                    <a:pt x="1219" y="4809"/>
                    <a:pt x="1164" y="4834"/>
                    <a:pt x="1130" y="4882"/>
                  </a:cubicBezTo>
                  <a:cubicBezTo>
                    <a:pt x="1073" y="4962"/>
                    <a:pt x="1092" y="5073"/>
                    <a:pt x="1172" y="5133"/>
                  </a:cubicBezTo>
                  <a:cubicBezTo>
                    <a:pt x="1203" y="5152"/>
                    <a:pt x="1240" y="5168"/>
                    <a:pt x="1275" y="5168"/>
                  </a:cubicBezTo>
                  <a:cubicBezTo>
                    <a:pt x="1331" y="5168"/>
                    <a:pt x="1385" y="5141"/>
                    <a:pt x="1419" y="5092"/>
                  </a:cubicBezTo>
                  <a:cubicBezTo>
                    <a:pt x="1476" y="5012"/>
                    <a:pt x="1461" y="4901"/>
                    <a:pt x="1381" y="4845"/>
                  </a:cubicBezTo>
                  <a:cubicBezTo>
                    <a:pt x="1349" y="4820"/>
                    <a:pt x="1311" y="4809"/>
                    <a:pt x="1274" y="4809"/>
                  </a:cubicBezTo>
                  <a:close/>
                  <a:moveTo>
                    <a:pt x="2016" y="5186"/>
                  </a:moveTo>
                  <a:cubicBezTo>
                    <a:pt x="1941" y="5186"/>
                    <a:pt x="1869" y="5234"/>
                    <a:pt x="1845" y="5308"/>
                  </a:cubicBezTo>
                  <a:cubicBezTo>
                    <a:pt x="1814" y="5403"/>
                    <a:pt x="1868" y="5503"/>
                    <a:pt x="1959" y="5533"/>
                  </a:cubicBezTo>
                  <a:cubicBezTo>
                    <a:pt x="1978" y="5540"/>
                    <a:pt x="1996" y="5540"/>
                    <a:pt x="2016" y="5540"/>
                  </a:cubicBezTo>
                  <a:cubicBezTo>
                    <a:pt x="2092" y="5540"/>
                    <a:pt x="2161" y="5494"/>
                    <a:pt x="2184" y="5419"/>
                  </a:cubicBezTo>
                  <a:cubicBezTo>
                    <a:pt x="2214" y="5324"/>
                    <a:pt x="2164" y="5224"/>
                    <a:pt x="2069" y="5194"/>
                  </a:cubicBezTo>
                  <a:cubicBezTo>
                    <a:pt x="2052" y="5188"/>
                    <a:pt x="2034" y="5186"/>
                    <a:pt x="2016" y="5186"/>
                  </a:cubicBezTo>
                  <a:close/>
                  <a:moveTo>
                    <a:pt x="3658" y="5185"/>
                  </a:moveTo>
                  <a:cubicBezTo>
                    <a:pt x="3639" y="5185"/>
                    <a:pt x="3620" y="5188"/>
                    <a:pt x="3602" y="5194"/>
                  </a:cubicBezTo>
                  <a:cubicBezTo>
                    <a:pt x="3507" y="5224"/>
                    <a:pt x="3456" y="5324"/>
                    <a:pt x="3487" y="5419"/>
                  </a:cubicBezTo>
                  <a:cubicBezTo>
                    <a:pt x="3510" y="5494"/>
                    <a:pt x="3582" y="5540"/>
                    <a:pt x="3654" y="5540"/>
                  </a:cubicBezTo>
                  <a:cubicBezTo>
                    <a:pt x="3674" y="5540"/>
                    <a:pt x="3693" y="5536"/>
                    <a:pt x="3712" y="5533"/>
                  </a:cubicBezTo>
                  <a:cubicBezTo>
                    <a:pt x="3807" y="5503"/>
                    <a:pt x="3856" y="5399"/>
                    <a:pt x="3826" y="5308"/>
                  </a:cubicBezTo>
                  <a:cubicBezTo>
                    <a:pt x="3801" y="5232"/>
                    <a:pt x="3733" y="5185"/>
                    <a:pt x="3658" y="5185"/>
                  </a:cubicBezTo>
                  <a:close/>
                  <a:moveTo>
                    <a:pt x="2837" y="5312"/>
                  </a:moveTo>
                  <a:cubicBezTo>
                    <a:pt x="2738" y="5315"/>
                    <a:pt x="2658" y="5392"/>
                    <a:pt x="2658" y="5494"/>
                  </a:cubicBezTo>
                  <a:cubicBezTo>
                    <a:pt x="2658" y="5589"/>
                    <a:pt x="2738" y="5669"/>
                    <a:pt x="2837" y="5669"/>
                  </a:cubicBezTo>
                  <a:cubicBezTo>
                    <a:pt x="2936" y="5669"/>
                    <a:pt x="3016" y="5589"/>
                    <a:pt x="3016" y="5491"/>
                  </a:cubicBezTo>
                  <a:cubicBezTo>
                    <a:pt x="3016" y="5392"/>
                    <a:pt x="2932" y="5312"/>
                    <a:pt x="2837" y="53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9" name="Google Shape;5859;p61"/>
          <p:cNvGrpSpPr/>
          <p:nvPr/>
        </p:nvGrpSpPr>
        <p:grpSpPr>
          <a:xfrm>
            <a:off x="5478819" y="2386904"/>
            <a:ext cx="944488" cy="2280061"/>
            <a:chOff x="5478925" y="1824825"/>
            <a:chExt cx="1177372" cy="2842260"/>
          </a:xfrm>
        </p:grpSpPr>
        <p:sp>
          <p:nvSpPr>
            <p:cNvPr id="5860" name="Google Shape;5860;p61"/>
            <p:cNvSpPr/>
            <p:nvPr/>
          </p:nvSpPr>
          <p:spPr>
            <a:xfrm>
              <a:off x="5899268" y="2136282"/>
              <a:ext cx="207106" cy="2530803"/>
            </a:xfrm>
            <a:custGeom>
              <a:avLst/>
              <a:gdLst/>
              <a:ahLst/>
              <a:cxnLst/>
              <a:rect l="l" t="t" r="r" b="b"/>
              <a:pathLst>
                <a:path w="5204" h="63592" extrusionOk="0">
                  <a:moveTo>
                    <a:pt x="4678" y="0"/>
                  </a:moveTo>
                  <a:lnTo>
                    <a:pt x="4678" y="4"/>
                  </a:lnTo>
                  <a:cubicBezTo>
                    <a:pt x="4668" y="36"/>
                    <a:pt x="4660" y="69"/>
                    <a:pt x="4653" y="101"/>
                  </a:cubicBezTo>
                  <a:cubicBezTo>
                    <a:pt x="4642" y="138"/>
                    <a:pt x="4631" y="170"/>
                    <a:pt x="4620" y="206"/>
                  </a:cubicBezTo>
                  <a:cubicBezTo>
                    <a:pt x="4613" y="228"/>
                    <a:pt x="4606" y="253"/>
                    <a:pt x="4598" y="279"/>
                  </a:cubicBezTo>
                  <a:lnTo>
                    <a:pt x="4544" y="482"/>
                  </a:lnTo>
                  <a:cubicBezTo>
                    <a:pt x="4511" y="598"/>
                    <a:pt x="4479" y="714"/>
                    <a:pt x="4446" y="827"/>
                  </a:cubicBezTo>
                  <a:cubicBezTo>
                    <a:pt x="3641" y="3727"/>
                    <a:pt x="2974" y="6697"/>
                    <a:pt x="2422" y="9685"/>
                  </a:cubicBezTo>
                  <a:cubicBezTo>
                    <a:pt x="1001" y="17375"/>
                    <a:pt x="356" y="25185"/>
                    <a:pt x="135" y="32245"/>
                  </a:cubicBezTo>
                  <a:cubicBezTo>
                    <a:pt x="121" y="32673"/>
                    <a:pt x="106" y="33097"/>
                    <a:pt x="99" y="33518"/>
                  </a:cubicBezTo>
                  <a:cubicBezTo>
                    <a:pt x="1" y="37517"/>
                    <a:pt x="34" y="41252"/>
                    <a:pt x="135" y="44563"/>
                  </a:cubicBezTo>
                  <a:cubicBezTo>
                    <a:pt x="349" y="51583"/>
                    <a:pt x="867" y="57253"/>
                    <a:pt x="1262" y="60778"/>
                  </a:cubicBezTo>
                  <a:cubicBezTo>
                    <a:pt x="1375" y="61764"/>
                    <a:pt x="1491" y="62722"/>
                    <a:pt x="1611" y="63592"/>
                  </a:cubicBezTo>
                  <a:lnTo>
                    <a:pt x="2166" y="63592"/>
                  </a:lnTo>
                  <a:cubicBezTo>
                    <a:pt x="1861" y="61340"/>
                    <a:pt x="1502" y="58098"/>
                    <a:pt x="1204" y="54146"/>
                  </a:cubicBezTo>
                  <a:cubicBezTo>
                    <a:pt x="1187" y="53892"/>
                    <a:pt x="1168" y="53635"/>
                    <a:pt x="1147" y="53374"/>
                  </a:cubicBezTo>
                  <a:cubicBezTo>
                    <a:pt x="878" y="49603"/>
                    <a:pt x="668" y="45237"/>
                    <a:pt x="613" y="40513"/>
                  </a:cubicBezTo>
                  <a:cubicBezTo>
                    <a:pt x="613" y="40287"/>
                    <a:pt x="613" y="40059"/>
                    <a:pt x="610" y="39835"/>
                  </a:cubicBezTo>
                  <a:cubicBezTo>
                    <a:pt x="563" y="33681"/>
                    <a:pt x="787" y="26944"/>
                    <a:pt x="1495" y="20128"/>
                  </a:cubicBezTo>
                  <a:cubicBezTo>
                    <a:pt x="1495" y="20095"/>
                    <a:pt x="1498" y="20062"/>
                    <a:pt x="1502" y="20033"/>
                  </a:cubicBezTo>
                  <a:lnTo>
                    <a:pt x="1502" y="20029"/>
                  </a:lnTo>
                  <a:cubicBezTo>
                    <a:pt x="2071" y="14572"/>
                    <a:pt x="2949" y="9068"/>
                    <a:pt x="4243" y="3774"/>
                  </a:cubicBezTo>
                  <a:cubicBezTo>
                    <a:pt x="4475" y="2817"/>
                    <a:pt x="4722" y="1863"/>
                    <a:pt x="4986" y="921"/>
                  </a:cubicBezTo>
                  <a:cubicBezTo>
                    <a:pt x="5048" y="696"/>
                    <a:pt x="5110" y="479"/>
                    <a:pt x="5175" y="257"/>
                  </a:cubicBezTo>
                  <a:cubicBezTo>
                    <a:pt x="5175" y="246"/>
                    <a:pt x="5178" y="239"/>
                    <a:pt x="5182" y="228"/>
                  </a:cubicBezTo>
                  <a:cubicBezTo>
                    <a:pt x="5190" y="203"/>
                    <a:pt x="5197" y="174"/>
                    <a:pt x="5204" y="148"/>
                  </a:cubicBezTo>
                  <a:lnTo>
                    <a:pt x="5153" y="138"/>
                  </a:lnTo>
                  <a:lnTo>
                    <a:pt x="5131" y="126"/>
                  </a:lnTo>
                  <a:lnTo>
                    <a:pt x="5055" y="109"/>
                  </a:lnTo>
                  <a:lnTo>
                    <a:pt x="4983" y="87"/>
                  </a:lnTo>
                  <a:lnTo>
                    <a:pt x="4765" y="25"/>
                  </a:lnTo>
                  <a:lnTo>
                    <a:pt x="4711" y="11"/>
                  </a:lnTo>
                  <a:lnTo>
                    <a:pt x="46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61"/>
            <p:cNvSpPr/>
            <p:nvPr/>
          </p:nvSpPr>
          <p:spPr>
            <a:xfrm>
              <a:off x="5531896" y="2633953"/>
              <a:ext cx="381976" cy="841041"/>
            </a:xfrm>
            <a:custGeom>
              <a:avLst/>
              <a:gdLst/>
              <a:ahLst/>
              <a:cxnLst/>
              <a:rect l="l" t="t" r="r" b="b"/>
              <a:pathLst>
                <a:path w="9598" h="21133" extrusionOk="0">
                  <a:moveTo>
                    <a:pt x="1120" y="0"/>
                  </a:moveTo>
                  <a:cubicBezTo>
                    <a:pt x="1120" y="1"/>
                    <a:pt x="0" y="17105"/>
                    <a:pt x="9598" y="21133"/>
                  </a:cubicBezTo>
                  <a:cubicBezTo>
                    <a:pt x="9598" y="21133"/>
                    <a:pt x="7165" y="4443"/>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61"/>
            <p:cNvSpPr/>
            <p:nvPr/>
          </p:nvSpPr>
          <p:spPr>
            <a:xfrm>
              <a:off x="5911844" y="3211776"/>
              <a:ext cx="419386" cy="541166"/>
            </a:xfrm>
            <a:custGeom>
              <a:avLst/>
              <a:gdLst/>
              <a:ahLst/>
              <a:cxnLst/>
              <a:rect l="l" t="t" r="r" b="b"/>
              <a:pathLst>
                <a:path w="10538" h="13598" extrusionOk="0">
                  <a:moveTo>
                    <a:pt x="10537" y="0"/>
                  </a:moveTo>
                  <a:lnTo>
                    <a:pt x="10537" y="0"/>
                  </a:lnTo>
                  <a:cubicBezTo>
                    <a:pt x="3561" y="3180"/>
                    <a:pt x="1" y="13597"/>
                    <a:pt x="1" y="13597"/>
                  </a:cubicBezTo>
                  <a:cubicBezTo>
                    <a:pt x="8847" y="10584"/>
                    <a:pt x="10537" y="0"/>
                    <a:pt x="10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61"/>
            <p:cNvSpPr/>
            <p:nvPr/>
          </p:nvSpPr>
          <p:spPr>
            <a:xfrm>
              <a:off x="5935763" y="3876279"/>
              <a:ext cx="353879" cy="416640"/>
            </a:xfrm>
            <a:custGeom>
              <a:avLst/>
              <a:gdLst/>
              <a:ahLst/>
              <a:cxnLst/>
              <a:rect l="l" t="t" r="r" b="b"/>
              <a:pathLst>
                <a:path w="8892" h="10469" extrusionOk="0">
                  <a:moveTo>
                    <a:pt x="8892" y="0"/>
                  </a:moveTo>
                  <a:lnTo>
                    <a:pt x="8892" y="0"/>
                  </a:lnTo>
                  <a:cubicBezTo>
                    <a:pt x="1912" y="2078"/>
                    <a:pt x="1" y="10468"/>
                    <a:pt x="1" y="10468"/>
                  </a:cubicBezTo>
                  <a:cubicBezTo>
                    <a:pt x="5284" y="9924"/>
                    <a:pt x="8892" y="0"/>
                    <a:pt x="88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61"/>
            <p:cNvSpPr/>
            <p:nvPr/>
          </p:nvSpPr>
          <p:spPr>
            <a:xfrm>
              <a:off x="5957572" y="2590812"/>
              <a:ext cx="397418" cy="347870"/>
            </a:xfrm>
            <a:custGeom>
              <a:avLst/>
              <a:gdLst/>
              <a:ahLst/>
              <a:cxnLst/>
              <a:rect l="l" t="t" r="r" b="b"/>
              <a:pathLst>
                <a:path w="9986" h="8741" extrusionOk="0">
                  <a:moveTo>
                    <a:pt x="9986" y="1"/>
                  </a:moveTo>
                  <a:lnTo>
                    <a:pt x="9986" y="1"/>
                  </a:lnTo>
                  <a:cubicBezTo>
                    <a:pt x="3257" y="592"/>
                    <a:pt x="0" y="8699"/>
                    <a:pt x="0" y="8699"/>
                  </a:cubicBezTo>
                  <a:cubicBezTo>
                    <a:pt x="210" y="8727"/>
                    <a:pt x="418" y="8741"/>
                    <a:pt x="625" y="8741"/>
                  </a:cubicBezTo>
                  <a:cubicBezTo>
                    <a:pt x="5868" y="8741"/>
                    <a:pt x="9986" y="1"/>
                    <a:pt x="99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61"/>
            <p:cNvSpPr/>
            <p:nvPr/>
          </p:nvSpPr>
          <p:spPr>
            <a:xfrm>
              <a:off x="5625102" y="2128482"/>
              <a:ext cx="470884" cy="355909"/>
            </a:xfrm>
            <a:custGeom>
              <a:avLst/>
              <a:gdLst/>
              <a:ahLst/>
              <a:cxnLst/>
              <a:rect l="l" t="t" r="r" b="b"/>
              <a:pathLst>
                <a:path w="11832" h="8943" extrusionOk="0">
                  <a:moveTo>
                    <a:pt x="11832" y="0"/>
                  </a:moveTo>
                  <a:lnTo>
                    <a:pt x="11832" y="0"/>
                  </a:lnTo>
                  <a:cubicBezTo>
                    <a:pt x="11831" y="1"/>
                    <a:pt x="0" y="5157"/>
                    <a:pt x="1360" y="8376"/>
                  </a:cubicBezTo>
                  <a:cubicBezTo>
                    <a:pt x="1526" y="8770"/>
                    <a:pt x="1807" y="8942"/>
                    <a:pt x="2173" y="8942"/>
                  </a:cubicBezTo>
                  <a:cubicBezTo>
                    <a:pt x="4807" y="8942"/>
                    <a:pt x="11831" y="1"/>
                    <a:pt x="11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61"/>
            <p:cNvSpPr/>
            <p:nvPr/>
          </p:nvSpPr>
          <p:spPr>
            <a:xfrm>
              <a:off x="5478925" y="2134810"/>
              <a:ext cx="603211" cy="197117"/>
            </a:xfrm>
            <a:custGeom>
              <a:avLst/>
              <a:gdLst/>
              <a:ahLst/>
              <a:cxnLst/>
              <a:rect l="l" t="t" r="r" b="b"/>
              <a:pathLst>
                <a:path w="15157" h="4953" extrusionOk="0">
                  <a:moveTo>
                    <a:pt x="15157" y="1"/>
                  </a:moveTo>
                  <a:cubicBezTo>
                    <a:pt x="15156" y="1"/>
                    <a:pt x="1" y="2894"/>
                    <a:pt x="1893" y="4645"/>
                  </a:cubicBezTo>
                  <a:cubicBezTo>
                    <a:pt x="2124" y="4859"/>
                    <a:pt x="2493" y="4952"/>
                    <a:pt x="2963" y="4952"/>
                  </a:cubicBezTo>
                  <a:cubicBezTo>
                    <a:pt x="6347" y="4952"/>
                    <a:pt x="14982" y="83"/>
                    <a:pt x="15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61"/>
            <p:cNvSpPr/>
            <p:nvPr/>
          </p:nvSpPr>
          <p:spPr>
            <a:xfrm>
              <a:off x="5510843" y="2117139"/>
              <a:ext cx="570020" cy="99454"/>
            </a:xfrm>
            <a:custGeom>
              <a:avLst/>
              <a:gdLst/>
              <a:ahLst/>
              <a:cxnLst/>
              <a:rect l="l" t="t" r="r" b="b"/>
              <a:pathLst>
                <a:path w="14323" h="2499" extrusionOk="0">
                  <a:moveTo>
                    <a:pt x="6652" y="1"/>
                  </a:moveTo>
                  <a:cubicBezTo>
                    <a:pt x="3198" y="1"/>
                    <a:pt x="1" y="326"/>
                    <a:pt x="562" y="1586"/>
                  </a:cubicBezTo>
                  <a:cubicBezTo>
                    <a:pt x="857" y="2251"/>
                    <a:pt x="1893" y="2498"/>
                    <a:pt x="3274" y="2498"/>
                  </a:cubicBezTo>
                  <a:cubicBezTo>
                    <a:pt x="7319" y="2498"/>
                    <a:pt x="14322" y="372"/>
                    <a:pt x="14322" y="372"/>
                  </a:cubicBezTo>
                  <a:cubicBezTo>
                    <a:pt x="14322" y="372"/>
                    <a:pt x="10341" y="1"/>
                    <a:pt x="6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61"/>
            <p:cNvSpPr/>
            <p:nvPr/>
          </p:nvSpPr>
          <p:spPr>
            <a:xfrm>
              <a:off x="5790024" y="2134810"/>
              <a:ext cx="292114" cy="442628"/>
            </a:xfrm>
            <a:custGeom>
              <a:avLst/>
              <a:gdLst/>
              <a:ahLst/>
              <a:cxnLst/>
              <a:rect l="l" t="t" r="r" b="b"/>
              <a:pathLst>
                <a:path w="7340" h="11122" extrusionOk="0">
                  <a:moveTo>
                    <a:pt x="7340" y="1"/>
                  </a:moveTo>
                  <a:cubicBezTo>
                    <a:pt x="7339" y="1"/>
                    <a:pt x="7293" y="59"/>
                    <a:pt x="7209" y="168"/>
                  </a:cubicBezTo>
                  <a:cubicBezTo>
                    <a:pt x="6216" y="1440"/>
                    <a:pt x="1" y="9620"/>
                    <a:pt x="3010" y="10998"/>
                  </a:cubicBezTo>
                  <a:cubicBezTo>
                    <a:pt x="3194" y="11082"/>
                    <a:pt x="3371" y="11122"/>
                    <a:pt x="3542" y="11122"/>
                  </a:cubicBezTo>
                  <a:cubicBezTo>
                    <a:pt x="6390" y="11122"/>
                    <a:pt x="7339" y="1"/>
                    <a:pt x="73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61"/>
            <p:cNvSpPr/>
            <p:nvPr/>
          </p:nvSpPr>
          <p:spPr>
            <a:xfrm>
              <a:off x="6025626" y="2107389"/>
              <a:ext cx="222747" cy="447364"/>
            </a:xfrm>
            <a:custGeom>
              <a:avLst/>
              <a:gdLst/>
              <a:ahLst/>
              <a:cxnLst/>
              <a:rect l="l" t="t" r="r" b="b"/>
              <a:pathLst>
                <a:path w="5597" h="11241" extrusionOk="0">
                  <a:moveTo>
                    <a:pt x="1662" y="0"/>
                  </a:moveTo>
                  <a:lnTo>
                    <a:pt x="1662" y="0"/>
                  </a:lnTo>
                  <a:cubicBezTo>
                    <a:pt x="1368" y="65"/>
                    <a:pt x="0" y="11241"/>
                    <a:pt x="2322" y="11241"/>
                  </a:cubicBezTo>
                  <a:cubicBezTo>
                    <a:pt x="2345" y="11241"/>
                    <a:pt x="2368" y="11240"/>
                    <a:pt x="2392" y="11238"/>
                  </a:cubicBezTo>
                  <a:cubicBezTo>
                    <a:pt x="5597" y="10943"/>
                    <a:pt x="1662" y="1"/>
                    <a:pt x="1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61"/>
            <p:cNvSpPr/>
            <p:nvPr/>
          </p:nvSpPr>
          <p:spPr>
            <a:xfrm>
              <a:off x="6095829" y="2121119"/>
              <a:ext cx="335214" cy="419585"/>
            </a:xfrm>
            <a:custGeom>
              <a:avLst/>
              <a:gdLst/>
              <a:ahLst/>
              <a:cxnLst/>
              <a:rect l="l" t="t" r="r" b="b"/>
              <a:pathLst>
                <a:path w="8423" h="10543" extrusionOk="0">
                  <a:moveTo>
                    <a:pt x="0" y="0"/>
                  </a:moveTo>
                  <a:cubicBezTo>
                    <a:pt x="0" y="0"/>
                    <a:pt x="10" y="11"/>
                    <a:pt x="30" y="34"/>
                  </a:cubicBezTo>
                  <a:lnTo>
                    <a:pt x="30" y="34"/>
                  </a:lnTo>
                  <a:cubicBezTo>
                    <a:pt x="18" y="13"/>
                    <a:pt x="8" y="1"/>
                    <a:pt x="0" y="0"/>
                  </a:cubicBezTo>
                  <a:close/>
                  <a:moveTo>
                    <a:pt x="30" y="34"/>
                  </a:moveTo>
                  <a:lnTo>
                    <a:pt x="30" y="34"/>
                  </a:lnTo>
                  <a:cubicBezTo>
                    <a:pt x="407" y="684"/>
                    <a:pt x="2864" y="10542"/>
                    <a:pt x="5148" y="10542"/>
                  </a:cubicBezTo>
                  <a:cubicBezTo>
                    <a:pt x="5224" y="10542"/>
                    <a:pt x="5301" y="10531"/>
                    <a:pt x="5377" y="10508"/>
                  </a:cubicBezTo>
                  <a:cubicBezTo>
                    <a:pt x="8423" y="9587"/>
                    <a:pt x="576" y="651"/>
                    <a:pt x="30" y="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61"/>
            <p:cNvSpPr/>
            <p:nvPr/>
          </p:nvSpPr>
          <p:spPr>
            <a:xfrm>
              <a:off x="6117598" y="2148818"/>
              <a:ext cx="494882" cy="299755"/>
            </a:xfrm>
            <a:custGeom>
              <a:avLst/>
              <a:gdLst/>
              <a:ahLst/>
              <a:cxnLst/>
              <a:rect l="l" t="t" r="r" b="b"/>
              <a:pathLst>
                <a:path w="12435" h="7532" extrusionOk="0">
                  <a:moveTo>
                    <a:pt x="1" y="0"/>
                  </a:moveTo>
                  <a:cubicBezTo>
                    <a:pt x="1" y="0"/>
                    <a:pt x="6389" y="7532"/>
                    <a:pt x="9181" y="7532"/>
                  </a:cubicBezTo>
                  <a:cubicBezTo>
                    <a:pt x="9479" y="7532"/>
                    <a:pt x="9736" y="7446"/>
                    <a:pt x="9939" y="7256"/>
                  </a:cubicBezTo>
                  <a:cubicBezTo>
                    <a:pt x="12434" y="4928"/>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61"/>
            <p:cNvSpPr/>
            <p:nvPr/>
          </p:nvSpPr>
          <p:spPr>
            <a:xfrm>
              <a:off x="5519439" y="1980036"/>
              <a:ext cx="581601" cy="158155"/>
            </a:xfrm>
            <a:custGeom>
              <a:avLst/>
              <a:gdLst/>
              <a:ahLst/>
              <a:cxnLst/>
              <a:rect l="l" t="t" r="r" b="b"/>
              <a:pathLst>
                <a:path w="14614" h="3974" extrusionOk="0">
                  <a:moveTo>
                    <a:pt x="1898" y="1"/>
                  </a:moveTo>
                  <a:cubicBezTo>
                    <a:pt x="1304" y="1"/>
                    <a:pt x="903" y="128"/>
                    <a:pt x="784" y="427"/>
                  </a:cubicBezTo>
                  <a:cubicBezTo>
                    <a:pt x="1" y="2399"/>
                    <a:pt x="14614" y="3973"/>
                    <a:pt x="14614" y="3973"/>
                  </a:cubicBezTo>
                  <a:cubicBezTo>
                    <a:pt x="14614" y="3973"/>
                    <a:pt x="5224" y="1"/>
                    <a:pt x="1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61"/>
            <p:cNvSpPr/>
            <p:nvPr/>
          </p:nvSpPr>
          <p:spPr>
            <a:xfrm>
              <a:off x="6107808" y="2134810"/>
              <a:ext cx="548489" cy="171089"/>
            </a:xfrm>
            <a:custGeom>
              <a:avLst/>
              <a:gdLst/>
              <a:ahLst/>
              <a:cxnLst/>
              <a:rect l="l" t="t" r="r" b="b"/>
              <a:pathLst>
                <a:path w="13782" h="4299" extrusionOk="0">
                  <a:moveTo>
                    <a:pt x="0" y="1"/>
                  </a:moveTo>
                  <a:cubicBezTo>
                    <a:pt x="0" y="1"/>
                    <a:pt x="9297" y="4299"/>
                    <a:pt x="12540" y="4299"/>
                  </a:cubicBezTo>
                  <a:cubicBezTo>
                    <a:pt x="13200" y="4299"/>
                    <a:pt x="13609" y="4121"/>
                    <a:pt x="13637" y="3692"/>
                  </a:cubicBezTo>
                  <a:cubicBezTo>
                    <a:pt x="13782" y="1517"/>
                    <a:pt x="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61"/>
            <p:cNvSpPr/>
            <p:nvPr/>
          </p:nvSpPr>
          <p:spPr>
            <a:xfrm>
              <a:off x="5645160" y="1882532"/>
              <a:ext cx="448359" cy="261987"/>
            </a:xfrm>
            <a:custGeom>
              <a:avLst/>
              <a:gdLst/>
              <a:ahLst/>
              <a:cxnLst/>
              <a:rect l="l" t="t" r="r" b="b"/>
              <a:pathLst>
                <a:path w="11266" h="6583" extrusionOk="0">
                  <a:moveTo>
                    <a:pt x="3420" y="1"/>
                  </a:moveTo>
                  <a:cubicBezTo>
                    <a:pt x="3281" y="1"/>
                    <a:pt x="3153" y="24"/>
                    <a:pt x="3039" y="74"/>
                  </a:cubicBezTo>
                  <a:cubicBezTo>
                    <a:pt x="1" y="1394"/>
                    <a:pt x="11266" y="6582"/>
                    <a:pt x="11266" y="6582"/>
                  </a:cubicBezTo>
                  <a:cubicBezTo>
                    <a:pt x="11266" y="6582"/>
                    <a:pt x="5751" y="1"/>
                    <a:pt x="3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61"/>
            <p:cNvSpPr/>
            <p:nvPr/>
          </p:nvSpPr>
          <p:spPr>
            <a:xfrm>
              <a:off x="6107808" y="2086217"/>
              <a:ext cx="515815" cy="59855"/>
            </a:xfrm>
            <a:custGeom>
              <a:avLst/>
              <a:gdLst/>
              <a:ahLst/>
              <a:cxnLst/>
              <a:rect l="l" t="t" r="r" b="b"/>
              <a:pathLst>
                <a:path w="12961" h="1504" extrusionOk="0">
                  <a:moveTo>
                    <a:pt x="9002" y="0"/>
                  </a:moveTo>
                  <a:cubicBezTo>
                    <a:pt x="5269" y="0"/>
                    <a:pt x="0" y="674"/>
                    <a:pt x="0" y="674"/>
                  </a:cubicBezTo>
                  <a:lnTo>
                    <a:pt x="0" y="1222"/>
                  </a:lnTo>
                  <a:cubicBezTo>
                    <a:pt x="0" y="1222"/>
                    <a:pt x="4109" y="1504"/>
                    <a:pt x="7639" y="1504"/>
                  </a:cubicBezTo>
                  <a:cubicBezTo>
                    <a:pt x="10489" y="1504"/>
                    <a:pt x="12961" y="1320"/>
                    <a:pt x="12590" y="656"/>
                  </a:cubicBezTo>
                  <a:cubicBezTo>
                    <a:pt x="12315" y="165"/>
                    <a:pt x="10846" y="0"/>
                    <a:pt x="9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61"/>
            <p:cNvSpPr/>
            <p:nvPr/>
          </p:nvSpPr>
          <p:spPr>
            <a:xfrm>
              <a:off x="5870296" y="1858812"/>
              <a:ext cx="200022" cy="257848"/>
            </a:xfrm>
            <a:custGeom>
              <a:avLst/>
              <a:gdLst/>
              <a:ahLst/>
              <a:cxnLst/>
              <a:rect l="l" t="t" r="r" b="b"/>
              <a:pathLst>
                <a:path w="5026" h="6479" extrusionOk="0">
                  <a:moveTo>
                    <a:pt x="1508" y="1"/>
                  </a:moveTo>
                  <a:cubicBezTo>
                    <a:pt x="1494" y="1"/>
                    <a:pt x="1479" y="1"/>
                    <a:pt x="1465" y="3"/>
                  </a:cubicBezTo>
                  <a:cubicBezTo>
                    <a:pt x="0" y="130"/>
                    <a:pt x="5026" y="6479"/>
                    <a:pt x="5026" y="6479"/>
                  </a:cubicBezTo>
                  <a:cubicBezTo>
                    <a:pt x="5026" y="6479"/>
                    <a:pt x="2970" y="1"/>
                    <a:pt x="1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61"/>
            <p:cNvSpPr/>
            <p:nvPr/>
          </p:nvSpPr>
          <p:spPr>
            <a:xfrm>
              <a:off x="6095869" y="1955680"/>
              <a:ext cx="358376" cy="187128"/>
            </a:xfrm>
            <a:custGeom>
              <a:avLst/>
              <a:gdLst/>
              <a:ahLst/>
              <a:cxnLst/>
              <a:rect l="l" t="t" r="r" b="b"/>
              <a:pathLst>
                <a:path w="9005" h="4702" extrusionOk="0">
                  <a:moveTo>
                    <a:pt x="8076" y="1"/>
                  </a:moveTo>
                  <a:cubicBezTo>
                    <a:pt x="6257" y="1"/>
                    <a:pt x="924" y="3122"/>
                    <a:pt x="300" y="4157"/>
                  </a:cubicBezTo>
                  <a:cubicBezTo>
                    <a:pt x="55" y="4565"/>
                    <a:pt x="0" y="4702"/>
                    <a:pt x="37" y="4702"/>
                  </a:cubicBezTo>
                  <a:cubicBezTo>
                    <a:pt x="110" y="4702"/>
                    <a:pt x="547" y="4157"/>
                    <a:pt x="547" y="4157"/>
                  </a:cubicBezTo>
                  <a:cubicBezTo>
                    <a:pt x="547" y="4157"/>
                    <a:pt x="547" y="4157"/>
                    <a:pt x="547" y="4157"/>
                  </a:cubicBezTo>
                  <a:cubicBezTo>
                    <a:pt x="622" y="4157"/>
                    <a:pt x="9005" y="1857"/>
                    <a:pt x="8669" y="335"/>
                  </a:cubicBezTo>
                  <a:cubicBezTo>
                    <a:pt x="8618" y="102"/>
                    <a:pt x="8404" y="1"/>
                    <a:pt x="80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61"/>
            <p:cNvSpPr/>
            <p:nvPr/>
          </p:nvSpPr>
          <p:spPr>
            <a:xfrm>
              <a:off x="5951682" y="1824825"/>
              <a:ext cx="165478" cy="283318"/>
            </a:xfrm>
            <a:custGeom>
              <a:avLst/>
              <a:gdLst/>
              <a:ahLst/>
              <a:cxnLst/>
              <a:rect l="l" t="t" r="r" b="b"/>
              <a:pathLst>
                <a:path w="4158" h="7119" extrusionOk="0">
                  <a:moveTo>
                    <a:pt x="2420" y="0"/>
                  </a:moveTo>
                  <a:cubicBezTo>
                    <a:pt x="2322" y="0"/>
                    <a:pt x="2218" y="23"/>
                    <a:pt x="2106" y="70"/>
                  </a:cubicBezTo>
                  <a:cubicBezTo>
                    <a:pt x="0" y="958"/>
                    <a:pt x="3299" y="7119"/>
                    <a:pt x="3299" y="7119"/>
                  </a:cubicBezTo>
                  <a:lnTo>
                    <a:pt x="3647" y="7119"/>
                  </a:lnTo>
                  <a:cubicBezTo>
                    <a:pt x="3647" y="7119"/>
                    <a:pt x="4158" y="0"/>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61"/>
            <p:cNvSpPr/>
            <p:nvPr/>
          </p:nvSpPr>
          <p:spPr>
            <a:xfrm>
              <a:off x="6099729" y="1828924"/>
              <a:ext cx="132008" cy="287736"/>
            </a:xfrm>
            <a:custGeom>
              <a:avLst/>
              <a:gdLst/>
              <a:ahLst/>
              <a:cxnLst/>
              <a:rect l="l" t="t" r="r" b="b"/>
              <a:pathLst>
                <a:path w="3317" h="7230" extrusionOk="0">
                  <a:moveTo>
                    <a:pt x="1886" y="1"/>
                  </a:moveTo>
                  <a:cubicBezTo>
                    <a:pt x="1870" y="1"/>
                    <a:pt x="1853" y="1"/>
                    <a:pt x="1835" y="3"/>
                  </a:cubicBezTo>
                  <a:cubicBezTo>
                    <a:pt x="287" y="174"/>
                    <a:pt x="0" y="7128"/>
                    <a:pt x="0" y="7128"/>
                  </a:cubicBezTo>
                  <a:lnTo>
                    <a:pt x="457" y="7230"/>
                  </a:lnTo>
                  <a:cubicBezTo>
                    <a:pt x="457" y="7230"/>
                    <a:pt x="3317" y="1"/>
                    <a:pt x="1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61"/>
            <p:cNvSpPr/>
            <p:nvPr/>
          </p:nvSpPr>
          <p:spPr>
            <a:xfrm>
              <a:off x="6099729" y="1878074"/>
              <a:ext cx="256017" cy="254465"/>
            </a:xfrm>
            <a:custGeom>
              <a:avLst/>
              <a:gdLst/>
              <a:ahLst/>
              <a:cxnLst/>
              <a:rect l="l" t="t" r="r" b="b"/>
              <a:pathLst>
                <a:path w="6433" h="6394" extrusionOk="0">
                  <a:moveTo>
                    <a:pt x="4679" y="1"/>
                  </a:moveTo>
                  <a:cubicBezTo>
                    <a:pt x="3078" y="1"/>
                    <a:pt x="203" y="5781"/>
                    <a:pt x="203" y="5781"/>
                  </a:cubicBezTo>
                  <a:lnTo>
                    <a:pt x="0" y="5893"/>
                  </a:lnTo>
                  <a:lnTo>
                    <a:pt x="36" y="6393"/>
                  </a:lnTo>
                  <a:cubicBezTo>
                    <a:pt x="36" y="6393"/>
                    <a:pt x="6432" y="603"/>
                    <a:pt x="4888" y="37"/>
                  </a:cubicBezTo>
                  <a:cubicBezTo>
                    <a:pt x="4821" y="13"/>
                    <a:pt x="4751" y="1"/>
                    <a:pt x="4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61"/>
            <p:cNvSpPr/>
            <p:nvPr/>
          </p:nvSpPr>
          <p:spPr>
            <a:xfrm>
              <a:off x="6030601" y="2083630"/>
              <a:ext cx="130775" cy="89544"/>
            </a:xfrm>
            <a:custGeom>
              <a:avLst/>
              <a:gdLst/>
              <a:ahLst/>
              <a:cxnLst/>
              <a:rect l="l" t="t" r="r" b="b"/>
              <a:pathLst>
                <a:path w="3286" h="2250" extrusionOk="0">
                  <a:moveTo>
                    <a:pt x="1496" y="1"/>
                  </a:moveTo>
                  <a:cubicBezTo>
                    <a:pt x="813" y="1"/>
                    <a:pt x="238" y="342"/>
                    <a:pt x="128" y="852"/>
                  </a:cubicBezTo>
                  <a:cubicBezTo>
                    <a:pt x="1" y="1454"/>
                    <a:pt x="573" y="2063"/>
                    <a:pt x="1407" y="2215"/>
                  </a:cubicBezTo>
                  <a:cubicBezTo>
                    <a:pt x="1535" y="2238"/>
                    <a:pt x="1662" y="2250"/>
                    <a:pt x="1786" y="2250"/>
                  </a:cubicBezTo>
                  <a:cubicBezTo>
                    <a:pt x="2468" y="2250"/>
                    <a:pt x="3045" y="1909"/>
                    <a:pt x="3155" y="1399"/>
                  </a:cubicBezTo>
                  <a:cubicBezTo>
                    <a:pt x="3286" y="797"/>
                    <a:pt x="2709" y="188"/>
                    <a:pt x="1875" y="35"/>
                  </a:cubicBezTo>
                  <a:cubicBezTo>
                    <a:pt x="1747" y="12"/>
                    <a:pt x="1620" y="1"/>
                    <a:pt x="1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2" name="Google Shape;5882;p61"/>
          <p:cNvGrpSpPr/>
          <p:nvPr/>
        </p:nvGrpSpPr>
        <p:grpSpPr>
          <a:xfrm>
            <a:off x="2954938" y="2268966"/>
            <a:ext cx="1188506" cy="2395526"/>
            <a:chOff x="2954938" y="2268966"/>
            <a:chExt cx="1188506" cy="2395526"/>
          </a:xfrm>
        </p:grpSpPr>
        <p:grpSp>
          <p:nvGrpSpPr>
            <p:cNvPr id="5883" name="Google Shape;5883;p61"/>
            <p:cNvGrpSpPr/>
            <p:nvPr/>
          </p:nvGrpSpPr>
          <p:grpSpPr>
            <a:xfrm>
              <a:off x="2954938" y="2874928"/>
              <a:ext cx="1188506" cy="1789564"/>
              <a:chOff x="7801383" y="3282142"/>
              <a:chExt cx="1246613" cy="1877058"/>
            </a:xfrm>
          </p:grpSpPr>
          <p:sp>
            <p:nvSpPr>
              <p:cNvPr id="5884" name="Google Shape;5884;p61"/>
              <p:cNvSpPr/>
              <p:nvPr/>
            </p:nvSpPr>
            <p:spPr>
              <a:xfrm>
                <a:off x="8043305" y="3282142"/>
                <a:ext cx="295238" cy="1877058"/>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61"/>
              <p:cNvSpPr/>
              <p:nvPr/>
            </p:nvSpPr>
            <p:spPr>
              <a:xfrm>
                <a:off x="8285183" y="3631993"/>
                <a:ext cx="762813" cy="490017"/>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61"/>
              <p:cNvSpPr/>
              <p:nvPr/>
            </p:nvSpPr>
            <p:spPr>
              <a:xfrm>
                <a:off x="7876222" y="3649178"/>
                <a:ext cx="436695" cy="354304"/>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61"/>
              <p:cNvSpPr/>
              <p:nvPr/>
            </p:nvSpPr>
            <p:spPr>
              <a:xfrm>
                <a:off x="8331483" y="3283953"/>
                <a:ext cx="432851" cy="291792"/>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61"/>
              <p:cNvSpPr/>
              <p:nvPr/>
            </p:nvSpPr>
            <p:spPr>
              <a:xfrm>
                <a:off x="8028240" y="3437739"/>
                <a:ext cx="303279" cy="183204"/>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61"/>
              <p:cNvSpPr/>
              <p:nvPr/>
            </p:nvSpPr>
            <p:spPr>
              <a:xfrm>
                <a:off x="7801383" y="4016214"/>
                <a:ext cx="480474" cy="238779"/>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61"/>
              <p:cNvSpPr/>
              <p:nvPr/>
            </p:nvSpPr>
            <p:spPr>
              <a:xfrm>
                <a:off x="8261327" y="4343843"/>
                <a:ext cx="413634" cy="37679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61"/>
              <p:cNvSpPr/>
              <p:nvPr/>
            </p:nvSpPr>
            <p:spPr>
              <a:xfrm>
                <a:off x="8270295" y="4110889"/>
                <a:ext cx="370340" cy="206707"/>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61"/>
              <p:cNvSpPr/>
              <p:nvPr/>
            </p:nvSpPr>
            <p:spPr>
              <a:xfrm>
                <a:off x="8285183" y="3653287"/>
                <a:ext cx="561938" cy="425959"/>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61"/>
              <p:cNvSpPr/>
              <p:nvPr/>
            </p:nvSpPr>
            <p:spPr>
              <a:xfrm>
                <a:off x="7967804" y="3652182"/>
                <a:ext cx="338709" cy="322761"/>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61"/>
              <p:cNvSpPr/>
              <p:nvPr/>
            </p:nvSpPr>
            <p:spPr>
              <a:xfrm>
                <a:off x="8264640" y="4353606"/>
                <a:ext cx="289495" cy="350372"/>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61"/>
              <p:cNvSpPr/>
              <p:nvPr/>
            </p:nvSpPr>
            <p:spPr>
              <a:xfrm>
                <a:off x="8281826" y="4117339"/>
                <a:ext cx="272531" cy="183646"/>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61"/>
              <p:cNvSpPr/>
              <p:nvPr/>
            </p:nvSpPr>
            <p:spPr>
              <a:xfrm>
                <a:off x="7877150" y="4036404"/>
                <a:ext cx="387525" cy="203835"/>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61"/>
              <p:cNvSpPr/>
              <p:nvPr/>
            </p:nvSpPr>
            <p:spPr>
              <a:xfrm>
                <a:off x="8331483" y="3301006"/>
                <a:ext cx="331950" cy="252828"/>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61"/>
              <p:cNvSpPr/>
              <p:nvPr/>
            </p:nvSpPr>
            <p:spPr>
              <a:xfrm>
                <a:off x="8089295" y="3441671"/>
                <a:ext cx="242225" cy="170481"/>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9" name="Google Shape;5899;p61"/>
            <p:cNvSpPr/>
            <p:nvPr/>
          </p:nvSpPr>
          <p:spPr>
            <a:xfrm rot="5255226">
              <a:off x="3331367" y="2558455"/>
              <a:ext cx="354670" cy="112173"/>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61"/>
            <p:cNvSpPr/>
            <p:nvPr/>
          </p:nvSpPr>
          <p:spPr>
            <a:xfrm rot="5255226">
              <a:off x="3590085" y="2588732"/>
              <a:ext cx="163323" cy="316146"/>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61"/>
            <p:cNvSpPr/>
            <p:nvPr/>
          </p:nvSpPr>
          <p:spPr>
            <a:xfrm rot="5255226">
              <a:off x="3141331" y="2550224"/>
              <a:ext cx="281321" cy="220297"/>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61"/>
            <p:cNvSpPr/>
            <p:nvPr/>
          </p:nvSpPr>
          <p:spPr>
            <a:xfrm rot="5255226">
              <a:off x="3533024" y="2412661"/>
              <a:ext cx="46724" cy="35175"/>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61"/>
            <p:cNvSpPr/>
            <p:nvPr/>
          </p:nvSpPr>
          <p:spPr>
            <a:xfrm rot="5255226">
              <a:off x="3142586" y="2507320"/>
              <a:ext cx="46724" cy="35175"/>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61"/>
            <p:cNvSpPr/>
            <p:nvPr/>
          </p:nvSpPr>
          <p:spPr>
            <a:xfrm rot="5255226">
              <a:off x="3802769" y="2641041"/>
              <a:ext cx="46724" cy="35125"/>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61"/>
            <p:cNvSpPr/>
            <p:nvPr/>
          </p:nvSpPr>
          <p:spPr>
            <a:xfrm rot="5255226">
              <a:off x="3067815" y="2248822"/>
              <a:ext cx="725515" cy="798789"/>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61"/>
            <p:cNvSpPr/>
            <p:nvPr/>
          </p:nvSpPr>
          <p:spPr>
            <a:xfrm rot="5255226">
              <a:off x="3663542" y="2494627"/>
              <a:ext cx="32425" cy="24400"/>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61"/>
            <p:cNvSpPr/>
            <p:nvPr/>
          </p:nvSpPr>
          <p:spPr>
            <a:xfrm rot="5255226">
              <a:off x="3106675" y="2613822"/>
              <a:ext cx="32400" cy="24350"/>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61"/>
            <p:cNvSpPr/>
            <p:nvPr/>
          </p:nvSpPr>
          <p:spPr>
            <a:xfrm rot="5255226">
              <a:off x="3408687" y="2681146"/>
              <a:ext cx="32075" cy="24350"/>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61"/>
            <p:cNvSpPr/>
            <p:nvPr/>
          </p:nvSpPr>
          <p:spPr>
            <a:xfrm rot="5255226">
              <a:off x="3641793" y="2534299"/>
              <a:ext cx="21075" cy="15825"/>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61"/>
            <p:cNvSpPr/>
            <p:nvPr/>
          </p:nvSpPr>
          <p:spPr>
            <a:xfrm rot="5255226">
              <a:off x="3144391" y="2677251"/>
              <a:ext cx="21050" cy="15800"/>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61"/>
            <p:cNvSpPr/>
            <p:nvPr/>
          </p:nvSpPr>
          <p:spPr>
            <a:xfrm rot="5255226">
              <a:off x="3664141" y="2819613"/>
              <a:ext cx="21025" cy="15825"/>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61"/>
            <p:cNvSpPr/>
            <p:nvPr/>
          </p:nvSpPr>
          <p:spPr>
            <a:xfrm rot="5255226">
              <a:off x="3682908" y="2538686"/>
              <a:ext cx="13825" cy="10350"/>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61"/>
            <p:cNvSpPr/>
            <p:nvPr/>
          </p:nvSpPr>
          <p:spPr>
            <a:xfrm rot="5255226">
              <a:off x="3567313" y="2853803"/>
              <a:ext cx="13825" cy="10350"/>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61"/>
            <p:cNvSpPr/>
            <p:nvPr/>
          </p:nvSpPr>
          <p:spPr>
            <a:xfrm rot="5255226">
              <a:off x="3431868" y="2588794"/>
              <a:ext cx="13700" cy="10325"/>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5" name="Google Shape;5915;p61"/>
          <p:cNvGrpSpPr/>
          <p:nvPr/>
        </p:nvGrpSpPr>
        <p:grpSpPr>
          <a:xfrm>
            <a:off x="4010200" y="1459025"/>
            <a:ext cx="1228783" cy="1149715"/>
            <a:chOff x="4010200" y="1459025"/>
            <a:chExt cx="1228783" cy="1149715"/>
          </a:xfrm>
        </p:grpSpPr>
        <p:sp>
          <p:nvSpPr>
            <p:cNvPr id="5916" name="Google Shape;5916;p61"/>
            <p:cNvSpPr/>
            <p:nvPr/>
          </p:nvSpPr>
          <p:spPr>
            <a:xfrm>
              <a:off x="4095139" y="1513729"/>
              <a:ext cx="994778" cy="482638"/>
            </a:xfrm>
            <a:custGeom>
              <a:avLst/>
              <a:gdLst/>
              <a:ahLst/>
              <a:cxnLst/>
              <a:rect l="l" t="t" r="r" b="b"/>
              <a:pathLst>
                <a:path w="49028" h="23787" extrusionOk="0">
                  <a:moveTo>
                    <a:pt x="39353" y="0"/>
                  </a:moveTo>
                  <a:cubicBezTo>
                    <a:pt x="35454" y="0"/>
                    <a:pt x="31557" y="2025"/>
                    <a:pt x="28762" y="4752"/>
                  </a:cubicBezTo>
                  <a:cubicBezTo>
                    <a:pt x="26466" y="3165"/>
                    <a:pt x="23764" y="1601"/>
                    <a:pt x="20957" y="1601"/>
                  </a:cubicBezTo>
                  <a:cubicBezTo>
                    <a:pt x="20217" y="1601"/>
                    <a:pt x="19470" y="1710"/>
                    <a:pt x="18720" y="1956"/>
                  </a:cubicBezTo>
                  <a:cubicBezTo>
                    <a:pt x="15486" y="3018"/>
                    <a:pt x="14457" y="6246"/>
                    <a:pt x="13765" y="9264"/>
                  </a:cubicBezTo>
                  <a:cubicBezTo>
                    <a:pt x="12757" y="9097"/>
                    <a:pt x="11702" y="9009"/>
                    <a:pt x="10661" y="9009"/>
                  </a:cubicBezTo>
                  <a:cubicBezTo>
                    <a:pt x="9952" y="9009"/>
                    <a:pt x="9250" y="9050"/>
                    <a:pt x="8572" y="9133"/>
                  </a:cubicBezTo>
                  <a:cubicBezTo>
                    <a:pt x="6669" y="9364"/>
                    <a:pt x="4850" y="10022"/>
                    <a:pt x="3448" y="11365"/>
                  </a:cubicBezTo>
                  <a:cubicBezTo>
                    <a:pt x="689" y="14004"/>
                    <a:pt x="1" y="18402"/>
                    <a:pt x="1685" y="21773"/>
                  </a:cubicBezTo>
                  <a:cubicBezTo>
                    <a:pt x="1531" y="22008"/>
                    <a:pt x="1389" y="22257"/>
                    <a:pt x="1264" y="22524"/>
                  </a:cubicBezTo>
                  <a:cubicBezTo>
                    <a:pt x="962" y="23184"/>
                    <a:pt x="1542" y="23786"/>
                    <a:pt x="2076" y="23786"/>
                  </a:cubicBezTo>
                  <a:cubicBezTo>
                    <a:pt x="2320" y="23786"/>
                    <a:pt x="2555" y="23661"/>
                    <a:pt x="2691" y="23358"/>
                  </a:cubicBezTo>
                  <a:cubicBezTo>
                    <a:pt x="3613" y="21316"/>
                    <a:pt x="5824" y="20343"/>
                    <a:pt x="7485" y="19000"/>
                  </a:cubicBezTo>
                  <a:cubicBezTo>
                    <a:pt x="8375" y="18282"/>
                    <a:pt x="9037" y="17441"/>
                    <a:pt x="9618" y="16460"/>
                  </a:cubicBezTo>
                  <a:cubicBezTo>
                    <a:pt x="9882" y="16013"/>
                    <a:pt x="10138" y="15504"/>
                    <a:pt x="10537" y="15161"/>
                  </a:cubicBezTo>
                  <a:cubicBezTo>
                    <a:pt x="10741" y="14984"/>
                    <a:pt x="10937" y="14919"/>
                    <a:pt x="11138" y="14919"/>
                  </a:cubicBezTo>
                  <a:cubicBezTo>
                    <a:pt x="11379" y="14919"/>
                    <a:pt x="11629" y="15011"/>
                    <a:pt x="11910" y="15113"/>
                  </a:cubicBezTo>
                  <a:cubicBezTo>
                    <a:pt x="12312" y="15257"/>
                    <a:pt x="12709" y="15370"/>
                    <a:pt x="13114" y="15370"/>
                  </a:cubicBezTo>
                  <a:cubicBezTo>
                    <a:pt x="13326" y="15370"/>
                    <a:pt x="13540" y="15339"/>
                    <a:pt x="13758" y="15267"/>
                  </a:cubicBezTo>
                  <a:cubicBezTo>
                    <a:pt x="14446" y="15036"/>
                    <a:pt x="15017" y="14480"/>
                    <a:pt x="15533" y="13989"/>
                  </a:cubicBezTo>
                  <a:cubicBezTo>
                    <a:pt x="16562" y="13019"/>
                    <a:pt x="17421" y="11899"/>
                    <a:pt x="18157" y="10700"/>
                  </a:cubicBezTo>
                  <a:cubicBezTo>
                    <a:pt x="18749" y="9729"/>
                    <a:pt x="19302" y="8693"/>
                    <a:pt x="20144" y="7914"/>
                  </a:cubicBezTo>
                  <a:cubicBezTo>
                    <a:pt x="20688" y="7412"/>
                    <a:pt x="21273" y="7221"/>
                    <a:pt x="21887" y="7221"/>
                  </a:cubicBezTo>
                  <a:cubicBezTo>
                    <a:pt x="22410" y="7221"/>
                    <a:pt x="22954" y="7359"/>
                    <a:pt x="23511" y="7563"/>
                  </a:cubicBezTo>
                  <a:cubicBezTo>
                    <a:pt x="24982" y="8101"/>
                    <a:pt x="26318" y="8573"/>
                    <a:pt x="27902" y="8617"/>
                  </a:cubicBezTo>
                  <a:cubicBezTo>
                    <a:pt x="28060" y="8621"/>
                    <a:pt x="28217" y="8623"/>
                    <a:pt x="28375" y="8623"/>
                  </a:cubicBezTo>
                  <a:cubicBezTo>
                    <a:pt x="29805" y="8623"/>
                    <a:pt x="31233" y="8468"/>
                    <a:pt x="32657" y="8339"/>
                  </a:cubicBezTo>
                  <a:cubicBezTo>
                    <a:pt x="35770" y="8053"/>
                    <a:pt x="38925" y="7603"/>
                    <a:pt x="42058" y="7589"/>
                  </a:cubicBezTo>
                  <a:cubicBezTo>
                    <a:pt x="42077" y="7588"/>
                    <a:pt x="42095" y="7588"/>
                    <a:pt x="42114" y="7588"/>
                  </a:cubicBezTo>
                  <a:cubicBezTo>
                    <a:pt x="43590" y="7588"/>
                    <a:pt x="44861" y="7865"/>
                    <a:pt x="46244" y="8361"/>
                  </a:cubicBezTo>
                  <a:cubicBezTo>
                    <a:pt x="46521" y="8460"/>
                    <a:pt x="46811" y="8509"/>
                    <a:pt x="47093" y="8509"/>
                  </a:cubicBezTo>
                  <a:cubicBezTo>
                    <a:pt x="48114" y="8509"/>
                    <a:pt x="49027" y="7866"/>
                    <a:pt x="48806" y="6619"/>
                  </a:cubicBezTo>
                  <a:cubicBezTo>
                    <a:pt x="48393" y="4288"/>
                    <a:pt x="46237" y="2260"/>
                    <a:pt x="44239" y="1199"/>
                  </a:cubicBezTo>
                  <a:cubicBezTo>
                    <a:pt x="42666" y="366"/>
                    <a:pt x="41009" y="0"/>
                    <a:pt x="393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61"/>
            <p:cNvSpPr/>
            <p:nvPr/>
          </p:nvSpPr>
          <p:spPr>
            <a:xfrm>
              <a:off x="4669621" y="2390825"/>
              <a:ext cx="297999" cy="217915"/>
            </a:xfrm>
            <a:custGeom>
              <a:avLst/>
              <a:gdLst/>
              <a:ahLst/>
              <a:cxnLst/>
              <a:rect l="l" t="t" r="r" b="b"/>
              <a:pathLst>
                <a:path w="14687" h="10740" extrusionOk="0">
                  <a:moveTo>
                    <a:pt x="13255" y="0"/>
                  </a:moveTo>
                  <a:cubicBezTo>
                    <a:pt x="13253" y="0"/>
                    <a:pt x="13250" y="0"/>
                    <a:pt x="13248" y="0"/>
                  </a:cubicBezTo>
                  <a:cubicBezTo>
                    <a:pt x="10928" y="29"/>
                    <a:pt x="8685" y="531"/>
                    <a:pt x="6544" y="1416"/>
                  </a:cubicBezTo>
                  <a:cubicBezTo>
                    <a:pt x="5494" y="1852"/>
                    <a:pt x="4469" y="2346"/>
                    <a:pt x="3473" y="2902"/>
                  </a:cubicBezTo>
                  <a:cubicBezTo>
                    <a:pt x="2456" y="3473"/>
                    <a:pt x="1519" y="4179"/>
                    <a:pt x="513" y="4758"/>
                  </a:cubicBezTo>
                  <a:cubicBezTo>
                    <a:pt x="110" y="4985"/>
                    <a:pt x="1" y="5607"/>
                    <a:pt x="359" y="5929"/>
                  </a:cubicBezTo>
                  <a:cubicBezTo>
                    <a:pt x="604" y="6149"/>
                    <a:pt x="853" y="6353"/>
                    <a:pt x="1106" y="6554"/>
                  </a:cubicBezTo>
                  <a:cubicBezTo>
                    <a:pt x="1548" y="7243"/>
                    <a:pt x="2009" y="7898"/>
                    <a:pt x="2632" y="8439"/>
                  </a:cubicBezTo>
                  <a:cubicBezTo>
                    <a:pt x="4331" y="9923"/>
                    <a:pt x="6280" y="10739"/>
                    <a:pt x="8109" y="10739"/>
                  </a:cubicBezTo>
                  <a:cubicBezTo>
                    <a:pt x="10410" y="10739"/>
                    <a:pt x="12521" y="9449"/>
                    <a:pt x="13709" y="6573"/>
                  </a:cubicBezTo>
                  <a:cubicBezTo>
                    <a:pt x="14456" y="4765"/>
                    <a:pt x="14687" y="2800"/>
                    <a:pt x="14387" y="867"/>
                  </a:cubicBezTo>
                  <a:cubicBezTo>
                    <a:pt x="14306" y="373"/>
                    <a:pt x="13726" y="0"/>
                    <a:pt x="132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61"/>
            <p:cNvSpPr/>
            <p:nvPr/>
          </p:nvSpPr>
          <p:spPr>
            <a:xfrm>
              <a:off x="4010200" y="1459025"/>
              <a:ext cx="1228783" cy="1060781"/>
            </a:xfrm>
            <a:custGeom>
              <a:avLst/>
              <a:gdLst/>
              <a:ahLst/>
              <a:cxnLst/>
              <a:rect l="l" t="t" r="r" b="b"/>
              <a:pathLst>
                <a:path w="60561" h="52281" extrusionOk="0">
                  <a:moveTo>
                    <a:pt x="33533" y="1"/>
                  </a:moveTo>
                  <a:cubicBezTo>
                    <a:pt x="28283" y="1"/>
                    <a:pt x="25608" y="4491"/>
                    <a:pt x="23807" y="8817"/>
                  </a:cubicBezTo>
                  <a:cubicBezTo>
                    <a:pt x="22738" y="8309"/>
                    <a:pt x="21572" y="8069"/>
                    <a:pt x="20397" y="8069"/>
                  </a:cubicBezTo>
                  <a:cubicBezTo>
                    <a:pt x="18283" y="8069"/>
                    <a:pt x="16144" y="8847"/>
                    <a:pt x="14512" y="10241"/>
                  </a:cubicBezTo>
                  <a:cubicBezTo>
                    <a:pt x="11598" y="12725"/>
                    <a:pt x="10892" y="16334"/>
                    <a:pt x="11082" y="19917"/>
                  </a:cubicBezTo>
                  <a:cubicBezTo>
                    <a:pt x="10712" y="19859"/>
                    <a:pt x="10342" y="19831"/>
                    <a:pt x="9974" y="19831"/>
                  </a:cubicBezTo>
                  <a:cubicBezTo>
                    <a:pt x="6839" y="19831"/>
                    <a:pt x="3850" y="21875"/>
                    <a:pt x="2376" y="24839"/>
                  </a:cubicBezTo>
                  <a:cubicBezTo>
                    <a:pt x="1" y="29618"/>
                    <a:pt x="2354" y="34950"/>
                    <a:pt x="5487" y="38746"/>
                  </a:cubicBezTo>
                  <a:cubicBezTo>
                    <a:pt x="9223" y="43266"/>
                    <a:pt x="14419" y="46753"/>
                    <a:pt x="19755" y="49084"/>
                  </a:cubicBezTo>
                  <a:cubicBezTo>
                    <a:pt x="24029" y="50952"/>
                    <a:pt x="28912" y="52280"/>
                    <a:pt x="33730" y="52280"/>
                  </a:cubicBezTo>
                  <a:cubicBezTo>
                    <a:pt x="35864" y="52280"/>
                    <a:pt x="37984" y="52020"/>
                    <a:pt x="40034" y="51430"/>
                  </a:cubicBezTo>
                  <a:cubicBezTo>
                    <a:pt x="46167" y="49662"/>
                    <a:pt x="51715" y="45706"/>
                    <a:pt x="55294" y="40407"/>
                  </a:cubicBezTo>
                  <a:cubicBezTo>
                    <a:pt x="58211" y="36089"/>
                    <a:pt x="59913" y="30951"/>
                    <a:pt x="60246" y="25758"/>
                  </a:cubicBezTo>
                  <a:cubicBezTo>
                    <a:pt x="60561" y="20824"/>
                    <a:pt x="59767" y="15108"/>
                    <a:pt x="56436" y="11239"/>
                  </a:cubicBezTo>
                  <a:cubicBezTo>
                    <a:pt x="54667" y="9187"/>
                    <a:pt x="51894" y="7920"/>
                    <a:pt x="49208" y="7920"/>
                  </a:cubicBezTo>
                  <a:cubicBezTo>
                    <a:pt x="47704" y="7920"/>
                    <a:pt x="46228" y="8317"/>
                    <a:pt x="44971" y="9197"/>
                  </a:cubicBezTo>
                  <a:cubicBezTo>
                    <a:pt x="42552" y="4700"/>
                    <a:pt x="39170" y="30"/>
                    <a:pt x="33585" y="1"/>
                  </a:cubicBezTo>
                  <a:cubicBezTo>
                    <a:pt x="33568" y="1"/>
                    <a:pt x="33550" y="1"/>
                    <a:pt x="335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61"/>
            <p:cNvSpPr/>
            <p:nvPr/>
          </p:nvSpPr>
          <p:spPr>
            <a:xfrm>
              <a:off x="4238536" y="1882192"/>
              <a:ext cx="461780" cy="585833"/>
            </a:xfrm>
            <a:custGeom>
              <a:avLst/>
              <a:gdLst/>
              <a:ahLst/>
              <a:cxnLst/>
              <a:rect l="l" t="t" r="r" b="b"/>
              <a:pathLst>
                <a:path w="22759" h="28873" extrusionOk="0">
                  <a:moveTo>
                    <a:pt x="383" y="0"/>
                  </a:moveTo>
                  <a:cubicBezTo>
                    <a:pt x="352" y="0"/>
                    <a:pt x="320" y="20"/>
                    <a:pt x="312" y="50"/>
                  </a:cubicBezTo>
                  <a:cubicBezTo>
                    <a:pt x="1" y="1184"/>
                    <a:pt x="268" y="2546"/>
                    <a:pt x="458" y="3687"/>
                  </a:cubicBezTo>
                  <a:cubicBezTo>
                    <a:pt x="678" y="4994"/>
                    <a:pt x="978" y="6290"/>
                    <a:pt x="1355" y="7560"/>
                  </a:cubicBezTo>
                  <a:cubicBezTo>
                    <a:pt x="2102" y="10074"/>
                    <a:pt x="3134" y="12504"/>
                    <a:pt x="4488" y="14754"/>
                  </a:cubicBezTo>
                  <a:cubicBezTo>
                    <a:pt x="7049" y="19014"/>
                    <a:pt x="10636" y="22597"/>
                    <a:pt x="14782" y="25331"/>
                  </a:cubicBezTo>
                  <a:cubicBezTo>
                    <a:pt x="17121" y="26872"/>
                    <a:pt x="19672" y="28160"/>
                    <a:pt x="22394" y="28866"/>
                  </a:cubicBezTo>
                  <a:cubicBezTo>
                    <a:pt x="22410" y="28870"/>
                    <a:pt x="22426" y="28872"/>
                    <a:pt x="22441" y="28872"/>
                  </a:cubicBezTo>
                  <a:cubicBezTo>
                    <a:pt x="22633" y="28872"/>
                    <a:pt x="22758" y="28577"/>
                    <a:pt x="22552" y="28486"/>
                  </a:cubicBezTo>
                  <a:cubicBezTo>
                    <a:pt x="18120" y="26571"/>
                    <a:pt x="13875" y="24273"/>
                    <a:pt x="10449" y="20808"/>
                  </a:cubicBezTo>
                  <a:cubicBezTo>
                    <a:pt x="6921" y="17239"/>
                    <a:pt x="4173" y="12866"/>
                    <a:pt x="2486" y="8141"/>
                  </a:cubicBezTo>
                  <a:cubicBezTo>
                    <a:pt x="2003" y="6791"/>
                    <a:pt x="1607" y="5411"/>
                    <a:pt x="1304" y="4010"/>
                  </a:cubicBezTo>
                  <a:cubicBezTo>
                    <a:pt x="1161" y="3347"/>
                    <a:pt x="1026" y="2681"/>
                    <a:pt x="905" y="2011"/>
                  </a:cubicBezTo>
                  <a:cubicBezTo>
                    <a:pt x="781" y="1341"/>
                    <a:pt x="711" y="661"/>
                    <a:pt x="436" y="35"/>
                  </a:cubicBezTo>
                  <a:cubicBezTo>
                    <a:pt x="426" y="11"/>
                    <a:pt x="405" y="0"/>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61"/>
            <p:cNvSpPr/>
            <p:nvPr/>
          </p:nvSpPr>
          <p:spPr>
            <a:xfrm>
              <a:off x="4490734" y="1682367"/>
              <a:ext cx="303863" cy="759901"/>
            </a:xfrm>
            <a:custGeom>
              <a:avLst/>
              <a:gdLst/>
              <a:ahLst/>
              <a:cxnLst/>
              <a:rect l="l" t="t" r="r" b="b"/>
              <a:pathLst>
                <a:path w="14976" h="37452" extrusionOk="0">
                  <a:moveTo>
                    <a:pt x="1327" y="1"/>
                  </a:moveTo>
                  <a:cubicBezTo>
                    <a:pt x="1308" y="1"/>
                    <a:pt x="1290" y="11"/>
                    <a:pt x="1285" y="35"/>
                  </a:cubicBezTo>
                  <a:cubicBezTo>
                    <a:pt x="0" y="5740"/>
                    <a:pt x="714" y="11765"/>
                    <a:pt x="1995" y="17403"/>
                  </a:cubicBezTo>
                  <a:cubicBezTo>
                    <a:pt x="2610" y="20101"/>
                    <a:pt x="3447" y="22773"/>
                    <a:pt x="4450" y="25357"/>
                  </a:cubicBezTo>
                  <a:cubicBezTo>
                    <a:pt x="5336" y="27632"/>
                    <a:pt x="6376" y="29862"/>
                    <a:pt x="7733" y="31900"/>
                  </a:cubicBezTo>
                  <a:cubicBezTo>
                    <a:pt x="9237" y="34157"/>
                    <a:pt x="11107" y="36309"/>
                    <a:pt x="13651" y="37397"/>
                  </a:cubicBezTo>
                  <a:cubicBezTo>
                    <a:pt x="13739" y="37435"/>
                    <a:pt x="13831" y="37452"/>
                    <a:pt x="13922" y="37452"/>
                  </a:cubicBezTo>
                  <a:cubicBezTo>
                    <a:pt x="14469" y="37452"/>
                    <a:pt x="14976" y="36825"/>
                    <a:pt x="14448" y="36361"/>
                  </a:cubicBezTo>
                  <a:cubicBezTo>
                    <a:pt x="12732" y="34857"/>
                    <a:pt x="11038" y="33284"/>
                    <a:pt x="9705" y="31417"/>
                  </a:cubicBezTo>
                  <a:cubicBezTo>
                    <a:pt x="8362" y="29539"/>
                    <a:pt x="7290" y="27460"/>
                    <a:pt x="6415" y="25323"/>
                  </a:cubicBezTo>
                  <a:cubicBezTo>
                    <a:pt x="5435" y="22930"/>
                    <a:pt x="4681" y="20460"/>
                    <a:pt x="3956" y="17979"/>
                  </a:cubicBezTo>
                  <a:cubicBezTo>
                    <a:pt x="3170" y="15267"/>
                    <a:pt x="2529" y="12515"/>
                    <a:pt x="2130" y="9718"/>
                  </a:cubicBezTo>
                  <a:cubicBezTo>
                    <a:pt x="1669" y="6498"/>
                    <a:pt x="1453" y="3296"/>
                    <a:pt x="1380" y="50"/>
                  </a:cubicBezTo>
                  <a:cubicBezTo>
                    <a:pt x="1380" y="19"/>
                    <a:pt x="1353" y="1"/>
                    <a:pt x="1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61"/>
            <p:cNvSpPr/>
            <p:nvPr/>
          </p:nvSpPr>
          <p:spPr>
            <a:xfrm>
              <a:off x="4847837" y="1684660"/>
              <a:ext cx="158627" cy="768200"/>
            </a:xfrm>
            <a:custGeom>
              <a:avLst/>
              <a:gdLst/>
              <a:ahLst/>
              <a:cxnLst/>
              <a:rect l="l" t="t" r="r" b="b"/>
              <a:pathLst>
                <a:path w="7818" h="37861" extrusionOk="0">
                  <a:moveTo>
                    <a:pt x="4432" y="1"/>
                  </a:moveTo>
                  <a:cubicBezTo>
                    <a:pt x="4397" y="1"/>
                    <a:pt x="4363" y="24"/>
                    <a:pt x="4367" y="68"/>
                  </a:cubicBezTo>
                  <a:cubicBezTo>
                    <a:pt x="4597" y="2688"/>
                    <a:pt x="4861" y="5301"/>
                    <a:pt x="5124" y="7919"/>
                  </a:cubicBezTo>
                  <a:cubicBezTo>
                    <a:pt x="5384" y="10549"/>
                    <a:pt x="5600" y="13189"/>
                    <a:pt x="5607" y="15834"/>
                  </a:cubicBezTo>
                  <a:cubicBezTo>
                    <a:pt x="5618" y="20533"/>
                    <a:pt x="4967" y="25346"/>
                    <a:pt x="3357" y="29774"/>
                  </a:cubicBezTo>
                  <a:cubicBezTo>
                    <a:pt x="2928" y="30953"/>
                    <a:pt x="2457" y="32109"/>
                    <a:pt x="1889" y="33228"/>
                  </a:cubicBezTo>
                  <a:cubicBezTo>
                    <a:pt x="1596" y="33799"/>
                    <a:pt x="1300" y="34367"/>
                    <a:pt x="981" y="34923"/>
                  </a:cubicBezTo>
                  <a:cubicBezTo>
                    <a:pt x="634" y="35531"/>
                    <a:pt x="249" y="36080"/>
                    <a:pt x="111" y="36775"/>
                  </a:cubicBezTo>
                  <a:cubicBezTo>
                    <a:pt x="0" y="37336"/>
                    <a:pt x="425" y="37861"/>
                    <a:pt x="945" y="37861"/>
                  </a:cubicBezTo>
                  <a:cubicBezTo>
                    <a:pt x="1082" y="37861"/>
                    <a:pt x="1227" y="37824"/>
                    <a:pt x="1369" y="37741"/>
                  </a:cubicBezTo>
                  <a:cubicBezTo>
                    <a:pt x="2405" y="37137"/>
                    <a:pt x="3056" y="35889"/>
                    <a:pt x="3631" y="34865"/>
                  </a:cubicBezTo>
                  <a:cubicBezTo>
                    <a:pt x="4220" y="33814"/>
                    <a:pt x="4718" y="32713"/>
                    <a:pt x="5171" y="31600"/>
                  </a:cubicBezTo>
                  <a:cubicBezTo>
                    <a:pt x="6075" y="29386"/>
                    <a:pt x="6646" y="27022"/>
                    <a:pt x="7012" y="24661"/>
                  </a:cubicBezTo>
                  <a:cubicBezTo>
                    <a:pt x="7818" y="19527"/>
                    <a:pt x="7495" y="14177"/>
                    <a:pt x="6658" y="9064"/>
                  </a:cubicBezTo>
                  <a:cubicBezTo>
                    <a:pt x="6153" y="5990"/>
                    <a:pt x="5402" y="3026"/>
                    <a:pt x="4502" y="50"/>
                  </a:cubicBezTo>
                  <a:cubicBezTo>
                    <a:pt x="4492" y="17"/>
                    <a:pt x="4462" y="1"/>
                    <a:pt x="4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61"/>
            <p:cNvSpPr/>
            <p:nvPr/>
          </p:nvSpPr>
          <p:spPr>
            <a:xfrm>
              <a:off x="4125372" y="1925270"/>
              <a:ext cx="33154" cy="52997"/>
            </a:xfrm>
            <a:custGeom>
              <a:avLst/>
              <a:gdLst/>
              <a:ahLst/>
              <a:cxnLst/>
              <a:rect l="l" t="t" r="r" b="b"/>
              <a:pathLst>
                <a:path w="1634" h="2612" extrusionOk="0">
                  <a:moveTo>
                    <a:pt x="1555" y="1285"/>
                  </a:moveTo>
                  <a:cubicBezTo>
                    <a:pt x="1549" y="1324"/>
                    <a:pt x="1543" y="1364"/>
                    <a:pt x="1538" y="1404"/>
                  </a:cubicBezTo>
                  <a:cubicBezTo>
                    <a:pt x="1545" y="1364"/>
                    <a:pt x="1550" y="1324"/>
                    <a:pt x="1555" y="1285"/>
                  </a:cubicBezTo>
                  <a:close/>
                  <a:moveTo>
                    <a:pt x="1297" y="1"/>
                  </a:moveTo>
                  <a:cubicBezTo>
                    <a:pt x="1166" y="1"/>
                    <a:pt x="1046" y="61"/>
                    <a:pt x="934" y="134"/>
                  </a:cubicBezTo>
                  <a:cubicBezTo>
                    <a:pt x="806" y="214"/>
                    <a:pt x="652" y="306"/>
                    <a:pt x="549" y="415"/>
                  </a:cubicBezTo>
                  <a:cubicBezTo>
                    <a:pt x="421" y="544"/>
                    <a:pt x="330" y="733"/>
                    <a:pt x="246" y="892"/>
                  </a:cubicBezTo>
                  <a:cubicBezTo>
                    <a:pt x="151" y="1074"/>
                    <a:pt x="96" y="1243"/>
                    <a:pt x="59" y="1440"/>
                  </a:cubicBezTo>
                  <a:cubicBezTo>
                    <a:pt x="30" y="1620"/>
                    <a:pt x="1" y="1787"/>
                    <a:pt x="37" y="1971"/>
                  </a:cubicBezTo>
                  <a:cubicBezTo>
                    <a:pt x="59" y="2077"/>
                    <a:pt x="96" y="2172"/>
                    <a:pt x="147" y="2270"/>
                  </a:cubicBezTo>
                  <a:cubicBezTo>
                    <a:pt x="232" y="2424"/>
                    <a:pt x="360" y="2534"/>
                    <a:pt x="528" y="2589"/>
                  </a:cubicBezTo>
                  <a:cubicBezTo>
                    <a:pt x="576" y="2605"/>
                    <a:pt x="624" y="2611"/>
                    <a:pt x="672" y="2611"/>
                  </a:cubicBezTo>
                  <a:cubicBezTo>
                    <a:pt x="841" y="2611"/>
                    <a:pt x="1004" y="2523"/>
                    <a:pt x="1124" y="2407"/>
                  </a:cubicBezTo>
                  <a:cubicBezTo>
                    <a:pt x="1431" y="2103"/>
                    <a:pt x="1509" y="1627"/>
                    <a:pt x="1563" y="1217"/>
                  </a:cubicBezTo>
                  <a:lnTo>
                    <a:pt x="1563" y="1217"/>
                  </a:lnTo>
                  <a:cubicBezTo>
                    <a:pt x="1560" y="1239"/>
                    <a:pt x="1558" y="1262"/>
                    <a:pt x="1555" y="1285"/>
                  </a:cubicBezTo>
                  <a:lnTo>
                    <a:pt x="1555" y="1285"/>
                  </a:lnTo>
                  <a:cubicBezTo>
                    <a:pt x="1566" y="1215"/>
                    <a:pt x="1579" y="1146"/>
                    <a:pt x="1593" y="1078"/>
                  </a:cubicBezTo>
                  <a:cubicBezTo>
                    <a:pt x="1615" y="986"/>
                    <a:pt x="1633" y="892"/>
                    <a:pt x="1622" y="796"/>
                  </a:cubicBezTo>
                  <a:cubicBezTo>
                    <a:pt x="1615" y="745"/>
                    <a:pt x="1611" y="694"/>
                    <a:pt x="1607" y="639"/>
                  </a:cubicBezTo>
                  <a:cubicBezTo>
                    <a:pt x="1600" y="547"/>
                    <a:pt x="1600" y="456"/>
                    <a:pt x="1593" y="365"/>
                  </a:cubicBezTo>
                  <a:cubicBezTo>
                    <a:pt x="1585" y="243"/>
                    <a:pt x="1519" y="39"/>
                    <a:pt x="1380" y="9"/>
                  </a:cubicBezTo>
                  <a:cubicBezTo>
                    <a:pt x="1352" y="3"/>
                    <a:pt x="1325" y="1"/>
                    <a:pt x="1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61"/>
            <p:cNvSpPr/>
            <p:nvPr/>
          </p:nvSpPr>
          <p:spPr>
            <a:xfrm>
              <a:off x="4156945" y="1978696"/>
              <a:ext cx="41067" cy="51455"/>
            </a:xfrm>
            <a:custGeom>
              <a:avLst/>
              <a:gdLst/>
              <a:ahLst/>
              <a:cxnLst/>
              <a:rect l="l" t="t" r="r" b="b"/>
              <a:pathLst>
                <a:path w="2024" h="2536" extrusionOk="0">
                  <a:moveTo>
                    <a:pt x="1105" y="0"/>
                  </a:moveTo>
                  <a:cubicBezTo>
                    <a:pt x="968" y="0"/>
                    <a:pt x="829" y="30"/>
                    <a:pt x="725" y="110"/>
                  </a:cubicBezTo>
                  <a:cubicBezTo>
                    <a:pt x="652" y="164"/>
                    <a:pt x="567" y="220"/>
                    <a:pt x="502" y="286"/>
                  </a:cubicBezTo>
                  <a:cubicBezTo>
                    <a:pt x="429" y="359"/>
                    <a:pt x="366" y="450"/>
                    <a:pt x="319" y="542"/>
                  </a:cubicBezTo>
                  <a:cubicBezTo>
                    <a:pt x="249" y="681"/>
                    <a:pt x="161" y="813"/>
                    <a:pt x="125" y="963"/>
                  </a:cubicBezTo>
                  <a:cubicBezTo>
                    <a:pt x="106" y="1043"/>
                    <a:pt x="91" y="1120"/>
                    <a:pt x="73" y="1197"/>
                  </a:cubicBezTo>
                  <a:cubicBezTo>
                    <a:pt x="62" y="1237"/>
                    <a:pt x="47" y="1277"/>
                    <a:pt x="37" y="1321"/>
                  </a:cubicBezTo>
                  <a:cubicBezTo>
                    <a:pt x="4" y="1457"/>
                    <a:pt x="0" y="1585"/>
                    <a:pt x="18" y="1724"/>
                  </a:cubicBezTo>
                  <a:cubicBezTo>
                    <a:pt x="22" y="1808"/>
                    <a:pt x="40" y="1885"/>
                    <a:pt x="84" y="1958"/>
                  </a:cubicBezTo>
                  <a:cubicBezTo>
                    <a:pt x="95" y="2005"/>
                    <a:pt x="113" y="2049"/>
                    <a:pt x="143" y="2086"/>
                  </a:cubicBezTo>
                  <a:cubicBezTo>
                    <a:pt x="191" y="2149"/>
                    <a:pt x="238" y="2211"/>
                    <a:pt x="285" y="2269"/>
                  </a:cubicBezTo>
                  <a:cubicBezTo>
                    <a:pt x="366" y="2360"/>
                    <a:pt x="465" y="2423"/>
                    <a:pt x="578" y="2460"/>
                  </a:cubicBezTo>
                  <a:cubicBezTo>
                    <a:pt x="697" y="2510"/>
                    <a:pt x="819" y="2536"/>
                    <a:pt x="945" y="2536"/>
                  </a:cubicBezTo>
                  <a:cubicBezTo>
                    <a:pt x="1021" y="2536"/>
                    <a:pt x="1098" y="2526"/>
                    <a:pt x="1175" y="2507"/>
                  </a:cubicBezTo>
                  <a:cubicBezTo>
                    <a:pt x="1424" y="2441"/>
                    <a:pt x="1621" y="2269"/>
                    <a:pt x="1757" y="2061"/>
                  </a:cubicBezTo>
                  <a:cubicBezTo>
                    <a:pt x="1815" y="1969"/>
                    <a:pt x="1852" y="1848"/>
                    <a:pt x="1892" y="1742"/>
                  </a:cubicBezTo>
                  <a:cubicBezTo>
                    <a:pt x="1922" y="1662"/>
                    <a:pt x="1954" y="1574"/>
                    <a:pt x="1976" y="1490"/>
                  </a:cubicBezTo>
                  <a:cubicBezTo>
                    <a:pt x="2024" y="1333"/>
                    <a:pt x="2024" y="1175"/>
                    <a:pt x="2005" y="1014"/>
                  </a:cubicBezTo>
                  <a:cubicBezTo>
                    <a:pt x="1983" y="798"/>
                    <a:pt x="1966" y="578"/>
                    <a:pt x="1826" y="399"/>
                  </a:cubicBezTo>
                  <a:cubicBezTo>
                    <a:pt x="1779" y="304"/>
                    <a:pt x="1709" y="230"/>
                    <a:pt x="1621" y="172"/>
                  </a:cubicBezTo>
                  <a:cubicBezTo>
                    <a:pt x="1541" y="103"/>
                    <a:pt x="1449" y="55"/>
                    <a:pt x="1346" y="29"/>
                  </a:cubicBezTo>
                  <a:cubicBezTo>
                    <a:pt x="1272" y="11"/>
                    <a:pt x="1189" y="0"/>
                    <a:pt x="1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61"/>
            <p:cNvSpPr/>
            <p:nvPr/>
          </p:nvSpPr>
          <p:spPr>
            <a:xfrm>
              <a:off x="4104878" y="2043566"/>
              <a:ext cx="26458" cy="46951"/>
            </a:xfrm>
            <a:custGeom>
              <a:avLst/>
              <a:gdLst/>
              <a:ahLst/>
              <a:cxnLst/>
              <a:rect l="l" t="t" r="r" b="b"/>
              <a:pathLst>
                <a:path w="1304" h="2314" extrusionOk="0">
                  <a:moveTo>
                    <a:pt x="574" y="0"/>
                  </a:moveTo>
                  <a:cubicBezTo>
                    <a:pt x="532" y="0"/>
                    <a:pt x="490" y="26"/>
                    <a:pt x="469" y="68"/>
                  </a:cubicBezTo>
                  <a:cubicBezTo>
                    <a:pt x="338" y="173"/>
                    <a:pt x="289" y="320"/>
                    <a:pt x="231" y="477"/>
                  </a:cubicBezTo>
                  <a:cubicBezTo>
                    <a:pt x="231" y="485"/>
                    <a:pt x="217" y="511"/>
                    <a:pt x="206" y="536"/>
                  </a:cubicBezTo>
                  <a:lnTo>
                    <a:pt x="206" y="540"/>
                  </a:lnTo>
                  <a:cubicBezTo>
                    <a:pt x="195" y="551"/>
                    <a:pt x="188" y="565"/>
                    <a:pt x="176" y="577"/>
                  </a:cubicBezTo>
                  <a:cubicBezTo>
                    <a:pt x="114" y="668"/>
                    <a:pt x="85" y="771"/>
                    <a:pt x="59" y="876"/>
                  </a:cubicBezTo>
                  <a:cubicBezTo>
                    <a:pt x="52" y="913"/>
                    <a:pt x="44" y="946"/>
                    <a:pt x="37" y="979"/>
                  </a:cubicBezTo>
                  <a:cubicBezTo>
                    <a:pt x="4" y="1122"/>
                    <a:pt x="0" y="1232"/>
                    <a:pt x="26" y="1374"/>
                  </a:cubicBezTo>
                  <a:cubicBezTo>
                    <a:pt x="37" y="1443"/>
                    <a:pt x="52" y="1517"/>
                    <a:pt x="66" y="1587"/>
                  </a:cubicBezTo>
                  <a:cubicBezTo>
                    <a:pt x="78" y="1656"/>
                    <a:pt x="88" y="1729"/>
                    <a:pt x="110" y="1798"/>
                  </a:cubicBezTo>
                  <a:cubicBezTo>
                    <a:pt x="147" y="1926"/>
                    <a:pt x="253" y="2080"/>
                    <a:pt x="348" y="2172"/>
                  </a:cubicBezTo>
                  <a:cubicBezTo>
                    <a:pt x="443" y="2267"/>
                    <a:pt x="561" y="2313"/>
                    <a:pt x="688" y="2313"/>
                  </a:cubicBezTo>
                  <a:cubicBezTo>
                    <a:pt x="714" y="2313"/>
                    <a:pt x="739" y="2311"/>
                    <a:pt x="765" y="2308"/>
                  </a:cubicBezTo>
                  <a:cubicBezTo>
                    <a:pt x="926" y="2286"/>
                    <a:pt x="1032" y="2201"/>
                    <a:pt x="1128" y="2073"/>
                  </a:cubicBezTo>
                  <a:cubicBezTo>
                    <a:pt x="1201" y="1970"/>
                    <a:pt x="1256" y="1839"/>
                    <a:pt x="1270" y="1718"/>
                  </a:cubicBezTo>
                  <a:cubicBezTo>
                    <a:pt x="1282" y="1623"/>
                    <a:pt x="1289" y="1531"/>
                    <a:pt x="1292" y="1440"/>
                  </a:cubicBezTo>
                  <a:cubicBezTo>
                    <a:pt x="1296" y="1359"/>
                    <a:pt x="1304" y="1279"/>
                    <a:pt x="1299" y="1202"/>
                  </a:cubicBezTo>
                  <a:cubicBezTo>
                    <a:pt x="1292" y="1078"/>
                    <a:pt x="1256" y="975"/>
                    <a:pt x="1208" y="862"/>
                  </a:cubicBezTo>
                  <a:cubicBezTo>
                    <a:pt x="1157" y="727"/>
                    <a:pt x="1106" y="598"/>
                    <a:pt x="1007" y="492"/>
                  </a:cubicBezTo>
                  <a:lnTo>
                    <a:pt x="978" y="463"/>
                  </a:lnTo>
                  <a:cubicBezTo>
                    <a:pt x="978" y="459"/>
                    <a:pt x="978" y="459"/>
                    <a:pt x="967" y="445"/>
                  </a:cubicBezTo>
                  <a:lnTo>
                    <a:pt x="953" y="415"/>
                  </a:lnTo>
                  <a:cubicBezTo>
                    <a:pt x="919" y="357"/>
                    <a:pt x="890" y="298"/>
                    <a:pt x="853" y="244"/>
                  </a:cubicBezTo>
                  <a:cubicBezTo>
                    <a:pt x="828" y="200"/>
                    <a:pt x="799" y="159"/>
                    <a:pt x="765" y="126"/>
                  </a:cubicBezTo>
                  <a:cubicBezTo>
                    <a:pt x="755" y="115"/>
                    <a:pt x="744" y="104"/>
                    <a:pt x="733" y="97"/>
                  </a:cubicBezTo>
                  <a:cubicBezTo>
                    <a:pt x="715" y="75"/>
                    <a:pt x="689" y="60"/>
                    <a:pt x="659" y="53"/>
                  </a:cubicBezTo>
                  <a:cubicBezTo>
                    <a:pt x="638" y="16"/>
                    <a:pt x="606" y="0"/>
                    <a:pt x="5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61"/>
            <p:cNvSpPr/>
            <p:nvPr/>
          </p:nvSpPr>
          <p:spPr>
            <a:xfrm>
              <a:off x="4159461" y="2082322"/>
              <a:ext cx="34107" cy="44252"/>
            </a:xfrm>
            <a:custGeom>
              <a:avLst/>
              <a:gdLst/>
              <a:ahLst/>
              <a:cxnLst/>
              <a:rect l="l" t="t" r="r" b="b"/>
              <a:pathLst>
                <a:path w="1681" h="2181" extrusionOk="0">
                  <a:moveTo>
                    <a:pt x="682" y="0"/>
                  </a:moveTo>
                  <a:cubicBezTo>
                    <a:pt x="573" y="0"/>
                    <a:pt x="452" y="33"/>
                    <a:pt x="378" y="82"/>
                  </a:cubicBezTo>
                  <a:cubicBezTo>
                    <a:pt x="253" y="163"/>
                    <a:pt x="154" y="280"/>
                    <a:pt x="114" y="427"/>
                  </a:cubicBezTo>
                  <a:cubicBezTo>
                    <a:pt x="96" y="493"/>
                    <a:pt x="81" y="562"/>
                    <a:pt x="59" y="628"/>
                  </a:cubicBezTo>
                  <a:cubicBezTo>
                    <a:pt x="1" y="793"/>
                    <a:pt x="1" y="991"/>
                    <a:pt x="26" y="1162"/>
                  </a:cubicBezTo>
                  <a:cubicBezTo>
                    <a:pt x="41" y="1283"/>
                    <a:pt x="70" y="1400"/>
                    <a:pt x="92" y="1518"/>
                  </a:cubicBezTo>
                  <a:cubicBezTo>
                    <a:pt x="132" y="1719"/>
                    <a:pt x="275" y="1857"/>
                    <a:pt x="418" y="1989"/>
                  </a:cubicBezTo>
                  <a:cubicBezTo>
                    <a:pt x="534" y="2095"/>
                    <a:pt x="694" y="2180"/>
                    <a:pt x="857" y="2180"/>
                  </a:cubicBezTo>
                  <a:cubicBezTo>
                    <a:pt x="863" y="2180"/>
                    <a:pt x="869" y="2180"/>
                    <a:pt x="876" y="2180"/>
                  </a:cubicBezTo>
                  <a:cubicBezTo>
                    <a:pt x="934" y="2168"/>
                    <a:pt x="992" y="2161"/>
                    <a:pt x="1051" y="2154"/>
                  </a:cubicBezTo>
                  <a:cubicBezTo>
                    <a:pt x="1161" y="2124"/>
                    <a:pt x="1256" y="2070"/>
                    <a:pt x="1337" y="1989"/>
                  </a:cubicBezTo>
                  <a:cubicBezTo>
                    <a:pt x="1541" y="1825"/>
                    <a:pt x="1670" y="1579"/>
                    <a:pt x="1680" y="1312"/>
                  </a:cubicBezTo>
                  <a:cubicBezTo>
                    <a:pt x="1680" y="1265"/>
                    <a:pt x="1677" y="1217"/>
                    <a:pt x="1673" y="1170"/>
                  </a:cubicBezTo>
                  <a:cubicBezTo>
                    <a:pt x="1666" y="1060"/>
                    <a:pt x="1658" y="925"/>
                    <a:pt x="1629" y="822"/>
                  </a:cubicBezTo>
                  <a:cubicBezTo>
                    <a:pt x="1596" y="716"/>
                    <a:pt x="1545" y="621"/>
                    <a:pt x="1486" y="525"/>
                  </a:cubicBezTo>
                  <a:cubicBezTo>
                    <a:pt x="1388" y="371"/>
                    <a:pt x="1307" y="291"/>
                    <a:pt x="1153" y="189"/>
                  </a:cubicBezTo>
                  <a:cubicBezTo>
                    <a:pt x="1047" y="119"/>
                    <a:pt x="941" y="72"/>
                    <a:pt x="824" y="24"/>
                  </a:cubicBezTo>
                  <a:cubicBezTo>
                    <a:pt x="784" y="8"/>
                    <a:pt x="734" y="0"/>
                    <a:pt x="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61"/>
            <p:cNvSpPr/>
            <p:nvPr/>
          </p:nvSpPr>
          <p:spPr>
            <a:xfrm>
              <a:off x="4146982" y="2156627"/>
              <a:ext cx="35954" cy="50786"/>
            </a:xfrm>
            <a:custGeom>
              <a:avLst/>
              <a:gdLst/>
              <a:ahLst/>
              <a:cxnLst/>
              <a:rect l="l" t="t" r="r" b="b"/>
              <a:pathLst>
                <a:path w="1772" h="2503" extrusionOk="0">
                  <a:moveTo>
                    <a:pt x="388" y="0"/>
                  </a:moveTo>
                  <a:cubicBezTo>
                    <a:pt x="349" y="0"/>
                    <a:pt x="307" y="24"/>
                    <a:pt x="297" y="65"/>
                  </a:cubicBezTo>
                  <a:cubicBezTo>
                    <a:pt x="286" y="113"/>
                    <a:pt x="242" y="121"/>
                    <a:pt x="206" y="157"/>
                  </a:cubicBezTo>
                  <a:cubicBezTo>
                    <a:pt x="151" y="212"/>
                    <a:pt x="129" y="278"/>
                    <a:pt x="107" y="351"/>
                  </a:cubicBezTo>
                  <a:cubicBezTo>
                    <a:pt x="85" y="425"/>
                    <a:pt x="67" y="498"/>
                    <a:pt x="52" y="570"/>
                  </a:cubicBezTo>
                  <a:cubicBezTo>
                    <a:pt x="1" y="808"/>
                    <a:pt x="41" y="1035"/>
                    <a:pt x="74" y="1273"/>
                  </a:cubicBezTo>
                  <a:cubicBezTo>
                    <a:pt x="89" y="1350"/>
                    <a:pt x="99" y="1430"/>
                    <a:pt x="118" y="1511"/>
                  </a:cubicBezTo>
                  <a:cubicBezTo>
                    <a:pt x="151" y="1643"/>
                    <a:pt x="220" y="1760"/>
                    <a:pt x="293" y="1874"/>
                  </a:cubicBezTo>
                  <a:cubicBezTo>
                    <a:pt x="366" y="1984"/>
                    <a:pt x="444" y="2104"/>
                    <a:pt x="538" y="2192"/>
                  </a:cubicBezTo>
                  <a:cubicBezTo>
                    <a:pt x="626" y="2276"/>
                    <a:pt x="744" y="2353"/>
                    <a:pt x="846" y="2423"/>
                  </a:cubicBezTo>
                  <a:cubicBezTo>
                    <a:pt x="930" y="2478"/>
                    <a:pt x="1031" y="2502"/>
                    <a:pt x="1132" y="2502"/>
                  </a:cubicBezTo>
                  <a:cubicBezTo>
                    <a:pt x="1226" y="2502"/>
                    <a:pt x="1320" y="2481"/>
                    <a:pt x="1403" y="2445"/>
                  </a:cubicBezTo>
                  <a:cubicBezTo>
                    <a:pt x="1530" y="2415"/>
                    <a:pt x="1626" y="2324"/>
                    <a:pt x="1666" y="2203"/>
                  </a:cubicBezTo>
                  <a:cubicBezTo>
                    <a:pt x="1772" y="2020"/>
                    <a:pt x="1765" y="1826"/>
                    <a:pt x="1688" y="1628"/>
                  </a:cubicBezTo>
                  <a:cubicBezTo>
                    <a:pt x="1644" y="1504"/>
                    <a:pt x="1596" y="1379"/>
                    <a:pt x="1527" y="1266"/>
                  </a:cubicBezTo>
                  <a:cubicBezTo>
                    <a:pt x="1479" y="1193"/>
                    <a:pt x="1442" y="1116"/>
                    <a:pt x="1395" y="1039"/>
                  </a:cubicBezTo>
                  <a:cubicBezTo>
                    <a:pt x="1329" y="930"/>
                    <a:pt x="1238" y="845"/>
                    <a:pt x="1153" y="750"/>
                  </a:cubicBezTo>
                  <a:cubicBezTo>
                    <a:pt x="1131" y="721"/>
                    <a:pt x="1106" y="695"/>
                    <a:pt x="1084" y="666"/>
                  </a:cubicBezTo>
                  <a:cubicBezTo>
                    <a:pt x="1077" y="655"/>
                    <a:pt x="1069" y="644"/>
                    <a:pt x="1058" y="636"/>
                  </a:cubicBezTo>
                  <a:cubicBezTo>
                    <a:pt x="996" y="548"/>
                    <a:pt x="937" y="457"/>
                    <a:pt x="864" y="381"/>
                  </a:cubicBezTo>
                  <a:cubicBezTo>
                    <a:pt x="813" y="325"/>
                    <a:pt x="758" y="274"/>
                    <a:pt x="707" y="219"/>
                  </a:cubicBezTo>
                  <a:cubicBezTo>
                    <a:pt x="670" y="175"/>
                    <a:pt x="641" y="135"/>
                    <a:pt x="590" y="106"/>
                  </a:cubicBezTo>
                  <a:cubicBezTo>
                    <a:pt x="550" y="84"/>
                    <a:pt x="509" y="73"/>
                    <a:pt x="469" y="62"/>
                  </a:cubicBezTo>
                  <a:cubicBezTo>
                    <a:pt x="466" y="55"/>
                    <a:pt x="462" y="51"/>
                    <a:pt x="459" y="43"/>
                  </a:cubicBezTo>
                  <a:cubicBezTo>
                    <a:pt x="446" y="14"/>
                    <a:pt x="417" y="0"/>
                    <a:pt x="3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61"/>
            <p:cNvSpPr/>
            <p:nvPr/>
          </p:nvSpPr>
          <p:spPr>
            <a:xfrm>
              <a:off x="4267877" y="1741942"/>
              <a:ext cx="39018" cy="67383"/>
            </a:xfrm>
            <a:custGeom>
              <a:avLst/>
              <a:gdLst/>
              <a:ahLst/>
              <a:cxnLst/>
              <a:rect l="l" t="t" r="r" b="b"/>
              <a:pathLst>
                <a:path w="1923" h="3321" extrusionOk="0">
                  <a:moveTo>
                    <a:pt x="1060" y="0"/>
                  </a:moveTo>
                  <a:cubicBezTo>
                    <a:pt x="1020" y="0"/>
                    <a:pt x="979" y="4"/>
                    <a:pt x="938" y="12"/>
                  </a:cubicBezTo>
                  <a:cubicBezTo>
                    <a:pt x="693" y="59"/>
                    <a:pt x="568" y="235"/>
                    <a:pt x="429" y="422"/>
                  </a:cubicBezTo>
                  <a:cubicBezTo>
                    <a:pt x="330" y="561"/>
                    <a:pt x="257" y="674"/>
                    <a:pt x="210" y="846"/>
                  </a:cubicBezTo>
                  <a:cubicBezTo>
                    <a:pt x="129" y="1125"/>
                    <a:pt x="56" y="1410"/>
                    <a:pt x="44" y="1699"/>
                  </a:cubicBezTo>
                  <a:cubicBezTo>
                    <a:pt x="34" y="1970"/>
                    <a:pt x="1" y="2252"/>
                    <a:pt x="59" y="2519"/>
                  </a:cubicBezTo>
                  <a:cubicBezTo>
                    <a:pt x="88" y="2640"/>
                    <a:pt x="183" y="2830"/>
                    <a:pt x="249" y="2951"/>
                  </a:cubicBezTo>
                  <a:cubicBezTo>
                    <a:pt x="383" y="3196"/>
                    <a:pt x="638" y="3321"/>
                    <a:pt x="901" y="3321"/>
                  </a:cubicBezTo>
                  <a:cubicBezTo>
                    <a:pt x="947" y="3321"/>
                    <a:pt x="993" y="3317"/>
                    <a:pt x="1040" y="3309"/>
                  </a:cubicBezTo>
                  <a:cubicBezTo>
                    <a:pt x="1453" y="3240"/>
                    <a:pt x="1769" y="2746"/>
                    <a:pt x="1823" y="2351"/>
                  </a:cubicBezTo>
                  <a:cubicBezTo>
                    <a:pt x="1856" y="2105"/>
                    <a:pt x="1904" y="1849"/>
                    <a:pt x="1914" y="1604"/>
                  </a:cubicBezTo>
                  <a:cubicBezTo>
                    <a:pt x="1922" y="1490"/>
                    <a:pt x="1900" y="1377"/>
                    <a:pt x="1889" y="1264"/>
                  </a:cubicBezTo>
                  <a:cubicBezTo>
                    <a:pt x="1874" y="1099"/>
                    <a:pt x="1870" y="916"/>
                    <a:pt x="1820" y="759"/>
                  </a:cubicBezTo>
                  <a:cubicBezTo>
                    <a:pt x="1779" y="623"/>
                    <a:pt x="1698" y="477"/>
                    <a:pt x="1629" y="353"/>
                  </a:cubicBezTo>
                  <a:cubicBezTo>
                    <a:pt x="1510" y="134"/>
                    <a:pt x="1298" y="0"/>
                    <a:pt x="10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61"/>
            <p:cNvSpPr/>
            <p:nvPr/>
          </p:nvSpPr>
          <p:spPr>
            <a:xfrm>
              <a:off x="4310204" y="1809449"/>
              <a:ext cx="20899" cy="39626"/>
            </a:xfrm>
            <a:custGeom>
              <a:avLst/>
              <a:gdLst/>
              <a:ahLst/>
              <a:cxnLst/>
              <a:rect l="l" t="t" r="r" b="b"/>
              <a:pathLst>
                <a:path w="1030" h="1953" extrusionOk="0">
                  <a:moveTo>
                    <a:pt x="262" y="0"/>
                  </a:moveTo>
                  <a:cubicBezTo>
                    <a:pt x="217" y="0"/>
                    <a:pt x="172" y="30"/>
                    <a:pt x="176" y="85"/>
                  </a:cubicBezTo>
                  <a:cubicBezTo>
                    <a:pt x="180" y="136"/>
                    <a:pt x="183" y="188"/>
                    <a:pt x="188" y="235"/>
                  </a:cubicBezTo>
                  <a:cubicBezTo>
                    <a:pt x="144" y="334"/>
                    <a:pt x="125" y="443"/>
                    <a:pt x="92" y="546"/>
                  </a:cubicBezTo>
                  <a:cubicBezTo>
                    <a:pt x="56" y="663"/>
                    <a:pt x="56" y="795"/>
                    <a:pt x="48" y="919"/>
                  </a:cubicBezTo>
                  <a:cubicBezTo>
                    <a:pt x="41" y="948"/>
                    <a:pt x="30" y="982"/>
                    <a:pt x="23" y="1011"/>
                  </a:cubicBezTo>
                  <a:cubicBezTo>
                    <a:pt x="1" y="1106"/>
                    <a:pt x="8" y="1179"/>
                    <a:pt x="15" y="1274"/>
                  </a:cubicBezTo>
                  <a:cubicBezTo>
                    <a:pt x="23" y="1340"/>
                    <a:pt x="26" y="1406"/>
                    <a:pt x="34" y="1472"/>
                  </a:cubicBezTo>
                  <a:cubicBezTo>
                    <a:pt x="51" y="1604"/>
                    <a:pt x="114" y="1720"/>
                    <a:pt x="205" y="1820"/>
                  </a:cubicBezTo>
                  <a:cubicBezTo>
                    <a:pt x="287" y="1905"/>
                    <a:pt x="418" y="1953"/>
                    <a:pt x="546" y="1953"/>
                  </a:cubicBezTo>
                  <a:cubicBezTo>
                    <a:pt x="666" y="1953"/>
                    <a:pt x="783" y="1911"/>
                    <a:pt x="857" y="1820"/>
                  </a:cubicBezTo>
                  <a:cubicBezTo>
                    <a:pt x="916" y="1742"/>
                    <a:pt x="956" y="1681"/>
                    <a:pt x="992" y="1593"/>
                  </a:cubicBezTo>
                  <a:cubicBezTo>
                    <a:pt x="1014" y="1534"/>
                    <a:pt x="1026" y="1468"/>
                    <a:pt x="1029" y="1406"/>
                  </a:cubicBezTo>
                  <a:cubicBezTo>
                    <a:pt x="1029" y="1347"/>
                    <a:pt x="1022" y="1289"/>
                    <a:pt x="1014" y="1230"/>
                  </a:cubicBezTo>
                  <a:cubicBezTo>
                    <a:pt x="1004" y="1099"/>
                    <a:pt x="985" y="989"/>
                    <a:pt x="923" y="868"/>
                  </a:cubicBezTo>
                  <a:cubicBezTo>
                    <a:pt x="912" y="842"/>
                    <a:pt x="897" y="820"/>
                    <a:pt x="882" y="795"/>
                  </a:cubicBezTo>
                  <a:cubicBezTo>
                    <a:pt x="875" y="781"/>
                    <a:pt x="872" y="776"/>
                    <a:pt x="872" y="776"/>
                  </a:cubicBezTo>
                  <a:cubicBezTo>
                    <a:pt x="860" y="754"/>
                    <a:pt x="853" y="732"/>
                    <a:pt x="842" y="710"/>
                  </a:cubicBezTo>
                  <a:cubicBezTo>
                    <a:pt x="791" y="587"/>
                    <a:pt x="740" y="477"/>
                    <a:pt x="644" y="378"/>
                  </a:cubicBezTo>
                  <a:cubicBezTo>
                    <a:pt x="578" y="305"/>
                    <a:pt x="506" y="220"/>
                    <a:pt x="418" y="166"/>
                  </a:cubicBezTo>
                  <a:cubicBezTo>
                    <a:pt x="392" y="122"/>
                    <a:pt x="367" y="82"/>
                    <a:pt x="341" y="41"/>
                  </a:cubicBezTo>
                  <a:cubicBezTo>
                    <a:pt x="324" y="13"/>
                    <a:pt x="293" y="0"/>
                    <a:pt x="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61"/>
            <p:cNvSpPr/>
            <p:nvPr/>
          </p:nvSpPr>
          <p:spPr>
            <a:xfrm>
              <a:off x="4331449" y="1700751"/>
              <a:ext cx="26600" cy="33499"/>
            </a:xfrm>
            <a:custGeom>
              <a:avLst/>
              <a:gdLst/>
              <a:ahLst/>
              <a:cxnLst/>
              <a:rect l="l" t="t" r="r" b="b"/>
              <a:pathLst>
                <a:path w="1311" h="1651" extrusionOk="0">
                  <a:moveTo>
                    <a:pt x="807" y="1"/>
                  </a:moveTo>
                  <a:cubicBezTo>
                    <a:pt x="747" y="1"/>
                    <a:pt x="688" y="16"/>
                    <a:pt x="637" y="51"/>
                  </a:cubicBezTo>
                  <a:cubicBezTo>
                    <a:pt x="615" y="66"/>
                    <a:pt x="590" y="84"/>
                    <a:pt x="564" y="99"/>
                  </a:cubicBezTo>
                  <a:cubicBezTo>
                    <a:pt x="542" y="106"/>
                    <a:pt x="520" y="113"/>
                    <a:pt x="498" y="125"/>
                  </a:cubicBezTo>
                  <a:cubicBezTo>
                    <a:pt x="425" y="154"/>
                    <a:pt x="352" y="198"/>
                    <a:pt x="296" y="256"/>
                  </a:cubicBezTo>
                  <a:cubicBezTo>
                    <a:pt x="256" y="297"/>
                    <a:pt x="227" y="348"/>
                    <a:pt x="195" y="392"/>
                  </a:cubicBezTo>
                  <a:cubicBezTo>
                    <a:pt x="176" y="414"/>
                    <a:pt x="154" y="439"/>
                    <a:pt x="139" y="465"/>
                  </a:cubicBezTo>
                  <a:lnTo>
                    <a:pt x="77" y="611"/>
                  </a:lnTo>
                  <a:cubicBezTo>
                    <a:pt x="73" y="618"/>
                    <a:pt x="73" y="626"/>
                    <a:pt x="70" y="630"/>
                  </a:cubicBezTo>
                  <a:cubicBezTo>
                    <a:pt x="66" y="644"/>
                    <a:pt x="66" y="662"/>
                    <a:pt x="63" y="677"/>
                  </a:cubicBezTo>
                  <a:cubicBezTo>
                    <a:pt x="58" y="703"/>
                    <a:pt x="55" y="732"/>
                    <a:pt x="48" y="758"/>
                  </a:cubicBezTo>
                  <a:cubicBezTo>
                    <a:pt x="44" y="787"/>
                    <a:pt x="41" y="819"/>
                    <a:pt x="33" y="849"/>
                  </a:cubicBezTo>
                  <a:cubicBezTo>
                    <a:pt x="33" y="860"/>
                    <a:pt x="29" y="875"/>
                    <a:pt x="29" y="885"/>
                  </a:cubicBezTo>
                  <a:cubicBezTo>
                    <a:pt x="19" y="944"/>
                    <a:pt x="1" y="1017"/>
                    <a:pt x="8" y="1076"/>
                  </a:cubicBezTo>
                  <a:cubicBezTo>
                    <a:pt x="19" y="1179"/>
                    <a:pt x="33" y="1277"/>
                    <a:pt x="85" y="1365"/>
                  </a:cubicBezTo>
                  <a:lnTo>
                    <a:pt x="176" y="1483"/>
                  </a:lnTo>
                  <a:cubicBezTo>
                    <a:pt x="227" y="1541"/>
                    <a:pt x="289" y="1577"/>
                    <a:pt x="359" y="1603"/>
                  </a:cubicBezTo>
                  <a:cubicBezTo>
                    <a:pt x="406" y="1628"/>
                    <a:pt x="454" y="1640"/>
                    <a:pt x="506" y="1640"/>
                  </a:cubicBezTo>
                  <a:cubicBezTo>
                    <a:pt x="531" y="1647"/>
                    <a:pt x="556" y="1650"/>
                    <a:pt x="582" y="1650"/>
                  </a:cubicBezTo>
                  <a:cubicBezTo>
                    <a:pt x="608" y="1650"/>
                    <a:pt x="633" y="1647"/>
                    <a:pt x="659" y="1640"/>
                  </a:cubicBezTo>
                  <a:cubicBezTo>
                    <a:pt x="710" y="1640"/>
                    <a:pt x="758" y="1628"/>
                    <a:pt x="805" y="1603"/>
                  </a:cubicBezTo>
                  <a:cubicBezTo>
                    <a:pt x="875" y="1577"/>
                    <a:pt x="937" y="1541"/>
                    <a:pt x="989" y="1483"/>
                  </a:cubicBezTo>
                  <a:cubicBezTo>
                    <a:pt x="1062" y="1405"/>
                    <a:pt x="1109" y="1317"/>
                    <a:pt x="1156" y="1226"/>
                  </a:cubicBezTo>
                  <a:cubicBezTo>
                    <a:pt x="1171" y="1201"/>
                    <a:pt x="1183" y="1179"/>
                    <a:pt x="1197" y="1153"/>
                  </a:cubicBezTo>
                  <a:cubicBezTo>
                    <a:pt x="1205" y="1142"/>
                    <a:pt x="1212" y="1127"/>
                    <a:pt x="1215" y="1113"/>
                  </a:cubicBezTo>
                  <a:cubicBezTo>
                    <a:pt x="1237" y="1065"/>
                    <a:pt x="1259" y="1014"/>
                    <a:pt x="1281" y="963"/>
                  </a:cubicBezTo>
                  <a:cubicBezTo>
                    <a:pt x="1293" y="934"/>
                    <a:pt x="1300" y="897"/>
                    <a:pt x="1296" y="863"/>
                  </a:cubicBezTo>
                  <a:cubicBezTo>
                    <a:pt x="1303" y="809"/>
                    <a:pt x="1310" y="765"/>
                    <a:pt x="1310" y="710"/>
                  </a:cubicBezTo>
                  <a:cubicBezTo>
                    <a:pt x="1310" y="670"/>
                    <a:pt x="1307" y="644"/>
                    <a:pt x="1300" y="596"/>
                  </a:cubicBezTo>
                  <a:cubicBezTo>
                    <a:pt x="1288" y="516"/>
                    <a:pt x="1271" y="436"/>
                    <a:pt x="1227" y="363"/>
                  </a:cubicBezTo>
                  <a:cubicBezTo>
                    <a:pt x="1212" y="336"/>
                    <a:pt x="1193" y="314"/>
                    <a:pt x="1175" y="289"/>
                  </a:cubicBezTo>
                  <a:lnTo>
                    <a:pt x="1168" y="267"/>
                  </a:lnTo>
                  <a:cubicBezTo>
                    <a:pt x="1131" y="157"/>
                    <a:pt x="1065" y="77"/>
                    <a:pt x="959" y="33"/>
                  </a:cubicBezTo>
                  <a:cubicBezTo>
                    <a:pt x="913" y="13"/>
                    <a:pt x="860" y="1"/>
                    <a:pt x="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61"/>
            <p:cNvSpPr/>
            <p:nvPr/>
          </p:nvSpPr>
          <p:spPr>
            <a:xfrm>
              <a:off x="4403563" y="1673581"/>
              <a:ext cx="28447" cy="39505"/>
            </a:xfrm>
            <a:custGeom>
              <a:avLst/>
              <a:gdLst/>
              <a:ahLst/>
              <a:cxnLst/>
              <a:rect l="l" t="t" r="r" b="b"/>
              <a:pathLst>
                <a:path w="1402" h="1947" extrusionOk="0">
                  <a:moveTo>
                    <a:pt x="705" y="1"/>
                  </a:moveTo>
                  <a:cubicBezTo>
                    <a:pt x="630" y="1"/>
                    <a:pt x="555" y="28"/>
                    <a:pt x="483" y="80"/>
                  </a:cubicBezTo>
                  <a:cubicBezTo>
                    <a:pt x="344" y="143"/>
                    <a:pt x="234" y="245"/>
                    <a:pt x="171" y="388"/>
                  </a:cubicBezTo>
                  <a:cubicBezTo>
                    <a:pt x="149" y="439"/>
                    <a:pt x="132" y="490"/>
                    <a:pt x="113" y="541"/>
                  </a:cubicBezTo>
                  <a:cubicBezTo>
                    <a:pt x="73" y="643"/>
                    <a:pt x="40" y="736"/>
                    <a:pt x="26" y="845"/>
                  </a:cubicBezTo>
                  <a:cubicBezTo>
                    <a:pt x="11" y="944"/>
                    <a:pt x="0" y="1053"/>
                    <a:pt x="7" y="1153"/>
                  </a:cubicBezTo>
                  <a:cubicBezTo>
                    <a:pt x="18" y="1317"/>
                    <a:pt x="77" y="1511"/>
                    <a:pt x="179" y="1650"/>
                  </a:cubicBezTo>
                  <a:cubicBezTo>
                    <a:pt x="234" y="1738"/>
                    <a:pt x="308" y="1811"/>
                    <a:pt x="395" y="1866"/>
                  </a:cubicBezTo>
                  <a:cubicBezTo>
                    <a:pt x="490" y="1921"/>
                    <a:pt x="593" y="1947"/>
                    <a:pt x="703" y="1947"/>
                  </a:cubicBezTo>
                  <a:cubicBezTo>
                    <a:pt x="808" y="1947"/>
                    <a:pt x="911" y="1921"/>
                    <a:pt x="1006" y="1866"/>
                  </a:cubicBezTo>
                  <a:cubicBezTo>
                    <a:pt x="1098" y="1811"/>
                    <a:pt x="1167" y="1738"/>
                    <a:pt x="1222" y="1650"/>
                  </a:cubicBezTo>
                  <a:cubicBezTo>
                    <a:pt x="1306" y="1540"/>
                    <a:pt x="1365" y="1372"/>
                    <a:pt x="1384" y="1244"/>
                  </a:cubicBezTo>
                  <a:cubicBezTo>
                    <a:pt x="1401" y="1109"/>
                    <a:pt x="1398" y="981"/>
                    <a:pt x="1379" y="845"/>
                  </a:cubicBezTo>
                  <a:cubicBezTo>
                    <a:pt x="1365" y="739"/>
                    <a:pt x="1332" y="655"/>
                    <a:pt x="1296" y="555"/>
                  </a:cubicBezTo>
                  <a:cubicBezTo>
                    <a:pt x="1281" y="523"/>
                    <a:pt x="1269" y="490"/>
                    <a:pt x="1259" y="457"/>
                  </a:cubicBezTo>
                  <a:cubicBezTo>
                    <a:pt x="1208" y="329"/>
                    <a:pt x="1156" y="238"/>
                    <a:pt x="1050" y="157"/>
                  </a:cubicBezTo>
                  <a:cubicBezTo>
                    <a:pt x="1028" y="138"/>
                    <a:pt x="999" y="131"/>
                    <a:pt x="973" y="116"/>
                  </a:cubicBezTo>
                  <a:cubicBezTo>
                    <a:pt x="962" y="109"/>
                    <a:pt x="955" y="102"/>
                    <a:pt x="944" y="94"/>
                  </a:cubicBezTo>
                  <a:cubicBezTo>
                    <a:pt x="866" y="32"/>
                    <a:pt x="785" y="1"/>
                    <a:pt x="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61"/>
            <p:cNvSpPr/>
            <p:nvPr/>
          </p:nvSpPr>
          <p:spPr>
            <a:xfrm>
              <a:off x="4554813" y="1631072"/>
              <a:ext cx="39910" cy="55006"/>
            </a:xfrm>
            <a:custGeom>
              <a:avLst/>
              <a:gdLst/>
              <a:ahLst/>
              <a:cxnLst/>
              <a:rect l="l" t="t" r="r" b="b"/>
              <a:pathLst>
                <a:path w="1967" h="2711" extrusionOk="0">
                  <a:moveTo>
                    <a:pt x="1083" y="1"/>
                  </a:moveTo>
                  <a:cubicBezTo>
                    <a:pt x="1076" y="1"/>
                    <a:pt x="1069" y="1"/>
                    <a:pt x="1061" y="1"/>
                  </a:cubicBezTo>
                  <a:cubicBezTo>
                    <a:pt x="897" y="8"/>
                    <a:pt x="703" y="64"/>
                    <a:pt x="593" y="196"/>
                  </a:cubicBezTo>
                  <a:cubicBezTo>
                    <a:pt x="578" y="213"/>
                    <a:pt x="564" y="232"/>
                    <a:pt x="549" y="247"/>
                  </a:cubicBezTo>
                  <a:cubicBezTo>
                    <a:pt x="465" y="338"/>
                    <a:pt x="396" y="429"/>
                    <a:pt x="348" y="543"/>
                  </a:cubicBezTo>
                  <a:cubicBezTo>
                    <a:pt x="326" y="591"/>
                    <a:pt x="308" y="638"/>
                    <a:pt x="289" y="689"/>
                  </a:cubicBezTo>
                  <a:cubicBezTo>
                    <a:pt x="242" y="781"/>
                    <a:pt x="191" y="880"/>
                    <a:pt x="166" y="975"/>
                  </a:cubicBezTo>
                  <a:cubicBezTo>
                    <a:pt x="151" y="1033"/>
                    <a:pt x="144" y="1091"/>
                    <a:pt x="125" y="1154"/>
                  </a:cubicBezTo>
                  <a:cubicBezTo>
                    <a:pt x="110" y="1213"/>
                    <a:pt x="92" y="1272"/>
                    <a:pt x="70" y="1329"/>
                  </a:cubicBezTo>
                  <a:cubicBezTo>
                    <a:pt x="15" y="1480"/>
                    <a:pt x="0" y="1648"/>
                    <a:pt x="26" y="1809"/>
                  </a:cubicBezTo>
                  <a:lnTo>
                    <a:pt x="12" y="1912"/>
                  </a:lnTo>
                  <a:cubicBezTo>
                    <a:pt x="7" y="2022"/>
                    <a:pt x="29" y="2123"/>
                    <a:pt x="81" y="2219"/>
                  </a:cubicBezTo>
                  <a:cubicBezTo>
                    <a:pt x="147" y="2373"/>
                    <a:pt x="257" y="2519"/>
                    <a:pt x="407" y="2600"/>
                  </a:cubicBezTo>
                  <a:cubicBezTo>
                    <a:pt x="534" y="2665"/>
                    <a:pt x="671" y="2702"/>
                    <a:pt x="809" y="2709"/>
                  </a:cubicBezTo>
                  <a:cubicBezTo>
                    <a:pt x="819" y="2710"/>
                    <a:pt x="829" y="2710"/>
                    <a:pt x="839" y="2710"/>
                  </a:cubicBezTo>
                  <a:cubicBezTo>
                    <a:pt x="1037" y="2710"/>
                    <a:pt x="1234" y="2604"/>
                    <a:pt x="1377" y="2475"/>
                  </a:cubicBezTo>
                  <a:cubicBezTo>
                    <a:pt x="1395" y="2457"/>
                    <a:pt x="1413" y="2439"/>
                    <a:pt x="1435" y="2417"/>
                  </a:cubicBezTo>
                  <a:cubicBezTo>
                    <a:pt x="1487" y="2383"/>
                    <a:pt x="1541" y="2347"/>
                    <a:pt x="1585" y="2304"/>
                  </a:cubicBezTo>
                  <a:cubicBezTo>
                    <a:pt x="1713" y="2186"/>
                    <a:pt x="1779" y="2025"/>
                    <a:pt x="1834" y="1871"/>
                  </a:cubicBezTo>
                  <a:cubicBezTo>
                    <a:pt x="1852" y="1820"/>
                    <a:pt x="1867" y="1769"/>
                    <a:pt x="1878" y="1718"/>
                  </a:cubicBezTo>
                  <a:cubicBezTo>
                    <a:pt x="1892" y="1670"/>
                    <a:pt x="1904" y="1626"/>
                    <a:pt x="1911" y="1579"/>
                  </a:cubicBezTo>
                  <a:cubicBezTo>
                    <a:pt x="1914" y="1549"/>
                    <a:pt x="1922" y="1524"/>
                    <a:pt x="1926" y="1498"/>
                  </a:cubicBezTo>
                  <a:cubicBezTo>
                    <a:pt x="1955" y="1311"/>
                    <a:pt x="1966" y="1257"/>
                    <a:pt x="1948" y="1096"/>
                  </a:cubicBezTo>
                  <a:cubicBezTo>
                    <a:pt x="1929" y="964"/>
                    <a:pt x="1907" y="836"/>
                    <a:pt x="1867" y="708"/>
                  </a:cubicBezTo>
                  <a:cubicBezTo>
                    <a:pt x="1816" y="550"/>
                    <a:pt x="1747" y="393"/>
                    <a:pt x="1622" y="272"/>
                  </a:cubicBezTo>
                  <a:cubicBezTo>
                    <a:pt x="1593" y="247"/>
                    <a:pt x="1563" y="221"/>
                    <a:pt x="1530" y="196"/>
                  </a:cubicBezTo>
                  <a:cubicBezTo>
                    <a:pt x="1404" y="90"/>
                    <a:pt x="1257" y="1"/>
                    <a:pt x="1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61"/>
            <p:cNvSpPr/>
            <p:nvPr/>
          </p:nvSpPr>
          <p:spPr>
            <a:xfrm>
              <a:off x="4570985" y="1550598"/>
              <a:ext cx="26397" cy="41310"/>
            </a:xfrm>
            <a:custGeom>
              <a:avLst/>
              <a:gdLst/>
              <a:ahLst/>
              <a:cxnLst/>
              <a:rect l="l" t="t" r="r" b="b"/>
              <a:pathLst>
                <a:path w="1301" h="2036" extrusionOk="0">
                  <a:moveTo>
                    <a:pt x="769" y="1"/>
                  </a:moveTo>
                  <a:cubicBezTo>
                    <a:pt x="754" y="1"/>
                    <a:pt x="738" y="2"/>
                    <a:pt x="722" y="4"/>
                  </a:cubicBezTo>
                  <a:cubicBezTo>
                    <a:pt x="558" y="26"/>
                    <a:pt x="459" y="172"/>
                    <a:pt x="364" y="304"/>
                  </a:cubicBezTo>
                  <a:cubicBezTo>
                    <a:pt x="335" y="336"/>
                    <a:pt x="301" y="366"/>
                    <a:pt x="276" y="402"/>
                  </a:cubicBezTo>
                  <a:cubicBezTo>
                    <a:pt x="254" y="439"/>
                    <a:pt x="239" y="483"/>
                    <a:pt x="225" y="520"/>
                  </a:cubicBezTo>
                  <a:cubicBezTo>
                    <a:pt x="170" y="637"/>
                    <a:pt x="104" y="758"/>
                    <a:pt x="67" y="878"/>
                  </a:cubicBezTo>
                  <a:cubicBezTo>
                    <a:pt x="53" y="922"/>
                    <a:pt x="45" y="966"/>
                    <a:pt x="34" y="1010"/>
                  </a:cubicBezTo>
                  <a:cubicBezTo>
                    <a:pt x="9" y="1153"/>
                    <a:pt x="1" y="1274"/>
                    <a:pt x="31" y="1417"/>
                  </a:cubicBezTo>
                  <a:cubicBezTo>
                    <a:pt x="56" y="1541"/>
                    <a:pt x="82" y="1658"/>
                    <a:pt x="141" y="1775"/>
                  </a:cubicBezTo>
                  <a:cubicBezTo>
                    <a:pt x="230" y="1947"/>
                    <a:pt x="417" y="2036"/>
                    <a:pt x="602" y="2036"/>
                  </a:cubicBezTo>
                  <a:cubicBezTo>
                    <a:pt x="742" y="2036"/>
                    <a:pt x="881" y="1985"/>
                    <a:pt x="979" y="1881"/>
                  </a:cubicBezTo>
                  <a:cubicBezTo>
                    <a:pt x="1066" y="1794"/>
                    <a:pt x="1121" y="1684"/>
                    <a:pt x="1180" y="1578"/>
                  </a:cubicBezTo>
                  <a:cubicBezTo>
                    <a:pt x="1264" y="1417"/>
                    <a:pt x="1301" y="1226"/>
                    <a:pt x="1293" y="1044"/>
                  </a:cubicBezTo>
                  <a:cubicBezTo>
                    <a:pt x="1289" y="919"/>
                    <a:pt x="1260" y="791"/>
                    <a:pt x="1242" y="666"/>
                  </a:cubicBezTo>
                  <a:cubicBezTo>
                    <a:pt x="1235" y="626"/>
                    <a:pt x="1231" y="582"/>
                    <a:pt x="1224" y="542"/>
                  </a:cubicBezTo>
                  <a:cubicBezTo>
                    <a:pt x="1217" y="505"/>
                    <a:pt x="1195" y="476"/>
                    <a:pt x="1176" y="443"/>
                  </a:cubicBezTo>
                  <a:cubicBezTo>
                    <a:pt x="1147" y="355"/>
                    <a:pt x="1117" y="264"/>
                    <a:pt x="1073" y="187"/>
                  </a:cubicBezTo>
                  <a:cubicBezTo>
                    <a:pt x="1008" y="69"/>
                    <a:pt x="899" y="1"/>
                    <a:pt x="7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61"/>
            <p:cNvSpPr/>
            <p:nvPr/>
          </p:nvSpPr>
          <p:spPr>
            <a:xfrm>
              <a:off x="4621429" y="1552363"/>
              <a:ext cx="41087" cy="48067"/>
            </a:xfrm>
            <a:custGeom>
              <a:avLst/>
              <a:gdLst/>
              <a:ahLst/>
              <a:cxnLst/>
              <a:rect l="l" t="t" r="r" b="b"/>
              <a:pathLst>
                <a:path w="2025" h="2369" extrusionOk="0">
                  <a:moveTo>
                    <a:pt x="247" y="488"/>
                  </a:moveTo>
                  <a:lnTo>
                    <a:pt x="247" y="488"/>
                  </a:lnTo>
                  <a:cubicBezTo>
                    <a:pt x="246" y="488"/>
                    <a:pt x="246" y="488"/>
                    <a:pt x="246" y="491"/>
                  </a:cubicBezTo>
                  <a:cubicBezTo>
                    <a:pt x="246" y="490"/>
                    <a:pt x="247" y="489"/>
                    <a:pt x="247" y="488"/>
                  </a:cubicBezTo>
                  <a:close/>
                  <a:moveTo>
                    <a:pt x="1040" y="1"/>
                  </a:moveTo>
                  <a:cubicBezTo>
                    <a:pt x="897" y="1"/>
                    <a:pt x="761" y="38"/>
                    <a:pt x="633" y="111"/>
                  </a:cubicBezTo>
                  <a:cubicBezTo>
                    <a:pt x="622" y="114"/>
                    <a:pt x="608" y="122"/>
                    <a:pt x="593" y="129"/>
                  </a:cubicBezTo>
                  <a:cubicBezTo>
                    <a:pt x="557" y="144"/>
                    <a:pt x="523" y="170"/>
                    <a:pt x="494" y="202"/>
                  </a:cubicBezTo>
                  <a:cubicBezTo>
                    <a:pt x="396" y="264"/>
                    <a:pt x="319" y="349"/>
                    <a:pt x="264" y="455"/>
                  </a:cubicBezTo>
                  <a:cubicBezTo>
                    <a:pt x="257" y="465"/>
                    <a:pt x="253" y="475"/>
                    <a:pt x="247" y="488"/>
                  </a:cubicBezTo>
                  <a:lnTo>
                    <a:pt x="247" y="488"/>
                  </a:lnTo>
                  <a:cubicBezTo>
                    <a:pt x="248" y="488"/>
                    <a:pt x="248" y="488"/>
                    <a:pt x="249" y="488"/>
                  </a:cubicBezTo>
                  <a:cubicBezTo>
                    <a:pt x="227" y="535"/>
                    <a:pt x="205" y="579"/>
                    <a:pt x="180" y="623"/>
                  </a:cubicBezTo>
                  <a:cubicBezTo>
                    <a:pt x="154" y="675"/>
                    <a:pt x="139" y="707"/>
                    <a:pt x="114" y="769"/>
                  </a:cubicBezTo>
                  <a:cubicBezTo>
                    <a:pt x="52" y="920"/>
                    <a:pt x="48" y="945"/>
                    <a:pt x="33" y="1121"/>
                  </a:cubicBezTo>
                  <a:cubicBezTo>
                    <a:pt x="15" y="1205"/>
                    <a:pt x="1" y="1289"/>
                    <a:pt x="1" y="1377"/>
                  </a:cubicBezTo>
                  <a:cubicBezTo>
                    <a:pt x="1" y="1457"/>
                    <a:pt x="18" y="1538"/>
                    <a:pt x="33" y="1619"/>
                  </a:cubicBezTo>
                  <a:cubicBezTo>
                    <a:pt x="52" y="1725"/>
                    <a:pt x="81" y="1830"/>
                    <a:pt x="136" y="1926"/>
                  </a:cubicBezTo>
                  <a:cubicBezTo>
                    <a:pt x="216" y="2061"/>
                    <a:pt x="322" y="2168"/>
                    <a:pt x="457" y="2248"/>
                  </a:cubicBezTo>
                  <a:cubicBezTo>
                    <a:pt x="597" y="2328"/>
                    <a:pt x="747" y="2369"/>
                    <a:pt x="908" y="2369"/>
                  </a:cubicBezTo>
                  <a:cubicBezTo>
                    <a:pt x="1069" y="2369"/>
                    <a:pt x="1222" y="2328"/>
                    <a:pt x="1362" y="2248"/>
                  </a:cubicBezTo>
                  <a:cubicBezTo>
                    <a:pt x="1541" y="2120"/>
                    <a:pt x="1709" y="1996"/>
                    <a:pt x="1808" y="1787"/>
                  </a:cubicBezTo>
                  <a:cubicBezTo>
                    <a:pt x="1856" y="1685"/>
                    <a:pt x="1900" y="1578"/>
                    <a:pt x="1940" y="1472"/>
                  </a:cubicBezTo>
                  <a:cubicBezTo>
                    <a:pt x="1947" y="1454"/>
                    <a:pt x="1955" y="1440"/>
                    <a:pt x="1958" y="1421"/>
                  </a:cubicBezTo>
                  <a:cubicBezTo>
                    <a:pt x="2024" y="1220"/>
                    <a:pt x="1991" y="1077"/>
                    <a:pt x="1962" y="876"/>
                  </a:cubicBezTo>
                  <a:cubicBezTo>
                    <a:pt x="1950" y="810"/>
                    <a:pt x="1936" y="744"/>
                    <a:pt x="1918" y="682"/>
                  </a:cubicBezTo>
                  <a:cubicBezTo>
                    <a:pt x="1845" y="455"/>
                    <a:pt x="1695" y="224"/>
                    <a:pt x="1472" y="122"/>
                  </a:cubicBezTo>
                  <a:cubicBezTo>
                    <a:pt x="1464" y="118"/>
                    <a:pt x="1457" y="114"/>
                    <a:pt x="1445" y="111"/>
                  </a:cubicBezTo>
                  <a:cubicBezTo>
                    <a:pt x="1322" y="38"/>
                    <a:pt x="1186"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61"/>
            <p:cNvSpPr/>
            <p:nvPr/>
          </p:nvSpPr>
          <p:spPr>
            <a:xfrm>
              <a:off x="4661524" y="1511416"/>
              <a:ext cx="25626" cy="30719"/>
            </a:xfrm>
            <a:custGeom>
              <a:avLst/>
              <a:gdLst/>
              <a:ahLst/>
              <a:cxnLst/>
              <a:rect l="l" t="t" r="r" b="b"/>
              <a:pathLst>
                <a:path w="1263" h="1514" extrusionOk="0">
                  <a:moveTo>
                    <a:pt x="233" y="112"/>
                  </a:moveTo>
                  <a:cubicBezTo>
                    <a:pt x="230" y="115"/>
                    <a:pt x="227" y="117"/>
                    <a:pt x="224" y="120"/>
                  </a:cubicBezTo>
                  <a:cubicBezTo>
                    <a:pt x="226" y="117"/>
                    <a:pt x="229" y="115"/>
                    <a:pt x="233" y="112"/>
                  </a:cubicBezTo>
                  <a:close/>
                  <a:moveTo>
                    <a:pt x="190" y="1134"/>
                  </a:moveTo>
                  <a:cubicBezTo>
                    <a:pt x="193" y="1140"/>
                    <a:pt x="195" y="1146"/>
                    <a:pt x="198" y="1151"/>
                  </a:cubicBezTo>
                  <a:lnTo>
                    <a:pt x="198" y="1151"/>
                  </a:lnTo>
                  <a:cubicBezTo>
                    <a:pt x="195" y="1146"/>
                    <a:pt x="193" y="1140"/>
                    <a:pt x="190" y="1134"/>
                  </a:cubicBezTo>
                  <a:close/>
                  <a:moveTo>
                    <a:pt x="546" y="1"/>
                  </a:moveTo>
                  <a:cubicBezTo>
                    <a:pt x="519" y="1"/>
                    <a:pt x="492" y="4"/>
                    <a:pt x="465" y="10"/>
                  </a:cubicBezTo>
                  <a:cubicBezTo>
                    <a:pt x="422" y="10"/>
                    <a:pt x="381" y="21"/>
                    <a:pt x="341" y="43"/>
                  </a:cubicBezTo>
                  <a:cubicBezTo>
                    <a:pt x="305" y="55"/>
                    <a:pt x="273" y="77"/>
                    <a:pt x="243" y="103"/>
                  </a:cubicBezTo>
                  <a:lnTo>
                    <a:pt x="243" y="103"/>
                  </a:lnTo>
                  <a:cubicBezTo>
                    <a:pt x="230" y="111"/>
                    <a:pt x="220" y="122"/>
                    <a:pt x="205" y="131"/>
                  </a:cubicBezTo>
                  <a:cubicBezTo>
                    <a:pt x="202" y="134"/>
                    <a:pt x="191" y="134"/>
                    <a:pt x="187" y="142"/>
                  </a:cubicBezTo>
                  <a:lnTo>
                    <a:pt x="184" y="145"/>
                  </a:lnTo>
                  <a:cubicBezTo>
                    <a:pt x="172" y="152"/>
                    <a:pt x="162" y="160"/>
                    <a:pt x="150" y="171"/>
                  </a:cubicBezTo>
                  <a:cubicBezTo>
                    <a:pt x="106" y="208"/>
                    <a:pt x="81" y="259"/>
                    <a:pt x="67" y="318"/>
                  </a:cubicBezTo>
                  <a:cubicBezTo>
                    <a:pt x="55" y="328"/>
                    <a:pt x="40" y="335"/>
                    <a:pt x="30" y="350"/>
                  </a:cubicBezTo>
                  <a:cubicBezTo>
                    <a:pt x="4" y="376"/>
                    <a:pt x="1" y="412"/>
                    <a:pt x="18" y="445"/>
                  </a:cubicBezTo>
                  <a:cubicBezTo>
                    <a:pt x="23" y="456"/>
                    <a:pt x="37" y="463"/>
                    <a:pt x="48" y="471"/>
                  </a:cubicBezTo>
                  <a:cubicBezTo>
                    <a:pt x="48" y="475"/>
                    <a:pt x="45" y="478"/>
                    <a:pt x="45" y="482"/>
                  </a:cubicBezTo>
                  <a:cubicBezTo>
                    <a:pt x="45" y="533"/>
                    <a:pt x="55" y="585"/>
                    <a:pt x="70" y="629"/>
                  </a:cubicBezTo>
                  <a:cubicBezTo>
                    <a:pt x="77" y="643"/>
                    <a:pt x="77" y="661"/>
                    <a:pt x="81" y="676"/>
                  </a:cubicBezTo>
                  <a:cubicBezTo>
                    <a:pt x="81" y="701"/>
                    <a:pt x="84" y="727"/>
                    <a:pt x="84" y="749"/>
                  </a:cubicBezTo>
                  <a:cubicBezTo>
                    <a:pt x="74" y="869"/>
                    <a:pt x="114" y="978"/>
                    <a:pt x="166" y="1084"/>
                  </a:cubicBezTo>
                  <a:lnTo>
                    <a:pt x="166" y="1084"/>
                  </a:lnTo>
                  <a:cubicBezTo>
                    <a:pt x="185" y="1145"/>
                    <a:pt x="215" y="1198"/>
                    <a:pt x="256" y="1243"/>
                  </a:cubicBezTo>
                  <a:cubicBezTo>
                    <a:pt x="278" y="1276"/>
                    <a:pt x="304" y="1301"/>
                    <a:pt x="334" y="1328"/>
                  </a:cubicBezTo>
                  <a:cubicBezTo>
                    <a:pt x="418" y="1444"/>
                    <a:pt x="553" y="1514"/>
                    <a:pt x="699" y="1514"/>
                  </a:cubicBezTo>
                  <a:cubicBezTo>
                    <a:pt x="853" y="1514"/>
                    <a:pt x="1028" y="1430"/>
                    <a:pt x="1099" y="1287"/>
                  </a:cubicBezTo>
                  <a:cubicBezTo>
                    <a:pt x="1102" y="1279"/>
                    <a:pt x="1106" y="1272"/>
                    <a:pt x="1109" y="1265"/>
                  </a:cubicBezTo>
                  <a:cubicBezTo>
                    <a:pt x="1165" y="1199"/>
                    <a:pt x="1212" y="1126"/>
                    <a:pt x="1226" y="1038"/>
                  </a:cubicBezTo>
                  <a:cubicBezTo>
                    <a:pt x="1238" y="968"/>
                    <a:pt x="1248" y="896"/>
                    <a:pt x="1256" y="826"/>
                  </a:cubicBezTo>
                  <a:cubicBezTo>
                    <a:pt x="1259" y="815"/>
                    <a:pt x="1259" y="804"/>
                    <a:pt x="1259" y="789"/>
                  </a:cubicBezTo>
                  <a:cubicBezTo>
                    <a:pt x="1263" y="760"/>
                    <a:pt x="1259" y="730"/>
                    <a:pt x="1252" y="701"/>
                  </a:cubicBezTo>
                  <a:cubicBezTo>
                    <a:pt x="1248" y="621"/>
                    <a:pt x="1223" y="548"/>
                    <a:pt x="1179" y="482"/>
                  </a:cubicBezTo>
                  <a:cubicBezTo>
                    <a:pt x="1168" y="460"/>
                    <a:pt x="1157" y="438"/>
                    <a:pt x="1143" y="419"/>
                  </a:cubicBezTo>
                  <a:cubicBezTo>
                    <a:pt x="1040" y="281"/>
                    <a:pt x="930" y="145"/>
                    <a:pt x="773" y="65"/>
                  </a:cubicBezTo>
                  <a:cubicBezTo>
                    <a:pt x="732" y="50"/>
                    <a:pt x="696" y="36"/>
                    <a:pt x="655" y="17"/>
                  </a:cubicBezTo>
                  <a:cubicBezTo>
                    <a:pt x="620" y="7"/>
                    <a:pt x="583" y="1"/>
                    <a:pt x="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61"/>
            <p:cNvSpPr/>
            <p:nvPr/>
          </p:nvSpPr>
          <p:spPr>
            <a:xfrm>
              <a:off x="4723169" y="1501677"/>
              <a:ext cx="43522" cy="44699"/>
            </a:xfrm>
            <a:custGeom>
              <a:avLst/>
              <a:gdLst/>
              <a:ahLst/>
              <a:cxnLst/>
              <a:rect l="l" t="t" r="r" b="b"/>
              <a:pathLst>
                <a:path w="2145" h="2203" extrusionOk="0">
                  <a:moveTo>
                    <a:pt x="314" y="1701"/>
                  </a:moveTo>
                  <a:lnTo>
                    <a:pt x="314" y="1701"/>
                  </a:lnTo>
                  <a:cubicBezTo>
                    <a:pt x="319" y="1705"/>
                    <a:pt x="324" y="1708"/>
                    <a:pt x="328" y="1711"/>
                  </a:cubicBezTo>
                  <a:lnTo>
                    <a:pt x="328" y="1711"/>
                  </a:lnTo>
                  <a:cubicBezTo>
                    <a:pt x="324" y="1708"/>
                    <a:pt x="319" y="1705"/>
                    <a:pt x="314" y="1701"/>
                  </a:cubicBezTo>
                  <a:close/>
                  <a:moveTo>
                    <a:pt x="1011" y="1"/>
                  </a:moveTo>
                  <a:cubicBezTo>
                    <a:pt x="922" y="1"/>
                    <a:pt x="834" y="12"/>
                    <a:pt x="747" y="36"/>
                  </a:cubicBezTo>
                  <a:cubicBezTo>
                    <a:pt x="625" y="80"/>
                    <a:pt x="502" y="117"/>
                    <a:pt x="395" y="193"/>
                  </a:cubicBezTo>
                  <a:cubicBezTo>
                    <a:pt x="344" y="234"/>
                    <a:pt x="289" y="274"/>
                    <a:pt x="235" y="315"/>
                  </a:cubicBezTo>
                  <a:cubicBezTo>
                    <a:pt x="157" y="387"/>
                    <a:pt x="103" y="472"/>
                    <a:pt x="73" y="570"/>
                  </a:cubicBezTo>
                  <a:cubicBezTo>
                    <a:pt x="37" y="632"/>
                    <a:pt x="19" y="698"/>
                    <a:pt x="19" y="768"/>
                  </a:cubicBezTo>
                  <a:cubicBezTo>
                    <a:pt x="0" y="856"/>
                    <a:pt x="4" y="943"/>
                    <a:pt x="22" y="1031"/>
                  </a:cubicBezTo>
                  <a:cubicBezTo>
                    <a:pt x="33" y="1109"/>
                    <a:pt x="44" y="1181"/>
                    <a:pt x="55" y="1259"/>
                  </a:cubicBezTo>
                  <a:cubicBezTo>
                    <a:pt x="84" y="1386"/>
                    <a:pt x="142" y="1500"/>
                    <a:pt x="230" y="1595"/>
                  </a:cubicBezTo>
                  <a:cubicBezTo>
                    <a:pt x="260" y="1643"/>
                    <a:pt x="304" y="1672"/>
                    <a:pt x="344" y="1708"/>
                  </a:cubicBezTo>
                  <a:cubicBezTo>
                    <a:pt x="351" y="1720"/>
                    <a:pt x="362" y="1730"/>
                    <a:pt x="370" y="1742"/>
                  </a:cubicBezTo>
                  <a:cubicBezTo>
                    <a:pt x="356" y="1731"/>
                    <a:pt x="342" y="1721"/>
                    <a:pt x="328" y="1711"/>
                  </a:cubicBezTo>
                  <a:lnTo>
                    <a:pt x="328" y="1711"/>
                  </a:lnTo>
                  <a:cubicBezTo>
                    <a:pt x="359" y="1735"/>
                    <a:pt x="384" y="1764"/>
                    <a:pt x="406" y="1793"/>
                  </a:cubicBezTo>
                  <a:cubicBezTo>
                    <a:pt x="468" y="1866"/>
                    <a:pt x="531" y="1924"/>
                    <a:pt x="633" y="1994"/>
                  </a:cubicBezTo>
                  <a:cubicBezTo>
                    <a:pt x="732" y="2071"/>
                    <a:pt x="820" y="2126"/>
                    <a:pt x="959" y="2163"/>
                  </a:cubicBezTo>
                  <a:cubicBezTo>
                    <a:pt x="977" y="2170"/>
                    <a:pt x="995" y="2170"/>
                    <a:pt x="1014" y="2173"/>
                  </a:cubicBezTo>
                  <a:cubicBezTo>
                    <a:pt x="1017" y="2173"/>
                    <a:pt x="1017" y="2173"/>
                    <a:pt x="1021" y="2177"/>
                  </a:cubicBezTo>
                  <a:cubicBezTo>
                    <a:pt x="1025" y="2177"/>
                    <a:pt x="1051" y="2181"/>
                    <a:pt x="1076" y="2184"/>
                  </a:cubicBezTo>
                  <a:cubicBezTo>
                    <a:pt x="1083" y="2184"/>
                    <a:pt x="1091" y="2184"/>
                    <a:pt x="1098" y="2188"/>
                  </a:cubicBezTo>
                  <a:cubicBezTo>
                    <a:pt x="1152" y="2195"/>
                    <a:pt x="1211" y="2203"/>
                    <a:pt x="1215" y="2203"/>
                  </a:cubicBezTo>
                  <a:cubicBezTo>
                    <a:pt x="1241" y="2203"/>
                    <a:pt x="1361" y="2184"/>
                    <a:pt x="1354" y="2184"/>
                  </a:cubicBezTo>
                  <a:cubicBezTo>
                    <a:pt x="1352" y="2184"/>
                    <a:pt x="1342" y="2185"/>
                    <a:pt x="1321" y="2188"/>
                  </a:cubicBezTo>
                  <a:cubicBezTo>
                    <a:pt x="1361" y="2181"/>
                    <a:pt x="1402" y="2181"/>
                    <a:pt x="1442" y="2170"/>
                  </a:cubicBezTo>
                  <a:cubicBezTo>
                    <a:pt x="1519" y="2151"/>
                    <a:pt x="1599" y="2119"/>
                    <a:pt x="1669" y="2075"/>
                  </a:cubicBezTo>
                  <a:cubicBezTo>
                    <a:pt x="1706" y="2053"/>
                    <a:pt x="1662" y="2082"/>
                    <a:pt x="1764" y="2001"/>
                  </a:cubicBezTo>
                  <a:cubicBezTo>
                    <a:pt x="1888" y="1906"/>
                    <a:pt x="1837" y="1957"/>
                    <a:pt x="1932" y="1833"/>
                  </a:cubicBezTo>
                  <a:cubicBezTo>
                    <a:pt x="2013" y="1730"/>
                    <a:pt x="2083" y="1621"/>
                    <a:pt x="2105" y="1492"/>
                  </a:cubicBezTo>
                  <a:cubicBezTo>
                    <a:pt x="2119" y="1401"/>
                    <a:pt x="2133" y="1303"/>
                    <a:pt x="2141" y="1210"/>
                  </a:cubicBezTo>
                  <a:cubicBezTo>
                    <a:pt x="2141" y="1200"/>
                    <a:pt x="2141" y="1188"/>
                    <a:pt x="2145" y="1174"/>
                  </a:cubicBezTo>
                  <a:lnTo>
                    <a:pt x="2145" y="1163"/>
                  </a:lnTo>
                  <a:cubicBezTo>
                    <a:pt x="2130" y="1075"/>
                    <a:pt x="2119" y="987"/>
                    <a:pt x="2108" y="899"/>
                  </a:cubicBezTo>
                  <a:cubicBezTo>
                    <a:pt x="2075" y="823"/>
                    <a:pt x="2042" y="746"/>
                    <a:pt x="2009" y="666"/>
                  </a:cubicBezTo>
                  <a:cubicBezTo>
                    <a:pt x="2005" y="666"/>
                    <a:pt x="2005" y="661"/>
                    <a:pt x="2005" y="658"/>
                  </a:cubicBezTo>
                  <a:cubicBezTo>
                    <a:pt x="1998" y="644"/>
                    <a:pt x="1987" y="632"/>
                    <a:pt x="1980" y="618"/>
                  </a:cubicBezTo>
                  <a:cubicBezTo>
                    <a:pt x="1903" y="504"/>
                    <a:pt x="1819" y="384"/>
                    <a:pt x="1713" y="288"/>
                  </a:cubicBezTo>
                  <a:cubicBezTo>
                    <a:pt x="1588" y="168"/>
                    <a:pt x="1442" y="80"/>
                    <a:pt x="1277" y="36"/>
                  </a:cubicBezTo>
                  <a:cubicBezTo>
                    <a:pt x="1188" y="12"/>
                    <a:pt x="1099" y="1"/>
                    <a:pt x="10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61"/>
            <p:cNvSpPr/>
            <p:nvPr/>
          </p:nvSpPr>
          <p:spPr>
            <a:xfrm>
              <a:off x="4748695" y="1587527"/>
              <a:ext cx="34189" cy="36015"/>
            </a:xfrm>
            <a:custGeom>
              <a:avLst/>
              <a:gdLst/>
              <a:ahLst/>
              <a:cxnLst/>
              <a:rect l="l" t="t" r="r" b="b"/>
              <a:pathLst>
                <a:path w="1685" h="1775" extrusionOk="0">
                  <a:moveTo>
                    <a:pt x="170" y="0"/>
                  </a:moveTo>
                  <a:cubicBezTo>
                    <a:pt x="106" y="0"/>
                    <a:pt x="43" y="52"/>
                    <a:pt x="67" y="131"/>
                  </a:cubicBezTo>
                  <a:cubicBezTo>
                    <a:pt x="74" y="153"/>
                    <a:pt x="81" y="175"/>
                    <a:pt x="85" y="197"/>
                  </a:cubicBezTo>
                  <a:cubicBezTo>
                    <a:pt x="53" y="278"/>
                    <a:pt x="48" y="369"/>
                    <a:pt x="41" y="457"/>
                  </a:cubicBezTo>
                  <a:cubicBezTo>
                    <a:pt x="31" y="511"/>
                    <a:pt x="23" y="570"/>
                    <a:pt x="16" y="624"/>
                  </a:cubicBezTo>
                  <a:cubicBezTo>
                    <a:pt x="1" y="727"/>
                    <a:pt x="26" y="826"/>
                    <a:pt x="63" y="921"/>
                  </a:cubicBezTo>
                  <a:cubicBezTo>
                    <a:pt x="100" y="1020"/>
                    <a:pt x="144" y="1119"/>
                    <a:pt x="188" y="1217"/>
                  </a:cubicBezTo>
                  <a:cubicBezTo>
                    <a:pt x="202" y="1247"/>
                    <a:pt x="213" y="1280"/>
                    <a:pt x="235" y="1310"/>
                  </a:cubicBezTo>
                  <a:cubicBezTo>
                    <a:pt x="268" y="1353"/>
                    <a:pt x="305" y="1397"/>
                    <a:pt x="338" y="1441"/>
                  </a:cubicBezTo>
                  <a:cubicBezTo>
                    <a:pt x="382" y="1477"/>
                    <a:pt x="426" y="1511"/>
                    <a:pt x="470" y="1547"/>
                  </a:cubicBezTo>
                  <a:cubicBezTo>
                    <a:pt x="487" y="1558"/>
                    <a:pt x="502" y="1569"/>
                    <a:pt x="517" y="1580"/>
                  </a:cubicBezTo>
                  <a:cubicBezTo>
                    <a:pt x="608" y="1642"/>
                    <a:pt x="703" y="1708"/>
                    <a:pt x="817" y="1734"/>
                  </a:cubicBezTo>
                  <a:cubicBezTo>
                    <a:pt x="912" y="1756"/>
                    <a:pt x="1022" y="1763"/>
                    <a:pt x="1121" y="1771"/>
                  </a:cubicBezTo>
                  <a:cubicBezTo>
                    <a:pt x="1150" y="1771"/>
                    <a:pt x="1176" y="1774"/>
                    <a:pt x="1205" y="1774"/>
                  </a:cubicBezTo>
                  <a:cubicBezTo>
                    <a:pt x="1395" y="1774"/>
                    <a:pt x="1568" y="1656"/>
                    <a:pt x="1641" y="1481"/>
                  </a:cubicBezTo>
                  <a:cubicBezTo>
                    <a:pt x="1669" y="1415"/>
                    <a:pt x="1684" y="1386"/>
                    <a:pt x="1681" y="1295"/>
                  </a:cubicBezTo>
                  <a:cubicBezTo>
                    <a:pt x="1677" y="1203"/>
                    <a:pt x="1651" y="1134"/>
                    <a:pt x="1612" y="1046"/>
                  </a:cubicBezTo>
                  <a:cubicBezTo>
                    <a:pt x="1612" y="1042"/>
                    <a:pt x="1607" y="1038"/>
                    <a:pt x="1607" y="1035"/>
                  </a:cubicBezTo>
                  <a:cubicBezTo>
                    <a:pt x="1604" y="1024"/>
                    <a:pt x="1597" y="1009"/>
                    <a:pt x="1593" y="998"/>
                  </a:cubicBezTo>
                  <a:cubicBezTo>
                    <a:pt x="1541" y="862"/>
                    <a:pt x="1494" y="768"/>
                    <a:pt x="1399" y="661"/>
                  </a:cubicBezTo>
                  <a:cubicBezTo>
                    <a:pt x="1311" y="563"/>
                    <a:pt x="1230" y="457"/>
                    <a:pt x="1110" y="394"/>
                  </a:cubicBezTo>
                  <a:cubicBezTo>
                    <a:pt x="1044" y="357"/>
                    <a:pt x="975" y="328"/>
                    <a:pt x="904" y="292"/>
                  </a:cubicBezTo>
                  <a:cubicBezTo>
                    <a:pt x="872" y="278"/>
                    <a:pt x="843" y="256"/>
                    <a:pt x="810" y="237"/>
                  </a:cubicBezTo>
                  <a:cubicBezTo>
                    <a:pt x="700" y="178"/>
                    <a:pt x="605" y="168"/>
                    <a:pt x="487" y="153"/>
                  </a:cubicBezTo>
                  <a:lnTo>
                    <a:pt x="487" y="153"/>
                  </a:lnTo>
                  <a:cubicBezTo>
                    <a:pt x="528" y="156"/>
                    <a:pt x="572" y="163"/>
                    <a:pt x="612" y="168"/>
                  </a:cubicBezTo>
                  <a:cubicBezTo>
                    <a:pt x="553" y="160"/>
                    <a:pt x="492" y="153"/>
                    <a:pt x="433" y="134"/>
                  </a:cubicBezTo>
                  <a:cubicBezTo>
                    <a:pt x="385" y="119"/>
                    <a:pt x="341" y="102"/>
                    <a:pt x="294" y="94"/>
                  </a:cubicBezTo>
                  <a:cubicBezTo>
                    <a:pt x="283" y="80"/>
                    <a:pt x="276" y="65"/>
                    <a:pt x="264" y="50"/>
                  </a:cubicBezTo>
                  <a:cubicBezTo>
                    <a:pt x="241" y="15"/>
                    <a:pt x="205" y="0"/>
                    <a:pt x="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61"/>
            <p:cNvSpPr/>
            <p:nvPr/>
          </p:nvSpPr>
          <p:spPr>
            <a:xfrm>
              <a:off x="4837144" y="1604268"/>
              <a:ext cx="38044" cy="40418"/>
            </a:xfrm>
            <a:custGeom>
              <a:avLst/>
              <a:gdLst/>
              <a:ahLst/>
              <a:cxnLst/>
              <a:rect l="l" t="t" r="r" b="b"/>
              <a:pathLst>
                <a:path w="1875" h="1992" extrusionOk="0">
                  <a:moveTo>
                    <a:pt x="96" y="521"/>
                  </a:moveTo>
                  <a:lnTo>
                    <a:pt x="96" y="521"/>
                  </a:lnTo>
                  <a:cubicBezTo>
                    <a:pt x="96" y="524"/>
                    <a:pt x="97" y="527"/>
                    <a:pt x="97" y="531"/>
                  </a:cubicBezTo>
                  <a:lnTo>
                    <a:pt x="97" y="531"/>
                  </a:lnTo>
                  <a:cubicBezTo>
                    <a:pt x="97" y="527"/>
                    <a:pt x="96" y="524"/>
                    <a:pt x="96" y="521"/>
                  </a:cubicBezTo>
                  <a:close/>
                  <a:moveTo>
                    <a:pt x="366" y="1411"/>
                  </a:moveTo>
                  <a:lnTo>
                    <a:pt x="366" y="1411"/>
                  </a:lnTo>
                  <a:cubicBezTo>
                    <a:pt x="370" y="1419"/>
                    <a:pt x="373" y="1428"/>
                    <a:pt x="378" y="1436"/>
                  </a:cubicBezTo>
                  <a:cubicBezTo>
                    <a:pt x="374" y="1428"/>
                    <a:pt x="370" y="1419"/>
                    <a:pt x="366" y="1411"/>
                  </a:cubicBezTo>
                  <a:close/>
                  <a:moveTo>
                    <a:pt x="532" y="1"/>
                  </a:moveTo>
                  <a:cubicBezTo>
                    <a:pt x="442" y="1"/>
                    <a:pt x="351" y="12"/>
                    <a:pt x="278" y="45"/>
                  </a:cubicBezTo>
                  <a:cubicBezTo>
                    <a:pt x="217" y="52"/>
                    <a:pt x="158" y="59"/>
                    <a:pt x="99" y="74"/>
                  </a:cubicBezTo>
                  <a:cubicBezTo>
                    <a:pt x="19" y="96"/>
                    <a:pt x="1" y="181"/>
                    <a:pt x="30" y="247"/>
                  </a:cubicBezTo>
                  <a:cubicBezTo>
                    <a:pt x="31" y="250"/>
                    <a:pt x="32" y="254"/>
                    <a:pt x="33" y="256"/>
                  </a:cubicBezTo>
                  <a:lnTo>
                    <a:pt x="33" y="256"/>
                  </a:lnTo>
                  <a:cubicBezTo>
                    <a:pt x="34" y="266"/>
                    <a:pt x="37" y="273"/>
                    <a:pt x="41" y="279"/>
                  </a:cubicBezTo>
                  <a:cubicBezTo>
                    <a:pt x="45" y="294"/>
                    <a:pt x="52" y="304"/>
                    <a:pt x="55" y="316"/>
                  </a:cubicBezTo>
                  <a:cubicBezTo>
                    <a:pt x="59" y="334"/>
                    <a:pt x="67" y="348"/>
                    <a:pt x="70" y="363"/>
                  </a:cubicBezTo>
                  <a:cubicBezTo>
                    <a:pt x="70" y="463"/>
                    <a:pt x="103" y="561"/>
                    <a:pt x="114" y="656"/>
                  </a:cubicBezTo>
                  <a:cubicBezTo>
                    <a:pt x="113" y="644"/>
                    <a:pt x="112" y="633"/>
                    <a:pt x="111" y="621"/>
                  </a:cubicBezTo>
                  <a:lnTo>
                    <a:pt x="111" y="621"/>
                  </a:lnTo>
                  <a:cubicBezTo>
                    <a:pt x="119" y="679"/>
                    <a:pt x="130" y="736"/>
                    <a:pt x="151" y="792"/>
                  </a:cubicBezTo>
                  <a:cubicBezTo>
                    <a:pt x="169" y="843"/>
                    <a:pt x="183" y="894"/>
                    <a:pt x="195" y="949"/>
                  </a:cubicBezTo>
                  <a:cubicBezTo>
                    <a:pt x="209" y="1000"/>
                    <a:pt x="217" y="1051"/>
                    <a:pt x="231" y="1106"/>
                  </a:cubicBezTo>
                  <a:cubicBezTo>
                    <a:pt x="254" y="1208"/>
                    <a:pt x="319" y="1312"/>
                    <a:pt x="366" y="1411"/>
                  </a:cubicBezTo>
                  <a:lnTo>
                    <a:pt x="366" y="1411"/>
                  </a:lnTo>
                  <a:cubicBezTo>
                    <a:pt x="361" y="1400"/>
                    <a:pt x="357" y="1388"/>
                    <a:pt x="352" y="1377"/>
                  </a:cubicBezTo>
                  <a:lnTo>
                    <a:pt x="352" y="1377"/>
                  </a:lnTo>
                  <a:cubicBezTo>
                    <a:pt x="394" y="1467"/>
                    <a:pt x="420" y="1508"/>
                    <a:pt x="513" y="1622"/>
                  </a:cubicBezTo>
                  <a:cubicBezTo>
                    <a:pt x="524" y="1637"/>
                    <a:pt x="538" y="1655"/>
                    <a:pt x="550" y="1670"/>
                  </a:cubicBezTo>
                  <a:cubicBezTo>
                    <a:pt x="560" y="1684"/>
                    <a:pt x="572" y="1696"/>
                    <a:pt x="579" y="1706"/>
                  </a:cubicBezTo>
                  <a:cubicBezTo>
                    <a:pt x="604" y="1736"/>
                    <a:pt x="634" y="1758"/>
                    <a:pt x="663" y="1776"/>
                  </a:cubicBezTo>
                  <a:cubicBezTo>
                    <a:pt x="667" y="1780"/>
                    <a:pt x="670" y="1780"/>
                    <a:pt x="670" y="1784"/>
                  </a:cubicBezTo>
                  <a:cubicBezTo>
                    <a:pt x="725" y="1827"/>
                    <a:pt x="776" y="1878"/>
                    <a:pt x="835" y="1904"/>
                  </a:cubicBezTo>
                  <a:cubicBezTo>
                    <a:pt x="908" y="1948"/>
                    <a:pt x="989" y="1973"/>
                    <a:pt x="1073" y="1978"/>
                  </a:cubicBezTo>
                  <a:cubicBezTo>
                    <a:pt x="1110" y="1987"/>
                    <a:pt x="1147" y="1992"/>
                    <a:pt x="1183" y="1992"/>
                  </a:cubicBezTo>
                  <a:cubicBezTo>
                    <a:pt x="1232" y="1992"/>
                    <a:pt x="1280" y="1983"/>
                    <a:pt x="1329" y="1966"/>
                  </a:cubicBezTo>
                  <a:cubicBezTo>
                    <a:pt x="1486" y="1919"/>
                    <a:pt x="1636" y="1820"/>
                    <a:pt x="1713" y="1674"/>
                  </a:cubicBezTo>
                  <a:cubicBezTo>
                    <a:pt x="1874" y="1373"/>
                    <a:pt x="1852" y="1004"/>
                    <a:pt x="1699" y="708"/>
                  </a:cubicBezTo>
                  <a:cubicBezTo>
                    <a:pt x="1648" y="605"/>
                    <a:pt x="1552" y="502"/>
                    <a:pt x="1486" y="414"/>
                  </a:cubicBezTo>
                  <a:cubicBezTo>
                    <a:pt x="1417" y="331"/>
                    <a:pt x="1315" y="268"/>
                    <a:pt x="1219" y="213"/>
                  </a:cubicBezTo>
                  <a:cubicBezTo>
                    <a:pt x="1069" y="125"/>
                    <a:pt x="898" y="41"/>
                    <a:pt x="725" y="16"/>
                  </a:cubicBezTo>
                  <a:cubicBezTo>
                    <a:pt x="668" y="8"/>
                    <a:pt x="601" y="1"/>
                    <a:pt x="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61"/>
            <p:cNvSpPr/>
            <p:nvPr/>
          </p:nvSpPr>
          <p:spPr>
            <a:xfrm>
              <a:off x="4842501" y="1682164"/>
              <a:ext cx="44131" cy="49366"/>
            </a:xfrm>
            <a:custGeom>
              <a:avLst/>
              <a:gdLst/>
              <a:ahLst/>
              <a:cxnLst/>
              <a:rect l="l" t="t" r="r" b="b"/>
              <a:pathLst>
                <a:path w="2175" h="2433" extrusionOk="0">
                  <a:moveTo>
                    <a:pt x="923" y="1"/>
                  </a:moveTo>
                  <a:cubicBezTo>
                    <a:pt x="887" y="1"/>
                    <a:pt x="852" y="4"/>
                    <a:pt x="816" y="9"/>
                  </a:cubicBezTo>
                  <a:cubicBezTo>
                    <a:pt x="629" y="9"/>
                    <a:pt x="453" y="85"/>
                    <a:pt x="333" y="228"/>
                  </a:cubicBezTo>
                  <a:cubicBezTo>
                    <a:pt x="315" y="242"/>
                    <a:pt x="300" y="254"/>
                    <a:pt x="282" y="269"/>
                  </a:cubicBezTo>
                  <a:cubicBezTo>
                    <a:pt x="194" y="352"/>
                    <a:pt x="129" y="451"/>
                    <a:pt x="92" y="565"/>
                  </a:cubicBezTo>
                  <a:cubicBezTo>
                    <a:pt x="48" y="638"/>
                    <a:pt x="29" y="715"/>
                    <a:pt x="29" y="799"/>
                  </a:cubicBezTo>
                  <a:cubicBezTo>
                    <a:pt x="0" y="923"/>
                    <a:pt x="7" y="1044"/>
                    <a:pt x="44" y="1169"/>
                  </a:cubicBezTo>
                  <a:cubicBezTo>
                    <a:pt x="55" y="1227"/>
                    <a:pt x="63" y="1286"/>
                    <a:pt x="73" y="1345"/>
                  </a:cubicBezTo>
                  <a:cubicBezTo>
                    <a:pt x="92" y="1487"/>
                    <a:pt x="129" y="1593"/>
                    <a:pt x="205" y="1732"/>
                  </a:cubicBezTo>
                  <a:cubicBezTo>
                    <a:pt x="230" y="1779"/>
                    <a:pt x="256" y="1828"/>
                    <a:pt x="286" y="1875"/>
                  </a:cubicBezTo>
                  <a:cubicBezTo>
                    <a:pt x="425" y="2124"/>
                    <a:pt x="637" y="2333"/>
                    <a:pt x="926" y="2399"/>
                  </a:cubicBezTo>
                  <a:lnTo>
                    <a:pt x="1178" y="2431"/>
                  </a:lnTo>
                  <a:cubicBezTo>
                    <a:pt x="1191" y="2432"/>
                    <a:pt x="1204" y="2432"/>
                    <a:pt x="1217" y="2432"/>
                  </a:cubicBezTo>
                  <a:cubicBezTo>
                    <a:pt x="1334" y="2432"/>
                    <a:pt x="1442" y="2403"/>
                    <a:pt x="1544" y="2350"/>
                  </a:cubicBezTo>
                  <a:cubicBezTo>
                    <a:pt x="1625" y="2328"/>
                    <a:pt x="1695" y="2284"/>
                    <a:pt x="1757" y="2226"/>
                  </a:cubicBezTo>
                  <a:cubicBezTo>
                    <a:pt x="1859" y="2161"/>
                    <a:pt x="1940" y="2073"/>
                    <a:pt x="2002" y="1959"/>
                  </a:cubicBezTo>
                  <a:cubicBezTo>
                    <a:pt x="2152" y="1706"/>
                    <a:pt x="2174" y="1406"/>
                    <a:pt x="2086" y="1128"/>
                  </a:cubicBezTo>
                  <a:cubicBezTo>
                    <a:pt x="2068" y="1073"/>
                    <a:pt x="2053" y="1015"/>
                    <a:pt x="2034" y="960"/>
                  </a:cubicBezTo>
                  <a:cubicBezTo>
                    <a:pt x="2017" y="909"/>
                    <a:pt x="1998" y="861"/>
                    <a:pt x="1973" y="813"/>
                  </a:cubicBezTo>
                  <a:cubicBezTo>
                    <a:pt x="1933" y="689"/>
                    <a:pt x="1863" y="583"/>
                    <a:pt x="1767" y="492"/>
                  </a:cubicBezTo>
                  <a:cubicBezTo>
                    <a:pt x="1749" y="470"/>
                    <a:pt x="1735" y="451"/>
                    <a:pt x="1720" y="429"/>
                  </a:cubicBezTo>
                  <a:cubicBezTo>
                    <a:pt x="1680" y="385"/>
                    <a:pt x="1644" y="338"/>
                    <a:pt x="1607" y="291"/>
                  </a:cubicBezTo>
                  <a:cubicBezTo>
                    <a:pt x="1603" y="283"/>
                    <a:pt x="1595" y="276"/>
                    <a:pt x="1592" y="269"/>
                  </a:cubicBezTo>
                  <a:cubicBezTo>
                    <a:pt x="1507" y="176"/>
                    <a:pt x="1409" y="115"/>
                    <a:pt x="1292" y="78"/>
                  </a:cubicBezTo>
                  <a:cubicBezTo>
                    <a:pt x="1222" y="34"/>
                    <a:pt x="1142" y="16"/>
                    <a:pt x="1058" y="16"/>
                  </a:cubicBezTo>
                  <a:cubicBezTo>
                    <a:pt x="1013" y="5"/>
                    <a:pt x="968" y="1"/>
                    <a:pt x="9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61"/>
            <p:cNvSpPr/>
            <p:nvPr/>
          </p:nvSpPr>
          <p:spPr>
            <a:xfrm>
              <a:off x="5048172" y="1665952"/>
              <a:ext cx="30780" cy="40235"/>
            </a:xfrm>
            <a:custGeom>
              <a:avLst/>
              <a:gdLst/>
              <a:ahLst/>
              <a:cxnLst/>
              <a:rect l="l" t="t" r="r" b="b"/>
              <a:pathLst>
                <a:path w="1517" h="1983" extrusionOk="0">
                  <a:moveTo>
                    <a:pt x="645" y="1"/>
                  </a:moveTo>
                  <a:cubicBezTo>
                    <a:pt x="547" y="1"/>
                    <a:pt x="449" y="36"/>
                    <a:pt x="386" y="108"/>
                  </a:cubicBezTo>
                  <a:cubicBezTo>
                    <a:pt x="301" y="200"/>
                    <a:pt x="254" y="313"/>
                    <a:pt x="181" y="416"/>
                  </a:cubicBezTo>
                  <a:cubicBezTo>
                    <a:pt x="166" y="438"/>
                    <a:pt x="141" y="456"/>
                    <a:pt x="129" y="482"/>
                  </a:cubicBezTo>
                  <a:cubicBezTo>
                    <a:pt x="63" y="606"/>
                    <a:pt x="41" y="708"/>
                    <a:pt x="27" y="848"/>
                  </a:cubicBezTo>
                  <a:cubicBezTo>
                    <a:pt x="23" y="902"/>
                    <a:pt x="16" y="953"/>
                    <a:pt x="12" y="1005"/>
                  </a:cubicBezTo>
                  <a:cubicBezTo>
                    <a:pt x="1" y="1122"/>
                    <a:pt x="1" y="1217"/>
                    <a:pt x="38" y="1338"/>
                  </a:cubicBezTo>
                  <a:cubicBezTo>
                    <a:pt x="71" y="1444"/>
                    <a:pt x="126" y="1539"/>
                    <a:pt x="181" y="1634"/>
                  </a:cubicBezTo>
                  <a:cubicBezTo>
                    <a:pt x="293" y="1844"/>
                    <a:pt x="540" y="1982"/>
                    <a:pt x="776" y="1982"/>
                  </a:cubicBezTo>
                  <a:cubicBezTo>
                    <a:pt x="779" y="1982"/>
                    <a:pt x="781" y="1982"/>
                    <a:pt x="784" y="1982"/>
                  </a:cubicBezTo>
                  <a:cubicBezTo>
                    <a:pt x="806" y="1982"/>
                    <a:pt x="950" y="1964"/>
                    <a:pt x="971" y="1960"/>
                  </a:cubicBezTo>
                  <a:cubicBezTo>
                    <a:pt x="1195" y="1894"/>
                    <a:pt x="1414" y="1708"/>
                    <a:pt x="1462" y="1470"/>
                  </a:cubicBezTo>
                  <a:cubicBezTo>
                    <a:pt x="1484" y="1360"/>
                    <a:pt x="1513" y="1247"/>
                    <a:pt x="1513" y="1137"/>
                  </a:cubicBezTo>
                  <a:cubicBezTo>
                    <a:pt x="1516" y="1002"/>
                    <a:pt x="1487" y="914"/>
                    <a:pt x="1443" y="800"/>
                  </a:cubicBezTo>
                  <a:cubicBezTo>
                    <a:pt x="1403" y="705"/>
                    <a:pt x="1367" y="580"/>
                    <a:pt x="1315" y="500"/>
                  </a:cubicBezTo>
                  <a:cubicBezTo>
                    <a:pt x="1253" y="401"/>
                    <a:pt x="1169" y="310"/>
                    <a:pt x="1066" y="247"/>
                  </a:cubicBezTo>
                  <a:cubicBezTo>
                    <a:pt x="993" y="174"/>
                    <a:pt x="916" y="101"/>
                    <a:pt x="832" y="50"/>
                  </a:cubicBezTo>
                  <a:cubicBezTo>
                    <a:pt x="777" y="17"/>
                    <a:pt x="711" y="1"/>
                    <a:pt x="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61"/>
            <p:cNvSpPr/>
            <p:nvPr/>
          </p:nvSpPr>
          <p:spPr>
            <a:xfrm>
              <a:off x="5031411" y="1744255"/>
              <a:ext cx="223" cy="1136"/>
            </a:xfrm>
            <a:custGeom>
              <a:avLst/>
              <a:gdLst/>
              <a:ahLst/>
              <a:cxnLst/>
              <a:rect l="l" t="t" r="r" b="b"/>
              <a:pathLst>
                <a:path w="11" h="56" extrusionOk="0">
                  <a:moveTo>
                    <a:pt x="7" y="1"/>
                  </a:moveTo>
                  <a:cubicBezTo>
                    <a:pt x="7" y="19"/>
                    <a:pt x="4" y="37"/>
                    <a:pt x="0" y="55"/>
                  </a:cubicBezTo>
                  <a:cubicBezTo>
                    <a:pt x="4" y="45"/>
                    <a:pt x="4" y="33"/>
                    <a:pt x="7" y="23"/>
                  </a:cubicBezTo>
                  <a:cubicBezTo>
                    <a:pt x="11" y="15"/>
                    <a:pt x="7" y="8"/>
                    <a:pt x="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61"/>
            <p:cNvSpPr/>
            <p:nvPr/>
          </p:nvSpPr>
          <p:spPr>
            <a:xfrm>
              <a:off x="5031553" y="1742692"/>
              <a:ext cx="243" cy="1583"/>
            </a:xfrm>
            <a:custGeom>
              <a:avLst/>
              <a:gdLst/>
              <a:ahLst/>
              <a:cxnLst/>
              <a:rect l="l" t="t" r="r" b="b"/>
              <a:pathLst>
                <a:path w="12" h="78" extrusionOk="0">
                  <a:moveTo>
                    <a:pt x="12" y="1"/>
                  </a:moveTo>
                  <a:cubicBezTo>
                    <a:pt x="11" y="6"/>
                    <a:pt x="10" y="11"/>
                    <a:pt x="9" y="16"/>
                  </a:cubicBezTo>
                  <a:lnTo>
                    <a:pt x="9" y="16"/>
                  </a:lnTo>
                  <a:cubicBezTo>
                    <a:pt x="11" y="11"/>
                    <a:pt x="12" y="6"/>
                    <a:pt x="12" y="1"/>
                  </a:cubicBezTo>
                  <a:close/>
                  <a:moveTo>
                    <a:pt x="9" y="16"/>
                  </a:moveTo>
                  <a:cubicBezTo>
                    <a:pt x="7" y="24"/>
                    <a:pt x="4" y="32"/>
                    <a:pt x="4" y="41"/>
                  </a:cubicBezTo>
                  <a:cubicBezTo>
                    <a:pt x="1" y="49"/>
                    <a:pt x="3" y="57"/>
                    <a:pt x="2" y="66"/>
                  </a:cubicBezTo>
                  <a:lnTo>
                    <a:pt x="2" y="66"/>
                  </a:lnTo>
                  <a:cubicBezTo>
                    <a:pt x="4" y="50"/>
                    <a:pt x="7" y="33"/>
                    <a:pt x="9" y="16"/>
                  </a:cubicBezTo>
                  <a:close/>
                  <a:moveTo>
                    <a:pt x="2" y="66"/>
                  </a:moveTo>
                  <a:lnTo>
                    <a:pt x="2" y="66"/>
                  </a:lnTo>
                  <a:cubicBezTo>
                    <a:pt x="2" y="70"/>
                    <a:pt x="1" y="74"/>
                    <a:pt x="0" y="78"/>
                  </a:cubicBezTo>
                  <a:cubicBezTo>
                    <a:pt x="1" y="74"/>
                    <a:pt x="2" y="70"/>
                    <a:pt x="2" y="6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61"/>
            <p:cNvSpPr/>
            <p:nvPr/>
          </p:nvSpPr>
          <p:spPr>
            <a:xfrm>
              <a:off x="5031776" y="1742469"/>
              <a:ext cx="20" cy="243"/>
            </a:xfrm>
            <a:custGeom>
              <a:avLst/>
              <a:gdLst/>
              <a:ahLst/>
              <a:cxnLst/>
              <a:rect l="l" t="t" r="r" b="b"/>
              <a:pathLst>
                <a:path w="1" h="12" extrusionOk="0">
                  <a:moveTo>
                    <a:pt x="1" y="1"/>
                  </a:moveTo>
                  <a:lnTo>
                    <a:pt x="1" y="12"/>
                  </a:lnTo>
                  <a:lnTo>
                    <a:pt x="1" y="1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61"/>
            <p:cNvSpPr/>
            <p:nvPr/>
          </p:nvSpPr>
          <p:spPr>
            <a:xfrm>
              <a:off x="5004606" y="1721529"/>
              <a:ext cx="27412" cy="32058"/>
            </a:xfrm>
            <a:custGeom>
              <a:avLst/>
              <a:gdLst/>
              <a:ahLst/>
              <a:cxnLst/>
              <a:rect l="l" t="t" r="r" b="b"/>
              <a:pathLst>
                <a:path w="1351" h="1580" extrusionOk="0">
                  <a:moveTo>
                    <a:pt x="630" y="1"/>
                  </a:moveTo>
                  <a:cubicBezTo>
                    <a:pt x="619" y="1"/>
                    <a:pt x="608" y="2"/>
                    <a:pt x="597" y="4"/>
                  </a:cubicBezTo>
                  <a:cubicBezTo>
                    <a:pt x="587" y="4"/>
                    <a:pt x="578" y="4"/>
                    <a:pt x="568" y="4"/>
                  </a:cubicBezTo>
                  <a:cubicBezTo>
                    <a:pt x="456" y="4"/>
                    <a:pt x="358" y="36"/>
                    <a:pt x="275" y="104"/>
                  </a:cubicBezTo>
                  <a:lnTo>
                    <a:pt x="275" y="104"/>
                  </a:lnTo>
                  <a:cubicBezTo>
                    <a:pt x="158" y="180"/>
                    <a:pt x="67" y="309"/>
                    <a:pt x="44" y="447"/>
                  </a:cubicBezTo>
                  <a:cubicBezTo>
                    <a:pt x="33" y="517"/>
                    <a:pt x="22" y="586"/>
                    <a:pt x="15" y="660"/>
                  </a:cubicBezTo>
                  <a:cubicBezTo>
                    <a:pt x="0" y="817"/>
                    <a:pt x="26" y="981"/>
                    <a:pt x="106" y="1117"/>
                  </a:cubicBezTo>
                  <a:cubicBezTo>
                    <a:pt x="158" y="1209"/>
                    <a:pt x="227" y="1296"/>
                    <a:pt x="296" y="1373"/>
                  </a:cubicBezTo>
                  <a:cubicBezTo>
                    <a:pt x="401" y="1488"/>
                    <a:pt x="570" y="1579"/>
                    <a:pt x="729" y="1579"/>
                  </a:cubicBezTo>
                  <a:cubicBezTo>
                    <a:pt x="737" y="1579"/>
                    <a:pt x="746" y="1579"/>
                    <a:pt x="754" y="1578"/>
                  </a:cubicBezTo>
                  <a:cubicBezTo>
                    <a:pt x="820" y="1574"/>
                    <a:pt x="886" y="1563"/>
                    <a:pt x="952" y="1552"/>
                  </a:cubicBezTo>
                  <a:cubicBezTo>
                    <a:pt x="992" y="1534"/>
                    <a:pt x="1036" y="1520"/>
                    <a:pt x="1076" y="1501"/>
                  </a:cubicBezTo>
                  <a:cubicBezTo>
                    <a:pt x="1138" y="1469"/>
                    <a:pt x="1190" y="1420"/>
                    <a:pt x="1226" y="1362"/>
                  </a:cubicBezTo>
                  <a:cubicBezTo>
                    <a:pt x="1259" y="1329"/>
                    <a:pt x="1281" y="1293"/>
                    <a:pt x="1296" y="1245"/>
                  </a:cubicBezTo>
                  <a:cubicBezTo>
                    <a:pt x="1321" y="1197"/>
                    <a:pt x="1328" y="1139"/>
                    <a:pt x="1332" y="1084"/>
                  </a:cubicBezTo>
                  <a:cubicBezTo>
                    <a:pt x="1350" y="930"/>
                    <a:pt x="1332" y="788"/>
                    <a:pt x="1252" y="652"/>
                  </a:cubicBezTo>
                  <a:cubicBezTo>
                    <a:pt x="1234" y="619"/>
                    <a:pt x="1219" y="586"/>
                    <a:pt x="1200" y="553"/>
                  </a:cubicBezTo>
                  <a:cubicBezTo>
                    <a:pt x="1168" y="476"/>
                    <a:pt x="1142" y="432"/>
                    <a:pt x="1061" y="344"/>
                  </a:cubicBezTo>
                  <a:cubicBezTo>
                    <a:pt x="1061" y="344"/>
                    <a:pt x="1058" y="341"/>
                    <a:pt x="1054" y="337"/>
                  </a:cubicBezTo>
                  <a:cubicBezTo>
                    <a:pt x="1050" y="334"/>
                    <a:pt x="1047" y="327"/>
                    <a:pt x="1043" y="322"/>
                  </a:cubicBezTo>
                  <a:cubicBezTo>
                    <a:pt x="1036" y="308"/>
                    <a:pt x="1028" y="297"/>
                    <a:pt x="1021" y="283"/>
                  </a:cubicBezTo>
                  <a:cubicBezTo>
                    <a:pt x="967" y="187"/>
                    <a:pt x="879" y="121"/>
                    <a:pt x="780" y="77"/>
                  </a:cubicBezTo>
                  <a:cubicBezTo>
                    <a:pt x="761" y="67"/>
                    <a:pt x="747" y="59"/>
                    <a:pt x="732" y="48"/>
                  </a:cubicBezTo>
                  <a:cubicBezTo>
                    <a:pt x="709" y="17"/>
                    <a:pt x="671" y="1"/>
                    <a:pt x="6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61"/>
            <p:cNvSpPr/>
            <p:nvPr/>
          </p:nvSpPr>
          <p:spPr>
            <a:xfrm>
              <a:off x="5106103" y="1747177"/>
              <a:ext cx="39606" cy="32302"/>
            </a:xfrm>
            <a:custGeom>
              <a:avLst/>
              <a:gdLst/>
              <a:ahLst/>
              <a:cxnLst/>
              <a:rect l="l" t="t" r="r" b="b"/>
              <a:pathLst>
                <a:path w="1952" h="1592" extrusionOk="0">
                  <a:moveTo>
                    <a:pt x="705" y="1"/>
                  </a:moveTo>
                  <a:cubicBezTo>
                    <a:pt x="629" y="1"/>
                    <a:pt x="553" y="10"/>
                    <a:pt x="480" y="32"/>
                  </a:cubicBezTo>
                  <a:cubicBezTo>
                    <a:pt x="422" y="51"/>
                    <a:pt x="360" y="73"/>
                    <a:pt x="301" y="98"/>
                  </a:cubicBezTo>
                  <a:cubicBezTo>
                    <a:pt x="290" y="102"/>
                    <a:pt x="275" y="105"/>
                    <a:pt x="264" y="112"/>
                  </a:cubicBezTo>
                  <a:cubicBezTo>
                    <a:pt x="242" y="112"/>
                    <a:pt x="217" y="120"/>
                    <a:pt x="198" y="120"/>
                  </a:cubicBezTo>
                  <a:cubicBezTo>
                    <a:pt x="162" y="127"/>
                    <a:pt x="125" y="131"/>
                    <a:pt x="93" y="142"/>
                  </a:cubicBezTo>
                  <a:cubicBezTo>
                    <a:pt x="19" y="156"/>
                    <a:pt x="0" y="270"/>
                    <a:pt x="71" y="303"/>
                  </a:cubicBezTo>
                  <a:cubicBezTo>
                    <a:pt x="115" y="321"/>
                    <a:pt x="166" y="340"/>
                    <a:pt x="202" y="369"/>
                  </a:cubicBezTo>
                  <a:cubicBezTo>
                    <a:pt x="205" y="371"/>
                    <a:pt x="221" y="391"/>
                    <a:pt x="221" y="391"/>
                  </a:cubicBezTo>
                  <a:cubicBezTo>
                    <a:pt x="221" y="391"/>
                    <a:pt x="219" y="388"/>
                    <a:pt x="213" y="380"/>
                  </a:cubicBezTo>
                  <a:lnTo>
                    <a:pt x="213" y="380"/>
                  </a:lnTo>
                  <a:cubicBezTo>
                    <a:pt x="228" y="398"/>
                    <a:pt x="239" y="416"/>
                    <a:pt x="253" y="435"/>
                  </a:cubicBezTo>
                  <a:cubicBezTo>
                    <a:pt x="275" y="468"/>
                    <a:pt x="294" y="504"/>
                    <a:pt x="312" y="541"/>
                  </a:cubicBezTo>
                  <a:cubicBezTo>
                    <a:pt x="338" y="585"/>
                    <a:pt x="367" y="625"/>
                    <a:pt x="400" y="666"/>
                  </a:cubicBezTo>
                  <a:cubicBezTo>
                    <a:pt x="488" y="786"/>
                    <a:pt x="557" y="921"/>
                    <a:pt x="630" y="1053"/>
                  </a:cubicBezTo>
                  <a:cubicBezTo>
                    <a:pt x="674" y="1127"/>
                    <a:pt x="737" y="1188"/>
                    <a:pt x="795" y="1254"/>
                  </a:cubicBezTo>
                  <a:cubicBezTo>
                    <a:pt x="824" y="1288"/>
                    <a:pt x="853" y="1324"/>
                    <a:pt x="883" y="1357"/>
                  </a:cubicBezTo>
                  <a:cubicBezTo>
                    <a:pt x="938" y="1416"/>
                    <a:pt x="1015" y="1460"/>
                    <a:pt x="1081" y="1504"/>
                  </a:cubicBezTo>
                  <a:cubicBezTo>
                    <a:pt x="1172" y="1558"/>
                    <a:pt x="1249" y="1573"/>
                    <a:pt x="1336" y="1584"/>
                  </a:cubicBezTo>
                  <a:cubicBezTo>
                    <a:pt x="1375" y="1588"/>
                    <a:pt x="1411" y="1591"/>
                    <a:pt x="1447" y="1591"/>
                  </a:cubicBezTo>
                  <a:cubicBezTo>
                    <a:pt x="1504" y="1591"/>
                    <a:pt x="1560" y="1583"/>
                    <a:pt x="1618" y="1558"/>
                  </a:cubicBezTo>
                  <a:cubicBezTo>
                    <a:pt x="1710" y="1522"/>
                    <a:pt x="1801" y="1456"/>
                    <a:pt x="1845" y="1368"/>
                  </a:cubicBezTo>
                  <a:cubicBezTo>
                    <a:pt x="1871" y="1313"/>
                    <a:pt x="1911" y="1237"/>
                    <a:pt x="1922" y="1188"/>
                  </a:cubicBezTo>
                  <a:cubicBezTo>
                    <a:pt x="1951" y="1064"/>
                    <a:pt x="1937" y="943"/>
                    <a:pt x="1915" y="819"/>
                  </a:cubicBezTo>
                  <a:cubicBezTo>
                    <a:pt x="1897" y="702"/>
                    <a:pt x="1834" y="600"/>
                    <a:pt x="1762" y="504"/>
                  </a:cubicBezTo>
                  <a:cubicBezTo>
                    <a:pt x="1674" y="391"/>
                    <a:pt x="1615" y="303"/>
                    <a:pt x="1490" y="222"/>
                  </a:cubicBezTo>
                  <a:cubicBezTo>
                    <a:pt x="1458" y="200"/>
                    <a:pt x="1421" y="186"/>
                    <a:pt x="1388" y="168"/>
                  </a:cubicBezTo>
                  <a:cubicBezTo>
                    <a:pt x="1285" y="117"/>
                    <a:pt x="1179" y="76"/>
                    <a:pt x="1066" y="51"/>
                  </a:cubicBezTo>
                  <a:cubicBezTo>
                    <a:pt x="949" y="24"/>
                    <a:pt x="826" y="1"/>
                    <a:pt x="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61"/>
            <p:cNvSpPr/>
            <p:nvPr/>
          </p:nvSpPr>
          <p:spPr>
            <a:xfrm>
              <a:off x="5132826" y="1779236"/>
              <a:ext cx="2110" cy="304"/>
            </a:xfrm>
            <a:custGeom>
              <a:avLst/>
              <a:gdLst/>
              <a:ahLst/>
              <a:cxnLst/>
              <a:rect l="l" t="t" r="r" b="b"/>
              <a:pathLst>
                <a:path w="104" h="15" extrusionOk="0">
                  <a:moveTo>
                    <a:pt x="1" y="0"/>
                  </a:moveTo>
                  <a:lnTo>
                    <a:pt x="1" y="0"/>
                  </a:lnTo>
                  <a:cubicBezTo>
                    <a:pt x="9" y="3"/>
                    <a:pt x="12" y="4"/>
                    <a:pt x="19" y="4"/>
                  </a:cubicBezTo>
                  <a:lnTo>
                    <a:pt x="19" y="4"/>
                  </a:lnTo>
                  <a:cubicBezTo>
                    <a:pt x="13" y="3"/>
                    <a:pt x="7" y="1"/>
                    <a:pt x="1" y="0"/>
                  </a:cubicBezTo>
                  <a:close/>
                  <a:moveTo>
                    <a:pt x="19" y="4"/>
                  </a:moveTo>
                  <a:cubicBezTo>
                    <a:pt x="49" y="9"/>
                    <a:pt x="76" y="12"/>
                    <a:pt x="104" y="15"/>
                  </a:cubicBezTo>
                  <a:cubicBezTo>
                    <a:pt x="71" y="11"/>
                    <a:pt x="49" y="8"/>
                    <a:pt x="19" y="4"/>
                  </a:cubicBezTo>
                  <a:cubicBezTo>
                    <a:pt x="19" y="4"/>
                    <a:pt x="19" y="4"/>
                    <a:pt x="19" y="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61"/>
            <p:cNvSpPr/>
            <p:nvPr/>
          </p:nvSpPr>
          <p:spPr>
            <a:xfrm>
              <a:off x="5132238" y="1779155"/>
              <a:ext cx="609" cy="101"/>
            </a:xfrm>
            <a:custGeom>
              <a:avLst/>
              <a:gdLst/>
              <a:ahLst/>
              <a:cxnLst/>
              <a:rect l="l" t="t" r="r" b="b"/>
              <a:pathLst>
                <a:path w="30" h="5" extrusionOk="0">
                  <a:moveTo>
                    <a:pt x="1" y="1"/>
                  </a:moveTo>
                  <a:cubicBezTo>
                    <a:pt x="8" y="4"/>
                    <a:pt x="19" y="4"/>
                    <a:pt x="26" y="4"/>
                  </a:cubicBezTo>
                  <a:lnTo>
                    <a:pt x="30" y="4"/>
                  </a:lnTo>
                  <a:cubicBezTo>
                    <a:pt x="19" y="4"/>
                    <a:pt x="12" y="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61"/>
            <p:cNvSpPr/>
            <p:nvPr/>
          </p:nvSpPr>
          <p:spPr>
            <a:xfrm>
              <a:off x="5096748" y="1810342"/>
              <a:ext cx="32099" cy="29664"/>
            </a:xfrm>
            <a:custGeom>
              <a:avLst/>
              <a:gdLst/>
              <a:ahLst/>
              <a:cxnLst/>
              <a:rect l="l" t="t" r="r" b="b"/>
              <a:pathLst>
                <a:path w="1582" h="1462" extrusionOk="0">
                  <a:moveTo>
                    <a:pt x="674" y="4"/>
                  </a:moveTo>
                  <a:cubicBezTo>
                    <a:pt x="665" y="4"/>
                    <a:pt x="656" y="5"/>
                    <a:pt x="648" y="7"/>
                  </a:cubicBezTo>
                  <a:lnTo>
                    <a:pt x="648" y="7"/>
                  </a:lnTo>
                  <a:cubicBezTo>
                    <a:pt x="656" y="6"/>
                    <a:pt x="665" y="5"/>
                    <a:pt x="674" y="4"/>
                  </a:cubicBezTo>
                  <a:close/>
                  <a:moveTo>
                    <a:pt x="576" y="1"/>
                  </a:moveTo>
                  <a:cubicBezTo>
                    <a:pt x="505" y="1"/>
                    <a:pt x="440" y="16"/>
                    <a:pt x="378" y="45"/>
                  </a:cubicBezTo>
                  <a:cubicBezTo>
                    <a:pt x="334" y="59"/>
                    <a:pt x="297" y="81"/>
                    <a:pt x="264" y="110"/>
                  </a:cubicBezTo>
                  <a:cubicBezTo>
                    <a:pt x="209" y="147"/>
                    <a:pt x="165" y="195"/>
                    <a:pt x="132" y="257"/>
                  </a:cubicBezTo>
                  <a:cubicBezTo>
                    <a:pt x="93" y="319"/>
                    <a:pt x="66" y="392"/>
                    <a:pt x="44" y="462"/>
                  </a:cubicBezTo>
                  <a:cubicBezTo>
                    <a:pt x="41" y="473"/>
                    <a:pt x="37" y="484"/>
                    <a:pt x="34" y="499"/>
                  </a:cubicBezTo>
                  <a:lnTo>
                    <a:pt x="34" y="506"/>
                  </a:lnTo>
                  <a:cubicBezTo>
                    <a:pt x="5" y="597"/>
                    <a:pt x="0" y="688"/>
                    <a:pt x="22" y="781"/>
                  </a:cubicBezTo>
                  <a:cubicBezTo>
                    <a:pt x="22" y="810"/>
                    <a:pt x="27" y="842"/>
                    <a:pt x="34" y="872"/>
                  </a:cubicBezTo>
                  <a:cubicBezTo>
                    <a:pt x="44" y="904"/>
                    <a:pt x="93" y="1014"/>
                    <a:pt x="107" y="1044"/>
                  </a:cubicBezTo>
                  <a:cubicBezTo>
                    <a:pt x="110" y="1051"/>
                    <a:pt x="115" y="1055"/>
                    <a:pt x="115" y="1062"/>
                  </a:cubicBezTo>
                  <a:cubicBezTo>
                    <a:pt x="118" y="1066"/>
                    <a:pt x="122" y="1070"/>
                    <a:pt x="122" y="1073"/>
                  </a:cubicBezTo>
                  <a:lnTo>
                    <a:pt x="125" y="1080"/>
                  </a:lnTo>
                  <a:lnTo>
                    <a:pt x="238" y="1223"/>
                  </a:lnTo>
                  <a:cubicBezTo>
                    <a:pt x="286" y="1259"/>
                    <a:pt x="334" y="1296"/>
                    <a:pt x="382" y="1333"/>
                  </a:cubicBezTo>
                  <a:cubicBezTo>
                    <a:pt x="411" y="1351"/>
                    <a:pt x="440" y="1362"/>
                    <a:pt x="473" y="1373"/>
                  </a:cubicBezTo>
                  <a:cubicBezTo>
                    <a:pt x="502" y="1387"/>
                    <a:pt x="535" y="1402"/>
                    <a:pt x="568" y="1413"/>
                  </a:cubicBezTo>
                  <a:cubicBezTo>
                    <a:pt x="586" y="1421"/>
                    <a:pt x="608" y="1424"/>
                    <a:pt x="627" y="1428"/>
                  </a:cubicBezTo>
                  <a:cubicBezTo>
                    <a:pt x="667" y="1435"/>
                    <a:pt x="707" y="1443"/>
                    <a:pt x="747" y="1446"/>
                  </a:cubicBezTo>
                  <a:cubicBezTo>
                    <a:pt x="784" y="1450"/>
                    <a:pt x="828" y="1457"/>
                    <a:pt x="865" y="1461"/>
                  </a:cubicBezTo>
                  <a:cubicBezTo>
                    <a:pt x="890" y="1461"/>
                    <a:pt x="912" y="1461"/>
                    <a:pt x="934" y="1457"/>
                  </a:cubicBezTo>
                  <a:cubicBezTo>
                    <a:pt x="988" y="1450"/>
                    <a:pt x="1047" y="1443"/>
                    <a:pt x="1106" y="1435"/>
                  </a:cubicBezTo>
                  <a:cubicBezTo>
                    <a:pt x="1190" y="1417"/>
                    <a:pt x="1263" y="1377"/>
                    <a:pt x="1326" y="1318"/>
                  </a:cubicBezTo>
                  <a:cubicBezTo>
                    <a:pt x="1377" y="1289"/>
                    <a:pt x="1414" y="1252"/>
                    <a:pt x="1443" y="1201"/>
                  </a:cubicBezTo>
                  <a:cubicBezTo>
                    <a:pt x="1501" y="1139"/>
                    <a:pt x="1537" y="1066"/>
                    <a:pt x="1559" y="982"/>
                  </a:cubicBezTo>
                  <a:cubicBezTo>
                    <a:pt x="1567" y="923"/>
                    <a:pt x="1574" y="864"/>
                    <a:pt x="1581" y="810"/>
                  </a:cubicBezTo>
                  <a:cubicBezTo>
                    <a:pt x="1574" y="751"/>
                    <a:pt x="1567" y="693"/>
                    <a:pt x="1559" y="637"/>
                  </a:cubicBezTo>
                  <a:cubicBezTo>
                    <a:pt x="1537" y="550"/>
                    <a:pt x="1501" y="477"/>
                    <a:pt x="1443" y="414"/>
                  </a:cubicBezTo>
                  <a:cubicBezTo>
                    <a:pt x="1402" y="352"/>
                    <a:pt x="1348" y="308"/>
                    <a:pt x="1285" y="271"/>
                  </a:cubicBezTo>
                  <a:cubicBezTo>
                    <a:pt x="1270" y="254"/>
                    <a:pt x="1256" y="242"/>
                    <a:pt x="1241" y="224"/>
                  </a:cubicBezTo>
                  <a:cubicBezTo>
                    <a:pt x="1150" y="122"/>
                    <a:pt x="1018" y="70"/>
                    <a:pt x="890" y="30"/>
                  </a:cubicBezTo>
                  <a:cubicBezTo>
                    <a:pt x="834" y="12"/>
                    <a:pt x="782" y="5"/>
                    <a:pt x="731" y="5"/>
                  </a:cubicBezTo>
                  <a:cubicBezTo>
                    <a:pt x="699" y="5"/>
                    <a:pt x="668" y="8"/>
                    <a:pt x="637" y="12"/>
                  </a:cubicBezTo>
                  <a:cubicBezTo>
                    <a:pt x="637" y="12"/>
                    <a:pt x="634" y="12"/>
                    <a:pt x="634" y="8"/>
                  </a:cubicBezTo>
                  <a:cubicBezTo>
                    <a:pt x="638" y="8"/>
                    <a:pt x="643" y="7"/>
                    <a:pt x="648" y="7"/>
                  </a:cubicBezTo>
                  <a:lnTo>
                    <a:pt x="648" y="7"/>
                  </a:lnTo>
                  <a:cubicBezTo>
                    <a:pt x="644" y="7"/>
                    <a:pt x="640" y="7"/>
                    <a:pt x="636" y="7"/>
                  </a:cubicBezTo>
                  <a:cubicBezTo>
                    <a:pt x="623" y="7"/>
                    <a:pt x="610" y="6"/>
                    <a:pt x="598" y="4"/>
                  </a:cubicBezTo>
                  <a:cubicBezTo>
                    <a:pt x="590" y="4"/>
                    <a:pt x="583" y="4"/>
                    <a:pt x="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61"/>
            <p:cNvSpPr/>
            <p:nvPr/>
          </p:nvSpPr>
          <p:spPr>
            <a:xfrm>
              <a:off x="5158535" y="1839987"/>
              <a:ext cx="32464" cy="44739"/>
            </a:xfrm>
            <a:custGeom>
              <a:avLst/>
              <a:gdLst/>
              <a:ahLst/>
              <a:cxnLst/>
              <a:rect l="l" t="t" r="r" b="b"/>
              <a:pathLst>
                <a:path w="1600" h="2205" extrusionOk="0">
                  <a:moveTo>
                    <a:pt x="484" y="0"/>
                  </a:moveTo>
                  <a:cubicBezTo>
                    <a:pt x="444" y="0"/>
                    <a:pt x="405" y="5"/>
                    <a:pt x="367" y="14"/>
                  </a:cubicBezTo>
                  <a:cubicBezTo>
                    <a:pt x="363" y="14"/>
                    <a:pt x="359" y="14"/>
                    <a:pt x="355" y="11"/>
                  </a:cubicBezTo>
                  <a:cubicBezTo>
                    <a:pt x="349" y="10"/>
                    <a:pt x="343" y="10"/>
                    <a:pt x="337" y="10"/>
                  </a:cubicBezTo>
                  <a:cubicBezTo>
                    <a:pt x="269" y="10"/>
                    <a:pt x="218" y="61"/>
                    <a:pt x="231" y="132"/>
                  </a:cubicBezTo>
                  <a:cubicBezTo>
                    <a:pt x="235" y="136"/>
                    <a:pt x="235" y="139"/>
                    <a:pt x="235" y="143"/>
                  </a:cubicBezTo>
                  <a:cubicBezTo>
                    <a:pt x="224" y="168"/>
                    <a:pt x="213" y="193"/>
                    <a:pt x="210" y="223"/>
                  </a:cubicBezTo>
                  <a:lnTo>
                    <a:pt x="210" y="234"/>
                  </a:lnTo>
                  <a:cubicBezTo>
                    <a:pt x="210" y="237"/>
                    <a:pt x="205" y="237"/>
                    <a:pt x="205" y="242"/>
                  </a:cubicBezTo>
                  <a:lnTo>
                    <a:pt x="205" y="245"/>
                  </a:lnTo>
                  <a:cubicBezTo>
                    <a:pt x="202" y="264"/>
                    <a:pt x="198" y="281"/>
                    <a:pt x="195" y="296"/>
                  </a:cubicBezTo>
                  <a:cubicBezTo>
                    <a:pt x="92" y="461"/>
                    <a:pt x="59" y="666"/>
                    <a:pt x="37" y="860"/>
                  </a:cubicBezTo>
                  <a:cubicBezTo>
                    <a:pt x="4" y="1043"/>
                    <a:pt x="0" y="1120"/>
                    <a:pt x="34" y="1306"/>
                  </a:cubicBezTo>
                  <a:cubicBezTo>
                    <a:pt x="37" y="1340"/>
                    <a:pt x="44" y="1376"/>
                    <a:pt x="51" y="1409"/>
                  </a:cubicBezTo>
                  <a:cubicBezTo>
                    <a:pt x="66" y="1548"/>
                    <a:pt x="88" y="1683"/>
                    <a:pt x="158" y="1811"/>
                  </a:cubicBezTo>
                  <a:cubicBezTo>
                    <a:pt x="224" y="1933"/>
                    <a:pt x="341" y="2053"/>
                    <a:pt x="458" y="2126"/>
                  </a:cubicBezTo>
                  <a:cubicBezTo>
                    <a:pt x="547" y="2182"/>
                    <a:pt x="643" y="2205"/>
                    <a:pt x="739" y="2205"/>
                  </a:cubicBezTo>
                  <a:cubicBezTo>
                    <a:pt x="876" y="2205"/>
                    <a:pt x="1014" y="2158"/>
                    <a:pt x="1135" y="2093"/>
                  </a:cubicBezTo>
                  <a:cubicBezTo>
                    <a:pt x="1259" y="2027"/>
                    <a:pt x="1365" y="1911"/>
                    <a:pt x="1431" y="1793"/>
                  </a:cubicBezTo>
                  <a:cubicBezTo>
                    <a:pt x="1475" y="1709"/>
                    <a:pt x="1519" y="1610"/>
                    <a:pt x="1541" y="1519"/>
                  </a:cubicBezTo>
                  <a:cubicBezTo>
                    <a:pt x="1567" y="1384"/>
                    <a:pt x="1593" y="1244"/>
                    <a:pt x="1596" y="1105"/>
                  </a:cubicBezTo>
                  <a:cubicBezTo>
                    <a:pt x="1600" y="908"/>
                    <a:pt x="1512" y="717"/>
                    <a:pt x="1417" y="545"/>
                  </a:cubicBezTo>
                  <a:cubicBezTo>
                    <a:pt x="1329" y="377"/>
                    <a:pt x="1212" y="278"/>
                    <a:pt x="1061" y="168"/>
                  </a:cubicBezTo>
                  <a:cubicBezTo>
                    <a:pt x="1040" y="150"/>
                    <a:pt x="1014" y="132"/>
                    <a:pt x="989" y="117"/>
                  </a:cubicBezTo>
                  <a:cubicBezTo>
                    <a:pt x="890" y="55"/>
                    <a:pt x="784" y="33"/>
                    <a:pt x="678" y="29"/>
                  </a:cubicBezTo>
                  <a:cubicBezTo>
                    <a:pt x="614" y="11"/>
                    <a:pt x="548" y="0"/>
                    <a:pt x="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61"/>
            <p:cNvSpPr/>
            <p:nvPr/>
          </p:nvSpPr>
          <p:spPr>
            <a:xfrm>
              <a:off x="5154598" y="1935395"/>
              <a:ext cx="26235" cy="35386"/>
            </a:xfrm>
            <a:custGeom>
              <a:avLst/>
              <a:gdLst/>
              <a:ahLst/>
              <a:cxnLst/>
              <a:rect l="l" t="t" r="r" b="b"/>
              <a:pathLst>
                <a:path w="1293" h="1744" extrusionOk="0">
                  <a:moveTo>
                    <a:pt x="655" y="1"/>
                  </a:moveTo>
                  <a:cubicBezTo>
                    <a:pt x="653" y="1"/>
                    <a:pt x="651" y="1"/>
                    <a:pt x="649" y="1"/>
                  </a:cubicBezTo>
                  <a:cubicBezTo>
                    <a:pt x="549" y="4"/>
                    <a:pt x="483" y="63"/>
                    <a:pt x="451" y="155"/>
                  </a:cubicBezTo>
                  <a:cubicBezTo>
                    <a:pt x="447" y="162"/>
                    <a:pt x="443" y="173"/>
                    <a:pt x="436" y="183"/>
                  </a:cubicBezTo>
                  <a:cubicBezTo>
                    <a:pt x="338" y="249"/>
                    <a:pt x="253" y="366"/>
                    <a:pt x="184" y="454"/>
                  </a:cubicBezTo>
                  <a:cubicBezTo>
                    <a:pt x="129" y="528"/>
                    <a:pt x="88" y="612"/>
                    <a:pt x="70" y="707"/>
                  </a:cubicBezTo>
                  <a:cubicBezTo>
                    <a:pt x="63" y="736"/>
                    <a:pt x="56" y="766"/>
                    <a:pt x="48" y="798"/>
                  </a:cubicBezTo>
                  <a:cubicBezTo>
                    <a:pt x="44" y="824"/>
                    <a:pt x="37" y="854"/>
                    <a:pt x="34" y="879"/>
                  </a:cubicBezTo>
                  <a:cubicBezTo>
                    <a:pt x="4" y="963"/>
                    <a:pt x="0" y="1047"/>
                    <a:pt x="19" y="1135"/>
                  </a:cubicBezTo>
                  <a:cubicBezTo>
                    <a:pt x="22" y="1165"/>
                    <a:pt x="30" y="1197"/>
                    <a:pt x="34" y="1230"/>
                  </a:cubicBezTo>
                  <a:cubicBezTo>
                    <a:pt x="37" y="1245"/>
                    <a:pt x="37" y="1263"/>
                    <a:pt x="41" y="1281"/>
                  </a:cubicBezTo>
                  <a:cubicBezTo>
                    <a:pt x="63" y="1332"/>
                    <a:pt x="85" y="1381"/>
                    <a:pt x="107" y="1432"/>
                  </a:cubicBezTo>
                  <a:cubicBezTo>
                    <a:pt x="144" y="1504"/>
                    <a:pt x="198" y="1563"/>
                    <a:pt x="267" y="1607"/>
                  </a:cubicBezTo>
                  <a:cubicBezTo>
                    <a:pt x="368" y="1687"/>
                    <a:pt x="494" y="1743"/>
                    <a:pt x="626" y="1743"/>
                  </a:cubicBezTo>
                  <a:cubicBezTo>
                    <a:pt x="633" y="1743"/>
                    <a:pt x="641" y="1743"/>
                    <a:pt x="649" y="1743"/>
                  </a:cubicBezTo>
                  <a:cubicBezTo>
                    <a:pt x="762" y="1739"/>
                    <a:pt x="868" y="1710"/>
                    <a:pt x="967" y="1658"/>
                  </a:cubicBezTo>
                  <a:cubicBezTo>
                    <a:pt x="1040" y="1618"/>
                    <a:pt x="1098" y="1563"/>
                    <a:pt x="1142" y="1494"/>
                  </a:cubicBezTo>
                  <a:cubicBezTo>
                    <a:pt x="1198" y="1435"/>
                    <a:pt x="1238" y="1362"/>
                    <a:pt x="1255" y="1281"/>
                  </a:cubicBezTo>
                  <a:cubicBezTo>
                    <a:pt x="1260" y="1266"/>
                    <a:pt x="1260" y="1252"/>
                    <a:pt x="1263" y="1241"/>
                  </a:cubicBezTo>
                  <a:cubicBezTo>
                    <a:pt x="1267" y="1205"/>
                    <a:pt x="1274" y="1168"/>
                    <a:pt x="1277" y="1135"/>
                  </a:cubicBezTo>
                  <a:cubicBezTo>
                    <a:pt x="1292" y="1077"/>
                    <a:pt x="1292" y="1021"/>
                    <a:pt x="1277" y="963"/>
                  </a:cubicBezTo>
                  <a:cubicBezTo>
                    <a:pt x="1270" y="912"/>
                    <a:pt x="1260" y="861"/>
                    <a:pt x="1248" y="810"/>
                  </a:cubicBezTo>
                  <a:cubicBezTo>
                    <a:pt x="1223" y="678"/>
                    <a:pt x="1198" y="564"/>
                    <a:pt x="1113" y="454"/>
                  </a:cubicBezTo>
                  <a:cubicBezTo>
                    <a:pt x="1044" y="366"/>
                    <a:pt x="960" y="249"/>
                    <a:pt x="860" y="183"/>
                  </a:cubicBezTo>
                  <a:cubicBezTo>
                    <a:pt x="857" y="173"/>
                    <a:pt x="853" y="162"/>
                    <a:pt x="846" y="155"/>
                  </a:cubicBezTo>
                  <a:cubicBezTo>
                    <a:pt x="817" y="72"/>
                    <a:pt x="747" y="1"/>
                    <a:pt x="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2"/>
        <p:cNvGrpSpPr/>
        <p:nvPr/>
      </p:nvGrpSpPr>
      <p:grpSpPr>
        <a:xfrm>
          <a:off x="0" y="0"/>
          <a:ext cx="0" cy="0"/>
          <a:chOff x="0" y="0"/>
          <a:chExt cx="0" cy="0"/>
        </a:xfrm>
      </p:grpSpPr>
      <p:sp>
        <p:nvSpPr>
          <p:cNvPr id="2113" name="Google Shape;2113;p35"/>
          <p:cNvSpPr txBox="1">
            <a:spLocks noGrp="1"/>
          </p:cNvSpPr>
          <p:nvPr>
            <p:ph type="subTitle" idx="1"/>
          </p:nvPr>
        </p:nvSpPr>
        <p:spPr>
          <a:xfrm>
            <a:off x="725308" y="1742938"/>
            <a:ext cx="6085200" cy="121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“This is a quote. Words full of wisdom that someone important said and can make the reader get inspired.”</a:t>
            </a:r>
            <a:endParaRPr/>
          </a:p>
        </p:txBody>
      </p:sp>
      <p:sp>
        <p:nvSpPr>
          <p:cNvPr id="2114" name="Google Shape;2114;p35"/>
          <p:cNvSpPr txBox="1">
            <a:spLocks noGrp="1"/>
          </p:cNvSpPr>
          <p:nvPr>
            <p:ph type="ctrTitle"/>
          </p:nvPr>
        </p:nvSpPr>
        <p:spPr>
          <a:xfrm>
            <a:off x="725275" y="2999163"/>
            <a:ext cx="6085200" cy="5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—SOMEONE </a:t>
            </a:r>
            <a:r>
              <a:rPr lang="en">
                <a:solidFill>
                  <a:schemeClr val="accent1"/>
                </a:solidFill>
              </a:rPr>
              <a:t>FAMOUS</a:t>
            </a:r>
            <a:endParaRPr>
              <a:solidFill>
                <a:schemeClr val="accent1"/>
              </a:solidFill>
            </a:endParaRPr>
          </a:p>
        </p:txBody>
      </p:sp>
      <p:grpSp>
        <p:nvGrpSpPr>
          <p:cNvPr id="2115" name="Google Shape;2115;p35"/>
          <p:cNvGrpSpPr/>
          <p:nvPr/>
        </p:nvGrpSpPr>
        <p:grpSpPr>
          <a:xfrm>
            <a:off x="5438563" y="1151797"/>
            <a:ext cx="3712817" cy="4007284"/>
            <a:chOff x="5910597" y="1661033"/>
            <a:chExt cx="3241220" cy="3498284"/>
          </a:xfrm>
        </p:grpSpPr>
        <p:grpSp>
          <p:nvGrpSpPr>
            <p:cNvPr id="2116" name="Google Shape;2116;p35"/>
            <p:cNvGrpSpPr/>
            <p:nvPr/>
          </p:nvGrpSpPr>
          <p:grpSpPr>
            <a:xfrm>
              <a:off x="5910597" y="3196166"/>
              <a:ext cx="1449069" cy="1963151"/>
              <a:chOff x="6124028" y="3388598"/>
              <a:chExt cx="1306998" cy="1770679"/>
            </a:xfrm>
          </p:grpSpPr>
          <p:sp>
            <p:nvSpPr>
              <p:cNvPr id="2117" name="Google Shape;2117;p35"/>
              <p:cNvSpPr/>
              <p:nvPr/>
            </p:nvSpPr>
            <p:spPr>
              <a:xfrm>
                <a:off x="6737251" y="3521862"/>
                <a:ext cx="130774" cy="1637415"/>
              </a:xfrm>
              <a:custGeom>
                <a:avLst/>
                <a:gdLst/>
                <a:ahLst/>
                <a:cxnLst/>
                <a:rect l="l" t="t" r="r" b="b"/>
                <a:pathLst>
                  <a:path w="2104" h="26343" extrusionOk="0">
                    <a:moveTo>
                      <a:pt x="537" y="0"/>
                    </a:moveTo>
                    <a:lnTo>
                      <a:pt x="505" y="7"/>
                    </a:lnTo>
                    <a:lnTo>
                      <a:pt x="102" y="76"/>
                    </a:lnTo>
                    <a:lnTo>
                      <a:pt x="1" y="91"/>
                    </a:lnTo>
                    <a:cubicBezTo>
                      <a:pt x="1" y="106"/>
                      <a:pt x="22" y="236"/>
                      <a:pt x="59" y="468"/>
                    </a:cubicBezTo>
                    <a:cubicBezTo>
                      <a:pt x="360" y="2466"/>
                      <a:pt x="1724" y="12006"/>
                      <a:pt x="1451" y="20327"/>
                    </a:cubicBezTo>
                    <a:cubicBezTo>
                      <a:pt x="1441" y="20545"/>
                      <a:pt x="1433" y="20759"/>
                      <a:pt x="1422" y="20973"/>
                    </a:cubicBezTo>
                    <a:cubicBezTo>
                      <a:pt x="1342" y="22876"/>
                      <a:pt x="1165" y="24700"/>
                      <a:pt x="864" y="26343"/>
                    </a:cubicBezTo>
                    <a:lnTo>
                      <a:pt x="1419" y="26343"/>
                    </a:lnTo>
                    <a:cubicBezTo>
                      <a:pt x="2006" y="23061"/>
                      <a:pt x="2104" y="19072"/>
                      <a:pt x="1985" y="15204"/>
                    </a:cubicBezTo>
                    <a:cubicBezTo>
                      <a:pt x="1973" y="14866"/>
                      <a:pt x="1959" y="14530"/>
                      <a:pt x="1945" y="14195"/>
                    </a:cubicBezTo>
                    <a:cubicBezTo>
                      <a:pt x="1828" y="11505"/>
                      <a:pt x="1615" y="8909"/>
                      <a:pt x="1386" y="6690"/>
                    </a:cubicBezTo>
                    <a:cubicBezTo>
                      <a:pt x="1081" y="3713"/>
                      <a:pt x="752" y="1411"/>
                      <a:pt x="610" y="464"/>
                    </a:cubicBezTo>
                    <a:cubicBezTo>
                      <a:pt x="588" y="308"/>
                      <a:pt x="566" y="188"/>
                      <a:pt x="556" y="113"/>
                    </a:cubicBezTo>
                    <a:cubicBezTo>
                      <a:pt x="544" y="47"/>
                      <a:pt x="537" y="11"/>
                      <a:pt x="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5"/>
              <p:cNvSpPr/>
              <p:nvPr/>
            </p:nvSpPr>
            <p:spPr>
              <a:xfrm>
                <a:off x="6360715" y="4360912"/>
                <a:ext cx="482074" cy="467735"/>
              </a:xfrm>
              <a:custGeom>
                <a:avLst/>
                <a:gdLst/>
                <a:ahLst/>
                <a:cxnLst/>
                <a:rect l="l" t="t" r="r" b="b"/>
                <a:pathLst>
                  <a:path w="7756" h="7525" extrusionOk="0">
                    <a:moveTo>
                      <a:pt x="0" y="0"/>
                    </a:moveTo>
                    <a:cubicBezTo>
                      <a:pt x="0" y="0"/>
                      <a:pt x="3143" y="6843"/>
                      <a:pt x="7755" y="7524"/>
                    </a:cubicBezTo>
                    <a:cubicBezTo>
                      <a:pt x="7755" y="7524"/>
                      <a:pt x="5703" y="68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5"/>
              <p:cNvSpPr/>
              <p:nvPr/>
            </p:nvSpPr>
            <p:spPr>
              <a:xfrm>
                <a:off x="6842728" y="4083011"/>
                <a:ext cx="353475" cy="387490"/>
              </a:xfrm>
              <a:custGeom>
                <a:avLst/>
                <a:gdLst/>
                <a:ahLst/>
                <a:cxnLst/>
                <a:rect l="l" t="t" r="r" b="b"/>
                <a:pathLst>
                  <a:path w="5687" h="6234" extrusionOk="0">
                    <a:moveTo>
                      <a:pt x="5687" y="1"/>
                    </a:moveTo>
                    <a:lnTo>
                      <a:pt x="5687" y="1"/>
                    </a:lnTo>
                    <a:cubicBezTo>
                      <a:pt x="599" y="1117"/>
                      <a:pt x="0" y="6233"/>
                      <a:pt x="0" y="6233"/>
                    </a:cubicBezTo>
                    <a:cubicBezTo>
                      <a:pt x="3699" y="5676"/>
                      <a:pt x="5686" y="1"/>
                      <a:pt x="5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5"/>
              <p:cNvSpPr/>
              <p:nvPr/>
            </p:nvSpPr>
            <p:spPr>
              <a:xfrm>
                <a:off x="6124028" y="3469774"/>
                <a:ext cx="479402" cy="403278"/>
              </a:xfrm>
              <a:custGeom>
                <a:avLst/>
                <a:gdLst/>
                <a:ahLst/>
                <a:cxnLst/>
                <a:rect l="l" t="t" r="r" b="b"/>
                <a:pathLst>
                  <a:path w="7713" h="6488" extrusionOk="0">
                    <a:moveTo>
                      <a:pt x="7713" y="0"/>
                    </a:moveTo>
                    <a:cubicBezTo>
                      <a:pt x="7712" y="1"/>
                      <a:pt x="1" y="4674"/>
                      <a:pt x="976" y="6274"/>
                    </a:cubicBezTo>
                    <a:cubicBezTo>
                      <a:pt x="1066" y="6421"/>
                      <a:pt x="1196" y="6488"/>
                      <a:pt x="1359" y="6488"/>
                    </a:cubicBezTo>
                    <a:cubicBezTo>
                      <a:pt x="2961" y="6488"/>
                      <a:pt x="7712" y="1"/>
                      <a:pt x="7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5"/>
              <p:cNvSpPr/>
              <p:nvPr/>
            </p:nvSpPr>
            <p:spPr>
              <a:xfrm>
                <a:off x="6424051" y="3449698"/>
                <a:ext cx="250174" cy="543940"/>
              </a:xfrm>
              <a:custGeom>
                <a:avLst/>
                <a:gdLst/>
                <a:ahLst/>
                <a:cxnLst/>
                <a:rect l="l" t="t" r="r" b="b"/>
                <a:pathLst>
                  <a:path w="4025" h="8751" extrusionOk="0">
                    <a:moveTo>
                      <a:pt x="4025" y="0"/>
                    </a:moveTo>
                    <a:lnTo>
                      <a:pt x="4025" y="0"/>
                    </a:lnTo>
                    <a:cubicBezTo>
                      <a:pt x="4025" y="1"/>
                      <a:pt x="0" y="8308"/>
                      <a:pt x="1863" y="8736"/>
                    </a:cubicBezTo>
                    <a:cubicBezTo>
                      <a:pt x="1906" y="8745"/>
                      <a:pt x="1948" y="8750"/>
                      <a:pt x="1989" y="8750"/>
                    </a:cubicBezTo>
                    <a:cubicBezTo>
                      <a:pt x="3744" y="8750"/>
                      <a:pt x="4025" y="1"/>
                      <a:pt x="4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5"/>
              <p:cNvSpPr/>
              <p:nvPr/>
            </p:nvSpPr>
            <p:spPr>
              <a:xfrm>
                <a:off x="6737251" y="3457157"/>
                <a:ext cx="273668" cy="557801"/>
              </a:xfrm>
              <a:custGeom>
                <a:avLst/>
                <a:gdLst/>
                <a:ahLst/>
                <a:cxnLst/>
                <a:rect l="l" t="t" r="r" b="b"/>
                <a:pathLst>
                  <a:path w="4403" h="8974" extrusionOk="0">
                    <a:moveTo>
                      <a:pt x="1" y="0"/>
                    </a:moveTo>
                    <a:cubicBezTo>
                      <a:pt x="1" y="1"/>
                      <a:pt x="661" y="8974"/>
                      <a:pt x="2480" y="8974"/>
                    </a:cubicBezTo>
                    <a:cubicBezTo>
                      <a:pt x="2500" y="8974"/>
                      <a:pt x="2519" y="8973"/>
                      <a:pt x="2539" y="8971"/>
                    </a:cubicBezTo>
                    <a:cubicBezTo>
                      <a:pt x="4403" y="8775"/>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5"/>
              <p:cNvSpPr/>
              <p:nvPr/>
            </p:nvSpPr>
            <p:spPr>
              <a:xfrm>
                <a:off x="6753971" y="3457157"/>
                <a:ext cx="415941" cy="510127"/>
              </a:xfrm>
              <a:custGeom>
                <a:avLst/>
                <a:gdLst/>
                <a:ahLst/>
                <a:cxnLst/>
                <a:rect l="l" t="t" r="r" b="b"/>
                <a:pathLst>
                  <a:path w="6692" h="8207" extrusionOk="0">
                    <a:moveTo>
                      <a:pt x="0" y="0"/>
                    </a:moveTo>
                    <a:lnTo>
                      <a:pt x="0" y="0"/>
                    </a:lnTo>
                    <a:cubicBezTo>
                      <a:pt x="0" y="0"/>
                      <a:pt x="4" y="5"/>
                      <a:pt x="11" y="13"/>
                    </a:cubicBezTo>
                    <a:lnTo>
                      <a:pt x="11" y="13"/>
                    </a:lnTo>
                    <a:cubicBezTo>
                      <a:pt x="6" y="5"/>
                      <a:pt x="3" y="1"/>
                      <a:pt x="0" y="0"/>
                    </a:cubicBezTo>
                    <a:close/>
                    <a:moveTo>
                      <a:pt x="11" y="13"/>
                    </a:moveTo>
                    <a:lnTo>
                      <a:pt x="11" y="13"/>
                    </a:lnTo>
                    <a:cubicBezTo>
                      <a:pt x="235" y="367"/>
                      <a:pt x="2992" y="8206"/>
                      <a:pt x="4783" y="8206"/>
                    </a:cubicBezTo>
                    <a:cubicBezTo>
                      <a:pt x="4829" y="8206"/>
                      <a:pt x="4873" y="8201"/>
                      <a:pt x="4917" y="8191"/>
                    </a:cubicBezTo>
                    <a:cubicBezTo>
                      <a:pt x="6691" y="7777"/>
                      <a:pt x="307" y="355"/>
                      <a:pt x="11"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5"/>
              <p:cNvSpPr/>
              <p:nvPr/>
            </p:nvSpPr>
            <p:spPr>
              <a:xfrm>
                <a:off x="6875173" y="3457157"/>
                <a:ext cx="555852" cy="310104"/>
              </a:xfrm>
              <a:custGeom>
                <a:avLst/>
                <a:gdLst/>
                <a:ahLst/>
                <a:cxnLst/>
                <a:rect l="l" t="t" r="r" b="b"/>
                <a:pathLst>
                  <a:path w="8943" h="4989" extrusionOk="0">
                    <a:moveTo>
                      <a:pt x="1" y="0"/>
                    </a:moveTo>
                    <a:cubicBezTo>
                      <a:pt x="1" y="1"/>
                      <a:pt x="3978" y="4989"/>
                      <a:pt x="6256" y="4989"/>
                    </a:cubicBezTo>
                    <a:cubicBezTo>
                      <a:pt x="6478" y="4989"/>
                      <a:pt x="6684" y="4941"/>
                      <a:pt x="6868" y="4837"/>
                    </a:cubicBezTo>
                    <a:cubicBezTo>
                      <a:pt x="8942" y="3666"/>
                      <a:pt x="1" y="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5"/>
              <p:cNvSpPr/>
              <p:nvPr/>
            </p:nvSpPr>
            <p:spPr>
              <a:xfrm>
                <a:off x="6823150" y="3442053"/>
                <a:ext cx="403448" cy="388049"/>
              </a:xfrm>
              <a:custGeom>
                <a:avLst/>
                <a:gdLst/>
                <a:ahLst/>
                <a:cxnLst/>
                <a:rect l="l" t="t" r="r" b="b"/>
                <a:pathLst>
                  <a:path w="6491" h="6243" extrusionOk="0">
                    <a:moveTo>
                      <a:pt x="0" y="1"/>
                    </a:moveTo>
                    <a:lnTo>
                      <a:pt x="0" y="1052"/>
                    </a:lnTo>
                    <a:cubicBezTo>
                      <a:pt x="0" y="1052"/>
                      <a:pt x="3265" y="6243"/>
                      <a:pt x="4834" y="6243"/>
                    </a:cubicBezTo>
                    <a:cubicBezTo>
                      <a:pt x="4895" y="6243"/>
                      <a:pt x="4953" y="6235"/>
                      <a:pt x="5008" y="6219"/>
                    </a:cubicBezTo>
                    <a:cubicBezTo>
                      <a:pt x="6491" y="579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5"/>
              <p:cNvSpPr/>
              <p:nvPr/>
            </p:nvSpPr>
            <p:spPr>
              <a:xfrm>
                <a:off x="6278856" y="3484443"/>
                <a:ext cx="361121" cy="438832"/>
              </a:xfrm>
              <a:custGeom>
                <a:avLst/>
                <a:gdLst/>
                <a:ahLst/>
                <a:cxnLst/>
                <a:rect l="l" t="t" r="r" b="b"/>
                <a:pathLst>
                  <a:path w="5810" h="7060" extrusionOk="0">
                    <a:moveTo>
                      <a:pt x="5302" y="0"/>
                    </a:moveTo>
                    <a:cubicBezTo>
                      <a:pt x="5302" y="0"/>
                      <a:pt x="0" y="5816"/>
                      <a:pt x="1230" y="6947"/>
                    </a:cubicBezTo>
                    <a:cubicBezTo>
                      <a:pt x="1313" y="7024"/>
                      <a:pt x="1407" y="7060"/>
                      <a:pt x="1508" y="7060"/>
                    </a:cubicBezTo>
                    <a:cubicBezTo>
                      <a:pt x="2898" y="7060"/>
                      <a:pt x="5809" y="312"/>
                      <a:pt x="5809" y="312"/>
                    </a:cubicBezTo>
                    <a:lnTo>
                      <a:pt x="53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5"/>
              <p:cNvSpPr/>
              <p:nvPr/>
            </p:nvSpPr>
            <p:spPr>
              <a:xfrm>
                <a:off x="6631774" y="3498864"/>
                <a:ext cx="165332" cy="480540"/>
              </a:xfrm>
              <a:custGeom>
                <a:avLst/>
                <a:gdLst/>
                <a:ahLst/>
                <a:cxnLst/>
                <a:rect l="l" t="t" r="r" b="b"/>
                <a:pathLst>
                  <a:path w="2660" h="7731" extrusionOk="0">
                    <a:moveTo>
                      <a:pt x="1332" y="0"/>
                    </a:moveTo>
                    <a:lnTo>
                      <a:pt x="799" y="156"/>
                    </a:lnTo>
                    <a:cubicBezTo>
                      <a:pt x="799" y="156"/>
                      <a:pt x="1" y="7731"/>
                      <a:pt x="1332" y="7731"/>
                    </a:cubicBezTo>
                    <a:cubicBezTo>
                      <a:pt x="2659" y="7731"/>
                      <a:pt x="1332" y="0"/>
                      <a:pt x="1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5"/>
              <p:cNvSpPr/>
              <p:nvPr/>
            </p:nvSpPr>
            <p:spPr>
              <a:xfrm>
                <a:off x="6509204" y="3388598"/>
                <a:ext cx="483690" cy="162604"/>
              </a:xfrm>
              <a:custGeom>
                <a:avLst/>
                <a:gdLst/>
                <a:ahLst/>
                <a:cxnLst/>
                <a:rect l="l" t="t" r="r" b="b"/>
                <a:pathLst>
                  <a:path w="7782" h="2616" extrusionOk="0">
                    <a:moveTo>
                      <a:pt x="3891" y="1"/>
                    </a:moveTo>
                    <a:cubicBezTo>
                      <a:pt x="1745" y="1"/>
                      <a:pt x="1" y="973"/>
                      <a:pt x="1" y="1557"/>
                    </a:cubicBezTo>
                    <a:cubicBezTo>
                      <a:pt x="1" y="2141"/>
                      <a:pt x="1745" y="2615"/>
                      <a:pt x="3891" y="2615"/>
                    </a:cubicBezTo>
                    <a:cubicBezTo>
                      <a:pt x="6041" y="2615"/>
                      <a:pt x="7781" y="2141"/>
                      <a:pt x="7781" y="1557"/>
                    </a:cubicBezTo>
                    <a:cubicBezTo>
                      <a:pt x="7781" y="973"/>
                      <a:pt x="6041" y="1"/>
                      <a:pt x="3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9" name="Google Shape;2129;p35"/>
            <p:cNvGrpSpPr/>
            <p:nvPr/>
          </p:nvGrpSpPr>
          <p:grpSpPr>
            <a:xfrm>
              <a:off x="7160321" y="1661033"/>
              <a:ext cx="1991496" cy="3497997"/>
              <a:chOff x="7801383" y="2969578"/>
              <a:chExt cx="1246633" cy="2189670"/>
            </a:xfrm>
          </p:grpSpPr>
          <p:sp>
            <p:nvSpPr>
              <p:cNvPr id="2130" name="Google Shape;2130;p35"/>
              <p:cNvSpPr/>
              <p:nvPr/>
            </p:nvSpPr>
            <p:spPr>
              <a:xfrm>
                <a:off x="8043305" y="3282142"/>
                <a:ext cx="295246" cy="1877106"/>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5"/>
              <p:cNvSpPr/>
              <p:nvPr/>
            </p:nvSpPr>
            <p:spPr>
              <a:xfrm>
                <a:off x="8285183" y="3631993"/>
                <a:ext cx="762832" cy="490029"/>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p:cNvSpPr/>
              <p:nvPr/>
            </p:nvSpPr>
            <p:spPr>
              <a:xfrm>
                <a:off x="7876222" y="3649178"/>
                <a:ext cx="436706" cy="354313"/>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5"/>
              <p:cNvSpPr/>
              <p:nvPr/>
            </p:nvSpPr>
            <p:spPr>
              <a:xfrm>
                <a:off x="8331483" y="3283953"/>
                <a:ext cx="432862" cy="291800"/>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5"/>
              <p:cNvSpPr/>
              <p:nvPr/>
            </p:nvSpPr>
            <p:spPr>
              <a:xfrm>
                <a:off x="7935819" y="2969622"/>
                <a:ext cx="395708" cy="506861"/>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5"/>
              <p:cNvSpPr/>
              <p:nvPr/>
            </p:nvSpPr>
            <p:spPr>
              <a:xfrm>
                <a:off x="8028240" y="3437739"/>
                <a:ext cx="303286" cy="183209"/>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5"/>
              <p:cNvSpPr/>
              <p:nvPr/>
            </p:nvSpPr>
            <p:spPr>
              <a:xfrm>
                <a:off x="7801383" y="4016214"/>
                <a:ext cx="480487" cy="238786"/>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5"/>
              <p:cNvSpPr/>
              <p:nvPr/>
            </p:nvSpPr>
            <p:spPr>
              <a:xfrm>
                <a:off x="8261327" y="4343843"/>
                <a:ext cx="413645" cy="37680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5"/>
              <p:cNvSpPr/>
              <p:nvPr/>
            </p:nvSpPr>
            <p:spPr>
              <a:xfrm>
                <a:off x="8270295" y="4110889"/>
                <a:ext cx="370349" cy="206712"/>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5"/>
              <p:cNvSpPr/>
              <p:nvPr/>
            </p:nvSpPr>
            <p:spPr>
              <a:xfrm>
                <a:off x="8285183" y="3653287"/>
                <a:ext cx="561952" cy="425970"/>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5"/>
              <p:cNvSpPr/>
              <p:nvPr/>
            </p:nvSpPr>
            <p:spPr>
              <a:xfrm>
                <a:off x="7967804" y="3652182"/>
                <a:ext cx="338718" cy="322769"/>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5"/>
              <p:cNvSpPr/>
              <p:nvPr/>
            </p:nvSpPr>
            <p:spPr>
              <a:xfrm>
                <a:off x="8264640" y="4353606"/>
                <a:ext cx="289503" cy="350381"/>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5"/>
              <p:cNvSpPr/>
              <p:nvPr/>
            </p:nvSpPr>
            <p:spPr>
              <a:xfrm>
                <a:off x="8281826" y="4117339"/>
                <a:ext cx="272538" cy="183651"/>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5"/>
              <p:cNvSpPr/>
              <p:nvPr/>
            </p:nvSpPr>
            <p:spPr>
              <a:xfrm>
                <a:off x="7877150" y="4036404"/>
                <a:ext cx="387535" cy="203840"/>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5"/>
              <p:cNvSpPr/>
              <p:nvPr/>
            </p:nvSpPr>
            <p:spPr>
              <a:xfrm>
                <a:off x="8331483" y="3301006"/>
                <a:ext cx="331958" cy="252834"/>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5"/>
              <p:cNvSpPr/>
              <p:nvPr/>
            </p:nvSpPr>
            <p:spPr>
              <a:xfrm>
                <a:off x="8058680" y="2969578"/>
                <a:ext cx="258445" cy="449518"/>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5"/>
              <p:cNvSpPr/>
              <p:nvPr/>
            </p:nvSpPr>
            <p:spPr>
              <a:xfrm>
                <a:off x="8089295" y="3441671"/>
                <a:ext cx="242231" cy="170485"/>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50"/>
        <p:cNvGrpSpPr/>
        <p:nvPr/>
      </p:nvGrpSpPr>
      <p:grpSpPr>
        <a:xfrm>
          <a:off x="0" y="0"/>
          <a:ext cx="0" cy="0"/>
          <a:chOff x="0" y="0"/>
          <a:chExt cx="0" cy="0"/>
        </a:xfrm>
      </p:grpSpPr>
      <p:sp>
        <p:nvSpPr>
          <p:cNvPr id="2151" name="Google Shape;2151;p36"/>
          <p:cNvSpPr txBox="1">
            <a:spLocks noGrp="1"/>
          </p:cNvSpPr>
          <p:nvPr>
            <p:ph type="subTitle" idx="1"/>
          </p:nvPr>
        </p:nvSpPr>
        <p:spPr>
          <a:xfrm flipH="1">
            <a:off x="720200" y="1050353"/>
            <a:ext cx="4641900" cy="27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Do you know what helps you make your point clear? Lists like this one:</a:t>
            </a:r>
            <a:br>
              <a:rPr lang="en">
                <a:solidFill>
                  <a:schemeClr val="accent5"/>
                </a:solidFill>
              </a:rPr>
            </a:br>
            <a:endParaRPr>
              <a:solidFill>
                <a:schemeClr val="accent5"/>
              </a:solidFill>
            </a:endParaRPr>
          </a:p>
          <a:p>
            <a:pPr marL="457200" lvl="0" indent="-317500" algn="l" rtl="0">
              <a:spcBef>
                <a:spcPts val="0"/>
              </a:spcBef>
              <a:spcAft>
                <a:spcPts val="0"/>
              </a:spcAft>
              <a:buClr>
                <a:srgbClr val="FFFFFF"/>
              </a:buClr>
              <a:buSzPts val="1400"/>
              <a:buFont typeface="Roboto Condensed Light"/>
              <a:buChar char="●"/>
            </a:pPr>
            <a:r>
              <a:rPr lang="en">
                <a:solidFill>
                  <a:schemeClr val="accent5"/>
                </a:solidFill>
              </a:rPr>
              <a:t>They’re simple </a:t>
            </a:r>
            <a:endParaRPr>
              <a:solidFill>
                <a:schemeClr val="accent5"/>
              </a:solidFill>
            </a:endParaRPr>
          </a:p>
          <a:p>
            <a:pPr marL="457200" lvl="0" indent="-317500" algn="l" rtl="0">
              <a:spcBef>
                <a:spcPts val="0"/>
              </a:spcBef>
              <a:spcAft>
                <a:spcPts val="0"/>
              </a:spcAft>
              <a:buClr>
                <a:srgbClr val="FFFFFF"/>
              </a:buClr>
              <a:buSzPts val="1400"/>
              <a:buFont typeface="Roboto Condensed Light"/>
              <a:buChar char="●"/>
            </a:pPr>
            <a:r>
              <a:rPr lang="en">
                <a:solidFill>
                  <a:schemeClr val="accent5"/>
                </a:solidFill>
              </a:rPr>
              <a:t>You can organize your ideas clearly</a:t>
            </a:r>
            <a:endParaRPr>
              <a:solidFill>
                <a:schemeClr val="accent5"/>
              </a:solidFill>
            </a:endParaRPr>
          </a:p>
          <a:p>
            <a:pPr marL="457200" lvl="0" indent="-317500" algn="l" rtl="0">
              <a:spcBef>
                <a:spcPts val="0"/>
              </a:spcBef>
              <a:spcAft>
                <a:spcPts val="0"/>
              </a:spcAft>
              <a:buClr>
                <a:srgbClr val="FFFFFF"/>
              </a:buClr>
              <a:buSzPts val="1400"/>
              <a:buFont typeface="Roboto Condensed Light"/>
              <a:buChar char="●"/>
            </a:pPr>
            <a:r>
              <a:rPr lang="en">
                <a:solidFill>
                  <a:schemeClr val="accent5"/>
                </a:solidFill>
              </a:rPr>
              <a:t>You’ll never forget to buy milk!</a:t>
            </a:r>
            <a:endParaRPr>
              <a:solidFill>
                <a:schemeClr val="accent5"/>
              </a:solidFill>
            </a:endParaRPr>
          </a:p>
          <a:p>
            <a:pPr marL="0" lvl="0" indent="0" algn="l" rtl="0">
              <a:spcBef>
                <a:spcPts val="0"/>
              </a:spcBef>
              <a:spcAft>
                <a:spcPts val="0"/>
              </a:spcAft>
              <a:buNone/>
            </a:pPr>
            <a:endParaRPr>
              <a:solidFill>
                <a:schemeClr val="accent5"/>
              </a:solidFill>
            </a:endParaRPr>
          </a:p>
          <a:p>
            <a:pPr marL="0" lvl="0" indent="0" algn="l" rtl="0">
              <a:spcBef>
                <a:spcPts val="0"/>
              </a:spcBef>
              <a:spcAft>
                <a:spcPts val="0"/>
              </a:spcAft>
              <a:buNone/>
            </a:pPr>
            <a:r>
              <a:rPr lang="en">
                <a:solidFill>
                  <a:schemeClr val="accent5"/>
                </a:solidFill>
              </a:rPr>
              <a:t>And the most important thing: the audience won’t miss the point of your presentation</a:t>
            </a:r>
            <a:endParaRPr>
              <a:solidFill>
                <a:schemeClr val="accent5"/>
              </a:solidFill>
            </a:endParaRPr>
          </a:p>
        </p:txBody>
      </p:sp>
      <p:sp>
        <p:nvSpPr>
          <p:cNvPr id="2152" name="Google Shape;2152;p36"/>
          <p:cNvSpPr txBox="1">
            <a:spLocks noGrp="1"/>
          </p:cNvSpPr>
          <p:nvPr>
            <p:ph type="title"/>
          </p:nvPr>
        </p:nvSpPr>
        <p:spPr>
          <a:xfrm>
            <a:off x="5992450" y="540250"/>
            <a:ext cx="2438700" cy="292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THE </a:t>
            </a:r>
            <a:r>
              <a:rPr lang="en">
                <a:solidFill>
                  <a:schemeClr val="hlink"/>
                </a:solidFill>
              </a:rPr>
              <a:t>SLIDE </a:t>
            </a:r>
            <a:r>
              <a:rPr lang="en"/>
              <a:t>TITLE GOES HERE!</a:t>
            </a:r>
            <a:endParaRPr/>
          </a:p>
        </p:txBody>
      </p:sp>
      <p:grpSp>
        <p:nvGrpSpPr>
          <p:cNvPr id="2153" name="Google Shape;2153;p36"/>
          <p:cNvGrpSpPr/>
          <p:nvPr/>
        </p:nvGrpSpPr>
        <p:grpSpPr>
          <a:xfrm>
            <a:off x="5143611" y="1692850"/>
            <a:ext cx="4067647" cy="2774158"/>
            <a:chOff x="5143611" y="1692850"/>
            <a:chExt cx="4067647" cy="2774158"/>
          </a:xfrm>
        </p:grpSpPr>
        <p:sp>
          <p:nvSpPr>
            <p:cNvPr id="2154" name="Google Shape;2154;p36"/>
            <p:cNvSpPr/>
            <p:nvPr/>
          </p:nvSpPr>
          <p:spPr>
            <a:xfrm rot="10800000" flipH="1">
              <a:off x="6196271" y="3237640"/>
              <a:ext cx="3014987" cy="859785"/>
            </a:xfrm>
            <a:custGeom>
              <a:avLst/>
              <a:gdLst/>
              <a:ahLst/>
              <a:cxnLst/>
              <a:rect l="l" t="t" r="r" b="b"/>
              <a:pathLst>
                <a:path w="43238" h="12344" extrusionOk="0">
                  <a:moveTo>
                    <a:pt x="28408" y="1"/>
                  </a:moveTo>
                  <a:cubicBezTo>
                    <a:pt x="28358" y="1"/>
                    <a:pt x="28307" y="1"/>
                    <a:pt x="28256" y="1"/>
                  </a:cubicBezTo>
                  <a:cubicBezTo>
                    <a:pt x="20523" y="29"/>
                    <a:pt x="9361" y="2095"/>
                    <a:pt x="117" y="11777"/>
                  </a:cubicBezTo>
                  <a:cubicBezTo>
                    <a:pt x="89" y="11808"/>
                    <a:pt x="64" y="11844"/>
                    <a:pt x="50" y="11883"/>
                  </a:cubicBezTo>
                  <a:cubicBezTo>
                    <a:pt x="1" y="12007"/>
                    <a:pt x="25" y="12155"/>
                    <a:pt x="128" y="12250"/>
                  </a:cubicBezTo>
                  <a:cubicBezTo>
                    <a:pt x="194" y="12313"/>
                    <a:pt x="279" y="12344"/>
                    <a:pt x="362" y="12344"/>
                  </a:cubicBezTo>
                  <a:cubicBezTo>
                    <a:pt x="451" y="12344"/>
                    <a:pt x="539" y="12309"/>
                    <a:pt x="605" y="12240"/>
                  </a:cubicBezTo>
                  <a:cubicBezTo>
                    <a:pt x="9676" y="2737"/>
                    <a:pt x="20639" y="703"/>
                    <a:pt x="28235" y="675"/>
                  </a:cubicBezTo>
                  <a:cubicBezTo>
                    <a:pt x="28299" y="675"/>
                    <a:pt x="28364" y="675"/>
                    <a:pt x="28428" y="675"/>
                  </a:cubicBezTo>
                  <a:cubicBezTo>
                    <a:pt x="36586" y="675"/>
                    <a:pt x="42677" y="2893"/>
                    <a:pt x="42740" y="2918"/>
                  </a:cubicBezTo>
                  <a:cubicBezTo>
                    <a:pt x="42778" y="2932"/>
                    <a:pt x="42818" y="2939"/>
                    <a:pt x="42858" y="2939"/>
                  </a:cubicBezTo>
                  <a:cubicBezTo>
                    <a:pt x="42996" y="2939"/>
                    <a:pt x="43127" y="2856"/>
                    <a:pt x="43171" y="2716"/>
                  </a:cubicBezTo>
                  <a:cubicBezTo>
                    <a:pt x="43238" y="2543"/>
                    <a:pt x="43146" y="2349"/>
                    <a:pt x="42973" y="2286"/>
                  </a:cubicBezTo>
                  <a:cubicBezTo>
                    <a:pt x="42909" y="2261"/>
                    <a:pt x="36704" y="1"/>
                    <a:pt x="28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6"/>
            <p:cNvSpPr/>
            <p:nvPr/>
          </p:nvSpPr>
          <p:spPr>
            <a:xfrm rot="10800000" flipH="1">
              <a:off x="5961350" y="2332090"/>
              <a:ext cx="1358969" cy="1622057"/>
            </a:xfrm>
            <a:custGeom>
              <a:avLst/>
              <a:gdLst/>
              <a:ahLst/>
              <a:cxnLst/>
              <a:rect l="l" t="t" r="r" b="b"/>
              <a:pathLst>
                <a:path w="19489" h="23288" extrusionOk="0">
                  <a:moveTo>
                    <a:pt x="18724" y="1"/>
                  </a:moveTo>
                  <a:cubicBezTo>
                    <a:pt x="18713" y="1"/>
                    <a:pt x="18702" y="1"/>
                    <a:pt x="18690" y="2"/>
                  </a:cubicBezTo>
                  <a:cubicBezTo>
                    <a:pt x="18507" y="20"/>
                    <a:pt x="18373" y="186"/>
                    <a:pt x="18390" y="373"/>
                  </a:cubicBezTo>
                  <a:cubicBezTo>
                    <a:pt x="18397" y="419"/>
                    <a:pt x="18790" y="5253"/>
                    <a:pt x="10930" y="12693"/>
                  </a:cubicBezTo>
                  <a:cubicBezTo>
                    <a:pt x="2957" y="20238"/>
                    <a:pt x="164" y="22671"/>
                    <a:pt x="139" y="22696"/>
                  </a:cubicBezTo>
                  <a:cubicBezTo>
                    <a:pt x="97" y="22732"/>
                    <a:pt x="64" y="22777"/>
                    <a:pt x="47" y="22823"/>
                  </a:cubicBezTo>
                  <a:cubicBezTo>
                    <a:pt x="1" y="22940"/>
                    <a:pt x="19" y="23074"/>
                    <a:pt x="103" y="23173"/>
                  </a:cubicBezTo>
                  <a:cubicBezTo>
                    <a:pt x="171" y="23248"/>
                    <a:pt x="265" y="23288"/>
                    <a:pt x="359" y="23288"/>
                  </a:cubicBezTo>
                  <a:cubicBezTo>
                    <a:pt x="438" y="23288"/>
                    <a:pt x="516" y="23261"/>
                    <a:pt x="580" y="23204"/>
                  </a:cubicBezTo>
                  <a:cubicBezTo>
                    <a:pt x="609" y="23180"/>
                    <a:pt x="3405" y="20740"/>
                    <a:pt x="11392" y="13183"/>
                  </a:cubicBezTo>
                  <a:cubicBezTo>
                    <a:pt x="19489" y="5514"/>
                    <a:pt x="19083" y="514"/>
                    <a:pt x="19062" y="302"/>
                  </a:cubicBezTo>
                  <a:cubicBezTo>
                    <a:pt x="19045" y="130"/>
                    <a:pt x="18897" y="1"/>
                    <a:pt x="18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6" name="Google Shape;2156;p36"/>
            <p:cNvGrpSpPr/>
            <p:nvPr/>
          </p:nvGrpSpPr>
          <p:grpSpPr>
            <a:xfrm rot="10800000" flipH="1">
              <a:off x="5143611" y="2096403"/>
              <a:ext cx="1715199" cy="1699477"/>
              <a:chOff x="2547657" y="959163"/>
              <a:chExt cx="1078392" cy="1069687"/>
            </a:xfrm>
          </p:grpSpPr>
          <p:sp>
            <p:nvSpPr>
              <p:cNvPr id="2157" name="Google Shape;2157;p36"/>
              <p:cNvSpPr/>
              <p:nvPr/>
            </p:nvSpPr>
            <p:spPr>
              <a:xfrm rot="-2989129">
                <a:off x="2829208" y="1409834"/>
                <a:ext cx="354671" cy="112174"/>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6"/>
              <p:cNvSpPr/>
              <p:nvPr/>
            </p:nvSpPr>
            <p:spPr>
              <a:xfrm rot="-2989129">
                <a:off x="2894372" y="1100132"/>
                <a:ext cx="163323" cy="316147"/>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6"/>
              <p:cNvSpPr/>
              <p:nvPr/>
            </p:nvSpPr>
            <p:spPr>
              <a:xfrm rot="-2989129">
                <a:off x="3063797" y="1475473"/>
                <a:ext cx="281322" cy="220298"/>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6"/>
              <p:cNvSpPr/>
              <p:nvPr/>
            </p:nvSpPr>
            <p:spPr>
              <a:xfrm rot="-2989129">
                <a:off x="2823348" y="1551732"/>
                <a:ext cx="46725" cy="35175"/>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6"/>
              <p:cNvSpPr/>
              <p:nvPr/>
            </p:nvSpPr>
            <p:spPr>
              <a:xfrm rot="-2989129">
                <a:off x="3174840" y="1746299"/>
                <a:ext cx="46725" cy="35175"/>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6"/>
              <p:cNvSpPr/>
              <p:nvPr/>
            </p:nvSpPr>
            <p:spPr>
              <a:xfrm rot="-2989129">
                <a:off x="2779323" y="1201086"/>
                <a:ext cx="46725" cy="35125"/>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6"/>
              <p:cNvSpPr/>
              <p:nvPr/>
            </p:nvSpPr>
            <p:spPr>
              <a:xfrm rot="-2989129">
                <a:off x="2724094" y="1094611"/>
                <a:ext cx="725517" cy="798792"/>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6"/>
              <p:cNvSpPr/>
              <p:nvPr/>
            </p:nvSpPr>
            <p:spPr>
              <a:xfrm rot="-2989129">
                <a:off x="2791507" y="1417250"/>
                <a:ext cx="32425" cy="24400"/>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6"/>
              <p:cNvSpPr/>
              <p:nvPr/>
            </p:nvSpPr>
            <p:spPr>
              <a:xfrm rot="-2989129">
                <a:off x="3282129" y="1706446"/>
                <a:ext cx="32400" cy="24350"/>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6"/>
              <p:cNvSpPr/>
              <p:nvPr/>
            </p:nvSpPr>
            <p:spPr>
              <a:xfrm rot="-2989129">
                <a:off x="3105646" y="1452591"/>
                <a:ext cx="32075" cy="24350"/>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6"/>
              <p:cNvSpPr/>
              <p:nvPr/>
            </p:nvSpPr>
            <p:spPr>
              <a:xfrm rot="-2989129">
                <a:off x="2841319" y="1414049"/>
                <a:ext cx="21075" cy="15825"/>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6"/>
              <p:cNvSpPr/>
              <p:nvPr/>
            </p:nvSpPr>
            <p:spPr>
              <a:xfrm rot="-2989129">
                <a:off x="3304252" y="1645488"/>
                <a:ext cx="21050" cy="15800"/>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6"/>
              <p:cNvSpPr/>
              <p:nvPr/>
            </p:nvSpPr>
            <p:spPr>
              <a:xfrm rot="-2989129">
                <a:off x="3018013" y="1188904"/>
                <a:ext cx="21025" cy="15825"/>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6"/>
              <p:cNvSpPr/>
              <p:nvPr/>
            </p:nvSpPr>
            <p:spPr>
              <a:xfrm rot="-2989129">
                <a:off x="2818462" y="1390199"/>
                <a:ext cx="13825" cy="10350"/>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6"/>
              <p:cNvSpPr/>
              <p:nvPr/>
            </p:nvSpPr>
            <p:spPr>
              <a:xfrm rot="-2989129">
                <a:off x="3116832" y="1236458"/>
                <a:ext cx="13825" cy="10350"/>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6"/>
              <p:cNvSpPr/>
              <p:nvPr/>
            </p:nvSpPr>
            <p:spPr>
              <a:xfrm rot="-2989129">
                <a:off x="3037281" y="1523280"/>
                <a:ext cx="13700" cy="10325"/>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3" name="Google Shape;2173;p36"/>
            <p:cNvSpPr/>
            <p:nvPr/>
          </p:nvSpPr>
          <p:spPr>
            <a:xfrm rot="10800000" flipH="1">
              <a:off x="7943707" y="4073264"/>
              <a:ext cx="295516" cy="374867"/>
            </a:xfrm>
            <a:custGeom>
              <a:avLst/>
              <a:gdLst/>
              <a:ahLst/>
              <a:cxnLst/>
              <a:rect l="l" t="t" r="r" b="b"/>
              <a:pathLst>
                <a:path w="4238" h="5382" extrusionOk="0">
                  <a:moveTo>
                    <a:pt x="159" y="0"/>
                  </a:moveTo>
                  <a:lnTo>
                    <a:pt x="159" y="0"/>
                  </a:lnTo>
                  <a:cubicBezTo>
                    <a:pt x="159" y="0"/>
                    <a:pt x="0" y="1900"/>
                    <a:pt x="763" y="3235"/>
                  </a:cubicBezTo>
                  <a:cubicBezTo>
                    <a:pt x="1526" y="4573"/>
                    <a:pt x="4237" y="5382"/>
                    <a:pt x="4237" y="5382"/>
                  </a:cubicBezTo>
                  <a:cubicBezTo>
                    <a:pt x="4237" y="5382"/>
                    <a:pt x="3941" y="3305"/>
                    <a:pt x="2398" y="1809"/>
                  </a:cubicBezTo>
                  <a:cubicBezTo>
                    <a:pt x="851" y="308"/>
                    <a:pt x="159"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6"/>
            <p:cNvSpPr/>
            <p:nvPr/>
          </p:nvSpPr>
          <p:spPr>
            <a:xfrm rot="10800000" flipH="1">
              <a:off x="7908912" y="3706746"/>
              <a:ext cx="280803" cy="367275"/>
            </a:xfrm>
            <a:custGeom>
              <a:avLst/>
              <a:gdLst/>
              <a:ahLst/>
              <a:cxnLst/>
              <a:rect l="l" t="t" r="r" b="b"/>
              <a:pathLst>
                <a:path w="4027" h="5273" extrusionOk="0">
                  <a:moveTo>
                    <a:pt x="4026" y="0"/>
                  </a:moveTo>
                  <a:lnTo>
                    <a:pt x="4026" y="0"/>
                  </a:lnTo>
                  <a:cubicBezTo>
                    <a:pt x="4026" y="0"/>
                    <a:pt x="1841" y="791"/>
                    <a:pt x="920" y="2627"/>
                  </a:cubicBezTo>
                  <a:cubicBezTo>
                    <a:pt x="1" y="4467"/>
                    <a:pt x="128" y="5272"/>
                    <a:pt x="128" y="5272"/>
                  </a:cubicBezTo>
                  <a:cubicBezTo>
                    <a:pt x="128" y="5272"/>
                    <a:pt x="1492" y="4520"/>
                    <a:pt x="2434" y="3299"/>
                  </a:cubicBezTo>
                  <a:cubicBezTo>
                    <a:pt x="3381" y="2073"/>
                    <a:pt x="4026" y="1"/>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5" name="Google Shape;2175;p36"/>
            <p:cNvGrpSpPr/>
            <p:nvPr/>
          </p:nvGrpSpPr>
          <p:grpSpPr>
            <a:xfrm rot="10800000" flipH="1">
              <a:off x="7392909" y="4050699"/>
              <a:ext cx="462439" cy="381482"/>
              <a:chOff x="3961851" y="558662"/>
              <a:chExt cx="290748" cy="240113"/>
            </a:xfrm>
          </p:grpSpPr>
          <p:sp>
            <p:nvSpPr>
              <p:cNvPr id="2176" name="Google Shape;2176;p36"/>
              <p:cNvSpPr/>
              <p:nvPr/>
            </p:nvSpPr>
            <p:spPr>
              <a:xfrm>
                <a:off x="3961851" y="558662"/>
                <a:ext cx="286582" cy="236473"/>
              </a:xfrm>
              <a:custGeom>
                <a:avLst/>
                <a:gdLst/>
                <a:ahLst/>
                <a:cxnLst/>
                <a:rect l="l" t="t" r="r" b="b"/>
                <a:pathLst>
                  <a:path w="6537" h="5394" extrusionOk="0">
                    <a:moveTo>
                      <a:pt x="282" y="1"/>
                    </a:moveTo>
                    <a:lnTo>
                      <a:pt x="282" y="1"/>
                    </a:lnTo>
                    <a:cubicBezTo>
                      <a:pt x="282" y="1"/>
                      <a:pt x="0" y="1682"/>
                      <a:pt x="1554" y="3391"/>
                    </a:cubicBezTo>
                    <a:cubicBezTo>
                      <a:pt x="3104" y="5097"/>
                      <a:pt x="6537" y="5393"/>
                      <a:pt x="6537" y="5393"/>
                    </a:cubicBezTo>
                    <a:cubicBezTo>
                      <a:pt x="6537" y="5393"/>
                      <a:pt x="4933" y="2801"/>
                      <a:pt x="3002" y="1513"/>
                    </a:cubicBezTo>
                    <a:cubicBezTo>
                      <a:pt x="1071" y="227"/>
                      <a:pt x="283" y="1"/>
                      <a:pt x="2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6"/>
              <p:cNvSpPr/>
              <p:nvPr/>
            </p:nvSpPr>
            <p:spPr>
              <a:xfrm>
                <a:off x="4001352" y="596585"/>
                <a:ext cx="251247" cy="202190"/>
              </a:xfrm>
              <a:custGeom>
                <a:avLst/>
                <a:gdLst/>
                <a:ahLst/>
                <a:cxnLst/>
                <a:rect l="l" t="t" r="r" b="b"/>
                <a:pathLst>
                  <a:path w="5731" h="4612" extrusionOk="0">
                    <a:moveTo>
                      <a:pt x="94" y="0"/>
                    </a:moveTo>
                    <a:cubicBezTo>
                      <a:pt x="70" y="0"/>
                      <a:pt x="45" y="10"/>
                      <a:pt x="28" y="29"/>
                    </a:cubicBezTo>
                    <a:cubicBezTo>
                      <a:pt x="21" y="37"/>
                      <a:pt x="17" y="44"/>
                      <a:pt x="14" y="50"/>
                    </a:cubicBezTo>
                    <a:cubicBezTo>
                      <a:pt x="0" y="86"/>
                      <a:pt x="7" y="122"/>
                      <a:pt x="35" y="146"/>
                    </a:cubicBezTo>
                    <a:cubicBezTo>
                      <a:pt x="74" y="182"/>
                      <a:pt x="3788" y="3437"/>
                      <a:pt x="5589" y="4599"/>
                    </a:cubicBezTo>
                    <a:cubicBezTo>
                      <a:pt x="5603" y="4608"/>
                      <a:pt x="5619" y="4612"/>
                      <a:pt x="5635" y="4612"/>
                    </a:cubicBezTo>
                    <a:cubicBezTo>
                      <a:pt x="5663" y="4612"/>
                      <a:pt x="5690" y="4599"/>
                      <a:pt x="5706" y="4574"/>
                    </a:cubicBezTo>
                    <a:cubicBezTo>
                      <a:pt x="5730" y="4535"/>
                      <a:pt x="5720" y="4482"/>
                      <a:pt x="5681" y="4457"/>
                    </a:cubicBezTo>
                    <a:cubicBezTo>
                      <a:pt x="3891" y="3299"/>
                      <a:pt x="183" y="55"/>
                      <a:pt x="148" y="19"/>
                    </a:cubicBezTo>
                    <a:cubicBezTo>
                      <a:pt x="133" y="7"/>
                      <a:pt x="113" y="0"/>
                      <a:pt x="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8" name="Google Shape;2178;p36"/>
            <p:cNvGrpSpPr/>
            <p:nvPr/>
          </p:nvGrpSpPr>
          <p:grpSpPr>
            <a:xfrm rot="10800000" flipH="1">
              <a:off x="7526651" y="3633755"/>
              <a:ext cx="292233" cy="424455"/>
              <a:chOff x="4045939" y="794047"/>
              <a:chExt cx="183735" cy="267161"/>
            </a:xfrm>
          </p:grpSpPr>
          <p:sp>
            <p:nvSpPr>
              <p:cNvPr id="2179" name="Google Shape;2179;p36"/>
              <p:cNvSpPr/>
              <p:nvPr/>
            </p:nvSpPr>
            <p:spPr>
              <a:xfrm>
                <a:off x="4045939" y="797730"/>
                <a:ext cx="179744" cy="263478"/>
              </a:xfrm>
              <a:custGeom>
                <a:avLst/>
                <a:gdLst/>
                <a:ahLst/>
                <a:cxnLst/>
                <a:rect l="l" t="t" r="r" b="b"/>
                <a:pathLst>
                  <a:path w="4100" h="6010" extrusionOk="0">
                    <a:moveTo>
                      <a:pt x="4099" y="0"/>
                    </a:moveTo>
                    <a:lnTo>
                      <a:pt x="4099" y="0"/>
                    </a:lnTo>
                    <a:cubicBezTo>
                      <a:pt x="4099" y="0"/>
                      <a:pt x="1829" y="752"/>
                      <a:pt x="914" y="2426"/>
                    </a:cubicBezTo>
                    <a:cubicBezTo>
                      <a:pt x="0" y="4100"/>
                      <a:pt x="621" y="6010"/>
                      <a:pt x="621" y="6010"/>
                    </a:cubicBezTo>
                    <a:cubicBezTo>
                      <a:pt x="621" y="6010"/>
                      <a:pt x="1042" y="5724"/>
                      <a:pt x="2196" y="4127"/>
                    </a:cubicBezTo>
                    <a:cubicBezTo>
                      <a:pt x="3354" y="2528"/>
                      <a:pt x="4099" y="1"/>
                      <a:pt x="4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6"/>
              <p:cNvSpPr/>
              <p:nvPr/>
            </p:nvSpPr>
            <p:spPr>
              <a:xfrm>
                <a:off x="4088465" y="794047"/>
                <a:ext cx="141209" cy="220164"/>
              </a:xfrm>
              <a:custGeom>
                <a:avLst/>
                <a:gdLst/>
                <a:ahLst/>
                <a:cxnLst/>
                <a:rect l="l" t="t" r="r" b="b"/>
                <a:pathLst>
                  <a:path w="3221" h="5022" extrusionOk="0">
                    <a:moveTo>
                      <a:pt x="3129" y="0"/>
                    </a:moveTo>
                    <a:cubicBezTo>
                      <a:pt x="3107" y="0"/>
                      <a:pt x="3085" y="8"/>
                      <a:pt x="3069" y="24"/>
                    </a:cubicBezTo>
                    <a:cubicBezTo>
                      <a:pt x="1459" y="1602"/>
                      <a:pt x="566" y="3495"/>
                      <a:pt x="205" y="4392"/>
                    </a:cubicBezTo>
                    <a:cubicBezTo>
                      <a:pt x="78" y="4713"/>
                      <a:pt x="15" y="4907"/>
                      <a:pt x="15" y="4915"/>
                    </a:cubicBezTo>
                    <a:cubicBezTo>
                      <a:pt x="0" y="4957"/>
                      <a:pt x="26" y="5006"/>
                      <a:pt x="68" y="5017"/>
                    </a:cubicBezTo>
                    <a:cubicBezTo>
                      <a:pt x="78" y="5020"/>
                      <a:pt x="87" y="5021"/>
                      <a:pt x="97" y="5021"/>
                    </a:cubicBezTo>
                    <a:cubicBezTo>
                      <a:pt x="133" y="5021"/>
                      <a:pt x="165" y="5000"/>
                      <a:pt x="174" y="4964"/>
                    </a:cubicBezTo>
                    <a:cubicBezTo>
                      <a:pt x="184" y="4936"/>
                      <a:pt x="1032" y="2256"/>
                      <a:pt x="3186" y="144"/>
                    </a:cubicBezTo>
                    <a:cubicBezTo>
                      <a:pt x="3221" y="112"/>
                      <a:pt x="3221" y="59"/>
                      <a:pt x="3189" y="24"/>
                    </a:cubicBezTo>
                    <a:cubicBezTo>
                      <a:pt x="3173" y="8"/>
                      <a:pt x="3151" y="0"/>
                      <a:pt x="3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1" name="Google Shape;2181;p36"/>
            <p:cNvSpPr/>
            <p:nvPr/>
          </p:nvSpPr>
          <p:spPr>
            <a:xfrm rot="10800000" flipH="1">
              <a:off x="8017761" y="4069431"/>
              <a:ext cx="225925" cy="282230"/>
            </a:xfrm>
            <a:custGeom>
              <a:avLst/>
              <a:gdLst/>
              <a:ahLst/>
              <a:cxnLst/>
              <a:rect l="l" t="t" r="r" b="b"/>
              <a:pathLst>
                <a:path w="3240" h="4052" extrusionOk="0">
                  <a:moveTo>
                    <a:pt x="60" y="0"/>
                  </a:moveTo>
                  <a:cubicBezTo>
                    <a:pt x="49" y="0"/>
                    <a:pt x="38" y="4"/>
                    <a:pt x="29" y="10"/>
                  </a:cubicBezTo>
                  <a:cubicBezTo>
                    <a:pt x="19" y="18"/>
                    <a:pt x="12" y="25"/>
                    <a:pt x="8" y="35"/>
                  </a:cubicBezTo>
                  <a:cubicBezTo>
                    <a:pt x="1" y="53"/>
                    <a:pt x="4" y="74"/>
                    <a:pt x="15" y="88"/>
                  </a:cubicBezTo>
                  <a:cubicBezTo>
                    <a:pt x="33" y="116"/>
                    <a:pt x="1887" y="2779"/>
                    <a:pt x="3136" y="4036"/>
                  </a:cubicBezTo>
                  <a:cubicBezTo>
                    <a:pt x="3147" y="4046"/>
                    <a:pt x="3161" y="4051"/>
                    <a:pt x="3175" y="4051"/>
                  </a:cubicBezTo>
                  <a:cubicBezTo>
                    <a:pt x="3190" y="4051"/>
                    <a:pt x="3204" y="4046"/>
                    <a:pt x="3214" y="4036"/>
                  </a:cubicBezTo>
                  <a:cubicBezTo>
                    <a:pt x="3239" y="4014"/>
                    <a:pt x="3239" y="3980"/>
                    <a:pt x="3214" y="3954"/>
                  </a:cubicBezTo>
                  <a:cubicBezTo>
                    <a:pt x="1971" y="2704"/>
                    <a:pt x="125" y="53"/>
                    <a:pt x="107" y="25"/>
                  </a:cubicBezTo>
                  <a:cubicBezTo>
                    <a:pt x="96" y="9"/>
                    <a:pt x="78"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6"/>
            <p:cNvSpPr/>
            <p:nvPr/>
          </p:nvSpPr>
          <p:spPr>
            <a:xfrm rot="10800000" flipH="1">
              <a:off x="7947124" y="3761214"/>
              <a:ext cx="246775" cy="316638"/>
            </a:xfrm>
            <a:custGeom>
              <a:avLst/>
              <a:gdLst/>
              <a:ahLst/>
              <a:cxnLst/>
              <a:rect l="l" t="t" r="r" b="b"/>
              <a:pathLst>
                <a:path w="3539" h="4546" extrusionOk="0">
                  <a:moveTo>
                    <a:pt x="3476" y="0"/>
                  </a:moveTo>
                  <a:cubicBezTo>
                    <a:pt x="3460" y="0"/>
                    <a:pt x="3446" y="7"/>
                    <a:pt x="3436" y="20"/>
                  </a:cubicBezTo>
                  <a:cubicBezTo>
                    <a:pt x="2755" y="797"/>
                    <a:pt x="43" y="4420"/>
                    <a:pt x="15" y="4455"/>
                  </a:cubicBezTo>
                  <a:cubicBezTo>
                    <a:pt x="11" y="4459"/>
                    <a:pt x="11" y="4462"/>
                    <a:pt x="8" y="4469"/>
                  </a:cubicBezTo>
                  <a:cubicBezTo>
                    <a:pt x="0" y="4490"/>
                    <a:pt x="8" y="4519"/>
                    <a:pt x="25" y="4532"/>
                  </a:cubicBezTo>
                  <a:cubicBezTo>
                    <a:pt x="35" y="4541"/>
                    <a:pt x="47" y="4545"/>
                    <a:pt x="59" y="4545"/>
                  </a:cubicBezTo>
                  <a:cubicBezTo>
                    <a:pt x="77" y="4545"/>
                    <a:pt x="94" y="4537"/>
                    <a:pt x="106" y="4522"/>
                  </a:cubicBezTo>
                  <a:cubicBezTo>
                    <a:pt x="131" y="4487"/>
                    <a:pt x="2843" y="867"/>
                    <a:pt x="3521" y="94"/>
                  </a:cubicBezTo>
                  <a:cubicBezTo>
                    <a:pt x="3538" y="70"/>
                    <a:pt x="3538" y="34"/>
                    <a:pt x="3514" y="13"/>
                  </a:cubicBezTo>
                  <a:cubicBezTo>
                    <a:pt x="3503" y="5"/>
                    <a:pt x="3489" y="0"/>
                    <a:pt x="34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3" name="Google Shape;2183;p36"/>
            <p:cNvGrpSpPr/>
            <p:nvPr/>
          </p:nvGrpSpPr>
          <p:grpSpPr>
            <a:xfrm rot="10800000" flipH="1">
              <a:off x="8387330" y="4038718"/>
              <a:ext cx="311336" cy="428290"/>
              <a:chOff x="4587071" y="536741"/>
              <a:chExt cx="195746" cy="269575"/>
            </a:xfrm>
          </p:grpSpPr>
          <p:sp>
            <p:nvSpPr>
              <p:cNvPr id="2184" name="Google Shape;2184;p36"/>
              <p:cNvSpPr/>
              <p:nvPr/>
            </p:nvSpPr>
            <p:spPr>
              <a:xfrm>
                <a:off x="4587071" y="536741"/>
                <a:ext cx="195746" cy="267205"/>
              </a:xfrm>
              <a:custGeom>
                <a:avLst/>
                <a:gdLst/>
                <a:ahLst/>
                <a:cxnLst/>
                <a:rect l="l" t="t" r="r" b="b"/>
                <a:pathLst>
                  <a:path w="4465" h="6095" extrusionOk="0">
                    <a:moveTo>
                      <a:pt x="317" y="1"/>
                    </a:moveTo>
                    <a:cubicBezTo>
                      <a:pt x="261" y="1"/>
                      <a:pt x="248" y="21"/>
                      <a:pt x="248" y="21"/>
                    </a:cubicBezTo>
                    <a:cubicBezTo>
                      <a:pt x="248" y="21"/>
                      <a:pt x="1" y="4248"/>
                      <a:pt x="3504" y="6094"/>
                    </a:cubicBezTo>
                    <a:cubicBezTo>
                      <a:pt x="3504" y="6094"/>
                      <a:pt x="4464" y="2927"/>
                      <a:pt x="2445" y="1327"/>
                    </a:cubicBezTo>
                    <a:cubicBezTo>
                      <a:pt x="963" y="157"/>
                      <a:pt x="473" y="1"/>
                      <a:pt x="3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6"/>
              <p:cNvSpPr/>
              <p:nvPr/>
            </p:nvSpPr>
            <p:spPr>
              <a:xfrm>
                <a:off x="4648098" y="609343"/>
                <a:ext cx="95220" cy="196973"/>
              </a:xfrm>
              <a:custGeom>
                <a:avLst/>
                <a:gdLst/>
                <a:ahLst/>
                <a:cxnLst/>
                <a:rect l="l" t="t" r="r" b="b"/>
                <a:pathLst>
                  <a:path w="2172" h="4493" extrusionOk="0">
                    <a:moveTo>
                      <a:pt x="59" y="0"/>
                    </a:moveTo>
                    <a:cubicBezTo>
                      <a:pt x="48" y="0"/>
                      <a:pt x="38" y="4"/>
                      <a:pt x="28" y="10"/>
                    </a:cubicBezTo>
                    <a:cubicBezTo>
                      <a:pt x="18" y="14"/>
                      <a:pt x="11" y="25"/>
                      <a:pt x="7" y="35"/>
                    </a:cubicBezTo>
                    <a:cubicBezTo>
                      <a:pt x="0" y="53"/>
                      <a:pt x="4" y="70"/>
                      <a:pt x="15" y="88"/>
                    </a:cubicBezTo>
                    <a:cubicBezTo>
                      <a:pt x="32" y="113"/>
                      <a:pt x="1695" y="2567"/>
                      <a:pt x="2059" y="4449"/>
                    </a:cubicBezTo>
                    <a:cubicBezTo>
                      <a:pt x="2062" y="4474"/>
                      <a:pt x="2087" y="4493"/>
                      <a:pt x="2112" y="4493"/>
                    </a:cubicBezTo>
                    <a:cubicBezTo>
                      <a:pt x="2115" y="4493"/>
                      <a:pt x="2119" y="4492"/>
                      <a:pt x="2122" y="4491"/>
                    </a:cubicBezTo>
                    <a:cubicBezTo>
                      <a:pt x="2155" y="4488"/>
                      <a:pt x="2172" y="4456"/>
                      <a:pt x="2168" y="4428"/>
                    </a:cubicBezTo>
                    <a:cubicBezTo>
                      <a:pt x="1801" y="2521"/>
                      <a:pt x="124" y="49"/>
                      <a:pt x="106" y="25"/>
                    </a:cubicBezTo>
                    <a:cubicBezTo>
                      <a:pt x="95" y="9"/>
                      <a:pt x="77"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6" name="Google Shape;2186;p36"/>
            <p:cNvGrpSpPr/>
            <p:nvPr/>
          </p:nvGrpSpPr>
          <p:grpSpPr>
            <a:xfrm rot="10800000" flipH="1">
              <a:off x="8337334" y="3664471"/>
              <a:ext cx="319216" cy="385172"/>
              <a:chOff x="4555637" y="799440"/>
              <a:chExt cx="200700" cy="242435"/>
            </a:xfrm>
          </p:grpSpPr>
          <p:sp>
            <p:nvSpPr>
              <p:cNvPr id="2187" name="Google Shape;2187;p36"/>
              <p:cNvSpPr/>
              <p:nvPr/>
            </p:nvSpPr>
            <p:spPr>
              <a:xfrm>
                <a:off x="4555637" y="801895"/>
                <a:ext cx="200700" cy="239980"/>
              </a:xfrm>
              <a:custGeom>
                <a:avLst/>
                <a:gdLst/>
                <a:ahLst/>
                <a:cxnLst/>
                <a:rect l="l" t="t" r="r" b="b"/>
                <a:pathLst>
                  <a:path w="4578" h="5474" extrusionOk="0">
                    <a:moveTo>
                      <a:pt x="3886" y="0"/>
                    </a:moveTo>
                    <a:cubicBezTo>
                      <a:pt x="3885" y="0"/>
                      <a:pt x="2445" y="75"/>
                      <a:pt x="1604" y="1490"/>
                    </a:cubicBezTo>
                    <a:cubicBezTo>
                      <a:pt x="760" y="2906"/>
                      <a:pt x="1" y="5473"/>
                      <a:pt x="1" y="5473"/>
                    </a:cubicBezTo>
                    <a:cubicBezTo>
                      <a:pt x="1" y="5473"/>
                      <a:pt x="944" y="5460"/>
                      <a:pt x="2763" y="3680"/>
                    </a:cubicBezTo>
                    <a:cubicBezTo>
                      <a:pt x="4577" y="1897"/>
                      <a:pt x="3886" y="0"/>
                      <a:pt x="3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6"/>
              <p:cNvSpPr/>
              <p:nvPr/>
            </p:nvSpPr>
            <p:spPr>
              <a:xfrm>
                <a:off x="4601363" y="799440"/>
                <a:ext cx="127574" cy="193904"/>
              </a:xfrm>
              <a:custGeom>
                <a:avLst/>
                <a:gdLst/>
                <a:ahLst/>
                <a:cxnLst/>
                <a:rect l="l" t="t" r="r" b="b"/>
                <a:pathLst>
                  <a:path w="2910" h="4423" extrusionOk="0">
                    <a:moveTo>
                      <a:pt x="2840" y="1"/>
                    </a:moveTo>
                    <a:cubicBezTo>
                      <a:pt x="2820" y="1"/>
                      <a:pt x="2799" y="12"/>
                      <a:pt x="2789" y="32"/>
                    </a:cubicBezTo>
                    <a:cubicBezTo>
                      <a:pt x="1599" y="2521"/>
                      <a:pt x="35" y="4311"/>
                      <a:pt x="17" y="4329"/>
                    </a:cubicBezTo>
                    <a:cubicBezTo>
                      <a:pt x="14" y="4336"/>
                      <a:pt x="10" y="4339"/>
                      <a:pt x="10" y="4347"/>
                    </a:cubicBezTo>
                    <a:cubicBezTo>
                      <a:pt x="0" y="4368"/>
                      <a:pt x="7" y="4393"/>
                      <a:pt x="25" y="4411"/>
                    </a:cubicBezTo>
                    <a:cubicBezTo>
                      <a:pt x="34" y="4418"/>
                      <a:pt x="47" y="4422"/>
                      <a:pt x="60" y="4422"/>
                    </a:cubicBezTo>
                    <a:cubicBezTo>
                      <a:pt x="75" y="4422"/>
                      <a:pt x="90" y="4416"/>
                      <a:pt x="102" y="4403"/>
                    </a:cubicBezTo>
                    <a:cubicBezTo>
                      <a:pt x="120" y="4385"/>
                      <a:pt x="1691" y="2584"/>
                      <a:pt x="2892" y="81"/>
                    </a:cubicBezTo>
                    <a:cubicBezTo>
                      <a:pt x="2910" y="53"/>
                      <a:pt x="2892" y="17"/>
                      <a:pt x="2864" y="7"/>
                    </a:cubicBezTo>
                    <a:cubicBezTo>
                      <a:pt x="2856" y="3"/>
                      <a:pt x="2848" y="1"/>
                      <a:pt x="2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9" name="Google Shape;2189;p36"/>
            <p:cNvSpPr/>
            <p:nvPr/>
          </p:nvSpPr>
          <p:spPr>
            <a:xfrm rot="-7812958" flipH="1">
              <a:off x="5628307" y="2135633"/>
              <a:ext cx="310032" cy="98073"/>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6"/>
            <p:cNvSpPr/>
            <p:nvPr/>
          </p:nvSpPr>
          <p:spPr>
            <a:xfrm rot="-7812958" flipH="1">
              <a:off x="5685251" y="2227957"/>
              <a:ext cx="142767" cy="276407"/>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6"/>
            <p:cNvSpPr/>
            <p:nvPr/>
          </p:nvSpPr>
          <p:spPr>
            <a:xfrm rot="-7812958" flipH="1">
              <a:off x="5833481" y="1983784"/>
              <a:ext cx="245915" cy="192606"/>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6"/>
            <p:cNvSpPr/>
            <p:nvPr/>
          </p:nvSpPr>
          <p:spPr>
            <a:xfrm rot="-7812958" flipH="1">
              <a:off x="5623087" y="2078955"/>
              <a:ext cx="40844" cy="30753"/>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6"/>
            <p:cNvSpPr/>
            <p:nvPr/>
          </p:nvSpPr>
          <p:spPr>
            <a:xfrm rot="-7812958" flipH="1">
              <a:off x="5930536" y="1908958"/>
              <a:ext cx="40844" cy="30753"/>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6"/>
            <p:cNvSpPr/>
            <p:nvPr/>
          </p:nvSpPr>
          <p:spPr>
            <a:xfrm rot="-7812958" flipH="1">
              <a:off x="5584579" y="2385365"/>
              <a:ext cx="40844" cy="30709"/>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6"/>
            <p:cNvSpPr/>
            <p:nvPr/>
          </p:nvSpPr>
          <p:spPr>
            <a:xfrm rot="-7812958" flipH="1">
              <a:off x="5536487" y="1810944"/>
              <a:ext cx="634203" cy="698383"/>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6"/>
            <p:cNvSpPr/>
            <p:nvPr/>
          </p:nvSpPr>
          <p:spPr>
            <a:xfrm rot="-7812958" flipH="1">
              <a:off x="5595232" y="2205872"/>
              <a:ext cx="28344" cy="21333"/>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6"/>
            <p:cNvSpPr/>
            <p:nvPr/>
          </p:nvSpPr>
          <p:spPr>
            <a:xfrm rot="-7812958" flipH="1">
              <a:off x="6024376" y="1953240"/>
              <a:ext cx="28322" cy="21289"/>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6"/>
            <p:cNvSpPr/>
            <p:nvPr/>
          </p:nvSpPr>
          <p:spPr>
            <a:xfrm rot="-7812958" flipH="1">
              <a:off x="5870008" y="2175038"/>
              <a:ext cx="28038" cy="21289"/>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6"/>
            <p:cNvSpPr/>
            <p:nvPr/>
          </p:nvSpPr>
          <p:spPr>
            <a:xfrm rot="-7812958" flipH="1">
              <a:off x="5638798" y="2216164"/>
              <a:ext cx="18422" cy="13836"/>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6"/>
            <p:cNvSpPr/>
            <p:nvPr/>
          </p:nvSpPr>
          <p:spPr>
            <a:xfrm rot="-7812958" flipH="1">
              <a:off x="6043724" y="2013973"/>
              <a:ext cx="18400" cy="13814"/>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6"/>
            <p:cNvSpPr/>
            <p:nvPr/>
          </p:nvSpPr>
          <p:spPr>
            <a:xfrm rot="-7812958" flipH="1">
              <a:off x="5793352" y="2412878"/>
              <a:ext cx="18379" cy="13836"/>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6"/>
            <p:cNvSpPr/>
            <p:nvPr/>
          </p:nvSpPr>
          <p:spPr>
            <a:xfrm rot="-7812958" flipH="1">
              <a:off x="5618803" y="2241787"/>
              <a:ext cx="12085" cy="9049"/>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6"/>
            <p:cNvSpPr/>
            <p:nvPr/>
          </p:nvSpPr>
          <p:spPr>
            <a:xfrm rot="-7812958" flipH="1">
              <a:off x="5879786" y="2376114"/>
              <a:ext cx="12085" cy="9049"/>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6"/>
            <p:cNvSpPr/>
            <p:nvPr/>
          </p:nvSpPr>
          <p:spPr>
            <a:xfrm rot="-7812958" flipH="1">
              <a:off x="5810203" y="2125533"/>
              <a:ext cx="11976" cy="9027"/>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08"/>
        <p:cNvGrpSpPr/>
        <p:nvPr/>
      </p:nvGrpSpPr>
      <p:grpSpPr>
        <a:xfrm>
          <a:off x="0" y="0"/>
          <a:ext cx="0" cy="0"/>
          <a:chOff x="0" y="0"/>
          <a:chExt cx="0" cy="0"/>
        </a:xfrm>
      </p:grpSpPr>
      <p:grpSp>
        <p:nvGrpSpPr>
          <p:cNvPr id="2209" name="Google Shape;2209;p37"/>
          <p:cNvGrpSpPr/>
          <p:nvPr/>
        </p:nvGrpSpPr>
        <p:grpSpPr>
          <a:xfrm flipH="1">
            <a:off x="-16" y="1692850"/>
            <a:ext cx="4067685" cy="2774137"/>
            <a:chOff x="5143571" y="1692850"/>
            <a:chExt cx="4067685" cy="2774137"/>
          </a:xfrm>
        </p:grpSpPr>
        <p:sp>
          <p:nvSpPr>
            <p:cNvPr id="2210" name="Google Shape;2210;p37"/>
            <p:cNvSpPr/>
            <p:nvPr/>
          </p:nvSpPr>
          <p:spPr>
            <a:xfrm rot="10800000" flipH="1">
              <a:off x="6196271" y="3237635"/>
              <a:ext cx="3014986" cy="859790"/>
            </a:xfrm>
            <a:custGeom>
              <a:avLst/>
              <a:gdLst/>
              <a:ahLst/>
              <a:cxnLst/>
              <a:rect l="l" t="t" r="r" b="b"/>
              <a:pathLst>
                <a:path w="43238" h="12344" extrusionOk="0">
                  <a:moveTo>
                    <a:pt x="28408" y="1"/>
                  </a:moveTo>
                  <a:cubicBezTo>
                    <a:pt x="28358" y="1"/>
                    <a:pt x="28307" y="1"/>
                    <a:pt x="28256" y="1"/>
                  </a:cubicBezTo>
                  <a:cubicBezTo>
                    <a:pt x="20523" y="29"/>
                    <a:pt x="9361" y="2095"/>
                    <a:pt x="117" y="11777"/>
                  </a:cubicBezTo>
                  <a:cubicBezTo>
                    <a:pt x="89" y="11808"/>
                    <a:pt x="64" y="11844"/>
                    <a:pt x="50" y="11883"/>
                  </a:cubicBezTo>
                  <a:cubicBezTo>
                    <a:pt x="1" y="12007"/>
                    <a:pt x="25" y="12155"/>
                    <a:pt x="128" y="12250"/>
                  </a:cubicBezTo>
                  <a:cubicBezTo>
                    <a:pt x="194" y="12313"/>
                    <a:pt x="279" y="12344"/>
                    <a:pt x="362" y="12344"/>
                  </a:cubicBezTo>
                  <a:cubicBezTo>
                    <a:pt x="451" y="12344"/>
                    <a:pt x="539" y="12309"/>
                    <a:pt x="605" y="12240"/>
                  </a:cubicBezTo>
                  <a:cubicBezTo>
                    <a:pt x="9676" y="2737"/>
                    <a:pt x="20639" y="703"/>
                    <a:pt x="28235" y="675"/>
                  </a:cubicBezTo>
                  <a:cubicBezTo>
                    <a:pt x="28299" y="675"/>
                    <a:pt x="28364" y="675"/>
                    <a:pt x="28428" y="675"/>
                  </a:cubicBezTo>
                  <a:cubicBezTo>
                    <a:pt x="36586" y="675"/>
                    <a:pt x="42677" y="2893"/>
                    <a:pt x="42740" y="2918"/>
                  </a:cubicBezTo>
                  <a:cubicBezTo>
                    <a:pt x="42778" y="2932"/>
                    <a:pt x="42818" y="2939"/>
                    <a:pt x="42858" y="2939"/>
                  </a:cubicBezTo>
                  <a:cubicBezTo>
                    <a:pt x="42996" y="2939"/>
                    <a:pt x="43127" y="2856"/>
                    <a:pt x="43171" y="2716"/>
                  </a:cubicBezTo>
                  <a:cubicBezTo>
                    <a:pt x="43238" y="2543"/>
                    <a:pt x="43146" y="2349"/>
                    <a:pt x="42973" y="2286"/>
                  </a:cubicBezTo>
                  <a:cubicBezTo>
                    <a:pt x="42909" y="2261"/>
                    <a:pt x="36704" y="1"/>
                    <a:pt x="284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7"/>
            <p:cNvSpPr/>
            <p:nvPr/>
          </p:nvSpPr>
          <p:spPr>
            <a:xfrm rot="10800000" flipH="1">
              <a:off x="5961350" y="2332080"/>
              <a:ext cx="1358968" cy="1622067"/>
            </a:xfrm>
            <a:custGeom>
              <a:avLst/>
              <a:gdLst/>
              <a:ahLst/>
              <a:cxnLst/>
              <a:rect l="l" t="t" r="r" b="b"/>
              <a:pathLst>
                <a:path w="19489" h="23288" extrusionOk="0">
                  <a:moveTo>
                    <a:pt x="18724" y="1"/>
                  </a:moveTo>
                  <a:cubicBezTo>
                    <a:pt x="18713" y="1"/>
                    <a:pt x="18702" y="1"/>
                    <a:pt x="18690" y="2"/>
                  </a:cubicBezTo>
                  <a:cubicBezTo>
                    <a:pt x="18507" y="20"/>
                    <a:pt x="18373" y="186"/>
                    <a:pt x="18390" y="373"/>
                  </a:cubicBezTo>
                  <a:cubicBezTo>
                    <a:pt x="18397" y="419"/>
                    <a:pt x="18790" y="5253"/>
                    <a:pt x="10930" y="12693"/>
                  </a:cubicBezTo>
                  <a:cubicBezTo>
                    <a:pt x="2957" y="20238"/>
                    <a:pt x="164" y="22671"/>
                    <a:pt x="139" y="22696"/>
                  </a:cubicBezTo>
                  <a:cubicBezTo>
                    <a:pt x="97" y="22732"/>
                    <a:pt x="64" y="22777"/>
                    <a:pt x="47" y="22823"/>
                  </a:cubicBezTo>
                  <a:cubicBezTo>
                    <a:pt x="1" y="22940"/>
                    <a:pt x="19" y="23074"/>
                    <a:pt x="103" y="23173"/>
                  </a:cubicBezTo>
                  <a:cubicBezTo>
                    <a:pt x="171" y="23248"/>
                    <a:pt x="265" y="23288"/>
                    <a:pt x="359" y="23288"/>
                  </a:cubicBezTo>
                  <a:cubicBezTo>
                    <a:pt x="438" y="23288"/>
                    <a:pt x="516" y="23261"/>
                    <a:pt x="580" y="23204"/>
                  </a:cubicBezTo>
                  <a:cubicBezTo>
                    <a:pt x="609" y="23180"/>
                    <a:pt x="3405" y="20740"/>
                    <a:pt x="11392" y="13183"/>
                  </a:cubicBezTo>
                  <a:cubicBezTo>
                    <a:pt x="19489" y="5514"/>
                    <a:pt x="19083" y="514"/>
                    <a:pt x="19062" y="302"/>
                  </a:cubicBezTo>
                  <a:cubicBezTo>
                    <a:pt x="19045" y="130"/>
                    <a:pt x="18897" y="1"/>
                    <a:pt x="18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2" name="Google Shape;2212;p37"/>
            <p:cNvGrpSpPr/>
            <p:nvPr/>
          </p:nvGrpSpPr>
          <p:grpSpPr>
            <a:xfrm rot="10800000" flipH="1">
              <a:off x="5143571" y="2096324"/>
              <a:ext cx="1715182" cy="1699518"/>
              <a:chOff x="2547657" y="959163"/>
              <a:chExt cx="1078392" cy="1069687"/>
            </a:xfrm>
          </p:grpSpPr>
          <p:sp>
            <p:nvSpPr>
              <p:cNvPr id="2213" name="Google Shape;2213;p37"/>
              <p:cNvSpPr/>
              <p:nvPr/>
            </p:nvSpPr>
            <p:spPr>
              <a:xfrm rot="-2989129">
                <a:off x="2829208" y="1409834"/>
                <a:ext cx="354671" cy="112174"/>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7"/>
              <p:cNvSpPr/>
              <p:nvPr/>
            </p:nvSpPr>
            <p:spPr>
              <a:xfrm rot="-2989129">
                <a:off x="2894372" y="1100132"/>
                <a:ext cx="163323" cy="316147"/>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7"/>
              <p:cNvSpPr/>
              <p:nvPr/>
            </p:nvSpPr>
            <p:spPr>
              <a:xfrm rot="-2989129">
                <a:off x="3063797" y="1475473"/>
                <a:ext cx="281322" cy="220298"/>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7"/>
              <p:cNvSpPr/>
              <p:nvPr/>
            </p:nvSpPr>
            <p:spPr>
              <a:xfrm rot="-2989129">
                <a:off x="2823348" y="1551732"/>
                <a:ext cx="46725" cy="35175"/>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7"/>
              <p:cNvSpPr/>
              <p:nvPr/>
            </p:nvSpPr>
            <p:spPr>
              <a:xfrm rot="-2989129">
                <a:off x="3174840" y="1746299"/>
                <a:ext cx="46725" cy="35175"/>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7"/>
              <p:cNvSpPr/>
              <p:nvPr/>
            </p:nvSpPr>
            <p:spPr>
              <a:xfrm rot="-2989129">
                <a:off x="2779323" y="1201086"/>
                <a:ext cx="46725" cy="35125"/>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7"/>
              <p:cNvSpPr/>
              <p:nvPr/>
            </p:nvSpPr>
            <p:spPr>
              <a:xfrm rot="-2989129">
                <a:off x="2724094" y="1094611"/>
                <a:ext cx="725517" cy="798792"/>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7"/>
              <p:cNvSpPr/>
              <p:nvPr/>
            </p:nvSpPr>
            <p:spPr>
              <a:xfrm rot="-2989129">
                <a:off x="2791507" y="1417250"/>
                <a:ext cx="32425" cy="24400"/>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7"/>
              <p:cNvSpPr/>
              <p:nvPr/>
            </p:nvSpPr>
            <p:spPr>
              <a:xfrm rot="-2989129">
                <a:off x="3282129" y="1706446"/>
                <a:ext cx="32400" cy="24350"/>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7"/>
              <p:cNvSpPr/>
              <p:nvPr/>
            </p:nvSpPr>
            <p:spPr>
              <a:xfrm rot="-2989129">
                <a:off x="3105646" y="1452591"/>
                <a:ext cx="32075" cy="24350"/>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7"/>
              <p:cNvSpPr/>
              <p:nvPr/>
            </p:nvSpPr>
            <p:spPr>
              <a:xfrm rot="-2989129">
                <a:off x="2841319" y="1414049"/>
                <a:ext cx="21075" cy="15825"/>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7"/>
              <p:cNvSpPr/>
              <p:nvPr/>
            </p:nvSpPr>
            <p:spPr>
              <a:xfrm rot="-2989129">
                <a:off x="3304252" y="1645488"/>
                <a:ext cx="21050" cy="15800"/>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7"/>
              <p:cNvSpPr/>
              <p:nvPr/>
            </p:nvSpPr>
            <p:spPr>
              <a:xfrm rot="-2989129">
                <a:off x="3018013" y="1188904"/>
                <a:ext cx="21025" cy="15825"/>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7"/>
              <p:cNvSpPr/>
              <p:nvPr/>
            </p:nvSpPr>
            <p:spPr>
              <a:xfrm rot="-2989129">
                <a:off x="2818462" y="1390199"/>
                <a:ext cx="13825" cy="10350"/>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7"/>
              <p:cNvSpPr/>
              <p:nvPr/>
            </p:nvSpPr>
            <p:spPr>
              <a:xfrm rot="-2989129">
                <a:off x="3116832" y="1236458"/>
                <a:ext cx="13825" cy="10350"/>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7"/>
              <p:cNvSpPr/>
              <p:nvPr/>
            </p:nvSpPr>
            <p:spPr>
              <a:xfrm rot="-2989129">
                <a:off x="3037281" y="1523280"/>
                <a:ext cx="13700" cy="10325"/>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9" name="Google Shape;2229;p37"/>
            <p:cNvSpPr/>
            <p:nvPr/>
          </p:nvSpPr>
          <p:spPr>
            <a:xfrm rot="10800000" flipH="1">
              <a:off x="7943707" y="4073262"/>
              <a:ext cx="295516" cy="374870"/>
            </a:xfrm>
            <a:custGeom>
              <a:avLst/>
              <a:gdLst/>
              <a:ahLst/>
              <a:cxnLst/>
              <a:rect l="l" t="t" r="r" b="b"/>
              <a:pathLst>
                <a:path w="4238" h="5382" extrusionOk="0">
                  <a:moveTo>
                    <a:pt x="159" y="0"/>
                  </a:moveTo>
                  <a:lnTo>
                    <a:pt x="159" y="0"/>
                  </a:lnTo>
                  <a:cubicBezTo>
                    <a:pt x="159" y="0"/>
                    <a:pt x="0" y="1900"/>
                    <a:pt x="763" y="3235"/>
                  </a:cubicBezTo>
                  <a:cubicBezTo>
                    <a:pt x="1526" y="4573"/>
                    <a:pt x="4237" y="5382"/>
                    <a:pt x="4237" y="5382"/>
                  </a:cubicBezTo>
                  <a:cubicBezTo>
                    <a:pt x="4237" y="5382"/>
                    <a:pt x="3941" y="3305"/>
                    <a:pt x="2398" y="1809"/>
                  </a:cubicBezTo>
                  <a:cubicBezTo>
                    <a:pt x="851" y="308"/>
                    <a:pt x="159"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7"/>
            <p:cNvSpPr/>
            <p:nvPr/>
          </p:nvSpPr>
          <p:spPr>
            <a:xfrm rot="10800000" flipH="1">
              <a:off x="7908912" y="3706744"/>
              <a:ext cx="280803" cy="367278"/>
            </a:xfrm>
            <a:custGeom>
              <a:avLst/>
              <a:gdLst/>
              <a:ahLst/>
              <a:cxnLst/>
              <a:rect l="l" t="t" r="r" b="b"/>
              <a:pathLst>
                <a:path w="4027" h="5273" extrusionOk="0">
                  <a:moveTo>
                    <a:pt x="4026" y="0"/>
                  </a:moveTo>
                  <a:lnTo>
                    <a:pt x="4026" y="0"/>
                  </a:lnTo>
                  <a:cubicBezTo>
                    <a:pt x="4026" y="0"/>
                    <a:pt x="1841" y="791"/>
                    <a:pt x="920" y="2627"/>
                  </a:cubicBezTo>
                  <a:cubicBezTo>
                    <a:pt x="1" y="4467"/>
                    <a:pt x="128" y="5272"/>
                    <a:pt x="128" y="5272"/>
                  </a:cubicBezTo>
                  <a:cubicBezTo>
                    <a:pt x="128" y="5272"/>
                    <a:pt x="1492" y="4520"/>
                    <a:pt x="2434" y="3299"/>
                  </a:cubicBezTo>
                  <a:cubicBezTo>
                    <a:pt x="3381" y="2073"/>
                    <a:pt x="4026" y="1"/>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1" name="Google Shape;2231;p37"/>
            <p:cNvGrpSpPr/>
            <p:nvPr/>
          </p:nvGrpSpPr>
          <p:grpSpPr>
            <a:xfrm rot="10800000" flipH="1">
              <a:off x="7392848" y="4050668"/>
              <a:ext cx="462435" cy="381492"/>
              <a:chOff x="3961851" y="558662"/>
              <a:chExt cx="290748" cy="240113"/>
            </a:xfrm>
          </p:grpSpPr>
          <p:sp>
            <p:nvSpPr>
              <p:cNvPr id="2232" name="Google Shape;2232;p37"/>
              <p:cNvSpPr/>
              <p:nvPr/>
            </p:nvSpPr>
            <p:spPr>
              <a:xfrm>
                <a:off x="3961851" y="558662"/>
                <a:ext cx="286582" cy="236473"/>
              </a:xfrm>
              <a:custGeom>
                <a:avLst/>
                <a:gdLst/>
                <a:ahLst/>
                <a:cxnLst/>
                <a:rect l="l" t="t" r="r" b="b"/>
                <a:pathLst>
                  <a:path w="6537" h="5394" extrusionOk="0">
                    <a:moveTo>
                      <a:pt x="282" y="1"/>
                    </a:moveTo>
                    <a:lnTo>
                      <a:pt x="282" y="1"/>
                    </a:lnTo>
                    <a:cubicBezTo>
                      <a:pt x="282" y="1"/>
                      <a:pt x="0" y="1682"/>
                      <a:pt x="1554" y="3391"/>
                    </a:cubicBezTo>
                    <a:cubicBezTo>
                      <a:pt x="3104" y="5097"/>
                      <a:pt x="6537" y="5393"/>
                      <a:pt x="6537" y="5393"/>
                    </a:cubicBezTo>
                    <a:cubicBezTo>
                      <a:pt x="6537" y="5393"/>
                      <a:pt x="4933" y="2801"/>
                      <a:pt x="3002" y="1513"/>
                    </a:cubicBezTo>
                    <a:cubicBezTo>
                      <a:pt x="1071" y="227"/>
                      <a:pt x="283" y="1"/>
                      <a:pt x="2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7"/>
              <p:cNvSpPr/>
              <p:nvPr/>
            </p:nvSpPr>
            <p:spPr>
              <a:xfrm>
                <a:off x="4001352" y="596585"/>
                <a:ext cx="251247" cy="202190"/>
              </a:xfrm>
              <a:custGeom>
                <a:avLst/>
                <a:gdLst/>
                <a:ahLst/>
                <a:cxnLst/>
                <a:rect l="l" t="t" r="r" b="b"/>
                <a:pathLst>
                  <a:path w="5731" h="4612" extrusionOk="0">
                    <a:moveTo>
                      <a:pt x="94" y="0"/>
                    </a:moveTo>
                    <a:cubicBezTo>
                      <a:pt x="70" y="0"/>
                      <a:pt x="45" y="10"/>
                      <a:pt x="28" y="29"/>
                    </a:cubicBezTo>
                    <a:cubicBezTo>
                      <a:pt x="21" y="37"/>
                      <a:pt x="17" y="44"/>
                      <a:pt x="14" y="50"/>
                    </a:cubicBezTo>
                    <a:cubicBezTo>
                      <a:pt x="0" y="86"/>
                      <a:pt x="7" y="122"/>
                      <a:pt x="35" y="146"/>
                    </a:cubicBezTo>
                    <a:cubicBezTo>
                      <a:pt x="74" y="182"/>
                      <a:pt x="3788" y="3437"/>
                      <a:pt x="5589" y="4599"/>
                    </a:cubicBezTo>
                    <a:cubicBezTo>
                      <a:pt x="5603" y="4608"/>
                      <a:pt x="5619" y="4612"/>
                      <a:pt x="5635" y="4612"/>
                    </a:cubicBezTo>
                    <a:cubicBezTo>
                      <a:pt x="5663" y="4612"/>
                      <a:pt x="5690" y="4599"/>
                      <a:pt x="5706" y="4574"/>
                    </a:cubicBezTo>
                    <a:cubicBezTo>
                      <a:pt x="5730" y="4535"/>
                      <a:pt x="5720" y="4482"/>
                      <a:pt x="5681" y="4457"/>
                    </a:cubicBezTo>
                    <a:cubicBezTo>
                      <a:pt x="3891" y="3299"/>
                      <a:pt x="183" y="55"/>
                      <a:pt x="148" y="19"/>
                    </a:cubicBezTo>
                    <a:cubicBezTo>
                      <a:pt x="133" y="7"/>
                      <a:pt x="113" y="0"/>
                      <a:pt x="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4" name="Google Shape;2234;p37"/>
            <p:cNvGrpSpPr/>
            <p:nvPr/>
          </p:nvGrpSpPr>
          <p:grpSpPr>
            <a:xfrm rot="10800000" flipH="1">
              <a:off x="7526589" y="3633714"/>
              <a:ext cx="292230" cy="424466"/>
              <a:chOff x="4045939" y="794047"/>
              <a:chExt cx="183735" cy="267161"/>
            </a:xfrm>
          </p:grpSpPr>
          <p:sp>
            <p:nvSpPr>
              <p:cNvPr id="2235" name="Google Shape;2235;p37"/>
              <p:cNvSpPr/>
              <p:nvPr/>
            </p:nvSpPr>
            <p:spPr>
              <a:xfrm>
                <a:off x="4045939" y="797730"/>
                <a:ext cx="179744" cy="263478"/>
              </a:xfrm>
              <a:custGeom>
                <a:avLst/>
                <a:gdLst/>
                <a:ahLst/>
                <a:cxnLst/>
                <a:rect l="l" t="t" r="r" b="b"/>
                <a:pathLst>
                  <a:path w="4100" h="6010" extrusionOk="0">
                    <a:moveTo>
                      <a:pt x="4099" y="0"/>
                    </a:moveTo>
                    <a:lnTo>
                      <a:pt x="4099" y="0"/>
                    </a:lnTo>
                    <a:cubicBezTo>
                      <a:pt x="4099" y="0"/>
                      <a:pt x="1829" y="752"/>
                      <a:pt x="914" y="2426"/>
                    </a:cubicBezTo>
                    <a:cubicBezTo>
                      <a:pt x="0" y="4100"/>
                      <a:pt x="621" y="6010"/>
                      <a:pt x="621" y="6010"/>
                    </a:cubicBezTo>
                    <a:cubicBezTo>
                      <a:pt x="621" y="6010"/>
                      <a:pt x="1042" y="5724"/>
                      <a:pt x="2196" y="4127"/>
                    </a:cubicBezTo>
                    <a:cubicBezTo>
                      <a:pt x="3354" y="2528"/>
                      <a:pt x="4099" y="1"/>
                      <a:pt x="4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7"/>
              <p:cNvSpPr/>
              <p:nvPr/>
            </p:nvSpPr>
            <p:spPr>
              <a:xfrm>
                <a:off x="4088465" y="794047"/>
                <a:ext cx="141209" cy="220164"/>
              </a:xfrm>
              <a:custGeom>
                <a:avLst/>
                <a:gdLst/>
                <a:ahLst/>
                <a:cxnLst/>
                <a:rect l="l" t="t" r="r" b="b"/>
                <a:pathLst>
                  <a:path w="3221" h="5022" extrusionOk="0">
                    <a:moveTo>
                      <a:pt x="3129" y="0"/>
                    </a:moveTo>
                    <a:cubicBezTo>
                      <a:pt x="3107" y="0"/>
                      <a:pt x="3085" y="8"/>
                      <a:pt x="3069" y="24"/>
                    </a:cubicBezTo>
                    <a:cubicBezTo>
                      <a:pt x="1459" y="1602"/>
                      <a:pt x="566" y="3495"/>
                      <a:pt x="205" y="4392"/>
                    </a:cubicBezTo>
                    <a:cubicBezTo>
                      <a:pt x="78" y="4713"/>
                      <a:pt x="15" y="4907"/>
                      <a:pt x="15" y="4915"/>
                    </a:cubicBezTo>
                    <a:cubicBezTo>
                      <a:pt x="0" y="4957"/>
                      <a:pt x="26" y="5006"/>
                      <a:pt x="68" y="5017"/>
                    </a:cubicBezTo>
                    <a:cubicBezTo>
                      <a:pt x="78" y="5020"/>
                      <a:pt x="87" y="5021"/>
                      <a:pt x="97" y="5021"/>
                    </a:cubicBezTo>
                    <a:cubicBezTo>
                      <a:pt x="133" y="5021"/>
                      <a:pt x="165" y="5000"/>
                      <a:pt x="174" y="4964"/>
                    </a:cubicBezTo>
                    <a:cubicBezTo>
                      <a:pt x="184" y="4936"/>
                      <a:pt x="1032" y="2256"/>
                      <a:pt x="3186" y="144"/>
                    </a:cubicBezTo>
                    <a:cubicBezTo>
                      <a:pt x="3221" y="112"/>
                      <a:pt x="3221" y="59"/>
                      <a:pt x="3189" y="24"/>
                    </a:cubicBezTo>
                    <a:cubicBezTo>
                      <a:pt x="3173" y="8"/>
                      <a:pt x="3151" y="0"/>
                      <a:pt x="3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7" name="Google Shape;2237;p37"/>
            <p:cNvSpPr/>
            <p:nvPr/>
          </p:nvSpPr>
          <p:spPr>
            <a:xfrm rot="10800000" flipH="1">
              <a:off x="8017761" y="4069429"/>
              <a:ext cx="225925" cy="282232"/>
            </a:xfrm>
            <a:custGeom>
              <a:avLst/>
              <a:gdLst/>
              <a:ahLst/>
              <a:cxnLst/>
              <a:rect l="l" t="t" r="r" b="b"/>
              <a:pathLst>
                <a:path w="3240" h="4052" extrusionOk="0">
                  <a:moveTo>
                    <a:pt x="60" y="0"/>
                  </a:moveTo>
                  <a:cubicBezTo>
                    <a:pt x="49" y="0"/>
                    <a:pt x="38" y="4"/>
                    <a:pt x="29" y="10"/>
                  </a:cubicBezTo>
                  <a:cubicBezTo>
                    <a:pt x="19" y="18"/>
                    <a:pt x="12" y="25"/>
                    <a:pt x="8" y="35"/>
                  </a:cubicBezTo>
                  <a:cubicBezTo>
                    <a:pt x="1" y="53"/>
                    <a:pt x="4" y="74"/>
                    <a:pt x="15" y="88"/>
                  </a:cubicBezTo>
                  <a:cubicBezTo>
                    <a:pt x="33" y="116"/>
                    <a:pt x="1887" y="2779"/>
                    <a:pt x="3136" y="4036"/>
                  </a:cubicBezTo>
                  <a:cubicBezTo>
                    <a:pt x="3147" y="4046"/>
                    <a:pt x="3161" y="4051"/>
                    <a:pt x="3175" y="4051"/>
                  </a:cubicBezTo>
                  <a:cubicBezTo>
                    <a:pt x="3190" y="4051"/>
                    <a:pt x="3204" y="4046"/>
                    <a:pt x="3214" y="4036"/>
                  </a:cubicBezTo>
                  <a:cubicBezTo>
                    <a:pt x="3239" y="4014"/>
                    <a:pt x="3239" y="3980"/>
                    <a:pt x="3214" y="3954"/>
                  </a:cubicBezTo>
                  <a:cubicBezTo>
                    <a:pt x="1971" y="2704"/>
                    <a:pt x="125" y="53"/>
                    <a:pt x="107" y="25"/>
                  </a:cubicBezTo>
                  <a:cubicBezTo>
                    <a:pt x="96" y="9"/>
                    <a:pt x="78" y="0"/>
                    <a:pt x="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7"/>
            <p:cNvSpPr/>
            <p:nvPr/>
          </p:nvSpPr>
          <p:spPr>
            <a:xfrm rot="10800000" flipH="1">
              <a:off x="7947124" y="3761212"/>
              <a:ext cx="246774" cy="316640"/>
            </a:xfrm>
            <a:custGeom>
              <a:avLst/>
              <a:gdLst/>
              <a:ahLst/>
              <a:cxnLst/>
              <a:rect l="l" t="t" r="r" b="b"/>
              <a:pathLst>
                <a:path w="3539" h="4546" extrusionOk="0">
                  <a:moveTo>
                    <a:pt x="3476" y="0"/>
                  </a:moveTo>
                  <a:cubicBezTo>
                    <a:pt x="3460" y="0"/>
                    <a:pt x="3446" y="7"/>
                    <a:pt x="3436" y="20"/>
                  </a:cubicBezTo>
                  <a:cubicBezTo>
                    <a:pt x="2755" y="797"/>
                    <a:pt x="43" y="4420"/>
                    <a:pt x="15" y="4455"/>
                  </a:cubicBezTo>
                  <a:cubicBezTo>
                    <a:pt x="11" y="4459"/>
                    <a:pt x="11" y="4462"/>
                    <a:pt x="8" y="4469"/>
                  </a:cubicBezTo>
                  <a:cubicBezTo>
                    <a:pt x="0" y="4490"/>
                    <a:pt x="8" y="4519"/>
                    <a:pt x="25" y="4532"/>
                  </a:cubicBezTo>
                  <a:cubicBezTo>
                    <a:pt x="35" y="4541"/>
                    <a:pt x="47" y="4545"/>
                    <a:pt x="59" y="4545"/>
                  </a:cubicBezTo>
                  <a:cubicBezTo>
                    <a:pt x="77" y="4545"/>
                    <a:pt x="94" y="4537"/>
                    <a:pt x="106" y="4522"/>
                  </a:cubicBezTo>
                  <a:cubicBezTo>
                    <a:pt x="131" y="4487"/>
                    <a:pt x="2843" y="867"/>
                    <a:pt x="3521" y="94"/>
                  </a:cubicBezTo>
                  <a:cubicBezTo>
                    <a:pt x="3538" y="70"/>
                    <a:pt x="3538" y="34"/>
                    <a:pt x="3514" y="13"/>
                  </a:cubicBezTo>
                  <a:cubicBezTo>
                    <a:pt x="3503" y="5"/>
                    <a:pt x="3489" y="0"/>
                    <a:pt x="34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9" name="Google Shape;2239;p37"/>
            <p:cNvGrpSpPr/>
            <p:nvPr/>
          </p:nvGrpSpPr>
          <p:grpSpPr>
            <a:xfrm rot="10800000" flipH="1">
              <a:off x="8387259" y="4038686"/>
              <a:ext cx="311333" cy="428300"/>
              <a:chOff x="4587071" y="536741"/>
              <a:chExt cx="195746" cy="269575"/>
            </a:xfrm>
          </p:grpSpPr>
          <p:sp>
            <p:nvSpPr>
              <p:cNvPr id="2240" name="Google Shape;2240;p37"/>
              <p:cNvSpPr/>
              <p:nvPr/>
            </p:nvSpPr>
            <p:spPr>
              <a:xfrm>
                <a:off x="4587071" y="536741"/>
                <a:ext cx="195746" cy="267205"/>
              </a:xfrm>
              <a:custGeom>
                <a:avLst/>
                <a:gdLst/>
                <a:ahLst/>
                <a:cxnLst/>
                <a:rect l="l" t="t" r="r" b="b"/>
                <a:pathLst>
                  <a:path w="4465" h="6095" extrusionOk="0">
                    <a:moveTo>
                      <a:pt x="317" y="1"/>
                    </a:moveTo>
                    <a:cubicBezTo>
                      <a:pt x="261" y="1"/>
                      <a:pt x="248" y="21"/>
                      <a:pt x="248" y="21"/>
                    </a:cubicBezTo>
                    <a:cubicBezTo>
                      <a:pt x="248" y="21"/>
                      <a:pt x="1" y="4248"/>
                      <a:pt x="3504" y="6094"/>
                    </a:cubicBezTo>
                    <a:cubicBezTo>
                      <a:pt x="3504" y="6094"/>
                      <a:pt x="4464" y="2927"/>
                      <a:pt x="2445" y="1327"/>
                    </a:cubicBezTo>
                    <a:cubicBezTo>
                      <a:pt x="963" y="157"/>
                      <a:pt x="473" y="1"/>
                      <a:pt x="3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7"/>
              <p:cNvSpPr/>
              <p:nvPr/>
            </p:nvSpPr>
            <p:spPr>
              <a:xfrm>
                <a:off x="4648098" y="609343"/>
                <a:ext cx="95220" cy="196973"/>
              </a:xfrm>
              <a:custGeom>
                <a:avLst/>
                <a:gdLst/>
                <a:ahLst/>
                <a:cxnLst/>
                <a:rect l="l" t="t" r="r" b="b"/>
                <a:pathLst>
                  <a:path w="2172" h="4493" extrusionOk="0">
                    <a:moveTo>
                      <a:pt x="59" y="0"/>
                    </a:moveTo>
                    <a:cubicBezTo>
                      <a:pt x="48" y="0"/>
                      <a:pt x="38" y="4"/>
                      <a:pt x="28" y="10"/>
                    </a:cubicBezTo>
                    <a:cubicBezTo>
                      <a:pt x="18" y="14"/>
                      <a:pt x="11" y="25"/>
                      <a:pt x="7" y="35"/>
                    </a:cubicBezTo>
                    <a:cubicBezTo>
                      <a:pt x="0" y="53"/>
                      <a:pt x="4" y="70"/>
                      <a:pt x="15" y="88"/>
                    </a:cubicBezTo>
                    <a:cubicBezTo>
                      <a:pt x="32" y="113"/>
                      <a:pt x="1695" y="2567"/>
                      <a:pt x="2059" y="4449"/>
                    </a:cubicBezTo>
                    <a:cubicBezTo>
                      <a:pt x="2062" y="4474"/>
                      <a:pt x="2087" y="4493"/>
                      <a:pt x="2112" y="4493"/>
                    </a:cubicBezTo>
                    <a:cubicBezTo>
                      <a:pt x="2115" y="4493"/>
                      <a:pt x="2119" y="4492"/>
                      <a:pt x="2122" y="4491"/>
                    </a:cubicBezTo>
                    <a:cubicBezTo>
                      <a:pt x="2155" y="4488"/>
                      <a:pt x="2172" y="4456"/>
                      <a:pt x="2168" y="4428"/>
                    </a:cubicBezTo>
                    <a:cubicBezTo>
                      <a:pt x="1801" y="2521"/>
                      <a:pt x="124" y="49"/>
                      <a:pt x="106" y="25"/>
                    </a:cubicBezTo>
                    <a:cubicBezTo>
                      <a:pt x="95" y="9"/>
                      <a:pt x="77" y="0"/>
                      <a:pt x="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2" name="Google Shape;2242;p37"/>
            <p:cNvGrpSpPr/>
            <p:nvPr/>
          </p:nvGrpSpPr>
          <p:grpSpPr>
            <a:xfrm rot="10800000" flipH="1">
              <a:off x="8337263" y="3664430"/>
              <a:ext cx="319213" cy="385181"/>
              <a:chOff x="4555637" y="799440"/>
              <a:chExt cx="200700" cy="242435"/>
            </a:xfrm>
          </p:grpSpPr>
          <p:sp>
            <p:nvSpPr>
              <p:cNvPr id="2243" name="Google Shape;2243;p37"/>
              <p:cNvSpPr/>
              <p:nvPr/>
            </p:nvSpPr>
            <p:spPr>
              <a:xfrm>
                <a:off x="4555637" y="801895"/>
                <a:ext cx="200700" cy="239980"/>
              </a:xfrm>
              <a:custGeom>
                <a:avLst/>
                <a:gdLst/>
                <a:ahLst/>
                <a:cxnLst/>
                <a:rect l="l" t="t" r="r" b="b"/>
                <a:pathLst>
                  <a:path w="4578" h="5474" extrusionOk="0">
                    <a:moveTo>
                      <a:pt x="3886" y="0"/>
                    </a:moveTo>
                    <a:cubicBezTo>
                      <a:pt x="3885" y="0"/>
                      <a:pt x="2445" y="75"/>
                      <a:pt x="1604" y="1490"/>
                    </a:cubicBezTo>
                    <a:cubicBezTo>
                      <a:pt x="760" y="2906"/>
                      <a:pt x="1" y="5473"/>
                      <a:pt x="1" y="5473"/>
                    </a:cubicBezTo>
                    <a:cubicBezTo>
                      <a:pt x="1" y="5473"/>
                      <a:pt x="944" y="5460"/>
                      <a:pt x="2763" y="3680"/>
                    </a:cubicBezTo>
                    <a:cubicBezTo>
                      <a:pt x="4577" y="1897"/>
                      <a:pt x="3886" y="0"/>
                      <a:pt x="3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7"/>
              <p:cNvSpPr/>
              <p:nvPr/>
            </p:nvSpPr>
            <p:spPr>
              <a:xfrm>
                <a:off x="4601363" y="799440"/>
                <a:ext cx="127574" cy="193904"/>
              </a:xfrm>
              <a:custGeom>
                <a:avLst/>
                <a:gdLst/>
                <a:ahLst/>
                <a:cxnLst/>
                <a:rect l="l" t="t" r="r" b="b"/>
                <a:pathLst>
                  <a:path w="2910" h="4423" extrusionOk="0">
                    <a:moveTo>
                      <a:pt x="2840" y="1"/>
                    </a:moveTo>
                    <a:cubicBezTo>
                      <a:pt x="2820" y="1"/>
                      <a:pt x="2799" y="12"/>
                      <a:pt x="2789" y="32"/>
                    </a:cubicBezTo>
                    <a:cubicBezTo>
                      <a:pt x="1599" y="2521"/>
                      <a:pt x="35" y="4311"/>
                      <a:pt x="17" y="4329"/>
                    </a:cubicBezTo>
                    <a:cubicBezTo>
                      <a:pt x="14" y="4336"/>
                      <a:pt x="10" y="4339"/>
                      <a:pt x="10" y="4347"/>
                    </a:cubicBezTo>
                    <a:cubicBezTo>
                      <a:pt x="0" y="4368"/>
                      <a:pt x="7" y="4393"/>
                      <a:pt x="25" y="4411"/>
                    </a:cubicBezTo>
                    <a:cubicBezTo>
                      <a:pt x="34" y="4418"/>
                      <a:pt x="47" y="4422"/>
                      <a:pt x="60" y="4422"/>
                    </a:cubicBezTo>
                    <a:cubicBezTo>
                      <a:pt x="75" y="4422"/>
                      <a:pt x="90" y="4416"/>
                      <a:pt x="102" y="4403"/>
                    </a:cubicBezTo>
                    <a:cubicBezTo>
                      <a:pt x="120" y="4385"/>
                      <a:pt x="1691" y="2584"/>
                      <a:pt x="2892" y="81"/>
                    </a:cubicBezTo>
                    <a:cubicBezTo>
                      <a:pt x="2910" y="53"/>
                      <a:pt x="2892" y="17"/>
                      <a:pt x="2864" y="7"/>
                    </a:cubicBezTo>
                    <a:cubicBezTo>
                      <a:pt x="2856" y="3"/>
                      <a:pt x="2848" y="1"/>
                      <a:pt x="2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5" name="Google Shape;2245;p37"/>
            <p:cNvSpPr/>
            <p:nvPr/>
          </p:nvSpPr>
          <p:spPr>
            <a:xfrm rot="-7812958" flipH="1">
              <a:off x="5628307" y="2135633"/>
              <a:ext cx="310032" cy="98073"/>
            </a:xfrm>
            <a:custGeom>
              <a:avLst/>
              <a:gdLst/>
              <a:ahLst/>
              <a:cxnLst/>
              <a:rect l="l" t="t" r="r" b="b"/>
              <a:pathLst>
                <a:path w="14187" h="4487" extrusionOk="0">
                  <a:moveTo>
                    <a:pt x="102" y="1"/>
                  </a:moveTo>
                  <a:cubicBezTo>
                    <a:pt x="20" y="1"/>
                    <a:pt x="1" y="124"/>
                    <a:pt x="88" y="140"/>
                  </a:cubicBezTo>
                  <a:cubicBezTo>
                    <a:pt x="4899" y="1105"/>
                    <a:pt x="9510" y="2596"/>
                    <a:pt x="14038" y="4480"/>
                  </a:cubicBezTo>
                  <a:cubicBezTo>
                    <a:pt x="14050" y="4484"/>
                    <a:pt x="14061" y="4486"/>
                    <a:pt x="14071" y="4486"/>
                  </a:cubicBezTo>
                  <a:cubicBezTo>
                    <a:pt x="14146" y="4486"/>
                    <a:pt x="14187" y="4376"/>
                    <a:pt x="14104" y="4333"/>
                  </a:cubicBezTo>
                  <a:cubicBezTo>
                    <a:pt x="9751" y="2101"/>
                    <a:pt x="4951" y="672"/>
                    <a:pt x="112" y="1"/>
                  </a:cubicBezTo>
                  <a:cubicBezTo>
                    <a:pt x="108" y="1"/>
                    <a:pt x="105" y="1"/>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7"/>
            <p:cNvSpPr/>
            <p:nvPr/>
          </p:nvSpPr>
          <p:spPr>
            <a:xfrm rot="-7812958" flipH="1">
              <a:off x="5685251" y="2227957"/>
              <a:ext cx="142767" cy="276407"/>
            </a:xfrm>
            <a:custGeom>
              <a:avLst/>
              <a:gdLst/>
              <a:ahLst/>
              <a:cxnLst/>
              <a:rect l="l" t="t" r="r" b="b"/>
              <a:pathLst>
                <a:path w="6533" h="12646" extrusionOk="0">
                  <a:moveTo>
                    <a:pt x="44" y="0"/>
                  </a:moveTo>
                  <a:cubicBezTo>
                    <a:pt x="22" y="0"/>
                    <a:pt x="1" y="15"/>
                    <a:pt x="4" y="43"/>
                  </a:cubicBezTo>
                  <a:cubicBezTo>
                    <a:pt x="846" y="4700"/>
                    <a:pt x="3110" y="9099"/>
                    <a:pt x="6290" y="12606"/>
                  </a:cubicBezTo>
                  <a:cubicBezTo>
                    <a:pt x="6315" y="12634"/>
                    <a:pt x="6347" y="12646"/>
                    <a:pt x="6378" y="12646"/>
                  </a:cubicBezTo>
                  <a:cubicBezTo>
                    <a:pt x="6459" y="12646"/>
                    <a:pt x="6532" y="12564"/>
                    <a:pt x="6471" y="12477"/>
                  </a:cubicBezTo>
                  <a:cubicBezTo>
                    <a:pt x="3715" y="8659"/>
                    <a:pt x="944" y="4784"/>
                    <a:pt x="88" y="36"/>
                  </a:cubicBezTo>
                  <a:cubicBezTo>
                    <a:pt x="83" y="12"/>
                    <a:pt x="63" y="0"/>
                    <a:pt x="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7"/>
            <p:cNvSpPr/>
            <p:nvPr/>
          </p:nvSpPr>
          <p:spPr>
            <a:xfrm rot="-7812958" flipH="1">
              <a:off x="5833481" y="1983784"/>
              <a:ext cx="245915" cy="192606"/>
            </a:xfrm>
            <a:custGeom>
              <a:avLst/>
              <a:gdLst/>
              <a:ahLst/>
              <a:cxnLst/>
              <a:rect l="l" t="t" r="r" b="b"/>
              <a:pathLst>
                <a:path w="11253" h="8812" extrusionOk="0">
                  <a:moveTo>
                    <a:pt x="11104" y="0"/>
                  </a:moveTo>
                  <a:cubicBezTo>
                    <a:pt x="11090" y="0"/>
                    <a:pt x="11075" y="3"/>
                    <a:pt x="11058" y="10"/>
                  </a:cubicBezTo>
                  <a:cubicBezTo>
                    <a:pt x="6684" y="1694"/>
                    <a:pt x="2729" y="4943"/>
                    <a:pt x="21" y="8743"/>
                  </a:cubicBezTo>
                  <a:cubicBezTo>
                    <a:pt x="1" y="8775"/>
                    <a:pt x="28" y="8812"/>
                    <a:pt x="58" y="8812"/>
                  </a:cubicBezTo>
                  <a:cubicBezTo>
                    <a:pt x="68" y="8812"/>
                    <a:pt x="79" y="8807"/>
                    <a:pt x="88" y="8796"/>
                  </a:cubicBezTo>
                  <a:cubicBezTo>
                    <a:pt x="3159" y="5058"/>
                    <a:pt x="6816" y="2343"/>
                    <a:pt x="11139" y="223"/>
                  </a:cubicBezTo>
                  <a:cubicBezTo>
                    <a:pt x="11253" y="167"/>
                    <a:pt x="11211" y="0"/>
                    <a:pt x="11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7"/>
            <p:cNvSpPr/>
            <p:nvPr/>
          </p:nvSpPr>
          <p:spPr>
            <a:xfrm rot="-7812958" flipH="1">
              <a:off x="5623087" y="2078955"/>
              <a:ext cx="40844" cy="30753"/>
            </a:xfrm>
            <a:custGeom>
              <a:avLst/>
              <a:gdLst/>
              <a:ahLst/>
              <a:cxnLst/>
              <a:rect l="l" t="t" r="r" b="b"/>
              <a:pathLst>
                <a:path w="1869" h="1407" extrusionOk="0">
                  <a:moveTo>
                    <a:pt x="891" y="1"/>
                  </a:moveTo>
                  <a:cubicBezTo>
                    <a:pt x="676" y="1"/>
                    <a:pt x="461" y="102"/>
                    <a:pt x="320" y="345"/>
                  </a:cubicBezTo>
                  <a:cubicBezTo>
                    <a:pt x="1" y="894"/>
                    <a:pt x="491" y="1407"/>
                    <a:pt x="977" y="1407"/>
                  </a:cubicBezTo>
                  <a:cubicBezTo>
                    <a:pt x="1193" y="1407"/>
                    <a:pt x="1407" y="1305"/>
                    <a:pt x="1549" y="1061"/>
                  </a:cubicBezTo>
                  <a:cubicBezTo>
                    <a:pt x="1869" y="514"/>
                    <a:pt x="1377" y="1"/>
                    <a:pt x="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7"/>
            <p:cNvSpPr/>
            <p:nvPr/>
          </p:nvSpPr>
          <p:spPr>
            <a:xfrm rot="-7812958" flipH="1">
              <a:off x="5930536" y="1908958"/>
              <a:ext cx="40844" cy="30753"/>
            </a:xfrm>
            <a:custGeom>
              <a:avLst/>
              <a:gdLst/>
              <a:ahLst/>
              <a:cxnLst/>
              <a:rect l="l" t="t" r="r" b="b"/>
              <a:pathLst>
                <a:path w="1869" h="1407" extrusionOk="0">
                  <a:moveTo>
                    <a:pt x="893" y="0"/>
                  </a:moveTo>
                  <a:cubicBezTo>
                    <a:pt x="677" y="0"/>
                    <a:pt x="462" y="101"/>
                    <a:pt x="321" y="346"/>
                  </a:cubicBezTo>
                  <a:cubicBezTo>
                    <a:pt x="1" y="892"/>
                    <a:pt x="493" y="1406"/>
                    <a:pt x="979" y="1406"/>
                  </a:cubicBezTo>
                  <a:cubicBezTo>
                    <a:pt x="1194" y="1406"/>
                    <a:pt x="1408" y="1305"/>
                    <a:pt x="1550" y="1062"/>
                  </a:cubicBezTo>
                  <a:cubicBezTo>
                    <a:pt x="1869" y="512"/>
                    <a:pt x="1378" y="0"/>
                    <a:pt x="8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7"/>
            <p:cNvSpPr/>
            <p:nvPr/>
          </p:nvSpPr>
          <p:spPr>
            <a:xfrm rot="-7812958" flipH="1">
              <a:off x="5584579" y="2385365"/>
              <a:ext cx="40844" cy="30709"/>
            </a:xfrm>
            <a:custGeom>
              <a:avLst/>
              <a:gdLst/>
              <a:ahLst/>
              <a:cxnLst/>
              <a:rect l="l" t="t" r="r" b="b"/>
              <a:pathLst>
                <a:path w="1869" h="1405" extrusionOk="0">
                  <a:moveTo>
                    <a:pt x="890" y="0"/>
                  </a:moveTo>
                  <a:cubicBezTo>
                    <a:pt x="675" y="0"/>
                    <a:pt x="461" y="101"/>
                    <a:pt x="319" y="343"/>
                  </a:cubicBezTo>
                  <a:cubicBezTo>
                    <a:pt x="0" y="892"/>
                    <a:pt x="491" y="1404"/>
                    <a:pt x="976" y="1404"/>
                  </a:cubicBezTo>
                  <a:cubicBezTo>
                    <a:pt x="1192" y="1404"/>
                    <a:pt x="1407" y="1303"/>
                    <a:pt x="1549" y="1059"/>
                  </a:cubicBezTo>
                  <a:cubicBezTo>
                    <a:pt x="1868" y="512"/>
                    <a:pt x="1376"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7"/>
            <p:cNvSpPr/>
            <p:nvPr/>
          </p:nvSpPr>
          <p:spPr>
            <a:xfrm rot="-7812958" flipH="1">
              <a:off x="5536487" y="1810944"/>
              <a:ext cx="634203" cy="698383"/>
            </a:xfrm>
            <a:custGeom>
              <a:avLst/>
              <a:gdLst/>
              <a:ahLst/>
              <a:cxnLst/>
              <a:rect l="l" t="t" r="r" b="b"/>
              <a:pathLst>
                <a:path w="29021" h="31952" extrusionOk="0">
                  <a:moveTo>
                    <a:pt x="20741" y="1"/>
                  </a:moveTo>
                  <a:cubicBezTo>
                    <a:pt x="20409" y="1"/>
                    <a:pt x="20045" y="267"/>
                    <a:pt x="19640" y="880"/>
                  </a:cubicBezTo>
                  <a:cubicBezTo>
                    <a:pt x="16995" y="4887"/>
                    <a:pt x="22033" y="12699"/>
                    <a:pt x="22033" y="12699"/>
                  </a:cubicBezTo>
                  <a:cubicBezTo>
                    <a:pt x="22033" y="12699"/>
                    <a:pt x="12033" y="3533"/>
                    <a:pt x="8162" y="3533"/>
                  </a:cubicBezTo>
                  <a:cubicBezTo>
                    <a:pt x="7570" y="3533"/>
                    <a:pt x="7122" y="3747"/>
                    <a:pt x="6874" y="4241"/>
                  </a:cubicBezTo>
                  <a:cubicBezTo>
                    <a:pt x="5005" y="7962"/>
                    <a:pt x="20388" y="14973"/>
                    <a:pt x="20388" y="14973"/>
                  </a:cubicBezTo>
                  <a:cubicBezTo>
                    <a:pt x="18314" y="14430"/>
                    <a:pt x="12797" y="13732"/>
                    <a:pt x="8170" y="13732"/>
                  </a:cubicBezTo>
                  <a:cubicBezTo>
                    <a:pt x="3662" y="13732"/>
                    <a:pt x="0" y="14395"/>
                    <a:pt x="1197" y="16511"/>
                  </a:cubicBezTo>
                  <a:cubicBezTo>
                    <a:pt x="2175" y="18240"/>
                    <a:pt x="5465" y="18756"/>
                    <a:pt x="9044" y="18756"/>
                  </a:cubicBezTo>
                  <a:cubicBezTo>
                    <a:pt x="14343" y="18756"/>
                    <a:pt x="20275" y="17625"/>
                    <a:pt x="20276" y="17625"/>
                  </a:cubicBezTo>
                  <a:lnTo>
                    <a:pt x="20276" y="17625"/>
                  </a:lnTo>
                  <a:cubicBezTo>
                    <a:pt x="11186" y="23012"/>
                    <a:pt x="9820" y="31784"/>
                    <a:pt x="12499" y="31949"/>
                  </a:cubicBezTo>
                  <a:cubicBezTo>
                    <a:pt x="12530" y="31951"/>
                    <a:pt x="12562" y="31952"/>
                    <a:pt x="12593" y="31952"/>
                  </a:cubicBezTo>
                  <a:cubicBezTo>
                    <a:pt x="15239" y="31952"/>
                    <a:pt x="17662" y="25175"/>
                    <a:pt x="21097" y="20776"/>
                  </a:cubicBezTo>
                  <a:cubicBezTo>
                    <a:pt x="24569" y="16329"/>
                    <a:pt x="29021" y="15711"/>
                    <a:pt x="29021" y="15711"/>
                  </a:cubicBezTo>
                  <a:cubicBezTo>
                    <a:pt x="29021" y="15711"/>
                    <a:pt x="26593" y="14516"/>
                    <a:pt x="24653" y="10634"/>
                  </a:cubicBezTo>
                  <a:cubicBezTo>
                    <a:pt x="23410" y="8148"/>
                    <a:pt x="22576" y="1"/>
                    <a:pt x="20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7"/>
            <p:cNvSpPr/>
            <p:nvPr/>
          </p:nvSpPr>
          <p:spPr>
            <a:xfrm rot="-7812958" flipH="1">
              <a:off x="5595232" y="2205872"/>
              <a:ext cx="28344" cy="21333"/>
            </a:xfrm>
            <a:custGeom>
              <a:avLst/>
              <a:gdLst/>
              <a:ahLst/>
              <a:cxnLst/>
              <a:rect l="l" t="t" r="r" b="b"/>
              <a:pathLst>
                <a:path w="1297" h="976" extrusionOk="0">
                  <a:moveTo>
                    <a:pt x="618" y="1"/>
                  </a:moveTo>
                  <a:cubicBezTo>
                    <a:pt x="468" y="1"/>
                    <a:pt x="319" y="70"/>
                    <a:pt x="220" y="239"/>
                  </a:cubicBezTo>
                  <a:cubicBezTo>
                    <a:pt x="0" y="619"/>
                    <a:pt x="342" y="975"/>
                    <a:pt x="679" y="975"/>
                  </a:cubicBezTo>
                  <a:cubicBezTo>
                    <a:pt x="829" y="975"/>
                    <a:pt x="978" y="905"/>
                    <a:pt x="1076" y="735"/>
                  </a:cubicBezTo>
                  <a:cubicBezTo>
                    <a:pt x="1296" y="355"/>
                    <a:pt x="956" y="1"/>
                    <a:pt x="6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7"/>
            <p:cNvSpPr/>
            <p:nvPr/>
          </p:nvSpPr>
          <p:spPr>
            <a:xfrm rot="-7812958" flipH="1">
              <a:off x="6024376" y="1953240"/>
              <a:ext cx="28322" cy="21289"/>
            </a:xfrm>
            <a:custGeom>
              <a:avLst/>
              <a:gdLst/>
              <a:ahLst/>
              <a:cxnLst/>
              <a:rect l="l" t="t" r="r" b="b"/>
              <a:pathLst>
                <a:path w="1296" h="974" extrusionOk="0">
                  <a:moveTo>
                    <a:pt x="617" y="1"/>
                  </a:moveTo>
                  <a:cubicBezTo>
                    <a:pt x="468" y="1"/>
                    <a:pt x="319" y="70"/>
                    <a:pt x="220" y="239"/>
                  </a:cubicBezTo>
                  <a:cubicBezTo>
                    <a:pt x="0" y="619"/>
                    <a:pt x="341" y="974"/>
                    <a:pt x="678" y="974"/>
                  </a:cubicBezTo>
                  <a:cubicBezTo>
                    <a:pt x="827" y="974"/>
                    <a:pt x="975" y="904"/>
                    <a:pt x="1073" y="735"/>
                  </a:cubicBezTo>
                  <a:cubicBezTo>
                    <a:pt x="1295" y="356"/>
                    <a:pt x="955" y="1"/>
                    <a:pt x="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7"/>
            <p:cNvSpPr/>
            <p:nvPr/>
          </p:nvSpPr>
          <p:spPr>
            <a:xfrm rot="-7812958" flipH="1">
              <a:off x="5870008" y="2175038"/>
              <a:ext cx="28038" cy="21289"/>
            </a:xfrm>
            <a:custGeom>
              <a:avLst/>
              <a:gdLst/>
              <a:ahLst/>
              <a:cxnLst/>
              <a:rect l="l" t="t" r="r" b="b"/>
              <a:pathLst>
                <a:path w="1283" h="974" extrusionOk="0">
                  <a:moveTo>
                    <a:pt x="612" y="1"/>
                  </a:moveTo>
                  <a:cubicBezTo>
                    <a:pt x="458" y="1"/>
                    <a:pt x="305" y="74"/>
                    <a:pt x="208" y="252"/>
                  </a:cubicBezTo>
                  <a:cubicBezTo>
                    <a:pt x="1" y="631"/>
                    <a:pt x="340" y="973"/>
                    <a:pt x="672" y="973"/>
                  </a:cubicBezTo>
                  <a:cubicBezTo>
                    <a:pt x="826" y="973"/>
                    <a:pt x="979" y="900"/>
                    <a:pt x="1075" y="723"/>
                  </a:cubicBezTo>
                  <a:cubicBezTo>
                    <a:pt x="1282" y="342"/>
                    <a:pt x="944" y="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7"/>
            <p:cNvSpPr/>
            <p:nvPr/>
          </p:nvSpPr>
          <p:spPr>
            <a:xfrm rot="-7812958" flipH="1">
              <a:off x="5638798" y="2216164"/>
              <a:ext cx="18422" cy="13836"/>
            </a:xfrm>
            <a:custGeom>
              <a:avLst/>
              <a:gdLst/>
              <a:ahLst/>
              <a:cxnLst/>
              <a:rect l="l" t="t" r="r" b="b"/>
              <a:pathLst>
                <a:path w="843" h="633" extrusionOk="0">
                  <a:moveTo>
                    <a:pt x="402" y="1"/>
                  </a:moveTo>
                  <a:cubicBezTo>
                    <a:pt x="305" y="1"/>
                    <a:pt x="209" y="46"/>
                    <a:pt x="145" y="156"/>
                  </a:cubicBezTo>
                  <a:cubicBezTo>
                    <a:pt x="0" y="402"/>
                    <a:pt x="222" y="633"/>
                    <a:pt x="440" y="633"/>
                  </a:cubicBezTo>
                  <a:cubicBezTo>
                    <a:pt x="537" y="633"/>
                    <a:pt x="634" y="587"/>
                    <a:pt x="697" y="478"/>
                  </a:cubicBezTo>
                  <a:cubicBezTo>
                    <a:pt x="842" y="231"/>
                    <a:pt x="621"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7"/>
            <p:cNvSpPr/>
            <p:nvPr/>
          </p:nvSpPr>
          <p:spPr>
            <a:xfrm rot="-7812958" flipH="1">
              <a:off x="6043724" y="2013973"/>
              <a:ext cx="18400" cy="13814"/>
            </a:xfrm>
            <a:custGeom>
              <a:avLst/>
              <a:gdLst/>
              <a:ahLst/>
              <a:cxnLst/>
              <a:rect l="l" t="t" r="r" b="b"/>
              <a:pathLst>
                <a:path w="842" h="632" extrusionOk="0">
                  <a:moveTo>
                    <a:pt x="402" y="0"/>
                  </a:moveTo>
                  <a:cubicBezTo>
                    <a:pt x="304" y="0"/>
                    <a:pt x="207" y="46"/>
                    <a:pt x="143" y="156"/>
                  </a:cubicBezTo>
                  <a:cubicBezTo>
                    <a:pt x="1" y="402"/>
                    <a:pt x="221" y="632"/>
                    <a:pt x="440" y="632"/>
                  </a:cubicBezTo>
                  <a:cubicBezTo>
                    <a:pt x="537" y="632"/>
                    <a:pt x="634" y="586"/>
                    <a:pt x="699" y="477"/>
                  </a:cubicBezTo>
                  <a:cubicBezTo>
                    <a:pt x="841" y="230"/>
                    <a:pt x="621"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7"/>
            <p:cNvSpPr/>
            <p:nvPr/>
          </p:nvSpPr>
          <p:spPr>
            <a:xfrm rot="-7812958" flipH="1">
              <a:off x="5793352" y="2412878"/>
              <a:ext cx="18379" cy="13836"/>
            </a:xfrm>
            <a:custGeom>
              <a:avLst/>
              <a:gdLst/>
              <a:ahLst/>
              <a:cxnLst/>
              <a:rect l="l" t="t" r="r" b="b"/>
              <a:pathLst>
                <a:path w="841" h="633" extrusionOk="0">
                  <a:moveTo>
                    <a:pt x="402" y="1"/>
                  </a:moveTo>
                  <a:cubicBezTo>
                    <a:pt x="304" y="1"/>
                    <a:pt x="207" y="46"/>
                    <a:pt x="143" y="156"/>
                  </a:cubicBezTo>
                  <a:cubicBezTo>
                    <a:pt x="0" y="402"/>
                    <a:pt x="220" y="632"/>
                    <a:pt x="439" y="632"/>
                  </a:cubicBezTo>
                  <a:cubicBezTo>
                    <a:pt x="536" y="632"/>
                    <a:pt x="633" y="587"/>
                    <a:pt x="698" y="477"/>
                  </a:cubicBezTo>
                  <a:cubicBezTo>
                    <a:pt x="841" y="230"/>
                    <a:pt x="620"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7"/>
            <p:cNvSpPr/>
            <p:nvPr/>
          </p:nvSpPr>
          <p:spPr>
            <a:xfrm rot="-7812958" flipH="1">
              <a:off x="5618803" y="2241787"/>
              <a:ext cx="12085" cy="9049"/>
            </a:xfrm>
            <a:custGeom>
              <a:avLst/>
              <a:gdLst/>
              <a:ahLst/>
              <a:cxnLst/>
              <a:rect l="l" t="t" r="r" b="b"/>
              <a:pathLst>
                <a:path w="553" h="414" extrusionOk="0">
                  <a:moveTo>
                    <a:pt x="265" y="0"/>
                  </a:moveTo>
                  <a:cubicBezTo>
                    <a:pt x="201" y="0"/>
                    <a:pt x="137" y="30"/>
                    <a:pt x="95" y="103"/>
                  </a:cubicBezTo>
                  <a:cubicBezTo>
                    <a:pt x="1" y="263"/>
                    <a:pt x="146" y="414"/>
                    <a:pt x="290" y="414"/>
                  </a:cubicBezTo>
                  <a:cubicBezTo>
                    <a:pt x="353" y="414"/>
                    <a:pt x="416" y="384"/>
                    <a:pt x="458" y="312"/>
                  </a:cubicBezTo>
                  <a:cubicBezTo>
                    <a:pt x="552" y="150"/>
                    <a:pt x="408" y="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7"/>
            <p:cNvSpPr/>
            <p:nvPr/>
          </p:nvSpPr>
          <p:spPr>
            <a:xfrm rot="-7812958" flipH="1">
              <a:off x="5879786" y="2376114"/>
              <a:ext cx="12085" cy="9049"/>
            </a:xfrm>
            <a:custGeom>
              <a:avLst/>
              <a:gdLst/>
              <a:ahLst/>
              <a:cxnLst/>
              <a:rect l="l" t="t" r="r" b="b"/>
              <a:pathLst>
                <a:path w="553" h="414" extrusionOk="0">
                  <a:moveTo>
                    <a:pt x="264" y="0"/>
                  </a:moveTo>
                  <a:cubicBezTo>
                    <a:pt x="200" y="0"/>
                    <a:pt x="137" y="30"/>
                    <a:pt x="95" y="102"/>
                  </a:cubicBezTo>
                  <a:cubicBezTo>
                    <a:pt x="1" y="264"/>
                    <a:pt x="145" y="414"/>
                    <a:pt x="288" y="414"/>
                  </a:cubicBezTo>
                  <a:cubicBezTo>
                    <a:pt x="352" y="414"/>
                    <a:pt x="416" y="384"/>
                    <a:pt x="458" y="311"/>
                  </a:cubicBezTo>
                  <a:cubicBezTo>
                    <a:pt x="553" y="152"/>
                    <a:pt x="407" y="0"/>
                    <a:pt x="2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7"/>
            <p:cNvSpPr/>
            <p:nvPr/>
          </p:nvSpPr>
          <p:spPr>
            <a:xfrm rot="-7812958" flipH="1">
              <a:off x="5810203" y="2125533"/>
              <a:ext cx="11976" cy="9027"/>
            </a:xfrm>
            <a:custGeom>
              <a:avLst/>
              <a:gdLst/>
              <a:ahLst/>
              <a:cxnLst/>
              <a:rect l="l" t="t" r="r" b="b"/>
              <a:pathLst>
                <a:path w="548" h="413" extrusionOk="0">
                  <a:moveTo>
                    <a:pt x="262" y="0"/>
                  </a:moveTo>
                  <a:cubicBezTo>
                    <a:pt x="196" y="0"/>
                    <a:pt x="130" y="32"/>
                    <a:pt x="89" y="107"/>
                  </a:cubicBezTo>
                  <a:cubicBezTo>
                    <a:pt x="1" y="267"/>
                    <a:pt x="145" y="412"/>
                    <a:pt x="287" y="412"/>
                  </a:cubicBezTo>
                  <a:cubicBezTo>
                    <a:pt x="353" y="412"/>
                    <a:pt x="418" y="381"/>
                    <a:pt x="459" y="306"/>
                  </a:cubicBezTo>
                  <a:cubicBezTo>
                    <a:pt x="547" y="144"/>
                    <a:pt x="403" y="0"/>
                    <a:pt x="2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1" name="Google Shape;2261;p37"/>
          <p:cNvSpPr txBox="1">
            <a:spLocks noGrp="1"/>
          </p:cNvSpPr>
          <p:nvPr>
            <p:ph type="subTitle" idx="1"/>
          </p:nvPr>
        </p:nvSpPr>
        <p:spPr>
          <a:xfrm>
            <a:off x="4866250" y="1151850"/>
            <a:ext cx="3552900" cy="2324700"/>
          </a:xfrm>
          <a:prstGeom prst="rect">
            <a:avLst/>
          </a:prstGeom>
        </p:spPr>
        <p:txBody>
          <a:bodyPr spcFirstLastPara="1" wrap="square" lIns="91425" tIns="91425" rIns="91425" bIns="91425" anchor="b" anchorCtr="0">
            <a:noAutofit/>
          </a:bodyPr>
          <a:lstStyle/>
          <a:p>
            <a:pPr marL="0" lvl="0" indent="0" algn="r" rtl="0">
              <a:spcBef>
                <a:spcPts val="0"/>
              </a:spcBef>
              <a:spcAft>
                <a:spcPts val="1600"/>
              </a:spcAft>
              <a:buNone/>
            </a:pPr>
            <a:r>
              <a:rPr lang="en"/>
              <a:t>Here you could give a brief description of the topic you want to talk about. For example, if you want to talk about Mercury, you could say that it’s the closest planet to the Sun and the smallest one in the Solar System</a:t>
            </a:r>
            <a:endParaRPr/>
          </a:p>
        </p:txBody>
      </p:sp>
      <p:sp>
        <p:nvSpPr>
          <p:cNvPr id="2262" name="Google Shape;2262;p37"/>
          <p:cNvSpPr txBox="1">
            <a:spLocks noGrp="1"/>
          </p:cNvSpPr>
          <p:nvPr>
            <p:ph type="ctrTitle"/>
          </p:nvPr>
        </p:nvSpPr>
        <p:spPr>
          <a:xfrm>
            <a:off x="725275" y="893750"/>
            <a:ext cx="2849700" cy="168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WHOA!</a:t>
            </a:r>
            <a:endParaRPr/>
          </a:p>
        </p:txBody>
      </p:sp>
      <p:sp>
        <p:nvSpPr>
          <p:cNvPr id="2263" name="Google Shape;2263;p37"/>
          <p:cNvSpPr/>
          <p:nvPr/>
        </p:nvSpPr>
        <p:spPr>
          <a:xfrm rot="-3265807">
            <a:off x="5070672" y="1363243"/>
            <a:ext cx="9843" cy="11399"/>
          </a:xfrm>
          <a:custGeom>
            <a:avLst/>
            <a:gdLst/>
            <a:ahLst/>
            <a:cxnLst/>
            <a:rect l="l" t="t" r="r" b="b"/>
            <a:pathLst>
              <a:path w="544" h="630" extrusionOk="0">
                <a:moveTo>
                  <a:pt x="450" y="0"/>
                </a:moveTo>
                <a:cubicBezTo>
                  <a:pt x="435" y="0"/>
                  <a:pt x="419" y="6"/>
                  <a:pt x="405" y="21"/>
                </a:cubicBezTo>
                <a:cubicBezTo>
                  <a:pt x="324" y="100"/>
                  <a:pt x="249" y="176"/>
                  <a:pt x="177" y="260"/>
                </a:cubicBezTo>
                <a:cubicBezTo>
                  <a:pt x="104" y="340"/>
                  <a:pt x="17" y="412"/>
                  <a:pt x="9" y="523"/>
                </a:cubicBezTo>
                <a:cubicBezTo>
                  <a:pt x="0" y="589"/>
                  <a:pt x="59" y="629"/>
                  <a:pt x="118" y="629"/>
                </a:cubicBezTo>
                <a:cubicBezTo>
                  <a:pt x="133" y="629"/>
                  <a:pt x="147" y="627"/>
                  <a:pt x="161" y="621"/>
                </a:cubicBezTo>
                <a:cubicBezTo>
                  <a:pt x="252" y="583"/>
                  <a:pt x="302" y="472"/>
                  <a:pt x="355" y="389"/>
                </a:cubicBezTo>
                <a:cubicBezTo>
                  <a:pt x="412" y="302"/>
                  <a:pt x="461" y="211"/>
                  <a:pt x="514" y="116"/>
                </a:cubicBezTo>
                <a:cubicBezTo>
                  <a:pt x="544" y="63"/>
                  <a:pt x="500" y="0"/>
                  <a:pt x="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7"/>
          <p:cNvSpPr/>
          <p:nvPr/>
        </p:nvSpPr>
        <p:spPr>
          <a:xfrm rot="-3265807">
            <a:off x="5083935" y="1370796"/>
            <a:ext cx="17696" cy="17678"/>
          </a:xfrm>
          <a:custGeom>
            <a:avLst/>
            <a:gdLst/>
            <a:ahLst/>
            <a:cxnLst/>
            <a:rect l="l" t="t" r="r" b="b"/>
            <a:pathLst>
              <a:path w="978" h="977" extrusionOk="0">
                <a:moveTo>
                  <a:pt x="857" y="1"/>
                </a:moveTo>
                <a:cubicBezTo>
                  <a:pt x="842" y="1"/>
                  <a:pt x="825" y="5"/>
                  <a:pt x="808" y="17"/>
                </a:cubicBezTo>
                <a:cubicBezTo>
                  <a:pt x="652" y="119"/>
                  <a:pt x="519" y="256"/>
                  <a:pt x="386" y="389"/>
                </a:cubicBezTo>
                <a:cubicBezTo>
                  <a:pt x="268" y="510"/>
                  <a:pt x="85" y="636"/>
                  <a:pt x="32" y="803"/>
                </a:cubicBezTo>
                <a:cubicBezTo>
                  <a:pt x="1" y="904"/>
                  <a:pt x="79" y="976"/>
                  <a:pt x="165" y="976"/>
                </a:cubicBezTo>
                <a:cubicBezTo>
                  <a:pt x="183" y="976"/>
                  <a:pt x="201" y="973"/>
                  <a:pt x="219" y="967"/>
                </a:cubicBezTo>
                <a:cubicBezTo>
                  <a:pt x="378" y="906"/>
                  <a:pt x="496" y="708"/>
                  <a:pt x="606" y="587"/>
                </a:cubicBezTo>
                <a:cubicBezTo>
                  <a:pt x="724" y="454"/>
                  <a:pt x="850" y="313"/>
                  <a:pt x="938" y="161"/>
                </a:cubicBezTo>
                <a:cubicBezTo>
                  <a:pt x="978" y="96"/>
                  <a:pt x="927" y="1"/>
                  <a:pt x="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7"/>
          <p:cNvSpPr/>
          <p:nvPr/>
        </p:nvSpPr>
        <p:spPr>
          <a:xfrm rot="-3265807">
            <a:off x="5099045" y="1409147"/>
            <a:ext cx="24101" cy="20464"/>
          </a:xfrm>
          <a:custGeom>
            <a:avLst/>
            <a:gdLst/>
            <a:ahLst/>
            <a:cxnLst/>
            <a:rect l="l" t="t" r="r" b="b"/>
            <a:pathLst>
              <a:path w="1332" h="1131" extrusionOk="0">
                <a:moveTo>
                  <a:pt x="1163" y="1"/>
                </a:moveTo>
                <a:cubicBezTo>
                  <a:pt x="1138" y="1"/>
                  <a:pt x="1113" y="8"/>
                  <a:pt x="1092" y="27"/>
                </a:cubicBezTo>
                <a:cubicBezTo>
                  <a:pt x="723" y="334"/>
                  <a:pt x="335" y="623"/>
                  <a:pt x="46" y="1008"/>
                </a:cubicBezTo>
                <a:cubicBezTo>
                  <a:pt x="1" y="1069"/>
                  <a:pt x="61" y="1131"/>
                  <a:pt x="122" y="1131"/>
                </a:cubicBezTo>
                <a:cubicBezTo>
                  <a:pt x="132" y="1131"/>
                  <a:pt x="143" y="1129"/>
                  <a:pt x="153" y="1125"/>
                </a:cubicBezTo>
                <a:cubicBezTo>
                  <a:pt x="613" y="932"/>
                  <a:pt x="958" y="562"/>
                  <a:pt x="1267" y="174"/>
                </a:cubicBezTo>
                <a:cubicBezTo>
                  <a:pt x="1331" y="92"/>
                  <a:pt x="1248" y="1"/>
                  <a:pt x="1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7"/>
          <p:cNvSpPr/>
          <p:nvPr/>
        </p:nvSpPr>
        <p:spPr>
          <a:xfrm rot="-3265807">
            <a:off x="5076406" y="1410813"/>
            <a:ext cx="14276" cy="11290"/>
          </a:xfrm>
          <a:custGeom>
            <a:avLst/>
            <a:gdLst/>
            <a:ahLst/>
            <a:cxnLst/>
            <a:rect l="l" t="t" r="r" b="b"/>
            <a:pathLst>
              <a:path w="789" h="624" extrusionOk="0">
                <a:moveTo>
                  <a:pt x="666" y="1"/>
                </a:moveTo>
                <a:cubicBezTo>
                  <a:pt x="642" y="1"/>
                  <a:pt x="618" y="7"/>
                  <a:pt x="597" y="22"/>
                </a:cubicBezTo>
                <a:cubicBezTo>
                  <a:pt x="499" y="90"/>
                  <a:pt x="404" y="178"/>
                  <a:pt x="305" y="250"/>
                </a:cubicBezTo>
                <a:cubicBezTo>
                  <a:pt x="213" y="318"/>
                  <a:pt x="107" y="402"/>
                  <a:pt x="43" y="490"/>
                </a:cubicBezTo>
                <a:cubicBezTo>
                  <a:pt x="1" y="543"/>
                  <a:pt x="46" y="619"/>
                  <a:pt x="107" y="623"/>
                </a:cubicBezTo>
                <a:cubicBezTo>
                  <a:pt x="115" y="623"/>
                  <a:pt x="122" y="623"/>
                  <a:pt x="130" y="623"/>
                </a:cubicBezTo>
                <a:cubicBezTo>
                  <a:pt x="403" y="623"/>
                  <a:pt x="668" y="365"/>
                  <a:pt x="761" y="125"/>
                </a:cubicBezTo>
                <a:cubicBezTo>
                  <a:pt x="789" y="49"/>
                  <a:pt x="730" y="1"/>
                  <a:pt x="6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7"/>
          <p:cNvSpPr/>
          <p:nvPr/>
        </p:nvSpPr>
        <p:spPr>
          <a:xfrm rot="-3265807">
            <a:off x="5093204" y="1421994"/>
            <a:ext cx="12304" cy="11924"/>
          </a:xfrm>
          <a:custGeom>
            <a:avLst/>
            <a:gdLst/>
            <a:ahLst/>
            <a:cxnLst/>
            <a:rect l="l" t="t" r="r" b="b"/>
            <a:pathLst>
              <a:path w="680" h="659" extrusionOk="0">
                <a:moveTo>
                  <a:pt x="561" y="0"/>
                </a:moveTo>
                <a:cubicBezTo>
                  <a:pt x="527" y="0"/>
                  <a:pt x="494" y="15"/>
                  <a:pt x="472" y="50"/>
                </a:cubicBezTo>
                <a:cubicBezTo>
                  <a:pt x="430" y="118"/>
                  <a:pt x="365" y="190"/>
                  <a:pt x="304" y="248"/>
                </a:cubicBezTo>
                <a:cubicBezTo>
                  <a:pt x="236" y="313"/>
                  <a:pt x="153" y="346"/>
                  <a:pt x="88" y="411"/>
                </a:cubicBezTo>
                <a:cubicBezTo>
                  <a:pt x="0" y="492"/>
                  <a:pt x="50" y="655"/>
                  <a:pt x="176" y="659"/>
                </a:cubicBezTo>
                <a:cubicBezTo>
                  <a:pt x="179" y="659"/>
                  <a:pt x="182" y="659"/>
                  <a:pt x="185" y="659"/>
                </a:cubicBezTo>
                <a:cubicBezTo>
                  <a:pt x="325" y="659"/>
                  <a:pt x="436" y="580"/>
                  <a:pt x="529" y="476"/>
                </a:cubicBezTo>
                <a:cubicBezTo>
                  <a:pt x="628" y="366"/>
                  <a:pt x="666" y="263"/>
                  <a:pt x="677" y="115"/>
                </a:cubicBezTo>
                <a:cubicBezTo>
                  <a:pt x="680" y="47"/>
                  <a:pt x="620"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71"/>
        <p:cNvGrpSpPr/>
        <p:nvPr/>
      </p:nvGrpSpPr>
      <p:grpSpPr>
        <a:xfrm>
          <a:off x="0" y="0"/>
          <a:ext cx="0" cy="0"/>
          <a:chOff x="0" y="0"/>
          <a:chExt cx="0" cy="0"/>
        </a:xfrm>
      </p:grpSpPr>
      <p:sp>
        <p:nvSpPr>
          <p:cNvPr id="2272" name="Google Shape;2272;p38"/>
          <p:cNvSpPr txBox="1">
            <a:spLocks noGrp="1"/>
          </p:cNvSpPr>
          <p:nvPr>
            <p:ph type="title"/>
          </p:nvPr>
        </p:nvSpPr>
        <p:spPr>
          <a:xfrm>
            <a:off x="1549875" y="2904510"/>
            <a:ext cx="6044100" cy="90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1"/>
                </a:solidFill>
              </a:rPr>
              <a:t>NAME </a:t>
            </a:r>
            <a:r>
              <a:rPr lang="en"/>
              <a:t>OF THE SECTION</a:t>
            </a:r>
            <a:endParaRPr/>
          </a:p>
        </p:txBody>
      </p:sp>
      <p:grpSp>
        <p:nvGrpSpPr>
          <p:cNvPr id="2273" name="Google Shape;2273;p38"/>
          <p:cNvGrpSpPr/>
          <p:nvPr/>
        </p:nvGrpSpPr>
        <p:grpSpPr>
          <a:xfrm rot="1539157">
            <a:off x="4970740" y="2158449"/>
            <a:ext cx="905158" cy="506740"/>
            <a:chOff x="5655900" y="5097050"/>
            <a:chExt cx="442125" cy="212775"/>
          </a:xfrm>
        </p:grpSpPr>
        <p:sp>
          <p:nvSpPr>
            <p:cNvPr id="2274" name="Google Shape;2274;p38"/>
            <p:cNvSpPr/>
            <p:nvPr/>
          </p:nvSpPr>
          <p:spPr>
            <a:xfrm>
              <a:off x="5655900" y="5097050"/>
              <a:ext cx="442125" cy="212775"/>
            </a:xfrm>
            <a:custGeom>
              <a:avLst/>
              <a:gdLst/>
              <a:ahLst/>
              <a:cxnLst/>
              <a:rect l="l" t="t" r="r" b="b"/>
              <a:pathLst>
                <a:path w="17685" h="8511" extrusionOk="0">
                  <a:moveTo>
                    <a:pt x="15299" y="0"/>
                  </a:moveTo>
                  <a:cubicBezTo>
                    <a:pt x="13539" y="0"/>
                    <a:pt x="10746" y="1071"/>
                    <a:pt x="8047" y="2342"/>
                  </a:cubicBezTo>
                  <a:cubicBezTo>
                    <a:pt x="7974" y="2379"/>
                    <a:pt x="7902" y="2412"/>
                    <a:pt x="7833" y="2448"/>
                  </a:cubicBezTo>
                  <a:cubicBezTo>
                    <a:pt x="3946" y="4300"/>
                    <a:pt x="313" y="6524"/>
                    <a:pt x="313" y="6524"/>
                  </a:cubicBezTo>
                  <a:lnTo>
                    <a:pt x="1" y="8511"/>
                  </a:lnTo>
                  <a:cubicBezTo>
                    <a:pt x="1" y="8511"/>
                    <a:pt x="4483" y="7180"/>
                    <a:pt x="8841" y="5537"/>
                  </a:cubicBezTo>
                  <a:cubicBezTo>
                    <a:pt x="8931" y="5501"/>
                    <a:pt x="9026" y="5465"/>
                    <a:pt x="9120" y="5432"/>
                  </a:cubicBezTo>
                  <a:cubicBezTo>
                    <a:pt x="10157" y="5033"/>
                    <a:pt x="11183" y="4620"/>
                    <a:pt x="12133" y="4206"/>
                  </a:cubicBezTo>
                  <a:cubicBezTo>
                    <a:pt x="12220" y="4166"/>
                    <a:pt x="12307" y="4134"/>
                    <a:pt x="12390" y="4094"/>
                  </a:cubicBezTo>
                  <a:lnTo>
                    <a:pt x="12394" y="4094"/>
                  </a:lnTo>
                  <a:cubicBezTo>
                    <a:pt x="15483" y="2720"/>
                    <a:pt x="17685" y="1328"/>
                    <a:pt x="16709" y="421"/>
                  </a:cubicBezTo>
                  <a:cubicBezTo>
                    <a:pt x="16394" y="128"/>
                    <a:pt x="15909" y="0"/>
                    <a:pt x="15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8"/>
            <p:cNvSpPr/>
            <p:nvPr/>
          </p:nvSpPr>
          <p:spPr>
            <a:xfrm>
              <a:off x="5666425" y="5107550"/>
              <a:ext cx="407225" cy="175000"/>
            </a:xfrm>
            <a:custGeom>
              <a:avLst/>
              <a:gdLst/>
              <a:ahLst/>
              <a:cxnLst/>
              <a:rect l="l" t="t" r="r" b="b"/>
              <a:pathLst>
                <a:path w="16289" h="7000" extrusionOk="0">
                  <a:moveTo>
                    <a:pt x="16288" y="1"/>
                  </a:moveTo>
                  <a:lnTo>
                    <a:pt x="16288" y="1"/>
                  </a:lnTo>
                  <a:cubicBezTo>
                    <a:pt x="8989" y="2329"/>
                    <a:pt x="47" y="6854"/>
                    <a:pt x="0" y="6999"/>
                  </a:cubicBezTo>
                  <a:lnTo>
                    <a:pt x="162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8"/>
            <p:cNvSpPr/>
            <p:nvPr/>
          </p:nvSpPr>
          <p:spPr>
            <a:xfrm>
              <a:off x="5848625" y="5155600"/>
              <a:ext cx="8475" cy="43725"/>
            </a:xfrm>
            <a:custGeom>
              <a:avLst/>
              <a:gdLst/>
              <a:ahLst/>
              <a:cxnLst/>
              <a:rect l="l" t="t" r="r" b="b"/>
              <a:pathLst>
                <a:path w="339" h="1749" extrusionOk="0">
                  <a:moveTo>
                    <a:pt x="338" y="0"/>
                  </a:moveTo>
                  <a:lnTo>
                    <a:pt x="338" y="0"/>
                  </a:lnTo>
                  <a:cubicBezTo>
                    <a:pt x="265" y="37"/>
                    <a:pt x="193" y="70"/>
                    <a:pt x="124" y="106"/>
                  </a:cubicBezTo>
                  <a:lnTo>
                    <a:pt x="0" y="1730"/>
                  </a:lnTo>
                  <a:lnTo>
                    <a:pt x="203" y="1749"/>
                  </a:lnTo>
                  <a:lnTo>
                    <a:pt x="33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8"/>
            <p:cNvSpPr/>
            <p:nvPr/>
          </p:nvSpPr>
          <p:spPr>
            <a:xfrm>
              <a:off x="5902100" y="5173100"/>
              <a:ext cx="63575" cy="29125"/>
            </a:xfrm>
            <a:custGeom>
              <a:avLst/>
              <a:gdLst/>
              <a:ahLst/>
              <a:cxnLst/>
              <a:rect l="l" t="t" r="r" b="b"/>
              <a:pathLst>
                <a:path w="2543" h="1165" extrusionOk="0">
                  <a:moveTo>
                    <a:pt x="80" y="1"/>
                  </a:moveTo>
                  <a:lnTo>
                    <a:pt x="0" y="189"/>
                  </a:lnTo>
                  <a:lnTo>
                    <a:pt x="2285" y="1164"/>
                  </a:lnTo>
                  <a:cubicBezTo>
                    <a:pt x="2372" y="1124"/>
                    <a:pt x="2459" y="1092"/>
                    <a:pt x="2542" y="1052"/>
                  </a:cubicBezTo>
                  <a:lnTo>
                    <a:pt x="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8"/>
            <p:cNvSpPr/>
            <p:nvPr/>
          </p:nvSpPr>
          <p:spPr>
            <a:xfrm>
              <a:off x="5823700" y="5208350"/>
              <a:ext cx="60225" cy="27125"/>
            </a:xfrm>
            <a:custGeom>
              <a:avLst/>
              <a:gdLst/>
              <a:ahLst/>
              <a:cxnLst/>
              <a:rect l="l" t="t" r="r" b="b"/>
              <a:pathLst>
                <a:path w="2409" h="1085" extrusionOk="0">
                  <a:moveTo>
                    <a:pt x="80" y="1"/>
                  </a:moveTo>
                  <a:lnTo>
                    <a:pt x="0" y="190"/>
                  </a:lnTo>
                  <a:lnTo>
                    <a:pt x="2129" y="1085"/>
                  </a:lnTo>
                  <a:cubicBezTo>
                    <a:pt x="2219" y="1049"/>
                    <a:pt x="2314" y="1013"/>
                    <a:pt x="2408" y="980"/>
                  </a:cubicBezTo>
                  <a:lnTo>
                    <a:pt x="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9" name="Google Shape;2279;p38"/>
          <p:cNvSpPr txBox="1">
            <a:spLocks noGrp="1"/>
          </p:cNvSpPr>
          <p:nvPr>
            <p:ph type="title" idx="2"/>
          </p:nvPr>
        </p:nvSpPr>
        <p:spPr>
          <a:xfrm>
            <a:off x="2921175" y="995250"/>
            <a:ext cx="3301500" cy="147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280" name="Google Shape;2280;p38"/>
          <p:cNvSpPr txBox="1">
            <a:spLocks noGrp="1"/>
          </p:cNvSpPr>
          <p:nvPr>
            <p:ph type="subTitle" idx="1"/>
          </p:nvPr>
        </p:nvSpPr>
        <p:spPr>
          <a:xfrm>
            <a:off x="1549875" y="3904735"/>
            <a:ext cx="6044100" cy="39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could enter a subtitle here if you need it</a:t>
            </a:r>
            <a:endParaRPr/>
          </a:p>
        </p:txBody>
      </p:sp>
      <p:grpSp>
        <p:nvGrpSpPr>
          <p:cNvPr id="2281" name="Google Shape;2281;p38"/>
          <p:cNvGrpSpPr/>
          <p:nvPr/>
        </p:nvGrpSpPr>
        <p:grpSpPr>
          <a:xfrm>
            <a:off x="3012318" y="716343"/>
            <a:ext cx="2764045" cy="2096027"/>
            <a:chOff x="3012318" y="716343"/>
            <a:chExt cx="2764045" cy="2096027"/>
          </a:xfrm>
        </p:grpSpPr>
        <p:grpSp>
          <p:nvGrpSpPr>
            <p:cNvPr id="2282" name="Google Shape;2282;p38"/>
            <p:cNvGrpSpPr/>
            <p:nvPr/>
          </p:nvGrpSpPr>
          <p:grpSpPr>
            <a:xfrm rot="-1757863" flipH="1">
              <a:off x="3273868" y="850473"/>
              <a:ext cx="888229" cy="1301398"/>
              <a:chOff x="112900" y="1058613"/>
              <a:chExt cx="1102340" cy="1615204"/>
            </a:xfrm>
          </p:grpSpPr>
          <p:sp>
            <p:nvSpPr>
              <p:cNvPr id="2283" name="Google Shape;2283;p38"/>
              <p:cNvSpPr/>
              <p:nvPr/>
            </p:nvSpPr>
            <p:spPr>
              <a:xfrm>
                <a:off x="470512" y="1375074"/>
                <a:ext cx="537383" cy="1298742"/>
              </a:xfrm>
              <a:custGeom>
                <a:avLst/>
                <a:gdLst/>
                <a:ahLst/>
                <a:cxnLst/>
                <a:rect l="l" t="t" r="r" b="b"/>
                <a:pathLst>
                  <a:path w="17877" h="43205" extrusionOk="0">
                    <a:moveTo>
                      <a:pt x="7912" y="0"/>
                    </a:moveTo>
                    <a:cubicBezTo>
                      <a:pt x="7642" y="0"/>
                      <a:pt x="7393" y="175"/>
                      <a:pt x="7311" y="447"/>
                    </a:cubicBezTo>
                    <a:cubicBezTo>
                      <a:pt x="7239" y="698"/>
                      <a:pt x="1" y="25996"/>
                      <a:pt x="16748" y="43022"/>
                    </a:cubicBezTo>
                    <a:cubicBezTo>
                      <a:pt x="16801" y="43071"/>
                      <a:pt x="16858" y="43113"/>
                      <a:pt x="16923" y="43143"/>
                    </a:cubicBezTo>
                    <a:cubicBezTo>
                      <a:pt x="17008" y="43184"/>
                      <a:pt x="17100" y="43204"/>
                      <a:pt x="17192" y="43204"/>
                    </a:cubicBezTo>
                    <a:cubicBezTo>
                      <a:pt x="17350" y="43204"/>
                      <a:pt x="17508" y="43145"/>
                      <a:pt x="17630" y="43025"/>
                    </a:cubicBezTo>
                    <a:cubicBezTo>
                      <a:pt x="17873" y="42785"/>
                      <a:pt x="17877" y="42394"/>
                      <a:pt x="17634" y="42147"/>
                    </a:cubicBezTo>
                    <a:cubicBezTo>
                      <a:pt x="1407" y="25654"/>
                      <a:pt x="8433" y="1044"/>
                      <a:pt x="8506" y="801"/>
                    </a:cubicBezTo>
                    <a:cubicBezTo>
                      <a:pt x="8604" y="470"/>
                      <a:pt x="8415" y="124"/>
                      <a:pt x="8087" y="25"/>
                    </a:cubicBezTo>
                    <a:cubicBezTo>
                      <a:pt x="8029" y="8"/>
                      <a:pt x="7970" y="0"/>
                      <a:pt x="7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8"/>
              <p:cNvSpPr/>
              <p:nvPr/>
            </p:nvSpPr>
            <p:spPr>
              <a:xfrm>
                <a:off x="114283" y="1660274"/>
                <a:ext cx="564857" cy="368025"/>
              </a:xfrm>
              <a:custGeom>
                <a:avLst/>
                <a:gdLst/>
                <a:ahLst/>
                <a:cxnLst/>
                <a:rect l="l" t="t" r="r" b="b"/>
                <a:pathLst>
                  <a:path w="18791" h="12243" extrusionOk="0">
                    <a:moveTo>
                      <a:pt x="1" y="0"/>
                    </a:moveTo>
                    <a:cubicBezTo>
                      <a:pt x="1" y="1"/>
                      <a:pt x="1085" y="2479"/>
                      <a:pt x="3445" y="5209"/>
                    </a:cubicBezTo>
                    <a:cubicBezTo>
                      <a:pt x="3514" y="5285"/>
                      <a:pt x="3582" y="5361"/>
                      <a:pt x="3650" y="5437"/>
                    </a:cubicBezTo>
                    <a:cubicBezTo>
                      <a:pt x="3962" y="5786"/>
                      <a:pt x="4293" y="6140"/>
                      <a:pt x="4647" y="6494"/>
                    </a:cubicBezTo>
                    <a:cubicBezTo>
                      <a:pt x="4723" y="6570"/>
                      <a:pt x="4803" y="6646"/>
                      <a:pt x="4879" y="6722"/>
                    </a:cubicBezTo>
                    <a:cubicBezTo>
                      <a:pt x="7829" y="9570"/>
                      <a:pt x="12201" y="12243"/>
                      <a:pt x="18219" y="12243"/>
                    </a:cubicBezTo>
                    <a:cubicBezTo>
                      <a:pt x="18404" y="12243"/>
                      <a:pt x="18590" y="12240"/>
                      <a:pt x="18778" y="12235"/>
                    </a:cubicBezTo>
                    <a:cubicBezTo>
                      <a:pt x="18790" y="12235"/>
                      <a:pt x="18783" y="12193"/>
                      <a:pt x="18752" y="12121"/>
                    </a:cubicBezTo>
                    <a:cubicBezTo>
                      <a:pt x="18513" y="11459"/>
                      <a:pt x="16771" y="8090"/>
                      <a:pt x="13098" y="5068"/>
                    </a:cubicBezTo>
                    <a:lnTo>
                      <a:pt x="13098" y="5065"/>
                    </a:lnTo>
                    <a:cubicBezTo>
                      <a:pt x="13007" y="4988"/>
                      <a:pt x="12916" y="4916"/>
                      <a:pt x="12821" y="4840"/>
                    </a:cubicBezTo>
                    <a:cubicBezTo>
                      <a:pt x="12479" y="4566"/>
                      <a:pt x="12122" y="4296"/>
                      <a:pt x="11745" y="4035"/>
                    </a:cubicBezTo>
                    <a:cubicBezTo>
                      <a:pt x="11650" y="3966"/>
                      <a:pt x="11551" y="3898"/>
                      <a:pt x="11452" y="3829"/>
                    </a:cubicBezTo>
                    <a:cubicBezTo>
                      <a:pt x="8593" y="1886"/>
                      <a:pt x="4822" y="293"/>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8"/>
              <p:cNvSpPr/>
              <p:nvPr/>
            </p:nvSpPr>
            <p:spPr>
              <a:xfrm>
                <a:off x="112900" y="1656277"/>
                <a:ext cx="565879" cy="372714"/>
              </a:xfrm>
              <a:custGeom>
                <a:avLst/>
                <a:gdLst/>
                <a:ahLst/>
                <a:cxnLst/>
                <a:rect l="l" t="t" r="r" b="b"/>
                <a:pathLst>
                  <a:path w="18825" h="12399" extrusionOk="0">
                    <a:moveTo>
                      <a:pt x="1" y="0"/>
                    </a:moveTo>
                    <a:lnTo>
                      <a:pt x="1" y="0"/>
                    </a:lnTo>
                    <a:cubicBezTo>
                      <a:pt x="1" y="1"/>
                      <a:pt x="5382" y="12398"/>
                      <a:pt x="18256" y="12398"/>
                    </a:cubicBezTo>
                    <a:cubicBezTo>
                      <a:pt x="18440" y="12398"/>
                      <a:pt x="18626" y="12396"/>
                      <a:pt x="18813" y="12391"/>
                    </a:cubicBezTo>
                    <a:cubicBezTo>
                      <a:pt x="18824" y="12391"/>
                      <a:pt x="18768" y="12269"/>
                      <a:pt x="18738" y="12193"/>
                    </a:cubicBezTo>
                    <a:cubicBezTo>
                      <a:pt x="11449" y="4916"/>
                      <a:pt x="1"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8"/>
              <p:cNvSpPr/>
              <p:nvPr/>
            </p:nvSpPr>
            <p:spPr>
              <a:xfrm>
                <a:off x="112900" y="1656277"/>
                <a:ext cx="564497" cy="367784"/>
              </a:xfrm>
              <a:custGeom>
                <a:avLst/>
                <a:gdLst/>
                <a:ahLst/>
                <a:cxnLst/>
                <a:rect l="l" t="t" r="r" b="b"/>
                <a:pathLst>
                  <a:path w="18779" h="12235" extrusionOk="0">
                    <a:moveTo>
                      <a:pt x="1" y="0"/>
                    </a:moveTo>
                    <a:lnTo>
                      <a:pt x="1" y="0"/>
                    </a:lnTo>
                    <a:cubicBezTo>
                      <a:pt x="1689" y="829"/>
                      <a:pt x="3373" y="1646"/>
                      <a:pt x="5000" y="2574"/>
                    </a:cubicBezTo>
                    <a:lnTo>
                      <a:pt x="5616" y="2917"/>
                    </a:lnTo>
                    <a:cubicBezTo>
                      <a:pt x="5822" y="3027"/>
                      <a:pt x="6023" y="3145"/>
                      <a:pt x="6225" y="3266"/>
                    </a:cubicBezTo>
                    <a:lnTo>
                      <a:pt x="7434" y="3980"/>
                    </a:lnTo>
                    <a:cubicBezTo>
                      <a:pt x="7753" y="4171"/>
                      <a:pt x="8069" y="4368"/>
                      <a:pt x="8388" y="4566"/>
                    </a:cubicBezTo>
                    <a:cubicBezTo>
                      <a:pt x="8060" y="4533"/>
                      <a:pt x="7740" y="4518"/>
                      <a:pt x="7431" y="4518"/>
                    </a:cubicBezTo>
                    <a:cubicBezTo>
                      <a:pt x="5759" y="4518"/>
                      <a:pt x="4380" y="4957"/>
                      <a:pt x="3491" y="5342"/>
                    </a:cubicBezTo>
                    <a:cubicBezTo>
                      <a:pt x="3560" y="5418"/>
                      <a:pt x="3628" y="5494"/>
                      <a:pt x="3696" y="5570"/>
                    </a:cubicBezTo>
                    <a:cubicBezTo>
                      <a:pt x="4548" y="5212"/>
                      <a:pt x="5896" y="4824"/>
                      <a:pt x="7483" y="4824"/>
                    </a:cubicBezTo>
                    <a:cubicBezTo>
                      <a:pt x="7965" y="4824"/>
                      <a:pt x="8469" y="4860"/>
                      <a:pt x="8989" y="4943"/>
                    </a:cubicBezTo>
                    <a:lnTo>
                      <a:pt x="9220" y="5087"/>
                    </a:lnTo>
                    <a:lnTo>
                      <a:pt x="9806" y="5475"/>
                    </a:lnTo>
                    <a:cubicBezTo>
                      <a:pt x="9905" y="5536"/>
                      <a:pt x="10001" y="5596"/>
                      <a:pt x="10096" y="5661"/>
                    </a:cubicBezTo>
                    <a:cubicBezTo>
                      <a:pt x="9817" y="5619"/>
                      <a:pt x="9529" y="5600"/>
                      <a:pt x="9236" y="5600"/>
                    </a:cubicBezTo>
                    <a:cubicBezTo>
                      <a:pt x="7548" y="5600"/>
                      <a:pt x="5704" y="6225"/>
                      <a:pt x="4693" y="6627"/>
                    </a:cubicBezTo>
                    <a:cubicBezTo>
                      <a:pt x="4769" y="6703"/>
                      <a:pt x="4849" y="6779"/>
                      <a:pt x="4925" y="6855"/>
                    </a:cubicBezTo>
                    <a:cubicBezTo>
                      <a:pt x="5922" y="6468"/>
                      <a:pt x="7985" y="5967"/>
                      <a:pt x="9674" y="5967"/>
                    </a:cubicBezTo>
                    <a:cubicBezTo>
                      <a:pt x="10027" y="5967"/>
                      <a:pt x="10363" y="5989"/>
                      <a:pt x="10669" y="6038"/>
                    </a:cubicBezTo>
                    <a:cubicBezTo>
                      <a:pt x="11122" y="6338"/>
                      <a:pt x="11566" y="6646"/>
                      <a:pt x="12012" y="6954"/>
                    </a:cubicBezTo>
                    <a:cubicBezTo>
                      <a:pt x="12137" y="7042"/>
                      <a:pt x="12259" y="7128"/>
                      <a:pt x="12384" y="7216"/>
                    </a:cubicBezTo>
                    <a:cubicBezTo>
                      <a:pt x="13065" y="7699"/>
                      <a:pt x="13742" y="8193"/>
                      <a:pt x="14411" y="8695"/>
                    </a:cubicBezTo>
                    <a:cubicBezTo>
                      <a:pt x="15904" y="9820"/>
                      <a:pt x="17369" y="10988"/>
                      <a:pt x="18779" y="12235"/>
                    </a:cubicBezTo>
                    <a:cubicBezTo>
                      <a:pt x="17483" y="10870"/>
                      <a:pt x="16064" y="9630"/>
                      <a:pt x="14597" y="8452"/>
                    </a:cubicBezTo>
                    <a:cubicBezTo>
                      <a:pt x="14186" y="8118"/>
                      <a:pt x="13765" y="7798"/>
                      <a:pt x="13342" y="7479"/>
                    </a:cubicBezTo>
                    <a:cubicBezTo>
                      <a:pt x="13244" y="7098"/>
                      <a:pt x="13065" y="6221"/>
                      <a:pt x="13144" y="5201"/>
                    </a:cubicBezTo>
                    <a:lnTo>
                      <a:pt x="13144" y="5198"/>
                    </a:lnTo>
                    <a:cubicBezTo>
                      <a:pt x="13053" y="5121"/>
                      <a:pt x="12962" y="5049"/>
                      <a:pt x="12867" y="4973"/>
                    </a:cubicBezTo>
                    <a:lnTo>
                      <a:pt x="12867" y="4973"/>
                    </a:lnTo>
                    <a:cubicBezTo>
                      <a:pt x="12756" y="5950"/>
                      <a:pt x="12901" y="6768"/>
                      <a:pt x="13019" y="7235"/>
                    </a:cubicBezTo>
                    <a:cubicBezTo>
                      <a:pt x="12798" y="7072"/>
                      <a:pt x="12574" y="6905"/>
                      <a:pt x="12354" y="6741"/>
                    </a:cubicBezTo>
                    <a:lnTo>
                      <a:pt x="12221" y="6649"/>
                    </a:lnTo>
                    <a:cubicBezTo>
                      <a:pt x="12038" y="6087"/>
                      <a:pt x="11795" y="5163"/>
                      <a:pt x="11791" y="4168"/>
                    </a:cubicBezTo>
                    <a:cubicBezTo>
                      <a:pt x="11696" y="4099"/>
                      <a:pt x="11597" y="4031"/>
                      <a:pt x="11498" y="3962"/>
                    </a:cubicBezTo>
                    <a:lnTo>
                      <a:pt x="11498" y="3962"/>
                    </a:lnTo>
                    <a:cubicBezTo>
                      <a:pt x="11468" y="4882"/>
                      <a:pt x="11647" y="5745"/>
                      <a:pt x="11826" y="6368"/>
                    </a:cubicBezTo>
                    <a:lnTo>
                      <a:pt x="11198" y="5931"/>
                    </a:lnTo>
                    <a:cubicBezTo>
                      <a:pt x="10810" y="5661"/>
                      <a:pt x="10415" y="5407"/>
                      <a:pt x="10023" y="5144"/>
                    </a:cubicBezTo>
                    <a:lnTo>
                      <a:pt x="9430" y="4761"/>
                    </a:lnTo>
                    <a:lnTo>
                      <a:pt x="8829" y="4391"/>
                    </a:lnTo>
                    <a:lnTo>
                      <a:pt x="8229" y="4022"/>
                    </a:lnTo>
                    <a:cubicBezTo>
                      <a:pt x="8027" y="3901"/>
                      <a:pt x="7829" y="3771"/>
                      <a:pt x="7624" y="3657"/>
                    </a:cubicBezTo>
                    <a:cubicBezTo>
                      <a:pt x="6799" y="3201"/>
                      <a:pt x="5989" y="2719"/>
                      <a:pt x="5145" y="2304"/>
                    </a:cubicBezTo>
                    <a:cubicBezTo>
                      <a:pt x="3484" y="1422"/>
                      <a:pt x="1750" y="677"/>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8"/>
              <p:cNvSpPr/>
              <p:nvPr/>
            </p:nvSpPr>
            <p:spPr>
              <a:xfrm>
                <a:off x="741795" y="1842192"/>
                <a:ext cx="473445" cy="428866"/>
              </a:xfrm>
              <a:custGeom>
                <a:avLst/>
                <a:gdLst/>
                <a:ahLst/>
                <a:cxnLst/>
                <a:rect l="l" t="t" r="r" b="b"/>
                <a:pathLst>
                  <a:path w="15750" h="14267" extrusionOk="0">
                    <a:moveTo>
                      <a:pt x="15749" y="1"/>
                    </a:moveTo>
                    <a:lnTo>
                      <a:pt x="15749" y="1"/>
                    </a:lnTo>
                    <a:cubicBezTo>
                      <a:pt x="12730" y="404"/>
                      <a:pt x="10285" y="1290"/>
                      <a:pt x="8301" y="2426"/>
                    </a:cubicBezTo>
                    <a:cubicBezTo>
                      <a:pt x="8195" y="2487"/>
                      <a:pt x="8088" y="2549"/>
                      <a:pt x="7985" y="2613"/>
                    </a:cubicBezTo>
                    <a:cubicBezTo>
                      <a:pt x="7658" y="2810"/>
                      <a:pt x="7346" y="3012"/>
                      <a:pt x="7046" y="3221"/>
                    </a:cubicBezTo>
                    <a:cubicBezTo>
                      <a:pt x="6951" y="3289"/>
                      <a:pt x="6856" y="3358"/>
                      <a:pt x="6761" y="3423"/>
                    </a:cubicBezTo>
                    <a:cubicBezTo>
                      <a:pt x="876" y="7708"/>
                      <a:pt x="1" y="14224"/>
                      <a:pt x="1" y="14224"/>
                    </a:cubicBezTo>
                    <a:cubicBezTo>
                      <a:pt x="343" y="14253"/>
                      <a:pt x="678" y="14266"/>
                      <a:pt x="1007" y="14266"/>
                    </a:cubicBezTo>
                    <a:cubicBezTo>
                      <a:pt x="4399" y="14266"/>
                      <a:pt x="7126" y="12812"/>
                      <a:pt x="9271" y="10833"/>
                    </a:cubicBezTo>
                    <a:cubicBezTo>
                      <a:pt x="9366" y="10745"/>
                      <a:pt x="9460" y="10658"/>
                      <a:pt x="9552" y="10566"/>
                    </a:cubicBezTo>
                    <a:cubicBezTo>
                      <a:pt x="9917" y="10213"/>
                      <a:pt x="10266" y="9845"/>
                      <a:pt x="10597" y="9464"/>
                    </a:cubicBezTo>
                    <a:cubicBezTo>
                      <a:pt x="10677" y="9373"/>
                      <a:pt x="10757" y="9278"/>
                      <a:pt x="10836" y="9183"/>
                    </a:cubicBezTo>
                    <a:cubicBezTo>
                      <a:pt x="14281" y="5088"/>
                      <a:pt x="15749" y="1"/>
                      <a:pt x="15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8"/>
              <p:cNvSpPr/>
              <p:nvPr/>
            </p:nvSpPr>
            <p:spPr>
              <a:xfrm>
                <a:off x="741795" y="1842192"/>
                <a:ext cx="473445" cy="428866"/>
              </a:xfrm>
              <a:custGeom>
                <a:avLst/>
                <a:gdLst/>
                <a:ahLst/>
                <a:cxnLst/>
                <a:rect l="l" t="t" r="r" b="b"/>
                <a:pathLst>
                  <a:path w="15750" h="14267" extrusionOk="0">
                    <a:moveTo>
                      <a:pt x="15749" y="1"/>
                    </a:moveTo>
                    <a:cubicBezTo>
                      <a:pt x="5761" y="3438"/>
                      <a:pt x="1" y="14224"/>
                      <a:pt x="1" y="14224"/>
                    </a:cubicBezTo>
                    <a:cubicBezTo>
                      <a:pt x="342" y="14253"/>
                      <a:pt x="678" y="14266"/>
                      <a:pt x="1007" y="14266"/>
                    </a:cubicBezTo>
                    <a:cubicBezTo>
                      <a:pt x="11632" y="14266"/>
                      <a:pt x="15749" y="1"/>
                      <a:pt x="15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8"/>
              <p:cNvSpPr/>
              <p:nvPr/>
            </p:nvSpPr>
            <p:spPr>
              <a:xfrm>
                <a:off x="741795" y="1842192"/>
                <a:ext cx="473445" cy="427604"/>
              </a:xfrm>
              <a:custGeom>
                <a:avLst/>
                <a:gdLst/>
                <a:ahLst/>
                <a:cxnLst/>
                <a:rect l="l" t="t" r="r" b="b"/>
                <a:pathLst>
                  <a:path w="15750" h="14225" extrusionOk="0">
                    <a:moveTo>
                      <a:pt x="15749" y="1"/>
                    </a:moveTo>
                    <a:lnTo>
                      <a:pt x="15095" y="191"/>
                    </a:lnTo>
                    <a:lnTo>
                      <a:pt x="14768" y="286"/>
                    </a:lnTo>
                    <a:cubicBezTo>
                      <a:pt x="14658" y="320"/>
                      <a:pt x="14551" y="359"/>
                      <a:pt x="14445" y="396"/>
                    </a:cubicBezTo>
                    <a:lnTo>
                      <a:pt x="13798" y="624"/>
                    </a:lnTo>
                    <a:cubicBezTo>
                      <a:pt x="13586" y="704"/>
                      <a:pt x="13377" y="796"/>
                      <a:pt x="13163" y="880"/>
                    </a:cubicBezTo>
                    <a:lnTo>
                      <a:pt x="12848" y="1008"/>
                    </a:lnTo>
                    <a:cubicBezTo>
                      <a:pt x="12745" y="1058"/>
                      <a:pt x="12643" y="1108"/>
                      <a:pt x="12540" y="1153"/>
                    </a:cubicBezTo>
                    <a:lnTo>
                      <a:pt x="11917" y="1445"/>
                    </a:lnTo>
                    <a:lnTo>
                      <a:pt x="11312" y="1765"/>
                    </a:lnTo>
                    <a:cubicBezTo>
                      <a:pt x="11213" y="1819"/>
                      <a:pt x="11110" y="1871"/>
                      <a:pt x="11012" y="1929"/>
                    </a:cubicBezTo>
                    <a:lnTo>
                      <a:pt x="10715" y="2103"/>
                    </a:lnTo>
                    <a:cubicBezTo>
                      <a:pt x="9822" y="2621"/>
                      <a:pt x="8966" y="3202"/>
                      <a:pt x="8149" y="3837"/>
                    </a:cubicBezTo>
                    <a:lnTo>
                      <a:pt x="8301" y="2426"/>
                    </a:lnTo>
                    <a:lnTo>
                      <a:pt x="8301" y="2426"/>
                    </a:lnTo>
                    <a:cubicBezTo>
                      <a:pt x="8195" y="2487"/>
                      <a:pt x="8088" y="2549"/>
                      <a:pt x="7985" y="2613"/>
                    </a:cubicBezTo>
                    <a:lnTo>
                      <a:pt x="7825" y="4092"/>
                    </a:lnTo>
                    <a:cubicBezTo>
                      <a:pt x="7590" y="4282"/>
                      <a:pt x="7362" y="4472"/>
                      <a:pt x="7134" y="4670"/>
                    </a:cubicBezTo>
                    <a:lnTo>
                      <a:pt x="7046" y="3221"/>
                    </a:lnTo>
                    <a:cubicBezTo>
                      <a:pt x="6951" y="3289"/>
                      <a:pt x="6856" y="3358"/>
                      <a:pt x="6761" y="3423"/>
                    </a:cubicBezTo>
                    <a:lnTo>
                      <a:pt x="6853" y="4917"/>
                    </a:lnTo>
                    <a:cubicBezTo>
                      <a:pt x="6681" y="5069"/>
                      <a:pt x="6507" y="5228"/>
                      <a:pt x="6335" y="5384"/>
                    </a:cubicBezTo>
                    <a:cubicBezTo>
                      <a:pt x="5005" y="6639"/>
                      <a:pt x="3803" y="8023"/>
                      <a:pt x="2735" y="9502"/>
                    </a:cubicBezTo>
                    <a:cubicBezTo>
                      <a:pt x="2199" y="10243"/>
                      <a:pt x="1704" y="11008"/>
                      <a:pt x="1241" y="11795"/>
                    </a:cubicBezTo>
                    <a:cubicBezTo>
                      <a:pt x="1013" y="12186"/>
                      <a:pt x="792" y="12586"/>
                      <a:pt x="583" y="12988"/>
                    </a:cubicBezTo>
                    <a:cubicBezTo>
                      <a:pt x="374" y="13391"/>
                      <a:pt x="176" y="13802"/>
                      <a:pt x="1" y="14224"/>
                    </a:cubicBezTo>
                    <a:cubicBezTo>
                      <a:pt x="104" y="14023"/>
                      <a:pt x="218" y="13825"/>
                      <a:pt x="332" y="13627"/>
                    </a:cubicBezTo>
                    <a:cubicBezTo>
                      <a:pt x="442" y="13430"/>
                      <a:pt x="560" y="13235"/>
                      <a:pt x="678" y="13042"/>
                    </a:cubicBezTo>
                    <a:cubicBezTo>
                      <a:pt x="913" y="12654"/>
                      <a:pt x="1153" y="12270"/>
                      <a:pt x="1404" y="11893"/>
                    </a:cubicBezTo>
                    <a:cubicBezTo>
                      <a:pt x="1808" y="11282"/>
                      <a:pt x="2663" y="10179"/>
                      <a:pt x="2663" y="10179"/>
                    </a:cubicBezTo>
                    <a:lnTo>
                      <a:pt x="9271" y="10833"/>
                    </a:lnTo>
                    <a:cubicBezTo>
                      <a:pt x="9366" y="10745"/>
                      <a:pt x="9460" y="10658"/>
                      <a:pt x="9552" y="10566"/>
                    </a:cubicBezTo>
                    <a:lnTo>
                      <a:pt x="2819" y="9898"/>
                    </a:lnTo>
                    <a:cubicBezTo>
                      <a:pt x="2871" y="9829"/>
                      <a:pt x="2925" y="9757"/>
                      <a:pt x="2978" y="9685"/>
                    </a:cubicBezTo>
                    <a:cubicBezTo>
                      <a:pt x="3161" y="9452"/>
                      <a:pt x="3347" y="9217"/>
                      <a:pt x="3533" y="8989"/>
                    </a:cubicBezTo>
                    <a:lnTo>
                      <a:pt x="3533" y="8989"/>
                    </a:lnTo>
                    <a:lnTo>
                      <a:pt x="3529" y="9050"/>
                    </a:lnTo>
                    <a:lnTo>
                      <a:pt x="10597" y="9464"/>
                    </a:lnTo>
                    <a:cubicBezTo>
                      <a:pt x="10677" y="9373"/>
                      <a:pt x="10757" y="9278"/>
                      <a:pt x="10836" y="9183"/>
                    </a:cubicBezTo>
                    <a:lnTo>
                      <a:pt x="3712" y="8768"/>
                    </a:lnTo>
                    <a:lnTo>
                      <a:pt x="3712" y="8764"/>
                    </a:lnTo>
                    <a:cubicBezTo>
                      <a:pt x="4039" y="8373"/>
                      <a:pt x="4370" y="7981"/>
                      <a:pt x="4712" y="7605"/>
                    </a:cubicBezTo>
                    <a:cubicBezTo>
                      <a:pt x="5316" y="6936"/>
                      <a:pt x="5944" y="6281"/>
                      <a:pt x="6605" y="5670"/>
                    </a:cubicBezTo>
                    <a:cubicBezTo>
                      <a:pt x="6765" y="5514"/>
                      <a:pt x="6936" y="5365"/>
                      <a:pt x="7104" y="5214"/>
                    </a:cubicBezTo>
                    <a:cubicBezTo>
                      <a:pt x="7111" y="5206"/>
                      <a:pt x="7118" y="5202"/>
                      <a:pt x="7126" y="5195"/>
                    </a:cubicBezTo>
                    <a:cubicBezTo>
                      <a:pt x="7137" y="5183"/>
                      <a:pt x="7153" y="5172"/>
                      <a:pt x="7164" y="5160"/>
                    </a:cubicBezTo>
                    <a:cubicBezTo>
                      <a:pt x="7312" y="5027"/>
                      <a:pt x="7457" y="4890"/>
                      <a:pt x="7609" y="4769"/>
                    </a:cubicBezTo>
                    <a:lnTo>
                      <a:pt x="8020" y="4423"/>
                    </a:lnTo>
                    <a:lnTo>
                      <a:pt x="8092" y="4362"/>
                    </a:lnTo>
                    <a:lnTo>
                      <a:pt x="8130" y="4331"/>
                    </a:lnTo>
                    <a:lnTo>
                      <a:pt x="8658" y="3914"/>
                    </a:lnTo>
                    <a:cubicBezTo>
                      <a:pt x="9369" y="3362"/>
                      <a:pt x="10106" y="2837"/>
                      <a:pt x="10875" y="2362"/>
                    </a:cubicBezTo>
                    <a:lnTo>
                      <a:pt x="11160" y="2184"/>
                    </a:lnTo>
                    <a:cubicBezTo>
                      <a:pt x="11255" y="2122"/>
                      <a:pt x="11354" y="2069"/>
                      <a:pt x="11452" y="2012"/>
                    </a:cubicBezTo>
                    <a:lnTo>
                      <a:pt x="12038" y="1673"/>
                    </a:lnTo>
                    <a:lnTo>
                      <a:pt x="12639" y="1359"/>
                    </a:lnTo>
                    <a:cubicBezTo>
                      <a:pt x="12738" y="1305"/>
                      <a:pt x="12837" y="1252"/>
                      <a:pt x="12940" y="1199"/>
                    </a:cubicBezTo>
                    <a:lnTo>
                      <a:pt x="13244" y="1054"/>
                    </a:lnTo>
                    <a:cubicBezTo>
                      <a:pt x="13449" y="959"/>
                      <a:pt x="13650" y="857"/>
                      <a:pt x="13856" y="766"/>
                    </a:cubicBezTo>
                    <a:lnTo>
                      <a:pt x="14483" y="499"/>
                    </a:lnTo>
                    <a:cubicBezTo>
                      <a:pt x="14586" y="453"/>
                      <a:pt x="14688" y="408"/>
                      <a:pt x="14795" y="366"/>
                    </a:cubicBezTo>
                    <a:lnTo>
                      <a:pt x="15114" y="245"/>
                    </a:lnTo>
                    <a:lnTo>
                      <a:pt x="1574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8"/>
              <p:cNvSpPr/>
              <p:nvPr/>
            </p:nvSpPr>
            <p:spPr>
              <a:xfrm>
                <a:off x="561471" y="1092610"/>
                <a:ext cx="44278" cy="38807"/>
              </a:xfrm>
              <a:custGeom>
                <a:avLst/>
                <a:gdLst/>
                <a:ahLst/>
                <a:cxnLst/>
                <a:rect l="l" t="t" r="r" b="b"/>
                <a:pathLst>
                  <a:path w="1473" h="1291" extrusionOk="0">
                    <a:moveTo>
                      <a:pt x="735" y="1"/>
                    </a:moveTo>
                    <a:cubicBezTo>
                      <a:pt x="495" y="1"/>
                      <a:pt x="265" y="135"/>
                      <a:pt x="153" y="366"/>
                    </a:cubicBezTo>
                    <a:cubicBezTo>
                      <a:pt x="0" y="685"/>
                      <a:pt x="134" y="1069"/>
                      <a:pt x="453" y="1225"/>
                    </a:cubicBezTo>
                    <a:cubicBezTo>
                      <a:pt x="544" y="1269"/>
                      <a:pt x="641" y="1290"/>
                      <a:pt x="736" y="1290"/>
                    </a:cubicBezTo>
                    <a:cubicBezTo>
                      <a:pt x="975" y="1290"/>
                      <a:pt x="1204" y="1157"/>
                      <a:pt x="1316" y="924"/>
                    </a:cubicBezTo>
                    <a:cubicBezTo>
                      <a:pt x="1472" y="605"/>
                      <a:pt x="1335" y="217"/>
                      <a:pt x="1016" y="66"/>
                    </a:cubicBezTo>
                    <a:cubicBezTo>
                      <a:pt x="925" y="22"/>
                      <a:pt x="829" y="1"/>
                      <a:pt x="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8"/>
              <p:cNvSpPr/>
              <p:nvPr/>
            </p:nvSpPr>
            <p:spPr>
              <a:xfrm>
                <a:off x="798036" y="1116597"/>
                <a:ext cx="44278" cy="38807"/>
              </a:xfrm>
              <a:custGeom>
                <a:avLst/>
                <a:gdLst/>
                <a:ahLst/>
                <a:cxnLst/>
                <a:rect l="l" t="t" r="r" b="b"/>
                <a:pathLst>
                  <a:path w="1473" h="1291" extrusionOk="0">
                    <a:moveTo>
                      <a:pt x="735" y="1"/>
                    </a:moveTo>
                    <a:cubicBezTo>
                      <a:pt x="496" y="1"/>
                      <a:pt x="266" y="135"/>
                      <a:pt x="156" y="366"/>
                    </a:cubicBezTo>
                    <a:cubicBezTo>
                      <a:pt x="0" y="686"/>
                      <a:pt x="134" y="1074"/>
                      <a:pt x="457" y="1226"/>
                    </a:cubicBezTo>
                    <a:cubicBezTo>
                      <a:pt x="547" y="1270"/>
                      <a:pt x="643" y="1291"/>
                      <a:pt x="738" y="1291"/>
                    </a:cubicBezTo>
                    <a:cubicBezTo>
                      <a:pt x="977" y="1291"/>
                      <a:pt x="1207" y="1157"/>
                      <a:pt x="1316" y="925"/>
                    </a:cubicBezTo>
                    <a:cubicBezTo>
                      <a:pt x="1472" y="605"/>
                      <a:pt x="1339" y="222"/>
                      <a:pt x="1016" y="66"/>
                    </a:cubicBezTo>
                    <a:cubicBezTo>
                      <a:pt x="925" y="22"/>
                      <a:pt x="829" y="1"/>
                      <a:pt x="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8"/>
              <p:cNvSpPr/>
              <p:nvPr/>
            </p:nvSpPr>
            <p:spPr>
              <a:xfrm>
                <a:off x="368672" y="1058613"/>
                <a:ext cx="686120" cy="591220"/>
              </a:xfrm>
              <a:custGeom>
                <a:avLst/>
                <a:gdLst/>
                <a:ahLst/>
                <a:cxnLst/>
                <a:rect l="l" t="t" r="r" b="b"/>
                <a:pathLst>
                  <a:path w="22825" h="19668" extrusionOk="0">
                    <a:moveTo>
                      <a:pt x="1656" y="0"/>
                    </a:moveTo>
                    <a:cubicBezTo>
                      <a:pt x="1109" y="0"/>
                      <a:pt x="551" y="128"/>
                      <a:pt x="1" y="432"/>
                    </a:cubicBezTo>
                    <a:cubicBezTo>
                      <a:pt x="1" y="432"/>
                      <a:pt x="685" y="14017"/>
                      <a:pt x="7874" y="18423"/>
                    </a:cubicBezTo>
                    <a:cubicBezTo>
                      <a:pt x="8061" y="18541"/>
                      <a:pt x="8251" y="18648"/>
                      <a:pt x="8445" y="18746"/>
                    </a:cubicBezTo>
                    <a:cubicBezTo>
                      <a:pt x="8901" y="18990"/>
                      <a:pt x="9380" y="19183"/>
                      <a:pt x="9886" y="19347"/>
                    </a:cubicBezTo>
                    <a:cubicBezTo>
                      <a:pt x="9955" y="19366"/>
                      <a:pt x="10019" y="19389"/>
                      <a:pt x="10087" y="19404"/>
                    </a:cubicBezTo>
                    <a:cubicBezTo>
                      <a:pt x="10464" y="19511"/>
                      <a:pt x="10836" y="19583"/>
                      <a:pt x="11194" y="19629"/>
                    </a:cubicBezTo>
                    <a:cubicBezTo>
                      <a:pt x="11441" y="19654"/>
                      <a:pt x="11684" y="19668"/>
                      <a:pt x="11923" y="19668"/>
                    </a:cubicBezTo>
                    <a:cubicBezTo>
                      <a:pt x="12241" y="19668"/>
                      <a:pt x="12551" y="19644"/>
                      <a:pt x="12855" y="19594"/>
                    </a:cubicBezTo>
                    <a:cubicBezTo>
                      <a:pt x="19817" y="18473"/>
                      <a:pt x="22824" y="5173"/>
                      <a:pt x="22824" y="5173"/>
                    </a:cubicBezTo>
                    <a:cubicBezTo>
                      <a:pt x="22824" y="5173"/>
                      <a:pt x="20903" y="3307"/>
                      <a:pt x="18367" y="3307"/>
                    </a:cubicBezTo>
                    <a:cubicBezTo>
                      <a:pt x="17298" y="3307"/>
                      <a:pt x="16120" y="3638"/>
                      <a:pt x="14931" y="4580"/>
                    </a:cubicBezTo>
                    <a:cubicBezTo>
                      <a:pt x="14931" y="4580"/>
                      <a:pt x="14916" y="4554"/>
                      <a:pt x="14878" y="4501"/>
                    </a:cubicBezTo>
                    <a:cubicBezTo>
                      <a:pt x="14599" y="4071"/>
                      <a:pt x="13149" y="2055"/>
                      <a:pt x="10608" y="2055"/>
                    </a:cubicBezTo>
                    <a:cubicBezTo>
                      <a:pt x="9575" y="2055"/>
                      <a:pt x="8360" y="2389"/>
                      <a:pt x="6970" y="3299"/>
                    </a:cubicBezTo>
                    <a:cubicBezTo>
                      <a:pt x="6970" y="3299"/>
                      <a:pt x="4444" y="0"/>
                      <a:pt x="1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8"/>
              <p:cNvSpPr/>
              <p:nvPr/>
            </p:nvSpPr>
            <p:spPr>
              <a:xfrm>
                <a:off x="671878" y="1157988"/>
                <a:ext cx="382904" cy="491932"/>
              </a:xfrm>
              <a:custGeom>
                <a:avLst/>
                <a:gdLst/>
                <a:ahLst/>
                <a:cxnLst/>
                <a:rect l="l" t="t" r="r" b="b"/>
                <a:pathLst>
                  <a:path w="12738" h="16365" extrusionOk="0">
                    <a:moveTo>
                      <a:pt x="8280" y="1"/>
                    </a:moveTo>
                    <a:cubicBezTo>
                      <a:pt x="7211" y="1"/>
                      <a:pt x="6033" y="332"/>
                      <a:pt x="4844" y="1274"/>
                    </a:cubicBezTo>
                    <a:cubicBezTo>
                      <a:pt x="4844" y="1274"/>
                      <a:pt x="4829" y="1248"/>
                      <a:pt x="4791" y="1195"/>
                    </a:cubicBezTo>
                    <a:cubicBezTo>
                      <a:pt x="4730" y="3426"/>
                      <a:pt x="3962" y="7924"/>
                      <a:pt x="225" y="15635"/>
                    </a:cubicBezTo>
                    <a:lnTo>
                      <a:pt x="0" y="16098"/>
                    </a:lnTo>
                    <a:cubicBezTo>
                      <a:pt x="377" y="16205"/>
                      <a:pt x="749" y="16277"/>
                      <a:pt x="1107" y="16323"/>
                    </a:cubicBezTo>
                    <a:cubicBezTo>
                      <a:pt x="1350" y="16351"/>
                      <a:pt x="1588" y="16365"/>
                      <a:pt x="1823" y="16365"/>
                    </a:cubicBezTo>
                    <a:cubicBezTo>
                      <a:pt x="9455" y="16365"/>
                      <a:pt x="12737" y="1867"/>
                      <a:pt x="12737" y="1867"/>
                    </a:cubicBezTo>
                    <a:cubicBezTo>
                      <a:pt x="12737" y="1867"/>
                      <a:pt x="10816" y="1"/>
                      <a:pt x="8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8"/>
              <p:cNvSpPr/>
              <p:nvPr/>
            </p:nvSpPr>
            <p:spPr>
              <a:xfrm>
                <a:off x="368672" y="1058613"/>
                <a:ext cx="303245" cy="583314"/>
              </a:xfrm>
              <a:custGeom>
                <a:avLst/>
                <a:gdLst/>
                <a:ahLst/>
                <a:cxnLst/>
                <a:rect l="l" t="t" r="r" b="b"/>
                <a:pathLst>
                  <a:path w="10088" h="19405" extrusionOk="0">
                    <a:moveTo>
                      <a:pt x="1656" y="0"/>
                    </a:moveTo>
                    <a:cubicBezTo>
                      <a:pt x="1109" y="0"/>
                      <a:pt x="551" y="128"/>
                      <a:pt x="1" y="432"/>
                    </a:cubicBezTo>
                    <a:cubicBezTo>
                      <a:pt x="1" y="432"/>
                      <a:pt x="720" y="14731"/>
                      <a:pt x="8445" y="18746"/>
                    </a:cubicBezTo>
                    <a:cubicBezTo>
                      <a:pt x="8901" y="18990"/>
                      <a:pt x="9380" y="19183"/>
                      <a:pt x="9886" y="19347"/>
                    </a:cubicBezTo>
                    <a:cubicBezTo>
                      <a:pt x="9955" y="19366"/>
                      <a:pt x="10019" y="19389"/>
                      <a:pt x="10087" y="19404"/>
                    </a:cubicBezTo>
                    <a:cubicBezTo>
                      <a:pt x="9662" y="18796"/>
                      <a:pt x="9289" y="18183"/>
                      <a:pt x="8962" y="17549"/>
                    </a:cubicBezTo>
                    <a:cubicBezTo>
                      <a:pt x="5442" y="10873"/>
                      <a:pt x="6970" y="3299"/>
                      <a:pt x="6970" y="3299"/>
                    </a:cubicBezTo>
                    <a:cubicBezTo>
                      <a:pt x="6970" y="3299"/>
                      <a:pt x="4444" y="0"/>
                      <a:pt x="1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8"/>
              <p:cNvSpPr/>
              <p:nvPr/>
            </p:nvSpPr>
            <p:spPr>
              <a:xfrm>
                <a:off x="895397" y="1193548"/>
                <a:ext cx="7365" cy="36012"/>
              </a:xfrm>
              <a:custGeom>
                <a:avLst/>
                <a:gdLst/>
                <a:ahLst/>
                <a:cxnLst/>
                <a:rect l="l" t="t" r="r" b="b"/>
                <a:pathLst>
                  <a:path w="245" h="1198" extrusionOk="0">
                    <a:moveTo>
                      <a:pt x="155" y="1"/>
                    </a:moveTo>
                    <a:cubicBezTo>
                      <a:pt x="140" y="1"/>
                      <a:pt x="125" y="10"/>
                      <a:pt x="119" y="30"/>
                    </a:cubicBezTo>
                    <a:cubicBezTo>
                      <a:pt x="35" y="372"/>
                      <a:pt x="1" y="798"/>
                      <a:pt x="55" y="1148"/>
                    </a:cubicBezTo>
                    <a:cubicBezTo>
                      <a:pt x="58" y="1180"/>
                      <a:pt x="84" y="1198"/>
                      <a:pt x="109" y="1198"/>
                    </a:cubicBezTo>
                    <a:cubicBezTo>
                      <a:pt x="131" y="1198"/>
                      <a:pt x="154" y="1184"/>
                      <a:pt x="160" y="1156"/>
                    </a:cubicBezTo>
                    <a:cubicBezTo>
                      <a:pt x="244" y="810"/>
                      <a:pt x="244" y="380"/>
                      <a:pt x="191" y="30"/>
                    </a:cubicBezTo>
                    <a:cubicBezTo>
                      <a:pt x="187" y="11"/>
                      <a:pt x="171"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8"/>
              <p:cNvSpPr/>
              <p:nvPr/>
            </p:nvSpPr>
            <p:spPr>
              <a:xfrm>
                <a:off x="914965" y="1184891"/>
                <a:ext cx="7906" cy="37274"/>
              </a:xfrm>
              <a:custGeom>
                <a:avLst/>
                <a:gdLst/>
                <a:ahLst/>
                <a:cxnLst/>
                <a:rect l="l" t="t" r="r" b="b"/>
                <a:pathLst>
                  <a:path w="263" h="1240" extrusionOk="0">
                    <a:moveTo>
                      <a:pt x="204" y="1"/>
                    </a:moveTo>
                    <a:cubicBezTo>
                      <a:pt x="186" y="1"/>
                      <a:pt x="170" y="10"/>
                      <a:pt x="164" y="30"/>
                    </a:cubicBezTo>
                    <a:cubicBezTo>
                      <a:pt x="92" y="223"/>
                      <a:pt x="69" y="432"/>
                      <a:pt x="46" y="634"/>
                    </a:cubicBezTo>
                    <a:cubicBezTo>
                      <a:pt x="23" y="824"/>
                      <a:pt x="0" y="1014"/>
                      <a:pt x="50" y="1200"/>
                    </a:cubicBezTo>
                    <a:cubicBezTo>
                      <a:pt x="58" y="1228"/>
                      <a:pt x="78" y="1240"/>
                      <a:pt x="100" y="1240"/>
                    </a:cubicBezTo>
                    <a:cubicBezTo>
                      <a:pt x="128" y="1240"/>
                      <a:pt x="159" y="1220"/>
                      <a:pt x="167" y="1189"/>
                    </a:cubicBezTo>
                    <a:cubicBezTo>
                      <a:pt x="228" y="999"/>
                      <a:pt x="213" y="790"/>
                      <a:pt x="225" y="592"/>
                    </a:cubicBezTo>
                    <a:cubicBezTo>
                      <a:pt x="236" y="409"/>
                      <a:pt x="262" y="227"/>
                      <a:pt x="258" y="49"/>
                    </a:cubicBezTo>
                    <a:cubicBezTo>
                      <a:pt x="256" y="19"/>
                      <a:pt x="229"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8"/>
              <p:cNvSpPr/>
              <p:nvPr/>
            </p:nvSpPr>
            <p:spPr>
              <a:xfrm>
                <a:off x="908442" y="1252524"/>
                <a:ext cx="12625" cy="36583"/>
              </a:xfrm>
              <a:custGeom>
                <a:avLst/>
                <a:gdLst/>
                <a:ahLst/>
                <a:cxnLst/>
                <a:rect l="l" t="t" r="r" b="b"/>
                <a:pathLst>
                  <a:path w="420" h="1217" extrusionOk="0">
                    <a:moveTo>
                      <a:pt x="345" y="1"/>
                    </a:moveTo>
                    <a:cubicBezTo>
                      <a:pt x="315" y="1"/>
                      <a:pt x="284" y="19"/>
                      <a:pt x="274" y="57"/>
                    </a:cubicBezTo>
                    <a:cubicBezTo>
                      <a:pt x="217" y="247"/>
                      <a:pt x="164" y="440"/>
                      <a:pt x="119" y="635"/>
                    </a:cubicBezTo>
                    <a:cubicBezTo>
                      <a:pt x="77" y="805"/>
                      <a:pt x="0" y="984"/>
                      <a:pt x="31" y="1160"/>
                    </a:cubicBezTo>
                    <a:cubicBezTo>
                      <a:pt x="36" y="1190"/>
                      <a:pt x="66" y="1217"/>
                      <a:pt x="96" y="1217"/>
                    </a:cubicBezTo>
                    <a:cubicBezTo>
                      <a:pt x="111" y="1217"/>
                      <a:pt x="126" y="1210"/>
                      <a:pt x="137" y="1193"/>
                    </a:cubicBezTo>
                    <a:cubicBezTo>
                      <a:pt x="240" y="1053"/>
                      <a:pt x="251" y="878"/>
                      <a:pt x="289" y="711"/>
                    </a:cubicBezTo>
                    <a:cubicBezTo>
                      <a:pt x="331" y="502"/>
                      <a:pt x="373" y="293"/>
                      <a:pt x="411" y="80"/>
                    </a:cubicBezTo>
                    <a:cubicBezTo>
                      <a:pt x="419" y="29"/>
                      <a:pt x="383"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8"/>
              <p:cNvSpPr/>
              <p:nvPr/>
            </p:nvSpPr>
            <p:spPr>
              <a:xfrm>
                <a:off x="937389" y="1236743"/>
                <a:ext cx="13256" cy="31262"/>
              </a:xfrm>
              <a:custGeom>
                <a:avLst/>
                <a:gdLst/>
                <a:ahLst/>
                <a:cxnLst/>
                <a:rect l="l" t="t" r="r" b="b"/>
                <a:pathLst>
                  <a:path w="441" h="1040" extrusionOk="0">
                    <a:moveTo>
                      <a:pt x="369" y="0"/>
                    </a:moveTo>
                    <a:cubicBezTo>
                      <a:pt x="348" y="0"/>
                      <a:pt x="328" y="13"/>
                      <a:pt x="323" y="38"/>
                    </a:cubicBezTo>
                    <a:cubicBezTo>
                      <a:pt x="288" y="202"/>
                      <a:pt x="246" y="372"/>
                      <a:pt x="186" y="532"/>
                    </a:cubicBezTo>
                    <a:cubicBezTo>
                      <a:pt x="132" y="665"/>
                      <a:pt x="49" y="788"/>
                      <a:pt x="18" y="928"/>
                    </a:cubicBezTo>
                    <a:cubicBezTo>
                      <a:pt x="0" y="995"/>
                      <a:pt x="56" y="1039"/>
                      <a:pt x="114" y="1039"/>
                    </a:cubicBezTo>
                    <a:cubicBezTo>
                      <a:pt x="141" y="1039"/>
                      <a:pt x="169" y="1029"/>
                      <a:pt x="190" y="1007"/>
                    </a:cubicBezTo>
                    <a:cubicBezTo>
                      <a:pt x="406" y="776"/>
                      <a:pt x="440" y="342"/>
                      <a:pt x="414" y="42"/>
                    </a:cubicBezTo>
                    <a:cubicBezTo>
                      <a:pt x="412" y="15"/>
                      <a:pt x="391" y="0"/>
                      <a:pt x="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8"/>
              <p:cNvSpPr/>
              <p:nvPr/>
            </p:nvSpPr>
            <p:spPr>
              <a:xfrm>
                <a:off x="959423" y="1199349"/>
                <a:ext cx="10641" cy="30932"/>
              </a:xfrm>
              <a:custGeom>
                <a:avLst/>
                <a:gdLst/>
                <a:ahLst/>
                <a:cxnLst/>
                <a:rect l="l" t="t" r="r" b="b"/>
                <a:pathLst>
                  <a:path w="354" h="1029" extrusionOk="0">
                    <a:moveTo>
                      <a:pt x="252" y="1"/>
                    </a:moveTo>
                    <a:cubicBezTo>
                      <a:pt x="231" y="1"/>
                      <a:pt x="210" y="10"/>
                      <a:pt x="202" y="31"/>
                    </a:cubicBezTo>
                    <a:cubicBezTo>
                      <a:pt x="152" y="184"/>
                      <a:pt x="141" y="351"/>
                      <a:pt x="114" y="510"/>
                    </a:cubicBezTo>
                    <a:cubicBezTo>
                      <a:pt x="88" y="651"/>
                      <a:pt x="0" y="833"/>
                      <a:pt x="61" y="967"/>
                    </a:cubicBezTo>
                    <a:cubicBezTo>
                      <a:pt x="77" y="999"/>
                      <a:pt x="114" y="1028"/>
                      <a:pt x="151" y="1028"/>
                    </a:cubicBezTo>
                    <a:cubicBezTo>
                      <a:pt x="166" y="1028"/>
                      <a:pt x="181" y="1023"/>
                      <a:pt x="194" y="1012"/>
                    </a:cubicBezTo>
                    <a:cubicBezTo>
                      <a:pt x="323" y="902"/>
                      <a:pt x="312" y="708"/>
                      <a:pt x="327" y="549"/>
                    </a:cubicBezTo>
                    <a:cubicBezTo>
                      <a:pt x="339" y="381"/>
                      <a:pt x="354" y="202"/>
                      <a:pt x="308" y="39"/>
                    </a:cubicBezTo>
                    <a:cubicBezTo>
                      <a:pt x="302" y="14"/>
                      <a:pt x="277"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8"/>
              <p:cNvSpPr/>
              <p:nvPr/>
            </p:nvSpPr>
            <p:spPr>
              <a:xfrm>
                <a:off x="867171" y="1304406"/>
                <a:ext cx="7575" cy="29489"/>
              </a:xfrm>
              <a:custGeom>
                <a:avLst/>
                <a:gdLst/>
                <a:ahLst/>
                <a:cxnLst/>
                <a:rect l="l" t="t" r="r" b="b"/>
                <a:pathLst>
                  <a:path w="252" h="981" extrusionOk="0">
                    <a:moveTo>
                      <a:pt x="182" y="0"/>
                    </a:moveTo>
                    <a:cubicBezTo>
                      <a:pt x="153" y="0"/>
                      <a:pt x="124" y="17"/>
                      <a:pt x="118" y="49"/>
                    </a:cubicBezTo>
                    <a:cubicBezTo>
                      <a:pt x="92" y="205"/>
                      <a:pt x="69" y="361"/>
                      <a:pt x="50" y="521"/>
                    </a:cubicBezTo>
                    <a:cubicBezTo>
                      <a:pt x="32" y="653"/>
                      <a:pt x="1" y="787"/>
                      <a:pt x="35" y="924"/>
                    </a:cubicBezTo>
                    <a:cubicBezTo>
                      <a:pt x="45" y="961"/>
                      <a:pt x="82" y="980"/>
                      <a:pt x="119" y="980"/>
                    </a:cubicBezTo>
                    <a:cubicBezTo>
                      <a:pt x="153" y="980"/>
                      <a:pt x="186" y="964"/>
                      <a:pt x="199" y="932"/>
                    </a:cubicBezTo>
                    <a:cubicBezTo>
                      <a:pt x="252" y="806"/>
                      <a:pt x="241" y="665"/>
                      <a:pt x="244" y="528"/>
                    </a:cubicBezTo>
                    <a:lnTo>
                      <a:pt x="244" y="57"/>
                    </a:lnTo>
                    <a:cubicBezTo>
                      <a:pt x="244" y="19"/>
                      <a:pt x="214"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8"/>
              <p:cNvSpPr/>
              <p:nvPr/>
            </p:nvSpPr>
            <p:spPr>
              <a:xfrm>
                <a:off x="864917" y="1263615"/>
                <a:ext cx="7876" cy="25521"/>
              </a:xfrm>
              <a:custGeom>
                <a:avLst/>
                <a:gdLst/>
                <a:ahLst/>
                <a:cxnLst/>
                <a:rect l="l" t="t" r="r" b="b"/>
                <a:pathLst>
                  <a:path w="262" h="849" extrusionOk="0">
                    <a:moveTo>
                      <a:pt x="167" y="1"/>
                    </a:moveTo>
                    <a:cubicBezTo>
                      <a:pt x="143" y="1"/>
                      <a:pt x="119" y="14"/>
                      <a:pt x="114" y="41"/>
                    </a:cubicBezTo>
                    <a:cubicBezTo>
                      <a:pt x="76" y="269"/>
                      <a:pt x="0" y="528"/>
                      <a:pt x="19" y="760"/>
                    </a:cubicBezTo>
                    <a:cubicBezTo>
                      <a:pt x="23" y="819"/>
                      <a:pt x="68" y="849"/>
                      <a:pt x="115" y="849"/>
                    </a:cubicBezTo>
                    <a:cubicBezTo>
                      <a:pt x="158" y="849"/>
                      <a:pt x="202" y="823"/>
                      <a:pt x="213" y="771"/>
                    </a:cubicBezTo>
                    <a:cubicBezTo>
                      <a:pt x="262" y="543"/>
                      <a:pt x="224" y="277"/>
                      <a:pt x="216" y="45"/>
                    </a:cubicBezTo>
                    <a:cubicBezTo>
                      <a:pt x="216" y="16"/>
                      <a:pt x="192"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8"/>
              <p:cNvSpPr/>
              <p:nvPr/>
            </p:nvSpPr>
            <p:spPr>
              <a:xfrm>
                <a:off x="841381" y="1223396"/>
                <a:ext cx="9078" cy="19208"/>
              </a:xfrm>
              <a:custGeom>
                <a:avLst/>
                <a:gdLst/>
                <a:ahLst/>
                <a:cxnLst/>
                <a:rect l="l" t="t" r="r" b="b"/>
                <a:pathLst>
                  <a:path w="302" h="639" extrusionOk="0">
                    <a:moveTo>
                      <a:pt x="225" y="0"/>
                    </a:moveTo>
                    <a:cubicBezTo>
                      <a:pt x="205" y="0"/>
                      <a:pt x="186" y="11"/>
                      <a:pt x="178" y="37"/>
                    </a:cubicBezTo>
                    <a:cubicBezTo>
                      <a:pt x="121" y="200"/>
                      <a:pt x="0" y="444"/>
                      <a:pt x="102" y="607"/>
                    </a:cubicBezTo>
                    <a:cubicBezTo>
                      <a:pt x="115" y="628"/>
                      <a:pt x="138" y="639"/>
                      <a:pt x="162" y="639"/>
                    </a:cubicBezTo>
                    <a:cubicBezTo>
                      <a:pt x="182" y="639"/>
                      <a:pt x="203" y="631"/>
                      <a:pt x="216" y="616"/>
                    </a:cubicBezTo>
                    <a:cubicBezTo>
                      <a:pt x="274" y="543"/>
                      <a:pt x="274" y="463"/>
                      <a:pt x="278" y="379"/>
                    </a:cubicBezTo>
                    <a:cubicBezTo>
                      <a:pt x="281" y="277"/>
                      <a:pt x="285" y="174"/>
                      <a:pt x="297" y="75"/>
                    </a:cubicBezTo>
                    <a:cubicBezTo>
                      <a:pt x="301" y="34"/>
                      <a:pt x="261"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8"/>
              <p:cNvSpPr/>
              <p:nvPr/>
            </p:nvSpPr>
            <p:spPr>
              <a:xfrm>
                <a:off x="827073" y="1332421"/>
                <a:ext cx="12866" cy="33577"/>
              </a:xfrm>
              <a:custGeom>
                <a:avLst/>
                <a:gdLst/>
                <a:ahLst/>
                <a:cxnLst/>
                <a:rect l="l" t="t" r="r" b="b"/>
                <a:pathLst>
                  <a:path w="428" h="1117" extrusionOk="0">
                    <a:moveTo>
                      <a:pt x="342" y="0"/>
                    </a:moveTo>
                    <a:cubicBezTo>
                      <a:pt x="319" y="0"/>
                      <a:pt x="297" y="12"/>
                      <a:pt x="285" y="41"/>
                    </a:cubicBezTo>
                    <a:cubicBezTo>
                      <a:pt x="221" y="223"/>
                      <a:pt x="160" y="410"/>
                      <a:pt x="118" y="600"/>
                    </a:cubicBezTo>
                    <a:cubicBezTo>
                      <a:pt x="88" y="748"/>
                      <a:pt x="1" y="958"/>
                      <a:pt x="111" y="1083"/>
                    </a:cubicBezTo>
                    <a:cubicBezTo>
                      <a:pt x="129" y="1103"/>
                      <a:pt x="153" y="1117"/>
                      <a:pt x="179" y="1117"/>
                    </a:cubicBezTo>
                    <a:cubicBezTo>
                      <a:pt x="192" y="1117"/>
                      <a:pt x="205" y="1113"/>
                      <a:pt x="217" y="1106"/>
                    </a:cubicBezTo>
                    <a:cubicBezTo>
                      <a:pt x="354" y="1011"/>
                      <a:pt x="327" y="828"/>
                      <a:pt x="350" y="680"/>
                    </a:cubicBezTo>
                    <a:cubicBezTo>
                      <a:pt x="377" y="482"/>
                      <a:pt x="399" y="284"/>
                      <a:pt x="422" y="86"/>
                    </a:cubicBezTo>
                    <a:cubicBezTo>
                      <a:pt x="428" y="38"/>
                      <a:pt x="383"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8"/>
              <p:cNvSpPr/>
              <p:nvPr/>
            </p:nvSpPr>
            <p:spPr>
              <a:xfrm>
                <a:off x="856440" y="1357159"/>
                <a:ext cx="12415" cy="31653"/>
              </a:xfrm>
              <a:custGeom>
                <a:avLst/>
                <a:gdLst/>
                <a:ahLst/>
                <a:cxnLst/>
                <a:rect l="l" t="t" r="r" b="b"/>
                <a:pathLst>
                  <a:path w="413" h="1053" extrusionOk="0">
                    <a:moveTo>
                      <a:pt x="328" y="1"/>
                    </a:moveTo>
                    <a:cubicBezTo>
                      <a:pt x="306" y="1"/>
                      <a:pt x="284" y="13"/>
                      <a:pt x="275" y="44"/>
                    </a:cubicBezTo>
                    <a:cubicBezTo>
                      <a:pt x="217" y="203"/>
                      <a:pt x="161" y="358"/>
                      <a:pt x="115" y="526"/>
                    </a:cubicBezTo>
                    <a:cubicBezTo>
                      <a:pt x="77" y="678"/>
                      <a:pt x="1" y="834"/>
                      <a:pt x="54" y="986"/>
                    </a:cubicBezTo>
                    <a:cubicBezTo>
                      <a:pt x="68" y="1029"/>
                      <a:pt x="107" y="1052"/>
                      <a:pt x="147" y="1052"/>
                    </a:cubicBezTo>
                    <a:cubicBezTo>
                      <a:pt x="174" y="1052"/>
                      <a:pt x="201" y="1042"/>
                      <a:pt x="221" y="1020"/>
                    </a:cubicBezTo>
                    <a:cubicBezTo>
                      <a:pt x="324" y="906"/>
                      <a:pt x="320" y="751"/>
                      <a:pt x="347" y="602"/>
                    </a:cubicBezTo>
                    <a:cubicBezTo>
                      <a:pt x="377" y="431"/>
                      <a:pt x="389" y="260"/>
                      <a:pt x="407" y="85"/>
                    </a:cubicBezTo>
                    <a:cubicBezTo>
                      <a:pt x="412" y="39"/>
                      <a:pt x="368"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8"/>
              <p:cNvSpPr/>
              <p:nvPr/>
            </p:nvSpPr>
            <p:spPr>
              <a:xfrm>
                <a:off x="902851" y="1329324"/>
                <a:ext cx="13046" cy="30902"/>
              </a:xfrm>
              <a:custGeom>
                <a:avLst/>
                <a:gdLst/>
                <a:ahLst/>
                <a:cxnLst/>
                <a:rect l="l" t="t" r="r" b="b"/>
                <a:pathLst>
                  <a:path w="434" h="1028" extrusionOk="0">
                    <a:moveTo>
                      <a:pt x="374" y="0"/>
                    </a:moveTo>
                    <a:cubicBezTo>
                      <a:pt x="345" y="0"/>
                      <a:pt x="314" y="17"/>
                      <a:pt x="305" y="49"/>
                    </a:cubicBezTo>
                    <a:cubicBezTo>
                      <a:pt x="266" y="205"/>
                      <a:pt x="217" y="361"/>
                      <a:pt x="156" y="509"/>
                    </a:cubicBezTo>
                    <a:cubicBezTo>
                      <a:pt x="107" y="635"/>
                      <a:pt x="23" y="760"/>
                      <a:pt x="8" y="893"/>
                    </a:cubicBezTo>
                    <a:cubicBezTo>
                      <a:pt x="0" y="971"/>
                      <a:pt x="58" y="1028"/>
                      <a:pt x="121" y="1028"/>
                    </a:cubicBezTo>
                    <a:cubicBezTo>
                      <a:pt x="150" y="1028"/>
                      <a:pt x="180" y="1016"/>
                      <a:pt x="205" y="988"/>
                    </a:cubicBezTo>
                    <a:cubicBezTo>
                      <a:pt x="312" y="878"/>
                      <a:pt x="350" y="696"/>
                      <a:pt x="380" y="547"/>
                    </a:cubicBezTo>
                    <a:cubicBezTo>
                      <a:pt x="414" y="387"/>
                      <a:pt x="430" y="224"/>
                      <a:pt x="433" y="57"/>
                    </a:cubicBezTo>
                    <a:cubicBezTo>
                      <a:pt x="433" y="18"/>
                      <a:pt x="405" y="0"/>
                      <a:pt x="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8"/>
              <p:cNvSpPr/>
              <p:nvPr/>
            </p:nvSpPr>
            <p:spPr>
              <a:xfrm>
                <a:off x="941026" y="1318894"/>
                <a:ext cx="12475" cy="29248"/>
              </a:xfrm>
              <a:custGeom>
                <a:avLst/>
                <a:gdLst/>
                <a:ahLst/>
                <a:cxnLst/>
                <a:rect l="l" t="t" r="r" b="b"/>
                <a:pathLst>
                  <a:path w="415" h="973" extrusionOk="0">
                    <a:moveTo>
                      <a:pt x="280" y="1"/>
                    </a:moveTo>
                    <a:cubicBezTo>
                      <a:pt x="243" y="1"/>
                      <a:pt x="206" y="23"/>
                      <a:pt x="202" y="66"/>
                    </a:cubicBezTo>
                    <a:cubicBezTo>
                      <a:pt x="190" y="217"/>
                      <a:pt x="167" y="369"/>
                      <a:pt x="133" y="518"/>
                    </a:cubicBezTo>
                    <a:cubicBezTo>
                      <a:pt x="102" y="647"/>
                      <a:pt x="0" y="776"/>
                      <a:pt x="53" y="906"/>
                    </a:cubicBezTo>
                    <a:cubicBezTo>
                      <a:pt x="71" y="945"/>
                      <a:pt x="106" y="972"/>
                      <a:pt x="146" y="972"/>
                    </a:cubicBezTo>
                    <a:cubicBezTo>
                      <a:pt x="157" y="972"/>
                      <a:pt x="168" y="970"/>
                      <a:pt x="179" y="966"/>
                    </a:cubicBezTo>
                    <a:cubicBezTo>
                      <a:pt x="335" y="913"/>
                      <a:pt x="358" y="708"/>
                      <a:pt x="384" y="564"/>
                    </a:cubicBezTo>
                    <a:cubicBezTo>
                      <a:pt x="414" y="389"/>
                      <a:pt x="403" y="222"/>
                      <a:pt x="358" y="54"/>
                    </a:cubicBezTo>
                    <a:cubicBezTo>
                      <a:pt x="347" y="18"/>
                      <a:pt x="314"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8"/>
              <p:cNvSpPr/>
              <p:nvPr/>
            </p:nvSpPr>
            <p:spPr>
              <a:xfrm>
                <a:off x="983981" y="1283755"/>
                <a:ext cx="9078" cy="28046"/>
              </a:xfrm>
              <a:custGeom>
                <a:avLst/>
                <a:gdLst/>
                <a:ahLst/>
                <a:cxnLst/>
                <a:rect l="l" t="t" r="r" b="b"/>
                <a:pathLst>
                  <a:path w="302" h="933" extrusionOk="0">
                    <a:moveTo>
                      <a:pt x="223" y="0"/>
                    </a:moveTo>
                    <a:cubicBezTo>
                      <a:pt x="197" y="0"/>
                      <a:pt x="171" y="16"/>
                      <a:pt x="168" y="48"/>
                    </a:cubicBezTo>
                    <a:cubicBezTo>
                      <a:pt x="149" y="193"/>
                      <a:pt x="122" y="333"/>
                      <a:pt x="88" y="478"/>
                    </a:cubicBezTo>
                    <a:cubicBezTo>
                      <a:pt x="58" y="607"/>
                      <a:pt x="1" y="729"/>
                      <a:pt x="31" y="861"/>
                    </a:cubicBezTo>
                    <a:cubicBezTo>
                      <a:pt x="42" y="907"/>
                      <a:pt x="89" y="932"/>
                      <a:pt x="134" y="932"/>
                    </a:cubicBezTo>
                    <a:cubicBezTo>
                      <a:pt x="165" y="932"/>
                      <a:pt x="195" y="921"/>
                      <a:pt x="214" y="896"/>
                    </a:cubicBezTo>
                    <a:cubicBezTo>
                      <a:pt x="298" y="786"/>
                      <a:pt x="293" y="645"/>
                      <a:pt x="298" y="512"/>
                    </a:cubicBezTo>
                    <a:cubicBezTo>
                      <a:pt x="301" y="356"/>
                      <a:pt x="298" y="208"/>
                      <a:pt x="286" y="52"/>
                    </a:cubicBezTo>
                    <a:cubicBezTo>
                      <a:pt x="282" y="18"/>
                      <a:pt x="252"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8"/>
              <p:cNvSpPr/>
              <p:nvPr/>
            </p:nvSpPr>
            <p:spPr>
              <a:xfrm>
                <a:off x="1004782" y="1240710"/>
                <a:ext cx="8597" cy="32044"/>
              </a:xfrm>
              <a:custGeom>
                <a:avLst/>
                <a:gdLst/>
                <a:ahLst/>
                <a:cxnLst/>
                <a:rect l="l" t="t" r="r" b="b"/>
                <a:pathLst>
                  <a:path w="286" h="1066" extrusionOk="0">
                    <a:moveTo>
                      <a:pt x="176" y="0"/>
                    </a:moveTo>
                    <a:cubicBezTo>
                      <a:pt x="149" y="0"/>
                      <a:pt x="122" y="16"/>
                      <a:pt x="115" y="51"/>
                    </a:cubicBezTo>
                    <a:cubicBezTo>
                      <a:pt x="76" y="218"/>
                      <a:pt x="62" y="393"/>
                      <a:pt x="46" y="564"/>
                    </a:cubicBezTo>
                    <a:cubicBezTo>
                      <a:pt x="34" y="712"/>
                      <a:pt x="1" y="865"/>
                      <a:pt x="54" y="1005"/>
                    </a:cubicBezTo>
                    <a:cubicBezTo>
                      <a:pt x="68" y="1044"/>
                      <a:pt x="105" y="1065"/>
                      <a:pt x="142" y="1065"/>
                    </a:cubicBezTo>
                    <a:cubicBezTo>
                      <a:pt x="174" y="1065"/>
                      <a:pt x="205" y="1050"/>
                      <a:pt x="221" y="1016"/>
                    </a:cubicBezTo>
                    <a:cubicBezTo>
                      <a:pt x="285" y="879"/>
                      <a:pt x="267" y="724"/>
                      <a:pt x="267" y="575"/>
                    </a:cubicBezTo>
                    <a:cubicBezTo>
                      <a:pt x="267" y="405"/>
                      <a:pt x="267" y="229"/>
                      <a:pt x="240" y="58"/>
                    </a:cubicBezTo>
                    <a:cubicBezTo>
                      <a:pt x="236" y="20"/>
                      <a:pt x="206"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8"/>
              <p:cNvSpPr/>
              <p:nvPr/>
            </p:nvSpPr>
            <p:spPr>
              <a:xfrm>
                <a:off x="954162" y="1280298"/>
                <a:ext cx="8236" cy="23387"/>
              </a:xfrm>
              <a:custGeom>
                <a:avLst/>
                <a:gdLst/>
                <a:ahLst/>
                <a:cxnLst/>
                <a:rect l="l" t="t" r="r" b="b"/>
                <a:pathLst>
                  <a:path w="274" h="778" extrusionOk="0">
                    <a:moveTo>
                      <a:pt x="175" y="0"/>
                    </a:moveTo>
                    <a:cubicBezTo>
                      <a:pt x="150" y="0"/>
                      <a:pt x="125" y="14"/>
                      <a:pt x="114" y="46"/>
                    </a:cubicBezTo>
                    <a:cubicBezTo>
                      <a:pt x="76" y="160"/>
                      <a:pt x="46" y="274"/>
                      <a:pt x="30" y="395"/>
                    </a:cubicBezTo>
                    <a:cubicBezTo>
                      <a:pt x="19" y="506"/>
                      <a:pt x="0" y="639"/>
                      <a:pt x="65" y="734"/>
                    </a:cubicBezTo>
                    <a:cubicBezTo>
                      <a:pt x="83" y="762"/>
                      <a:pt x="117" y="778"/>
                      <a:pt x="151" y="778"/>
                    </a:cubicBezTo>
                    <a:cubicBezTo>
                      <a:pt x="187" y="778"/>
                      <a:pt x="224" y="760"/>
                      <a:pt x="240" y="722"/>
                    </a:cubicBezTo>
                    <a:cubicBezTo>
                      <a:pt x="274" y="627"/>
                      <a:pt x="247" y="525"/>
                      <a:pt x="244" y="425"/>
                    </a:cubicBezTo>
                    <a:cubicBezTo>
                      <a:pt x="240" y="311"/>
                      <a:pt x="247" y="201"/>
                      <a:pt x="263" y="91"/>
                    </a:cubicBezTo>
                    <a:cubicBezTo>
                      <a:pt x="270" y="40"/>
                      <a:pt x="22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8"/>
              <p:cNvSpPr/>
              <p:nvPr/>
            </p:nvSpPr>
            <p:spPr>
              <a:xfrm>
                <a:off x="991646" y="1213928"/>
                <a:ext cx="7906" cy="32405"/>
              </a:xfrm>
              <a:custGeom>
                <a:avLst/>
                <a:gdLst/>
                <a:ahLst/>
                <a:cxnLst/>
                <a:rect l="l" t="t" r="r" b="b"/>
                <a:pathLst>
                  <a:path w="263" h="1078" extrusionOk="0">
                    <a:moveTo>
                      <a:pt x="157" y="0"/>
                    </a:moveTo>
                    <a:cubicBezTo>
                      <a:pt x="138" y="0"/>
                      <a:pt x="121" y="11"/>
                      <a:pt x="118" y="36"/>
                    </a:cubicBezTo>
                    <a:cubicBezTo>
                      <a:pt x="99" y="204"/>
                      <a:pt x="88" y="371"/>
                      <a:pt x="65" y="535"/>
                    </a:cubicBezTo>
                    <a:cubicBezTo>
                      <a:pt x="46" y="687"/>
                      <a:pt x="1" y="850"/>
                      <a:pt x="31" y="1003"/>
                    </a:cubicBezTo>
                    <a:cubicBezTo>
                      <a:pt x="40" y="1049"/>
                      <a:pt x="79" y="1078"/>
                      <a:pt x="118" y="1078"/>
                    </a:cubicBezTo>
                    <a:cubicBezTo>
                      <a:pt x="146" y="1078"/>
                      <a:pt x="173" y="1064"/>
                      <a:pt x="190" y="1033"/>
                    </a:cubicBezTo>
                    <a:cubicBezTo>
                      <a:pt x="262" y="900"/>
                      <a:pt x="259" y="725"/>
                      <a:pt x="259" y="577"/>
                    </a:cubicBezTo>
                    <a:cubicBezTo>
                      <a:pt x="259" y="401"/>
                      <a:pt x="248" y="215"/>
                      <a:pt x="209" y="45"/>
                    </a:cubicBezTo>
                    <a:cubicBezTo>
                      <a:pt x="205" y="17"/>
                      <a:pt x="180" y="0"/>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8"/>
              <p:cNvSpPr/>
              <p:nvPr/>
            </p:nvSpPr>
            <p:spPr>
              <a:xfrm>
                <a:off x="830950" y="1284567"/>
                <a:ext cx="9198" cy="22755"/>
              </a:xfrm>
              <a:custGeom>
                <a:avLst/>
                <a:gdLst/>
                <a:ahLst/>
                <a:cxnLst/>
                <a:rect l="l" t="t" r="r" b="b"/>
                <a:pathLst>
                  <a:path w="306" h="757" extrusionOk="0">
                    <a:moveTo>
                      <a:pt x="256" y="0"/>
                    </a:moveTo>
                    <a:cubicBezTo>
                      <a:pt x="230" y="0"/>
                      <a:pt x="202" y="15"/>
                      <a:pt x="195" y="44"/>
                    </a:cubicBezTo>
                    <a:cubicBezTo>
                      <a:pt x="165" y="162"/>
                      <a:pt x="126" y="276"/>
                      <a:pt x="84" y="390"/>
                    </a:cubicBezTo>
                    <a:cubicBezTo>
                      <a:pt x="51" y="489"/>
                      <a:pt x="5" y="573"/>
                      <a:pt x="0" y="675"/>
                    </a:cubicBezTo>
                    <a:cubicBezTo>
                      <a:pt x="0" y="727"/>
                      <a:pt x="47" y="756"/>
                      <a:pt x="91" y="756"/>
                    </a:cubicBezTo>
                    <a:cubicBezTo>
                      <a:pt x="116" y="756"/>
                      <a:pt x="140" y="747"/>
                      <a:pt x="156" y="729"/>
                    </a:cubicBezTo>
                    <a:cubicBezTo>
                      <a:pt x="233" y="641"/>
                      <a:pt x="251" y="515"/>
                      <a:pt x="274" y="406"/>
                    </a:cubicBezTo>
                    <a:cubicBezTo>
                      <a:pt x="297" y="287"/>
                      <a:pt x="305" y="169"/>
                      <a:pt x="305" y="48"/>
                    </a:cubicBezTo>
                    <a:cubicBezTo>
                      <a:pt x="305" y="15"/>
                      <a:pt x="281"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8"/>
              <p:cNvSpPr/>
              <p:nvPr/>
            </p:nvSpPr>
            <p:spPr>
              <a:xfrm>
                <a:off x="789258" y="1392358"/>
                <a:ext cx="9349" cy="26994"/>
              </a:xfrm>
              <a:custGeom>
                <a:avLst/>
                <a:gdLst/>
                <a:ahLst/>
                <a:cxnLst/>
                <a:rect l="l" t="t" r="r" b="b"/>
                <a:pathLst>
                  <a:path w="311" h="898" extrusionOk="0">
                    <a:moveTo>
                      <a:pt x="249" y="1"/>
                    </a:moveTo>
                    <a:cubicBezTo>
                      <a:pt x="225" y="1"/>
                      <a:pt x="202" y="14"/>
                      <a:pt x="194" y="43"/>
                    </a:cubicBezTo>
                    <a:cubicBezTo>
                      <a:pt x="133" y="305"/>
                      <a:pt x="0" y="591"/>
                      <a:pt x="50" y="865"/>
                    </a:cubicBezTo>
                    <a:cubicBezTo>
                      <a:pt x="54" y="886"/>
                      <a:pt x="70" y="898"/>
                      <a:pt x="87" y="898"/>
                    </a:cubicBezTo>
                    <a:cubicBezTo>
                      <a:pt x="101" y="898"/>
                      <a:pt x="115" y="891"/>
                      <a:pt x="125" y="876"/>
                    </a:cubicBezTo>
                    <a:cubicBezTo>
                      <a:pt x="278" y="644"/>
                      <a:pt x="262" y="333"/>
                      <a:pt x="304" y="66"/>
                    </a:cubicBezTo>
                    <a:cubicBezTo>
                      <a:pt x="311" y="25"/>
                      <a:pt x="280"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8"/>
              <p:cNvSpPr/>
              <p:nvPr/>
            </p:nvSpPr>
            <p:spPr>
              <a:xfrm>
                <a:off x="821031" y="1406306"/>
                <a:ext cx="13317" cy="25581"/>
              </a:xfrm>
              <a:custGeom>
                <a:avLst/>
                <a:gdLst/>
                <a:ahLst/>
                <a:cxnLst/>
                <a:rect l="l" t="t" r="r" b="b"/>
                <a:pathLst>
                  <a:path w="443" h="851" extrusionOk="0">
                    <a:moveTo>
                      <a:pt x="357" y="1"/>
                    </a:moveTo>
                    <a:cubicBezTo>
                      <a:pt x="339" y="1"/>
                      <a:pt x="320" y="8"/>
                      <a:pt x="304" y="24"/>
                    </a:cubicBezTo>
                    <a:cubicBezTo>
                      <a:pt x="130" y="199"/>
                      <a:pt x="23" y="450"/>
                      <a:pt x="4" y="697"/>
                    </a:cubicBezTo>
                    <a:cubicBezTo>
                      <a:pt x="0" y="758"/>
                      <a:pt x="19" y="799"/>
                      <a:pt x="72" y="830"/>
                    </a:cubicBezTo>
                    <a:cubicBezTo>
                      <a:pt x="95" y="844"/>
                      <a:pt x="115" y="850"/>
                      <a:pt x="133" y="850"/>
                    </a:cubicBezTo>
                    <a:cubicBezTo>
                      <a:pt x="217" y="850"/>
                      <a:pt x="249" y="716"/>
                      <a:pt x="258" y="644"/>
                    </a:cubicBezTo>
                    <a:cubicBezTo>
                      <a:pt x="281" y="446"/>
                      <a:pt x="339" y="275"/>
                      <a:pt x="418" y="100"/>
                    </a:cubicBezTo>
                    <a:cubicBezTo>
                      <a:pt x="443" y="45"/>
                      <a:pt x="403" y="1"/>
                      <a:pt x="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8"/>
              <p:cNvSpPr/>
              <p:nvPr/>
            </p:nvSpPr>
            <p:spPr>
              <a:xfrm>
                <a:off x="864226" y="1413490"/>
                <a:ext cx="14008" cy="24258"/>
              </a:xfrm>
              <a:custGeom>
                <a:avLst/>
                <a:gdLst/>
                <a:ahLst/>
                <a:cxnLst/>
                <a:rect l="l" t="t" r="r" b="b"/>
                <a:pathLst>
                  <a:path w="466" h="807" extrusionOk="0">
                    <a:moveTo>
                      <a:pt x="365" y="0"/>
                    </a:moveTo>
                    <a:cubicBezTo>
                      <a:pt x="335" y="0"/>
                      <a:pt x="305" y="14"/>
                      <a:pt x="289" y="44"/>
                    </a:cubicBezTo>
                    <a:cubicBezTo>
                      <a:pt x="232" y="158"/>
                      <a:pt x="171" y="268"/>
                      <a:pt x="118" y="382"/>
                    </a:cubicBezTo>
                    <a:cubicBezTo>
                      <a:pt x="69" y="485"/>
                      <a:pt x="0" y="583"/>
                      <a:pt x="11" y="702"/>
                    </a:cubicBezTo>
                    <a:cubicBezTo>
                      <a:pt x="20" y="757"/>
                      <a:pt x="73" y="807"/>
                      <a:pt x="126" y="807"/>
                    </a:cubicBezTo>
                    <a:cubicBezTo>
                      <a:pt x="146" y="807"/>
                      <a:pt x="165" y="800"/>
                      <a:pt x="183" y="785"/>
                    </a:cubicBezTo>
                    <a:cubicBezTo>
                      <a:pt x="278" y="705"/>
                      <a:pt x="300" y="595"/>
                      <a:pt x="339" y="481"/>
                    </a:cubicBezTo>
                    <a:cubicBezTo>
                      <a:pt x="376" y="351"/>
                      <a:pt x="411" y="226"/>
                      <a:pt x="449" y="97"/>
                    </a:cubicBezTo>
                    <a:cubicBezTo>
                      <a:pt x="466" y="37"/>
                      <a:pt x="415"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8"/>
              <p:cNvSpPr/>
              <p:nvPr/>
            </p:nvSpPr>
            <p:spPr>
              <a:xfrm>
                <a:off x="902731" y="1387549"/>
                <a:ext cx="11573" cy="27836"/>
              </a:xfrm>
              <a:custGeom>
                <a:avLst/>
                <a:gdLst/>
                <a:ahLst/>
                <a:cxnLst/>
                <a:rect l="l" t="t" r="r" b="b"/>
                <a:pathLst>
                  <a:path w="385" h="926" extrusionOk="0">
                    <a:moveTo>
                      <a:pt x="238" y="0"/>
                    </a:moveTo>
                    <a:cubicBezTo>
                      <a:pt x="199" y="0"/>
                      <a:pt x="159" y="25"/>
                      <a:pt x="153" y="66"/>
                    </a:cubicBezTo>
                    <a:cubicBezTo>
                      <a:pt x="126" y="200"/>
                      <a:pt x="107" y="333"/>
                      <a:pt x="81" y="465"/>
                    </a:cubicBezTo>
                    <a:cubicBezTo>
                      <a:pt x="53" y="587"/>
                      <a:pt x="0" y="716"/>
                      <a:pt x="23" y="842"/>
                    </a:cubicBezTo>
                    <a:cubicBezTo>
                      <a:pt x="32" y="884"/>
                      <a:pt x="73" y="926"/>
                      <a:pt x="117" y="926"/>
                    </a:cubicBezTo>
                    <a:cubicBezTo>
                      <a:pt x="132" y="926"/>
                      <a:pt x="149" y="920"/>
                      <a:pt x="164" y="907"/>
                    </a:cubicBezTo>
                    <a:cubicBezTo>
                      <a:pt x="384" y="724"/>
                      <a:pt x="373" y="310"/>
                      <a:pt x="312" y="55"/>
                    </a:cubicBezTo>
                    <a:cubicBezTo>
                      <a:pt x="302" y="17"/>
                      <a:pt x="271"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8"/>
              <p:cNvSpPr/>
              <p:nvPr/>
            </p:nvSpPr>
            <p:spPr>
              <a:xfrm>
                <a:off x="940215" y="1384363"/>
                <a:ext cx="15421" cy="32856"/>
              </a:xfrm>
              <a:custGeom>
                <a:avLst/>
                <a:gdLst/>
                <a:ahLst/>
                <a:cxnLst/>
                <a:rect l="l" t="t" r="r" b="b"/>
                <a:pathLst>
                  <a:path w="513" h="1093" extrusionOk="0">
                    <a:moveTo>
                      <a:pt x="432" y="1"/>
                    </a:moveTo>
                    <a:cubicBezTo>
                      <a:pt x="408" y="1"/>
                      <a:pt x="383" y="13"/>
                      <a:pt x="366" y="43"/>
                    </a:cubicBezTo>
                    <a:cubicBezTo>
                      <a:pt x="271" y="206"/>
                      <a:pt x="210" y="389"/>
                      <a:pt x="138" y="560"/>
                    </a:cubicBezTo>
                    <a:cubicBezTo>
                      <a:pt x="73" y="708"/>
                      <a:pt x="1" y="850"/>
                      <a:pt x="4" y="1013"/>
                    </a:cubicBezTo>
                    <a:cubicBezTo>
                      <a:pt x="4" y="1055"/>
                      <a:pt x="51" y="1093"/>
                      <a:pt x="95" y="1093"/>
                    </a:cubicBezTo>
                    <a:cubicBezTo>
                      <a:pt x="110" y="1093"/>
                      <a:pt x="125" y="1088"/>
                      <a:pt x="138" y="1078"/>
                    </a:cubicBezTo>
                    <a:cubicBezTo>
                      <a:pt x="271" y="959"/>
                      <a:pt x="320" y="799"/>
                      <a:pt x="377" y="636"/>
                    </a:cubicBezTo>
                    <a:cubicBezTo>
                      <a:pt x="434" y="457"/>
                      <a:pt x="494" y="275"/>
                      <a:pt x="510" y="89"/>
                    </a:cubicBezTo>
                    <a:cubicBezTo>
                      <a:pt x="512" y="36"/>
                      <a:pt x="473" y="1"/>
                      <a:pt x="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8"/>
              <p:cNvSpPr/>
              <p:nvPr/>
            </p:nvSpPr>
            <p:spPr>
              <a:xfrm>
                <a:off x="892541" y="1462847"/>
                <a:ext cx="9890" cy="18878"/>
              </a:xfrm>
              <a:custGeom>
                <a:avLst/>
                <a:gdLst/>
                <a:ahLst/>
                <a:cxnLst/>
                <a:rect l="l" t="t" r="r" b="b"/>
                <a:pathLst>
                  <a:path w="329" h="628" extrusionOk="0">
                    <a:moveTo>
                      <a:pt x="217" y="0"/>
                    </a:moveTo>
                    <a:cubicBezTo>
                      <a:pt x="181" y="0"/>
                      <a:pt x="144" y="22"/>
                      <a:pt x="138" y="63"/>
                    </a:cubicBezTo>
                    <a:cubicBezTo>
                      <a:pt x="115" y="185"/>
                      <a:pt x="88" y="295"/>
                      <a:pt x="43" y="409"/>
                    </a:cubicBezTo>
                    <a:cubicBezTo>
                      <a:pt x="13" y="485"/>
                      <a:pt x="1" y="611"/>
                      <a:pt x="108" y="626"/>
                    </a:cubicBezTo>
                    <a:cubicBezTo>
                      <a:pt x="115" y="627"/>
                      <a:pt x="123" y="628"/>
                      <a:pt x="130" y="628"/>
                    </a:cubicBezTo>
                    <a:cubicBezTo>
                      <a:pt x="238" y="628"/>
                      <a:pt x="280" y="476"/>
                      <a:pt x="301" y="390"/>
                    </a:cubicBezTo>
                    <a:cubicBezTo>
                      <a:pt x="328" y="276"/>
                      <a:pt x="324" y="162"/>
                      <a:pt x="290" y="52"/>
                    </a:cubicBezTo>
                    <a:cubicBezTo>
                      <a:pt x="279" y="17"/>
                      <a:pt x="249"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8"/>
              <p:cNvSpPr/>
              <p:nvPr/>
            </p:nvSpPr>
            <p:spPr>
              <a:xfrm>
                <a:off x="985003" y="1344354"/>
                <a:ext cx="8146" cy="30872"/>
              </a:xfrm>
              <a:custGeom>
                <a:avLst/>
                <a:gdLst/>
                <a:ahLst/>
                <a:cxnLst/>
                <a:rect l="l" t="t" r="r" b="b"/>
                <a:pathLst>
                  <a:path w="271" h="1027" extrusionOk="0">
                    <a:moveTo>
                      <a:pt x="153" y="0"/>
                    </a:moveTo>
                    <a:cubicBezTo>
                      <a:pt x="132" y="0"/>
                      <a:pt x="111" y="13"/>
                      <a:pt x="107" y="40"/>
                    </a:cubicBezTo>
                    <a:cubicBezTo>
                      <a:pt x="81" y="203"/>
                      <a:pt x="54" y="367"/>
                      <a:pt x="43" y="534"/>
                    </a:cubicBezTo>
                    <a:cubicBezTo>
                      <a:pt x="31" y="675"/>
                      <a:pt x="1" y="823"/>
                      <a:pt x="35" y="960"/>
                    </a:cubicBezTo>
                    <a:cubicBezTo>
                      <a:pt x="47" y="1007"/>
                      <a:pt x="80" y="1027"/>
                      <a:pt x="115" y="1027"/>
                    </a:cubicBezTo>
                    <a:cubicBezTo>
                      <a:pt x="162" y="1027"/>
                      <a:pt x="214" y="994"/>
                      <a:pt x="229" y="949"/>
                    </a:cubicBezTo>
                    <a:cubicBezTo>
                      <a:pt x="271" y="812"/>
                      <a:pt x="241" y="652"/>
                      <a:pt x="241" y="511"/>
                    </a:cubicBezTo>
                    <a:cubicBezTo>
                      <a:pt x="232" y="356"/>
                      <a:pt x="218" y="200"/>
                      <a:pt x="202" y="44"/>
                    </a:cubicBezTo>
                    <a:cubicBezTo>
                      <a:pt x="200" y="16"/>
                      <a:pt x="176"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8"/>
              <p:cNvSpPr/>
              <p:nvPr/>
            </p:nvSpPr>
            <p:spPr>
              <a:xfrm>
                <a:off x="848445" y="1479079"/>
                <a:ext cx="12054" cy="24198"/>
              </a:xfrm>
              <a:custGeom>
                <a:avLst/>
                <a:gdLst/>
                <a:ahLst/>
                <a:cxnLst/>
                <a:rect l="l" t="t" r="r" b="b"/>
                <a:pathLst>
                  <a:path w="401" h="805" extrusionOk="0">
                    <a:moveTo>
                      <a:pt x="328" y="1"/>
                    </a:moveTo>
                    <a:cubicBezTo>
                      <a:pt x="307" y="1"/>
                      <a:pt x="288" y="10"/>
                      <a:pt x="278" y="33"/>
                    </a:cubicBezTo>
                    <a:cubicBezTo>
                      <a:pt x="217" y="177"/>
                      <a:pt x="148" y="317"/>
                      <a:pt x="99" y="470"/>
                    </a:cubicBezTo>
                    <a:cubicBezTo>
                      <a:pt x="62" y="584"/>
                      <a:pt x="1" y="687"/>
                      <a:pt x="92" y="785"/>
                    </a:cubicBezTo>
                    <a:cubicBezTo>
                      <a:pt x="102" y="799"/>
                      <a:pt x="122" y="804"/>
                      <a:pt x="140" y="804"/>
                    </a:cubicBezTo>
                    <a:cubicBezTo>
                      <a:pt x="149" y="804"/>
                      <a:pt x="157" y="803"/>
                      <a:pt x="164" y="801"/>
                    </a:cubicBezTo>
                    <a:cubicBezTo>
                      <a:pt x="285" y="747"/>
                      <a:pt x="274" y="622"/>
                      <a:pt x="297" y="508"/>
                    </a:cubicBezTo>
                    <a:cubicBezTo>
                      <a:pt x="324" y="359"/>
                      <a:pt x="346" y="211"/>
                      <a:pt x="388" y="71"/>
                    </a:cubicBezTo>
                    <a:cubicBezTo>
                      <a:pt x="401" y="30"/>
                      <a:pt x="363"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8"/>
              <p:cNvSpPr/>
              <p:nvPr/>
            </p:nvSpPr>
            <p:spPr>
              <a:xfrm>
                <a:off x="825720" y="1457767"/>
                <a:ext cx="11242" cy="26242"/>
              </a:xfrm>
              <a:custGeom>
                <a:avLst/>
                <a:gdLst/>
                <a:ahLst/>
                <a:cxnLst/>
                <a:rect l="l" t="t" r="r" b="b"/>
                <a:pathLst>
                  <a:path w="374" h="873" extrusionOk="0">
                    <a:moveTo>
                      <a:pt x="298" y="0"/>
                    </a:moveTo>
                    <a:cubicBezTo>
                      <a:pt x="277" y="0"/>
                      <a:pt x="257" y="12"/>
                      <a:pt x="247" y="38"/>
                    </a:cubicBezTo>
                    <a:cubicBezTo>
                      <a:pt x="194" y="179"/>
                      <a:pt x="141" y="319"/>
                      <a:pt x="95" y="461"/>
                    </a:cubicBezTo>
                    <a:cubicBezTo>
                      <a:pt x="57" y="582"/>
                      <a:pt x="0" y="692"/>
                      <a:pt x="38" y="814"/>
                    </a:cubicBezTo>
                    <a:cubicBezTo>
                      <a:pt x="49" y="854"/>
                      <a:pt x="83" y="873"/>
                      <a:pt x="119" y="873"/>
                    </a:cubicBezTo>
                    <a:cubicBezTo>
                      <a:pt x="144" y="873"/>
                      <a:pt x="171" y="863"/>
                      <a:pt x="190" y="844"/>
                    </a:cubicBezTo>
                    <a:cubicBezTo>
                      <a:pt x="277" y="753"/>
                      <a:pt x="281" y="620"/>
                      <a:pt x="304" y="498"/>
                    </a:cubicBezTo>
                    <a:cubicBezTo>
                      <a:pt x="330" y="357"/>
                      <a:pt x="350" y="217"/>
                      <a:pt x="369" y="76"/>
                    </a:cubicBezTo>
                    <a:cubicBezTo>
                      <a:pt x="373" y="33"/>
                      <a:pt x="334" y="0"/>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8"/>
              <p:cNvSpPr/>
              <p:nvPr/>
            </p:nvSpPr>
            <p:spPr>
              <a:xfrm>
                <a:off x="796232" y="1450432"/>
                <a:ext cx="9769" cy="21793"/>
              </a:xfrm>
              <a:custGeom>
                <a:avLst/>
                <a:gdLst/>
                <a:ahLst/>
                <a:cxnLst/>
                <a:rect l="l" t="t" r="r" b="b"/>
                <a:pathLst>
                  <a:path w="325" h="725" extrusionOk="0">
                    <a:moveTo>
                      <a:pt x="258" y="0"/>
                    </a:moveTo>
                    <a:cubicBezTo>
                      <a:pt x="238" y="0"/>
                      <a:pt x="218" y="10"/>
                      <a:pt x="206" y="31"/>
                    </a:cubicBezTo>
                    <a:cubicBezTo>
                      <a:pt x="148" y="126"/>
                      <a:pt x="114" y="240"/>
                      <a:pt x="83" y="347"/>
                    </a:cubicBezTo>
                    <a:cubicBezTo>
                      <a:pt x="49" y="449"/>
                      <a:pt x="0" y="559"/>
                      <a:pt x="38" y="666"/>
                    </a:cubicBezTo>
                    <a:cubicBezTo>
                      <a:pt x="52" y="701"/>
                      <a:pt x="90" y="725"/>
                      <a:pt x="127" y="725"/>
                    </a:cubicBezTo>
                    <a:cubicBezTo>
                      <a:pt x="151" y="725"/>
                      <a:pt x="174" y="715"/>
                      <a:pt x="190" y="693"/>
                    </a:cubicBezTo>
                    <a:cubicBezTo>
                      <a:pt x="255" y="609"/>
                      <a:pt x="247" y="507"/>
                      <a:pt x="262" y="403"/>
                    </a:cubicBezTo>
                    <a:cubicBezTo>
                      <a:pt x="278" y="289"/>
                      <a:pt x="308" y="180"/>
                      <a:pt x="320" y="69"/>
                    </a:cubicBezTo>
                    <a:cubicBezTo>
                      <a:pt x="324" y="27"/>
                      <a:pt x="292"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8"/>
              <p:cNvSpPr/>
              <p:nvPr/>
            </p:nvSpPr>
            <p:spPr>
              <a:xfrm>
                <a:off x="756765" y="1495401"/>
                <a:ext cx="12715" cy="29639"/>
              </a:xfrm>
              <a:custGeom>
                <a:avLst/>
                <a:gdLst/>
                <a:ahLst/>
                <a:cxnLst/>
                <a:rect l="l" t="t" r="r" b="b"/>
                <a:pathLst>
                  <a:path w="423" h="986" extrusionOk="0">
                    <a:moveTo>
                      <a:pt x="369" y="1"/>
                    </a:moveTo>
                    <a:cubicBezTo>
                      <a:pt x="353" y="1"/>
                      <a:pt x="337" y="8"/>
                      <a:pt x="329" y="25"/>
                    </a:cubicBezTo>
                    <a:cubicBezTo>
                      <a:pt x="215" y="288"/>
                      <a:pt x="17" y="604"/>
                      <a:pt x="5" y="897"/>
                    </a:cubicBezTo>
                    <a:cubicBezTo>
                      <a:pt x="1" y="958"/>
                      <a:pt x="43" y="985"/>
                      <a:pt x="91" y="985"/>
                    </a:cubicBezTo>
                    <a:cubicBezTo>
                      <a:pt x="132" y="985"/>
                      <a:pt x="176" y="965"/>
                      <a:pt x="199" y="930"/>
                    </a:cubicBezTo>
                    <a:cubicBezTo>
                      <a:pt x="275" y="813"/>
                      <a:pt x="290" y="653"/>
                      <a:pt x="324" y="516"/>
                    </a:cubicBezTo>
                    <a:cubicBezTo>
                      <a:pt x="359" y="364"/>
                      <a:pt x="385" y="208"/>
                      <a:pt x="415" y="56"/>
                    </a:cubicBezTo>
                    <a:cubicBezTo>
                      <a:pt x="423" y="22"/>
                      <a:pt x="396"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8"/>
              <p:cNvSpPr/>
              <p:nvPr/>
            </p:nvSpPr>
            <p:spPr>
              <a:xfrm>
                <a:off x="793887" y="1504178"/>
                <a:ext cx="18246" cy="30781"/>
              </a:xfrm>
              <a:custGeom>
                <a:avLst/>
                <a:gdLst/>
                <a:ahLst/>
                <a:cxnLst/>
                <a:rect l="l" t="t" r="r" b="b"/>
                <a:pathLst>
                  <a:path w="607" h="1024" extrusionOk="0">
                    <a:moveTo>
                      <a:pt x="531" y="1"/>
                    </a:moveTo>
                    <a:cubicBezTo>
                      <a:pt x="515" y="1"/>
                      <a:pt x="498" y="7"/>
                      <a:pt x="485" y="22"/>
                    </a:cubicBezTo>
                    <a:cubicBezTo>
                      <a:pt x="382" y="148"/>
                      <a:pt x="306" y="296"/>
                      <a:pt x="226" y="440"/>
                    </a:cubicBezTo>
                    <a:cubicBezTo>
                      <a:pt x="143" y="585"/>
                      <a:pt x="44" y="733"/>
                      <a:pt x="13" y="897"/>
                    </a:cubicBezTo>
                    <a:cubicBezTo>
                      <a:pt x="0" y="970"/>
                      <a:pt x="61" y="1024"/>
                      <a:pt x="124" y="1024"/>
                    </a:cubicBezTo>
                    <a:cubicBezTo>
                      <a:pt x="152" y="1024"/>
                      <a:pt x="181" y="1013"/>
                      <a:pt x="203" y="988"/>
                    </a:cubicBezTo>
                    <a:cubicBezTo>
                      <a:pt x="314" y="867"/>
                      <a:pt x="371" y="691"/>
                      <a:pt x="431" y="540"/>
                    </a:cubicBezTo>
                    <a:cubicBezTo>
                      <a:pt x="492" y="387"/>
                      <a:pt x="561" y="235"/>
                      <a:pt x="599" y="75"/>
                    </a:cubicBezTo>
                    <a:cubicBezTo>
                      <a:pt x="607" y="34"/>
                      <a:pt x="569"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8"/>
              <p:cNvSpPr/>
              <p:nvPr/>
            </p:nvSpPr>
            <p:spPr>
              <a:xfrm>
                <a:off x="831642" y="1509769"/>
                <a:ext cx="15721" cy="23447"/>
              </a:xfrm>
              <a:custGeom>
                <a:avLst/>
                <a:gdLst/>
                <a:ahLst/>
                <a:cxnLst/>
                <a:rect l="l" t="t" r="r" b="b"/>
                <a:pathLst>
                  <a:path w="523" h="780" extrusionOk="0">
                    <a:moveTo>
                      <a:pt x="436" y="0"/>
                    </a:moveTo>
                    <a:cubicBezTo>
                      <a:pt x="409" y="0"/>
                      <a:pt x="381" y="12"/>
                      <a:pt x="365" y="38"/>
                    </a:cubicBezTo>
                    <a:cubicBezTo>
                      <a:pt x="301" y="156"/>
                      <a:pt x="228" y="270"/>
                      <a:pt x="156" y="384"/>
                    </a:cubicBezTo>
                    <a:cubicBezTo>
                      <a:pt x="96" y="483"/>
                      <a:pt x="0" y="570"/>
                      <a:pt x="23" y="696"/>
                    </a:cubicBezTo>
                    <a:cubicBezTo>
                      <a:pt x="33" y="747"/>
                      <a:pt x="69" y="779"/>
                      <a:pt x="117" y="779"/>
                    </a:cubicBezTo>
                    <a:cubicBezTo>
                      <a:pt x="126" y="779"/>
                      <a:pt x="135" y="778"/>
                      <a:pt x="145" y="775"/>
                    </a:cubicBezTo>
                    <a:cubicBezTo>
                      <a:pt x="278" y="742"/>
                      <a:pt x="324" y="601"/>
                      <a:pt x="377" y="491"/>
                    </a:cubicBezTo>
                    <a:cubicBezTo>
                      <a:pt x="434" y="358"/>
                      <a:pt x="476" y="228"/>
                      <a:pt x="510" y="84"/>
                    </a:cubicBezTo>
                    <a:cubicBezTo>
                      <a:pt x="522" y="32"/>
                      <a:pt x="480"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8"/>
              <p:cNvSpPr/>
              <p:nvPr/>
            </p:nvSpPr>
            <p:spPr>
              <a:xfrm>
                <a:off x="787184" y="1558344"/>
                <a:ext cx="11994" cy="25311"/>
              </a:xfrm>
              <a:custGeom>
                <a:avLst/>
                <a:gdLst/>
                <a:ahLst/>
                <a:cxnLst/>
                <a:rect l="l" t="t" r="r" b="b"/>
                <a:pathLst>
                  <a:path w="399" h="842" extrusionOk="0">
                    <a:moveTo>
                      <a:pt x="309" y="1"/>
                    </a:moveTo>
                    <a:cubicBezTo>
                      <a:pt x="285" y="1"/>
                      <a:pt x="263" y="13"/>
                      <a:pt x="252" y="42"/>
                    </a:cubicBezTo>
                    <a:cubicBezTo>
                      <a:pt x="202" y="175"/>
                      <a:pt x="145" y="308"/>
                      <a:pt x="103" y="441"/>
                    </a:cubicBezTo>
                    <a:cubicBezTo>
                      <a:pt x="65" y="555"/>
                      <a:pt x="1" y="665"/>
                      <a:pt x="50" y="779"/>
                    </a:cubicBezTo>
                    <a:cubicBezTo>
                      <a:pt x="63" y="816"/>
                      <a:pt x="98" y="842"/>
                      <a:pt x="134" y="842"/>
                    </a:cubicBezTo>
                    <a:cubicBezTo>
                      <a:pt x="151" y="842"/>
                      <a:pt x="168" y="837"/>
                      <a:pt x="183" y="825"/>
                    </a:cubicBezTo>
                    <a:cubicBezTo>
                      <a:pt x="286" y="749"/>
                      <a:pt x="289" y="631"/>
                      <a:pt x="316" y="514"/>
                    </a:cubicBezTo>
                    <a:cubicBezTo>
                      <a:pt x="347" y="372"/>
                      <a:pt x="366" y="228"/>
                      <a:pt x="389" y="87"/>
                    </a:cubicBezTo>
                    <a:cubicBezTo>
                      <a:pt x="398" y="39"/>
                      <a:pt x="352"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8"/>
              <p:cNvSpPr/>
              <p:nvPr/>
            </p:nvSpPr>
            <p:spPr>
              <a:xfrm>
                <a:off x="760552" y="1550198"/>
                <a:ext cx="10070" cy="22214"/>
              </a:xfrm>
              <a:custGeom>
                <a:avLst/>
                <a:gdLst/>
                <a:ahLst/>
                <a:cxnLst/>
                <a:rect l="l" t="t" r="r" b="b"/>
                <a:pathLst>
                  <a:path w="335" h="739" extrusionOk="0">
                    <a:moveTo>
                      <a:pt x="273" y="1"/>
                    </a:moveTo>
                    <a:cubicBezTo>
                      <a:pt x="248" y="1"/>
                      <a:pt x="223" y="15"/>
                      <a:pt x="217" y="43"/>
                    </a:cubicBezTo>
                    <a:cubicBezTo>
                      <a:pt x="187" y="157"/>
                      <a:pt x="145" y="274"/>
                      <a:pt x="96" y="385"/>
                    </a:cubicBezTo>
                    <a:cubicBezTo>
                      <a:pt x="54" y="476"/>
                      <a:pt x="1" y="556"/>
                      <a:pt x="5" y="662"/>
                    </a:cubicBezTo>
                    <a:cubicBezTo>
                      <a:pt x="7" y="710"/>
                      <a:pt x="49" y="739"/>
                      <a:pt x="92" y="739"/>
                    </a:cubicBezTo>
                    <a:cubicBezTo>
                      <a:pt x="108" y="739"/>
                      <a:pt x="124" y="735"/>
                      <a:pt x="138" y="727"/>
                    </a:cubicBezTo>
                    <a:cubicBezTo>
                      <a:pt x="335" y="602"/>
                      <a:pt x="335" y="255"/>
                      <a:pt x="324" y="46"/>
                    </a:cubicBezTo>
                    <a:cubicBezTo>
                      <a:pt x="322" y="16"/>
                      <a:pt x="298"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8"/>
              <p:cNvSpPr/>
              <p:nvPr/>
            </p:nvSpPr>
            <p:spPr>
              <a:xfrm>
                <a:off x="721656" y="1559396"/>
                <a:ext cx="13918" cy="27054"/>
              </a:xfrm>
              <a:custGeom>
                <a:avLst/>
                <a:gdLst/>
                <a:ahLst/>
                <a:cxnLst/>
                <a:rect l="l" t="t" r="r" b="b"/>
                <a:pathLst>
                  <a:path w="463" h="900" extrusionOk="0">
                    <a:moveTo>
                      <a:pt x="383" y="0"/>
                    </a:moveTo>
                    <a:cubicBezTo>
                      <a:pt x="353" y="0"/>
                      <a:pt x="324" y="19"/>
                      <a:pt x="314" y="60"/>
                    </a:cubicBezTo>
                    <a:cubicBezTo>
                      <a:pt x="276" y="189"/>
                      <a:pt x="223" y="323"/>
                      <a:pt x="165" y="448"/>
                    </a:cubicBezTo>
                    <a:cubicBezTo>
                      <a:pt x="112" y="554"/>
                      <a:pt x="25" y="653"/>
                      <a:pt x="9" y="771"/>
                    </a:cubicBezTo>
                    <a:cubicBezTo>
                      <a:pt x="1" y="840"/>
                      <a:pt x="56" y="899"/>
                      <a:pt x="119" y="899"/>
                    </a:cubicBezTo>
                    <a:cubicBezTo>
                      <a:pt x="138" y="899"/>
                      <a:pt x="158" y="894"/>
                      <a:pt x="177" y="881"/>
                    </a:cubicBezTo>
                    <a:cubicBezTo>
                      <a:pt x="397" y="729"/>
                      <a:pt x="443" y="330"/>
                      <a:pt x="458" y="86"/>
                    </a:cubicBezTo>
                    <a:cubicBezTo>
                      <a:pt x="462" y="32"/>
                      <a:pt x="423" y="0"/>
                      <a:pt x="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8"/>
              <p:cNvSpPr/>
              <p:nvPr/>
            </p:nvSpPr>
            <p:spPr>
              <a:xfrm>
                <a:off x="734942" y="1598834"/>
                <a:ext cx="14519" cy="26393"/>
              </a:xfrm>
              <a:custGeom>
                <a:avLst/>
                <a:gdLst/>
                <a:ahLst/>
                <a:cxnLst/>
                <a:rect l="l" t="t" r="r" b="b"/>
                <a:pathLst>
                  <a:path w="483" h="878" extrusionOk="0">
                    <a:moveTo>
                      <a:pt x="405" y="1"/>
                    </a:moveTo>
                    <a:cubicBezTo>
                      <a:pt x="374" y="1"/>
                      <a:pt x="342" y="20"/>
                      <a:pt x="328" y="60"/>
                    </a:cubicBezTo>
                    <a:cubicBezTo>
                      <a:pt x="279" y="216"/>
                      <a:pt x="206" y="371"/>
                      <a:pt x="134" y="520"/>
                    </a:cubicBezTo>
                    <a:cubicBezTo>
                      <a:pt x="77" y="634"/>
                      <a:pt x="1" y="718"/>
                      <a:pt x="66" y="843"/>
                    </a:cubicBezTo>
                    <a:cubicBezTo>
                      <a:pt x="76" y="863"/>
                      <a:pt x="108" y="878"/>
                      <a:pt x="134" y="878"/>
                    </a:cubicBezTo>
                    <a:cubicBezTo>
                      <a:pt x="137" y="878"/>
                      <a:pt x="139" y="878"/>
                      <a:pt x="142" y="877"/>
                    </a:cubicBezTo>
                    <a:cubicBezTo>
                      <a:pt x="294" y="869"/>
                      <a:pt x="336" y="699"/>
                      <a:pt x="381" y="576"/>
                    </a:cubicBezTo>
                    <a:cubicBezTo>
                      <a:pt x="439" y="417"/>
                      <a:pt x="462" y="257"/>
                      <a:pt x="476" y="86"/>
                    </a:cubicBezTo>
                    <a:cubicBezTo>
                      <a:pt x="483" y="31"/>
                      <a:pt x="445" y="1"/>
                      <a:pt x="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8"/>
              <p:cNvSpPr/>
              <p:nvPr/>
            </p:nvSpPr>
            <p:spPr>
              <a:xfrm>
                <a:off x="770952" y="1603403"/>
                <a:ext cx="16383" cy="25521"/>
              </a:xfrm>
              <a:custGeom>
                <a:avLst/>
                <a:gdLst/>
                <a:ahLst/>
                <a:cxnLst/>
                <a:rect l="l" t="t" r="r" b="b"/>
                <a:pathLst>
                  <a:path w="545" h="849" extrusionOk="0">
                    <a:moveTo>
                      <a:pt x="453" y="0"/>
                    </a:moveTo>
                    <a:cubicBezTo>
                      <a:pt x="434" y="0"/>
                      <a:pt x="415" y="9"/>
                      <a:pt x="400" y="29"/>
                    </a:cubicBezTo>
                    <a:cubicBezTo>
                      <a:pt x="324" y="136"/>
                      <a:pt x="259" y="250"/>
                      <a:pt x="194" y="360"/>
                    </a:cubicBezTo>
                    <a:cubicBezTo>
                      <a:pt x="130" y="474"/>
                      <a:pt x="39" y="584"/>
                      <a:pt x="12" y="714"/>
                    </a:cubicBezTo>
                    <a:cubicBezTo>
                      <a:pt x="1" y="785"/>
                      <a:pt x="63" y="849"/>
                      <a:pt x="129" y="849"/>
                    </a:cubicBezTo>
                    <a:cubicBezTo>
                      <a:pt x="150" y="849"/>
                      <a:pt x="171" y="842"/>
                      <a:pt x="191" y="828"/>
                    </a:cubicBezTo>
                    <a:cubicBezTo>
                      <a:pt x="301" y="748"/>
                      <a:pt x="354" y="615"/>
                      <a:pt x="411" y="497"/>
                    </a:cubicBezTo>
                    <a:cubicBezTo>
                      <a:pt x="468" y="371"/>
                      <a:pt x="518" y="235"/>
                      <a:pt x="536" y="98"/>
                    </a:cubicBezTo>
                    <a:cubicBezTo>
                      <a:pt x="545" y="47"/>
                      <a:pt x="499" y="0"/>
                      <a:pt x="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8"/>
              <p:cNvSpPr/>
              <p:nvPr/>
            </p:nvSpPr>
            <p:spPr>
              <a:xfrm>
                <a:off x="819438" y="1577672"/>
                <a:ext cx="13677" cy="19689"/>
              </a:xfrm>
              <a:custGeom>
                <a:avLst/>
                <a:gdLst/>
                <a:ahLst/>
                <a:cxnLst/>
                <a:rect l="l" t="t" r="r" b="b"/>
                <a:pathLst>
                  <a:path w="455" h="655" extrusionOk="0">
                    <a:moveTo>
                      <a:pt x="352" y="0"/>
                    </a:moveTo>
                    <a:cubicBezTo>
                      <a:pt x="320" y="0"/>
                      <a:pt x="287" y="15"/>
                      <a:pt x="269" y="48"/>
                    </a:cubicBezTo>
                    <a:cubicBezTo>
                      <a:pt x="224" y="132"/>
                      <a:pt x="171" y="220"/>
                      <a:pt x="118" y="304"/>
                    </a:cubicBezTo>
                    <a:cubicBezTo>
                      <a:pt x="64" y="383"/>
                      <a:pt x="11" y="452"/>
                      <a:pt x="4" y="550"/>
                    </a:cubicBezTo>
                    <a:cubicBezTo>
                      <a:pt x="1" y="605"/>
                      <a:pt x="36" y="655"/>
                      <a:pt x="88" y="655"/>
                    </a:cubicBezTo>
                    <a:cubicBezTo>
                      <a:pt x="97" y="655"/>
                      <a:pt x="107" y="653"/>
                      <a:pt x="118" y="650"/>
                    </a:cubicBezTo>
                    <a:cubicBezTo>
                      <a:pt x="327" y="573"/>
                      <a:pt x="395" y="296"/>
                      <a:pt x="441" y="102"/>
                    </a:cubicBezTo>
                    <a:cubicBezTo>
                      <a:pt x="455" y="39"/>
                      <a:pt x="404"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8"/>
              <p:cNvSpPr/>
              <p:nvPr/>
            </p:nvSpPr>
            <p:spPr>
              <a:xfrm>
                <a:off x="862392" y="1537784"/>
                <a:ext cx="13076" cy="22725"/>
              </a:xfrm>
              <a:custGeom>
                <a:avLst/>
                <a:gdLst/>
                <a:ahLst/>
                <a:cxnLst/>
                <a:rect l="l" t="t" r="r" b="b"/>
                <a:pathLst>
                  <a:path w="435" h="756" extrusionOk="0">
                    <a:moveTo>
                      <a:pt x="347" y="0"/>
                    </a:moveTo>
                    <a:cubicBezTo>
                      <a:pt x="318" y="0"/>
                      <a:pt x="288" y="13"/>
                      <a:pt x="270" y="41"/>
                    </a:cubicBezTo>
                    <a:cubicBezTo>
                      <a:pt x="205" y="140"/>
                      <a:pt x="156" y="247"/>
                      <a:pt x="107" y="357"/>
                    </a:cubicBezTo>
                    <a:cubicBezTo>
                      <a:pt x="61" y="456"/>
                      <a:pt x="0" y="547"/>
                      <a:pt x="8" y="661"/>
                    </a:cubicBezTo>
                    <a:cubicBezTo>
                      <a:pt x="13" y="723"/>
                      <a:pt x="60" y="755"/>
                      <a:pt x="111" y="755"/>
                    </a:cubicBezTo>
                    <a:cubicBezTo>
                      <a:pt x="140" y="755"/>
                      <a:pt x="171" y="744"/>
                      <a:pt x="194" y="722"/>
                    </a:cubicBezTo>
                    <a:cubicBezTo>
                      <a:pt x="277" y="645"/>
                      <a:pt x="297" y="517"/>
                      <a:pt x="331" y="414"/>
                    </a:cubicBezTo>
                    <a:cubicBezTo>
                      <a:pt x="365" y="308"/>
                      <a:pt x="400" y="201"/>
                      <a:pt x="423" y="91"/>
                    </a:cubicBezTo>
                    <a:cubicBezTo>
                      <a:pt x="434" y="33"/>
                      <a:pt x="392"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8"/>
              <p:cNvSpPr/>
              <p:nvPr/>
            </p:nvSpPr>
            <p:spPr>
              <a:xfrm>
                <a:off x="907992" y="1488367"/>
                <a:ext cx="12896" cy="21824"/>
              </a:xfrm>
              <a:custGeom>
                <a:avLst/>
                <a:gdLst/>
                <a:ahLst/>
                <a:cxnLst/>
                <a:rect l="l" t="t" r="r" b="b"/>
                <a:pathLst>
                  <a:path w="429" h="726" extrusionOk="0">
                    <a:moveTo>
                      <a:pt x="352" y="1"/>
                    </a:moveTo>
                    <a:cubicBezTo>
                      <a:pt x="326" y="1"/>
                      <a:pt x="300" y="12"/>
                      <a:pt x="285" y="36"/>
                    </a:cubicBezTo>
                    <a:cubicBezTo>
                      <a:pt x="187" y="203"/>
                      <a:pt x="1" y="496"/>
                      <a:pt x="118" y="689"/>
                    </a:cubicBezTo>
                    <a:cubicBezTo>
                      <a:pt x="136" y="714"/>
                      <a:pt x="162" y="726"/>
                      <a:pt x="189" y="726"/>
                    </a:cubicBezTo>
                    <a:cubicBezTo>
                      <a:pt x="214" y="726"/>
                      <a:pt x="240" y="715"/>
                      <a:pt x="259" y="697"/>
                    </a:cubicBezTo>
                    <a:cubicBezTo>
                      <a:pt x="334" y="617"/>
                      <a:pt x="331" y="510"/>
                      <a:pt x="346" y="408"/>
                    </a:cubicBezTo>
                    <a:cubicBezTo>
                      <a:pt x="362" y="298"/>
                      <a:pt x="380" y="184"/>
                      <a:pt x="415" y="77"/>
                    </a:cubicBezTo>
                    <a:cubicBezTo>
                      <a:pt x="429" y="28"/>
                      <a:pt x="392"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8"/>
              <p:cNvSpPr/>
              <p:nvPr/>
            </p:nvSpPr>
            <p:spPr>
              <a:xfrm>
                <a:off x="941057" y="1442857"/>
                <a:ext cx="10882" cy="22305"/>
              </a:xfrm>
              <a:custGeom>
                <a:avLst/>
                <a:gdLst/>
                <a:ahLst/>
                <a:cxnLst/>
                <a:rect l="l" t="t" r="r" b="b"/>
                <a:pathLst>
                  <a:path w="362" h="742" extrusionOk="0">
                    <a:moveTo>
                      <a:pt x="294" y="1"/>
                    </a:moveTo>
                    <a:cubicBezTo>
                      <a:pt x="273" y="1"/>
                      <a:pt x="251" y="11"/>
                      <a:pt x="238" y="36"/>
                    </a:cubicBezTo>
                    <a:cubicBezTo>
                      <a:pt x="129" y="218"/>
                      <a:pt x="41" y="427"/>
                      <a:pt x="10" y="637"/>
                    </a:cubicBezTo>
                    <a:cubicBezTo>
                      <a:pt x="1" y="701"/>
                      <a:pt x="49" y="741"/>
                      <a:pt x="99" y="741"/>
                    </a:cubicBezTo>
                    <a:cubicBezTo>
                      <a:pt x="129" y="741"/>
                      <a:pt x="159" y="727"/>
                      <a:pt x="178" y="694"/>
                    </a:cubicBezTo>
                    <a:cubicBezTo>
                      <a:pt x="280" y="504"/>
                      <a:pt x="334" y="287"/>
                      <a:pt x="357" y="74"/>
                    </a:cubicBezTo>
                    <a:cubicBezTo>
                      <a:pt x="361" y="29"/>
                      <a:pt x="328" y="1"/>
                      <a:pt x="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8"/>
              <p:cNvSpPr/>
              <p:nvPr/>
            </p:nvSpPr>
            <p:spPr>
              <a:xfrm>
                <a:off x="906038" y="1433719"/>
                <a:ext cx="9108" cy="18337"/>
              </a:xfrm>
              <a:custGeom>
                <a:avLst/>
                <a:gdLst/>
                <a:ahLst/>
                <a:cxnLst/>
                <a:rect l="l" t="t" r="r" b="b"/>
                <a:pathLst>
                  <a:path w="303" h="610" extrusionOk="0">
                    <a:moveTo>
                      <a:pt x="229" y="1"/>
                    </a:moveTo>
                    <a:cubicBezTo>
                      <a:pt x="209" y="1"/>
                      <a:pt x="190" y="10"/>
                      <a:pt x="183" y="32"/>
                    </a:cubicBezTo>
                    <a:cubicBezTo>
                      <a:pt x="145" y="138"/>
                      <a:pt x="99" y="241"/>
                      <a:pt x="57" y="344"/>
                    </a:cubicBezTo>
                    <a:cubicBezTo>
                      <a:pt x="24" y="427"/>
                      <a:pt x="1" y="503"/>
                      <a:pt x="43" y="584"/>
                    </a:cubicBezTo>
                    <a:cubicBezTo>
                      <a:pt x="52" y="602"/>
                      <a:pt x="70" y="609"/>
                      <a:pt x="89" y="609"/>
                    </a:cubicBezTo>
                    <a:cubicBezTo>
                      <a:pt x="100" y="609"/>
                      <a:pt x="112" y="607"/>
                      <a:pt x="122" y="603"/>
                    </a:cubicBezTo>
                    <a:cubicBezTo>
                      <a:pt x="199" y="557"/>
                      <a:pt x="213" y="462"/>
                      <a:pt x="232" y="378"/>
                    </a:cubicBezTo>
                    <a:cubicBezTo>
                      <a:pt x="252" y="275"/>
                      <a:pt x="267" y="169"/>
                      <a:pt x="294" y="70"/>
                    </a:cubicBezTo>
                    <a:cubicBezTo>
                      <a:pt x="303" y="29"/>
                      <a:pt x="264"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8"/>
              <p:cNvSpPr/>
              <p:nvPr/>
            </p:nvSpPr>
            <p:spPr>
              <a:xfrm>
                <a:off x="390615" y="1094353"/>
                <a:ext cx="8266" cy="26934"/>
              </a:xfrm>
              <a:custGeom>
                <a:avLst/>
                <a:gdLst/>
                <a:ahLst/>
                <a:cxnLst/>
                <a:rect l="l" t="t" r="r" b="b"/>
                <a:pathLst>
                  <a:path w="275" h="896" extrusionOk="0">
                    <a:moveTo>
                      <a:pt x="151" y="1"/>
                    </a:moveTo>
                    <a:cubicBezTo>
                      <a:pt x="140" y="1"/>
                      <a:pt x="129" y="6"/>
                      <a:pt x="123" y="19"/>
                    </a:cubicBezTo>
                    <a:cubicBezTo>
                      <a:pt x="58" y="156"/>
                      <a:pt x="39" y="312"/>
                      <a:pt x="27" y="460"/>
                    </a:cubicBezTo>
                    <a:cubicBezTo>
                      <a:pt x="20" y="601"/>
                      <a:pt x="1" y="741"/>
                      <a:pt x="88" y="863"/>
                    </a:cubicBezTo>
                    <a:cubicBezTo>
                      <a:pt x="105" y="883"/>
                      <a:pt x="134" y="896"/>
                      <a:pt x="161" y="896"/>
                    </a:cubicBezTo>
                    <a:cubicBezTo>
                      <a:pt x="189" y="896"/>
                      <a:pt x="215" y="882"/>
                      <a:pt x="225" y="852"/>
                    </a:cubicBezTo>
                    <a:cubicBezTo>
                      <a:pt x="274" y="719"/>
                      <a:pt x="237" y="605"/>
                      <a:pt x="221" y="468"/>
                    </a:cubicBezTo>
                    <a:cubicBezTo>
                      <a:pt x="206" y="323"/>
                      <a:pt x="210" y="175"/>
                      <a:pt x="187" y="31"/>
                    </a:cubicBezTo>
                    <a:cubicBezTo>
                      <a:pt x="185" y="12"/>
                      <a:pt x="168"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8"/>
              <p:cNvSpPr/>
              <p:nvPr/>
            </p:nvSpPr>
            <p:spPr>
              <a:xfrm>
                <a:off x="418721" y="1088281"/>
                <a:ext cx="7365" cy="25160"/>
              </a:xfrm>
              <a:custGeom>
                <a:avLst/>
                <a:gdLst/>
                <a:ahLst/>
                <a:cxnLst/>
                <a:rect l="l" t="t" r="r" b="b"/>
                <a:pathLst>
                  <a:path w="245" h="837" extrusionOk="0">
                    <a:moveTo>
                      <a:pt x="113" y="0"/>
                    </a:moveTo>
                    <a:cubicBezTo>
                      <a:pt x="86" y="0"/>
                      <a:pt x="61" y="13"/>
                      <a:pt x="50" y="42"/>
                    </a:cubicBezTo>
                    <a:cubicBezTo>
                      <a:pt x="9" y="156"/>
                      <a:pt x="13" y="278"/>
                      <a:pt x="5" y="396"/>
                    </a:cubicBezTo>
                    <a:cubicBezTo>
                      <a:pt x="1" y="525"/>
                      <a:pt x="1" y="647"/>
                      <a:pt x="36" y="776"/>
                    </a:cubicBezTo>
                    <a:cubicBezTo>
                      <a:pt x="47" y="818"/>
                      <a:pt x="79" y="837"/>
                      <a:pt x="113" y="837"/>
                    </a:cubicBezTo>
                    <a:cubicBezTo>
                      <a:pt x="156" y="837"/>
                      <a:pt x="202" y="808"/>
                      <a:pt x="214" y="761"/>
                    </a:cubicBezTo>
                    <a:cubicBezTo>
                      <a:pt x="245" y="640"/>
                      <a:pt x="245" y="525"/>
                      <a:pt x="237" y="400"/>
                    </a:cubicBezTo>
                    <a:cubicBezTo>
                      <a:pt x="229" y="285"/>
                      <a:pt x="229" y="160"/>
                      <a:pt x="192" y="50"/>
                    </a:cubicBezTo>
                    <a:cubicBezTo>
                      <a:pt x="179" y="19"/>
                      <a:pt x="145"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8"/>
              <p:cNvSpPr/>
              <p:nvPr/>
            </p:nvSpPr>
            <p:spPr>
              <a:xfrm>
                <a:off x="446615" y="1103882"/>
                <a:ext cx="14038" cy="26753"/>
              </a:xfrm>
              <a:custGeom>
                <a:avLst/>
                <a:gdLst/>
                <a:ahLst/>
                <a:cxnLst/>
                <a:rect l="l" t="t" r="r" b="b"/>
                <a:pathLst>
                  <a:path w="467" h="890" extrusionOk="0">
                    <a:moveTo>
                      <a:pt x="370" y="1"/>
                    </a:moveTo>
                    <a:cubicBezTo>
                      <a:pt x="352" y="1"/>
                      <a:pt x="334" y="9"/>
                      <a:pt x="320" y="29"/>
                    </a:cubicBezTo>
                    <a:cubicBezTo>
                      <a:pt x="176" y="235"/>
                      <a:pt x="1" y="600"/>
                      <a:pt x="145" y="842"/>
                    </a:cubicBezTo>
                    <a:cubicBezTo>
                      <a:pt x="166" y="876"/>
                      <a:pt x="195" y="890"/>
                      <a:pt x="225" y="890"/>
                    </a:cubicBezTo>
                    <a:cubicBezTo>
                      <a:pt x="275" y="890"/>
                      <a:pt x="325" y="852"/>
                      <a:pt x="339" y="800"/>
                    </a:cubicBezTo>
                    <a:cubicBezTo>
                      <a:pt x="370" y="694"/>
                      <a:pt x="339" y="572"/>
                      <a:pt x="350" y="463"/>
                    </a:cubicBezTo>
                    <a:cubicBezTo>
                      <a:pt x="362" y="337"/>
                      <a:pt x="389" y="223"/>
                      <a:pt x="442" y="112"/>
                    </a:cubicBezTo>
                    <a:cubicBezTo>
                      <a:pt x="467" y="58"/>
                      <a:pt x="418" y="1"/>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8"/>
              <p:cNvSpPr/>
              <p:nvPr/>
            </p:nvSpPr>
            <p:spPr>
              <a:xfrm>
                <a:off x="421486" y="1144882"/>
                <a:ext cx="9289" cy="20200"/>
              </a:xfrm>
              <a:custGeom>
                <a:avLst/>
                <a:gdLst/>
                <a:ahLst/>
                <a:cxnLst/>
                <a:rect l="l" t="t" r="r" b="b"/>
                <a:pathLst>
                  <a:path w="309" h="672" extrusionOk="0">
                    <a:moveTo>
                      <a:pt x="153" y="1"/>
                    </a:moveTo>
                    <a:cubicBezTo>
                      <a:pt x="129" y="1"/>
                      <a:pt x="105" y="12"/>
                      <a:pt x="91" y="38"/>
                    </a:cubicBezTo>
                    <a:cubicBezTo>
                      <a:pt x="27" y="140"/>
                      <a:pt x="0" y="247"/>
                      <a:pt x="8" y="372"/>
                    </a:cubicBezTo>
                    <a:cubicBezTo>
                      <a:pt x="16" y="490"/>
                      <a:pt x="49" y="634"/>
                      <a:pt x="175" y="668"/>
                    </a:cubicBezTo>
                    <a:cubicBezTo>
                      <a:pt x="183" y="670"/>
                      <a:pt x="190" y="671"/>
                      <a:pt x="197" y="671"/>
                    </a:cubicBezTo>
                    <a:cubicBezTo>
                      <a:pt x="241" y="671"/>
                      <a:pt x="279" y="631"/>
                      <a:pt x="289" y="589"/>
                    </a:cubicBezTo>
                    <a:cubicBezTo>
                      <a:pt x="309" y="501"/>
                      <a:pt x="236" y="425"/>
                      <a:pt x="217" y="341"/>
                    </a:cubicBezTo>
                    <a:cubicBezTo>
                      <a:pt x="198" y="258"/>
                      <a:pt x="198" y="159"/>
                      <a:pt x="217" y="75"/>
                    </a:cubicBezTo>
                    <a:cubicBezTo>
                      <a:pt x="226" y="29"/>
                      <a:pt x="19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8"/>
              <p:cNvSpPr/>
              <p:nvPr/>
            </p:nvSpPr>
            <p:spPr>
              <a:xfrm>
                <a:off x="395425" y="1135113"/>
                <a:ext cx="11092" cy="25671"/>
              </a:xfrm>
              <a:custGeom>
                <a:avLst/>
                <a:gdLst/>
                <a:ahLst/>
                <a:cxnLst/>
                <a:rect l="l" t="t" r="r" b="b"/>
                <a:pathLst>
                  <a:path w="369" h="854" extrusionOk="0">
                    <a:moveTo>
                      <a:pt x="73" y="1"/>
                    </a:moveTo>
                    <a:cubicBezTo>
                      <a:pt x="44" y="1"/>
                      <a:pt x="14" y="18"/>
                      <a:pt x="12" y="51"/>
                    </a:cubicBezTo>
                    <a:cubicBezTo>
                      <a:pt x="0" y="195"/>
                      <a:pt x="16" y="343"/>
                      <a:pt x="42" y="488"/>
                    </a:cubicBezTo>
                    <a:cubicBezTo>
                      <a:pt x="65" y="605"/>
                      <a:pt x="77" y="796"/>
                      <a:pt x="202" y="845"/>
                    </a:cubicBezTo>
                    <a:cubicBezTo>
                      <a:pt x="214" y="851"/>
                      <a:pt x="226" y="853"/>
                      <a:pt x="238" y="853"/>
                    </a:cubicBezTo>
                    <a:cubicBezTo>
                      <a:pt x="268" y="853"/>
                      <a:pt x="296" y="837"/>
                      <a:pt x="312" y="807"/>
                    </a:cubicBezTo>
                    <a:cubicBezTo>
                      <a:pt x="369" y="693"/>
                      <a:pt x="274" y="556"/>
                      <a:pt x="240" y="446"/>
                    </a:cubicBezTo>
                    <a:cubicBezTo>
                      <a:pt x="198" y="313"/>
                      <a:pt x="172" y="176"/>
                      <a:pt x="134" y="43"/>
                    </a:cubicBezTo>
                    <a:cubicBezTo>
                      <a:pt x="126" y="15"/>
                      <a:pt x="100"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8"/>
              <p:cNvSpPr/>
              <p:nvPr/>
            </p:nvSpPr>
            <p:spPr>
              <a:xfrm>
                <a:off x="413039" y="1203858"/>
                <a:ext cx="11092" cy="23567"/>
              </a:xfrm>
              <a:custGeom>
                <a:avLst/>
                <a:gdLst/>
                <a:ahLst/>
                <a:cxnLst/>
                <a:rect l="l" t="t" r="r" b="b"/>
                <a:pathLst>
                  <a:path w="369" h="784" extrusionOk="0">
                    <a:moveTo>
                      <a:pt x="125" y="1"/>
                    </a:moveTo>
                    <a:cubicBezTo>
                      <a:pt x="96" y="1"/>
                      <a:pt x="65" y="21"/>
                      <a:pt x="57" y="52"/>
                    </a:cubicBezTo>
                    <a:cubicBezTo>
                      <a:pt x="0" y="257"/>
                      <a:pt x="42" y="554"/>
                      <a:pt x="160" y="733"/>
                    </a:cubicBezTo>
                    <a:cubicBezTo>
                      <a:pt x="180" y="760"/>
                      <a:pt x="214" y="784"/>
                      <a:pt x="245" y="784"/>
                    </a:cubicBezTo>
                    <a:cubicBezTo>
                      <a:pt x="250" y="784"/>
                      <a:pt x="254" y="783"/>
                      <a:pt x="258" y="782"/>
                    </a:cubicBezTo>
                    <a:cubicBezTo>
                      <a:pt x="278" y="778"/>
                      <a:pt x="297" y="775"/>
                      <a:pt x="312" y="764"/>
                    </a:cubicBezTo>
                    <a:cubicBezTo>
                      <a:pt x="353" y="729"/>
                      <a:pt x="369" y="687"/>
                      <a:pt x="353" y="638"/>
                    </a:cubicBezTo>
                    <a:cubicBezTo>
                      <a:pt x="330" y="536"/>
                      <a:pt x="281" y="440"/>
                      <a:pt x="255" y="341"/>
                    </a:cubicBezTo>
                    <a:cubicBezTo>
                      <a:pt x="228" y="243"/>
                      <a:pt x="213" y="140"/>
                      <a:pt x="183" y="45"/>
                    </a:cubicBezTo>
                    <a:cubicBezTo>
                      <a:pt x="172" y="14"/>
                      <a:pt x="149"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8"/>
              <p:cNvSpPr/>
              <p:nvPr/>
            </p:nvSpPr>
            <p:spPr>
              <a:xfrm>
                <a:off x="439041" y="1195832"/>
                <a:ext cx="11844" cy="24920"/>
              </a:xfrm>
              <a:custGeom>
                <a:avLst/>
                <a:gdLst/>
                <a:ahLst/>
                <a:cxnLst/>
                <a:rect l="l" t="t" r="r" b="b"/>
                <a:pathLst>
                  <a:path w="394" h="829" extrusionOk="0">
                    <a:moveTo>
                      <a:pt x="85" y="0"/>
                    </a:moveTo>
                    <a:cubicBezTo>
                      <a:pt x="43" y="0"/>
                      <a:pt x="1" y="29"/>
                      <a:pt x="9" y="80"/>
                    </a:cubicBezTo>
                    <a:cubicBezTo>
                      <a:pt x="32" y="210"/>
                      <a:pt x="40" y="338"/>
                      <a:pt x="67" y="468"/>
                    </a:cubicBezTo>
                    <a:cubicBezTo>
                      <a:pt x="86" y="578"/>
                      <a:pt x="86" y="730"/>
                      <a:pt x="181" y="806"/>
                    </a:cubicBezTo>
                    <a:cubicBezTo>
                      <a:pt x="202" y="821"/>
                      <a:pt x="228" y="829"/>
                      <a:pt x="253" y="829"/>
                    </a:cubicBezTo>
                    <a:cubicBezTo>
                      <a:pt x="291" y="829"/>
                      <a:pt x="328" y="811"/>
                      <a:pt x="344" y="772"/>
                    </a:cubicBezTo>
                    <a:cubicBezTo>
                      <a:pt x="393" y="654"/>
                      <a:pt x="329" y="533"/>
                      <a:pt x="295" y="419"/>
                    </a:cubicBezTo>
                    <a:cubicBezTo>
                      <a:pt x="257" y="293"/>
                      <a:pt x="204" y="175"/>
                      <a:pt x="158" y="50"/>
                    </a:cubicBezTo>
                    <a:cubicBezTo>
                      <a:pt x="147" y="16"/>
                      <a:pt x="116"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8"/>
              <p:cNvSpPr/>
              <p:nvPr/>
            </p:nvSpPr>
            <p:spPr>
              <a:xfrm>
                <a:off x="471775" y="1162707"/>
                <a:ext cx="10551" cy="24589"/>
              </a:xfrm>
              <a:custGeom>
                <a:avLst/>
                <a:gdLst/>
                <a:ahLst/>
                <a:cxnLst/>
                <a:rect l="l" t="t" r="r" b="b"/>
                <a:pathLst>
                  <a:path w="351" h="818" extrusionOk="0">
                    <a:moveTo>
                      <a:pt x="99" y="1"/>
                    </a:moveTo>
                    <a:cubicBezTo>
                      <a:pt x="58" y="1"/>
                      <a:pt x="16" y="27"/>
                      <a:pt x="12" y="68"/>
                    </a:cubicBezTo>
                    <a:cubicBezTo>
                      <a:pt x="1" y="189"/>
                      <a:pt x="27" y="311"/>
                      <a:pt x="46" y="433"/>
                    </a:cubicBezTo>
                    <a:cubicBezTo>
                      <a:pt x="61" y="543"/>
                      <a:pt x="64" y="687"/>
                      <a:pt x="137" y="775"/>
                    </a:cubicBezTo>
                    <a:cubicBezTo>
                      <a:pt x="159" y="800"/>
                      <a:pt x="196" y="818"/>
                      <a:pt x="232" y="818"/>
                    </a:cubicBezTo>
                    <a:cubicBezTo>
                      <a:pt x="265" y="818"/>
                      <a:pt x="295" y="802"/>
                      <a:pt x="308" y="764"/>
                    </a:cubicBezTo>
                    <a:cubicBezTo>
                      <a:pt x="350" y="642"/>
                      <a:pt x="308" y="524"/>
                      <a:pt x="278" y="403"/>
                    </a:cubicBezTo>
                    <a:cubicBezTo>
                      <a:pt x="247" y="280"/>
                      <a:pt x="224" y="148"/>
                      <a:pt x="168" y="38"/>
                    </a:cubicBezTo>
                    <a:cubicBezTo>
                      <a:pt x="152" y="12"/>
                      <a:pt x="126"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8"/>
              <p:cNvSpPr/>
              <p:nvPr/>
            </p:nvSpPr>
            <p:spPr>
              <a:xfrm>
                <a:off x="491193" y="1119542"/>
                <a:ext cx="10882" cy="29489"/>
              </a:xfrm>
              <a:custGeom>
                <a:avLst/>
                <a:gdLst/>
                <a:ahLst/>
                <a:cxnLst/>
                <a:rect l="l" t="t" r="r" b="b"/>
                <a:pathLst>
                  <a:path w="362" h="981" extrusionOk="0">
                    <a:moveTo>
                      <a:pt x="231" y="1"/>
                    </a:moveTo>
                    <a:cubicBezTo>
                      <a:pt x="196" y="1"/>
                      <a:pt x="160" y="21"/>
                      <a:pt x="153" y="63"/>
                    </a:cubicBezTo>
                    <a:cubicBezTo>
                      <a:pt x="107" y="329"/>
                      <a:pt x="1" y="667"/>
                      <a:pt x="92" y="934"/>
                    </a:cubicBezTo>
                    <a:cubicBezTo>
                      <a:pt x="104" y="965"/>
                      <a:pt x="132" y="980"/>
                      <a:pt x="160" y="980"/>
                    </a:cubicBezTo>
                    <a:cubicBezTo>
                      <a:pt x="187" y="980"/>
                      <a:pt x="214" y="967"/>
                      <a:pt x="229" y="941"/>
                    </a:cubicBezTo>
                    <a:cubicBezTo>
                      <a:pt x="362" y="694"/>
                      <a:pt x="308" y="340"/>
                      <a:pt x="308" y="70"/>
                    </a:cubicBezTo>
                    <a:cubicBezTo>
                      <a:pt x="308" y="25"/>
                      <a:pt x="270"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8"/>
              <p:cNvSpPr/>
              <p:nvPr/>
            </p:nvSpPr>
            <p:spPr>
              <a:xfrm>
                <a:off x="494920" y="1204850"/>
                <a:ext cx="12415" cy="28226"/>
              </a:xfrm>
              <a:custGeom>
                <a:avLst/>
                <a:gdLst/>
                <a:ahLst/>
                <a:cxnLst/>
                <a:rect l="l" t="t" r="r" b="b"/>
                <a:pathLst>
                  <a:path w="413" h="939" extrusionOk="0">
                    <a:moveTo>
                      <a:pt x="89" y="0"/>
                    </a:moveTo>
                    <a:cubicBezTo>
                      <a:pt x="45" y="0"/>
                      <a:pt x="1" y="31"/>
                      <a:pt x="10" y="84"/>
                    </a:cubicBezTo>
                    <a:cubicBezTo>
                      <a:pt x="36" y="270"/>
                      <a:pt x="66" y="461"/>
                      <a:pt x="105" y="643"/>
                    </a:cubicBezTo>
                    <a:cubicBezTo>
                      <a:pt x="123" y="718"/>
                      <a:pt x="141" y="939"/>
                      <a:pt x="257" y="939"/>
                    </a:cubicBezTo>
                    <a:cubicBezTo>
                      <a:pt x="265" y="939"/>
                      <a:pt x="272" y="938"/>
                      <a:pt x="280" y="936"/>
                    </a:cubicBezTo>
                    <a:cubicBezTo>
                      <a:pt x="412" y="905"/>
                      <a:pt x="340" y="703"/>
                      <a:pt x="321" y="624"/>
                    </a:cubicBezTo>
                    <a:cubicBezTo>
                      <a:pt x="275" y="434"/>
                      <a:pt x="222" y="244"/>
                      <a:pt x="166" y="54"/>
                    </a:cubicBezTo>
                    <a:cubicBezTo>
                      <a:pt x="154" y="17"/>
                      <a:pt x="122"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8"/>
              <p:cNvSpPr/>
              <p:nvPr/>
            </p:nvSpPr>
            <p:spPr>
              <a:xfrm>
                <a:off x="519298" y="1173649"/>
                <a:ext cx="12715" cy="35531"/>
              </a:xfrm>
              <a:custGeom>
                <a:avLst/>
                <a:gdLst/>
                <a:ahLst/>
                <a:cxnLst/>
                <a:rect l="l" t="t" r="r" b="b"/>
                <a:pathLst>
                  <a:path w="423" h="1182" extrusionOk="0">
                    <a:moveTo>
                      <a:pt x="73" y="0"/>
                    </a:moveTo>
                    <a:cubicBezTo>
                      <a:pt x="41" y="0"/>
                      <a:pt x="12" y="18"/>
                      <a:pt x="8" y="62"/>
                    </a:cubicBezTo>
                    <a:cubicBezTo>
                      <a:pt x="1" y="244"/>
                      <a:pt x="43" y="430"/>
                      <a:pt x="69" y="613"/>
                    </a:cubicBezTo>
                    <a:cubicBezTo>
                      <a:pt x="96" y="780"/>
                      <a:pt x="103" y="981"/>
                      <a:pt x="191" y="1130"/>
                    </a:cubicBezTo>
                    <a:cubicBezTo>
                      <a:pt x="213" y="1165"/>
                      <a:pt x="249" y="1181"/>
                      <a:pt x="285" y="1181"/>
                    </a:cubicBezTo>
                    <a:cubicBezTo>
                      <a:pt x="338" y="1181"/>
                      <a:pt x="391" y="1147"/>
                      <a:pt x="400" y="1088"/>
                    </a:cubicBezTo>
                    <a:cubicBezTo>
                      <a:pt x="422" y="925"/>
                      <a:pt x="354" y="750"/>
                      <a:pt x="317" y="590"/>
                    </a:cubicBezTo>
                    <a:cubicBezTo>
                      <a:pt x="271" y="411"/>
                      <a:pt x="236" y="213"/>
                      <a:pt x="157" y="50"/>
                    </a:cubicBezTo>
                    <a:cubicBezTo>
                      <a:pt x="141" y="19"/>
                      <a:pt x="105"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8"/>
              <p:cNvSpPr/>
              <p:nvPr/>
            </p:nvSpPr>
            <p:spPr>
              <a:xfrm>
                <a:off x="529759" y="1256582"/>
                <a:ext cx="7996" cy="21583"/>
              </a:xfrm>
              <a:custGeom>
                <a:avLst/>
                <a:gdLst/>
                <a:ahLst/>
                <a:cxnLst/>
                <a:rect l="l" t="t" r="r" b="b"/>
                <a:pathLst>
                  <a:path w="266" h="718" extrusionOk="0">
                    <a:moveTo>
                      <a:pt x="73" y="1"/>
                    </a:moveTo>
                    <a:cubicBezTo>
                      <a:pt x="38" y="1"/>
                      <a:pt x="0" y="28"/>
                      <a:pt x="2" y="70"/>
                    </a:cubicBezTo>
                    <a:cubicBezTo>
                      <a:pt x="6" y="180"/>
                      <a:pt x="11" y="287"/>
                      <a:pt x="18" y="393"/>
                    </a:cubicBezTo>
                    <a:cubicBezTo>
                      <a:pt x="29" y="488"/>
                      <a:pt x="29" y="602"/>
                      <a:pt x="86" y="682"/>
                    </a:cubicBezTo>
                    <a:cubicBezTo>
                      <a:pt x="103" y="705"/>
                      <a:pt x="132" y="718"/>
                      <a:pt x="161" y="718"/>
                    </a:cubicBezTo>
                    <a:cubicBezTo>
                      <a:pt x="190" y="718"/>
                      <a:pt x="219" y="704"/>
                      <a:pt x="231" y="670"/>
                    </a:cubicBezTo>
                    <a:cubicBezTo>
                      <a:pt x="265" y="572"/>
                      <a:pt x="234" y="470"/>
                      <a:pt x="216" y="370"/>
                    </a:cubicBezTo>
                    <a:cubicBezTo>
                      <a:pt x="189" y="260"/>
                      <a:pt x="162" y="154"/>
                      <a:pt x="128" y="44"/>
                    </a:cubicBezTo>
                    <a:cubicBezTo>
                      <a:pt x="120" y="14"/>
                      <a:pt x="97"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8"/>
              <p:cNvSpPr/>
              <p:nvPr/>
            </p:nvSpPr>
            <p:spPr>
              <a:xfrm>
                <a:off x="500692" y="1248556"/>
                <a:ext cx="9379" cy="27024"/>
              </a:xfrm>
              <a:custGeom>
                <a:avLst/>
                <a:gdLst/>
                <a:ahLst/>
                <a:cxnLst/>
                <a:rect l="l" t="t" r="r" b="b"/>
                <a:pathLst>
                  <a:path w="312" h="899" extrusionOk="0">
                    <a:moveTo>
                      <a:pt x="82" y="0"/>
                    </a:moveTo>
                    <a:cubicBezTo>
                      <a:pt x="47" y="0"/>
                      <a:pt x="13" y="25"/>
                      <a:pt x="20" y="71"/>
                    </a:cubicBezTo>
                    <a:cubicBezTo>
                      <a:pt x="38" y="204"/>
                      <a:pt x="50" y="344"/>
                      <a:pt x="50" y="481"/>
                    </a:cubicBezTo>
                    <a:cubicBezTo>
                      <a:pt x="50" y="607"/>
                      <a:pt x="0" y="748"/>
                      <a:pt x="69" y="858"/>
                    </a:cubicBezTo>
                    <a:cubicBezTo>
                      <a:pt x="86" y="886"/>
                      <a:pt x="116" y="899"/>
                      <a:pt x="146" y="899"/>
                    </a:cubicBezTo>
                    <a:cubicBezTo>
                      <a:pt x="174" y="899"/>
                      <a:pt x="202" y="887"/>
                      <a:pt x="220" y="865"/>
                    </a:cubicBezTo>
                    <a:cubicBezTo>
                      <a:pt x="312" y="763"/>
                      <a:pt x="274" y="592"/>
                      <a:pt x="259" y="467"/>
                    </a:cubicBezTo>
                    <a:cubicBezTo>
                      <a:pt x="236" y="318"/>
                      <a:pt x="202" y="181"/>
                      <a:pt x="145" y="41"/>
                    </a:cubicBezTo>
                    <a:cubicBezTo>
                      <a:pt x="133" y="13"/>
                      <a:pt x="107"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8"/>
              <p:cNvSpPr/>
              <p:nvPr/>
            </p:nvSpPr>
            <p:spPr>
              <a:xfrm>
                <a:off x="471414" y="1233196"/>
                <a:ext cx="12054" cy="33096"/>
              </a:xfrm>
              <a:custGeom>
                <a:avLst/>
                <a:gdLst/>
                <a:ahLst/>
                <a:cxnLst/>
                <a:rect l="l" t="t" r="r" b="b"/>
                <a:pathLst>
                  <a:path w="401" h="1101" extrusionOk="0">
                    <a:moveTo>
                      <a:pt x="150" y="1"/>
                    </a:moveTo>
                    <a:cubicBezTo>
                      <a:pt x="121" y="1"/>
                      <a:pt x="90" y="19"/>
                      <a:pt x="81" y="50"/>
                    </a:cubicBezTo>
                    <a:cubicBezTo>
                      <a:pt x="16" y="244"/>
                      <a:pt x="1" y="441"/>
                      <a:pt x="35" y="643"/>
                    </a:cubicBezTo>
                    <a:cubicBezTo>
                      <a:pt x="62" y="802"/>
                      <a:pt x="115" y="1023"/>
                      <a:pt x="282" y="1095"/>
                    </a:cubicBezTo>
                    <a:cubicBezTo>
                      <a:pt x="291" y="1099"/>
                      <a:pt x="300" y="1101"/>
                      <a:pt x="310" y="1101"/>
                    </a:cubicBezTo>
                    <a:cubicBezTo>
                      <a:pt x="342" y="1101"/>
                      <a:pt x="374" y="1081"/>
                      <a:pt x="378" y="1046"/>
                    </a:cubicBezTo>
                    <a:cubicBezTo>
                      <a:pt x="400" y="890"/>
                      <a:pt x="305" y="741"/>
                      <a:pt x="264" y="593"/>
                    </a:cubicBezTo>
                    <a:cubicBezTo>
                      <a:pt x="213" y="418"/>
                      <a:pt x="199" y="236"/>
                      <a:pt x="202" y="57"/>
                    </a:cubicBezTo>
                    <a:cubicBezTo>
                      <a:pt x="202" y="18"/>
                      <a:pt x="177"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8"/>
              <p:cNvSpPr/>
              <p:nvPr/>
            </p:nvSpPr>
            <p:spPr>
              <a:xfrm>
                <a:off x="452236" y="1280298"/>
                <a:ext cx="9619" cy="20621"/>
              </a:xfrm>
              <a:custGeom>
                <a:avLst/>
                <a:gdLst/>
                <a:ahLst/>
                <a:cxnLst/>
                <a:rect l="l" t="t" r="r" b="b"/>
                <a:pathLst>
                  <a:path w="320" h="686" extrusionOk="0">
                    <a:moveTo>
                      <a:pt x="98" y="1"/>
                    </a:moveTo>
                    <a:cubicBezTo>
                      <a:pt x="59" y="1"/>
                      <a:pt x="16" y="27"/>
                      <a:pt x="12" y="69"/>
                    </a:cubicBezTo>
                    <a:cubicBezTo>
                      <a:pt x="0" y="174"/>
                      <a:pt x="23" y="285"/>
                      <a:pt x="42" y="392"/>
                    </a:cubicBezTo>
                    <a:cubicBezTo>
                      <a:pt x="61" y="502"/>
                      <a:pt x="72" y="597"/>
                      <a:pt x="167" y="669"/>
                    </a:cubicBezTo>
                    <a:cubicBezTo>
                      <a:pt x="181" y="680"/>
                      <a:pt x="200" y="685"/>
                      <a:pt x="218" y="685"/>
                    </a:cubicBezTo>
                    <a:cubicBezTo>
                      <a:pt x="244" y="685"/>
                      <a:pt x="269" y="673"/>
                      <a:pt x="277" y="646"/>
                    </a:cubicBezTo>
                    <a:cubicBezTo>
                      <a:pt x="319" y="536"/>
                      <a:pt x="293" y="456"/>
                      <a:pt x="258" y="346"/>
                    </a:cubicBezTo>
                    <a:cubicBezTo>
                      <a:pt x="228" y="239"/>
                      <a:pt x="209" y="132"/>
                      <a:pt x="160" y="38"/>
                    </a:cubicBezTo>
                    <a:cubicBezTo>
                      <a:pt x="148" y="12"/>
                      <a:pt x="123"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8"/>
              <p:cNvSpPr/>
              <p:nvPr/>
            </p:nvSpPr>
            <p:spPr>
              <a:xfrm>
                <a:off x="429512" y="1246091"/>
                <a:ext cx="10190" cy="20140"/>
              </a:xfrm>
              <a:custGeom>
                <a:avLst/>
                <a:gdLst/>
                <a:ahLst/>
                <a:cxnLst/>
                <a:rect l="l" t="t" r="r" b="b"/>
                <a:pathLst>
                  <a:path w="339" h="670" extrusionOk="0">
                    <a:moveTo>
                      <a:pt x="89" y="1"/>
                    </a:moveTo>
                    <a:cubicBezTo>
                      <a:pt x="46" y="1"/>
                      <a:pt x="1" y="43"/>
                      <a:pt x="19" y="92"/>
                    </a:cubicBezTo>
                    <a:cubicBezTo>
                      <a:pt x="53" y="180"/>
                      <a:pt x="64" y="271"/>
                      <a:pt x="75" y="362"/>
                    </a:cubicBezTo>
                    <a:cubicBezTo>
                      <a:pt x="87" y="454"/>
                      <a:pt x="75" y="549"/>
                      <a:pt x="121" y="628"/>
                    </a:cubicBezTo>
                    <a:cubicBezTo>
                      <a:pt x="140" y="657"/>
                      <a:pt x="168" y="670"/>
                      <a:pt x="197" y="670"/>
                    </a:cubicBezTo>
                    <a:cubicBezTo>
                      <a:pt x="233" y="670"/>
                      <a:pt x="270" y="650"/>
                      <a:pt x="289" y="617"/>
                    </a:cubicBezTo>
                    <a:cubicBezTo>
                      <a:pt x="338" y="526"/>
                      <a:pt x="300" y="400"/>
                      <a:pt x="270" y="309"/>
                    </a:cubicBezTo>
                    <a:cubicBezTo>
                      <a:pt x="243" y="210"/>
                      <a:pt x="189" y="123"/>
                      <a:pt x="140" y="31"/>
                    </a:cubicBezTo>
                    <a:cubicBezTo>
                      <a:pt x="128" y="10"/>
                      <a:pt x="109"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8"/>
              <p:cNvSpPr/>
              <p:nvPr/>
            </p:nvSpPr>
            <p:spPr>
              <a:xfrm>
                <a:off x="441866" y="1329144"/>
                <a:ext cx="13828" cy="26874"/>
              </a:xfrm>
              <a:custGeom>
                <a:avLst/>
                <a:gdLst/>
                <a:ahLst/>
                <a:cxnLst/>
                <a:rect l="l" t="t" r="r" b="b"/>
                <a:pathLst>
                  <a:path w="460" h="894" extrusionOk="0">
                    <a:moveTo>
                      <a:pt x="66" y="1"/>
                    </a:moveTo>
                    <a:cubicBezTo>
                      <a:pt x="33" y="1"/>
                      <a:pt x="1" y="25"/>
                      <a:pt x="3" y="67"/>
                    </a:cubicBezTo>
                    <a:cubicBezTo>
                      <a:pt x="10" y="223"/>
                      <a:pt x="45" y="371"/>
                      <a:pt x="101" y="519"/>
                    </a:cubicBezTo>
                    <a:cubicBezTo>
                      <a:pt x="147" y="641"/>
                      <a:pt x="205" y="827"/>
                      <a:pt x="330" y="884"/>
                    </a:cubicBezTo>
                    <a:cubicBezTo>
                      <a:pt x="344" y="891"/>
                      <a:pt x="357" y="893"/>
                      <a:pt x="370" y="893"/>
                    </a:cubicBezTo>
                    <a:cubicBezTo>
                      <a:pt x="421" y="893"/>
                      <a:pt x="459" y="851"/>
                      <a:pt x="459" y="797"/>
                    </a:cubicBezTo>
                    <a:cubicBezTo>
                      <a:pt x="459" y="671"/>
                      <a:pt x="341" y="542"/>
                      <a:pt x="288" y="432"/>
                    </a:cubicBezTo>
                    <a:cubicBezTo>
                      <a:pt x="227" y="306"/>
                      <a:pt x="174" y="173"/>
                      <a:pt x="124" y="40"/>
                    </a:cubicBezTo>
                    <a:cubicBezTo>
                      <a:pt x="113" y="13"/>
                      <a:pt x="89"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8"/>
              <p:cNvSpPr/>
              <p:nvPr/>
            </p:nvSpPr>
            <p:spPr>
              <a:xfrm>
                <a:off x="473849" y="1322170"/>
                <a:ext cx="17164" cy="27896"/>
              </a:xfrm>
              <a:custGeom>
                <a:avLst/>
                <a:gdLst/>
                <a:ahLst/>
                <a:cxnLst/>
                <a:rect l="l" t="t" r="r" b="b"/>
                <a:pathLst>
                  <a:path w="571" h="928" extrusionOk="0">
                    <a:moveTo>
                      <a:pt x="96" y="1"/>
                    </a:moveTo>
                    <a:cubicBezTo>
                      <a:pt x="48" y="1"/>
                      <a:pt x="0" y="43"/>
                      <a:pt x="15" y="104"/>
                    </a:cubicBezTo>
                    <a:cubicBezTo>
                      <a:pt x="60" y="264"/>
                      <a:pt x="106" y="413"/>
                      <a:pt x="174" y="564"/>
                    </a:cubicBezTo>
                    <a:cubicBezTo>
                      <a:pt x="235" y="694"/>
                      <a:pt x="288" y="838"/>
                      <a:pt x="414" y="915"/>
                    </a:cubicBezTo>
                    <a:cubicBezTo>
                      <a:pt x="428" y="924"/>
                      <a:pt x="443" y="928"/>
                      <a:pt x="458" y="928"/>
                    </a:cubicBezTo>
                    <a:cubicBezTo>
                      <a:pt x="514" y="928"/>
                      <a:pt x="571" y="873"/>
                      <a:pt x="558" y="815"/>
                    </a:cubicBezTo>
                    <a:cubicBezTo>
                      <a:pt x="536" y="683"/>
                      <a:pt x="437" y="580"/>
                      <a:pt x="372" y="466"/>
                    </a:cubicBezTo>
                    <a:cubicBezTo>
                      <a:pt x="297" y="333"/>
                      <a:pt x="224" y="192"/>
                      <a:pt x="167" y="52"/>
                    </a:cubicBezTo>
                    <a:cubicBezTo>
                      <a:pt x="153" y="16"/>
                      <a:pt x="124"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8"/>
              <p:cNvSpPr/>
              <p:nvPr/>
            </p:nvSpPr>
            <p:spPr>
              <a:xfrm>
                <a:off x="499610" y="1296680"/>
                <a:ext cx="15030" cy="32345"/>
              </a:xfrm>
              <a:custGeom>
                <a:avLst/>
                <a:gdLst/>
                <a:ahLst/>
                <a:cxnLst/>
                <a:rect l="l" t="t" r="r" b="b"/>
                <a:pathLst>
                  <a:path w="500" h="1076" extrusionOk="0">
                    <a:moveTo>
                      <a:pt x="93" y="1"/>
                    </a:moveTo>
                    <a:cubicBezTo>
                      <a:pt x="47" y="1"/>
                      <a:pt x="1" y="34"/>
                      <a:pt x="10" y="89"/>
                    </a:cubicBezTo>
                    <a:cubicBezTo>
                      <a:pt x="59" y="398"/>
                      <a:pt x="119" y="698"/>
                      <a:pt x="233" y="987"/>
                    </a:cubicBezTo>
                    <a:cubicBezTo>
                      <a:pt x="255" y="1036"/>
                      <a:pt x="302" y="1076"/>
                      <a:pt x="354" y="1076"/>
                    </a:cubicBezTo>
                    <a:cubicBezTo>
                      <a:pt x="358" y="1076"/>
                      <a:pt x="362" y="1075"/>
                      <a:pt x="367" y="1075"/>
                    </a:cubicBezTo>
                    <a:cubicBezTo>
                      <a:pt x="389" y="1070"/>
                      <a:pt x="409" y="1067"/>
                      <a:pt x="428" y="1052"/>
                    </a:cubicBezTo>
                    <a:cubicBezTo>
                      <a:pt x="473" y="1017"/>
                      <a:pt x="500" y="961"/>
                      <a:pt x="477" y="903"/>
                    </a:cubicBezTo>
                    <a:cubicBezTo>
                      <a:pt x="367" y="626"/>
                      <a:pt x="253" y="345"/>
                      <a:pt x="170" y="55"/>
                    </a:cubicBezTo>
                    <a:cubicBezTo>
                      <a:pt x="158" y="18"/>
                      <a:pt x="126"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8"/>
              <p:cNvSpPr/>
              <p:nvPr/>
            </p:nvSpPr>
            <p:spPr>
              <a:xfrm>
                <a:off x="536732" y="1341919"/>
                <a:ext cx="12986" cy="31022"/>
              </a:xfrm>
              <a:custGeom>
                <a:avLst/>
                <a:gdLst/>
                <a:ahLst/>
                <a:cxnLst/>
                <a:rect l="l" t="t" r="r" b="b"/>
                <a:pathLst>
                  <a:path w="432" h="1032" extrusionOk="0">
                    <a:moveTo>
                      <a:pt x="71" y="1"/>
                    </a:moveTo>
                    <a:cubicBezTo>
                      <a:pt x="37" y="1"/>
                      <a:pt x="0" y="26"/>
                      <a:pt x="2" y="67"/>
                    </a:cubicBezTo>
                    <a:cubicBezTo>
                      <a:pt x="18" y="242"/>
                      <a:pt x="40" y="406"/>
                      <a:pt x="86" y="573"/>
                    </a:cubicBezTo>
                    <a:cubicBezTo>
                      <a:pt x="124" y="721"/>
                      <a:pt x="162" y="911"/>
                      <a:pt x="288" y="1014"/>
                    </a:cubicBezTo>
                    <a:cubicBezTo>
                      <a:pt x="302" y="1026"/>
                      <a:pt x="323" y="1032"/>
                      <a:pt x="343" y="1032"/>
                    </a:cubicBezTo>
                    <a:cubicBezTo>
                      <a:pt x="382" y="1032"/>
                      <a:pt x="421" y="1011"/>
                      <a:pt x="421" y="969"/>
                    </a:cubicBezTo>
                    <a:cubicBezTo>
                      <a:pt x="432" y="813"/>
                      <a:pt x="344" y="668"/>
                      <a:pt x="291" y="523"/>
                    </a:cubicBezTo>
                    <a:cubicBezTo>
                      <a:pt x="235" y="368"/>
                      <a:pt x="174" y="204"/>
                      <a:pt x="124" y="41"/>
                    </a:cubicBezTo>
                    <a:cubicBezTo>
                      <a:pt x="117" y="13"/>
                      <a:pt x="94"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8"/>
              <p:cNvSpPr/>
              <p:nvPr/>
            </p:nvSpPr>
            <p:spPr>
              <a:xfrm>
                <a:off x="541842" y="1162677"/>
                <a:ext cx="14699" cy="29098"/>
              </a:xfrm>
              <a:custGeom>
                <a:avLst/>
                <a:gdLst/>
                <a:ahLst/>
                <a:cxnLst/>
                <a:rect l="l" t="t" r="r" b="b"/>
                <a:pathLst>
                  <a:path w="489" h="968" extrusionOk="0">
                    <a:moveTo>
                      <a:pt x="393" y="0"/>
                    </a:moveTo>
                    <a:cubicBezTo>
                      <a:pt x="377" y="0"/>
                      <a:pt x="361" y="7"/>
                      <a:pt x="350" y="23"/>
                    </a:cubicBezTo>
                    <a:cubicBezTo>
                      <a:pt x="186" y="259"/>
                      <a:pt x="0" y="681"/>
                      <a:pt x="228" y="939"/>
                    </a:cubicBezTo>
                    <a:cubicBezTo>
                      <a:pt x="244" y="958"/>
                      <a:pt x="271" y="968"/>
                      <a:pt x="296" y="968"/>
                    </a:cubicBezTo>
                    <a:cubicBezTo>
                      <a:pt x="329" y="968"/>
                      <a:pt x="360" y="950"/>
                      <a:pt x="365" y="909"/>
                    </a:cubicBezTo>
                    <a:cubicBezTo>
                      <a:pt x="380" y="783"/>
                      <a:pt x="342" y="658"/>
                      <a:pt x="346" y="532"/>
                    </a:cubicBezTo>
                    <a:cubicBezTo>
                      <a:pt x="346" y="385"/>
                      <a:pt x="384" y="225"/>
                      <a:pt x="460" y="95"/>
                    </a:cubicBezTo>
                    <a:cubicBezTo>
                      <a:pt x="488" y="51"/>
                      <a:pt x="438"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8"/>
              <p:cNvSpPr/>
              <p:nvPr/>
            </p:nvSpPr>
            <p:spPr>
              <a:xfrm>
                <a:off x="516683" y="1379974"/>
                <a:ext cx="11693" cy="28136"/>
              </a:xfrm>
              <a:custGeom>
                <a:avLst/>
                <a:gdLst/>
                <a:ahLst/>
                <a:cxnLst/>
                <a:rect l="l" t="t" r="r" b="b"/>
                <a:pathLst>
                  <a:path w="389" h="936" extrusionOk="0">
                    <a:moveTo>
                      <a:pt x="85" y="1"/>
                    </a:moveTo>
                    <a:cubicBezTo>
                      <a:pt x="57" y="1"/>
                      <a:pt x="28" y="20"/>
                      <a:pt x="23" y="52"/>
                    </a:cubicBezTo>
                    <a:cubicBezTo>
                      <a:pt x="0" y="185"/>
                      <a:pt x="35" y="345"/>
                      <a:pt x="65" y="478"/>
                    </a:cubicBezTo>
                    <a:cubicBezTo>
                      <a:pt x="92" y="611"/>
                      <a:pt x="114" y="786"/>
                      <a:pt x="206" y="892"/>
                    </a:cubicBezTo>
                    <a:cubicBezTo>
                      <a:pt x="230" y="922"/>
                      <a:pt x="260" y="936"/>
                      <a:pt x="289" y="936"/>
                    </a:cubicBezTo>
                    <a:cubicBezTo>
                      <a:pt x="339" y="936"/>
                      <a:pt x="384" y="896"/>
                      <a:pt x="384" y="831"/>
                    </a:cubicBezTo>
                    <a:cubicBezTo>
                      <a:pt x="388" y="694"/>
                      <a:pt x="312" y="550"/>
                      <a:pt x="270" y="421"/>
                    </a:cubicBezTo>
                    <a:cubicBezTo>
                      <a:pt x="228" y="292"/>
                      <a:pt x="198" y="143"/>
                      <a:pt x="134" y="29"/>
                    </a:cubicBezTo>
                    <a:cubicBezTo>
                      <a:pt x="123" y="9"/>
                      <a:pt x="104" y="1"/>
                      <a:pt x="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8"/>
              <p:cNvSpPr/>
              <p:nvPr/>
            </p:nvSpPr>
            <p:spPr>
              <a:xfrm>
                <a:off x="488788" y="1379884"/>
                <a:ext cx="11904" cy="23206"/>
              </a:xfrm>
              <a:custGeom>
                <a:avLst/>
                <a:gdLst/>
                <a:ahLst/>
                <a:cxnLst/>
                <a:rect l="l" t="t" r="r" b="b"/>
                <a:pathLst>
                  <a:path w="396" h="772" extrusionOk="0">
                    <a:moveTo>
                      <a:pt x="92" y="0"/>
                    </a:moveTo>
                    <a:cubicBezTo>
                      <a:pt x="65" y="0"/>
                      <a:pt x="38" y="20"/>
                      <a:pt x="31" y="48"/>
                    </a:cubicBezTo>
                    <a:cubicBezTo>
                      <a:pt x="0" y="150"/>
                      <a:pt x="31" y="283"/>
                      <a:pt x="54" y="386"/>
                    </a:cubicBezTo>
                    <a:cubicBezTo>
                      <a:pt x="77" y="500"/>
                      <a:pt x="103" y="614"/>
                      <a:pt x="160" y="717"/>
                    </a:cubicBezTo>
                    <a:cubicBezTo>
                      <a:pt x="182" y="755"/>
                      <a:pt x="215" y="771"/>
                      <a:pt x="248" y="771"/>
                    </a:cubicBezTo>
                    <a:cubicBezTo>
                      <a:pt x="320" y="771"/>
                      <a:pt x="395" y="697"/>
                      <a:pt x="370" y="614"/>
                    </a:cubicBezTo>
                    <a:cubicBezTo>
                      <a:pt x="339" y="508"/>
                      <a:pt x="286" y="413"/>
                      <a:pt x="248" y="310"/>
                    </a:cubicBezTo>
                    <a:cubicBezTo>
                      <a:pt x="214" y="218"/>
                      <a:pt x="191" y="109"/>
                      <a:pt x="137" y="25"/>
                    </a:cubicBezTo>
                    <a:cubicBezTo>
                      <a:pt x="126" y="7"/>
                      <a:pt x="109" y="0"/>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8"/>
              <p:cNvSpPr/>
              <p:nvPr/>
            </p:nvSpPr>
            <p:spPr>
              <a:xfrm>
                <a:off x="460022" y="1389984"/>
                <a:ext cx="11844" cy="21433"/>
              </a:xfrm>
              <a:custGeom>
                <a:avLst/>
                <a:gdLst/>
                <a:ahLst/>
                <a:cxnLst/>
                <a:rect l="l" t="t" r="r" b="b"/>
                <a:pathLst>
                  <a:path w="394" h="713" extrusionOk="0">
                    <a:moveTo>
                      <a:pt x="68" y="0"/>
                    </a:moveTo>
                    <a:cubicBezTo>
                      <a:pt x="33" y="0"/>
                      <a:pt x="1" y="25"/>
                      <a:pt x="4" y="73"/>
                    </a:cubicBezTo>
                    <a:cubicBezTo>
                      <a:pt x="7" y="175"/>
                      <a:pt x="49" y="278"/>
                      <a:pt x="80" y="377"/>
                    </a:cubicBezTo>
                    <a:cubicBezTo>
                      <a:pt x="113" y="475"/>
                      <a:pt x="136" y="590"/>
                      <a:pt x="209" y="673"/>
                    </a:cubicBezTo>
                    <a:cubicBezTo>
                      <a:pt x="231" y="700"/>
                      <a:pt x="263" y="713"/>
                      <a:pt x="293" y="713"/>
                    </a:cubicBezTo>
                    <a:cubicBezTo>
                      <a:pt x="345" y="713"/>
                      <a:pt x="394" y="676"/>
                      <a:pt x="392" y="609"/>
                    </a:cubicBezTo>
                    <a:cubicBezTo>
                      <a:pt x="383" y="498"/>
                      <a:pt x="327" y="403"/>
                      <a:pt x="281" y="305"/>
                    </a:cubicBezTo>
                    <a:cubicBezTo>
                      <a:pt x="236" y="214"/>
                      <a:pt x="197" y="103"/>
                      <a:pt x="129" y="27"/>
                    </a:cubicBezTo>
                    <a:cubicBezTo>
                      <a:pt x="112" y="9"/>
                      <a:pt x="89"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8"/>
              <p:cNvSpPr/>
              <p:nvPr/>
            </p:nvSpPr>
            <p:spPr>
              <a:xfrm>
                <a:off x="496093" y="1453168"/>
                <a:ext cx="16172" cy="23898"/>
              </a:xfrm>
              <a:custGeom>
                <a:avLst/>
                <a:gdLst/>
                <a:ahLst/>
                <a:cxnLst/>
                <a:rect l="l" t="t" r="r" b="b"/>
                <a:pathLst>
                  <a:path w="538" h="795" extrusionOk="0">
                    <a:moveTo>
                      <a:pt x="85" y="0"/>
                    </a:moveTo>
                    <a:cubicBezTo>
                      <a:pt x="44" y="0"/>
                      <a:pt x="5" y="29"/>
                      <a:pt x="5" y="84"/>
                    </a:cubicBezTo>
                    <a:cubicBezTo>
                      <a:pt x="1" y="252"/>
                      <a:pt x="43" y="412"/>
                      <a:pt x="134" y="552"/>
                    </a:cubicBezTo>
                    <a:cubicBezTo>
                      <a:pt x="187" y="641"/>
                      <a:pt x="312" y="795"/>
                      <a:pt x="434" y="795"/>
                    </a:cubicBezTo>
                    <a:cubicBezTo>
                      <a:pt x="452" y="795"/>
                      <a:pt x="470" y="792"/>
                      <a:pt x="487" y="784"/>
                    </a:cubicBezTo>
                    <a:cubicBezTo>
                      <a:pt x="518" y="769"/>
                      <a:pt x="538" y="742"/>
                      <a:pt x="538" y="708"/>
                    </a:cubicBezTo>
                    <a:cubicBezTo>
                      <a:pt x="538" y="602"/>
                      <a:pt x="401" y="514"/>
                      <a:pt x="340" y="435"/>
                    </a:cubicBezTo>
                    <a:cubicBezTo>
                      <a:pt x="256" y="328"/>
                      <a:pt x="195" y="207"/>
                      <a:pt x="168" y="73"/>
                    </a:cubicBezTo>
                    <a:cubicBezTo>
                      <a:pt x="159" y="24"/>
                      <a:pt x="122"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8"/>
              <p:cNvSpPr/>
              <p:nvPr/>
            </p:nvSpPr>
            <p:spPr>
              <a:xfrm>
                <a:off x="522514" y="1437297"/>
                <a:ext cx="15661" cy="23747"/>
              </a:xfrm>
              <a:custGeom>
                <a:avLst/>
                <a:gdLst/>
                <a:ahLst/>
                <a:cxnLst/>
                <a:rect l="l" t="t" r="r" b="b"/>
                <a:pathLst>
                  <a:path w="521" h="790" extrusionOk="0">
                    <a:moveTo>
                      <a:pt x="99" y="1"/>
                    </a:moveTo>
                    <a:cubicBezTo>
                      <a:pt x="50" y="1"/>
                      <a:pt x="0" y="44"/>
                      <a:pt x="23" y="103"/>
                    </a:cubicBezTo>
                    <a:cubicBezTo>
                      <a:pt x="73" y="240"/>
                      <a:pt x="138" y="366"/>
                      <a:pt x="201" y="495"/>
                    </a:cubicBezTo>
                    <a:cubicBezTo>
                      <a:pt x="255" y="601"/>
                      <a:pt x="308" y="719"/>
                      <a:pt x="415" y="780"/>
                    </a:cubicBezTo>
                    <a:cubicBezTo>
                      <a:pt x="426" y="787"/>
                      <a:pt x="437" y="789"/>
                      <a:pt x="447" y="789"/>
                    </a:cubicBezTo>
                    <a:cubicBezTo>
                      <a:pt x="485" y="789"/>
                      <a:pt x="513" y="751"/>
                      <a:pt x="513" y="715"/>
                    </a:cubicBezTo>
                    <a:cubicBezTo>
                      <a:pt x="521" y="594"/>
                      <a:pt x="441" y="475"/>
                      <a:pt x="384" y="377"/>
                    </a:cubicBezTo>
                    <a:cubicBezTo>
                      <a:pt x="312" y="263"/>
                      <a:pt x="243" y="145"/>
                      <a:pt x="164" y="35"/>
                    </a:cubicBezTo>
                    <a:cubicBezTo>
                      <a:pt x="148" y="11"/>
                      <a:pt x="124"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8"/>
              <p:cNvSpPr/>
              <p:nvPr/>
            </p:nvSpPr>
            <p:spPr>
              <a:xfrm>
                <a:off x="546832" y="1412889"/>
                <a:ext cx="15451" cy="29789"/>
              </a:xfrm>
              <a:custGeom>
                <a:avLst/>
                <a:gdLst/>
                <a:ahLst/>
                <a:cxnLst/>
                <a:rect l="l" t="t" r="r" b="b"/>
                <a:pathLst>
                  <a:path w="514" h="991" extrusionOk="0">
                    <a:moveTo>
                      <a:pt x="105" y="1"/>
                    </a:moveTo>
                    <a:cubicBezTo>
                      <a:pt x="55" y="1"/>
                      <a:pt x="1" y="57"/>
                      <a:pt x="17" y="117"/>
                    </a:cubicBezTo>
                    <a:cubicBezTo>
                      <a:pt x="89" y="398"/>
                      <a:pt x="176" y="683"/>
                      <a:pt x="309" y="942"/>
                    </a:cubicBezTo>
                    <a:cubicBezTo>
                      <a:pt x="327" y="977"/>
                      <a:pt x="355" y="991"/>
                      <a:pt x="384" y="991"/>
                    </a:cubicBezTo>
                    <a:cubicBezTo>
                      <a:pt x="446" y="991"/>
                      <a:pt x="514" y="923"/>
                      <a:pt x="496" y="850"/>
                    </a:cubicBezTo>
                    <a:cubicBezTo>
                      <a:pt x="424" y="569"/>
                      <a:pt x="298" y="299"/>
                      <a:pt x="164" y="41"/>
                    </a:cubicBezTo>
                    <a:cubicBezTo>
                      <a:pt x="150" y="12"/>
                      <a:pt x="128"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8"/>
              <p:cNvSpPr/>
              <p:nvPr/>
            </p:nvSpPr>
            <p:spPr>
              <a:xfrm>
                <a:off x="565349" y="1484519"/>
                <a:ext cx="17675" cy="30180"/>
              </a:xfrm>
              <a:custGeom>
                <a:avLst/>
                <a:gdLst/>
                <a:ahLst/>
                <a:cxnLst/>
                <a:rect l="l" t="t" r="r" b="b"/>
                <a:pathLst>
                  <a:path w="588" h="1004" extrusionOk="0">
                    <a:moveTo>
                      <a:pt x="79" y="1"/>
                    </a:moveTo>
                    <a:cubicBezTo>
                      <a:pt x="40" y="1"/>
                      <a:pt x="1" y="37"/>
                      <a:pt x="16" y="83"/>
                    </a:cubicBezTo>
                    <a:cubicBezTo>
                      <a:pt x="73" y="243"/>
                      <a:pt x="150" y="395"/>
                      <a:pt x="218" y="551"/>
                    </a:cubicBezTo>
                    <a:cubicBezTo>
                      <a:pt x="278" y="688"/>
                      <a:pt x="336" y="855"/>
                      <a:pt x="434" y="969"/>
                    </a:cubicBezTo>
                    <a:cubicBezTo>
                      <a:pt x="454" y="993"/>
                      <a:pt x="478" y="1003"/>
                      <a:pt x="501" y="1003"/>
                    </a:cubicBezTo>
                    <a:cubicBezTo>
                      <a:pt x="547" y="1003"/>
                      <a:pt x="588" y="960"/>
                      <a:pt x="575" y="901"/>
                    </a:cubicBezTo>
                    <a:cubicBezTo>
                      <a:pt x="545" y="752"/>
                      <a:pt x="446" y="604"/>
                      <a:pt x="373" y="471"/>
                    </a:cubicBezTo>
                    <a:cubicBezTo>
                      <a:pt x="294" y="327"/>
                      <a:pt x="222" y="171"/>
                      <a:pt x="127" y="27"/>
                    </a:cubicBezTo>
                    <a:cubicBezTo>
                      <a:pt x="115" y="9"/>
                      <a:pt x="97"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8"/>
              <p:cNvSpPr/>
              <p:nvPr/>
            </p:nvSpPr>
            <p:spPr>
              <a:xfrm>
                <a:off x="546892" y="1493777"/>
                <a:ext cx="14489" cy="23988"/>
              </a:xfrm>
              <a:custGeom>
                <a:avLst/>
                <a:gdLst/>
                <a:ahLst/>
                <a:cxnLst/>
                <a:rect l="l" t="t" r="r" b="b"/>
                <a:pathLst>
                  <a:path w="482" h="798" extrusionOk="0">
                    <a:moveTo>
                      <a:pt x="90" y="1"/>
                    </a:moveTo>
                    <a:cubicBezTo>
                      <a:pt x="45" y="1"/>
                      <a:pt x="0" y="41"/>
                      <a:pt x="15" y="98"/>
                    </a:cubicBezTo>
                    <a:cubicBezTo>
                      <a:pt x="71" y="327"/>
                      <a:pt x="143" y="566"/>
                      <a:pt x="276" y="760"/>
                    </a:cubicBezTo>
                    <a:cubicBezTo>
                      <a:pt x="296" y="786"/>
                      <a:pt x="324" y="798"/>
                      <a:pt x="353" y="798"/>
                    </a:cubicBezTo>
                    <a:cubicBezTo>
                      <a:pt x="417" y="798"/>
                      <a:pt x="482" y="743"/>
                      <a:pt x="448" y="672"/>
                    </a:cubicBezTo>
                    <a:cubicBezTo>
                      <a:pt x="349" y="463"/>
                      <a:pt x="231" y="270"/>
                      <a:pt x="155" y="49"/>
                    </a:cubicBezTo>
                    <a:cubicBezTo>
                      <a:pt x="142" y="15"/>
                      <a:pt x="116"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8"/>
              <p:cNvSpPr/>
              <p:nvPr/>
            </p:nvSpPr>
            <p:spPr>
              <a:xfrm>
                <a:off x="517525" y="1506673"/>
                <a:ext cx="17615" cy="24529"/>
              </a:xfrm>
              <a:custGeom>
                <a:avLst/>
                <a:gdLst/>
                <a:ahLst/>
                <a:cxnLst/>
                <a:rect l="l" t="t" r="r" b="b"/>
                <a:pathLst>
                  <a:path w="586" h="816" extrusionOk="0">
                    <a:moveTo>
                      <a:pt x="92" y="1"/>
                    </a:moveTo>
                    <a:cubicBezTo>
                      <a:pt x="45" y="1"/>
                      <a:pt x="0" y="53"/>
                      <a:pt x="30" y="106"/>
                    </a:cubicBezTo>
                    <a:cubicBezTo>
                      <a:pt x="102" y="236"/>
                      <a:pt x="174" y="362"/>
                      <a:pt x="250" y="487"/>
                    </a:cubicBezTo>
                    <a:cubicBezTo>
                      <a:pt x="318" y="601"/>
                      <a:pt x="379" y="727"/>
                      <a:pt x="486" y="806"/>
                    </a:cubicBezTo>
                    <a:cubicBezTo>
                      <a:pt x="496" y="813"/>
                      <a:pt x="508" y="816"/>
                      <a:pt x="520" y="816"/>
                    </a:cubicBezTo>
                    <a:cubicBezTo>
                      <a:pt x="552" y="816"/>
                      <a:pt x="585" y="796"/>
                      <a:pt x="577" y="761"/>
                    </a:cubicBezTo>
                    <a:cubicBezTo>
                      <a:pt x="554" y="627"/>
                      <a:pt x="478" y="525"/>
                      <a:pt x="406" y="415"/>
                    </a:cubicBezTo>
                    <a:cubicBezTo>
                      <a:pt x="322" y="285"/>
                      <a:pt x="235" y="157"/>
                      <a:pt x="148" y="31"/>
                    </a:cubicBezTo>
                    <a:cubicBezTo>
                      <a:pt x="132" y="10"/>
                      <a:pt x="112"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8"/>
              <p:cNvSpPr/>
              <p:nvPr/>
            </p:nvSpPr>
            <p:spPr>
              <a:xfrm>
                <a:off x="559758" y="1538175"/>
                <a:ext cx="20982" cy="28527"/>
              </a:xfrm>
              <a:custGeom>
                <a:avLst/>
                <a:gdLst/>
                <a:ahLst/>
                <a:cxnLst/>
                <a:rect l="l" t="t" r="r" b="b"/>
                <a:pathLst>
                  <a:path w="698" h="949" extrusionOk="0">
                    <a:moveTo>
                      <a:pt x="84" y="0"/>
                    </a:moveTo>
                    <a:cubicBezTo>
                      <a:pt x="40" y="0"/>
                      <a:pt x="0" y="49"/>
                      <a:pt x="27" y="101"/>
                    </a:cubicBezTo>
                    <a:cubicBezTo>
                      <a:pt x="108" y="249"/>
                      <a:pt x="187" y="397"/>
                      <a:pt x="275" y="546"/>
                    </a:cubicBezTo>
                    <a:cubicBezTo>
                      <a:pt x="354" y="674"/>
                      <a:pt x="422" y="827"/>
                      <a:pt x="541" y="925"/>
                    </a:cubicBezTo>
                    <a:cubicBezTo>
                      <a:pt x="558" y="941"/>
                      <a:pt x="577" y="948"/>
                      <a:pt x="596" y="948"/>
                    </a:cubicBezTo>
                    <a:cubicBezTo>
                      <a:pt x="648" y="948"/>
                      <a:pt x="697" y="893"/>
                      <a:pt x="678" y="834"/>
                    </a:cubicBezTo>
                    <a:cubicBezTo>
                      <a:pt x="632" y="686"/>
                      <a:pt x="525" y="560"/>
                      <a:pt x="438" y="435"/>
                    </a:cubicBezTo>
                    <a:cubicBezTo>
                      <a:pt x="339" y="295"/>
                      <a:pt x="240" y="162"/>
                      <a:pt x="134" y="28"/>
                    </a:cubicBezTo>
                    <a:cubicBezTo>
                      <a:pt x="120" y="8"/>
                      <a:pt x="101"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8"/>
              <p:cNvSpPr/>
              <p:nvPr/>
            </p:nvSpPr>
            <p:spPr>
              <a:xfrm>
                <a:off x="575208" y="1532614"/>
                <a:ext cx="20351" cy="23086"/>
              </a:xfrm>
              <a:custGeom>
                <a:avLst/>
                <a:gdLst/>
                <a:ahLst/>
                <a:cxnLst/>
                <a:rect l="l" t="t" r="r" b="b"/>
                <a:pathLst>
                  <a:path w="677" h="768" extrusionOk="0">
                    <a:moveTo>
                      <a:pt x="139" y="0"/>
                    </a:moveTo>
                    <a:cubicBezTo>
                      <a:pt x="69" y="0"/>
                      <a:pt x="0" y="84"/>
                      <a:pt x="53" y="152"/>
                    </a:cubicBezTo>
                    <a:cubicBezTo>
                      <a:pt x="194" y="335"/>
                      <a:pt x="308" y="540"/>
                      <a:pt x="449" y="715"/>
                    </a:cubicBezTo>
                    <a:cubicBezTo>
                      <a:pt x="475" y="747"/>
                      <a:pt x="509" y="768"/>
                      <a:pt x="549" y="768"/>
                    </a:cubicBezTo>
                    <a:cubicBezTo>
                      <a:pt x="562" y="768"/>
                      <a:pt x="575" y="766"/>
                      <a:pt x="589" y="761"/>
                    </a:cubicBezTo>
                    <a:cubicBezTo>
                      <a:pt x="608" y="754"/>
                      <a:pt x="624" y="742"/>
                      <a:pt x="638" y="726"/>
                    </a:cubicBezTo>
                    <a:cubicBezTo>
                      <a:pt x="666" y="700"/>
                      <a:pt x="677" y="647"/>
                      <a:pt x="661" y="609"/>
                    </a:cubicBezTo>
                    <a:cubicBezTo>
                      <a:pt x="566" y="384"/>
                      <a:pt x="376" y="187"/>
                      <a:pt x="198" y="24"/>
                    </a:cubicBezTo>
                    <a:cubicBezTo>
                      <a:pt x="180" y="7"/>
                      <a:pt x="159"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8"/>
              <p:cNvSpPr/>
              <p:nvPr/>
            </p:nvSpPr>
            <p:spPr>
              <a:xfrm>
                <a:off x="599075" y="1577281"/>
                <a:ext cx="21072" cy="22305"/>
              </a:xfrm>
              <a:custGeom>
                <a:avLst/>
                <a:gdLst/>
                <a:ahLst/>
                <a:cxnLst/>
                <a:rect l="l" t="t" r="r" b="b"/>
                <a:pathLst>
                  <a:path w="701" h="742" extrusionOk="0">
                    <a:moveTo>
                      <a:pt x="98" y="0"/>
                    </a:moveTo>
                    <a:cubicBezTo>
                      <a:pt x="47" y="0"/>
                      <a:pt x="0" y="55"/>
                      <a:pt x="35" y="112"/>
                    </a:cubicBezTo>
                    <a:cubicBezTo>
                      <a:pt x="172" y="321"/>
                      <a:pt x="320" y="533"/>
                      <a:pt x="499" y="712"/>
                    </a:cubicBezTo>
                    <a:cubicBezTo>
                      <a:pt x="519" y="733"/>
                      <a:pt x="540" y="742"/>
                      <a:pt x="561" y="742"/>
                    </a:cubicBezTo>
                    <a:cubicBezTo>
                      <a:pt x="636" y="742"/>
                      <a:pt x="700" y="631"/>
                      <a:pt x="632" y="560"/>
                    </a:cubicBezTo>
                    <a:cubicBezTo>
                      <a:pt x="468" y="385"/>
                      <a:pt x="305" y="217"/>
                      <a:pt x="156" y="31"/>
                    </a:cubicBezTo>
                    <a:cubicBezTo>
                      <a:pt x="140" y="9"/>
                      <a:pt x="119"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8"/>
              <p:cNvSpPr/>
              <p:nvPr/>
            </p:nvSpPr>
            <p:spPr>
              <a:xfrm>
                <a:off x="756795" y="1252013"/>
                <a:ext cx="5862" cy="26242"/>
              </a:xfrm>
              <a:custGeom>
                <a:avLst/>
                <a:gdLst/>
                <a:ahLst/>
                <a:cxnLst/>
                <a:rect l="l" t="t" r="r" b="b"/>
                <a:pathLst>
                  <a:path w="195" h="873" extrusionOk="0">
                    <a:moveTo>
                      <a:pt x="81" y="0"/>
                    </a:moveTo>
                    <a:cubicBezTo>
                      <a:pt x="76" y="0"/>
                      <a:pt x="70" y="3"/>
                      <a:pt x="69" y="9"/>
                    </a:cubicBezTo>
                    <a:cubicBezTo>
                      <a:pt x="46" y="146"/>
                      <a:pt x="35" y="280"/>
                      <a:pt x="31" y="420"/>
                    </a:cubicBezTo>
                    <a:cubicBezTo>
                      <a:pt x="23" y="557"/>
                      <a:pt x="0" y="701"/>
                      <a:pt x="42" y="834"/>
                    </a:cubicBezTo>
                    <a:cubicBezTo>
                      <a:pt x="48" y="859"/>
                      <a:pt x="73" y="872"/>
                      <a:pt x="98" y="872"/>
                    </a:cubicBezTo>
                    <a:cubicBezTo>
                      <a:pt x="118" y="872"/>
                      <a:pt x="138" y="863"/>
                      <a:pt x="145" y="842"/>
                    </a:cubicBezTo>
                    <a:cubicBezTo>
                      <a:pt x="194" y="713"/>
                      <a:pt x="179" y="572"/>
                      <a:pt x="168" y="435"/>
                    </a:cubicBezTo>
                    <a:cubicBezTo>
                      <a:pt x="160" y="287"/>
                      <a:pt x="137" y="150"/>
                      <a:pt x="88" y="6"/>
                    </a:cubicBezTo>
                    <a:cubicBezTo>
                      <a:pt x="88" y="2"/>
                      <a:pt x="84"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8"/>
              <p:cNvSpPr/>
              <p:nvPr/>
            </p:nvSpPr>
            <p:spPr>
              <a:xfrm>
                <a:off x="737256" y="1257002"/>
                <a:ext cx="6192" cy="25611"/>
              </a:xfrm>
              <a:custGeom>
                <a:avLst/>
                <a:gdLst/>
                <a:ahLst/>
                <a:cxnLst/>
                <a:rect l="l" t="t" r="r" b="b"/>
                <a:pathLst>
                  <a:path w="206" h="852" extrusionOk="0">
                    <a:moveTo>
                      <a:pt x="92" y="0"/>
                    </a:moveTo>
                    <a:cubicBezTo>
                      <a:pt x="72" y="0"/>
                      <a:pt x="50" y="14"/>
                      <a:pt x="46" y="37"/>
                    </a:cubicBezTo>
                    <a:cubicBezTo>
                      <a:pt x="20" y="174"/>
                      <a:pt x="27" y="319"/>
                      <a:pt x="23" y="456"/>
                    </a:cubicBezTo>
                    <a:cubicBezTo>
                      <a:pt x="20" y="581"/>
                      <a:pt x="0" y="721"/>
                      <a:pt x="69" y="832"/>
                    </a:cubicBezTo>
                    <a:cubicBezTo>
                      <a:pt x="77" y="845"/>
                      <a:pt x="91" y="851"/>
                      <a:pt x="104" y="851"/>
                    </a:cubicBezTo>
                    <a:cubicBezTo>
                      <a:pt x="120" y="851"/>
                      <a:pt x="136" y="843"/>
                      <a:pt x="145" y="828"/>
                    </a:cubicBezTo>
                    <a:cubicBezTo>
                      <a:pt x="206" y="714"/>
                      <a:pt x="179" y="570"/>
                      <a:pt x="171" y="444"/>
                    </a:cubicBezTo>
                    <a:cubicBezTo>
                      <a:pt x="164" y="307"/>
                      <a:pt x="160" y="166"/>
                      <a:pt x="129" y="30"/>
                    </a:cubicBezTo>
                    <a:cubicBezTo>
                      <a:pt x="124" y="9"/>
                      <a:pt x="108" y="0"/>
                      <a:pt x="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8"/>
              <p:cNvSpPr/>
              <p:nvPr/>
            </p:nvSpPr>
            <p:spPr>
              <a:xfrm>
                <a:off x="696917" y="1329415"/>
                <a:ext cx="7335" cy="21884"/>
              </a:xfrm>
              <a:custGeom>
                <a:avLst/>
                <a:gdLst/>
                <a:ahLst/>
                <a:cxnLst/>
                <a:rect l="l" t="t" r="r" b="b"/>
                <a:pathLst>
                  <a:path w="244" h="728" extrusionOk="0">
                    <a:moveTo>
                      <a:pt x="145" y="1"/>
                    </a:moveTo>
                    <a:cubicBezTo>
                      <a:pt x="121" y="1"/>
                      <a:pt x="97" y="14"/>
                      <a:pt x="95" y="39"/>
                    </a:cubicBezTo>
                    <a:cubicBezTo>
                      <a:pt x="88" y="149"/>
                      <a:pt x="69" y="259"/>
                      <a:pt x="53" y="365"/>
                    </a:cubicBezTo>
                    <a:cubicBezTo>
                      <a:pt x="38" y="468"/>
                      <a:pt x="0" y="567"/>
                      <a:pt x="27" y="666"/>
                    </a:cubicBezTo>
                    <a:cubicBezTo>
                      <a:pt x="36" y="705"/>
                      <a:pt x="76" y="727"/>
                      <a:pt x="114" y="727"/>
                    </a:cubicBezTo>
                    <a:cubicBezTo>
                      <a:pt x="139" y="727"/>
                      <a:pt x="164" y="717"/>
                      <a:pt x="179" y="697"/>
                    </a:cubicBezTo>
                    <a:cubicBezTo>
                      <a:pt x="244" y="605"/>
                      <a:pt x="236" y="488"/>
                      <a:pt x="236" y="377"/>
                    </a:cubicBezTo>
                    <a:cubicBezTo>
                      <a:pt x="236" y="255"/>
                      <a:pt x="216" y="149"/>
                      <a:pt x="190" y="31"/>
                    </a:cubicBezTo>
                    <a:cubicBezTo>
                      <a:pt x="185" y="10"/>
                      <a:pt x="165"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8"/>
              <p:cNvSpPr/>
              <p:nvPr/>
            </p:nvSpPr>
            <p:spPr>
              <a:xfrm>
                <a:off x="680926" y="1282913"/>
                <a:ext cx="7214" cy="22305"/>
              </a:xfrm>
              <a:custGeom>
                <a:avLst/>
                <a:gdLst/>
                <a:ahLst/>
                <a:cxnLst/>
                <a:rect l="l" t="t" r="r" b="b"/>
                <a:pathLst>
                  <a:path w="240" h="742" extrusionOk="0">
                    <a:moveTo>
                      <a:pt x="115" y="0"/>
                    </a:moveTo>
                    <a:cubicBezTo>
                      <a:pt x="96" y="0"/>
                      <a:pt x="77" y="12"/>
                      <a:pt x="72" y="38"/>
                    </a:cubicBezTo>
                    <a:cubicBezTo>
                      <a:pt x="49" y="171"/>
                      <a:pt x="38" y="305"/>
                      <a:pt x="27" y="445"/>
                    </a:cubicBezTo>
                    <a:cubicBezTo>
                      <a:pt x="18" y="547"/>
                      <a:pt x="0" y="650"/>
                      <a:pt x="83" y="730"/>
                    </a:cubicBezTo>
                    <a:cubicBezTo>
                      <a:pt x="93" y="738"/>
                      <a:pt x="104" y="741"/>
                      <a:pt x="115" y="741"/>
                    </a:cubicBezTo>
                    <a:cubicBezTo>
                      <a:pt x="130" y="741"/>
                      <a:pt x="145" y="735"/>
                      <a:pt x="155" y="726"/>
                    </a:cubicBezTo>
                    <a:cubicBezTo>
                      <a:pt x="239" y="647"/>
                      <a:pt x="216" y="536"/>
                      <a:pt x="209" y="430"/>
                    </a:cubicBezTo>
                    <a:cubicBezTo>
                      <a:pt x="197" y="296"/>
                      <a:pt x="186" y="171"/>
                      <a:pt x="164" y="42"/>
                    </a:cubicBezTo>
                    <a:cubicBezTo>
                      <a:pt x="159" y="15"/>
                      <a:pt x="137"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8"/>
              <p:cNvSpPr/>
              <p:nvPr/>
            </p:nvSpPr>
            <p:spPr>
              <a:xfrm>
                <a:off x="637039" y="1268425"/>
                <a:ext cx="9830" cy="25401"/>
              </a:xfrm>
              <a:custGeom>
                <a:avLst/>
                <a:gdLst/>
                <a:ahLst/>
                <a:cxnLst/>
                <a:rect l="l" t="t" r="r" b="b"/>
                <a:pathLst>
                  <a:path w="327" h="845" extrusionOk="0">
                    <a:moveTo>
                      <a:pt x="96" y="0"/>
                    </a:moveTo>
                    <a:cubicBezTo>
                      <a:pt x="85" y="0"/>
                      <a:pt x="74" y="6"/>
                      <a:pt x="69" y="18"/>
                    </a:cubicBezTo>
                    <a:cubicBezTo>
                      <a:pt x="4" y="148"/>
                      <a:pt x="0" y="304"/>
                      <a:pt x="4" y="444"/>
                    </a:cubicBezTo>
                    <a:cubicBezTo>
                      <a:pt x="8" y="569"/>
                      <a:pt x="0" y="775"/>
                      <a:pt x="133" y="836"/>
                    </a:cubicBezTo>
                    <a:cubicBezTo>
                      <a:pt x="147" y="842"/>
                      <a:pt x="161" y="845"/>
                      <a:pt x="174" y="845"/>
                    </a:cubicBezTo>
                    <a:cubicBezTo>
                      <a:pt x="209" y="845"/>
                      <a:pt x="239" y="824"/>
                      <a:pt x="258" y="790"/>
                    </a:cubicBezTo>
                    <a:cubicBezTo>
                      <a:pt x="327" y="687"/>
                      <a:pt x="236" y="527"/>
                      <a:pt x="209" y="422"/>
                    </a:cubicBezTo>
                    <a:cubicBezTo>
                      <a:pt x="175" y="288"/>
                      <a:pt x="167" y="151"/>
                      <a:pt x="125" y="22"/>
                    </a:cubicBezTo>
                    <a:cubicBezTo>
                      <a:pt x="121" y="8"/>
                      <a:pt x="109"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8"/>
              <p:cNvSpPr/>
              <p:nvPr/>
            </p:nvSpPr>
            <p:spPr>
              <a:xfrm>
                <a:off x="600698" y="1217294"/>
                <a:ext cx="7425" cy="23297"/>
              </a:xfrm>
              <a:custGeom>
                <a:avLst/>
                <a:gdLst/>
                <a:ahLst/>
                <a:cxnLst/>
                <a:rect l="l" t="t" r="r" b="b"/>
                <a:pathLst>
                  <a:path w="247" h="775" extrusionOk="0">
                    <a:moveTo>
                      <a:pt x="49" y="0"/>
                    </a:moveTo>
                    <a:cubicBezTo>
                      <a:pt x="32" y="0"/>
                      <a:pt x="15" y="13"/>
                      <a:pt x="15" y="35"/>
                    </a:cubicBezTo>
                    <a:cubicBezTo>
                      <a:pt x="11" y="161"/>
                      <a:pt x="0" y="282"/>
                      <a:pt x="11" y="412"/>
                    </a:cubicBezTo>
                    <a:cubicBezTo>
                      <a:pt x="18" y="514"/>
                      <a:pt x="15" y="651"/>
                      <a:pt x="80" y="738"/>
                    </a:cubicBezTo>
                    <a:cubicBezTo>
                      <a:pt x="97" y="763"/>
                      <a:pt x="126" y="774"/>
                      <a:pt x="155" y="774"/>
                    </a:cubicBezTo>
                    <a:cubicBezTo>
                      <a:pt x="194" y="774"/>
                      <a:pt x="231" y="752"/>
                      <a:pt x="236" y="708"/>
                    </a:cubicBezTo>
                    <a:cubicBezTo>
                      <a:pt x="247" y="601"/>
                      <a:pt x="194" y="499"/>
                      <a:pt x="167" y="396"/>
                    </a:cubicBezTo>
                    <a:cubicBezTo>
                      <a:pt x="137" y="278"/>
                      <a:pt x="99" y="153"/>
                      <a:pt x="83" y="31"/>
                    </a:cubicBezTo>
                    <a:cubicBezTo>
                      <a:pt x="80" y="10"/>
                      <a:pt x="65" y="0"/>
                      <a:pt x="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8"/>
              <p:cNvSpPr/>
              <p:nvPr/>
            </p:nvSpPr>
            <p:spPr>
              <a:xfrm>
                <a:off x="629915" y="1194480"/>
                <a:ext cx="8266" cy="22996"/>
              </a:xfrm>
              <a:custGeom>
                <a:avLst/>
                <a:gdLst/>
                <a:ahLst/>
                <a:cxnLst/>
                <a:rect l="l" t="t" r="r" b="b"/>
                <a:pathLst>
                  <a:path w="275" h="765" extrusionOk="0">
                    <a:moveTo>
                      <a:pt x="82" y="1"/>
                    </a:moveTo>
                    <a:cubicBezTo>
                      <a:pt x="62" y="1"/>
                      <a:pt x="45" y="12"/>
                      <a:pt x="43" y="37"/>
                    </a:cubicBezTo>
                    <a:cubicBezTo>
                      <a:pt x="36" y="151"/>
                      <a:pt x="27" y="269"/>
                      <a:pt x="24" y="383"/>
                    </a:cubicBezTo>
                    <a:cubicBezTo>
                      <a:pt x="24" y="490"/>
                      <a:pt x="1" y="638"/>
                      <a:pt x="69" y="725"/>
                    </a:cubicBezTo>
                    <a:cubicBezTo>
                      <a:pt x="90" y="750"/>
                      <a:pt x="123" y="764"/>
                      <a:pt x="154" y="764"/>
                    </a:cubicBezTo>
                    <a:cubicBezTo>
                      <a:pt x="187" y="764"/>
                      <a:pt x="217" y="749"/>
                      <a:pt x="233" y="714"/>
                    </a:cubicBezTo>
                    <a:cubicBezTo>
                      <a:pt x="275" y="608"/>
                      <a:pt x="225" y="497"/>
                      <a:pt x="203" y="391"/>
                    </a:cubicBezTo>
                    <a:cubicBezTo>
                      <a:pt x="180" y="273"/>
                      <a:pt x="153" y="159"/>
                      <a:pt x="134" y="41"/>
                    </a:cubicBezTo>
                    <a:cubicBezTo>
                      <a:pt x="130" y="16"/>
                      <a:pt x="105"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8"/>
              <p:cNvSpPr/>
              <p:nvPr/>
            </p:nvSpPr>
            <p:spPr>
              <a:xfrm>
                <a:off x="602952" y="1159701"/>
                <a:ext cx="9860" cy="21914"/>
              </a:xfrm>
              <a:custGeom>
                <a:avLst/>
                <a:gdLst/>
                <a:ahLst/>
                <a:cxnLst/>
                <a:rect l="l" t="t" r="r" b="b"/>
                <a:pathLst>
                  <a:path w="328" h="729" extrusionOk="0">
                    <a:moveTo>
                      <a:pt x="232" y="0"/>
                    </a:moveTo>
                    <a:cubicBezTo>
                      <a:pt x="211" y="0"/>
                      <a:pt x="190" y="11"/>
                      <a:pt x="180" y="35"/>
                    </a:cubicBezTo>
                    <a:cubicBezTo>
                      <a:pt x="92" y="217"/>
                      <a:pt x="1" y="536"/>
                      <a:pt x="161" y="704"/>
                    </a:cubicBezTo>
                    <a:cubicBezTo>
                      <a:pt x="176" y="721"/>
                      <a:pt x="196" y="729"/>
                      <a:pt x="217" y="729"/>
                    </a:cubicBezTo>
                    <a:cubicBezTo>
                      <a:pt x="260" y="729"/>
                      <a:pt x="305" y="696"/>
                      <a:pt x="313" y="654"/>
                    </a:cubicBezTo>
                    <a:cubicBezTo>
                      <a:pt x="328" y="563"/>
                      <a:pt x="282" y="468"/>
                      <a:pt x="278" y="373"/>
                    </a:cubicBezTo>
                    <a:cubicBezTo>
                      <a:pt x="271" y="278"/>
                      <a:pt x="275" y="168"/>
                      <a:pt x="294" y="73"/>
                    </a:cubicBezTo>
                    <a:cubicBezTo>
                      <a:pt x="306" y="30"/>
                      <a:pt x="268" y="0"/>
                      <a:pt x="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8"/>
              <p:cNvSpPr/>
              <p:nvPr/>
            </p:nvSpPr>
            <p:spPr>
              <a:xfrm>
                <a:off x="642841" y="1144972"/>
                <a:ext cx="8056" cy="21914"/>
              </a:xfrm>
              <a:custGeom>
                <a:avLst/>
                <a:gdLst/>
                <a:ahLst/>
                <a:cxnLst/>
                <a:rect l="l" t="t" r="r" b="b"/>
                <a:pathLst>
                  <a:path w="268" h="729" extrusionOk="0">
                    <a:moveTo>
                      <a:pt x="63" y="0"/>
                    </a:moveTo>
                    <a:cubicBezTo>
                      <a:pt x="35" y="0"/>
                      <a:pt x="6" y="24"/>
                      <a:pt x="4" y="57"/>
                    </a:cubicBezTo>
                    <a:cubicBezTo>
                      <a:pt x="1" y="171"/>
                      <a:pt x="8" y="282"/>
                      <a:pt x="16" y="391"/>
                    </a:cubicBezTo>
                    <a:cubicBezTo>
                      <a:pt x="27" y="487"/>
                      <a:pt x="20" y="609"/>
                      <a:pt x="76" y="688"/>
                    </a:cubicBezTo>
                    <a:cubicBezTo>
                      <a:pt x="96" y="713"/>
                      <a:pt x="129" y="728"/>
                      <a:pt x="160" y="728"/>
                    </a:cubicBezTo>
                    <a:cubicBezTo>
                      <a:pt x="192" y="728"/>
                      <a:pt x="221" y="713"/>
                      <a:pt x="232" y="677"/>
                    </a:cubicBezTo>
                    <a:cubicBezTo>
                      <a:pt x="267" y="574"/>
                      <a:pt x="229" y="475"/>
                      <a:pt x="206" y="369"/>
                    </a:cubicBezTo>
                    <a:cubicBezTo>
                      <a:pt x="180" y="259"/>
                      <a:pt x="153" y="145"/>
                      <a:pt x="111" y="38"/>
                    </a:cubicBezTo>
                    <a:cubicBezTo>
                      <a:pt x="102" y="12"/>
                      <a:pt x="83"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8"/>
              <p:cNvSpPr/>
              <p:nvPr/>
            </p:nvSpPr>
            <p:spPr>
              <a:xfrm>
                <a:off x="690725" y="1150443"/>
                <a:ext cx="10912" cy="36793"/>
              </a:xfrm>
              <a:custGeom>
                <a:avLst/>
                <a:gdLst/>
                <a:ahLst/>
                <a:cxnLst/>
                <a:rect l="l" t="t" r="r" b="b"/>
                <a:pathLst>
                  <a:path w="363" h="1224" extrusionOk="0">
                    <a:moveTo>
                      <a:pt x="43" y="1"/>
                    </a:moveTo>
                    <a:cubicBezTo>
                      <a:pt x="22" y="1"/>
                      <a:pt x="1" y="17"/>
                      <a:pt x="1" y="42"/>
                    </a:cubicBezTo>
                    <a:cubicBezTo>
                      <a:pt x="4" y="251"/>
                      <a:pt x="20" y="457"/>
                      <a:pt x="43" y="666"/>
                    </a:cubicBezTo>
                    <a:cubicBezTo>
                      <a:pt x="57" y="837"/>
                      <a:pt x="50" y="1042"/>
                      <a:pt x="153" y="1187"/>
                    </a:cubicBezTo>
                    <a:cubicBezTo>
                      <a:pt x="171" y="1212"/>
                      <a:pt x="197" y="1224"/>
                      <a:pt x="223" y="1224"/>
                    </a:cubicBezTo>
                    <a:cubicBezTo>
                      <a:pt x="262" y="1224"/>
                      <a:pt x="303" y="1197"/>
                      <a:pt x="317" y="1153"/>
                    </a:cubicBezTo>
                    <a:cubicBezTo>
                      <a:pt x="362" y="985"/>
                      <a:pt x="282" y="788"/>
                      <a:pt x="244" y="620"/>
                    </a:cubicBezTo>
                    <a:cubicBezTo>
                      <a:pt x="194" y="423"/>
                      <a:pt x="141" y="221"/>
                      <a:pt x="77" y="27"/>
                    </a:cubicBezTo>
                    <a:cubicBezTo>
                      <a:pt x="71" y="8"/>
                      <a:pt x="57"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8"/>
              <p:cNvSpPr/>
              <p:nvPr/>
            </p:nvSpPr>
            <p:spPr>
              <a:xfrm>
                <a:off x="672329" y="1214048"/>
                <a:ext cx="6102" cy="14970"/>
              </a:xfrm>
              <a:custGeom>
                <a:avLst/>
                <a:gdLst/>
                <a:ahLst/>
                <a:cxnLst/>
                <a:rect l="l" t="t" r="r" b="b"/>
                <a:pathLst>
                  <a:path w="203" h="498" extrusionOk="0">
                    <a:moveTo>
                      <a:pt x="99" y="1"/>
                    </a:moveTo>
                    <a:cubicBezTo>
                      <a:pt x="88" y="1"/>
                      <a:pt x="78" y="6"/>
                      <a:pt x="73" y="18"/>
                    </a:cubicBezTo>
                    <a:cubicBezTo>
                      <a:pt x="43" y="83"/>
                      <a:pt x="43" y="177"/>
                      <a:pt x="35" y="246"/>
                    </a:cubicBezTo>
                    <a:cubicBezTo>
                      <a:pt x="27" y="322"/>
                      <a:pt x="1" y="406"/>
                      <a:pt x="46" y="470"/>
                    </a:cubicBezTo>
                    <a:cubicBezTo>
                      <a:pt x="59" y="487"/>
                      <a:pt x="82" y="498"/>
                      <a:pt x="105" y="498"/>
                    </a:cubicBezTo>
                    <a:cubicBezTo>
                      <a:pt x="123" y="498"/>
                      <a:pt x="141" y="491"/>
                      <a:pt x="153" y="474"/>
                    </a:cubicBezTo>
                    <a:cubicBezTo>
                      <a:pt x="202" y="406"/>
                      <a:pt x="179" y="334"/>
                      <a:pt x="172" y="253"/>
                    </a:cubicBezTo>
                    <a:cubicBezTo>
                      <a:pt x="164" y="181"/>
                      <a:pt x="164" y="90"/>
                      <a:pt x="134" y="21"/>
                    </a:cubicBezTo>
                    <a:cubicBezTo>
                      <a:pt x="127" y="9"/>
                      <a:pt x="113"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8"/>
              <p:cNvSpPr/>
              <p:nvPr/>
            </p:nvSpPr>
            <p:spPr>
              <a:xfrm>
                <a:off x="707889" y="1201844"/>
                <a:ext cx="9619" cy="22365"/>
              </a:xfrm>
              <a:custGeom>
                <a:avLst/>
                <a:gdLst/>
                <a:ahLst/>
                <a:cxnLst/>
                <a:rect l="l" t="t" r="r" b="b"/>
                <a:pathLst>
                  <a:path w="320" h="744" extrusionOk="0">
                    <a:moveTo>
                      <a:pt x="94" y="1"/>
                    </a:moveTo>
                    <a:cubicBezTo>
                      <a:pt x="91" y="1"/>
                      <a:pt x="89" y="2"/>
                      <a:pt x="88" y="5"/>
                    </a:cubicBezTo>
                    <a:cubicBezTo>
                      <a:pt x="57" y="40"/>
                      <a:pt x="38" y="43"/>
                      <a:pt x="23" y="89"/>
                    </a:cubicBezTo>
                    <a:cubicBezTo>
                      <a:pt x="4" y="150"/>
                      <a:pt x="0" y="215"/>
                      <a:pt x="4" y="275"/>
                    </a:cubicBezTo>
                    <a:cubicBezTo>
                      <a:pt x="7" y="408"/>
                      <a:pt x="34" y="538"/>
                      <a:pt x="76" y="663"/>
                    </a:cubicBezTo>
                    <a:cubicBezTo>
                      <a:pt x="91" y="710"/>
                      <a:pt x="139" y="743"/>
                      <a:pt x="190" y="743"/>
                    </a:cubicBezTo>
                    <a:cubicBezTo>
                      <a:pt x="193" y="743"/>
                      <a:pt x="196" y="743"/>
                      <a:pt x="198" y="743"/>
                    </a:cubicBezTo>
                    <a:cubicBezTo>
                      <a:pt x="221" y="740"/>
                      <a:pt x="236" y="735"/>
                      <a:pt x="255" y="720"/>
                    </a:cubicBezTo>
                    <a:cubicBezTo>
                      <a:pt x="297" y="694"/>
                      <a:pt x="320" y="633"/>
                      <a:pt x="300" y="583"/>
                    </a:cubicBezTo>
                    <a:cubicBezTo>
                      <a:pt x="262" y="473"/>
                      <a:pt x="228" y="355"/>
                      <a:pt x="205" y="241"/>
                    </a:cubicBezTo>
                    <a:cubicBezTo>
                      <a:pt x="194" y="192"/>
                      <a:pt x="183" y="142"/>
                      <a:pt x="167" y="96"/>
                    </a:cubicBezTo>
                    <a:cubicBezTo>
                      <a:pt x="153" y="51"/>
                      <a:pt x="133" y="43"/>
                      <a:pt x="107" y="5"/>
                    </a:cubicBezTo>
                    <a:cubicBezTo>
                      <a:pt x="102" y="3"/>
                      <a:pt x="98"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8"/>
              <p:cNvSpPr/>
              <p:nvPr/>
            </p:nvSpPr>
            <p:spPr>
              <a:xfrm>
                <a:off x="732777" y="1166675"/>
                <a:ext cx="8056" cy="22936"/>
              </a:xfrm>
              <a:custGeom>
                <a:avLst/>
                <a:gdLst/>
                <a:ahLst/>
                <a:cxnLst/>
                <a:rect l="l" t="t" r="r" b="b"/>
                <a:pathLst>
                  <a:path w="268" h="763" extrusionOk="0">
                    <a:moveTo>
                      <a:pt x="126" y="1"/>
                    </a:moveTo>
                    <a:cubicBezTo>
                      <a:pt x="96" y="1"/>
                      <a:pt x="66" y="20"/>
                      <a:pt x="54" y="57"/>
                    </a:cubicBezTo>
                    <a:cubicBezTo>
                      <a:pt x="20" y="168"/>
                      <a:pt x="16" y="282"/>
                      <a:pt x="16" y="396"/>
                    </a:cubicBezTo>
                    <a:cubicBezTo>
                      <a:pt x="13" y="502"/>
                      <a:pt x="1" y="636"/>
                      <a:pt x="69" y="723"/>
                    </a:cubicBezTo>
                    <a:cubicBezTo>
                      <a:pt x="88" y="748"/>
                      <a:pt x="122" y="763"/>
                      <a:pt x="154" y="763"/>
                    </a:cubicBezTo>
                    <a:cubicBezTo>
                      <a:pt x="187" y="763"/>
                      <a:pt x="217" y="748"/>
                      <a:pt x="229" y="711"/>
                    </a:cubicBezTo>
                    <a:cubicBezTo>
                      <a:pt x="267" y="609"/>
                      <a:pt x="232" y="506"/>
                      <a:pt x="221" y="399"/>
                    </a:cubicBezTo>
                    <a:cubicBezTo>
                      <a:pt x="206" y="285"/>
                      <a:pt x="210" y="176"/>
                      <a:pt x="191" y="62"/>
                    </a:cubicBezTo>
                    <a:cubicBezTo>
                      <a:pt x="185" y="21"/>
                      <a:pt x="156"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8"/>
              <p:cNvSpPr/>
              <p:nvPr/>
            </p:nvSpPr>
            <p:spPr>
              <a:xfrm>
                <a:off x="761153" y="1199409"/>
                <a:ext cx="8778" cy="24168"/>
              </a:xfrm>
              <a:custGeom>
                <a:avLst/>
                <a:gdLst/>
                <a:ahLst/>
                <a:cxnLst/>
                <a:rect l="l" t="t" r="r" b="b"/>
                <a:pathLst>
                  <a:path w="292" h="804" extrusionOk="0">
                    <a:moveTo>
                      <a:pt x="108" y="0"/>
                    </a:moveTo>
                    <a:cubicBezTo>
                      <a:pt x="83" y="0"/>
                      <a:pt x="55" y="17"/>
                      <a:pt x="49" y="45"/>
                    </a:cubicBezTo>
                    <a:cubicBezTo>
                      <a:pt x="7" y="258"/>
                      <a:pt x="0" y="478"/>
                      <a:pt x="27" y="695"/>
                    </a:cubicBezTo>
                    <a:cubicBezTo>
                      <a:pt x="36" y="769"/>
                      <a:pt x="97" y="804"/>
                      <a:pt x="157" y="804"/>
                    </a:cubicBezTo>
                    <a:cubicBezTo>
                      <a:pt x="225" y="804"/>
                      <a:pt x="292" y="759"/>
                      <a:pt x="278" y="675"/>
                    </a:cubicBezTo>
                    <a:cubicBezTo>
                      <a:pt x="243" y="459"/>
                      <a:pt x="201" y="246"/>
                      <a:pt x="152" y="37"/>
                    </a:cubicBezTo>
                    <a:cubicBezTo>
                      <a:pt x="147" y="11"/>
                      <a:pt x="12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8"/>
              <p:cNvSpPr/>
              <p:nvPr/>
            </p:nvSpPr>
            <p:spPr>
              <a:xfrm>
                <a:off x="790491" y="1194389"/>
                <a:ext cx="9409" cy="30751"/>
              </a:xfrm>
              <a:custGeom>
                <a:avLst/>
                <a:gdLst/>
                <a:ahLst/>
                <a:cxnLst/>
                <a:rect l="l" t="t" r="r" b="b"/>
                <a:pathLst>
                  <a:path w="313" h="1023" extrusionOk="0">
                    <a:moveTo>
                      <a:pt x="114" y="0"/>
                    </a:moveTo>
                    <a:cubicBezTo>
                      <a:pt x="93" y="0"/>
                      <a:pt x="71" y="12"/>
                      <a:pt x="69" y="37"/>
                    </a:cubicBezTo>
                    <a:cubicBezTo>
                      <a:pt x="54" y="204"/>
                      <a:pt x="42" y="372"/>
                      <a:pt x="35" y="535"/>
                    </a:cubicBezTo>
                    <a:cubicBezTo>
                      <a:pt x="23" y="686"/>
                      <a:pt x="0" y="823"/>
                      <a:pt x="42" y="968"/>
                    </a:cubicBezTo>
                    <a:cubicBezTo>
                      <a:pt x="53" y="1005"/>
                      <a:pt x="87" y="1023"/>
                      <a:pt x="121" y="1023"/>
                    </a:cubicBezTo>
                    <a:cubicBezTo>
                      <a:pt x="152" y="1023"/>
                      <a:pt x="182" y="1008"/>
                      <a:pt x="195" y="979"/>
                    </a:cubicBezTo>
                    <a:cubicBezTo>
                      <a:pt x="313" y="706"/>
                      <a:pt x="229" y="310"/>
                      <a:pt x="157" y="29"/>
                    </a:cubicBezTo>
                    <a:cubicBezTo>
                      <a:pt x="151" y="10"/>
                      <a:pt x="133" y="0"/>
                      <a:pt x="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8"/>
              <p:cNvSpPr/>
              <p:nvPr/>
            </p:nvSpPr>
            <p:spPr>
              <a:xfrm>
                <a:off x="633252" y="1346819"/>
                <a:ext cx="7335" cy="20832"/>
              </a:xfrm>
              <a:custGeom>
                <a:avLst/>
                <a:gdLst/>
                <a:ahLst/>
                <a:cxnLst/>
                <a:rect l="l" t="t" r="r" b="b"/>
                <a:pathLst>
                  <a:path w="244" h="693" extrusionOk="0">
                    <a:moveTo>
                      <a:pt x="73" y="0"/>
                    </a:moveTo>
                    <a:cubicBezTo>
                      <a:pt x="48" y="0"/>
                      <a:pt x="21" y="20"/>
                      <a:pt x="23" y="45"/>
                    </a:cubicBezTo>
                    <a:cubicBezTo>
                      <a:pt x="35" y="137"/>
                      <a:pt x="39" y="220"/>
                      <a:pt x="35" y="311"/>
                    </a:cubicBezTo>
                    <a:cubicBezTo>
                      <a:pt x="35" y="402"/>
                      <a:pt x="8" y="490"/>
                      <a:pt x="0" y="585"/>
                    </a:cubicBezTo>
                    <a:cubicBezTo>
                      <a:pt x="0" y="611"/>
                      <a:pt x="4" y="650"/>
                      <a:pt x="30" y="669"/>
                    </a:cubicBezTo>
                    <a:cubicBezTo>
                      <a:pt x="53" y="685"/>
                      <a:pt x="67" y="692"/>
                      <a:pt x="89" y="692"/>
                    </a:cubicBezTo>
                    <a:cubicBezTo>
                      <a:pt x="94" y="692"/>
                      <a:pt x="98" y="692"/>
                      <a:pt x="103" y="691"/>
                    </a:cubicBezTo>
                    <a:cubicBezTo>
                      <a:pt x="130" y="688"/>
                      <a:pt x="167" y="672"/>
                      <a:pt x="179" y="642"/>
                    </a:cubicBezTo>
                    <a:cubicBezTo>
                      <a:pt x="244" y="437"/>
                      <a:pt x="198" y="205"/>
                      <a:pt x="103" y="18"/>
                    </a:cubicBezTo>
                    <a:cubicBezTo>
                      <a:pt x="97" y="5"/>
                      <a:pt x="85"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8"/>
              <p:cNvSpPr/>
              <p:nvPr/>
            </p:nvSpPr>
            <p:spPr>
              <a:xfrm>
                <a:off x="602922" y="1314746"/>
                <a:ext cx="7455" cy="24679"/>
              </a:xfrm>
              <a:custGeom>
                <a:avLst/>
                <a:gdLst/>
                <a:ahLst/>
                <a:cxnLst/>
                <a:rect l="l" t="t" r="r" b="b"/>
                <a:pathLst>
                  <a:path w="248" h="821" extrusionOk="0">
                    <a:moveTo>
                      <a:pt x="120" y="0"/>
                    </a:moveTo>
                    <a:cubicBezTo>
                      <a:pt x="107" y="0"/>
                      <a:pt x="94" y="8"/>
                      <a:pt x="86" y="21"/>
                    </a:cubicBezTo>
                    <a:cubicBezTo>
                      <a:pt x="28" y="116"/>
                      <a:pt x="32" y="241"/>
                      <a:pt x="21" y="351"/>
                    </a:cubicBezTo>
                    <a:cubicBezTo>
                      <a:pt x="13" y="474"/>
                      <a:pt x="9" y="595"/>
                      <a:pt x="2" y="713"/>
                    </a:cubicBezTo>
                    <a:cubicBezTo>
                      <a:pt x="0" y="785"/>
                      <a:pt x="57" y="821"/>
                      <a:pt x="115" y="821"/>
                    </a:cubicBezTo>
                    <a:cubicBezTo>
                      <a:pt x="180" y="821"/>
                      <a:pt x="247" y="777"/>
                      <a:pt x="241" y="694"/>
                    </a:cubicBezTo>
                    <a:cubicBezTo>
                      <a:pt x="234" y="569"/>
                      <a:pt x="230" y="439"/>
                      <a:pt x="215" y="309"/>
                    </a:cubicBezTo>
                    <a:cubicBezTo>
                      <a:pt x="204" y="211"/>
                      <a:pt x="204" y="104"/>
                      <a:pt x="146" y="17"/>
                    </a:cubicBezTo>
                    <a:cubicBezTo>
                      <a:pt x="140" y="5"/>
                      <a:pt x="130"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8"/>
              <p:cNvSpPr/>
              <p:nvPr/>
            </p:nvSpPr>
            <p:spPr>
              <a:xfrm>
                <a:off x="594115" y="1387368"/>
                <a:ext cx="8988" cy="17796"/>
              </a:xfrm>
              <a:custGeom>
                <a:avLst/>
                <a:gdLst/>
                <a:ahLst/>
                <a:cxnLst/>
                <a:rect l="l" t="t" r="r" b="b"/>
                <a:pathLst>
                  <a:path w="299" h="592" extrusionOk="0">
                    <a:moveTo>
                      <a:pt x="68" y="0"/>
                    </a:moveTo>
                    <a:cubicBezTo>
                      <a:pt x="34" y="0"/>
                      <a:pt x="0" y="23"/>
                      <a:pt x="6" y="61"/>
                    </a:cubicBezTo>
                    <a:cubicBezTo>
                      <a:pt x="29" y="202"/>
                      <a:pt x="51" y="334"/>
                      <a:pt x="51" y="476"/>
                    </a:cubicBezTo>
                    <a:cubicBezTo>
                      <a:pt x="55" y="517"/>
                      <a:pt x="86" y="559"/>
                      <a:pt x="123" y="578"/>
                    </a:cubicBezTo>
                    <a:cubicBezTo>
                      <a:pt x="141" y="587"/>
                      <a:pt x="158" y="592"/>
                      <a:pt x="175" y="592"/>
                    </a:cubicBezTo>
                    <a:cubicBezTo>
                      <a:pt x="188" y="592"/>
                      <a:pt x="201" y="588"/>
                      <a:pt x="215" y="582"/>
                    </a:cubicBezTo>
                    <a:cubicBezTo>
                      <a:pt x="268" y="559"/>
                      <a:pt x="299" y="517"/>
                      <a:pt x="299" y="457"/>
                    </a:cubicBezTo>
                    <a:cubicBezTo>
                      <a:pt x="299" y="373"/>
                      <a:pt x="276" y="285"/>
                      <a:pt x="246" y="209"/>
                    </a:cubicBezTo>
                    <a:cubicBezTo>
                      <a:pt x="230" y="171"/>
                      <a:pt x="207" y="137"/>
                      <a:pt x="188" y="103"/>
                    </a:cubicBezTo>
                    <a:cubicBezTo>
                      <a:pt x="165" y="61"/>
                      <a:pt x="139" y="42"/>
                      <a:pt x="105" y="11"/>
                    </a:cubicBezTo>
                    <a:cubicBezTo>
                      <a:pt x="94" y="4"/>
                      <a:pt x="81"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8"/>
              <p:cNvSpPr/>
              <p:nvPr/>
            </p:nvSpPr>
            <p:spPr>
              <a:xfrm>
                <a:off x="639534" y="1393260"/>
                <a:ext cx="10431" cy="27595"/>
              </a:xfrm>
              <a:custGeom>
                <a:avLst/>
                <a:gdLst/>
                <a:ahLst/>
                <a:cxnLst/>
                <a:rect l="l" t="t" r="r" b="b"/>
                <a:pathLst>
                  <a:path w="347" h="918" extrusionOk="0">
                    <a:moveTo>
                      <a:pt x="100" y="1"/>
                    </a:moveTo>
                    <a:cubicBezTo>
                      <a:pt x="70" y="1"/>
                      <a:pt x="41" y="19"/>
                      <a:pt x="35" y="55"/>
                    </a:cubicBezTo>
                    <a:cubicBezTo>
                      <a:pt x="0" y="306"/>
                      <a:pt x="23" y="584"/>
                      <a:pt x="81" y="831"/>
                    </a:cubicBezTo>
                    <a:cubicBezTo>
                      <a:pt x="95" y="891"/>
                      <a:pt x="144" y="917"/>
                      <a:pt x="196" y="917"/>
                    </a:cubicBezTo>
                    <a:cubicBezTo>
                      <a:pt x="269" y="917"/>
                      <a:pt x="346" y="864"/>
                      <a:pt x="335" y="777"/>
                    </a:cubicBezTo>
                    <a:cubicBezTo>
                      <a:pt x="305" y="534"/>
                      <a:pt x="248" y="272"/>
                      <a:pt x="164" y="43"/>
                    </a:cubicBezTo>
                    <a:cubicBezTo>
                      <a:pt x="153" y="15"/>
                      <a:pt x="126"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8"/>
              <p:cNvSpPr/>
              <p:nvPr/>
            </p:nvSpPr>
            <p:spPr>
              <a:xfrm>
                <a:off x="681256" y="1392478"/>
                <a:ext cx="7725" cy="19810"/>
              </a:xfrm>
              <a:custGeom>
                <a:avLst/>
                <a:gdLst/>
                <a:ahLst/>
                <a:cxnLst/>
                <a:rect l="l" t="t" r="r" b="b"/>
                <a:pathLst>
                  <a:path w="257" h="659" extrusionOk="0">
                    <a:moveTo>
                      <a:pt x="184" y="0"/>
                    </a:moveTo>
                    <a:cubicBezTo>
                      <a:pt x="150" y="0"/>
                      <a:pt x="114" y="20"/>
                      <a:pt x="107" y="58"/>
                    </a:cubicBezTo>
                    <a:cubicBezTo>
                      <a:pt x="91" y="150"/>
                      <a:pt x="69" y="241"/>
                      <a:pt x="53" y="332"/>
                    </a:cubicBezTo>
                    <a:cubicBezTo>
                      <a:pt x="35" y="420"/>
                      <a:pt x="0" y="507"/>
                      <a:pt x="35" y="590"/>
                    </a:cubicBezTo>
                    <a:cubicBezTo>
                      <a:pt x="49" y="629"/>
                      <a:pt x="94" y="658"/>
                      <a:pt x="136" y="658"/>
                    </a:cubicBezTo>
                    <a:cubicBezTo>
                      <a:pt x="160" y="658"/>
                      <a:pt x="183" y="649"/>
                      <a:pt x="198" y="625"/>
                    </a:cubicBezTo>
                    <a:cubicBezTo>
                      <a:pt x="255" y="541"/>
                      <a:pt x="244" y="457"/>
                      <a:pt x="247" y="359"/>
                    </a:cubicBezTo>
                    <a:cubicBezTo>
                      <a:pt x="251" y="264"/>
                      <a:pt x="247" y="164"/>
                      <a:pt x="255" y="66"/>
                    </a:cubicBezTo>
                    <a:cubicBezTo>
                      <a:pt x="257" y="22"/>
                      <a:pt x="221"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8"/>
              <p:cNvSpPr/>
              <p:nvPr/>
            </p:nvSpPr>
            <p:spPr>
              <a:xfrm>
                <a:off x="726495" y="1376788"/>
                <a:ext cx="9529" cy="23206"/>
              </a:xfrm>
              <a:custGeom>
                <a:avLst/>
                <a:gdLst/>
                <a:ahLst/>
                <a:cxnLst/>
                <a:rect l="l" t="t" r="r" b="b"/>
                <a:pathLst>
                  <a:path w="317" h="772" extrusionOk="0">
                    <a:moveTo>
                      <a:pt x="141" y="0"/>
                    </a:moveTo>
                    <a:cubicBezTo>
                      <a:pt x="112" y="0"/>
                      <a:pt x="85" y="25"/>
                      <a:pt x="85" y="59"/>
                    </a:cubicBezTo>
                    <a:cubicBezTo>
                      <a:pt x="81" y="151"/>
                      <a:pt x="92" y="238"/>
                      <a:pt x="85" y="333"/>
                    </a:cubicBezTo>
                    <a:cubicBezTo>
                      <a:pt x="76" y="421"/>
                      <a:pt x="54" y="504"/>
                      <a:pt x="20" y="588"/>
                    </a:cubicBezTo>
                    <a:cubicBezTo>
                      <a:pt x="4" y="626"/>
                      <a:pt x="1" y="679"/>
                      <a:pt x="27" y="714"/>
                    </a:cubicBezTo>
                    <a:cubicBezTo>
                      <a:pt x="58" y="750"/>
                      <a:pt x="84" y="772"/>
                      <a:pt x="126" y="772"/>
                    </a:cubicBezTo>
                    <a:cubicBezTo>
                      <a:pt x="132" y="772"/>
                      <a:pt x="138" y="771"/>
                      <a:pt x="145" y="770"/>
                    </a:cubicBezTo>
                    <a:cubicBezTo>
                      <a:pt x="202" y="763"/>
                      <a:pt x="244" y="725"/>
                      <a:pt x="259" y="668"/>
                    </a:cubicBezTo>
                    <a:cubicBezTo>
                      <a:pt x="305" y="466"/>
                      <a:pt x="316" y="196"/>
                      <a:pt x="187" y="25"/>
                    </a:cubicBezTo>
                    <a:cubicBezTo>
                      <a:pt x="174" y="7"/>
                      <a:pt x="157"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8"/>
              <p:cNvSpPr/>
              <p:nvPr/>
            </p:nvSpPr>
            <p:spPr>
              <a:xfrm>
                <a:off x="755652" y="1345376"/>
                <a:ext cx="9168" cy="21222"/>
              </a:xfrm>
              <a:custGeom>
                <a:avLst/>
                <a:gdLst/>
                <a:ahLst/>
                <a:cxnLst/>
                <a:rect l="l" t="t" r="r" b="b"/>
                <a:pathLst>
                  <a:path w="305" h="706" extrusionOk="0">
                    <a:moveTo>
                      <a:pt x="162" y="1"/>
                    </a:moveTo>
                    <a:cubicBezTo>
                      <a:pt x="138" y="1"/>
                      <a:pt x="115" y="12"/>
                      <a:pt x="107" y="36"/>
                    </a:cubicBezTo>
                    <a:cubicBezTo>
                      <a:pt x="76" y="127"/>
                      <a:pt x="84" y="230"/>
                      <a:pt x="69" y="325"/>
                    </a:cubicBezTo>
                    <a:cubicBezTo>
                      <a:pt x="50" y="424"/>
                      <a:pt x="1" y="538"/>
                      <a:pt x="38" y="629"/>
                    </a:cubicBezTo>
                    <a:cubicBezTo>
                      <a:pt x="57" y="678"/>
                      <a:pt x="100" y="705"/>
                      <a:pt x="145" y="705"/>
                    </a:cubicBezTo>
                    <a:cubicBezTo>
                      <a:pt x="174" y="705"/>
                      <a:pt x="205" y="693"/>
                      <a:pt x="229" y="667"/>
                    </a:cubicBezTo>
                    <a:cubicBezTo>
                      <a:pt x="305" y="587"/>
                      <a:pt x="289" y="443"/>
                      <a:pt x="282" y="336"/>
                    </a:cubicBezTo>
                    <a:cubicBezTo>
                      <a:pt x="274" y="234"/>
                      <a:pt x="270" y="116"/>
                      <a:pt x="217" y="29"/>
                    </a:cubicBezTo>
                    <a:cubicBezTo>
                      <a:pt x="206" y="10"/>
                      <a:pt x="184"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8"/>
              <p:cNvSpPr/>
              <p:nvPr/>
            </p:nvSpPr>
            <p:spPr>
              <a:xfrm>
                <a:off x="727667" y="1319465"/>
                <a:ext cx="9138" cy="22274"/>
              </a:xfrm>
              <a:custGeom>
                <a:avLst/>
                <a:gdLst/>
                <a:ahLst/>
                <a:cxnLst/>
                <a:rect l="l" t="t" r="r" b="b"/>
                <a:pathLst>
                  <a:path w="304" h="741" extrusionOk="0">
                    <a:moveTo>
                      <a:pt x="119" y="1"/>
                    </a:moveTo>
                    <a:cubicBezTo>
                      <a:pt x="95" y="1"/>
                      <a:pt x="74" y="15"/>
                      <a:pt x="72" y="47"/>
                    </a:cubicBezTo>
                    <a:cubicBezTo>
                      <a:pt x="65" y="164"/>
                      <a:pt x="42" y="278"/>
                      <a:pt x="37" y="396"/>
                    </a:cubicBezTo>
                    <a:cubicBezTo>
                      <a:pt x="30" y="510"/>
                      <a:pt x="0" y="628"/>
                      <a:pt x="88" y="715"/>
                    </a:cubicBezTo>
                    <a:cubicBezTo>
                      <a:pt x="104" y="733"/>
                      <a:pt x="128" y="741"/>
                      <a:pt x="151" y="741"/>
                    </a:cubicBezTo>
                    <a:cubicBezTo>
                      <a:pt x="180" y="741"/>
                      <a:pt x="209" y="729"/>
                      <a:pt x="228" y="708"/>
                    </a:cubicBezTo>
                    <a:cubicBezTo>
                      <a:pt x="304" y="617"/>
                      <a:pt x="262" y="507"/>
                      <a:pt x="247" y="400"/>
                    </a:cubicBezTo>
                    <a:cubicBezTo>
                      <a:pt x="232" y="282"/>
                      <a:pt x="197" y="168"/>
                      <a:pt x="183" y="50"/>
                    </a:cubicBezTo>
                    <a:cubicBezTo>
                      <a:pt x="176" y="19"/>
                      <a:pt x="146"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8"/>
              <p:cNvSpPr/>
              <p:nvPr/>
            </p:nvSpPr>
            <p:spPr>
              <a:xfrm>
                <a:off x="768097" y="1300738"/>
                <a:ext cx="8717" cy="26423"/>
              </a:xfrm>
              <a:custGeom>
                <a:avLst/>
                <a:gdLst/>
                <a:ahLst/>
                <a:cxnLst/>
                <a:rect l="l" t="t" r="r" b="b"/>
                <a:pathLst>
                  <a:path w="290" h="879" extrusionOk="0">
                    <a:moveTo>
                      <a:pt x="77" y="1"/>
                    </a:moveTo>
                    <a:cubicBezTo>
                      <a:pt x="50" y="1"/>
                      <a:pt x="22" y="18"/>
                      <a:pt x="20" y="46"/>
                    </a:cubicBezTo>
                    <a:cubicBezTo>
                      <a:pt x="1" y="187"/>
                      <a:pt x="27" y="331"/>
                      <a:pt x="35" y="468"/>
                    </a:cubicBezTo>
                    <a:cubicBezTo>
                      <a:pt x="43" y="605"/>
                      <a:pt x="31" y="738"/>
                      <a:pt x="111" y="852"/>
                    </a:cubicBezTo>
                    <a:cubicBezTo>
                      <a:pt x="123" y="871"/>
                      <a:pt x="140" y="879"/>
                      <a:pt x="158" y="879"/>
                    </a:cubicBezTo>
                    <a:cubicBezTo>
                      <a:pt x="179" y="879"/>
                      <a:pt x="201" y="867"/>
                      <a:pt x="214" y="848"/>
                    </a:cubicBezTo>
                    <a:cubicBezTo>
                      <a:pt x="289" y="715"/>
                      <a:pt x="259" y="570"/>
                      <a:pt x="236" y="430"/>
                    </a:cubicBezTo>
                    <a:cubicBezTo>
                      <a:pt x="214" y="293"/>
                      <a:pt x="187" y="149"/>
                      <a:pt x="122" y="27"/>
                    </a:cubicBezTo>
                    <a:cubicBezTo>
                      <a:pt x="113" y="9"/>
                      <a:pt x="95"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8"/>
              <p:cNvSpPr/>
              <p:nvPr/>
            </p:nvSpPr>
            <p:spPr>
              <a:xfrm>
                <a:off x="662620" y="1354183"/>
                <a:ext cx="9289" cy="15721"/>
              </a:xfrm>
              <a:custGeom>
                <a:avLst/>
                <a:gdLst/>
                <a:ahLst/>
                <a:cxnLst/>
                <a:rect l="l" t="t" r="r" b="b"/>
                <a:pathLst>
                  <a:path w="309" h="523" extrusionOk="0">
                    <a:moveTo>
                      <a:pt x="215" y="1"/>
                    </a:moveTo>
                    <a:cubicBezTo>
                      <a:pt x="197" y="1"/>
                      <a:pt x="180" y="9"/>
                      <a:pt x="176" y="29"/>
                    </a:cubicBezTo>
                    <a:cubicBezTo>
                      <a:pt x="126" y="165"/>
                      <a:pt x="1" y="340"/>
                      <a:pt x="76" y="488"/>
                    </a:cubicBezTo>
                    <a:cubicBezTo>
                      <a:pt x="86" y="510"/>
                      <a:pt x="113" y="522"/>
                      <a:pt x="140" y="522"/>
                    </a:cubicBezTo>
                    <a:cubicBezTo>
                      <a:pt x="156" y="522"/>
                      <a:pt x="172" y="518"/>
                      <a:pt x="183" y="508"/>
                    </a:cubicBezTo>
                    <a:cubicBezTo>
                      <a:pt x="308" y="401"/>
                      <a:pt x="255" y="192"/>
                      <a:pt x="262" y="43"/>
                    </a:cubicBezTo>
                    <a:cubicBezTo>
                      <a:pt x="265" y="17"/>
                      <a:pt x="239"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8"/>
              <p:cNvSpPr/>
              <p:nvPr/>
            </p:nvSpPr>
            <p:spPr>
              <a:xfrm>
                <a:off x="583655" y="1275849"/>
                <a:ext cx="8026" cy="22846"/>
              </a:xfrm>
              <a:custGeom>
                <a:avLst/>
                <a:gdLst/>
                <a:ahLst/>
                <a:cxnLst/>
                <a:rect l="l" t="t" r="r" b="b"/>
                <a:pathLst>
                  <a:path w="267" h="760" extrusionOk="0">
                    <a:moveTo>
                      <a:pt x="88" y="0"/>
                    </a:moveTo>
                    <a:cubicBezTo>
                      <a:pt x="60" y="0"/>
                      <a:pt x="30" y="30"/>
                      <a:pt x="38" y="64"/>
                    </a:cubicBezTo>
                    <a:cubicBezTo>
                      <a:pt x="69" y="182"/>
                      <a:pt x="80" y="308"/>
                      <a:pt x="65" y="429"/>
                    </a:cubicBezTo>
                    <a:cubicBezTo>
                      <a:pt x="53" y="531"/>
                      <a:pt x="1" y="631"/>
                      <a:pt x="50" y="726"/>
                    </a:cubicBezTo>
                    <a:cubicBezTo>
                      <a:pt x="62" y="749"/>
                      <a:pt x="88" y="760"/>
                      <a:pt x="114" y="760"/>
                    </a:cubicBezTo>
                    <a:cubicBezTo>
                      <a:pt x="131" y="760"/>
                      <a:pt x="147" y="756"/>
                      <a:pt x="160" y="748"/>
                    </a:cubicBezTo>
                    <a:cubicBezTo>
                      <a:pt x="266" y="684"/>
                      <a:pt x="255" y="494"/>
                      <a:pt x="243" y="387"/>
                    </a:cubicBezTo>
                    <a:cubicBezTo>
                      <a:pt x="229" y="254"/>
                      <a:pt x="187" y="136"/>
                      <a:pt x="122" y="22"/>
                    </a:cubicBezTo>
                    <a:cubicBezTo>
                      <a:pt x="114" y="7"/>
                      <a:pt x="101"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8"/>
              <p:cNvSpPr/>
              <p:nvPr/>
            </p:nvSpPr>
            <p:spPr>
              <a:xfrm>
                <a:off x="620808" y="1456174"/>
                <a:ext cx="9138" cy="19449"/>
              </a:xfrm>
              <a:custGeom>
                <a:avLst/>
                <a:gdLst/>
                <a:ahLst/>
                <a:cxnLst/>
                <a:rect l="l" t="t" r="r" b="b"/>
                <a:pathLst>
                  <a:path w="304" h="647" extrusionOk="0">
                    <a:moveTo>
                      <a:pt x="100" y="1"/>
                    </a:moveTo>
                    <a:cubicBezTo>
                      <a:pt x="87" y="1"/>
                      <a:pt x="75" y="6"/>
                      <a:pt x="65" y="19"/>
                    </a:cubicBezTo>
                    <a:cubicBezTo>
                      <a:pt x="0" y="110"/>
                      <a:pt x="7" y="254"/>
                      <a:pt x="27" y="361"/>
                    </a:cubicBezTo>
                    <a:cubicBezTo>
                      <a:pt x="46" y="468"/>
                      <a:pt x="79" y="612"/>
                      <a:pt x="205" y="646"/>
                    </a:cubicBezTo>
                    <a:cubicBezTo>
                      <a:pt x="208" y="646"/>
                      <a:pt x="211" y="647"/>
                      <a:pt x="214" y="647"/>
                    </a:cubicBezTo>
                    <a:cubicBezTo>
                      <a:pt x="237" y="647"/>
                      <a:pt x="267" y="632"/>
                      <a:pt x="274" y="612"/>
                    </a:cubicBezTo>
                    <a:cubicBezTo>
                      <a:pt x="304" y="517"/>
                      <a:pt x="255" y="433"/>
                      <a:pt x="228" y="346"/>
                    </a:cubicBezTo>
                    <a:cubicBezTo>
                      <a:pt x="193" y="247"/>
                      <a:pt x="198" y="126"/>
                      <a:pt x="152" y="38"/>
                    </a:cubicBezTo>
                    <a:cubicBezTo>
                      <a:pt x="143" y="16"/>
                      <a:pt x="121"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8"/>
              <p:cNvSpPr/>
              <p:nvPr/>
            </p:nvSpPr>
            <p:spPr>
              <a:xfrm>
                <a:off x="660155" y="1446675"/>
                <a:ext cx="7996" cy="20952"/>
              </a:xfrm>
              <a:custGeom>
                <a:avLst/>
                <a:gdLst/>
                <a:ahLst/>
                <a:cxnLst/>
                <a:rect l="l" t="t" r="r" b="b"/>
                <a:pathLst>
                  <a:path w="266" h="697" extrusionOk="0">
                    <a:moveTo>
                      <a:pt x="74" y="1"/>
                    </a:moveTo>
                    <a:cubicBezTo>
                      <a:pt x="36" y="1"/>
                      <a:pt x="0" y="26"/>
                      <a:pt x="2" y="77"/>
                    </a:cubicBezTo>
                    <a:cubicBezTo>
                      <a:pt x="10" y="186"/>
                      <a:pt x="10" y="297"/>
                      <a:pt x="14" y="407"/>
                    </a:cubicBezTo>
                    <a:cubicBezTo>
                      <a:pt x="18" y="506"/>
                      <a:pt x="10" y="597"/>
                      <a:pt x="86" y="677"/>
                    </a:cubicBezTo>
                    <a:cubicBezTo>
                      <a:pt x="101" y="691"/>
                      <a:pt x="119" y="697"/>
                      <a:pt x="136" y="697"/>
                    </a:cubicBezTo>
                    <a:cubicBezTo>
                      <a:pt x="167" y="697"/>
                      <a:pt x="197" y="678"/>
                      <a:pt x="212" y="651"/>
                    </a:cubicBezTo>
                    <a:cubicBezTo>
                      <a:pt x="265" y="563"/>
                      <a:pt x="230" y="465"/>
                      <a:pt x="212" y="373"/>
                    </a:cubicBezTo>
                    <a:cubicBezTo>
                      <a:pt x="193" y="270"/>
                      <a:pt x="170" y="168"/>
                      <a:pt x="151" y="65"/>
                    </a:cubicBezTo>
                    <a:cubicBezTo>
                      <a:pt x="142" y="22"/>
                      <a:pt x="107"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8"/>
              <p:cNvSpPr/>
              <p:nvPr/>
            </p:nvSpPr>
            <p:spPr>
              <a:xfrm>
                <a:off x="648552" y="1494319"/>
                <a:ext cx="7816" cy="21463"/>
              </a:xfrm>
              <a:custGeom>
                <a:avLst/>
                <a:gdLst/>
                <a:ahLst/>
                <a:cxnLst/>
                <a:rect l="l" t="t" r="r" b="b"/>
                <a:pathLst>
                  <a:path w="260" h="714" extrusionOk="0">
                    <a:moveTo>
                      <a:pt x="67" y="1"/>
                    </a:moveTo>
                    <a:cubicBezTo>
                      <a:pt x="40" y="1"/>
                      <a:pt x="14" y="19"/>
                      <a:pt x="16" y="54"/>
                    </a:cubicBezTo>
                    <a:cubicBezTo>
                      <a:pt x="28" y="157"/>
                      <a:pt x="28" y="259"/>
                      <a:pt x="23" y="358"/>
                    </a:cubicBezTo>
                    <a:cubicBezTo>
                      <a:pt x="23" y="449"/>
                      <a:pt x="0" y="571"/>
                      <a:pt x="39" y="654"/>
                    </a:cubicBezTo>
                    <a:cubicBezTo>
                      <a:pt x="57" y="693"/>
                      <a:pt x="91" y="713"/>
                      <a:pt x="126" y="713"/>
                    </a:cubicBezTo>
                    <a:cubicBezTo>
                      <a:pt x="157" y="713"/>
                      <a:pt x="189" y="697"/>
                      <a:pt x="210" y="663"/>
                    </a:cubicBezTo>
                    <a:cubicBezTo>
                      <a:pt x="260" y="579"/>
                      <a:pt x="233" y="438"/>
                      <a:pt x="214" y="343"/>
                    </a:cubicBezTo>
                    <a:cubicBezTo>
                      <a:pt x="195" y="236"/>
                      <a:pt x="157" y="134"/>
                      <a:pt x="119" y="35"/>
                    </a:cubicBezTo>
                    <a:cubicBezTo>
                      <a:pt x="109" y="12"/>
                      <a:pt x="88"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8"/>
              <p:cNvSpPr/>
              <p:nvPr/>
            </p:nvSpPr>
            <p:spPr>
              <a:xfrm>
                <a:off x="685044" y="1462877"/>
                <a:ext cx="8687" cy="26693"/>
              </a:xfrm>
              <a:custGeom>
                <a:avLst/>
                <a:gdLst/>
                <a:ahLst/>
                <a:cxnLst/>
                <a:rect l="l" t="t" r="r" b="b"/>
                <a:pathLst>
                  <a:path w="289" h="888" extrusionOk="0">
                    <a:moveTo>
                      <a:pt x="141" y="0"/>
                    </a:moveTo>
                    <a:cubicBezTo>
                      <a:pt x="107" y="0"/>
                      <a:pt x="70" y="26"/>
                      <a:pt x="72" y="66"/>
                    </a:cubicBezTo>
                    <a:cubicBezTo>
                      <a:pt x="83" y="214"/>
                      <a:pt x="76" y="359"/>
                      <a:pt x="57" y="503"/>
                    </a:cubicBezTo>
                    <a:cubicBezTo>
                      <a:pt x="46" y="621"/>
                      <a:pt x="0" y="742"/>
                      <a:pt x="60" y="849"/>
                    </a:cubicBezTo>
                    <a:cubicBezTo>
                      <a:pt x="75" y="871"/>
                      <a:pt x="107" y="887"/>
                      <a:pt x="138" y="887"/>
                    </a:cubicBezTo>
                    <a:cubicBezTo>
                      <a:pt x="154" y="887"/>
                      <a:pt x="170" y="882"/>
                      <a:pt x="183" y="872"/>
                    </a:cubicBezTo>
                    <a:cubicBezTo>
                      <a:pt x="288" y="781"/>
                      <a:pt x="277" y="625"/>
                      <a:pt x="269" y="491"/>
                    </a:cubicBezTo>
                    <a:cubicBezTo>
                      <a:pt x="266" y="340"/>
                      <a:pt x="232" y="191"/>
                      <a:pt x="197" y="43"/>
                    </a:cubicBezTo>
                    <a:cubicBezTo>
                      <a:pt x="189" y="13"/>
                      <a:pt x="166"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8"/>
              <p:cNvSpPr/>
              <p:nvPr/>
            </p:nvSpPr>
            <p:spPr>
              <a:xfrm>
                <a:off x="715313" y="1450072"/>
                <a:ext cx="10431" cy="25431"/>
              </a:xfrm>
              <a:custGeom>
                <a:avLst/>
                <a:gdLst/>
                <a:ahLst/>
                <a:cxnLst/>
                <a:rect l="l" t="t" r="r" b="b"/>
                <a:pathLst>
                  <a:path w="347" h="846" extrusionOk="0">
                    <a:moveTo>
                      <a:pt x="187" y="0"/>
                    </a:moveTo>
                    <a:cubicBezTo>
                      <a:pt x="158" y="0"/>
                      <a:pt x="129" y="16"/>
                      <a:pt x="125" y="50"/>
                    </a:cubicBezTo>
                    <a:cubicBezTo>
                      <a:pt x="95" y="290"/>
                      <a:pt x="0" y="564"/>
                      <a:pt x="95" y="796"/>
                    </a:cubicBezTo>
                    <a:cubicBezTo>
                      <a:pt x="107" y="828"/>
                      <a:pt x="137" y="846"/>
                      <a:pt x="166" y="846"/>
                    </a:cubicBezTo>
                    <a:cubicBezTo>
                      <a:pt x="192" y="846"/>
                      <a:pt x="218" y="832"/>
                      <a:pt x="232" y="803"/>
                    </a:cubicBezTo>
                    <a:cubicBezTo>
                      <a:pt x="346" y="580"/>
                      <a:pt x="266" y="298"/>
                      <a:pt x="255" y="59"/>
                    </a:cubicBezTo>
                    <a:cubicBezTo>
                      <a:pt x="253" y="21"/>
                      <a:pt x="219"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8"/>
              <p:cNvSpPr/>
              <p:nvPr/>
            </p:nvSpPr>
            <p:spPr>
              <a:xfrm>
                <a:off x="665115" y="1519418"/>
                <a:ext cx="9078" cy="20381"/>
              </a:xfrm>
              <a:custGeom>
                <a:avLst/>
                <a:gdLst/>
                <a:ahLst/>
                <a:cxnLst/>
                <a:rect l="l" t="t" r="r" b="b"/>
                <a:pathLst>
                  <a:path w="302" h="678" extrusionOk="0">
                    <a:moveTo>
                      <a:pt x="160" y="0"/>
                    </a:moveTo>
                    <a:cubicBezTo>
                      <a:pt x="121" y="0"/>
                      <a:pt x="81" y="31"/>
                      <a:pt x="81" y="82"/>
                    </a:cubicBezTo>
                    <a:cubicBezTo>
                      <a:pt x="85" y="245"/>
                      <a:pt x="70" y="394"/>
                      <a:pt x="24" y="554"/>
                    </a:cubicBezTo>
                    <a:cubicBezTo>
                      <a:pt x="1" y="632"/>
                      <a:pt x="60" y="677"/>
                      <a:pt x="124" y="677"/>
                    </a:cubicBezTo>
                    <a:cubicBezTo>
                      <a:pt x="173" y="677"/>
                      <a:pt x="224" y="651"/>
                      <a:pt x="244" y="591"/>
                    </a:cubicBezTo>
                    <a:cubicBezTo>
                      <a:pt x="302" y="421"/>
                      <a:pt x="298" y="219"/>
                      <a:pt x="230" y="47"/>
                    </a:cubicBezTo>
                    <a:cubicBezTo>
                      <a:pt x="215" y="15"/>
                      <a:pt x="188"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8"/>
              <p:cNvSpPr/>
              <p:nvPr/>
            </p:nvSpPr>
            <p:spPr>
              <a:xfrm>
                <a:off x="695414" y="1505921"/>
                <a:ext cx="8477" cy="20531"/>
              </a:xfrm>
              <a:custGeom>
                <a:avLst/>
                <a:gdLst/>
                <a:ahLst/>
                <a:cxnLst/>
                <a:rect l="l" t="t" r="r" b="b"/>
                <a:pathLst>
                  <a:path w="282" h="683" extrusionOk="0">
                    <a:moveTo>
                      <a:pt x="173" y="1"/>
                    </a:moveTo>
                    <a:cubicBezTo>
                      <a:pt x="143" y="1"/>
                      <a:pt x="111" y="19"/>
                      <a:pt x="103" y="56"/>
                    </a:cubicBezTo>
                    <a:cubicBezTo>
                      <a:pt x="80" y="159"/>
                      <a:pt x="54" y="257"/>
                      <a:pt x="38" y="360"/>
                    </a:cubicBezTo>
                    <a:cubicBezTo>
                      <a:pt x="24" y="455"/>
                      <a:pt x="1" y="547"/>
                      <a:pt x="47" y="638"/>
                    </a:cubicBezTo>
                    <a:cubicBezTo>
                      <a:pt x="59" y="664"/>
                      <a:pt x="87" y="682"/>
                      <a:pt x="115" y="682"/>
                    </a:cubicBezTo>
                    <a:cubicBezTo>
                      <a:pt x="131" y="682"/>
                      <a:pt x="148" y="676"/>
                      <a:pt x="161" y="661"/>
                    </a:cubicBezTo>
                    <a:cubicBezTo>
                      <a:pt x="282" y="505"/>
                      <a:pt x="236" y="246"/>
                      <a:pt x="236" y="59"/>
                    </a:cubicBezTo>
                    <a:cubicBezTo>
                      <a:pt x="236" y="21"/>
                      <a:pt x="205"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8"/>
              <p:cNvSpPr/>
              <p:nvPr/>
            </p:nvSpPr>
            <p:spPr>
              <a:xfrm>
                <a:off x="666858" y="1559787"/>
                <a:ext cx="8026" cy="27415"/>
              </a:xfrm>
              <a:custGeom>
                <a:avLst/>
                <a:gdLst/>
                <a:ahLst/>
                <a:cxnLst/>
                <a:rect l="l" t="t" r="r" b="b"/>
                <a:pathLst>
                  <a:path w="267" h="912" extrusionOk="0">
                    <a:moveTo>
                      <a:pt x="185" y="0"/>
                    </a:moveTo>
                    <a:cubicBezTo>
                      <a:pt x="165" y="0"/>
                      <a:pt x="146" y="10"/>
                      <a:pt x="137" y="28"/>
                    </a:cubicBezTo>
                    <a:cubicBezTo>
                      <a:pt x="84" y="157"/>
                      <a:pt x="72" y="306"/>
                      <a:pt x="53" y="443"/>
                    </a:cubicBezTo>
                    <a:cubicBezTo>
                      <a:pt x="35" y="580"/>
                      <a:pt x="0" y="716"/>
                      <a:pt x="30" y="849"/>
                    </a:cubicBezTo>
                    <a:cubicBezTo>
                      <a:pt x="42" y="891"/>
                      <a:pt x="83" y="912"/>
                      <a:pt x="123" y="912"/>
                    </a:cubicBezTo>
                    <a:cubicBezTo>
                      <a:pt x="159" y="912"/>
                      <a:pt x="195" y="895"/>
                      <a:pt x="209" y="861"/>
                    </a:cubicBezTo>
                    <a:cubicBezTo>
                      <a:pt x="263" y="735"/>
                      <a:pt x="247" y="587"/>
                      <a:pt x="251" y="454"/>
                    </a:cubicBezTo>
                    <a:cubicBezTo>
                      <a:pt x="255" y="313"/>
                      <a:pt x="267" y="169"/>
                      <a:pt x="232" y="36"/>
                    </a:cubicBezTo>
                    <a:cubicBezTo>
                      <a:pt x="226" y="12"/>
                      <a:pt x="206" y="0"/>
                      <a:pt x="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8"/>
              <p:cNvSpPr/>
              <p:nvPr/>
            </p:nvSpPr>
            <p:spPr>
              <a:xfrm>
                <a:off x="605357" y="1604004"/>
                <a:ext cx="149759" cy="45811"/>
              </a:xfrm>
              <a:custGeom>
                <a:avLst/>
                <a:gdLst/>
                <a:ahLst/>
                <a:cxnLst/>
                <a:rect l="l" t="t" r="r" b="b"/>
                <a:pathLst>
                  <a:path w="4982" h="1524" extrusionOk="0">
                    <a:moveTo>
                      <a:pt x="1414" y="0"/>
                    </a:moveTo>
                    <a:cubicBezTo>
                      <a:pt x="853" y="0"/>
                      <a:pt x="380" y="121"/>
                      <a:pt x="0" y="279"/>
                    </a:cubicBezTo>
                    <a:cubicBezTo>
                      <a:pt x="187" y="397"/>
                      <a:pt x="377" y="504"/>
                      <a:pt x="571" y="602"/>
                    </a:cubicBezTo>
                    <a:cubicBezTo>
                      <a:pt x="1027" y="846"/>
                      <a:pt x="1506" y="1039"/>
                      <a:pt x="2012" y="1203"/>
                    </a:cubicBezTo>
                    <a:cubicBezTo>
                      <a:pt x="2081" y="1222"/>
                      <a:pt x="2145" y="1245"/>
                      <a:pt x="2213" y="1260"/>
                    </a:cubicBezTo>
                    <a:cubicBezTo>
                      <a:pt x="2590" y="1367"/>
                      <a:pt x="2962" y="1439"/>
                      <a:pt x="3320" y="1485"/>
                    </a:cubicBezTo>
                    <a:cubicBezTo>
                      <a:pt x="3567" y="1510"/>
                      <a:pt x="3810" y="1524"/>
                      <a:pt x="4049" y="1524"/>
                    </a:cubicBezTo>
                    <a:cubicBezTo>
                      <a:pt x="4367" y="1524"/>
                      <a:pt x="4677" y="1500"/>
                      <a:pt x="4981" y="1450"/>
                    </a:cubicBezTo>
                    <a:cubicBezTo>
                      <a:pt x="3563" y="348"/>
                      <a:pt x="2363" y="0"/>
                      <a:pt x="1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3" name="Google Shape;2403;p38"/>
            <p:cNvGrpSpPr/>
            <p:nvPr/>
          </p:nvGrpSpPr>
          <p:grpSpPr>
            <a:xfrm>
              <a:off x="4926692" y="1705672"/>
              <a:ext cx="849671" cy="744654"/>
              <a:chOff x="2084750" y="3905475"/>
              <a:chExt cx="415000" cy="363725"/>
            </a:xfrm>
          </p:grpSpPr>
          <p:sp>
            <p:nvSpPr>
              <p:cNvPr id="2404" name="Google Shape;2404;p38"/>
              <p:cNvSpPr/>
              <p:nvPr/>
            </p:nvSpPr>
            <p:spPr>
              <a:xfrm>
                <a:off x="2084750" y="3905475"/>
                <a:ext cx="415000" cy="363725"/>
              </a:xfrm>
              <a:custGeom>
                <a:avLst/>
                <a:gdLst/>
                <a:ahLst/>
                <a:cxnLst/>
                <a:rect l="l" t="t" r="r" b="b"/>
                <a:pathLst>
                  <a:path w="16600" h="14549" extrusionOk="0">
                    <a:moveTo>
                      <a:pt x="12692" y="0"/>
                    </a:moveTo>
                    <a:cubicBezTo>
                      <a:pt x="10965" y="0"/>
                      <a:pt x="8910" y="1584"/>
                      <a:pt x="6965" y="3656"/>
                    </a:cubicBezTo>
                    <a:cubicBezTo>
                      <a:pt x="6925" y="3696"/>
                      <a:pt x="6889" y="3731"/>
                      <a:pt x="6853" y="3775"/>
                    </a:cubicBezTo>
                    <a:cubicBezTo>
                      <a:pt x="6541" y="4109"/>
                      <a:pt x="6233" y="4454"/>
                      <a:pt x="5928" y="4809"/>
                    </a:cubicBezTo>
                    <a:cubicBezTo>
                      <a:pt x="5892" y="4849"/>
                      <a:pt x="5856" y="4892"/>
                      <a:pt x="5823" y="4936"/>
                    </a:cubicBezTo>
                    <a:cubicBezTo>
                      <a:pt x="3404" y="7774"/>
                      <a:pt x="1305" y="11059"/>
                      <a:pt x="432" y="12474"/>
                    </a:cubicBezTo>
                    <a:cubicBezTo>
                      <a:pt x="152" y="12927"/>
                      <a:pt x="0" y="13191"/>
                      <a:pt x="0" y="13191"/>
                    </a:cubicBezTo>
                    <a:lnTo>
                      <a:pt x="10" y="13460"/>
                    </a:lnTo>
                    <a:lnTo>
                      <a:pt x="57" y="14548"/>
                    </a:lnTo>
                    <a:cubicBezTo>
                      <a:pt x="57" y="14548"/>
                      <a:pt x="159" y="14490"/>
                      <a:pt x="352" y="14385"/>
                    </a:cubicBezTo>
                    <a:lnTo>
                      <a:pt x="352" y="14381"/>
                    </a:lnTo>
                    <a:cubicBezTo>
                      <a:pt x="1316" y="13841"/>
                      <a:pt x="4489" y="12013"/>
                      <a:pt x="7636" y="9809"/>
                    </a:cubicBezTo>
                    <a:cubicBezTo>
                      <a:pt x="7680" y="9776"/>
                      <a:pt x="7727" y="9744"/>
                      <a:pt x="7770" y="9714"/>
                    </a:cubicBezTo>
                    <a:cubicBezTo>
                      <a:pt x="12245" y="6567"/>
                      <a:pt x="16600" y="2683"/>
                      <a:pt x="14409" y="668"/>
                    </a:cubicBezTo>
                    <a:cubicBezTo>
                      <a:pt x="14406" y="664"/>
                      <a:pt x="14402" y="660"/>
                      <a:pt x="14399" y="657"/>
                    </a:cubicBezTo>
                    <a:cubicBezTo>
                      <a:pt x="14347" y="610"/>
                      <a:pt x="14293" y="566"/>
                      <a:pt x="14235" y="523"/>
                    </a:cubicBezTo>
                    <a:cubicBezTo>
                      <a:pt x="13764" y="162"/>
                      <a:pt x="13245" y="0"/>
                      <a:pt x="12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8"/>
              <p:cNvSpPr/>
              <p:nvPr/>
            </p:nvSpPr>
            <p:spPr>
              <a:xfrm>
                <a:off x="2085000" y="3921875"/>
                <a:ext cx="360000" cy="320125"/>
              </a:xfrm>
              <a:custGeom>
                <a:avLst/>
                <a:gdLst/>
                <a:ahLst/>
                <a:cxnLst/>
                <a:rect l="l" t="t" r="r" b="b"/>
                <a:pathLst>
                  <a:path w="14400" h="12805" extrusionOk="0">
                    <a:moveTo>
                      <a:pt x="14389" y="1"/>
                    </a:moveTo>
                    <a:cubicBezTo>
                      <a:pt x="13819" y="458"/>
                      <a:pt x="13261" y="929"/>
                      <a:pt x="12699" y="1393"/>
                    </a:cubicBezTo>
                    <a:lnTo>
                      <a:pt x="10838" y="2971"/>
                    </a:lnTo>
                    <a:cubicBezTo>
                      <a:pt x="9765" y="3880"/>
                      <a:pt x="8711" y="4805"/>
                      <a:pt x="7651" y="5726"/>
                    </a:cubicBezTo>
                    <a:cubicBezTo>
                      <a:pt x="7611" y="5762"/>
                      <a:pt x="7571" y="5795"/>
                      <a:pt x="7531" y="5828"/>
                    </a:cubicBezTo>
                    <a:cubicBezTo>
                      <a:pt x="7405" y="5940"/>
                      <a:pt x="7275" y="6052"/>
                      <a:pt x="7148" y="6165"/>
                    </a:cubicBezTo>
                    <a:cubicBezTo>
                      <a:pt x="6966" y="6325"/>
                      <a:pt x="6785" y="6487"/>
                      <a:pt x="6600" y="6651"/>
                    </a:cubicBezTo>
                    <a:cubicBezTo>
                      <a:pt x="6564" y="6683"/>
                      <a:pt x="6527" y="6716"/>
                      <a:pt x="6487" y="6748"/>
                    </a:cubicBezTo>
                    <a:cubicBezTo>
                      <a:pt x="5494" y="7637"/>
                      <a:pt x="4497" y="8522"/>
                      <a:pt x="3511" y="9417"/>
                    </a:cubicBezTo>
                    <a:lnTo>
                      <a:pt x="1719" y="11078"/>
                    </a:lnTo>
                    <a:lnTo>
                      <a:pt x="838" y="11919"/>
                    </a:lnTo>
                    <a:cubicBezTo>
                      <a:pt x="693" y="12065"/>
                      <a:pt x="544" y="12206"/>
                      <a:pt x="400" y="12354"/>
                    </a:cubicBezTo>
                    <a:cubicBezTo>
                      <a:pt x="258" y="12495"/>
                      <a:pt x="121" y="12644"/>
                      <a:pt x="0" y="12804"/>
                    </a:cubicBezTo>
                    <a:cubicBezTo>
                      <a:pt x="113" y="12659"/>
                      <a:pt x="258" y="12539"/>
                      <a:pt x="396" y="12413"/>
                    </a:cubicBezTo>
                    <a:cubicBezTo>
                      <a:pt x="410" y="12401"/>
                      <a:pt x="422" y="12391"/>
                      <a:pt x="432" y="12380"/>
                    </a:cubicBezTo>
                    <a:lnTo>
                      <a:pt x="889" y="11973"/>
                    </a:lnTo>
                    <a:lnTo>
                      <a:pt x="1806" y="11176"/>
                    </a:lnTo>
                    <a:lnTo>
                      <a:pt x="3652" y="9573"/>
                    </a:lnTo>
                    <a:lnTo>
                      <a:pt x="5309" y="8127"/>
                    </a:lnTo>
                    <a:lnTo>
                      <a:pt x="5421" y="8032"/>
                    </a:lnTo>
                    <a:lnTo>
                      <a:pt x="7329" y="6368"/>
                    </a:lnTo>
                    <a:lnTo>
                      <a:pt x="10977" y="3130"/>
                    </a:lnTo>
                    <a:lnTo>
                      <a:pt x="12786" y="1495"/>
                    </a:lnTo>
                    <a:cubicBezTo>
                      <a:pt x="13326" y="1001"/>
                      <a:pt x="13867" y="512"/>
                      <a:pt x="14399" y="12"/>
                    </a:cubicBezTo>
                    <a:cubicBezTo>
                      <a:pt x="14396" y="8"/>
                      <a:pt x="14392" y="4"/>
                      <a:pt x="14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8"/>
              <p:cNvSpPr/>
              <p:nvPr/>
            </p:nvSpPr>
            <p:spPr>
              <a:xfrm>
                <a:off x="2230300" y="4025675"/>
                <a:ext cx="20975" cy="67725"/>
              </a:xfrm>
              <a:custGeom>
                <a:avLst/>
                <a:gdLst/>
                <a:ahLst/>
                <a:cxnLst/>
                <a:rect l="l" t="t" r="r" b="b"/>
                <a:pathLst>
                  <a:path w="839" h="2709" extrusionOk="0">
                    <a:moveTo>
                      <a:pt x="106" y="1"/>
                    </a:moveTo>
                    <a:cubicBezTo>
                      <a:pt x="70" y="41"/>
                      <a:pt x="34" y="84"/>
                      <a:pt x="1" y="128"/>
                    </a:cubicBezTo>
                    <a:lnTo>
                      <a:pt x="675" y="2596"/>
                    </a:lnTo>
                    <a:lnTo>
                      <a:pt x="708" y="2709"/>
                    </a:lnTo>
                    <a:lnTo>
                      <a:pt x="839" y="2673"/>
                    </a:lnTo>
                    <a:lnTo>
                      <a:pt x="788" y="2499"/>
                    </a:lnTo>
                    <a:lnTo>
                      <a:pt x="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8"/>
              <p:cNvSpPr/>
              <p:nvPr/>
            </p:nvSpPr>
            <p:spPr>
              <a:xfrm>
                <a:off x="2256075" y="3996850"/>
                <a:ext cx="21850" cy="75550"/>
              </a:xfrm>
              <a:custGeom>
                <a:avLst/>
                <a:gdLst/>
                <a:ahLst/>
                <a:cxnLst/>
                <a:rect l="l" t="t" r="r" b="b"/>
                <a:pathLst>
                  <a:path w="874" h="3022" extrusionOk="0">
                    <a:moveTo>
                      <a:pt x="112" y="1"/>
                    </a:moveTo>
                    <a:cubicBezTo>
                      <a:pt x="72" y="41"/>
                      <a:pt x="36" y="76"/>
                      <a:pt x="0" y="120"/>
                    </a:cubicBezTo>
                    <a:lnTo>
                      <a:pt x="688" y="2829"/>
                    </a:lnTo>
                    <a:lnTo>
                      <a:pt x="740" y="3021"/>
                    </a:lnTo>
                    <a:lnTo>
                      <a:pt x="874" y="2988"/>
                    </a:lnTo>
                    <a:lnTo>
                      <a:pt x="808" y="2727"/>
                    </a:lnTo>
                    <a:lnTo>
                      <a:pt x="1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8"/>
              <p:cNvSpPr/>
              <p:nvPr/>
            </p:nvSpPr>
            <p:spPr>
              <a:xfrm>
                <a:off x="2214725" y="4121050"/>
                <a:ext cx="64300" cy="29650"/>
              </a:xfrm>
              <a:custGeom>
                <a:avLst/>
                <a:gdLst/>
                <a:ahLst/>
                <a:cxnLst/>
                <a:rect l="l" t="t" r="r" b="b"/>
                <a:pathLst>
                  <a:path w="2572" h="1186" extrusionOk="0">
                    <a:moveTo>
                      <a:pt x="29" y="1"/>
                    </a:moveTo>
                    <a:cubicBezTo>
                      <a:pt x="13" y="1"/>
                      <a:pt x="7" y="6"/>
                      <a:pt x="1" y="11"/>
                    </a:cubicBezTo>
                    <a:lnTo>
                      <a:pt x="51" y="69"/>
                    </a:lnTo>
                    <a:lnTo>
                      <a:pt x="41" y="130"/>
                    </a:lnTo>
                    <a:cubicBezTo>
                      <a:pt x="51" y="134"/>
                      <a:pt x="76" y="145"/>
                      <a:pt x="120" y="160"/>
                    </a:cubicBezTo>
                    <a:cubicBezTo>
                      <a:pt x="439" y="290"/>
                      <a:pt x="1567" y="791"/>
                      <a:pt x="2437" y="1186"/>
                    </a:cubicBezTo>
                    <a:cubicBezTo>
                      <a:pt x="2481" y="1153"/>
                      <a:pt x="2528" y="1121"/>
                      <a:pt x="2571" y="1091"/>
                    </a:cubicBezTo>
                    <a:cubicBezTo>
                      <a:pt x="1124" y="438"/>
                      <a:pt x="504" y="167"/>
                      <a:pt x="232" y="65"/>
                    </a:cubicBezTo>
                    <a:cubicBezTo>
                      <a:pt x="106" y="15"/>
                      <a:pt x="54"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38"/>
            <p:cNvGrpSpPr/>
            <p:nvPr/>
          </p:nvGrpSpPr>
          <p:grpSpPr>
            <a:xfrm>
              <a:off x="3358606" y="1702304"/>
              <a:ext cx="1213398" cy="1110066"/>
              <a:chOff x="3358606" y="1702304"/>
              <a:chExt cx="1213398" cy="1110066"/>
            </a:xfrm>
          </p:grpSpPr>
          <p:sp>
            <p:nvSpPr>
              <p:cNvPr id="2410" name="Google Shape;2410;p38"/>
              <p:cNvSpPr/>
              <p:nvPr/>
            </p:nvSpPr>
            <p:spPr>
              <a:xfrm>
                <a:off x="4478735" y="2362286"/>
                <a:ext cx="25371" cy="12273"/>
              </a:xfrm>
              <a:custGeom>
                <a:avLst/>
                <a:gdLst/>
                <a:ahLst/>
                <a:cxnLst/>
                <a:rect l="l" t="t" r="r" b="b"/>
                <a:pathLst>
                  <a:path w="769" h="372" extrusionOk="0">
                    <a:moveTo>
                      <a:pt x="156" y="0"/>
                    </a:moveTo>
                    <a:cubicBezTo>
                      <a:pt x="34" y="0"/>
                      <a:pt x="0" y="198"/>
                      <a:pt x="125" y="217"/>
                    </a:cubicBezTo>
                    <a:cubicBezTo>
                      <a:pt x="216" y="236"/>
                      <a:pt x="308" y="259"/>
                      <a:pt x="392" y="293"/>
                    </a:cubicBezTo>
                    <a:cubicBezTo>
                      <a:pt x="462" y="323"/>
                      <a:pt x="530" y="371"/>
                      <a:pt x="603" y="371"/>
                    </a:cubicBezTo>
                    <a:cubicBezTo>
                      <a:pt x="621" y="371"/>
                      <a:pt x="639" y="368"/>
                      <a:pt x="658" y="362"/>
                    </a:cubicBezTo>
                    <a:cubicBezTo>
                      <a:pt x="723" y="343"/>
                      <a:pt x="768" y="278"/>
                      <a:pt x="746" y="209"/>
                    </a:cubicBezTo>
                    <a:cubicBezTo>
                      <a:pt x="684" y="11"/>
                      <a:pt x="33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8"/>
              <p:cNvSpPr/>
              <p:nvPr/>
            </p:nvSpPr>
            <p:spPr>
              <a:xfrm>
                <a:off x="3864843" y="1702304"/>
                <a:ext cx="486474" cy="596933"/>
              </a:xfrm>
              <a:custGeom>
                <a:avLst/>
                <a:gdLst/>
                <a:ahLst/>
                <a:cxnLst/>
                <a:rect l="l" t="t" r="r" b="b"/>
                <a:pathLst>
                  <a:path w="14745" h="18093" extrusionOk="0">
                    <a:moveTo>
                      <a:pt x="6241" y="0"/>
                    </a:moveTo>
                    <a:cubicBezTo>
                      <a:pt x="4617" y="0"/>
                      <a:pt x="2764" y="1908"/>
                      <a:pt x="2164" y="3166"/>
                    </a:cubicBezTo>
                    <a:cubicBezTo>
                      <a:pt x="1042" y="5522"/>
                      <a:pt x="840" y="8264"/>
                      <a:pt x="711" y="10834"/>
                    </a:cubicBezTo>
                    <a:cubicBezTo>
                      <a:pt x="632" y="12469"/>
                      <a:pt x="612" y="14119"/>
                      <a:pt x="726" y="15754"/>
                    </a:cubicBezTo>
                    <a:cubicBezTo>
                      <a:pt x="726" y="15754"/>
                      <a:pt x="0" y="17799"/>
                      <a:pt x="1939" y="18043"/>
                    </a:cubicBezTo>
                    <a:cubicBezTo>
                      <a:pt x="2209" y="18077"/>
                      <a:pt x="2478" y="18093"/>
                      <a:pt x="2747" y="18093"/>
                    </a:cubicBezTo>
                    <a:cubicBezTo>
                      <a:pt x="5267" y="18093"/>
                      <a:pt x="7707" y="16668"/>
                      <a:pt x="9638" y="15184"/>
                    </a:cubicBezTo>
                    <a:cubicBezTo>
                      <a:pt x="11779" y="13541"/>
                      <a:pt x="13527" y="11317"/>
                      <a:pt x="14155" y="8655"/>
                    </a:cubicBezTo>
                    <a:cubicBezTo>
                      <a:pt x="14626" y="6663"/>
                      <a:pt x="14745" y="3648"/>
                      <a:pt x="12418" y="2770"/>
                    </a:cubicBezTo>
                    <a:cubicBezTo>
                      <a:pt x="12255" y="2709"/>
                      <a:pt x="11950" y="2642"/>
                      <a:pt x="11542" y="2642"/>
                    </a:cubicBezTo>
                    <a:cubicBezTo>
                      <a:pt x="10793" y="2642"/>
                      <a:pt x="9696" y="2870"/>
                      <a:pt x="8498" y="3792"/>
                    </a:cubicBezTo>
                    <a:cubicBezTo>
                      <a:pt x="8570" y="2854"/>
                      <a:pt x="8433" y="1717"/>
                      <a:pt x="7886" y="930"/>
                    </a:cubicBezTo>
                    <a:cubicBezTo>
                      <a:pt x="7421" y="266"/>
                      <a:pt x="6847" y="0"/>
                      <a:pt x="6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8"/>
              <p:cNvSpPr/>
              <p:nvPr/>
            </p:nvSpPr>
            <p:spPr>
              <a:xfrm>
                <a:off x="3948479" y="2240709"/>
                <a:ext cx="623525" cy="454175"/>
              </a:xfrm>
              <a:custGeom>
                <a:avLst/>
                <a:gdLst/>
                <a:ahLst/>
                <a:cxnLst/>
                <a:rect l="l" t="t" r="r" b="b"/>
                <a:pathLst>
                  <a:path w="18899" h="13766" extrusionOk="0">
                    <a:moveTo>
                      <a:pt x="4424" y="0"/>
                    </a:moveTo>
                    <a:cubicBezTo>
                      <a:pt x="4372" y="0"/>
                      <a:pt x="4319" y="1"/>
                      <a:pt x="4267" y="1"/>
                    </a:cubicBezTo>
                    <a:cubicBezTo>
                      <a:pt x="2050" y="13"/>
                      <a:pt x="1" y="20"/>
                      <a:pt x="1" y="20"/>
                    </a:cubicBezTo>
                    <a:cubicBezTo>
                      <a:pt x="1" y="20"/>
                      <a:pt x="3624" y="13129"/>
                      <a:pt x="10920" y="13733"/>
                    </a:cubicBezTo>
                    <a:cubicBezTo>
                      <a:pt x="11180" y="13755"/>
                      <a:pt x="11423" y="13765"/>
                      <a:pt x="11651" y="13765"/>
                    </a:cubicBezTo>
                    <a:cubicBezTo>
                      <a:pt x="16959" y="13765"/>
                      <a:pt x="13852" y="8145"/>
                      <a:pt x="13852" y="8145"/>
                    </a:cubicBezTo>
                    <a:lnTo>
                      <a:pt x="13852" y="8145"/>
                    </a:lnTo>
                    <a:cubicBezTo>
                      <a:pt x="13852" y="8145"/>
                      <a:pt x="14347" y="8240"/>
                      <a:pt x="15005" y="8240"/>
                    </a:cubicBezTo>
                    <a:cubicBezTo>
                      <a:pt x="16216" y="8240"/>
                      <a:pt x="17979" y="7918"/>
                      <a:pt x="18236" y="6088"/>
                    </a:cubicBezTo>
                    <a:cubicBezTo>
                      <a:pt x="18899" y="1327"/>
                      <a:pt x="10569" y="0"/>
                      <a:pt x="4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8"/>
              <p:cNvSpPr/>
              <p:nvPr/>
            </p:nvSpPr>
            <p:spPr>
              <a:xfrm>
                <a:off x="3529277" y="2305869"/>
                <a:ext cx="532664" cy="506501"/>
              </a:xfrm>
              <a:custGeom>
                <a:avLst/>
                <a:gdLst/>
                <a:ahLst/>
                <a:cxnLst/>
                <a:rect l="l" t="t" r="r" b="b"/>
                <a:pathLst>
                  <a:path w="16145" h="15352" extrusionOk="0">
                    <a:moveTo>
                      <a:pt x="12593" y="0"/>
                    </a:moveTo>
                    <a:cubicBezTo>
                      <a:pt x="12287" y="0"/>
                      <a:pt x="12091" y="98"/>
                      <a:pt x="12091" y="98"/>
                    </a:cubicBezTo>
                    <a:cubicBezTo>
                      <a:pt x="10418" y="680"/>
                      <a:pt x="8783" y="1410"/>
                      <a:pt x="7209" y="2216"/>
                    </a:cubicBezTo>
                    <a:cubicBezTo>
                      <a:pt x="7149" y="2246"/>
                      <a:pt x="7084" y="2281"/>
                      <a:pt x="7019" y="2311"/>
                    </a:cubicBezTo>
                    <a:lnTo>
                      <a:pt x="7019" y="2314"/>
                    </a:lnTo>
                    <a:cubicBezTo>
                      <a:pt x="7012" y="2319"/>
                      <a:pt x="7000" y="2323"/>
                      <a:pt x="6986" y="2330"/>
                    </a:cubicBezTo>
                    <a:cubicBezTo>
                      <a:pt x="4659" y="3509"/>
                      <a:pt x="1613" y="4897"/>
                      <a:pt x="716" y="7512"/>
                    </a:cubicBezTo>
                    <a:cubicBezTo>
                      <a:pt x="1" y="9603"/>
                      <a:pt x="853" y="12497"/>
                      <a:pt x="3252" y="13013"/>
                    </a:cubicBezTo>
                    <a:cubicBezTo>
                      <a:pt x="3500" y="13067"/>
                      <a:pt x="3758" y="13092"/>
                      <a:pt x="4020" y="13092"/>
                    </a:cubicBezTo>
                    <a:cubicBezTo>
                      <a:pt x="4787" y="13092"/>
                      <a:pt x="5583" y="12876"/>
                      <a:pt x="6233" y="12516"/>
                    </a:cubicBezTo>
                    <a:cubicBezTo>
                      <a:pt x="6233" y="12516"/>
                      <a:pt x="6653" y="15351"/>
                      <a:pt x="10481" y="15351"/>
                    </a:cubicBezTo>
                    <a:cubicBezTo>
                      <a:pt x="10556" y="15351"/>
                      <a:pt x="10631" y="15350"/>
                      <a:pt x="10708" y="15348"/>
                    </a:cubicBezTo>
                    <a:cubicBezTo>
                      <a:pt x="13924" y="15257"/>
                      <a:pt x="16144" y="10321"/>
                      <a:pt x="15692" y="5554"/>
                    </a:cubicBezTo>
                    <a:cubicBezTo>
                      <a:pt x="15574" y="4345"/>
                      <a:pt x="15285" y="3147"/>
                      <a:pt x="14802" y="2041"/>
                    </a:cubicBezTo>
                    <a:cubicBezTo>
                      <a:pt x="14037" y="311"/>
                      <a:pt x="13139" y="0"/>
                      <a:pt x="12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8"/>
              <p:cNvSpPr/>
              <p:nvPr/>
            </p:nvSpPr>
            <p:spPr>
              <a:xfrm>
                <a:off x="3358606" y="1899303"/>
                <a:ext cx="669319" cy="487233"/>
              </a:xfrm>
              <a:custGeom>
                <a:avLst/>
                <a:gdLst/>
                <a:ahLst/>
                <a:cxnLst/>
                <a:rect l="l" t="t" r="r" b="b"/>
                <a:pathLst>
                  <a:path w="20287" h="14768" extrusionOk="0">
                    <a:moveTo>
                      <a:pt x="6939" y="1"/>
                    </a:moveTo>
                    <a:cubicBezTo>
                      <a:pt x="6231" y="1"/>
                      <a:pt x="5529" y="120"/>
                      <a:pt x="4847" y="407"/>
                    </a:cubicBezTo>
                    <a:cubicBezTo>
                      <a:pt x="3201" y="1103"/>
                      <a:pt x="2110" y="3346"/>
                      <a:pt x="3185" y="4958"/>
                    </a:cubicBezTo>
                    <a:cubicBezTo>
                      <a:pt x="3185" y="4958"/>
                      <a:pt x="0" y="5068"/>
                      <a:pt x="228" y="8539"/>
                    </a:cubicBezTo>
                    <a:cubicBezTo>
                      <a:pt x="413" y="11354"/>
                      <a:pt x="8241" y="14767"/>
                      <a:pt x="14406" y="14767"/>
                    </a:cubicBezTo>
                    <a:cubicBezTo>
                      <a:pt x="15835" y="14767"/>
                      <a:pt x="17175" y="14584"/>
                      <a:pt x="18310" y="14167"/>
                    </a:cubicBezTo>
                    <a:cubicBezTo>
                      <a:pt x="20287" y="10889"/>
                      <a:pt x="18820" y="10185"/>
                      <a:pt x="18820" y="10185"/>
                    </a:cubicBezTo>
                    <a:cubicBezTo>
                      <a:pt x="18798" y="10175"/>
                      <a:pt x="18779" y="10171"/>
                      <a:pt x="18760" y="10171"/>
                    </a:cubicBezTo>
                    <a:cubicBezTo>
                      <a:pt x="18625" y="10171"/>
                      <a:pt x="18563" y="10408"/>
                      <a:pt x="18492" y="10408"/>
                    </a:cubicBezTo>
                    <a:cubicBezTo>
                      <a:pt x="18474" y="10408"/>
                      <a:pt x="18456" y="10392"/>
                      <a:pt x="18436" y="10353"/>
                    </a:cubicBezTo>
                    <a:cubicBezTo>
                      <a:pt x="17892" y="9285"/>
                      <a:pt x="17036" y="6767"/>
                      <a:pt x="16356" y="5779"/>
                    </a:cubicBezTo>
                    <a:cubicBezTo>
                      <a:pt x="14896" y="3669"/>
                      <a:pt x="12972" y="1699"/>
                      <a:pt x="10520" y="780"/>
                    </a:cubicBezTo>
                    <a:cubicBezTo>
                      <a:pt x="9356" y="342"/>
                      <a:pt x="8139" y="1"/>
                      <a:pt x="69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8"/>
              <p:cNvSpPr/>
              <p:nvPr/>
            </p:nvSpPr>
            <p:spPr>
              <a:xfrm>
                <a:off x="3591500" y="2497193"/>
                <a:ext cx="23656" cy="21742"/>
              </a:xfrm>
              <a:custGeom>
                <a:avLst/>
                <a:gdLst/>
                <a:ahLst/>
                <a:cxnLst/>
                <a:rect l="l" t="t" r="r" b="b"/>
                <a:pathLst>
                  <a:path w="717" h="659" extrusionOk="0">
                    <a:moveTo>
                      <a:pt x="606" y="0"/>
                    </a:moveTo>
                    <a:cubicBezTo>
                      <a:pt x="600" y="0"/>
                      <a:pt x="593" y="1"/>
                      <a:pt x="587" y="2"/>
                    </a:cubicBezTo>
                    <a:cubicBezTo>
                      <a:pt x="476" y="25"/>
                      <a:pt x="381" y="151"/>
                      <a:pt x="305" y="230"/>
                    </a:cubicBezTo>
                    <a:cubicBezTo>
                      <a:pt x="218" y="325"/>
                      <a:pt x="130" y="421"/>
                      <a:pt x="50" y="523"/>
                    </a:cubicBezTo>
                    <a:cubicBezTo>
                      <a:pt x="1" y="581"/>
                      <a:pt x="49" y="659"/>
                      <a:pt x="107" y="659"/>
                    </a:cubicBezTo>
                    <a:cubicBezTo>
                      <a:pt x="125" y="659"/>
                      <a:pt x="143" y="651"/>
                      <a:pt x="160" y="633"/>
                    </a:cubicBezTo>
                    <a:cubicBezTo>
                      <a:pt x="244" y="546"/>
                      <a:pt x="336" y="458"/>
                      <a:pt x="427" y="379"/>
                    </a:cubicBezTo>
                    <a:cubicBezTo>
                      <a:pt x="506" y="307"/>
                      <a:pt x="643" y="234"/>
                      <a:pt x="685" y="135"/>
                    </a:cubicBezTo>
                    <a:cubicBezTo>
                      <a:pt x="717" y="69"/>
                      <a:pt x="674" y="0"/>
                      <a:pt x="6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8"/>
              <p:cNvSpPr/>
              <p:nvPr/>
            </p:nvSpPr>
            <p:spPr>
              <a:xfrm>
                <a:off x="3606842" y="2519859"/>
                <a:ext cx="19532" cy="18542"/>
              </a:xfrm>
              <a:custGeom>
                <a:avLst/>
                <a:gdLst/>
                <a:ahLst/>
                <a:cxnLst/>
                <a:rect l="l" t="t" r="r" b="b"/>
                <a:pathLst>
                  <a:path w="592" h="562" extrusionOk="0">
                    <a:moveTo>
                      <a:pt x="490" y="0"/>
                    </a:moveTo>
                    <a:cubicBezTo>
                      <a:pt x="482" y="0"/>
                      <a:pt x="475" y="1"/>
                      <a:pt x="467" y="3"/>
                    </a:cubicBezTo>
                    <a:cubicBezTo>
                      <a:pt x="373" y="26"/>
                      <a:pt x="304" y="136"/>
                      <a:pt x="243" y="205"/>
                    </a:cubicBezTo>
                    <a:cubicBezTo>
                      <a:pt x="175" y="285"/>
                      <a:pt x="110" y="361"/>
                      <a:pt x="41" y="441"/>
                    </a:cubicBezTo>
                    <a:cubicBezTo>
                      <a:pt x="1" y="491"/>
                      <a:pt x="35" y="561"/>
                      <a:pt x="89" y="561"/>
                    </a:cubicBezTo>
                    <a:cubicBezTo>
                      <a:pt x="100" y="561"/>
                      <a:pt x="112" y="558"/>
                      <a:pt x="125" y="550"/>
                    </a:cubicBezTo>
                    <a:cubicBezTo>
                      <a:pt x="220" y="494"/>
                      <a:pt x="311" y="433"/>
                      <a:pt x="395" y="357"/>
                    </a:cubicBezTo>
                    <a:cubicBezTo>
                      <a:pt x="475" y="289"/>
                      <a:pt x="578" y="205"/>
                      <a:pt x="589" y="94"/>
                    </a:cubicBezTo>
                    <a:cubicBezTo>
                      <a:pt x="592" y="39"/>
                      <a:pt x="538" y="0"/>
                      <a:pt x="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8"/>
              <p:cNvSpPr/>
              <p:nvPr/>
            </p:nvSpPr>
            <p:spPr>
              <a:xfrm>
                <a:off x="3660389" y="2450838"/>
                <a:ext cx="23722" cy="15473"/>
              </a:xfrm>
              <a:custGeom>
                <a:avLst/>
                <a:gdLst/>
                <a:ahLst/>
                <a:cxnLst/>
                <a:rect l="l" t="t" r="r" b="b"/>
                <a:pathLst>
                  <a:path w="719" h="469" extrusionOk="0">
                    <a:moveTo>
                      <a:pt x="635" y="1"/>
                    </a:moveTo>
                    <a:cubicBezTo>
                      <a:pt x="418" y="1"/>
                      <a:pt x="206" y="202"/>
                      <a:pt x="57" y="343"/>
                    </a:cubicBezTo>
                    <a:cubicBezTo>
                      <a:pt x="1" y="396"/>
                      <a:pt x="53" y="468"/>
                      <a:pt x="115" y="468"/>
                    </a:cubicBezTo>
                    <a:cubicBezTo>
                      <a:pt x="133" y="468"/>
                      <a:pt x="151" y="462"/>
                      <a:pt x="167" y="449"/>
                    </a:cubicBezTo>
                    <a:cubicBezTo>
                      <a:pt x="251" y="380"/>
                      <a:pt x="343" y="320"/>
                      <a:pt x="438" y="266"/>
                    </a:cubicBezTo>
                    <a:cubicBezTo>
                      <a:pt x="521" y="221"/>
                      <a:pt x="612" y="187"/>
                      <a:pt x="680" y="115"/>
                    </a:cubicBezTo>
                    <a:cubicBezTo>
                      <a:pt x="719" y="73"/>
                      <a:pt x="692" y="1"/>
                      <a:pt x="6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8"/>
              <p:cNvSpPr/>
              <p:nvPr/>
            </p:nvSpPr>
            <p:spPr>
              <a:xfrm>
                <a:off x="3657683" y="2474428"/>
                <a:ext cx="24282" cy="17156"/>
              </a:xfrm>
              <a:custGeom>
                <a:avLst/>
                <a:gdLst/>
                <a:ahLst/>
                <a:cxnLst/>
                <a:rect l="l" t="t" r="r" b="b"/>
                <a:pathLst>
                  <a:path w="736" h="520" extrusionOk="0">
                    <a:moveTo>
                      <a:pt x="586" y="1"/>
                    </a:moveTo>
                    <a:cubicBezTo>
                      <a:pt x="380" y="1"/>
                      <a:pt x="202" y="215"/>
                      <a:pt x="67" y="346"/>
                    </a:cubicBezTo>
                    <a:cubicBezTo>
                      <a:pt x="0" y="416"/>
                      <a:pt x="60" y="520"/>
                      <a:pt x="139" y="520"/>
                    </a:cubicBezTo>
                    <a:cubicBezTo>
                      <a:pt x="155" y="520"/>
                      <a:pt x="172" y="515"/>
                      <a:pt x="188" y="506"/>
                    </a:cubicBezTo>
                    <a:cubicBezTo>
                      <a:pt x="276" y="457"/>
                      <a:pt x="371" y="415"/>
                      <a:pt x="462" y="369"/>
                    </a:cubicBezTo>
                    <a:cubicBezTo>
                      <a:pt x="550" y="327"/>
                      <a:pt x="660" y="290"/>
                      <a:pt x="706" y="194"/>
                    </a:cubicBezTo>
                    <a:cubicBezTo>
                      <a:pt x="736" y="130"/>
                      <a:pt x="717" y="16"/>
                      <a:pt x="630" y="4"/>
                    </a:cubicBezTo>
                    <a:cubicBezTo>
                      <a:pt x="615" y="2"/>
                      <a:pt x="601" y="1"/>
                      <a:pt x="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8"/>
              <p:cNvSpPr/>
              <p:nvPr/>
            </p:nvSpPr>
            <p:spPr>
              <a:xfrm>
                <a:off x="3649996" y="2517681"/>
                <a:ext cx="23788" cy="18443"/>
              </a:xfrm>
              <a:custGeom>
                <a:avLst/>
                <a:gdLst/>
                <a:ahLst/>
                <a:cxnLst/>
                <a:rect l="l" t="t" r="r" b="b"/>
                <a:pathLst>
                  <a:path w="721" h="559" extrusionOk="0">
                    <a:moveTo>
                      <a:pt x="605" y="0"/>
                    </a:moveTo>
                    <a:cubicBezTo>
                      <a:pt x="602" y="0"/>
                      <a:pt x="599" y="0"/>
                      <a:pt x="597" y="1"/>
                    </a:cubicBezTo>
                    <a:cubicBezTo>
                      <a:pt x="482" y="16"/>
                      <a:pt x="410" y="96"/>
                      <a:pt x="326" y="168"/>
                    </a:cubicBezTo>
                    <a:cubicBezTo>
                      <a:pt x="239" y="244"/>
                      <a:pt x="151" y="320"/>
                      <a:pt x="65" y="397"/>
                    </a:cubicBezTo>
                    <a:cubicBezTo>
                      <a:pt x="1" y="456"/>
                      <a:pt x="61" y="558"/>
                      <a:pt x="134" y="558"/>
                    </a:cubicBezTo>
                    <a:cubicBezTo>
                      <a:pt x="148" y="558"/>
                      <a:pt x="164" y="554"/>
                      <a:pt x="179" y="544"/>
                    </a:cubicBezTo>
                    <a:cubicBezTo>
                      <a:pt x="274" y="480"/>
                      <a:pt x="372" y="416"/>
                      <a:pt x="467" y="351"/>
                    </a:cubicBezTo>
                    <a:cubicBezTo>
                      <a:pt x="558" y="290"/>
                      <a:pt x="658" y="240"/>
                      <a:pt x="699" y="134"/>
                    </a:cubicBezTo>
                    <a:cubicBezTo>
                      <a:pt x="721" y="79"/>
                      <a:pt x="666" y="0"/>
                      <a:pt x="6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8"/>
              <p:cNvSpPr/>
              <p:nvPr/>
            </p:nvSpPr>
            <p:spPr>
              <a:xfrm>
                <a:off x="3673421" y="2559384"/>
                <a:ext cx="23590" cy="20884"/>
              </a:xfrm>
              <a:custGeom>
                <a:avLst/>
                <a:gdLst/>
                <a:ahLst/>
                <a:cxnLst/>
                <a:rect l="l" t="t" r="r" b="b"/>
                <a:pathLst>
                  <a:path w="715" h="633" extrusionOk="0">
                    <a:moveTo>
                      <a:pt x="591" y="1"/>
                    </a:moveTo>
                    <a:cubicBezTo>
                      <a:pt x="580" y="1"/>
                      <a:pt x="568" y="3"/>
                      <a:pt x="555" y="7"/>
                    </a:cubicBezTo>
                    <a:cubicBezTo>
                      <a:pt x="445" y="45"/>
                      <a:pt x="373" y="136"/>
                      <a:pt x="294" y="216"/>
                    </a:cubicBezTo>
                    <a:cubicBezTo>
                      <a:pt x="210" y="300"/>
                      <a:pt x="130" y="387"/>
                      <a:pt x="54" y="478"/>
                    </a:cubicBezTo>
                    <a:cubicBezTo>
                      <a:pt x="1" y="534"/>
                      <a:pt x="47" y="633"/>
                      <a:pt x="113" y="633"/>
                    </a:cubicBezTo>
                    <a:cubicBezTo>
                      <a:pt x="128" y="633"/>
                      <a:pt x="144" y="627"/>
                      <a:pt x="160" y="615"/>
                    </a:cubicBezTo>
                    <a:cubicBezTo>
                      <a:pt x="252" y="547"/>
                      <a:pt x="346" y="482"/>
                      <a:pt x="434" y="410"/>
                    </a:cubicBezTo>
                    <a:cubicBezTo>
                      <a:pt x="522" y="342"/>
                      <a:pt x="636" y="273"/>
                      <a:pt x="681" y="170"/>
                    </a:cubicBezTo>
                    <a:cubicBezTo>
                      <a:pt x="714" y="100"/>
                      <a:pt x="672" y="1"/>
                      <a:pt x="5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8"/>
              <p:cNvSpPr/>
              <p:nvPr/>
            </p:nvSpPr>
            <p:spPr>
              <a:xfrm>
                <a:off x="3707733" y="2598117"/>
                <a:ext cx="22963" cy="21610"/>
              </a:xfrm>
              <a:custGeom>
                <a:avLst/>
                <a:gdLst/>
                <a:ahLst/>
                <a:cxnLst/>
                <a:rect l="l" t="t" r="r" b="b"/>
                <a:pathLst>
                  <a:path w="696" h="655" extrusionOk="0">
                    <a:moveTo>
                      <a:pt x="561" y="0"/>
                    </a:moveTo>
                    <a:cubicBezTo>
                      <a:pt x="552" y="0"/>
                      <a:pt x="543" y="1"/>
                      <a:pt x="535" y="3"/>
                    </a:cubicBezTo>
                    <a:cubicBezTo>
                      <a:pt x="398" y="31"/>
                      <a:pt x="317" y="152"/>
                      <a:pt x="226" y="254"/>
                    </a:cubicBezTo>
                    <a:cubicBezTo>
                      <a:pt x="143" y="350"/>
                      <a:pt x="56" y="452"/>
                      <a:pt x="14" y="574"/>
                    </a:cubicBezTo>
                    <a:cubicBezTo>
                      <a:pt x="0" y="610"/>
                      <a:pt x="35" y="654"/>
                      <a:pt x="74" y="654"/>
                    </a:cubicBezTo>
                    <a:cubicBezTo>
                      <a:pt x="81" y="654"/>
                      <a:pt x="87" y="653"/>
                      <a:pt x="94" y="650"/>
                    </a:cubicBezTo>
                    <a:cubicBezTo>
                      <a:pt x="208" y="601"/>
                      <a:pt x="306" y="513"/>
                      <a:pt x="401" y="429"/>
                    </a:cubicBezTo>
                    <a:cubicBezTo>
                      <a:pt x="454" y="388"/>
                      <a:pt x="505" y="346"/>
                      <a:pt x="557" y="304"/>
                    </a:cubicBezTo>
                    <a:cubicBezTo>
                      <a:pt x="619" y="254"/>
                      <a:pt x="645" y="213"/>
                      <a:pt x="671" y="137"/>
                    </a:cubicBezTo>
                    <a:cubicBezTo>
                      <a:pt x="695" y="63"/>
                      <a:pt x="631"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8"/>
              <p:cNvSpPr/>
              <p:nvPr/>
            </p:nvSpPr>
            <p:spPr>
              <a:xfrm>
                <a:off x="3721788" y="2561726"/>
                <a:ext cx="22666" cy="20917"/>
              </a:xfrm>
              <a:custGeom>
                <a:avLst/>
                <a:gdLst/>
                <a:ahLst/>
                <a:cxnLst/>
                <a:rect l="l" t="t" r="r" b="b"/>
                <a:pathLst>
                  <a:path w="687" h="634" extrusionOk="0">
                    <a:moveTo>
                      <a:pt x="588" y="0"/>
                    </a:moveTo>
                    <a:cubicBezTo>
                      <a:pt x="466" y="8"/>
                      <a:pt x="382" y="95"/>
                      <a:pt x="298" y="179"/>
                    </a:cubicBezTo>
                    <a:cubicBezTo>
                      <a:pt x="211" y="267"/>
                      <a:pt x="135" y="362"/>
                      <a:pt x="56" y="457"/>
                    </a:cubicBezTo>
                    <a:cubicBezTo>
                      <a:pt x="0" y="521"/>
                      <a:pt x="50" y="633"/>
                      <a:pt x="123" y="633"/>
                    </a:cubicBezTo>
                    <a:cubicBezTo>
                      <a:pt x="140" y="633"/>
                      <a:pt x="158" y="627"/>
                      <a:pt x="177" y="613"/>
                    </a:cubicBezTo>
                    <a:cubicBezTo>
                      <a:pt x="279" y="536"/>
                      <a:pt x="382" y="464"/>
                      <a:pt x="477" y="381"/>
                    </a:cubicBezTo>
                    <a:cubicBezTo>
                      <a:pt x="572" y="301"/>
                      <a:pt x="663" y="221"/>
                      <a:pt x="679" y="92"/>
                    </a:cubicBezTo>
                    <a:cubicBezTo>
                      <a:pt x="686" y="46"/>
                      <a:pt x="633" y="0"/>
                      <a:pt x="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8"/>
              <p:cNvSpPr/>
              <p:nvPr/>
            </p:nvSpPr>
            <p:spPr>
              <a:xfrm>
                <a:off x="3707700" y="2423224"/>
                <a:ext cx="21214" cy="13032"/>
              </a:xfrm>
              <a:custGeom>
                <a:avLst/>
                <a:gdLst/>
                <a:ahLst/>
                <a:cxnLst/>
                <a:rect l="l" t="t" r="r" b="b"/>
                <a:pathLst>
                  <a:path w="643" h="395" extrusionOk="0">
                    <a:moveTo>
                      <a:pt x="526" y="1"/>
                    </a:moveTo>
                    <a:cubicBezTo>
                      <a:pt x="445" y="1"/>
                      <a:pt x="374" y="42"/>
                      <a:pt x="304" y="85"/>
                    </a:cubicBezTo>
                    <a:cubicBezTo>
                      <a:pt x="220" y="134"/>
                      <a:pt x="132" y="184"/>
                      <a:pt x="60" y="248"/>
                    </a:cubicBezTo>
                    <a:cubicBezTo>
                      <a:pt x="0" y="308"/>
                      <a:pt x="55" y="394"/>
                      <a:pt x="127" y="394"/>
                    </a:cubicBezTo>
                    <a:cubicBezTo>
                      <a:pt x="132" y="394"/>
                      <a:pt x="138" y="394"/>
                      <a:pt x="144" y="393"/>
                    </a:cubicBezTo>
                    <a:cubicBezTo>
                      <a:pt x="235" y="373"/>
                      <a:pt x="323" y="328"/>
                      <a:pt x="406" y="290"/>
                    </a:cubicBezTo>
                    <a:cubicBezTo>
                      <a:pt x="483" y="252"/>
                      <a:pt x="581" y="210"/>
                      <a:pt x="620" y="131"/>
                    </a:cubicBezTo>
                    <a:cubicBezTo>
                      <a:pt x="642" y="85"/>
                      <a:pt x="627" y="12"/>
                      <a:pt x="569" y="5"/>
                    </a:cubicBezTo>
                    <a:cubicBezTo>
                      <a:pt x="554" y="2"/>
                      <a:pt x="540" y="1"/>
                      <a:pt x="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8"/>
              <p:cNvSpPr/>
              <p:nvPr/>
            </p:nvSpPr>
            <p:spPr>
              <a:xfrm>
                <a:off x="3620237" y="2615900"/>
                <a:ext cx="21115" cy="22336"/>
              </a:xfrm>
              <a:custGeom>
                <a:avLst/>
                <a:gdLst/>
                <a:ahLst/>
                <a:cxnLst/>
                <a:rect l="l" t="t" r="r" b="b"/>
                <a:pathLst>
                  <a:path w="640" h="677" extrusionOk="0">
                    <a:moveTo>
                      <a:pt x="504" y="1"/>
                    </a:moveTo>
                    <a:cubicBezTo>
                      <a:pt x="481" y="1"/>
                      <a:pt x="457" y="9"/>
                      <a:pt x="437" y="27"/>
                    </a:cubicBezTo>
                    <a:cubicBezTo>
                      <a:pt x="354" y="103"/>
                      <a:pt x="267" y="176"/>
                      <a:pt x="191" y="263"/>
                    </a:cubicBezTo>
                    <a:cubicBezTo>
                      <a:pt x="114" y="343"/>
                      <a:pt x="0" y="431"/>
                      <a:pt x="12" y="548"/>
                    </a:cubicBezTo>
                    <a:cubicBezTo>
                      <a:pt x="15" y="631"/>
                      <a:pt x="70" y="676"/>
                      <a:pt x="143" y="676"/>
                    </a:cubicBezTo>
                    <a:cubicBezTo>
                      <a:pt x="153" y="676"/>
                      <a:pt x="164" y="675"/>
                      <a:pt x="175" y="673"/>
                    </a:cubicBezTo>
                    <a:cubicBezTo>
                      <a:pt x="290" y="659"/>
                      <a:pt x="354" y="522"/>
                      <a:pt x="415" y="434"/>
                    </a:cubicBezTo>
                    <a:cubicBezTo>
                      <a:pt x="483" y="343"/>
                      <a:pt x="533" y="245"/>
                      <a:pt x="593" y="149"/>
                    </a:cubicBezTo>
                    <a:cubicBezTo>
                      <a:pt x="639" y="75"/>
                      <a:pt x="573" y="1"/>
                      <a:pt x="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8"/>
              <p:cNvSpPr/>
              <p:nvPr/>
            </p:nvSpPr>
            <p:spPr>
              <a:xfrm>
                <a:off x="3607568" y="2601449"/>
                <a:ext cx="16232" cy="14319"/>
              </a:xfrm>
              <a:custGeom>
                <a:avLst/>
                <a:gdLst/>
                <a:ahLst/>
                <a:cxnLst/>
                <a:rect l="l" t="t" r="r" b="b"/>
                <a:pathLst>
                  <a:path w="492" h="434" extrusionOk="0">
                    <a:moveTo>
                      <a:pt x="365" y="1"/>
                    </a:moveTo>
                    <a:cubicBezTo>
                      <a:pt x="344" y="1"/>
                      <a:pt x="323" y="8"/>
                      <a:pt x="305" y="25"/>
                    </a:cubicBezTo>
                    <a:cubicBezTo>
                      <a:pt x="256" y="74"/>
                      <a:pt x="198" y="120"/>
                      <a:pt x="145" y="165"/>
                    </a:cubicBezTo>
                    <a:cubicBezTo>
                      <a:pt x="88" y="211"/>
                      <a:pt x="0" y="260"/>
                      <a:pt x="8" y="340"/>
                    </a:cubicBezTo>
                    <a:cubicBezTo>
                      <a:pt x="12" y="386"/>
                      <a:pt x="35" y="412"/>
                      <a:pt x="77" y="427"/>
                    </a:cubicBezTo>
                    <a:cubicBezTo>
                      <a:pt x="89" y="432"/>
                      <a:pt x="101" y="434"/>
                      <a:pt x="112" y="434"/>
                    </a:cubicBezTo>
                    <a:cubicBezTo>
                      <a:pt x="182" y="434"/>
                      <a:pt x="248" y="363"/>
                      <a:pt x="293" y="318"/>
                    </a:cubicBezTo>
                    <a:cubicBezTo>
                      <a:pt x="351" y="256"/>
                      <a:pt x="396" y="195"/>
                      <a:pt x="445" y="130"/>
                    </a:cubicBezTo>
                    <a:cubicBezTo>
                      <a:pt x="492" y="68"/>
                      <a:pt x="429" y="1"/>
                      <a:pt x="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8"/>
              <p:cNvSpPr/>
              <p:nvPr/>
            </p:nvSpPr>
            <p:spPr>
              <a:xfrm>
                <a:off x="3591500" y="2576672"/>
                <a:ext cx="16430" cy="10096"/>
              </a:xfrm>
              <a:custGeom>
                <a:avLst/>
                <a:gdLst/>
                <a:ahLst/>
                <a:cxnLst/>
                <a:rect l="l" t="t" r="r" b="b"/>
                <a:pathLst>
                  <a:path w="498" h="306" extrusionOk="0">
                    <a:moveTo>
                      <a:pt x="408" y="0"/>
                    </a:moveTo>
                    <a:cubicBezTo>
                      <a:pt x="402" y="0"/>
                      <a:pt x="395" y="1"/>
                      <a:pt x="389" y="4"/>
                    </a:cubicBezTo>
                    <a:cubicBezTo>
                      <a:pt x="339" y="19"/>
                      <a:pt x="286" y="37"/>
                      <a:pt x="236" y="57"/>
                    </a:cubicBezTo>
                    <a:cubicBezTo>
                      <a:pt x="187" y="79"/>
                      <a:pt x="138" y="110"/>
                      <a:pt x="88" y="137"/>
                    </a:cubicBezTo>
                    <a:cubicBezTo>
                      <a:pt x="1" y="185"/>
                      <a:pt x="54" y="305"/>
                      <a:pt x="135" y="305"/>
                    </a:cubicBezTo>
                    <a:cubicBezTo>
                      <a:pt x="149" y="305"/>
                      <a:pt x="164" y="301"/>
                      <a:pt x="180" y="293"/>
                    </a:cubicBezTo>
                    <a:cubicBezTo>
                      <a:pt x="229" y="266"/>
                      <a:pt x="278" y="243"/>
                      <a:pt x="324" y="213"/>
                    </a:cubicBezTo>
                    <a:cubicBezTo>
                      <a:pt x="369" y="179"/>
                      <a:pt x="411" y="144"/>
                      <a:pt x="453" y="110"/>
                    </a:cubicBezTo>
                    <a:cubicBezTo>
                      <a:pt x="497" y="76"/>
                      <a:pt x="460" y="0"/>
                      <a:pt x="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8"/>
              <p:cNvSpPr/>
              <p:nvPr/>
            </p:nvSpPr>
            <p:spPr>
              <a:xfrm>
                <a:off x="3659333" y="2619067"/>
                <a:ext cx="28868" cy="23227"/>
              </a:xfrm>
              <a:custGeom>
                <a:avLst/>
                <a:gdLst/>
                <a:ahLst/>
                <a:cxnLst/>
                <a:rect l="l" t="t" r="r" b="b"/>
                <a:pathLst>
                  <a:path w="875" h="704" extrusionOk="0">
                    <a:moveTo>
                      <a:pt x="776" y="0"/>
                    </a:moveTo>
                    <a:cubicBezTo>
                      <a:pt x="757" y="0"/>
                      <a:pt x="738" y="8"/>
                      <a:pt x="721" y="26"/>
                    </a:cubicBezTo>
                    <a:cubicBezTo>
                      <a:pt x="621" y="126"/>
                      <a:pt x="503" y="228"/>
                      <a:pt x="386" y="308"/>
                    </a:cubicBezTo>
                    <a:cubicBezTo>
                      <a:pt x="329" y="349"/>
                      <a:pt x="287" y="399"/>
                      <a:pt x="233" y="445"/>
                    </a:cubicBezTo>
                    <a:cubicBezTo>
                      <a:pt x="184" y="491"/>
                      <a:pt x="124" y="528"/>
                      <a:pt x="66" y="574"/>
                    </a:cubicBezTo>
                    <a:cubicBezTo>
                      <a:pt x="1" y="625"/>
                      <a:pt x="72" y="704"/>
                      <a:pt x="134" y="704"/>
                    </a:cubicBezTo>
                    <a:cubicBezTo>
                      <a:pt x="137" y="704"/>
                      <a:pt x="139" y="704"/>
                      <a:pt x="142" y="703"/>
                    </a:cubicBezTo>
                    <a:cubicBezTo>
                      <a:pt x="291" y="681"/>
                      <a:pt x="461" y="616"/>
                      <a:pt x="572" y="517"/>
                    </a:cubicBezTo>
                    <a:cubicBezTo>
                      <a:pt x="698" y="399"/>
                      <a:pt x="781" y="277"/>
                      <a:pt x="849" y="126"/>
                    </a:cubicBezTo>
                    <a:cubicBezTo>
                      <a:pt x="875" y="66"/>
                      <a:pt x="829" y="0"/>
                      <a:pt x="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8"/>
              <p:cNvSpPr/>
              <p:nvPr/>
            </p:nvSpPr>
            <p:spPr>
              <a:xfrm>
                <a:off x="3630531" y="2578519"/>
                <a:ext cx="21181" cy="17024"/>
              </a:xfrm>
              <a:custGeom>
                <a:avLst/>
                <a:gdLst/>
                <a:ahLst/>
                <a:cxnLst/>
                <a:rect l="l" t="t" r="r" b="b"/>
                <a:pathLst>
                  <a:path w="642" h="516" extrusionOk="0">
                    <a:moveTo>
                      <a:pt x="511" y="1"/>
                    </a:moveTo>
                    <a:cubicBezTo>
                      <a:pt x="495" y="1"/>
                      <a:pt x="478" y="4"/>
                      <a:pt x="460" y="12"/>
                    </a:cubicBezTo>
                    <a:cubicBezTo>
                      <a:pt x="369" y="54"/>
                      <a:pt x="297" y="118"/>
                      <a:pt x="221" y="183"/>
                    </a:cubicBezTo>
                    <a:cubicBezTo>
                      <a:pt x="148" y="244"/>
                      <a:pt x="46" y="283"/>
                      <a:pt x="20" y="377"/>
                    </a:cubicBezTo>
                    <a:cubicBezTo>
                      <a:pt x="0" y="430"/>
                      <a:pt x="39" y="495"/>
                      <a:pt x="92" y="511"/>
                    </a:cubicBezTo>
                    <a:cubicBezTo>
                      <a:pt x="106" y="514"/>
                      <a:pt x="119" y="516"/>
                      <a:pt x="133" y="516"/>
                    </a:cubicBezTo>
                    <a:cubicBezTo>
                      <a:pt x="225" y="516"/>
                      <a:pt x="311" y="446"/>
                      <a:pt x="384" y="397"/>
                    </a:cubicBezTo>
                    <a:cubicBezTo>
                      <a:pt x="479" y="332"/>
                      <a:pt x="559" y="263"/>
                      <a:pt x="604" y="157"/>
                    </a:cubicBezTo>
                    <a:cubicBezTo>
                      <a:pt x="642" y="79"/>
                      <a:pt x="587"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8"/>
              <p:cNvSpPr/>
              <p:nvPr/>
            </p:nvSpPr>
            <p:spPr>
              <a:xfrm>
                <a:off x="3635083" y="2670898"/>
                <a:ext cx="21940" cy="20125"/>
              </a:xfrm>
              <a:custGeom>
                <a:avLst/>
                <a:gdLst/>
                <a:ahLst/>
                <a:cxnLst/>
                <a:rect l="l" t="t" r="r" b="b"/>
                <a:pathLst>
                  <a:path w="665" h="610" extrusionOk="0">
                    <a:moveTo>
                      <a:pt x="548" y="1"/>
                    </a:moveTo>
                    <a:cubicBezTo>
                      <a:pt x="443" y="1"/>
                      <a:pt x="358" y="111"/>
                      <a:pt x="280" y="182"/>
                    </a:cubicBezTo>
                    <a:cubicBezTo>
                      <a:pt x="235" y="224"/>
                      <a:pt x="185" y="266"/>
                      <a:pt x="143" y="311"/>
                    </a:cubicBezTo>
                    <a:cubicBezTo>
                      <a:pt x="98" y="357"/>
                      <a:pt x="68" y="421"/>
                      <a:pt x="33" y="478"/>
                    </a:cubicBezTo>
                    <a:cubicBezTo>
                      <a:pt x="0" y="527"/>
                      <a:pt x="45" y="609"/>
                      <a:pt x="102" y="609"/>
                    </a:cubicBezTo>
                    <a:cubicBezTo>
                      <a:pt x="111" y="609"/>
                      <a:pt x="120" y="607"/>
                      <a:pt x="129" y="603"/>
                    </a:cubicBezTo>
                    <a:cubicBezTo>
                      <a:pt x="189" y="580"/>
                      <a:pt x="257" y="558"/>
                      <a:pt x="311" y="524"/>
                    </a:cubicBezTo>
                    <a:cubicBezTo>
                      <a:pt x="364" y="486"/>
                      <a:pt x="413" y="429"/>
                      <a:pt x="459" y="380"/>
                    </a:cubicBezTo>
                    <a:cubicBezTo>
                      <a:pt x="524" y="299"/>
                      <a:pt x="664" y="166"/>
                      <a:pt x="626" y="52"/>
                    </a:cubicBezTo>
                    <a:cubicBezTo>
                      <a:pt x="619" y="29"/>
                      <a:pt x="600" y="6"/>
                      <a:pt x="573" y="3"/>
                    </a:cubicBezTo>
                    <a:cubicBezTo>
                      <a:pt x="565" y="1"/>
                      <a:pt x="557"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8"/>
              <p:cNvSpPr/>
              <p:nvPr/>
            </p:nvSpPr>
            <p:spPr>
              <a:xfrm>
                <a:off x="3652108" y="2683633"/>
                <a:ext cx="19367" cy="20290"/>
              </a:xfrm>
              <a:custGeom>
                <a:avLst/>
                <a:gdLst/>
                <a:ahLst/>
                <a:cxnLst/>
                <a:rect l="l" t="t" r="r" b="b"/>
                <a:pathLst>
                  <a:path w="587" h="615" extrusionOk="0">
                    <a:moveTo>
                      <a:pt x="482" y="1"/>
                    </a:moveTo>
                    <a:cubicBezTo>
                      <a:pt x="454" y="1"/>
                      <a:pt x="425" y="13"/>
                      <a:pt x="407" y="39"/>
                    </a:cubicBezTo>
                    <a:cubicBezTo>
                      <a:pt x="350" y="126"/>
                      <a:pt x="262" y="214"/>
                      <a:pt x="183" y="282"/>
                    </a:cubicBezTo>
                    <a:cubicBezTo>
                      <a:pt x="164" y="298"/>
                      <a:pt x="141" y="313"/>
                      <a:pt x="126" y="328"/>
                    </a:cubicBezTo>
                    <a:cubicBezTo>
                      <a:pt x="126" y="331"/>
                      <a:pt x="99" y="381"/>
                      <a:pt x="95" y="385"/>
                    </a:cubicBezTo>
                    <a:cubicBezTo>
                      <a:pt x="69" y="431"/>
                      <a:pt x="27" y="457"/>
                      <a:pt x="12" y="510"/>
                    </a:cubicBezTo>
                    <a:cubicBezTo>
                      <a:pt x="1" y="568"/>
                      <a:pt x="38" y="605"/>
                      <a:pt x="87" y="613"/>
                    </a:cubicBezTo>
                    <a:cubicBezTo>
                      <a:pt x="93" y="614"/>
                      <a:pt x="99" y="614"/>
                      <a:pt x="104" y="614"/>
                    </a:cubicBezTo>
                    <a:cubicBezTo>
                      <a:pt x="158" y="614"/>
                      <a:pt x="203" y="585"/>
                      <a:pt x="252" y="564"/>
                    </a:cubicBezTo>
                    <a:cubicBezTo>
                      <a:pt x="320" y="533"/>
                      <a:pt x="354" y="496"/>
                      <a:pt x="399" y="438"/>
                    </a:cubicBezTo>
                    <a:cubicBezTo>
                      <a:pt x="480" y="331"/>
                      <a:pt x="521" y="229"/>
                      <a:pt x="566" y="108"/>
                    </a:cubicBezTo>
                    <a:cubicBezTo>
                      <a:pt x="587" y="43"/>
                      <a:pt x="535" y="1"/>
                      <a:pt x="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8"/>
              <p:cNvSpPr/>
              <p:nvPr/>
            </p:nvSpPr>
            <p:spPr>
              <a:xfrm>
                <a:off x="3716311" y="2645956"/>
                <a:ext cx="19894" cy="18278"/>
              </a:xfrm>
              <a:custGeom>
                <a:avLst/>
                <a:gdLst/>
                <a:ahLst/>
                <a:cxnLst/>
                <a:rect l="l" t="t" r="r" b="b"/>
                <a:pathLst>
                  <a:path w="603" h="554" extrusionOk="0">
                    <a:moveTo>
                      <a:pt x="492" y="0"/>
                    </a:moveTo>
                    <a:cubicBezTo>
                      <a:pt x="483" y="0"/>
                      <a:pt x="474" y="2"/>
                      <a:pt x="464" y="6"/>
                    </a:cubicBezTo>
                    <a:cubicBezTo>
                      <a:pt x="354" y="52"/>
                      <a:pt x="259" y="105"/>
                      <a:pt x="168" y="185"/>
                    </a:cubicBezTo>
                    <a:cubicBezTo>
                      <a:pt x="103" y="246"/>
                      <a:pt x="1" y="383"/>
                      <a:pt x="8" y="478"/>
                    </a:cubicBezTo>
                    <a:cubicBezTo>
                      <a:pt x="8" y="517"/>
                      <a:pt x="39" y="553"/>
                      <a:pt x="79" y="553"/>
                    </a:cubicBezTo>
                    <a:cubicBezTo>
                      <a:pt x="85" y="553"/>
                      <a:pt x="92" y="552"/>
                      <a:pt x="99" y="550"/>
                    </a:cubicBezTo>
                    <a:cubicBezTo>
                      <a:pt x="153" y="531"/>
                      <a:pt x="180" y="497"/>
                      <a:pt x="217" y="462"/>
                    </a:cubicBezTo>
                    <a:cubicBezTo>
                      <a:pt x="252" y="429"/>
                      <a:pt x="294" y="401"/>
                      <a:pt x="328" y="364"/>
                    </a:cubicBezTo>
                    <a:cubicBezTo>
                      <a:pt x="396" y="287"/>
                      <a:pt x="473" y="215"/>
                      <a:pt x="548" y="147"/>
                    </a:cubicBezTo>
                    <a:cubicBezTo>
                      <a:pt x="602" y="100"/>
                      <a:pt x="558" y="0"/>
                      <a:pt x="4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8"/>
              <p:cNvSpPr/>
              <p:nvPr/>
            </p:nvSpPr>
            <p:spPr>
              <a:xfrm>
                <a:off x="3727001" y="2676738"/>
                <a:ext cx="20224" cy="23557"/>
              </a:xfrm>
              <a:custGeom>
                <a:avLst/>
                <a:gdLst/>
                <a:ahLst/>
                <a:cxnLst/>
                <a:rect l="l" t="t" r="r" b="b"/>
                <a:pathLst>
                  <a:path w="613" h="714" extrusionOk="0">
                    <a:moveTo>
                      <a:pt x="482" y="1"/>
                    </a:moveTo>
                    <a:cubicBezTo>
                      <a:pt x="459" y="1"/>
                      <a:pt x="436" y="10"/>
                      <a:pt x="418" y="31"/>
                    </a:cubicBezTo>
                    <a:cubicBezTo>
                      <a:pt x="335" y="126"/>
                      <a:pt x="247" y="214"/>
                      <a:pt x="167" y="312"/>
                    </a:cubicBezTo>
                    <a:cubicBezTo>
                      <a:pt x="95" y="403"/>
                      <a:pt x="15" y="495"/>
                      <a:pt x="4" y="613"/>
                    </a:cubicBezTo>
                    <a:cubicBezTo>
                      <a:pt x="0" y="664"/>
                      <a:pt x="52" y="713"/>
                      <a:pt x="102" y="713"/>
                    </a:cubicBezTo>
                    <a:cubicBezTo>
                      <a:pt x="111" y="713"/>
                      <a:pt x="121" y="712"/>
                      <a:pt x="129" y="708"/>
                    </a:cubicBezTo>
                    <a:cubicBezTo>
                      <a:pt x="240" y="666"/>
                      <a:pt x="304" y="563"/>
                      <a:pt x="369" y="468"/>
                    </a:cubicBezTo>
                    <a:cubicBezTo>
                      <a:pt x="441" y="362"/>
                      <a:pt x="502" y="252"/>
                      <a:pt x="570" y="145"/>
                    </a:cubicBezTo>
                    <a:cubicBezTo>
                      <a:pt x="613" y="77"/>
                      <a:pt x="548" y="1"/>
                      <a:pt x="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8"/>
              <p:cNvSpPr/>
              <p:nvPr/>
            </p:nvSpPr>
            <p:spPr>
              <a:xfrm>
                <a:off x="3767119" y="2626094"/>
                <a:ext cx="14814" cy="16826"/>
              </a:xfrm>
              <a:custGeom>
                <a:avLst/>
                <a:gdLst/>
                <a:ahLst/>
                <a:cxnLst/>
                <a:rect l="l" t="t" r="r" b="b"/>
                <a:pathLst>
                  <a:path w="449" h="510" extrusionOk="0">
                    <a:moveTo>
                      <a:pt x="346" y="1"/>
                    </a:moveTo>
                    <a:cubicBezTo>
                      <a:pt x="309" y="1"/>
                      <a:pt x="270" y="21"/>
                      <a:pt x="251" y="64"/>
                    </a:cubicBezTo>
                    <a:cubicBezTo>
                      <a:pt x="225" y="133"/>
                      <a:pt x="175" y="182"/>
                      <a:pt x="137" y="243"/>
                    </a:cubicBezTo>
                    <a:cubicBezTo>
                      <a:pt x="100" y="301"/>
                      <a:pt x="31" y="346"/>
                      <a:pt x="12" y="415"/>
                    </a:cubicBezTo>
                    <a:cubicBezTo>
                      <a:pt x="0" y="464"/>
                      <a:pt x="39" y="506"/>
                      <a:pt x="88" y="509"/>
                    </a:cubicBezTo>
                    <a:cubicBezTo>
                      <a:pt x="91" y="510"/>
                      <a:pt x="94" y="510"/>
                      <a:pt x="97" y="510"/>
                    </a:cubicBezTo>
                    <a:cubicBezTo>
                      <a:pt x="178" y="510"/>
                      <a:pt x="265" y="420"/>
                      <a:pt x="316" y="364"/>
                    </a:cubicBezTo>
                    <a:cubicBezTo>
                      <a:pt x="373" y="296"/>
                      <a:pt x="407" y="197"/>
                      <a:pt x="430" y="113"/>
                    </a:cubicBezTo>
                    <a:cubicBezTo>
                      <a:pt x="448" y="42"/>
                      <a:pt x="399"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8"/>
              <p:cNvSpPr/>
              <p:nvPr/>
            </p:nvSpPr>
            <p:spPr>
              <a:xfrm>
                <a:off x="3767119" y="2589836"/>
                <a:ext cx="15111" cy="15572"/>
              </a:xfrm>
              <a:custGeom>
                <a:avLst/>
                <a:gdLst/>
                <a:ahLst/>
                <a:cxnLst/>
                <a:rect l="l" t="t" r="r" b="b"/>
                <a:pathLst>
                  <a:path w="458" h="472" extrusionOk="0">
                    <a:moveTo>
                      <a:pt x="334" y="1"/>
                    </a:moveTo>
                    <a:cubicBezTo>
                      <a:pt x="313" y="1"/>
                      <a:pt x="292" y="8"/>
                      <a:pt x="274" y="26"/>
                    </a:cubicBezTo>
                    <a:cubicBezTo>
                      <a:pt x="221" y="76"/>
                      <a:pt x="168" y="126"/>
                      <a:pt x="119" y="182"/>
                    </a:cubicBezTo>
                    <a:cubicBezTo>
                      <a:pt x="58" y="243"/>
                      <a:pt x="0" y="300"/>
                      <a:pt x="19" y="396"/>
                    </a:cubicBezTo>
                    <a:cubicBezTo>
                      <a:pt x="28" y="437"/>
                      <a:pt x="77" y="472"/>
                      <a:pt x="119" y="472"/>
                    </a:cubicBezTo>
                    <a:cubicBezTo>
                      <a:pt x="210" y="468"/>
                      <a:pt x="256" y="391"/>
                      <a:pt x="301" y="323"/>
                    </a:cubicBezTo>
                    <a:cubicBezTo>
                      <a:pt x="342" y="263"/>
                      <a:pt x="377" y="198"/>
                      <a:pt x="415" y="137"/>
                    </a:cubicBezTo>
                    <a:cubicBezTo>
                      <a:pt x="458" y="71"/>
                      <a:pt x="398"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8"/>
              <p:cNvSpPr/>
              <p:nvPr/>
            </p:nvSpPr>
            <p:spPr>
              <a:xfrm>
                <a:off x="3780547" y="2558130"/>
                <a:ext cx="18773" cy="16496"/>
              </a:xfrm>
              <a:custGeom>
                <a:avLst/>
                <a:gdLst/>
                <a:ahLst/>
                <a:cxnLst/>
                <a:rect l="l" t="t" r="r" b="b"/>
                <a:pathLst>
                  <a:path w="569" h="500" extrusionOk="0">
                    <a:moveTo>
                      <a:pt x="435" y="1"/>
                    </a:moveTo>
                    <a:cubicBezTo>
                      <a:pt x="417" y="1"/>
                      <a:pt x="399" y="6"/>
                      <a:pt x="381" y="18"/>
                    </a:cubicBezTo>
                    <a:cubicBezTo>
                      <a:pt x="300" y="64"/>
                      <a:pt x="240" y="117"/>
                      <a:pt x="175" y="178"/>
                    </a:cubicBezTo>
                    <a:cubicBezTo>
                      <a:pt x="118" y="234"/>
                      <a:pt x="19" y="292"/>
                      <a:pt x="8" y="376"/>
                    </a:cubicBezTo>
                    <a:cubicBezTo>
                      <a:pt x="0" y="422"/>
                      <a:pt x="19" y="490"/>
                      <a:pt x="77" y="497"/>
                    </a:cubicBezTo>
                    <a:cubicBezTo>
                      <a:pt x="88" y="499"/>
                      <a:pt x="98" y="499"/>
                      <a:pt x="108" y="499"/>
                    </a:cubicBezTo>
                    <a:cubicBezTo>
                      <a:pt x="150" y="499"/>
                      <a:pt x="184" y="487"/>
                      <a:pt x="221" y="459"/>
                    </a:cubicBezTo>
                    <a:cubicBezTo>
                      <a:pt x="259" y="432"/>
                      <a:pt x="297" y="406"/>
                      <a:pt x="331" y="380"/>
                    </a:cubicBezTo>
                    <a:cubicBezTo>
                      <a:pt x="369" y="349"/>
                      <a:pt x="407" y="326"/>
                      <a:pt x="442" y="288"/>
                    </a:cubicBezTo>
                    <a:cubicBezTo>
                      <a:pt x="476" y="250"/>
                      <a:pt x="502" y="208"/>
                      <a:pt x="525" y="162"/>
                    </a:cubicBezTo>
                    <a:cubicBezTo>
                      <a:pt x="568" y="89"/>
                      <a:pt x="508"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8"/>
              <p:cNvSpPr/>
              <p:nvPr/>
            </p:nvSpPr>
            <p:spPr>
              <a:xfrm>
                <a:off x="3822481" y="2641106"/>
                <a:ext cx="18245" cy="25734"/>
              </a:xfrm>
              <a:custGeom>
                <a:avLst/>
                <a:gdLst/>
                <a:ahLst/>
                <a:cxnLst/>
                <a:rect l="l" t="t" r="r" b="b"/>
                <a:pathLst>
                  <a:path w="553" h="780" extrusionOk="0">
                    <a:moveTo>
                      <a:pt x="459" y="0"/>
                    </a:moveTo>
                    <a:cubicBezTo>
                      <a:pt x="439" y="0"/>
                      <a:pt x="420" y="7"/>
                      <a:pt x="406" y="23"/>
                    </a:cubicBezTo>
                    <a:cubicBezTo>
                      <a:pt x="322" y="119"/>
                      <a:pt x="250" y="225"/>
                      <a:pt x="185" y="336"/>
                    </a:cubicBezTo>
                    <a:cubicBezTo>
                      <a:pt x="155" y="393"/>
                      <a:pt x="136" y="453"/>
                      <a:pt x="106" y="507"/>
                    </a:cubicBezTo>
                    <a:cubicBezTo>
                      <a:pt x="71" y="564"/>
                      <a:pt x="38" y="613"/>
                      <a:pt x="18" y="678"/>
                    </a:cubicBezTo>
                    <a:cubicBezTo>
                      <a:pt x="1" y="734"/>
                      <a:pt x="48" y="780"/>
                      <a:pt x="101" y="780"/>
                    </a:cubicBezTo>
                    <a:cubicBezTo>
                      <a:pt x="115" y="780"/>
                      <a:pt x="130" y="776"/>
                      <a:pt x="143" y="769"/>
                    </a:cubicBezTo>
                    <a:cubicBezTo>
                      <a:pt x="201" y="742"/>
                      <a:pt x="243" y="693"/>
                      <a:pt x="284" y="648"/>
                    </a:cubicBezTo>
                    <a:cubicBezTo>
                      <a:pt x="334" y="590"/>
                      <a:pt x="394" y="541"/>
                      <a:pt x="429" y="476"/>
                    </a:cubicBezTo>
                    <a:cubicBezTo>
                      <a:pt x="501" y="358"/>
                      <a:pt x="543" y="221"/>
                      <a:pt x="550" y="85"/>
                    </a:cubicBezTo>
                    <a:cubicBezTo>
                      <a:pt x="553" y="37"/>
                      <a:pt x="504" y="0"/>
                      <a:pt x="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8"/>
              <p:cNvSpPr/>
              <p:nvPr/>
            </p:nvSpPr>
            <p:spPr>
              <a:xfrm>
                <a:off x="3788202" y="2682710"/>
                <a:ext cx="20818" cy="31244"/>
              </a:xfrm>
              <a:custGeom>
                <a:avLst/>
                <a:gdLst/>
                <a:ahLst/>
                <a:cxnLst/>
                <a:rect l="l" t="t" r="r" b="b"/>
                <a:pathLst>
                  <a:path w="631" h="947" extrusionOk="0">
                    <a:moveTo>
                      <a:pt x="559" y="1"/>
                    </a:moveTo>
                    <a:cubicBezTo>
                      <a:pt x="541" y="1"/>
                      <a:pt x="523" y="9"/>
                      <a:pt x="510" y="29"/>
                    </a:cubicBezTo>
                    <a:cubicBezTo>
                      <a:pt x="419" y="166"/>
                      <a:pt x="335" y="306"/>
                      <a:pt x="247" y="447"/>
                    </a:cubicBezTo>
                    <a:cubicBezTo>
                      <a:pt x="168" y="576"/>
                      <a:pt x="73" y="694"/>
                      <a:pt x="19" y="838"/>
                    </a:cubicBezTo>
                    <a:cubicBezTo>
                      <a:pt x="1" y="890"/>
                      <a:pt x="53" y="946"/>
                      <a:pt x="104" y="946"/>
                    </a:cubicBezTo>
                    <a:cubicBezTo>
                      <a:pt x="117" y="946"/>
                      <a:pt x="130" y="942"/>
                      <a:pt x="141" y="934"/>
                    </a:cubicBezTo>
                    <a:cubicBezTo>
                      <a:pt x="396" y="743"/>
                      <a:pt x="552" y="378"/>
                      <a:pt x="620" y="78"/>
                    </a:cubicBezTo>
                    <a:cubicBezTo>
                      <a:pt x="630" y="33"/>
                      <a:pt x="595"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8"/>
              <p:cNvSpPr/>
              <p:nvPr/>
            </p:nvSpPr>
            <p:spPr>
              <a:xfrm>
                <a:off x="3786783" y="2726359"/>
                <a:ext cx="22567" cy="31112"/>
              </a:xfrm>
              <a:custGeom>
                <a:avLst/>
                <a:gdLst/>
                <a:ahLst/>
                <a:cxnLst/>
                <a:rect l="l" t="t" r="r" b="b"/>
                <a:pathLst>
                  <a:path w="684" h="943" extrusionOk="0">
                    <a:moveTo>
                      <a:pt x="636" y="1"/>
                    </a:moveTo>
                    <a:cubicBezTo>
                      <a:pt x="623" y="1"/>
                      <a:pt x="609" y="7"/>
                      <a:pt x="599" y="22"/>
                    </a:cubicBezTo>
                    <a:cubicBezTo>
                      <a:pt x="496" y="162"/>
                      <a:pt x="397" y="310"/>
                      <a:pt x="290" y="447"/>
                    </a:cubicBezTo>
                    <a:cubicBezTo>
                      <a:pt x="199" y="569"/>
                      <a:pt x="70" y="675"/>
                      <a:pt x="20" y="824"/>
                    </a:cubicBezTo>
                    <a:cubicBezTo>
                      <a:pt x="0" y="880"/>
                      <a:pt x="50" y="942"/>
                      <a:pt x="105" y="942"/>
                    </a:cubicBezTo>
                    <a:cubicBezTo>
                      <a:pt x="114" y="942"/>
                      <a:pt x="122" y="941"/>
                      <a:pt x="131" y="938"/>
                    </a:cubicBezTo>
                    <a:cubicBezTo>
                      <a:pt x="298" y="880"/>
                      <a:pt x="401" y="721"/>
                      <a:pt x="488" y="580"/>
                    </a:cubicBezTo>
                    <a:cubicBezTo>
                      <a:pt x="595" y="410"/>
                      <a:pt x="652" y="254"/>
                      <a:pt x="678" y="56"/>
                    </a:cubicBezTo>
                    <a:cubicBezTo>
                      <a:pt x="683" y="23"/>
                      <a:pt x="661" y="1"/>
                      <a:pt x="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8"/>
              <p:cNvSpPr/>
              <p:nvPr/>
            </p:nvSpPr>
            <p:spPr>
              <a:xfrm>
                <a:off x="3834490" y="2708081"/>
                <a:ext cx="20620" cy="25734"/>
              </a:xfrm>
              <a:custGeom>
                <a:avLst/>
                <a:gdLst/>
                <a:ahLst/>
                <a:cxnLst/>
                <a:rect l="l" t="t" r="r" b="b"/>
                <a:pathLst>
                  <a:path w="625" h="780" extrusionOk="0">
                    <a:moveTo>
                      <a:pt x="510" y="1"/>
                    </a:moveTo>
                    <a:cubicBezTo>
                      <a:pt x="488" y="1"/>
                      <a:pt x="466" y="9"/>
                      <a:pt x="449" y="28"/>
                    </a:cubicBezTo>
                    <a:cubicBezTo>
                      <a:pt x="362" y="127"/>
                      <a:pt x="274" y="229"/>
                      <a:pt x="186" y="332"/>
                    </a:cubicBezTo>
                    <a:cubicBezTo>
                      <a:pt x="103" y="431"/>
                      <a:pt x="8" y="534"/>
                      <a:pt x="4" y="667"/>
                    </a:cubicBezTo>
                    <a:cubicBezTo>
                      <a:pt x="1" y="733"/>
                      <a:pt x="58" y="779"/>
                      <a:pt x="121" y="779"/>
                    </a:cubicBezTo>
                    <a:cubicBezTo>
                      <a:pt x="130" y="779"/>
                      <a:pt x="139" y="778"/>
                      <a:pt x="148" y="776"/>
                    </a:cubicBezTo>
                    <a:cubicBezTo>
                      <a:pt x="281" y="743"/>
                      <a:pt x="365" y="610"/>
                      <a:pt x="430" y="495"/>
                    </a:cubicBezTo>
                    <a:cubicBezTo>
                      <a:pt x="506" y="374"/>
                      <a:pt x="555" y="252"/>
                      <a:pt x="604" y="115"/>
                    </a:cubicBezTo>
                    <a:cubicBezTo>
                      <a:pt x="624" y="55"/>
                      <a:pt x="566" y="1"/>
                      <a:pt x="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8"/>
              <p:cNvSpPr/>
              <p:nvPr/>
            </p:nvSpPr>
            <p:spPr>
              <a:xfrm>
                <a:off x="3850294" y="2666807"/>
                <a:ext cx="18509" cy="17255"/>
              </a:xfrm>
              <a:custGeom>
                <a:avLst/>
                <a:gdLst/>
                <a:ahLst/>
                <a:cxnLst/>
                <a:rect l="l" t="t" r="r" b="b"/>
                <a:pathLst>
                  <a:path w="561" h="523" extrusionOk="0">
                    <a:moveTo>
                      <a:pt x="409" y="0"/>
                    </a:moveTo>
                    <a:cubicBezTo>
                      <a:pt x="384" y="0"/>
                      <a:pt x="359" y="9"/>
                      <a:pt x="339" y="28"/>
                    </a:cubicBezTo>
                    <a:cubicBezTo>
                      <a:pt x="228" y="130"/>
                      <a:pt x="0" y="276"/>
                      <a:pt x="39" y="450"/>
                    </a:cubicBezTo>
                    <a:cubicBezTo>
                      <a:pt x="50" y="495"/>
                      <a:pt x="92" y="518"/>
                      <a:pt x="134" y="522"/>
                    </a:cubicBezTo>
                    <a:cubicBezTo>
                      <a:pt x="137" y="522"/>
                      <a:pt x="141" y="522"/>
                      <a:pt x="145" y="522"/>
                    </a:cubicBezTo>
                    <a:cubicBezTo>
                      <a:pt x="232" y="522"/>
                      <a:pt x="310" y="433"/>
                      <a:pt x="358" y="370"/>
                    </a:cubicBezTo>
                    <a:cubicBezTo>
                      <a:pt x="407" y="298"/>
                      <a:pt x="457" y="225"/>
                      <a:pt x="506" y="157"/>
                    </a:cubicBezTo>
                    <a:cubicBezTo>
                      <a:pt x="560" y="80"/>
                      <a:pt x="485"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8"/>
              <p:cNvSpPr/>
              <p:nvPr/>
            </p:nvSpPr>
            <p:spPr>
              <a:xfrm>
                <a:off x="3866955" y="2756712"/>
                <a:ext cx="17057" cy="22270"/>
              </a:xfrm>
              <a:custGeom>
                <a:avLst/>
                <a:gdLst/>
                <a:ahLst/>
                <a:cxnLst/>
                <a:rect l="l" t="t" r="r" b="b"/>
                <a:pathLst>
                  <a:path w="517" h="675" extrusionOk="0">
                    <a:moveTo>
                      <a:pt x="400" y="0"/>
                    </a:moveTo>
                    <a:cubicBezTo>
                      <a:pt x="371" y="0"/>
                      <a:pt x="343" y="13"/>
                      <a:pt x="328" y="44"/>
                    </a:cubicBezTo>
                    <a:cubicBezTo>
                      <a:pt x="248" y="204"/>
                      <a:pt x="1" y="470"/>
                      <a:pt x="153" y="648"/>
                    </a:cubicBezTo>
                    <a:cubicBezTo>
                      <a:pt x="170" y="665"/>
                      <a:pt x="195" y="674"/>
                      <a:pt x="220" y="674"/>
                    </a:cubicBezTo>
                    <a:cubicBezTo>
                      <a:pt x="228" y="674"/>
                      <a:pt x="237" y="673"/>
                      <a:pt x="244" y="671"/>
                    </a:cubicBezTo>
                    <a:cubicBezTo>
                      <a:pt x="355" y="641"/>
                      <a:pt x="378" y="534"/>
                      <a:pt x="404" y="439"/>
                    </a:cubicBezTo>
                    <a:cubicBezTo>
                      <a:pt x="434" y="334"/>
                      <a:pt x="450" y="215"/>
                      <a:pt x="492" y="113"/>
                    </a:cubicBezTo>
                    <a:cubicBezTo>
                      <a:pt x="517" y="50"/>
                      <a:pt x="457" y="0"/>
                      <a:pt x="4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8"/>
              <p:cNvSpPr/>
              <p:nvPr/>
            </p:nvSpPr>
            <p:spPr>
              <a:xfrm>
                <a:off x="3907107" y="2750080"/>
                <a:ext cx="11580" cy="23821"/>
              </a:xfrm>
              <a:custGeom>
                <a:avLst/>
                <a:gdLst/>
                <a:ahLst/>
                <a:cxnLst/>
                <a:rect l="l" t="t" r="r" b="b"/>
                <a:pathLst>
                  <a:path w="351" h="722" extrusionOk="0">
                    <a:moveTo>
                      <a:pt x="201" y="0"/>
                    </a:moveTo>
                    <a:cubicBezTo>
                      <a:pt x="154" y="0"/>
                      <a:pt x="107" y="27"/>
                      <a:pt x="88" y="82"/>
                    </a:cubicBezTo>
                    <a:cubicBezTo>
                      <a:pt x="54" y="184"/>
                      <a:pt x="28" y="279"/>
                      <a:pt x="19" y="386"/>
                    </a:cubicBezTo>
                    <a:cubicBezTo>
                      <a:pt x="8" y="489"/>
                      <a:pt x="0" y="607"/>
                      <a:pt x="84" y="682"/>
                    </a:cubicBezTo>
                    <a:cubicBezTo>
                      <a:pt x="110" y="707"/>
                      <a:pt x="148" y="721"/>
                      <a:pt x="185" y="721"/>
                    </a:cubicBezTo>
                    <a:cubicBezTo>
                      <a:pt x="218" y="721"/>
                      <a:pt x="251" y="710"/>
                      <a:pt x="274" y="682"/>
                    </a:cubicBezTo>
                    <a:cubicBezTo>
                      <a:pt x="351" y="595"/>
                      <a:pt x="335" y="512"/>
                      <a:pt x="331" y="405"/>
                    </a:cubicBezTo>
                    <a:cubicBezTo>
                      <a:pt x="328" y="306"/>
                      <a:pt x="316" y="211"/>
                      <a:pt x="316" y="112"/>
                    </a:cubicBezTo>
                    <a:cubicBezTo>
                      <a:pt x="314" y="39"/>
                      <a:pt x="258"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8"/>
              <p:cNvSpPr/>
              <p:nvPr/>
            </p:nvSpPr>
            <p:spPr>
              <a:xfrm>
                <a:off x="3950756" y="2726260"/>
                <a:ext cx="9799" cy="22897"/>
              </a:xfrm>
              <a:custGeom>
                <a:avLst/>
                <a:gdLst/>
                <a:ahLst/>
                <a:cxnLst/>
                <a:rect l="l" t="t" r="r" b="b"/>
                <a:pathLst>
                  <a:path w="297" h="694" extrusionOk="0">
                    <a:moveTo>
                      <a:pt x="151" y="1"/>
                    </a:moveTo>
                    <a:cubicBezTo>
                      <a:pt x="111" y="1"/>
                      <a:pt x="71" y="22"/>
                      <a:pt x="65" y="66"/>
                    </a:cubicBezTo>
                    <a:cubicBezTo>
                      <a:pt x="50" y="173"/>
                      <a:pt x="28" y="279"/>
                      <a:pt x="16" y="390"/>
                    </a:cubicBezTo>
                    <a:cubicBezTo>
                      <a:pt x="5" y="496"/>
                      <a:pt x="0" y="599"/>
                      <a:pt x="92" y="671"/>
                    </a:cubicBezTo>
                    <a:cubicBezTo>
                      <a:pt x="111" y="686"/>
                      <a:pt x="131" y="693"/>
                      <a:pt x="151" y="693"/>
                    </a:cubicBezTo>
                    <a:cubicBezTo>
                      <a:pt x="171" y="693"/>
                      <a:pt x="191" y="686"/>
                      <a:pt x="210" y="671"/>
                    </a:cubicBezTo>
                    <a:cubicBezTo>
                      <a:pt x="297" y="599"/>
                      <a:pt x="293" y="496"/>
                      <a:pt x="282" y="390"/>
                    </a:cubicBezTo>
                    <a:cubicBezTo>
                      <a:pt x="270" y="279"/>
                      <a:pt x="251" y="173"/>
                      <a:pt x="237" y="66"/>
                    </a:cubicBezTo>
                    <a:cubicBezTo>
                      <a:pt x="231" y="22"/>
                      <a:pt x="191" y="1"/>
                      <a:pt x="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8"/>
              <p:cNvSpPr/>
              <p:nvPr/>
            </p:nvSpPr>
            <p:spPr>
              <a:xfrm>
                <a:off x="3971343" y="2695049"/>
                <a:ext cx="14814" cy="24447"/>
              </a:xfrm>
              <a:custGeom>
                <a:avLst/>
                <a:gdLst/>
                <a:ahLst/>
                <a:cxnLst/>
                <a:rect l="l" t="t" r="r" b="b"/>
                <a:pathLst>
                  <a:path w="449" h="741" extrusionOk="0">
                    <a:moveTo>
                      <a:pt x="316" y="1"/>
                    </a:moveTo>
                    <a:cubicBezTo>
                      <a:pt x="282" y="1"/>
                      <a:pt x="250" y="18"/>
                      <a:pt x="232" y="58"/>
                    </a:cubicBezTo>
                    <a:cubicBezTo>
                      <a:pt x="175" y="176"/>
                      <a:pt x="118" y="294"/>
                      <a:pt x="57" y="411"/>
                    </a:cubicBezTo>
                    <a:cubicBezTo>
                      <a:pt x="15" y="503"/>
                      <a:pt x="0" y="697"/>
                      <a:pt x="122" y="734"/>
                    </a:cubicBezTo>
                    <a:cubicBezTo>
                      <a:pt x="135" y="738"/>
                      <a:pt x="148" y="740"/>
                      <a:pt x="161" y="740"/>
                    </a:cubicBezTo>
                    <a:cubicBezTo>
                      <a:pt x="271" y="740"/>
                      <a:pt x="368" y="603"/>
                      <a:pt x="392" y="515"/>
                    </a:cubicBezTo>
                    <a:cubicBezTo>
                      <a:pt x="430" y="385"/>
                      <a:pt x="448" y="248"/>
                      <a:pt x="441" y="115"/>
                    </a:cubicBezTo>
                    <a:cubicBezTo>
                      <a:pt x="436" y="50"/>
                      <a:pt x="374" y="1"/>
                      <a:pt x="3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8"/>
              <p:cNvSpPr/>
              <p:nvPr/>
            </p:nvSpPr>
            <p:spPr>
              <a:xfrm>
                <a:off x="3932313" y="2659153"/>
                <a:ext cx="11679" cy="23623"/>
              </a:xfrm>
              <a:custGeom>
                <a:avLst/>
                <a:gdLst/>
                <a:ahLst/>
                <a:cxnLst/>
                <a:rect l="l" t="t" r="r" b="b"/>
                <a:pathLst>
                  <a:path w="354" h="716" extrusionOk="0">
                    <a:moveTo>
                      <a:pt x="240" y="1"/>
                    </a:moveTo>
                    <a:cubicBezTo>
                      <a:pt x="198" y="1"/>
                      <a:pt x="153" y="30"/>
                      <a:pt x="153" y="81"/>
                    </a:cubicBezTo>
                    <a:cubicBezTo>
                      <a:pt x="149" y="188"/>
                      <a:pt x="115" y="290"/>
                      <a:pt x="77" y="389"/>
                    </a:cubicBezTo>
                    <a:cubicBezTo>
                      <a:pt x="50" y="469"/>
                      <a:pt x="4" y="568"/>
                      <a:pt x="1" y="655"/>
                    </a:cubicBezTo>
                    <a:cubicBezTo>
                      <a:pt x="1" y="691"/>
                      <a:pt x="31" y="715"/>
                      <a:pt x="63" y="715"/>
                    </a:cubicBezTo>
                    <a:cubicBezTo>
                      <a:pt x="69" y="715"/>
                      <a:pt x="74" y="715"/>
                      <a:pt x="80" y="713"/>
                    </a:cubicBezTo>
                    <a:cubicBezTo>
                      <a:pt x="187" y="685"/>
                      <a:pt x="282" y="553"/>
                      <a:pt x="313" y="450"/>
                    </a:cubicBezTo>
                    <a:cubicBezTo>
                      <a:pt x="354" y="320"/>
                      <a:pt x="343" y="192"/>
                      <a:pt x="313" y="59"/>
                    </a:cubicBezTo>
                    <a:cubicBezTo>
                      <a:pt x="304" y="19"/>
                      <a:pt x="273" y="1"/>
                      <a:pt x="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8"/>
              <p:cNvSpPr/>
              <p:nvPr/>
            </p:nvSpPr>
            <p:spPr>
              <a:xfrm>
                <a:off x="3901333" y="2692112"/>
                <a:ext cx="15836" cy="28176"/>
              </a:xfrm>
              <a:custGeom>
                <a:avLst/>
                <a:gdLst/>
                <a:ahLst/>
                <a:cxnLst/>
                <a:rect l="l" t="t" r="r" b="b"/>
                <a:pathLst>
                  <a:path w="480" h="854" extrusionOk="0">
                    <a:moveTo>
                      <a:pt x="258" y="1"/>
                    </a:moveTo>
                    <a:cubicBezTo>
                      <a:pt x="216" y="1"/>
                      <a:pt x="172" y="29"/>
                      <a:pt x="172" y="79"/>
                    </a:cubicBezTo>
                    <a:cubicBezTo>
                      <a:pt x="172" y="211"/>
                      <a:pt x="130" y="353"/>
                      <a:pt x="92" y="478"/>
                    </a:cubicBezTo>
                    <a:cubicBezTo>
                      <a:pt x="57" y="592"/>
                      <a:pt x="1" y="695"/>
                      <a:pt x="73" y="804"/>
                    </a:cubicBezTo>
                    <a:cubicBezTo>
                      <a:pt x="92" y="833"/>
                      <a:pt x="126" y="853"/>
                      <a:pt x="162" y="853"/>
                    </a:cubicBezTo>
                    <a:cubicBezTo>
                      <a:pt x="170" y="853"/>
                      <a:pt x="179" y="852"/>
                      <a:pt x="187" y="850"/>
                    </a:cubicBezTo>
                    <a:cubicBezTo>
                      <a:pt x="480" y="759"/>
                      <a:pt x="362" y="272"/>
                      <a:pt x="328" y="56"/>
                    </a:cubicBezTo>
                    <a:cubicBezTo>
                      <a:pt x="321" y="18"/>
                      <a:pt x="290" y="1"/>
                      <a:pt x="2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8"/>
              <p:cNvSpPr/>
              <p:nvPr/>
            </p:nvSpPr>
            <p:spPr>
              <a:xfrm>
                <a:off x="3922646" y="2616857"/>
                <a:ext cx="17651" cy="24513"/>
              </a:xfrm>
              <a:custGeom>
                <a:avLst/>
                <a:gdLst/>
                <a:ahLst/>
                <a:cxnLst/>
                <a:rect l="l" t="t" r="r" b="b"/>
                <a:pathLst>
                  <a:path w="535" h="743" extrusionOk="0">
                    <a:moveTo>
                      <a:pt x="420" y="0"/>
                    </a:moveTo>
                    <a:cubicBezTo>
                      <a:pt x="391" y="0"/>
                      <a:pt x="363" y="13"/>
                      <a:pt x="347" y="44"/>
                    </a:cubicBezTo>
                    <a:cubicBezTo>
                      <a:pt x="241" y="230"/>
                      <a:pt x="1" y="458"/>
                      <a:pt x="62" y="690"/>
                    </a:cubicBezTo>
                    <a:cubicBezTo>
                      <a:pt x="71" y="722"/>
                      <a:pt x="102" y="743"/>
                      <a:pt x="136" y="743"/>
                    </a:cubicBezTo>
                    <a:cubicBezTo>
                      <a:pt x="143" y="743"/>
                      <a:pt x="150" y="742"/>
                      <a:pt x="157" y="740"/>
                    </a:cubicBezTo>
                    <a:cubicBezTo>
                      <a:pt x="404" y="679"/>
                      <a:pt x="457" y="321"/>
                      <a:pt x="515" y="116"/>
                    </a:cubicBezTo>
                    <a:cubicBezTo>
                      <a:pt x="535" y="51"/>
                      <a:pt x="476" y="0"/>
                      <a:pt x="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8"/>
              <p:cNvSpPr/>
              <p:nvPr/>
            </p:nvSpPr>
            <p:spPr>
              <a:xfrm>
                <a:off x="3897176" y="2615570"/>
                <a:ext cx="14319" cy="21313"/>
              </a:xfrm>
              <a:custGeom>
                <a:avLst/>
                <a:gdLst/>
                <a:ahLst/>
                <a:cxnLst/>
                <a:rect l="l" t="t" r="r" b="b"/>
                <a:pathLst>
                  <a:path w="434" h="646" extrusionOk="0">
                    <a:moveTo>
                      <a:pt x="329" y="0"/>
                    </a:moveTo>
                    <a:cubicBezTo>
                      <a:pt x="305" y="0"/>
                      <a:pt x="279" y="12"/>
                      <a:pt x="260" y="41"/>
                    </a:cubicBezTo>
                    <a:cubicBezTo>
                      <a:pt x="203" y="118"/>
                      <a:pt x="146" y="201"/>
                      <a:pt x="104" y="285"/>
                    </a:cubicBezTo>
                    <a:cubicBezTo>
                      <a:pt x="66" y="369"/>
                      <a:pt x="1" y="467"/>
                      <a:pt x="39" y="558"/>
                    </a:cubicBezTo>
                    <a:cubicBezTo>
                      <a:pt x="56" y="603"/>
                      <a:pt x="103" y="646"/>
                      <a:pt x="153" y="646"/>
                    </a:cubicBezTo>
                    <a:cubicBezTo>
                      <a:pt x="171" y="646"/>
                      <a:pt x="189" y="640"/>
                      <a:pt x="206" y="627"/>
                    </a:cubicBezTo>
                    <a:cubicBezTo>
                      <a:pt x="290" y="562"/>
                      <a:pt x="290" y="486"/>
                      <a:pt x="317" y="391"/>
                    </a:cubicBezTo>
                    <a:cubicBezTo>
                      <a:pt x="343" y="300"/>
                      <a:pt x="366" y="213"/>
                      <a:pt x="404" y="125"/>
                    </a:cubicBezTo>
                    <a:cubicBezTo>
                      <a:pt x="433" y="57"/>
                      <a:pt x="383" y="0"/>
                      <a:pt x="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8"/>
              <p:cNvSpPr/>
              <p:nvPr/>
            </p:nvSpPr>
            <p:spPr>
              <a:xfrm>
                <a:off x="3962171" y="2556777"/>
                <a:ext cx="9964" cy="24414"/>
              </a:xfrm>
              <a:custGeom>
                <a:avLst/>
                <a:gdLst/>
                <a:ahLst/>
                <a:cxnLst/>
                <a:rect l="l" t="t" r="r" b="b"/>
                <a:pathLst>
                  <a:path w="302" h="740" extrusionOk="0">
                    <a:moveTo>
                      <a:pt x="153" y="0"/>
                    </a:moveTo>
                    <a:cubicBezTo>
                      <a:pt x="105" y="0"/>
                      <a:pt x="58" y="33"/>
                      <a:pt x="54" y="98"/>
                    </a:cubicBezTo>
                    <a:cubicBezTo>
                      <a:pt x="42" y="306"/>
                      <a:pt x="1" y="508"/>
                      <a:pt x="92" y="705"/>
                    </a:cubicBezTo>
                    <a:cubicBezTo>
                      <a:pt x="101" y="728"/>
                      <a:pt x="127" y="739"/>
                      <a:pt x="153" y="739"/>
                    </a:cubicBezTo>
                    <a:cubicBezTo>
                      <a:pt x="178" y="739"/>
                      <a:pt x="204" y="728"/>
                      <a:pt x="214" y="705"/>
                    </a:cubicBezTo>
                    <a:cubicBezTo>
                      <a:pt x="301" y="508"/>
                      <a:pt x="263" y="306"/>
                      <a:pt x="252" y="98"/>
                    </a:cubicBezTo>
                    <a:cubicBezTo>
                      <a:pt x="248" y="33"/>
                      <a:pt x="200"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8"/>
              <p:cNvSpPr/>
              <p:nvPr/>
            </p:nvSpPr>
            <p:spPr>
              <a:xfrm>
                <a:off x="3978337" y="2617417"/>
                <a:ext cx="10360" cy="24513"/>
              </a:xfrm>
              <a:custGeom>
                <a:avLst/>
                <a:gdLst/>
                <a:ahLst/>
                <a:cxnLst/>
                <a:rect l="l" t="t" r="r" b="b"/>
                <a:pathLst>
                  <a:path w="314" h="743" extrusionOk="0">
                    <a:moveTo>
                      <a:pt x="174" y="1"/>
                    </a:moveTo>
                    <a:cubicBezTo>
                      <a:pt x="145" y="1"/>
                      <a:pt x="118" y="16"/>
                      <a:pt x="111" y="53"/>
                    </a:cubicBezTo>
                    <a:cubicBezTo>
                      <a:pt x="92" y="164"/>
                      <a:pt x="58" y="271"/>
                      <a:pt x="43" y="381"/>
                    </a:cubicBezTo>
                    <a:cubicBezTo>
                      <a:pt x="27" y="487"/>
                      <a:pt x="1" y="582"/>
                      <a:pt x="50" y="685"/>
                    </a:cubicBezTo>
                    <a:cubicBezTo>
                      <a:pt x="70" y="725"/>
                      <a:pt x="108" y="742"/>
                      <a:pt x="147" y="742"/>
                    </a:cubicBezTo>
                    <a:cubicBezTo>
                      <a:pt x="190" y="742"/>
                      <a:pt x="235" y="721"/>
                      <a:pt x="259" y="685"/>
                    </a:cubicBezTo>
                    <a:cubicBezTo>
                      <a:pt x="313" y="594"/>
                      <a:pt x="294" y="495"/>
                      <a:pt x="290" y="392"/>
                    </a:cubicBezTo>
                    <a:cubicBezTo>
                      <a:pt x="290" y="285"/>
                      <a:pt x="267" y="183"/>
                      <a:pt x="259" y="76"/>
                    </a:cubicBezTo>
                    <a:cubicBezTo>
                      <a:pt x="257" y="30"/>
                      <a:pt x="213"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8"/>
              <p:cNvSpPr/>
              <p:nvPr/>
            </p:nvSpPr>
            <p:spPr>
              <a:xfrm>
                <a:off x="4009614" y="2610852"/>
                <a:ext cx="12075" cy="21841"/>
              </a:xfrm>
              <a:custGeom>
                <a:avLst/>
                <a:gdLst/>
                <a:ahLst/>
                <a:cxnLst/>
                <a:rect l="l" t="t" r="r" b="b"/>
                <a:pathLst>
                  <a:path w="366" h="662" extrusionOk="0">
                    <a:moveTo>
                      <a:pt x="184" y="1"/>
                    </a:moveTo>
                    <a:cubicBezTo>
                      <a:pt x="154" y="1"/>
                      <a:pt x="123" y="19"/>
                      <a:pt x="110" y="55"/>
                    </a:cubicBezTo>
                    <a:cubicBezTo>
                      <a:pt x="76" y="147"/>
                      <a:pt x="53" y="238"/>
                      <a:pt x="41" y="333"/>
                    </a:cubicBezTo>
                    <a:cubicBezTo>
                      <a:pt x="27" y="443"/>
                      <a:pt x="0" y="534"/>
                      <a:pt x="87" y="621"/>
                    </a:cubicBezTo>
                    <a:cubicBezTo>
                      <a:pt x="112" y="648"/>
                      <a:pt x="147" y="661"/>
                      <a:pt x="183" y="661"/>
                    </a:cubicBezTo>
                    <a:cubicBezTo>
                      <a:pt x="219" y="661"/>
                      <a:pt x="255" y="648"/>
                      <a:pt x="281" y="621"/>
                    </a:cubicBezTo>
                    <a:cubicBezTo>
                      <a:pt x="365" y="534"/>
                      <a:pt x="342" y="443"/>
                      <a:pt x="327" y="333"/>
                    </a:cubicBezTo>
                    <a:cubicBezTo>
                      <a:pt x="315" y="238"/>
                      <a:pt x="292" y="147"/>
                      <a:pt x="258" y="55"/>
                    </a:cubicBezTo>
                    <a:cubicBezTo>
                      <a:pt x="245" y="19"/>
                      <a:pt x="215" y="1"/>
                      <a:pt x="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8"/>
              <p:cNvSpPr/>
              <p:nvPr/>
            </p:nvSpPr>
            <p:spPr>
              <a:xfrm>
                <a:off x="4025550" y="2545494"/>
                <a:ext cx="14319" cy="24315"/>
              </a:xfrm>
              <a:custGeom>
                <a:avLst/>
                <a:gdLst/>
                <a:ahLst/>
                <a:cxnLst/>
                <a:rect l="l" t="t" r="r" b="b"/>
                <a:pathLst>
                  <a:path w="434" h="737" extrusionOk="0">
                    <a:moveTo>
                      <a:pt x="99" y="1"/>
                    </a:moveTo>
                    <a:cubicBezTo>
                      <a:pt x="50" y="1"/>
                      <a:pt x="0" y="33"/>
                      <a:pt x="7" y="89"/>
                    </a:cubicBezTo>
                    <a:cubicBezTo>
                      <a:pt x="23" y="192"/>
                      <a:pt x="19" y="303"/>
                      <a:pt x="19" y="405"/>
                    </a:cubicBezTo>
                    <a:cubicBezTo>
                      <a:pt x="19" y="519"/>
                      <a:pt x="7" y="610"/>
                      <a:pt x="87" y="701"/>
                    </a:cubicBezTo>
                    <a:cubicBezTo>
                      <a:pt x="108" y="726"/>
                      <a:pt x="140" y="737"/>
                      <a:pt x="172" y="737"/>
                    </a:cubicBezTo>
                    <a:cubicBezTo>
                      <a:pt x="206" y="737"/>
                      <a:pt x="240" y="725"/>
                      <a:pt x="262" y="701"/>
                    </a:cubicBezTo>
                    <a:cubicBezTo>
                      <a:pt x="433" y="526"/>
                      <a:pt x="274" y="219"/>
                      <a:pt x="179" y="44"/>
                    </a:cubicBezTo>
                    <a:cubicBezTo>
                      <a:pt x="162" y="14"/>
                      <a:pt x="131" y="1"/>
                      <a:pt x="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8"/>
              <p:cNvSpPr/>
              <p:nvPr/>
            </p:nvSpPr>
            <p:spPr>
              <a:xfrm>
                <a:off x="4004171" y="2518077"/>
                <a:ext cx="9337" cy="24744"/>
              </a:xfrm>
              <a:custGeom>
                <a:avLst/>
                <a:gdLst/>
                <a:ahLst/>
                <a:cxnLst/>
                <a:rect l="l" t="t" r="r" b="b"/>
                <a:pathLst>
                  <a:path w="283" h="750" extrusionOk="0">
                    <a:moveTo>
                      <a:pt x="187" y="0"/>
                    </a:moveTo>
                    <a:cubicBezTo>
                      <a:pt x="148" y="0"/>
                      <a:pt x="105" y="30"/>
                      <a:pt x="100" y="76"/>
                    </a:cubicBezTo>
                    <a:cubicBezTo>
                      <a:pt x="88" y="183"/>
                      <a:pt x="74" y="293"/>
                      <a:pt x="55" y="399"/>
                    </a:cubicBezTo>
                    <a:cubicBezTo>
                      <a:pt x="36" y="495"/>
                      <a:pt x="1" y="578"/>
                      <a:pt x="28" y="677"/>
                    </a:cubicBezTo>
                    <a:cubicBezTo>
                      <a:pt x="40" y="726"/>
                      <a:pt x="79" y="749"/>
                      <a:pt x="120" y="749"/>
                    </a:cubicBezTo>
                    <a:cubicBezTo>
                      <a:pt x="156" y="749"/>
                      <a:pt x="193" y="732"/>
                      <a:pt x="218" y="700"/>
                    </a:cubicBezTo>
                    <a:cubicBezTo>
                      <a:pt x="283" y="616"/>
                      <a:pt x="271" y="487"/>
                      <a:pt x="275" y="385"/>
                    </a:cubicBezTo>
                    <a:cubicBezTo>
                      <a:pt x="279" y="274"/>
                      <a:pt x="264" y="164"/>
                      <a:pt x="248" y="53"/>
                    </a:cubicBezTo>
                    <a:cubicBezTo>
                      <a:pt x="242" y="16"/>
                      <a:pt x="216"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8"/>
              <p:cNvSpPr/>
              <p:nvPr/>
            </p:nvSpPr>
            <p:spPr>
              <a:xfrm>
                <a:off x="4016213" y="2473768"/>
                <a:ext cx="11976" cy="18410"/>
              </a:xfrm>
              <a:custGeom>
                <a:avLst/>
                <a:gdLst/>
                <a:ahLst/>
                <a:cxnLst/>
                <a:rect l="l" t="t" r="r" b="b"/>
                <a:pathLst>
                  <a:path w="363" h="558" extrusionOk="0">
                    <a:moveTo>
                      <a:pt x="147" y="0"/>
                    </a:moveTo>
                    <a:cubicBezTo>
                      <a:pt x="118" y="0"/>
                      <a:pt x="90" y="16"/>
                      <a:pt x="85" y="54"/>
                    </a:cubicBezTo>
                    <a:cubicBezTo>
                      <a:pt x="62" y="199"/>
                      <a:pt x="1" y="401"/>
                      <a:pt x="108" y="526"/>
                    </a:cubicBezTo>
                    <a:cubicBezTo>
                      <a:pt x="128" y="547"/>
                      <a:pt x="155" y="557"/>
                      <a:pt x="182" y="557"/>
                    </a:cubicBezTo>
                    <a:cubicBezTo>
                      <a:pt x="222" y="557"/>
                      <a:pt x="262" y="537"/>
                      <a:pt x="283" y="503"/>
                    </a:cubicBezTo>
                    <a:cubicBezTo>
                      <a:pt x="362" y="373"/>
                      <a:pt x="271" y="184"/>
                      <a:pt x="225" y="54"/>
                    </a:cubicBezTo>
                    <a:cubicBezTo>
                      <a:pt x="215" y="20"/>
                      <a:pt x="180"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8"/>
              <p:cNvSpPr/>
              <p:nvPr/>
            </p:nvSpPr>
            <p:spPr>
              <a:xfrm>
                <a:off x="3997176" y="2440512"/>
                <a:ext cx="12306" cy="22963"/>
              </a:xfrm>
              <a:custGeom>
                <a:avLst/>
                <a:gdLst/>
                <a:ahLst/>
                <a:cxnLst/>
                <a:rect l="l" t="t" r="r" b="b"/>
                <a:pathLst>
                  <a:path w="373" h="696" extrusionOk="0">
                    <a:moveTo>
                      <a:pt x="188" y="1"/>
                    </a:moveTo>
                    <a:cubicBezTo>
                      <a:pt x="163" y="1"/>
                      <a:pt x="137" y="15"/>
                      <a:pt x="130" y="44"/>
                    </a:cubicBezTo>
                    <a:cubicBezTo>
                      <a:pt x="81" y="249"/>
                      <a:pt x="0" y="496"/>
                      <a:pt x="141" y="679"/>
                    </a:cubicBezTo>
                    <a:cubicBezTo>
                      <a:pt x="150" y="690"/>
                      <a:pt x="168" y="696"/>
                      <a:pt x="186" y="696"/>
                    </a:cubicBezTo>
                    <a:cubicBezTo>
                      <a:pt x="204" y="696"/>
                      <a:pt x="222" y="690"/>
                      <a:pt x="232" y="679"/>
                    </a:cubicBezTo>
                    <a:cubicBezTo>
                      <a:pt x="373" y="496"/>
                      <a:pt x="293" y="249"/>
                      <a:pt x="244" y="44"/>
                    </a:cubicBezTo>
                    <a:cubicBezTo>
                      <a:pt x="238" y="15"/>
                      <a:pt x="213" y="1"/>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8"/>
              <p:cNvSpPr/>
              <p:nvPr/>
            </p:nvSpPr>
            <p:spPr>
              <a:xfrm>
                <a:off x="3969199" y="2463771"/>
                <a:ext cx="10822" cy="29330"/>
              </a:xfrm>
              <a:custGeom>
                <a:avLst/>
                <a:gdLst/>
                <a:ahLst/>
                <a:cxnLst/>
                <a:rect l="l" t="t" r="r" b="b"/>
                <a:pathLst>
                  <a:path w="328" h="889" extrusionOk="0">
                    <a:moveTo>
                      <a:pt x="164" y="1"/>
                    </a:moveTo>
                    <a:cubicBezTo>
                      <a:pt x="143" y="1"/>
                      <a:pt x="122" y="13"/>
                      <a:pt x="115" y="38"/>
                    </a:cubicBezTo>
                    <a:cubicBezTo>
                      <a:pt x="73" y="160"/>
                      <a:pt x="62" y="289"/>
                      <a:pt x="46" y="415"/>
                    </a:cubicBezTo>
                    <a:cubicBezTo>
                      <a:pt x="31" y="540"/>
                      <a:pt x="1" y="688"/>
                      <a:pt x="50" y="806"/>
                    </a:cubicBezTo>
                    <a:cubicBezTo>
                      <a:pt x="73" y="861"/>
                      <a:pt x="118" y="889"/>
                      <a:pt x="164" y="889"/>
                    </a:cubicBezTo>
                    <a:cubicBezTo>
                      <a:pt x="210" y="889"/>
                      <a:pt x="255" y="861"/>
                      <a:pt x="278" y="806"/>
                    </a:cubicBezTo>
                    <a:cubicBezTo>
                      <a:pt x="327" y="688"/>
                      <a:pt x="297" y="540"/>
                      <a:pt x="282" y="415"/>
                    </a:cubicBezTo>
                    <a:cubicBezTo>
                      <a:pt x="267" y="289"/>
                      <a:pt x="255" y="160"/>
                      <a:pt x="213" y="38"/>
                    </a:cubicBezTo>
                    <a:cubicBezTo>
                      <a:pt x="206" y="13"/>
                      <a:pt x="185"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8"/>
              <p:cNvSpPr/>
              <p:nvPr/>
            </p:nvSpPr>
            <p:spPr>
              <a:xfrm>
                <a:off x="3953395" y="2525632"/>
                <a:ext cx="10492" cy="20488"/>
              </a:xfrm>
              <a:custGeom>
                <a:avLst/>
                <a:gdLst/>
                <a:ahLst/>
                <a:cxnLst/>
                <a:rect l="l" t="t" r="r" b="b"/>
                <a:pathLst>
                  <a:path w="318" h="621" extrusionOk="0">
                    <a:moveTo>
                      <a:pt x="239" y="1"/>
                    </a:moveTo>
                    <a:cubicBezTo>
                      <a:pt x="216" y="1"/>
                      <a:pt x="195" y="11"/>
                      <a:pt x="187" y="33"/>
                    </a:cubicBezTo>
                    <a:cubicBezTo>
                      <a:pt x="148" y="117"/>
                      <a:pt x="111" y="197"/>
                      <a:pt x="80" y="284"/>
                    </a:cubicBezTo>
                    <a:cubicBezTo>
                      <a:pt x="46" y="372"/>
                      <a:pt x="1" y="452"/>
                      <a:pt x="27" y="547"/>
                    </a:cubicBezTo>
                    <a:cubicBezTo>
                      <a:pt x="39" y="593"/>
                      <a:pt x="84" y="620"/>
                      <a:pt x="129" y="620"/>
                    </a:cubicBezTo>
                    <a:cubicBezTo>
                      <a:pt x="154" y="620"/>
                      <a:pt x="179" y="612"/>
                      <a:pt x="199" y="593"/>
                    </a:cubicBezTo>
                    <a:cubicBezTo>
                      <a:pt x="267" y="524"/>
                      <a:pt x="267" y="429"/>
                      <a:pt x="282" y="338"/>
                    </a:cubicBezTo>
                    <a:cubicBezTo>
                      <a:pt x="297" y="250"/>
                      <a:pt x="301" y="159"/>
                      <a:pt x="313" y="68"/>
                    </a:cubicBezTo>
                    <a:cubicBezTo>
                      <a:pt x="317" y="28"/>
                      <a:pt x="276" y="1"/>
                      <a:pt x="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8"/>
              <p:cNvSpPr/>
              <p:nvPr/>
            </p:nvSpPr>
            <p:spPr>
              <a:xfrm>
                <a:off x="3669264" y="2342557"/>
                <a:ext cx="38073" cy="12603"/>
              </a:xfrm>
              <a:custGeom>
                <a:avLst/>
                <a:gdLst/>
                <a:ahLst/>
                <a:cxnLst/>
                <a:rect l="l" t="t" r="r" b="b"/>
                <a:pathLst>
                  <a:path w="1154" h="382" extrusionOk="0">
                    <a:moveTo>
                      <a:pt x="467" y="0"/>
                    </a:moveTo>
                    <a:cubicBezTo>
                      <a:pt x="337" y="0"/>
                      <a:pt x="207" y="11"/>
                      <a:pt x="92" y="16"/>
                    </a:cubicBezTo>
                    <a:cubicBezTo>
                      <a:pt x="1" y="24"/>
                      <a:pt x="5" y="146"/>
                      <a:pt x="92" y="158"/>
                    </a:cubicBezTo>
                    <a:cubicBezTo>
                      <a:pt x="252" y="180"/>
                      <a:pt x="404" y="230"/>
                      <a:pt x="560" y="275"/>
                    </a:cubicBezTo>
                    <a:cubicBezTo>
                      <a:pt x="689" y="316"/>
                      <a:pt x="814" y="381"/>
                      <a:pt x="950" y="381"/>
                    </a:cubicBezTo>
                    <a:cubicBezTo>
                      <a:pt x="954" y="381"/>
                      <a:pt x="959" y="381"/>
                      <a:pt x="963" y="381"/>
                    </a:cubicBezTo>
                    <a:cubicBezTo>
                      <a:pt x="1066" y="381"/>
                      <a:pt x="1153" y="230"/>
                      <a:pt x="1055" y="153"/>
                    </a:cubicBezTo>
                    <a:cubicBezTo>
                      <a:pt x="896" y="28"/>
                      <a:pt x="681"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8"/>
              <p:cNvSpPr/>
              <p:nvPr/>
            </p:nvSpPr>
            <p:spPr>
              <a:xfrm>
                <a:off x="3738119" y="2345559"/>
                <a:ext cx="28407" cy="9766"/>
              </a:xfrm>
              <a:custGeom>
                <a:avLst/>
                <a:gdLst/>
                <a:ahLst/>
                <a:cxnLst/>
                <a:rect l="l" t="t" r="r" b="b"/>
                <a:pathLst>
                  <a:path w="861" h="296" extrusionOk="0">
                    <a:moveTo>
                      <a:pt x="153" y="0"/>
                    </a:moveTo>
                    <a:cubicBezTo>
                      <a:pt x="42" y="0"/>
                      <a:pt x="1" y="156"/>
                      <a:pt x="119" y="195"/>
                    </a:cubicBezTo>
                    <a:cubicBezTo>
                      <a:pt x="268" y="244"/>
                      <a:pt x="433" y="295"/>
                      <a:pt x="594" y="295"/>
                    </a:cubicBezTo>
                    <a:cubicBezTo>
                      <a:pt x="623" y="295"/>
                      <a:pt x="651" y="294"/>
                      <a:pt x="678" y="290"/>
                    </a:cubicBezTo>
                    <a:cubicBezTo>
                      <a:pt x="853" y="267"/>
                      <a:pt x="861" y="28"/>
                      <a:pt x="678" y="13"/>
                    </a:cubicBezTo>
                    <a:cubicBezTo>
                      <a:pt x="638" y="9"/>
                      <a:pt x="597" y="8"/>
                      <a:pt x="556" y="8"/>
                    </a:cubicBezTo>
                    <a:cubicBezTo>
                      <a:pt x="484" y="8"/>
                      <a:pt x="412" y="12"/>
                      <a:pt x="341" y="12"/>
                    </a:cubicBezTo>
                    <a:cubicBezTo>
                      <a:pt x="284" y="12"/>
                      <a:pt x="228" y="9"/>
                      <a:pt x="172" y="2"/>
                    </a:cubicBezTo>
                    <a:cubicBezTo>
                      <a:pt x="165" y="1"/>
                      <a:pt x="159"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8"/>
              <p:cNvSpPr/>
              <p:nvPr/>
            </p:nvSpPr>
            <p:spPr>
              <a:xfrm>
                <a:off x="3703642" y="2319231"/>
                <a:ext cx="33652" cy="10723"/>
              </a:xfrm>
              <a:custGeom>
                <a:avLst/>
                <a:gdLst/>
                <a:ahLst/>
                <a:cxnLst/>
                <a:rect l="l" t="t" r="r" b="b"/>
                <a:pathLst>
                  <a:path w="1020" h="325" extrusionOk="0">
                    <a:moveTo>
                      <a:pt x="224" y="1"/>
                    </a:moveTo>
                    <a:cubicBezTo>
                      <a:pt x="206" y="1"/>
                      <a:pt x="189" y="1"/>
                      <a:pt x="172" y="1"/>
                    </a:cubicBezTo>
                    <a:cubicBezTo>
                      <a:pt x="35" y="5"/>
                      <a:pt x="1" y="210"/>
                      <a:pt x="138" y="244"/>
                    </a:cubicBezTo>
                    <a:cubicBezTo>
                      <a:pt x="267" y="279"/>
                      <a:pt x="408" y="298"/>
                      <a:pt x="541" y="309"/>
                    </a:cubicBezTo>
                    <a:cubicBezTo>
                      <a:pt x="608" y="315"/>
                      <a:pt x="682" y="324"/>
                      <a:pt x="753" y="324"/>
                    </a:cubicBezTo>
                    <a:cubicBezTo>
                      <a:pt x="810" y="324"/>
                      <a:pt x="866" y="319"/>
                      <a:pt x="917" y="302"/>
                    </a:cubicBezTo>
                    <a:cubicBezTo>
                      <a:pt x="1001" y="279"/>
                      <a:pt x="1020" y="165"/>
                      <a:pt x="943" y="119"/>
                    </a:cubicBezTo>
                    <a:cubicBezTo>
                      <a:pt x="837" y="58"/>
                      <a:pt x="701" y="43"/>
                      <a:pt x="578" y="28"/>
                    </a:cubicBezTo>
                    <a:cubicBezTo>
                      <a:pt x="463" y="11"/>
                      <a:pt x="341" y="1"/>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8"/>
              <p:cNvSpPr/>
              <p:nvPr/>
            </p:nvSpPr>
            <p:spPr>
              <a:xfrm>
                <a:off x="3789983" y="2335431"/>
                <a:ext cx="26460" cy="9733"/>
              </a:xfrm>
              <a:custGeom>
                <a:avLst/>
                <a:gdLst/>
                <a:ahLst/>
                <a:cxnLst/>
                <a:rect l="l" t="t" r="r" b="b"/>
                <a:pathLst>
                  <a:path w="802" h="295" extrusionOk="0">
                    <a:moveTo>
                      <a:pt x="497" y="1"/>
                    </a:moveTo>
                    <a:cubicBezTo>
                      <a:pt x="375" y="1"/>
                      <a:pt x="245" y="23"/>
                      <a:pt x="133" y="23"/>
                    </a:cubicBezTo>
                    <a:cubicBezTo>
                      <a:pt x="128" y="23"/>
                      <a:pt x="123" y="23"/>
                      <a:pt x="117" y="23"/>
                    </a:cubicBezTo>
                    <a:cubicBezTo>
                      <a:pt x="116" y="23"/>
                      <a:pt x="115" y="23"/>
                      <a:pt x="114" y="23"/>
                    </a:cubicBezTo>
                    <a:cubicBezTo>
                      <a:pt x="26" y="23"/>
                      <a:pt x="1" y="172"/>
                      <a:pt x="95" y="187"/>
                    </a:cubicBezTo>
                    <a:cubicBezTo>
                      <a:pt x="259" y="216"/>
                      <a:pt x="440" y="294"/>
                      <a:pt x="612" y="294"/>
                    </a:cubicBezTo>
                    <a:cubicBezTo>
                      <a:pt x="643" y="294"/>
                      <a:pt x="673" y="292"/>
                      <a:pt x="703" y="286"/>
                    </a:cubicBezTo>
                    <a:cubicBezTo>
                      <a:pt x="749" y="278"/>
                      <a:pt x="783" y="237"/>
                      <a:pt x="795" y="195"/>
                    </a:cubicBezTo>
                    <a:cubicBezTo>
                      <a:pt x="802" y="172"/>
                      <a:pt x="798" y="149"/>
                      <a:pt x="795" y="126"/>
                    </a:cubicBezTo>
                    <a:cubicBezTo>
                      <a:pt x="790" y="77"/>
                      <a:pt x="744" y="50"/>
                      <a:pt x="703" y="35"/>
                    </a:cubicBezTo>
                    <a:cubicBezTo>
                      <a:pt x="641" y="9"/>
                      <a:pt x="570" y="1"/>
                      <a:pt x="4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8"/>
              <p:cNvSpPr/>
              <p:nvPr/>
            </p:nvSpPr>
            <p:spPr>
              <a:xfrm>
                <a:off x="3610570" y="2323322"/>
                <a:ext cx="21742" cy="8314"/>
              </a:xfrm>
              <a:custGeom>
                <a:avLst/>
                <a:gdLst/>
                <a:ahLst/>
                <a:cxnLst/>
                <a:rect l="l" t="t" r="r" b="b"/>
                <a:pathLst>
                  <a:path w="659" h="252" extrusionOk="0">
                    <a:moveTo>
                      <a:pt x="408" y="0"/>
                    </a:moveTo>
                    <a:cubicBezTo>
                      <a:pt x="315" y="0"/>
                      <a:pt x="218" y="18"/>
                      <a:pt x="130" y="25"/>
                    </a:cubicBezTo>
                    <a:cubicBezTo>
                      <a:pt x="0" y="37"/>
                      <a:pt x="0" y="216"/>
                      <a:pt x="130" y="227"/>
                    </a:cubicBezTo>
                    <a:cubicBezTo>
                      <a:pt x="218" y="235"/>
                      <a:pt x="314" y="252"/>
                      <a:pt x="407" y="252"/>
                    </a:cubicBezTo>
                    <a:cubicBezTo>
                      <a:pt x="455" y="252"/>
                      <a:pt x="503" y="247"/>
                      <a:pt x="548" y="234"/>
                    </a:cubicBezTo>
                    <a:cubicBezTo>
                      <a:pt x="658" y="208"/>
                      <a:pt x="658" y="44"/>
                      <a:pt x="548" y="18"/>
                    </a:cubicBezTo>
                    <a:cubicBezTo>
                      <a:pt x="503" y="5"/>
                      <a:pt x="456" y="0"/>
                      <a:pt x="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8"/>
              <p:cNvSpPr/>
              <p:nvPr/>
            </p:nvSpPr>
            <p:spPr>
              <a:xfrm>
                <a:off x="3628617" y="2297786"/>
                <a:ext cx="330" cy="165"/>
              </a:xfrm>
              <a:custGeom>
                <a:avLst/>
                <a:gdLst/>
                <a:ahLst/>
                <a:cxnLst/>
                <a:rect l="l" t="t" r="r" b="b"/>
                <a:pathLst>
                  <a:path w="10" h="5" extrusionOk="0">
                    <a:moveTo>
                      <a:pt x="5" y="1"/>
                    </a:moveTo>
                    <a:cubicBezTo>
                      <a:pt x="1" y="1"/>
                      <a:pt x="1" y="4"/>
                      <a:pt x="5" y="4"/>
                    </a:cubicBezTo>
                    <a:cubicBezTo>
                      <a:pt x="9" y="4"/>
                      <a:pt x="9" y="1"/>
                      <a:pt x="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8"/>
              <p:cNvSpPr/>
              <p:nvPr/>
            </p:nvSpPr>
            <p:spPr>
              <a:xfrm>
                <a:off x="3552635" y="2289604"/>
                <a:ext cx="27483" cy="9205"/>
              </a:xfrm>
              <a:custGeom>
                <a:avLst/>
                <a:gdLst/>
                <a:ahLst/>
                <a:cxnLst/>
                <a:rect l="l" t="t" r="r" b="b"/>
                <a:pathLst>
                  <a:path w="833" h="279" extrusionOk="0">
                    <a:moveTo>
                      <a:pt x="125" y="1"/>
                    </a:moveTo>
                    <a:cubicBezTo>
                      <a:pt x="35" y="1"/>
                      <a:pt x="0" y="125"/>
                      <a:pt x="96" y="154"/>
                    </a:cubicBezTo>
                    <a:cubicBezTo>
                      <a:pt x="232" y="199"/>
                      <a:pt x="430" y="278"/>
                      <a:pt x="598" y="278"/>
                    </a:cubicBezTo>
                    <a:cubicBezTo>
                      <a:pt x="659" y="278"/>
                      <a:pt x="716" y="268"/>
                      <a:pt x="765" y="242"/>
                    </a:cubicBezTo>
                    <a:cubicBezTo>
                      <a:pt x="833" y="203"/>
                      <a:pt x="829" y="105"/>
                      <a:pt x="765" y="66"/>
                    </a:cubicBezTo>
                    <a:cubicBezTo>
                      <a:pt x="700" y="28"/>
                      <a:pt x="624" y="24"/>
                      <a:pt x="549" y="24"/>
                    </a:cubicBezTo>
                    <a:cubicBezTo>
                      <a:pt x="527" y="24"/>
                      <a:pt x="505" y="24"/>
                      <a:pt x="483" y="24"/>
                    </a:cubicBezTo>
                    <a:cubicBezTo>
                      <a:pt x="365" y="21"/>
                      <a:pt x="255" y="21"/>
                      <a:pt x="137" y="2"/>
                    </a:cubicBezTo>
                    <a:cubicBezTo>
                      <a:pt x="133" y="1"/>
                      <a:pt x="129"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8"/>
              <p:cNvSpPr/>
              <p:nvPr/>
            </p:nvSpPr>
            <p:spPr>
              <a:xfrm>
                <a:off x="3577083" y="2256446"/>
                <a:ext cx="30155" cy="13032"/>
              </a:xfrm>
              <a:custGeom>
                <a:avLst/>
                <a:gdLst/>
                <a:ahLst/>
                <a:cxnLst/>
                <a:rect l="l" t="t" r="r" b="b"/>
                <a:pathLst>
                  <a:path w="914" h="395" extrusionOk="0">
                    <a:moveTo>
                      <a:pt x="190" y="1"/>
                    </a:moveTo>
                    <a:cubicBezTo>
                      <a:pt x="160" y="1"/>
                      <a:pt x="130" y="3"/>
                      <a:pt x="99" y="7"/>
                    </a:cubicBezTo>
                    <a:cubicBezTo>
                      <a:pt x="1" y="22"/>
                      <a:pt x="12" y="148"/>
                      <a:pt x="73" y="190"/>
                    </a:cubicBezTo>
                    <a:cubicBezTo>
                      <a:pt x="176" y="266"/>
                      <a:pt x="305" y="292"/>
                      <a:pt x="419" y="327"/>
                    </a:cubicBezTo>
                    <a:cubicBezTo>
                      <a:pt x="507" y="355"/>
                      <a:pt x="598" y="394"/>
                      <a:pt x="691" y="394"/>
                    </a:cubicBezTo>
                    <a:cubicBezTo>
                      <a:pt x="722" y="394"/>
                      <a:pt x="753" y="390"/>
                      <a:pt x="784" y="380"/>
                    </a:cubicBezTo>
                    <a:cubicBezTo>
                      <a:pt x="875" y="353"/>
                      <a:pt x="913" y="236"/>
                      <a:pt x="841" y="163"/>
                    </a:cubicBezTo>
                    <a:cubicBezTo>
                      <a:pt x="746" y="64"/>
                      <a:pt x="605" y="60"/>
                      <a:pt x="476" y="37"/>
                    </a:cubicBezTo>
                    <a:cubicBezTo>
                      <a:pt x="381" y="20"/>
                      <a:pt x="286"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8"/>
              <p:cNvSpPr/>
              <p:nvPr/>
            </p:nvSpPr>
            <p:spPr>
              <a:xfrm>
                <a:off x="3564018" y="2163078"/>
                <a:ext cx="26262" cy="13593"/>
              </a:xfrm>
              <a:custGeom>
                <a:avLst/>
                <a:gdLst/>
                <a:ahLst/>
                <a:cxnLst/>
                <a:rect l="l" t="t" r="r" b="b"/>
                <a:pathLst>
                  <a:path w="796" h="412" extrusionOk="0">
                    <a:moveTo>
                      <a:pt x="124" y="0"/>
                    </a:moveTo>
                    <a:cubicBezTo>
                      <a:pt x="57" y="0"/>
                      <a:pt x="1" y="80"/>
                      <a:pt x="62" y="137"/>
                    </a:cubicBezTo>
                    <a:cubicBezTo>
                      <a:pt x="230" y="293"/>
                      <a:pt x="423" y="392"/>
                      <a:pt x="655" y="411"/>
                    </a:cubicBezTo>
                    <a:cubicBezTo>
                      <a:pt x="657" y="411"/>
                      <a:pt x="660" y="411"/>
                      <a:pt x="662" y="411"/>
                    </a:cubicBezTo>
                    <a:cubicBezTo>
                      <a:pt x="706" y="411"/>
                      <a:pt x="747" y="383"/>
                      <a:pt x="769" y="346"/>
                    </a:cubicBezTo>
                    <a:cubicBezTo>
                      <a:pt x="795" y="301"/>
                      <a:pt x="795" y="255"/>
                      <a:pt x="769" y="209"/>
                    </a:cubicBezTo>
                    <a:cubicBezTo>
                      <a:pt x="727" y="146"/>
                      <a:pt x="667" y="149"/>
                      <a:pt x="595" y="137"/>
                    </a:cubicBezTo>
                    <a:cubicBezTo>
                      <a:pt x="446" y="115"/>
                      <a:pt x="298" y="73"/>
                      <a:pt x="161" y="9"/>
                    </a:cubicBezTo>
                    <a:cubicBezTo>
                      <a:pt x="149" y="3"/>
                      <a:pt x="136"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8"/>
              <p:cNvSpPr/>
              <p:nvPr/>
            </p:nvSpPr>
            <p:spPr>
              <a:xfrm>
                <a:off x="3550623" y="2189802"/>
                <a:ext cx="29396" cy="13296"/>
              </a:xfrm>
              <a:custGeom>
                <a:avLst/>
                <a:gdLst/>
                <a:ahLst/>
                <a:cxnLst/>
                <a:rect l="l" t="t" r="r" b="b"/>
                <a:pathLst>
                  <a:path w="891" h="403" extrusionOk="0">
                    <a:moveTo>
                      <a:pt x="126" y="0"/>
                    </a:moveTo>
                    <a:cubicBezTo>
                      <a:pt x="43" y="0"/>
                      <a:pt x="1" y="123"/>
                      <a:pt x="80" y="171"/>
                    </a:cubicBezTo>
                    <a:cubicBezTo>
                      <a:pt x="210" y="244"/>
                      <a:pt x="339" y="301"/>
                      <a:pt x="476" y="347"/>
                    </a:cubicBezTo>
                    <a:cubicBezTo>
                      <a:pt x="550" y="374"/>
                      <a:pt x="636" y="403"/>
                      <a:pt x="717" y="403"/>
                    </a:cubicBezTo>
                    <a:cubicBezTo>
                      <a:pt x="760" y="403"/>
                      <a:pt x="802" y="394"/>
                      <a:pt x="841" y="373"/>
                    </a:cubicBezTo>
                    <a:cubicBezTo>
                      <a:pt x="890" y="350"/>
                      <a:pt x="887" y="289"/>
                      <a:pt x="856" y="252"/>
                    </a:cubicBezTo>
                    <a:cubicBezTo>
                      <a:pt x="787" y="164"/>
                      <a:pt x="647" y="145"/>
                      <a:pt x="540" y="118"/>
                    </a:cubicBezTo>
                    <a:cubicBezTo>
                      <a:pt x="411" y="84"/>
                      <a:pt x="282" y="43"/>
                      <a:pt x="152" y="4"/>
                    </a:cubicBezTo>
                    <a:cubicBezTo>
                      <a:pt x="143" y="2"/>
                      <a:pt x="13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8"/>
              <p:cNvSpPr/>
              <p:nvPr/>
            </p:nvSpPr>
            <p:spPr>
              <a:xfrm>
                <a:off x="3526472" y="2223091"/>
                <a:ext cx="31970" cy="14154"/>
              </a:xfrm>
              <a:custGeom>
                <a:avLst/>
                <a:gdLst/>
                <a:ahLst/>
                <a:cxnLst/>
                <a:rect l="l" t="t" r="r" b="b"/>
                <a:pathLst>
                  <a:path w="969" h="429" extrusionOk="0">
                    <a:moveTo>
                      <a:pt x="134" y="1"/>
                    </a:moveTo>
                    <a:cubicBezTo>
                      <a:pt x="44" y="1"/>
                      <a:pt x="1" y="138"/>
                      <a:pt x="90" y="189"/>
                    </a:cubicBezTo>
                    <a:cubicBezTo>
                      <a:pt x="257" y="284"/>
                      <a:pt x="518" y="429"/>
                      <a:pt x="739" y="429"/>
                    </a:cubicBezTo>
                    <a:cubicBezTo>
                      <a:pt x="783" y="429"/>
                      <a:pt x="826" y="423"/>
                      <a:pt x="866" y="410"/>
                    </a:cubicBezTo>
                    <a:cubicBezTo>
                      <a:pt x="957" y="380"/>
                      <a:pt x="968" y="261"/>
                      <a:pt x="892" y="208"/>
                    </a:cubicBezTo>
                    <a:cubicBezTo>
                      <a:pt x="786" y="136"/>
                      <a:pt x="656" y="140"/>
                      <a:pt x="535" y="113"/>
                    </a:cubicBezTo>
                    <a:cubicBezTo>
                      <a:pt x="410" y="83"/>
                      <a:pt x="287" y="48"/>
                      <a:pt x="166" y="6"/>
                    </a:cubicBezTo>
                    <a:cubicBezTo>
                      <a:pt x="155" y="3"/>
                      <a:pt x="14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8"/>
              <p:cNvSpPr/>
              <p:nvPr/>
            </p:nvSpPr>
            <p:spPr>
              <a:xfrm>
                <a:off x="3599023" y="2136090"/>
                <a:ext cx="22732" cy="12669"/>
              </a:xfrm>
              <a:custGeom>
                <a:avLst/>
                <a:gdLst/>
                <a:ahLst/>
                <a:cxnLst/>
                <a:rect l="l" t="t" r="r" b="b"/>
                <a:pathLst>
                  <a:path w="689" h="384" extrusionOk="0">
                    <a:moveTo>
                      <a:pt x="85" y="1"/>
                    </a:moveTo>
                    <a:cubicBezTo>
                      <a:pt x="13" y="1"/>
                      <a:pt x="1" y="89"/>
                      <a:pt x="50" y="123"/>
                    </a:cubicBezTo>
                    <a:cubicBezTo>
                      <a:pt x="182" y="223"/>
                      <a:pt x="368" y="383"/>
                      <a:pt x="549" y="383"/>
                    </a:cubicBezTo>
                    <a:cubicBezTo>
                      <a:pt x="560" y="383"/>
                      <a:pt x="572" y="383"/>
                      <a:pt x="583" y="381"/>
                    </a:cubicBezTo>
                    <a:cubicBezTo>
                      <a:pt x="655" y="374"/>
                      <a:pt x="689" y="313"/>
                      <a:pt x="662" y="245"/>
                    </a:cubicBezTo>
                    <a:cubicBezTo>
                      <a:pt x="617" y="146"/>
                      <a:pt x="503" y="89"/>
                      <a:pt x="408" y="55"/>
                    </a:cubicBezTo>
                    <a:cubicBezTo>
                      <a:pt x="297" y="16"/>
                      <a:pt x="195" y="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8"/>
              <p:cNvSpPr/>
              <p:nvPr/>
            </p:nvSpPr>
            <p:spPr>
              <a:xfrm>
                <a:off x="3549369" y="2099963"/>
                <a:ext cx="22501" cy="12240"/>
              </a:xfrm>
              <a:custGeom>
                <a:avLst/>
                <a:gdLst/>
                <a:ahLst/>
                <a:cxnLst/>
                <a:rect l="l" t="t" r="r" b="b"/>
                <a:pathLst>
                  <a:path w="682" h="371" extrusionOk="0">
                    <a:moveTo>
                      <a:pt x="127" y="0"/>
                    </a:moveTo>
                    <a:cubicBezTo>
                      <a:pt x="56" y="0"/>
                      <a:pt x="1" y="102"/>
                      <a:pt x="81" y="138"/>
                    </a:cubicBezTo>
                    <a:cubicBezTo>
                      <a:pt x="164" y="173"/>
                      <a:pt x="244" y="214"/>
                      <a:pt x="323" y="256"/>
                    </a:cubicBezTo>
                    <a:cubicBezTo>
                      <a:pt x="404" y="302"/>
                      <a:pt x="472" y="371"/>
                      <a:pt x="563" y="371"/>
                    </a:cubicBezTo>
                    <a:cubicBezTo>
                      <a:pt x="643" y="371"/>
                      <a:pt x="681" y="290"/>
                      <a:pt x="651" y="225"/>
                    </a:cubicBezTo>
                    <a:cubicBezTo>
                      <a:pt x="605" y="142"/>
                      <a:pt x="499" y="111"/>
                      <a:pt x="415" y="81"/>
                    </a:cubicBezTo>
                    <a:cubicBezTo>
                      <a:pt x="323" y="43"/>
                      <a:pt x="232" y="20"/>
                      <a:pt x="137" y="1"/>
                    </a:cubicBezTo>
                    <a:cubicBezTo>
                      <a:pt x="134" y="0"/>
                      <a:pt x="130"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8"/>
              <p:cNvSpPr/>
              <p:nvPr/>
            </p:nvSpPr>
            <p:spPr>
              <a:xfrm>
                <a:off x="3508260" y="2107815"/>
                <a:ext cx="29033" cy="14682"/>
              </a:xfrm>
              <a:custGeom>
                <a:avLst/>
                <a:gdLst/>
                <a:ahLst/>
                <a:cxnLst/>
                <a:rect l="l" t="t" r="r" b="b"/>
                <a:pathLst>
                  <a:path w="880" h="445" extrusionOk="0">
                    <a:moveTo>
                      <a:pt x="89" y="1"/>
                    </a:moveTo>
                    <a:cubicBezTo>
                      <a:pt x="31" y="1"/>
                      <a:pt x="1" y="90"/>
                      <a:pt x="60" y="121"/>
                    </a:cubicBezTo>
                    <a:cubicBezTo>
                      <a:pt x="281" y="247"/>
                      <a:pt x="532" y="425"/>
                      <a:pt x="794" y="444"/>
                    </a:cubicBezTo>
                    <a:cubicBezTo>
                      <a:pt x="796" y="444"/>
                      <a:pt x="799" y="444"/>
                      <a:pt x="802" y="444"/>
                    </a:cubicBezTo>
                    <a:cubicBezTo>
                      <a:pt x="854" y="444"/>
                      <a:pt x="880" y="366"/>
                      <a:pt x="843" y="330"/>
                    </a:cubicBezTo>
                    <a:cubicBezTo>
                      <a:pt x="653" y="151"/>
                      <a:pt x="349" y="82"/>
                      <a:pt x="106" y="3"/>
                    </a:cubicBezTo>
                    <a:cubicBezTo>
                      <a:pt x="100" y="1"/>
                      <a:pt x="94"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8"/>
              <p:cNvSpPr/>
              <p:nvPr/>
            </p:nvSpPr>
            <p:spPr>
              <a:xfrm>
                <a:off x="3484308" y="2134110"/>
                <a:ext cx="24447" cy="13857"/>
              </a:xfrm>
              <a:custGeom>
                <a:avLst/>
                <a:gdLst/>
                <a:ahLst/>
                <a:cxnLst/>
                <a:rect l="l" t="t" r="r" b="b"/>
                <a:pathLst>
                  <a:path w="741" h="420" extrusionOk="0">
                    <a:moveTo>
                      <a:pt x="87" y="1"/>
                    </a:moveTo>
                    <a:cubicBezTo>
                      <a:pt x="25" y="1"/>
                      <a:pt x="0" y="85"/>
                      <a:pt x="41" y="122"/>
                    </a:cubicBezTo>
                    <a:cubicBezTo>
                      <a:pt x="117" y="206"/>
                      <a:pt x="219" y="255"/>
                      <a:pt x="314" y="312"/>
                    </a:cubicBezTo>
                    <a:cubicBezTo>
                      <a:pt x="405" y="359"/>
                      <a:pt x="502" y="419"/>
                      <a:pt x="605" y="419"/>
                    </a:cubicBezTo>
                    <a:cubicBezTo>
                      <a:pt x="611" y="419"/>
                      <a:pt x="617" y="419"/>
                      <a:pt x="623" y="419"/>
                    </a:cubicBezTo>
                    <a:cubicBezTo>
                      <a:pt x="684" y="419"/>
                      <a:pt x="740" y="343"/>
                      <a:pt x="699" y="285"/>
                    </a:cubicBezTo>
                    <a:cubicBezTo>
                      <a:pt x="630" y="194"/>
                      <a:pt x="528" y="152"/>
                      <a:pt x="425" y="107"/>
                    </a:cubicBezTo>
                    <a:cubicBezTo>
                      <a:pt x="314" y="61"/>
                      <a:pt x="209" y="12"/>
                      <a:pt x="91" y="1"/>
                    </a:cubicBezTo>
                    <a:cubicBezTo>
                      <a:pt x="89" y="1"/>
                      <a:pt x="88" y="1"/>
                      <a:pt x="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8"/>
              <p:cNvSpPr/>
              <p:nvPr/>
            </p:nvSpPr>
            <p:spPr>
              <a:xfrm>
                <a:off x="3521391" y="2168719"/>
                <a:ext cx="21115" cy="12471"/>
              </a:xfrm>
              <a:custGeom>
                <a:avLst/>
                <a:gdLst/>
                <a:ahLst/>
                <a:cxnLst/>
                <a:rect l="l" t="t" r="r" b="b"/>
                <a:pathLst>
                  <a:path w="640" h="378" extrusionOk="0">
                    <a:moveTo>
                      <a:pt x="125" y="1"/>
                    </a:moveTo>
                    <a:cubicBezTo>
                      <a:pt x="121" y="1"/>
                      <a:pt x="118" y="1"/>
                      <a:pt x="115" y="1"/>
                    </a:cubicBezTo>
                    <a:cubicBezTo>
                      <a:pt x="34" y="5"/>
                      <a:pt x="1" y="92"/>
                      <a:pt x="54" y="153"/>
                    </a:cubicBezTo>
                    <a:cubicBezTo>
                      <a:pt x="107" y="217"/>
                      <a:pt x="206" y="256"/>
                      <a:pt x="282" y="294"/>
                    </a:cubicBezTo>
                    <a:cubicBezTo>
                      <a:pt x="347" y="331"/>
                      <a:pt x="417" y="378"/>
                      <a:pt x="490" y="378"/>
                    </a:cubicBezTo>
                    <a:cubicBezTo>
                      <a:pt x="507" y="378"/>
                      <a:pt x="524" y="375"/>
                      <a:pt x="541" y="370"/>
                    </a:cubicBezTo>
                    <a:cubicBezTo>
                      <a:pt x="613" y="347"/>
                      <a:pt x="639" y="275"/>
                      <a:pt x="609" y="210"/>
                    </a:cubicBezTo>
                    <a:cubicBezTo>
                      <a:pt x="567" y="122"/>
                      <a:pt x="457" y="100"/>
                      <a:pt x="373" y="69"/>
                    </a:cubicBezTo>
                    <a:cubicBezTo>
                      <a:pt x="297" y="44"/>
                      <a:pt x="209"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8"/>
              <p:cNvSpPr/>
              <p:nvPr/>
            </p:nvSpPr>
            <p:spPr>
              <a:xfrm>
                <a:off x="3476621" y="2215998"/>
                <a:ext cx="29891" cy="15375"/>
              </a:xfrm>
              <a:custGeom>
                <a:avLst/>
                <a:gdLst/>
                <a:ahLst/>
                <a:cxnLst/>
                <a:rect l="l" t="t" r="r" b="b"/>
                <a:pathLst>
                  <a:path w="906" h="466" extrusionOk="0">
                    <a:moveTo>
                      <a:pt x="108" y="1"/>
                    </a:moveTo>
                    <a:cubicBezTo>
                      <a:pt x="34" y="1"/>
                      <a:pt x="0" y="88"/>
                      <a:pt x="65" y="138"/>
                    </a:cubicBezTo>
                    <a:cubicBezTo>
                      <a:pt x="171" y="221"/>
                      <a:pt x="289" y="283"/>
                      <a:pt x="411" y="339"/>
                    </a:cubicBezTo>
                    <a:cubicBezTo>
                      <a:pt x="513" y="391"/>
                      <a:pt x="618" y="466"/>
                      <a:pt x="737" y="466"/>
                    </a:cubicBezTo>
                    <a:cubicBezTo>
                      <a:pt x="742" y="466"/>
                      <a:pt x="747" y="465"/>
                      <a:pt x="753" y="465"/>
                    </a:cubicBezTo>
                    <a:cubicBezTo>
                      <a:pt x="859" y="458"/>
                      <a:pt x="905" y="339"/>
                      <a:pt x="837" y="260"/>
                    </a:cubicBezTo>
                    <a:cubicBezTo>
                      <a:pt x="757" y="169"/>
                      <a:pt x="620" y="146"/>
                      <a:pt x="510" y="104"/>
                    </a:cubicBezTo>
                    <a:cubicBezTo>
                      <a:pt x="384" y="58"/>
                      <a:pt x="255" y="20"/>
                      <a:pt x="122" y="2"/>
                    </a:cubicBezTo>
                    <a:cubicBezTo>
                      <a:pt x="117" y="1"/>
                      <a:pt x="113"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8"/>
              <p:cNvSpPr/>
              <p:nvPr/>
            </p:nvSpPr>
            <p:spPr>
              <a:xfrm>
                <a:off x="3493282" y="2250673"/>
                <a:ext cx="28506" cy="16166"/>
              </a:xfrm>
              <a:custGeom>
                <a:avLst/>
                <a:gdLst/>
                <a:ahLst/>
                <a:cxnLst/>
                <a:rect l="l" t="t" r="r" b="b"/>
                <a:pathLst>
                  <a:path w="864" h="490" extrusionOk="0">
                    <a:moveTo>
                      <a:pt x="141" y="0"/>
                    </a:moveTo>
                    <a:cubicBezTo>
                      <a:pt x="51" y="0"/>
                      <a:pt x="1" y="154"/>
                      <a:pt x="96" y="205"/>
                    </a:cubicBezTo>
                    <a:cubicBezTo>
                      <a:pt x="207" y="262"/>
                      <a:pt x="312" y="327"/>
                      <a:pt x="427" y="379"/>
                    </a:cubicBezTo>
                    <a:cubicBezTo>
                      <a:pt x="521" y="429"/>
                      <a:pt x="632" y="490"/>
                      <a:pt x="742" y="490"/>
                    </a:cubicBezTo>
                    <a:cubicBezTo>
                      <a:pt x="833" y="490"/>
                      <a:pt x="864" y="388"/>
                      <a:pt x="811" y="323"/>
                    </a:cubicBezTo>
                    <a:cubicBezTo>
                      <a:pt x="742" y="239"/>
                      <a:pt x="621" y="197"/>
                      <a:pt x="521" y="151"/>
                    </a:cubicBezTo>
                    <a:cubicBezTo>
                      <a:pt x="407" y="102"/>
                      <a:pt x="293" y="56"/>
                      <a:pt x="176" y="7"/>
                    </a:cubicBezTo>
                    <a:cubicBezTo>
                      <a:pt x="164" y="2"/>
                      <a:pt x="152"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8"/>
              <p:cNvSpPr/>
              <p:nvPr/>
            </p:nvSpPr>
            <p:spPr>
              <a:xfrm>
                <a:off x="3504829" y="2045954"/>
                <a:ext cx="25239" cy="16562"/>
              </a:xfrm>
              <a:custGeom>
                <a:avLst/>
                <a:gdLst/>
                <a:ahLst/>
                <a:cxnLst/>
                <a:rect l="l" t="t" r="r" b="b"/>
                <a:pathLst>
                  <a:path w="765" h="502" extrusionOk="0">
                    <a:moveTo>
                      <a:pt x="149" y="0"/>
                    </a:moveTo>
                    <a:cubicBezTo>
                      <a:pt x="61" y="0"/>
                      <a:pt x="1" y="123"/>
                      <a:pt x="96" y="178"/>
                    </a:cubicBezTo>
                    <a:cubicBezTo>
                      <a:pt x="202" y="239"/>
                      <a:pt x="305" y="304"/>
                      <a:pt x="408" y="376"/>
                    </a:cubicBezTo>
                    <a:cubicBezTo>
                      <a:pt x="488" y="433"/>
                      <a:pt x="556" y="501"/>
                      <a:pt x="654" y="501"/>
                    </a:cubicBezTo>
                    <a:cubicBezTo>
                      <a:pt x="668" y="501"/>
                      <a:pt x="682" y="500"/>
                      <a:pt x="696" y="497"/>
                    </a:cubicBezTo>
                    <a:cubicBezTo>
                      <a:pt x="746" y="486"/>
                      <a:pt x="765" y="434"/>
                      <a:pt x="757" y="388"/>
                    </a:cubicBezTo>
                    <a:cubicBezTo>
                      <a:pt x="738" y="274"/>
                      <a:pt x="617" y="224"/>
                      <a:pt x="525" y="171"/>
                    </a:cubicBezTo>
                    <a:cubicBezTo>
                      <a:pt x="419" y="114"/>
                      <a:pt x="308" y="60"/>
                      <a:pt x="194" y="11"/>
                    </a:cubicBezTo>
                    <a:cubicBezTo>
                      <a:pt x="179" y="4"/>
                      <a:pt x="164"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8"/>
              <p:cNvSpPr/>
              <p:nvPr/>
            </p:nvSpPr>
            <p:spPr>
              <a:xfrm>
                <a:off x="3492523" y="2016360"/>
                <a:ext cx="27483" cy="17552"/>
              </a:xfrm>
              <a:custGeom>
                <a:avLst/>
                <a:gdLst/>
                <a:ahLst/>
                <a:cxnLst/>
                <a:rect l="l" t="t" r="r" b="b"/>
                <a:pathLst>
                  <a:path w="833" h="532" extrusionOk="0">
                    <a:moveTo>
                      <a:pt x="145" y="0"/>
                    </a:moveTo>
                    <a:cubicBezTo>
                      <a:pt x="46" y="0"/>
                      <a:pt x="0" y="130"/>
                      <a:pt x="93" y="194"/>
                    </a:cubicBezTo>
                    <a:cubicBezTo>
                      <a:pt x="179" y="250"/>
                      <a:pt x="267" y="308"/>
                      <a:pt x="358" y="364"/>
                    </a:cubicBezTo>
                    <a:cubicBezTo>
                      <a:pt x="446" y="422"/>
                      <a:pt x="530" y="486"/>
                      <a:pt x="628" y="524"/>
                    </a:cubicBezTo>
                    <a:cubicBezTo>
                      <a:pt x="644" y="529"/>
                      <a:pt x="658" y="531"/>
                      <a:pt x="671" y="531"/>
                    </a:cubicBezTo>
                    <a:cubicBezTo>
                      <a:pt x="783" y="531"/>
                      <a:pt x="832" y="377"/>
                      <a:pt x="762" y="292"/>
                    </a:cubicBezTo>
                    <a:cubicBezTo>
                      <a:pt x="693" y="208"/>
                      <a:pt x="583" y="159"/>
                      <a:pt x="484" y="110"/>
                    </a:cubicBezTo>
                    <a:cubicBezTo>
                      <a:pt x="381" y="64"/>
                      <a:pt x="279" y="26"/>
                      <a:pt x="168" y="3"/>
                    </a:cubicBezTo>
                    <a:cubicBezTo>
                      <a:pt x="160" y="1"/>
                      <a:pt x="152" y="0"/>
                      <a:pt x="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8"/>
              <p:cNvSpPr/>
              <p:nvPr/>
            </p:nvSpPr>
            <p:spPr>
              <a:xfrm>
                <a:off x="3497769" y="1964628"/>
                <a:ext cx="31475" cy="18377"/>
              </a:xfrm>
              <a:custGeom>
                <a:avLst/>
                <a:gdLst/>
                <a:ahLst/>
                <a:cxnLst/>
                <a:rect l="l" t="t" r="r" b="b"/>
                <a:pathLst>
                  <a:path w="954" h="557" extrusionOk="0">
                    <a:moveTo>
                      <a:pt x="170" y="0"/>
                    </a:moveTo>
                    <a:cubicBezTo>
                      <a:pt x="67" y="0"/>
                      <a:pt x="0" y="144"/>
                      <a:pt x="108" y="207"/>
                    </a:cubicBezTo>
                    <a:cubicBezTo>
                      <a:pt x="329" y="332"/>
                      <a:pt x="583" y="533"/>
                      <a:pt x="838" y="556"/>
                    </a:cubicBezTo>
                    <a:cubicBezTo>
                      <a:pt x="842" y="557"/>
                      <a:pt x="846" y="557"/>
                      <a:pt x="850" y="557"/>
                    </a:cubicBezTo>
                    <a:cubicBezTo>
                      <a:pt x="931" y="557"/>
                      <a:pt x="954" y="447"/>
                      <a:pt x="906" y="393"/>
                    </a:cubicBezTo>
                    <a:cubicBezTo>
                      <a:pt x="827" y="293"/>
                      <a:pt x="701" y="240"/>
                      <a:pt x="587" y="188"/>
                    </a:cubicBezTo>
                    <a:cubicBezTo>
                      <a:pt x="466" y="126"/>
                      <a:pt x="344" y="70"/>
                      <a:pt x="222" y="12"/>
                    </a:cubicBezTo>
                    <a:cubicBezTo>
                      <a:pt x="204" y="4"/>
                      <a:pt x="187"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8"/>
              <p:cNvSpPr/>
              <p:nvPr/>
            </p:nvSpPr>
            <p:spPr>
              <a:xfrm>
                <a:off x="3517399" y="1941401"/>
                <a:ext cx="31970" cy="20191"/>
              </a:xfrm>
              <a:custGeom>
                <a:avLst/>
                <a:gdLst/>
                <a:ahLst/>
                <a:cxnLst/>
                <a:rect l="l" t="t" r="r" b="b"/>
                <a:pathLst>
                  <a:path w="969" h="612" extrusionOk="0">
                    <a:moveTo>
                      <a:pt x="165" y="1"/>
                    </a:moveTo>
                    <a:cubicBezTo>
                      <a:pt x="67" y="1"/>
                      <a:pt x="1" y="135"/>
                      <a:pt x="80" y="207"/>
                    </a:cubicBezTo>
                    <a:cubicBezTo>
                      <a:pt x="281" y="393"/>
                      <a:pt x="543" y="569"/>
                      <a:pt x="813" y="610"/>
                    </a:cubicBezTo>
                    <a:cubicBezTo>
                      <a:pt x="820" y="611"/>
                      <a:pt x="827" y="611"/>
                      <a:pt x="834" y="611"/>
                    </a:cubicBezTo>
                    <a:cubicBezTo>
                      <a:pt x="921" y="611"/>
                      <a:pt x="968" y="521"/>
                      <a:pt x="908" y="446"/>
                    </a:cubicBezTo>
                    <a:cubicBezTo>
                      <a:pt x="738" y="234"/>
                      <a:pt x="457" y="89"/>
                      <a:pt x="197" y="6"/>
                    </a:cubicBezTo>
                    <a:cubicBezTo>
                      <a:pt x="186" y="2"/>
                      <a:pt x="175" y="1"/>
                      <a:pt x="1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8"/>
              <p:cNvSpPr/>
              <p:nvPr/>
            </p:nvSpPr>
            <p:spPr>
              <a:xfrm>
                <a:off x="3553526" y="1928171"/>
                <a:ext cx="34708" cy="21973"/>
              </a:xfrm>
              <a:custGeom>
                <a:avLst/>
                <a:gdLst/>
                <a:ahLst/>
                <a:cxnLst/>
                <a:rect l="l" t="t" r="r" b="b"/>
                <a:pathLst>
                  <a:path w="1052" h="666" extrusionOk="0">
                    <a:moveTo>
                      <a:pt x="172" y="1"/>
                    </a:moveTo>
                    <a:cubicBezTo>
                      <a:pt x="64" y="1"/>
                      <a:pt x="0" y="149"/>
                      <a:pt x="110" y="224"/>
                    </a:cubicBezTo>
                    <a:cubicBezTo>
                      <a:pt x="239" y="308"/>
                      <a:pt x="369" y="395"/>
                      <a:pt x="502" y="479"/>
                    </a:cubicBezTo>
                    <a:cubicBezTo>
                      <a:pt x="623" y="554"/>
                      <a:pt x="738" y="650"/>
                      <a:pt x="882" y="665"/>
                    </a:cubicBezTo>
                    <a:cubicBezTo>
                      <a:pt x="885" y="665"/>
                      <a:pt x="888" y="665"/>
                      <a:pt x="891" y="665"/>
                    </a:cubicBezTo>
                    <a:cubicBezTo>
                      <a:pt x="985" y="665"/>
                      <a:pt x="1051" y="541"/>
                      <a:pt x="996" y="463"/>
                    </a:cubicBezTo>
                    <a:cubicBezTo>
                      <a:pt x="913" y="345"/>
                      <a:pt x="776" y="296"/>
                      <a:pt x="646" y="228"/>
                    </a:cubicBezTo>
                    <a:cubicBezTo>
                      <a:pt x="509" y="156"/>
                      <a:pt x="369" y="87"/>
                      <a:pt x="232" y="15"/>
                    </a:cubicBezTo>
                    <a:cubicBezTo>
                      <a:pt x="211" y="5"/>
                      <a:pt x="191"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8"/>
              <p:cNvSpPr/>
              <p:nvPr/>
            </p:nvSpPr>
            <p:spPr>
              <a:xfrm>
                <a:off x="3570121" y="1995905"/>
                <a:ext cx="25932" cy="16694"/>
              </a:xfrm>
              <a:custGeom>
                <a:avLst/>
                <a:gdLst/>
                <a:ahLst/>
                <a:cxnLst/>
                <a:rect l="l" t="t" r="r" b="b"/>
                <a:pathLst>
                  <a:path w="786" h="506" extrusionOk="0">
                    <a:moveTo>
                      <a:pt x="113" y="0"/>
                    </a:moveTo>
                    <a:cubicBezTo>
                      <a:pt x="45" y="0"/>
                      <a:pt x="0" y="89"/>
                      <a:pt x="56" y="144"/>
                    </a:cubicBezTo>
                    <a:cubicBezTo>
                      <a:pt x="140" y="224"/>
                      <a:pt x="250" y="285"/>
                      <a:pt x="345" y="349"/>
                    </a:cubicBezTo>
                    <a:cubicBezTo>
                      <a:pt x="440" y="410"/>
                      <a:pt x="535" y="502"/>
                      <a:pt x="652" y="505"/>
                    </a:cubicBezTo>
                    <a:cubicBezTo>
                      <a:pt x="733" y="505"/>
                      <a:pt x="786" y="414"/>
                      <a:pt x="744" y="345"/>
                    </a:cubicBezTo>
                    <a:cubicBezTo>
                      <a:pt x="683" y="247"/>
                      <a:pt x="558" y="205"/>
                      <a:pt x="459" y="156"/>
                    </a:cubicBezTo>
                    <a:cubicBezTo>
                      <a:pt x="352" y="103"/>
                      <a:pt x="250" y="38"/>
                      <a:pt x="136" y="3"/>
                    </a:cubicBezTo>
                    <a:cubicBezTo>
                      <a:pt x="128" y="1"/>
                      <a:pt x="121"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8"/>
              <p:cNvSpPr/>
              <p:nvPr/>
            </p:nvSpPr>
            <p:spPr>
              <a:xfrm>
                <a:off x="3573157" y="2022992"/>
                <a:ext cx="27384" cy="20587"/>
              </a:xfrm>
              <a:custGeom>
                <a:avLst/>
                <a:gdLst/>
                <a:ahLst/>
                <a:cxnLst/>
                <a:rect l="l" t="t" r="r" b="b"/>
                <a:pathLst>
                  <a:path w="830" h="624" extrusionOk="0">
                    <a:moveTo>
                      <a:pt x="141" y="0"/>
                    </a:moveTo>
                    <a:cubicBezTo>
                      <a:pt x="61" y="0"/>
                      <a:pt x="0" y="97"/>
                      <a:pt x="70" y="167"/>
                    </a:cubicBezTo>
                    <a:cubicBezTo>
                      <a:pt x="162" y="266"/>
                      <a:pt x="260" y="354"/>
                      <a:pt x="367" y="437"/>
                    </a:cubicBezTo>
                    <a:cubicBezTo>
                      <a:pt x="466" y="514"/>
                      <a:pt x="569" y="612"/>
                      <a:pt x="694" y="623"/>
                    </a:cubicBezTo>
                    <a:cubicBezTo>
                      <a:pt x="697" y="623"/>
                      <a:pt x="700" y="624"/>
                      <a:pt x="703" y="624"/>
                    </a:cubicBezTo>
                    <a:cubicBezTo>
                      <a:pt x="768" y="624"/>
                      <a:pt x="829" y="541"/>
                      <a:pt x="804" y="479"/>
                    </a:cubicBezTo>
                    <a:cubicBezTo>
                      <a:pt x="755" y="361"/>
                      <a:pt x="641" y="296"/>
                      <a:pt x="538" y="224"/>
                    </a:cubicBezTo>
                    <a:cubicBezTo>
                      <a:pt x="427" y="144"/>
                      <a:pt x="310" y="72"/>
                      <a:pt x="188" y="12"/>
                    </a:cubicBezTo>
                    <a:cubicBezTo>
                      <a:pt x="172" y="4"/>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8"/>
              <p:cNvSpPr/>
              <p:nvPr/>
            </p:nvSpPr>
            <p:spPr>
              <a:xfrm>
                <a:off x="3606446" y="1967267"/>
                <a:ext cx="27747" cy="17783"/>
              </a:xfrm>
              <a:custGeom>
                <a:avLst/>
                <a:gdLst/>
                <a:ahLst/>
                <a:cxnLst/>
                <a:rect l="l" t="t" r="r" b="b"/>
                <a:pathLst>
                  <a:path w="841" h="539" extrusionOk="0">
                    <a:moveTo>
                      <a:pt x="80" y="1"/>
                    </a:moveTo>
                    <a:cubicBezTo>
                      <a:pt x="39" y="1"/>
                      <a:pt x="0" y="54"/>
                      <a:pt x="30" y="92"/>
                    </a:cubicBezTo>
                    <a:cubicBezTo>
                      <a:pt x="103" y="195"/>
                      <a:pt x="206" y="275"/>
                      <a:pt x="308" y="347"/>
                    </a:cubicBezTo>
                    <a:cubicBezTo>
                      <a:pt x="365" y="385"/>
                      <a:pt x="422" y="423"/>
                      <a:pt x="479" y="461"/>
                    </a:cubicBezTo>
                    <a:cubicBezTo>
                      <a:pt x="544" y="503"/>
                      <a:pt x="604" y="510"/>
                      <a:pt x="677" y="533"/>
                    </a:cubicBezTo>
                    <a:cubicBezTo>
                      <a:pt x="689" y="537"/>
                      <a:pt x="701" y="538"/>
                      <a:pt x="711" y="538"/>
                    </a:cubicBezTo>
                    <a:cubicBezTo>
                      <a:pt x="799" y="538"/>
                      <a:pt x="841" y="422"/>
                      <a:pt x="783" y="355"/>
                    </a:cubicBezTo>
                    <a:cubicBezTo>
                      <a:pt x="738" y="301"/>
                      <a:pt x="711" y="252"/>
                      <a:pt x="650" y="213"/>
                    </a:cubicBezTo>
                    <a:cubicBezTo>
                      <a:pt x="586" y="172"/>
                      <a:pt x="518" y="138"/>
                      <a:pt x="449" y="104"/>
                    </a:cubicBezTo>
                    <a:cubicBezTo>
                      <a:pt x="335" y="50"/>
                      <a:pt x="209" y="1"/>
                      <a:pt x="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8"/>
              <p:cNvSpPr/>
              <p:nvPr/>
            </p:nvSpPr>
            <p:spPr>
              <a:xfrm>
                <a:off x="3625846" y="2066542"/>
                <a:ext cx="21016" cy="12669"/>
              </a:xfrm>
              <a:custGeom>
                <a:avLst/>
                <a:gdLst/>
                <a:ahLst/>
                <a:cxnLst/>
                <a:rect l="l" t="t" r="r" b="b"/>
                <a:pathLst>
                  <a:path w="637" h="384" extrusionOk="0">
                    <a:moveTo>
                      <a:pt x="144" y="1"/>
                    </a:moveTo>
                    <a:cubicBezTo>
                      <a:pt x="41" y="1"/>
                      <a:pt x="1" y="154"/>
                      <a:pt x="112" y="185"/>
                    </a:cubicBezTo>
                    <a:cubicBezTo>
                      <a:pt x="192" y="205"/>
                      <a:pt x="264" y="235"/>
                      <a:pt x="332" y="277"/>
                    </a:cubicBezTo>
                    <a:cubicBezTo>
                      <a:pt x="394" y="313"/>
                      <a:pt x="452" y="384"/>
                      <a:pt x="527" y="384"/>
                    </a:cubicBezTo>
                    <a:cubicBezTo>
                      <a:pt x="530" y="384"/>
                      <a:pt x="534" y="384"/>
                      <a:pt x="537" y="383"/>
                    </a:cubicBezTo>
                    <a:cubicBezTo>
                      <a:pt x="583" y="380"/>
                      <a:pt x="637" y="345"/>
                      <a:pt x="629" y="292"/>
                    </a:cubicBezTo>
                    <a:cubicBezTo>
                      <a:pt x="618" y="185"/>
                      <a:pt x="526" y="140"/>
                      <a:pt x="439" y="94"/>
                    </a:cubicBezTo>
                    <a:cubicBezTo>
                      <a:pt x="351" y="52"/>
                      <a:pt x="260" y="22"/>
                      <a:pt x="165" y="3"/>
                    </a:cubicBezTo>
                    <a:cubicBezTo>
                      <a:pt x="158" y="2"/>
                      <a:pt x="151"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8"/>
              <p:cNvSpPr/>
              <p:nvPr/>
            </p:nvSpPr>
            <p:spPr>
              <a:xfrm>
                <a:off x="3613671" y="2093497"/>
                <a:ext cx="27714" cy="16628"/>
              </a:xfrm>
              <a:custGeom>
                <a:avLst/>
                <a:gdLst/>
                <a:ahLst/>
                <a:cxnLst/>
                <a:rect l="l" t="t" r="r" b="b"/>
                <a:pathLst>
                  <a:path w="840" h="504" extrusionOk="0">
                    <a:moveTo>
                      <a:pt x="126" y="0"/>
                    </a:moveTo>
                    <a:cubicBezTo>
                      <a:pt x="46" y="0"/>
                      <a:pt x="1" y="138"/>
                      <a:pt x="85" y="179"/>
                    </a:cubicBezTo>
                    <a:cubicBezTo>
                      <a:pt x="192" y="235"/>
                      <a:pt x="299" y="293"/>
                      <a:pt x="405" y="353"/>
                    </a:cubicBezTo>
                    <a:cubicBezTo>
                      <a:pt x="454" y="384"/>
                      <a:pt x="504" y="425"/>
                      <a:pt x="561" y="448"/>
                    </a:cubicBezTo>
                    <a:cubicBezTo>
                      <a:pt x="610" y="467"/>
                      <a:pt x="659" y="475"/>
                      <a:pt x="709" y="498"/>
                    </a:cubicBezTo>
                    <a:cubicBezTo>
                      <a:pt x="718" y="502"/>
                      <a:pt x="726" y="503"/>
                      <a:pt x="734" y="503"/>
                    </a:cubicBezTo>
                    <a:cubicBezTo>
                      <a:pt x="797" y="503"/>
                      <a:pt x="840" y="409"/>
                      <a:pt x="789" y="365"/>
                    </a:cubicBezTo>
                    <a:cubicBezTo>
                      <a:pt x="747" y="327"/>
                      <a:pt x="717" y="285"/>
                      <a:pt x="671" y="251"/>
                    </a:cubicBezTo>
                    <a:cubicBezTo>
                      <a:pt x="622" y="212"/>
                      <a:pt x="550" y="186"/>
                      <a:pt x="492" y="156"/>
                    </a:cubicBezTo>
                    <a:cubicBezTo>
                      <a:pt x="382" y="102"/>
                      <a:pt x="271" y="53"/>
                      <a:pt x="157" y="7"/>
                    </a:cubicBezTo>
                    <a:cubicBezTo>
                      <a:pt x="147" y="3"/>
                      <a:pt x="13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8"/>
              <p:cNvSpPr/>
              <p:nvPr/>
            </p:nvSpPr>
            <p:spPr>
              <a:xfrm>
                <a:off x="3654780" y="2023816"/>
                <a:ext cx="27087" cy="16694"/>
              </a:xfrm>
              <a:custGeom>
                <a:avLst/>
                <a:gdLst/>
                <a:ahLst/>
                <a:cxnLst/>
                <a:rect l="l" t="t" r="r" b="b"/>
                <a:pathLst>
                  <a:path w="821" h="506" extrusionOk="0">
                    <a:moveTo>
                      <a:pt x="75" y="1"/>
                    </a:moveTo>
                    <a:cubicBezTo>
                      <a:pt x="6" y="1"/>
                      <a:pt x="1" y="97"/>
                      <a:pt x="48" y="131"/>
                    </a:cubicBezTo>
                    <a:cubicBezTo>
                      <a:pt x="151" y="199"/>
                      <a:pt x="269" y="249"/>
                      <a:pt x="376" y="313"/>
                    </a:cubicBezTo>
                    <a:cubicBezTo>
                      <a:pt x="474" y="375"/>
                      <a:pt x="569" y="477"/>
                      <a:pt x="683" y="503"/>
                    </a:cubicBezTo>
                    <a:cubicBezTo>
                      <a:pt x="691" y="505"/>
                      <a:pt x="698" y="506"/>
                      <a:pt x="705" y="506"/>
                    </a:cubicBezTo>
                    <a:cubicBezTo>
                      <a:pt x="771" y="506"/>
                      <a:pt x="820" y="432"/>
                      <a:pt x="786" y="370"/>
                    </a:cubicBezTo>
                    <a:cubicBezTo>
                      <a:pt x="722" y="256"/>
                      <a:pt x="569" y="192"/>
                      <a:pt x="455" y="135"/>
                    </a:cubicBezTo>
                    <a:cubicBezTo>
                      <a:pt x="341" y="78"/>
                      <a:pt x="212" y="17"/>
                      <a:pt x="83" y="1"/>
                    </a:cubicBezTo>
                    <a:cubicBezTo>
                      <a:pt x="80" y="1"/>
                      <a:pt x="78"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8"/>
              <p:cNvSpPr/>
              <p:nvPr/>
            </p:nvSpPr>
            <p:spPr>
              <a:xfrm>
                <a:off x="3659498" y="1987096"/>
                <a:ext cx="30386" cy="19993"/>
              </a:xfrm>
              <a:custGeom>
                <a:avLst/>
                <a:gdLst/>
                <a:ahLst/>
                <a:cxnLst/>
                <a:rect l="l" t="t" r="r" b="b"/>
                <a:pathLst>
                  <a:path w="921" h="606" extrusionOk="0">
                    <a:moveTo>
                      <a:pt x="140" y="0"/>
                    </a:moveTo>
                    <a:cubicBezTo>
                      <a:pt x="52" y="0"/>
                      <a:pt x="0" y="114"/>
                      <a:pt x="65" y="179"/>
                    </a:cubicBezTo>
                    <a:cubicBezTo>
                      <a:pt x="168" y="286"/>
                      <a:pt x="293" y="365"/>
                      <a:pt x="415" y="445"/>
                    </a:cubicBezTo>
                    <a:cubicBezTo>
                      <a:pt x="529" y="521"/>
                      <a:pt x="647" y="605"/>
                      <a:pt x="791" y="605"/>
                    </a:cubicBezTo>
                    <a:cubicBezTo>
                      <a:pt x="875" y="605"/>
                      <a:pt x="921" y="518"/>
                      <a:pt x="882" y="445"/>
                    </a:cubicBezTo>
                    <a:cubicBezTo>
                      <a:pt x="818" y="316"/>
                      <a:pt x="684" y="256"/>
                      <a:pt x="563" y="187"/>
                    </a:cubicBezTo>
                    <a:cubicBezTo>
                      <a:pt x="438" y="119"/>
                      <a:pt x="309" y="46"/>
                      <a:pt x="172" y="5"/>
                    </a:cubicBezTo>
                    <a:cubicBezTo>
                      <a:pt x="161" y="2"/>
                      <a:pt x="150"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8"/>
              <p:cNvSpPr/>
              <p:nvPr/>
            </p:nvSpPr>
            <p:spPr>
              <a:xfrm>
                <a:off x="3630234" y="1937277"/>
                <a:ext cx="22138" cy="16232"/>
              </a:xfrm>
              <a:custGeom>
                <a:avLst/>
                <a:gdLst/>
                <a:ahLst/>
                <a:cxnLst/>
                <a:rect l="l" t="t" r="r" b="b"/>
                <a:pathLst>
                  <a:path w="671" h="492" extrusionOk="0">
                    <a:moveTo>
                      <a:pt x="132" y="1"/>
                    </a:moveTo>
                    <a:cubicBezTo>
                      <a:pt x="53" y="1"/>
                      <a:pt x="0" y="107"/>
                      <a:pt x="62" y="164"/>
                    </a:cubicBezTo>
                    <a:cubicBezTo>
                      <a:pt x="150" y="241"/>
                      <a:pt x="237" y="329"/>
                      <a:pt x="332" y="389"/>
                    </a:cubicBezTo>
                    <a:cubicBezTo>
                      <a:pt x="382" y="415"/>
                      <a:pt x="435" y="434"/>
                      <a:pt x="488" y="457"/>
                    </a:cubicBezTo>
                    <a:cubicBezTo>
                      <a:pt x="527" y="478"/>
                      <a:pt x="554" y="492"/>
                      <a:pt x="589" y="492"/>
                    </a:cubicBezTo>
                    <a:cubicBezTo>
                      <a:pt x="599" y="492"/>
                      <a:pt x="610" y="491"/>
                      <a:pt x="622" y="488"/>
                    </a:cubicBezTo>
                    <a:cubicBezTo>
                      <a:pt x="652" y="480"/>
                      <a:pt x="667" y="450"/>
                      <a:pt x="671" y="423"/>
                    </a:cubicBezTo>
                    <a:cubicBezTo>
                      <a:pt x="671" y="370"/>
                      <a:pt x="648" y="336"/>
                      <a:pt x="613" y="298"/>
                    </a:cubicBezTo>
                    <a:cubicBezTo>
                      <a:pt x="572" y="252"/>
                      <a:pt x="534" y="199"/>
                      <a:pt x="488" y="161"/>
                    </a:cubicBezTo>
                    <a:cubicBezTo>
                      <a:pt x="393" y="85"/>
                      <a:pt x="271" y="39"/>
                      <a:pt x="157" y="5"/>
                    </a:cubicBezTo>
                    <a:cubicBezTo>
                      <a:pt x="148" y="2"/>
                      <a:pt x="140" y="1"/>
                      <a:pt x="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8"/>
              <p:cNvSpPr/>
              <p:nvPr/>
            </p:nvSpPr>
            <p:spPr>
              <a:xfrm>
                <a:off x="3699980" y="1949979"/>
                <a:ext cx="29693" cy="23095"/>
              </a:xfrm>
              <a:custGeom>
                <a:avLst/>
                <a:gdLst/>
                <a:ahLst/>
                <a:cxnLst/>
                <a:rect l="l" t="t" r="r" b="b"/>
                <a:pathLst>
                  <a:path w="900" h="700" extrusionOk="0">
                    <a:moveTo>
                      <a:pt x="154" y="1"/>
                    </a:moveTo>
                    <a:cubicBezTo>
                      <a:pt x="66" y="1"/>
                      <a:pt x="0" y="134"/>
                      <a:pt x="78" y="198"/>
                    </a:cubicBezTo>
                    <a:cubicBezTo>
                      <a:pt x="196" y="289"/>
                      <a:pt x="310" y="392"/>
                      <a:pt x="420" y="495"/>
                    </a:cubicBezTo>
                    <a:cubicBezTo>
                      <a:pt x="521" y="588"/>
                      <a:pt x="606" y="699"/>
                      <a:pt x="746" y="699"/>
                    </a:cubicBezTo>
                    <a:cubicBezTo>
                      <a:pt x="759" y="699"/>
                      <a:pt x="772" y="698"/>
                      <a:pt x="785" y="696"/>
                    </a:cubicBezTo>
                    <a:cubicBezTo>
                      <a:pt x="819" y="688"/>
                      <a:pt x="857" y="651"/>
                      <a:pt x="861" y="616"/>
                    </a:cubicBezTo>
                    <a:cubicBezTo>
                      <a:pt x="899" y="437"/>
                      <a:pt x="743" y="335"/>
                      <a:pt x="617" y="240"/>
                    </a:cubicBezTo>
                    <a:cubicBezTo>
                      <a:pt x="484" y="137"/>
                      <a:pt x="340" y="69"/>
                      <a:pt x="187" y="7"/>
                    </a:cubicBezTo>
                    <a:cubicBezTo>
                      <a:pt x="176" y="3"/>
                      <a:pt x="165" y="1"/>
                      <a:pt x="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8"/>
              <p:cNvSpPr/>
              <p:nvPr/>
            </p:nvSpPr>
            <p:spPr>
              <a:xfrm>
                <a:off x="3728353" y="2008541"/>
                <a:ext cx="18608" cy="15506"/>
              </a:xfrm>
              <a:custGeom>
                <a:avLst/>
                <a:gdLst/>
                <a:ahLst/>
                <a:cxnLst/>
                <a:rect l="l" t="t" r="r" b="b"/>
                <a:pathLst>
                  <a:path w="564" h="470" extrusionOk="0">
                    <a:moveTo>
                      <a:pt x="124" y="1"/>
                    </a:moveTo>
                    <a:cubicBezTo>
                      <a:pt x="113" y="1"/>
                      <a:pt x="101" y="2"/>
                      <a:pt x="88" y="4"/>
                    </a:cubicBezTo>
                    <a:cubicBezTo>
                      <a:pt x="43" y="8"/>
                      <a:pt x="1" y="66"/>
                      <a:pt x="5" y="111"/>
                    </a:cubicBezTo>
                    <a:cubicBezTo>
                      <a:pt x="12" y="191"/>
                      <a:pt x="62" y="240"/>
                      <a:pt x="119" y="294"/>
                    </a:cubicBezTo>
                    <a:cubicBezTo>
                      <a:pt x="168" y="336"/>
                      <a:pt x="217" y="381"/>
                      <a:pt x="267" y="422"/>
                    </a:cubicBezTo>
                    <a:cubicBezTo>
                      <a:pt x="302" y="453"/>
                      <a:pt x="343" y="469"/>
                      <a:pt x="383" y="469"/>
                    </a:cubicBezTo>
                    <a:cubicBezTo>
                      <a:pt x="427" y="469"/>
                      <a:pt x="471" y="449"/>
                      <a:pt x="503" y="408"/>
                    </a:cubicBezTo>
                    <a:cubicBezTo>
                      <a:pt x="564" y="331"/>
                      <a:pt x="536" y="229"/>
                      <a:pt x="457" y="176"/>
                    </a:cubicBezTo>
                    <a:cubicBezTo>
                      <a:pt x="404" y="141"/>
                      <a:pt x="347" y="103"/>
                      <a:pt x="294" y="69"/>
                    </a:cubicBezTo>
                    <a:cubicBezTo>
                      <a:pt x="239" y="34"/>
                      <a:pt x="187"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8"/>
              <p:cNvSpPr/>
              <p:nvPr/>
            </p:nvSpPr>
            <p:spPr>
              <a:xfrm>
                <a:off x="3714200" y="2050738"/>
                <a:ext cx="22732" cy="14814"/>
              </a:xfrm>
              <a:custGeom>
                <a:avLst/>
                <a:gdLst/>
                <a:ahLst/>
                <a:cxnLst/>
                <a:rect l="l" t="t" r="r" b="b"/>
                <a:pathLst>
                  <a:path w="689" h="449" extrusionOk="0">
                    <a:moveTo>
                      <a:pt x="179" y="0"/>
                    </a:moveTo>
                    <a:cubicBezTo>
                      <a:pt x="67" y="0"/>
                      <a:pt x="1" y="150"/>
                      <a:pt x="114" y="227"/>
                    </a:cubicBezTo>
                    <a:cubicBezTo>
                      <a:pt x="186" y="277"/>
                      <a:pt x="263" y="338"/>
                      <a:pt x="342" y="380"/>
                    </a:cubicBezTo>
                    <a:cubicBezTo>
                      <a:pt x="409" y="411"/>
                      <a:pt x="484" y="448"/>
                      <a:pt x="558" y="448"/>
                    </a:cubicBezTo>
                    <a:cubicBezTo>
                      <a:pt x="572" y="448"/>
                      <a:pt x="586" y="447"/>
                      <a:pt x="600" y="444"/>
                    </a:cubicBezTo>
                    <a:cubicBezTo>
                      <a:pt x="654" y="436"/>
                      <a:pt x="688" y="368"/>
                      <a:pt x="673" y="319"/>
                    </a:cubicBezTo>
                    <a:cubicBezTo>
                      <a:pt x="642" y="235"/>
                      <a:pt x="559" y="182"/>
                      <a:pt x="486" y="132"/>
                    </a:cubicBezTo>
                    <a:cubicBezTo>
                      <a:pt x="411" y="83"/>
                      <a:pt x="319" y="52"/>
                      <a:pt x="240" y="15"/>
                    </a:cubicBezTo>
                    <a:cubicBezTo>
                      <a:pt x="219" y="5"/>
                      <a:pt x="19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8"/>
              <p:cNvSpPr/>
              <p:nvPr/>
            </p:nvSpPr>
            <p:spPr>
              <a:xfrm>
                <a:off x="3635677" y="2152223"/>
                <a:ext cx="27417" cy="16694"/>
              </a:xfrm>
              <a:custGeom>
                <a:avLst/>
                <a:gdLst/>
                <a:ahLst/>
                <a:cxnLst/>
                <a:rect l="l" t="t" r="r" b="b"/>
                <a:pathLst>
                  <a:path w="831" h="506" extrusionOk="0">
                    <a:moveTo>
                      <a:pt x="173" y="0"/>
                    </a:moveTo>
                    <a:cubicBezTo>
                      <a:pt x="71" y="0"/>
                      <a:pt x="1" y="141"/>
                      <a:pt x="111" y="201"/>
                    </a:cubicBezTo>
                    <a:cubicBezTo>
                      <a:pt x="278" y="292"/>
                      <a:pt x="441" y="387"/>
                      <a:pt x="601" y="486"/>
                    </a:cubicBezTo>
                    <a:cubicBezTo>
                      <a:pt x="623" y="499"/>
                      <a:pt x="644" y="505"/>
                      <a:pt x="664" y="505"/>
                    </a:cubicBezTo>
                    <a:cubicBezTo>
                      <a:pt x="766" y="505"/>
                      <a:pt x="830" y="350"/>
                      <a:pt x="722" y="280"/>
                    </a:cubicBezTo>
                    <a:cubicBezTo>
                      <a:pt x="562" y="173"/>
                      <a:pt x="399" y="87"/>
                      <a:pt x="220" y="10"/>
                    </a:cubicBezTo>
                    <a:cubicBezTo>
                      <a:pt x="204" y="3"/>
                      <a:pt x="189" y="0"/>
                      <a:pt x="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8"/>
              <p:cNvSpPr/>
              <p:nvPr/>
            </p:nvSpPr>
            <p:spPr>
              <a:xfrm>
                <a:off x="3775137" y="2043249"/>
                <a:ext cx="22204" cy="15539"/>
              </a:xfrm>
              <a:custGeom>
                <a:avLst/>
                <a:gdLst/>
                <a:ahLst/>
                <a:cxnLst/>
                <a:rect l="l" t="t" r="r" b="b"/>
                <a:pathLst>
                  <a:path w="673" h="471" extrusionOk="0">
                    <a:moveTo>
                      <a:pt x="123" y="0"/>
                    </a:moveTo>
                    <a:cubicBezTo>
                      <a:pt x="60" y="0"/>
                      <a:pt x="1" y="86"/>
                      <a:pt x="62" y="135"/>
                    </a:cubicBezTo>
                    <a:cubicBezTo>
                      <a:pt x="141" y="200"/>
                      <a:pt x="222" y="265"/>
                      <a:pt x="305" y="325"/>
                    </a:cubicBezTo>
                    <a:cubicBezTo>
                      <a:pt x="385" y="386"/>
                      <a:pt x="461" y="458"/>
                      <a:pt x="564" y="470"/>
                    </a:cubicBezTo>
                    <a:cubicBezTo>
                      <a:pt x="568" y="470"/>
                      <a:pt x="572" y="471"/>
                      <a:pt x="576" y="471"/>
                    </a:cubicBezTo>
                    <a:cubicBezTo>
                      <a:pt x="640" y="471"/>
                      <a:pt x="673" y="386"/>
                      <a:pt x="643" y="333"/>
                    </a:cubicBezTo>
                    <a:cubicBezTo>
                      <a:pt x="598" y="253"/>
                      <a:pt x="499" y="207"/>
                      <a:pt x="419" y="161"/>
                    </a:cubicBezTo>
                    <a:cubicBezTo>
                      <a:pt x="336" y="109"/>
                      <a:pt x="244" y="59"/>
                      <a:pt x="157" y="9"/>
                    </a:cubicBezTo>
                    <a:cubicBezTo>
                      <a:pt x="146" y="3"/>
                      <a:pt x="134"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8"/>
              <p:cNvSpPr/>
              <p:nvPr/>
            </p:nvSpPr>
            <p:spPr>
              <a:xfrm>
                <a:off x="3780580" y="2009630"/>
                <a:ext cx="30584" cy="19367"/>
              </a:xfrm>
              <a:custGeom>
                <a:avLst/>
                <a:gdLst/>
                <a:ahLst/>
                <a:cxnLst/>
                <a:rect l="l" t="t" r="r" b="b"/>
                <a:pathLst>
                  <a:path w="927" h="587" extrusionOk="0">
                    <a:moveTo>
                      <a:pt x="120" y="1"/>
                    </a:moveTo>
                    <a:cubicBezTo>
                      <a:pt x="42" y="1"/>
                      <a:pt x="1" y="125"/>
                      <a:pt x="79" y="166"/>
                    </a:cubicBezTo>
                    <a:cubicBezTo>
                      <a:pt x="327" y="294"/>
                      <a:pt x="536" y="470"/>
                      <a:pt x="794" y="580"/>
                    </a:cubicBezTo>
                    <a:cubicBezTo>
                      <a:pt x="803" y="585"/>
                      <a:pt x="813" y="587"/>
                      <a:pt x="823" y="587"/>
                    </a:cubicBezTo>
                    <a:cubicBezTo>
                      <a:pt x="873" y="587"/>
                      <a:pt x="927" y="538"/>
                      <a:pt x="889" y="485"/>
                    </a:cubicBezTo>
                    <a:cubicBezTo>
                      <a:pt x="703" y="226"/>
                      <a:pt x="436" y="108"/>
                      <a:pt x="148" y="6"/>
                    </a:cubicBezTo>
                    <a:cubicBezTo>
                      <a:pt x="138" y="3"/>
                      <a:pt x="129"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8"/>
              <p:cNvSpPr/>
              <p:nvPr/>
            </p:nvSpPr>
            <p:spPr>
              <a:xfrm>
                <a:off x="3810703" y="2085017"/>
                <a:ext cx="19037" cy="16034"/>
              </a:xfrm>
              <a:custGeom>
                <a:avLst/>
                <a:gdLst/>
                <a:ahLst/>
                <a:cxnLst/>
                <a:rect l="l" t="t" r="r" b="b"/>
                <a:pathLst>
                  <a:path w="577" h="486" extrusionOk="0">
                    <a:moveTo>
                      <a:pt x="137" y="1"/>
                    </a:moveTo>
                    <a:cubicBezTo>
                      <a:pt x="57" y="1"/>
                      <a:pt x="1" y="112"/>
                      <a:pt x="63" y="180"/>
                    </a:cubicBezTo>
                    <a:cubicBezTo>
                      <a:pt x="162" y="291"/>
                      <a:pt x="269" y="439"/>
                      <a:pt x="421" y="481"/>
                    </a:cubicBezTo>
                    <a:cubicBezTo>
                      <a:pt x="432" y="484"/>
                      <a:pt x="442" y="486"/>
                      <a:pt x="452" y="486"/>
                    </a:cubicBezTo>
                    <a:cubicBezTo>
                      <a:pt x="532" y="486"/>
                      <a:pt x="577" y="396"/>
                      <a:pt x="546" y="322"/>
                    </a:cubicBezTo>
                    <a:cubicBezTo>
                      <a:pt x="481" y="180"/>
                      <a:pt x="311" y="97"/>
                      <a:pt x="189" y="17"/>
                    </a:cubicBezTo>
                    <a:cubicBezTo>
                      <a:pt x="171" y="6"/>
                      <a:pt x="154" y="1"/>
                      <a:pt x="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8"/>
              <p:cNvSpPr/>
              <p:nvPr/>
            </p:nvSpPr>
            <p:spPr>
              <a:xfrm>
                <a:off x="3825945" y="2052256"/>
                <a:ext cx="22600" cy="22666"/>
              </a:xfrm>
              <a:custGeom>
                <a:avLst/>
                <a:gdLst/>
                <a:ahLst/>
                <a:cxnLst/>
                <a:rect l="l" t="t" r="r" b="b"/>
                <a:pathLst>
                  <a:path w="685" h="687" extrusionOk="0">
                    <a:moveTo>
                      <a:pt x="118" y="1"/>
                    </a:moveTo>
                    <a:cubicBezTo>
                      <a:pt x="49" y="1"/>
                      <a:pt x="0" y="88"/>
                      <a:pt x="31" y="159"/>
                    </a:cubicBezTo>
                    <a:cubicBezTo>
                      <a:pt x="77" y="257"/>
                      <a:pt x="133" y="341"/>
                      <a:pt x="202" y="429"/>
                    </a:cubicBezTo>
                    <a:cubicBezTo>
                      <a:pt x="270" y="524"/>
                      <a:pt x="354" y="585"/>
                      <a:pt x="442" y="657"/>
                    </a:cubicBezTo>
                    <a:cubicBezTo>
                      <a:pt x="466" y="677"/>
                      <a:pt x="495" y="686"/>
                      <a:pt x="522" y="686"/>
                    </a:cubicBezTo>
                    <a:cubicBezTo>
                      <a:pt x="607" y="686"/>
                      <a:pt x="685" y="604"/>
                      <a:pt x="628" y="512"/>
                    </a:cubicBezTo>
                    <a:cubicBezTo>
                      <a:pt x="567" y="409"/>
                      <a:pt x="514" y="315"/>
                      <a:pt x="430" y="231"/>
                    </a:cubicBezTo>
                    <a:cubicBezTo>
                      <a:pt x="351" y="147"/>
                      <a:pt x="267" y="78"/>
                      <a:pt x="172" y="18"/>
                    </a:cubicBezTo>
                    <a:cubicBezTo>
                      <a:pt x="153" y="6"/>
                      <a:pt x="135" y="1"/>
                      <a:pt x="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8"/>
              <p:cNvSpPr/>
              <p:nvPr/>
            </p:nvSpPr>
            <p:spPr>
              <a:xfrm>
                <a:off x="3857816" y="2124773"/>
                <a:ext cx="23029" cy="17981"/>
              </a:xfrm>
              <a:custGeom>
                <a:avLst/>
                <a:gdLst/>
                <a:ahLst/>
                <a:cxnLst/>
                <a:rect l="l" t="t" r="r" b="b"/>
                <a:pathLst>
                  <a:path w="698" h="545" extrusionOk="0">
                    <a:moveTo>
                      <a:pt x="119" y="1"/>
                    </a:moveTo>
                    <a:cubicBezTo>
                      <a:pt x="53" y="1"/>
                      <a:pt x="0" y="93"/>
                      <a:pt x="57" y="143"/>
                    </a:cubicBezTo>
                    <a:cubicBezTo>
                      <a:pt x="141" y="219"/>
                      <a:pt x="225" y="295"/>
                      <a:pt x="308" y="367"/>
                    </a:cubicBezTo>
                    <a:cubicBezTo>
                      <a:pt x="381" y="428"/>
                      <a:pt x="464" y="526"/>
                      <a:pt x="563" y="542"/>
                    </a:cubicBezTo>
                    <a:cubicBezTo>
                      <a:pt x="571" y="543"/>
                      <a:pt x="579" y="544"/>
                      <a:pt x="586" y="544"/>
                    </a:cubicBezTo>
                    <a:cubicBezTo>
                      <a:pt x="656" y="544"/>
                      <a:pt x="697" y="478"/>
                      <a:pt x="669" y="409"/>
                    </a:cubicBezTo>
                    <a:cubicBezTo>
                      <a:pt x="632" y="317"/>
                      <a:pt x="513" y="257"/>
                      <a:pt x="434" y="203"/>
                    </a:cubicBezTo>
                    <a:cubicBezTo>
                      <a:pt x="343" y="139"/>
                      <a:pt x="251" y="78"/>
                      <a:pt x="160" y="14"/>
                    </a:cubicBezTo>
                    <a:cubicBezTo>
                      <a:pt x="146" y="5"/>
                      <a:pt x="132"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8"/>
              <p:cNvSpPr/>
              <p:nvPr/>
            </p:nvSpPr>
            <p:spPr>
              <a:xfrm>
                <a:off x="3872234" y="2092441"/>
                <a:ext cx="20983" cy="21247"/>
              </a:xfrm>
              <a:custGeom>
                <a:avLst/>
                <a:gdLst/>
                <a:ahLst/>
                <a:cxnLst/>
                <a:rect l="l" t="t" r="r" b="b"/>
                <a:pathLst>
                  <a:path w="636" h="644" extrusionOk="0">
                    <a:moveTo>
                      <a:pt x="145" y="1"/>
                    </a:moveTo>
                    <a:cubicBezTo>
                      <a:pt x="53" y="1"/>
                      <a:pt x="1" y="100"/>
                      <a:pt x="43" y="180"/>
                    </a:cubicBezTo>
                    <a:cubicBezTo>
                      <a:pt x="84" y="264"/>
                      <a:pt x="168" y="317"/>
                      <a:pt x="225" y="393"/>
                    </a:cubicBezTo>
                    <a:cubicBezTo>
                      <a:pt x="286" y="476"/>
                      <a:pt x="313" y="576"/>
                      <a:pt x="411" y="617"/>
                    </a:cubicBezTo>
                    <a:cubicBezTo>
                      <a:pt x="433" y="636"/>
                      <a:pt x="458" y="644"/>
                      <a:pt x="483" y="644"/>
                    </a:cubicBezTo>
                    <a:cubicBezTo>
                      <a:pt x="538" y="644"/>
                      <a:pt x="591" y="602"/>
                      <a:pt x="601" y="541"/>
                    </a:cubicBezTo>
                    <a:cubicBezTo>
                      <a:pt x="636" y="469"/>
                      <a:pt x="624" y="404"/>
                      <a:pt x="578" y="332"/>
                    </a:cubicBezTo>
                    <a:cubicBezTo>
                      <a:pt x="548" y="279"/>
                      <a:pt x="510" y="225"/>
                      <a:pt x="464" y="180"/>
                    </a:cubicBezTo>
                    <a:cubicBezTo>
                      <a:pt x="385" y="92"/>
                      <a:pt x="267" y="1"/>
                      <a:pt x="1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8"/>
              <p:cNvSpPr/>
              <p:nvPr/>
            </p:nvSpPr>
            <p:spPr>
              <a:xfrm>
                <a:off x="3897572" y="2144833"/>
                <a:ext cx="19103" cy="15902"/>
              </a:xfrm>
              <a:custGeom>
                <a:avLst/>
                <a:gdLst/>
                <a:ahLst/>
                <a:cxnLst/>
                <a:rect l="l" t="t" r="r" b="b"/>
                <a:pathLst>
                  <a:path w="579" h="482" extrusionOk="0">
                    <a:moveTo>
                      <a:pt x="144" y="1"/>
                    </a:moveTo>
                    <a:cubicBezTo>
                      <a:pt x="63" y="1"/>
                      <a:pt x="0" y="116"/>
                      <a:pt x="69" y="185"/>
                    </a:cubicBezTo>
                    <a:cubicBezTo>
                      <a:pt x="126" y="242"/>
                      <a:pt x="180" y="306"/>
                      <a:pt x="244" y="360"/>
                    </a:cubicBezTo>
                    <a:cubicBezTo>
                      <a:pt x="308" y="413"/>
                      <a:pt x="380" y="481"/>
                      <a:pt x="468" y="481"/>
                    </a:cubicBezTo>
                    <a:cubicBezTo>
                      <a:pt x="470" y="482"/>
                      <a:pt x="472" y="482"/>
                      <a:pt x="473" y="482"/>
                    </a:cubicBezTo>
                    <a:cubicBezTo>
                      <a:pt x="539" y="482"/>
                      <a:pt x="578" y="415"/>
                      <a:pt x="567" y="356"/>
                    </a:cubicBezTo>
                    <a:cubicBezTo>
                      <a:pt x="552" y="276"/>
                      <a:pt x="464" y="211"/>
                      <a:pt x="403" y="162"/>
                    </a:cubicBezTo>
                    <a:cubicBezTo>
                      <a:pt x="339" y="109"/>
                      <a:pt x="266" y="67"/>
                      <a:pt x="198" y="18"/>
                    </a:cubicBezTo>
                    <a:cubicBezTo>
                      <a:pt x="180" y="6"/>
                      <a:pt x="162" y="1"/>
                      <a:pt x="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8"/>
              <p:cNvSpPr/>
              <p:nvPr/>
            </p:nvSpPr>
            <p:spPr>
              <a:xfrm>
                <a:off x="3926671" y="2076934"/>
                <a:ext cx="9205" cy="16727"/>
              </a:xfrm>
              <a:custGeom>
                <a:avLst/>
                <a:gdLst/>
                <a:ahLst/>
                <a:cxnLst/>
                <a:rect l="l" t="t" r="r" b="b"/>
                <a:pathLst>
                  <a:path w="279" h="507" extrusionOk="0">
                    <a:moveTo>
                      <a:pt x="188" y="0"/>
                    </a:moveTo>
                    <a:cubicBezTo>
                      <a:pt x="158" y="0"/>
                      <a:pt x="128" y="17"/>
                      <a:pt x="114" y="57"/>
                    </a:cubicBezTo>
                    <a:cubicBezTo>
                      <a:pt x="96" y="121"/>
                      <a:pt x="73" y="186"/>
                      <a:pt x="54" y="255"/>
                    </a:cubicBezTo>
                    <a:cubicBezTo>
                      <a:pt x="35" y="316"/>
                      <a:pt x="0" y="380"/>
                      <a:pt x="28" y="444"/>
                    </a:cubicBezTo>
                    <a:cubicBezTo>
                      <a:pt x="39" y="483"/>
                      <a:pt x="73" y="507"/>
                      <a:pt x="108" y="507"/>
                    </a:cubicBezTo>
                    <a:cubicBezTo>
                      <a:pt x="128" y="507"/>
                      <a:pt x="148" y="499"/>
                      <a:pt x="165" y="483"/>
                    </a:cubicBezTo>
                    <a:cubicBezTo>
                      <a:pt x="217" y="437"/>
                      <a:pt x="221" y="369"/>
                      <a:pt x="233" y="304"/>
                    </a:cubicBezTo>
                    <a:lnTo>
                      <a:pt x="267" y="99"/>
                    </a:lnTo>
                    <a:cubicBezTo>
                      <a:pt x="278" y="39"/>
                      <a:pt x="233"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8"/>
              <p:cNvSpPr/>
              <p:nvPr/>
            </p:nvSpPr>
            <p:spPr>
              <a:xfrm>
                <a:off x="3913012" y="2045229"/>
                <a:ext cx="12174" cy="19631"/>
              </a:xfrm>
              <a:custGeom>
                <a:avLst/>
                <a:gdLst/>
                <a:ahLst/>
                <a:cxnLst/>
                <a:rect l="l" t="t" r="r" b="b"/>
                <a:pathLst>
                  <a:path w="369" h="595" extrusionOk="0">
                    <a:moveTo>
                      <a:pt x="258" y="1"/>
                    </a:moveTo>
                    <a:cubicBezTo>
                      <a:pt x="219" y="1"/>
                      <a:pt x="178" y="21"/>
                      <a:pt x="160" y="68"/>
                    </a:cubicBezTo>
                    <a:cubicBezTo>
                      <a:pt x="126" y="147"/>
                      <a:pt x="91" y="223"/>
                      <a:pt x="61" y="303"/>
                    </a:cubicBezTo>
                    <a:cubicBezTo>
                      <a:pt x="46" y="341"/>
                      <a:pt x="19" y="383"/>
                      <a:pt x="12" y="424"/>
                    </a:cubicBezTo>
                    <a:cubicBezTo>
                      <a:pt x="0" y="463"/>
                      <a:pt x="16" y="497"/>
                      <a:pt x="19" y="535"/>
                    </a:cubicBezTo>
                    <a:cubicBezTo>
                      <a:pt x="26" y="576"/>
                      <a:pt x="61" y="594"/>
                      <a:pt x="97" y="594"/>
                    </a:cubicBezTo>
                    <a:cubicBezTo>
                      <a:pt x="120" y="594"/>
                      <a:pt x="143" y="587"/>
                      <a:pt x="160" y="573"/>
                    </a:cubicBezTo>
                    <a:cubicBezTo>
                      <a:pt x="194" y="542"/>
                      <a:pt x="217" y="528"/>
                      <a:pt x="232" y="486"/>
                    </a:cubicBezTo>
                    <a:cubicBezTo>
                      <a:pt x="251" y="447"/>
                      <a:pt x="259" y="402"/>
                      <a:pt x="270" y="364"/>
                    </a:cubicBezTo>
                    <a:cubicBezTo>
                      <a:pt x="297" y="280"/>
                      <a:pt x="319" y="200"/>
                      <a:pt x="346" y="117"/>
                    </a:cubicBezTo>
                    <a:cubicBezTo>
                      <a:pt x="369" y="44"/>
                      <a:pt x="315" y="1"/>
                      <a:pt x="2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8"/>
              <p:cNvSpPr/>
              <p:nvPr/>
            </p:nvSpPr>
            <p:spPr>
              <a:xfrm>
                <a:off x="3957255" y="1985578"/>
                <a:ext cx="12108" cy="14022"/>
              </a:xfrm>
              <a:custGeom>
                <a:avLst/>
                <a:gdLst/>
                <a:ahLst/>
                <a:cxnLst/>
                <a:rect l="l" t="t" r="r" b="b"/>
                <a:pathLst>
                  <a:path w="367" h="425" extrusionOk="0">
                    <a:moveTo>
                      <a:pt x="226" y="1"/>
                    </a:moveTo>
                    <a:cubicBezTo>
                      <a:pt x="161" y="5"/>
                      <a:pt x="119" y="43"/>
                      <a:pt x="96" y="104"/>
                    </a:cubicBezTo>
                    <a:cubicBezTo>
                      <a:pt x="98" y="97"/>
                      <a:pt x="99" y="94"/>
                      <a:pt x="99" y="94"/>
                    </a:cubicBezTo>
                    <a:lnTo>
                      <a:pt x="99" y="94"/>
                    </a:lnTo>
                    <a:cubicBezTo>
                      <a:pt x="99" y="94"/>
                      <a:pt x="98" y="96"/>
                      <a:pt x="96" y="100"/>
                    </a:cubicBezTo>
                    <a:cubicBezTo>
                      <a:pt x="89" y="115"/>
                      <a:pt x="82" y="126"/>
                      <a:pt x="77" y="142"/>
                    </a:cubicBezTo>
                    <a:cubicBezTo>
                      <a:pt x="73" y="157"/>
                      <a:pt x="73" y="172"/>
                      <a:pt x="73" y="188"/>
                    </a:cubicBezTo>
                    <a:cubicBezTo>
                      <a:pt x="70" y="206"/>
                      <a:pt x="62" y="218"/>
                      <a:pt x="54" y="233"/>
                    </a:cubicBezTo>
                    <a:cubicBezTo>
                      <a:pt x="0" y="324"/>
                      <a:pt x="82" y="425"/>
                      <a:pt x="168" y="425"/>
                    </a:cubicBezTo>
                    <a:cubicBezTo>
                      <a:pt x="197" y="425"/>
                      <a:pt x="227" y="413"/>
                      <a:pt x="252" y="385"/>
                    </a:cubicBezTo>
                    <a:cubicBezTo>
                      <a:pt x="282" y="355"/>
                      <a:pt x="310" y="316"/>
                      <a:pt x="332" y="279"/>
                    </a:cubicBezTo>
                    <a:lnTo>
                      <a:pt x="332" y="279"/>
                    </a:lnTo>
                    <a:cubicBezTo>
                      <a:pt x="326" y="284"/>
                      <a:pt x="323" y="286"/>
                      <a:pt x="322" y="286"/>
                    </a:cubicBezTo>
                    <a:cubicBezTo>
                      <a:pt x="320" y="286"/>
                      <a:pt x="329" y="276"/>
                      <a:pt x="347" y="256"/>
                    </a:cubicBezTo>
                    <a:cubicBezTo>
                      <a:pt x="359" y="233"/>
                      <a:pt x="366" y="206"/>
                      <a:pt x="366" y="179"/>
                    </a:cubicBezTo>
                    <a:cubicBezTo>
                      <a:pt x="366" y="153"/>
                      <a:pt x="363" y="126"/>
                      <a:pt x="359" y="104"/>
                    </a:cubicBezTo>
                    <a:cubicBezTo>
                      <a:pt x="347" y="46"/>
                      <a:pt x="279" y="1"/>
                      <a:pt x="2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8"/>
              <p:cNvSpPr/>
              <p:nvPr/>
            </p:nvSpPr>
            <p:spPr>
              <a:xfrm>
                <a:off x="3920634" y="1962054"/>
                <a:ext cx="15177" cy="24019"/>
              </a:xfrm>
              <a:custGeom>
                <a:avLst/>
                <a:gdLst/>
                <a:ahLst/>
                <a:cxnLst/>
                <a:rect l="l" t="t" r="r" b="b"/>
                <a:pathLst>
                  <a:path w="460" h="728" extrusionOk="0">
                    <a:moveTo>
                      <a:pt x="343" y="1"/>
                    </a:moveTo>
                    <a:cubicBezTo>
                      <a:pt x="311" y="1"/>
                      <a:pt x="279" y="15"/>
                      <a:pt x="256" y="48"/>
                    </a:cubicBezTo>
                    <a:cubicBezTo>
                      <a:pt x="191" y="143"/>
                      <a:pt x="134" y="231"/>
                      <a:pt x="85" y="338"/>
                    </a:cubicBezTo>
                    <a:cubicBezTo>
                      <a:pt x="62" y="383"/>
                      <a:pt x="35" y="433"/>
                      <a:pt x="20" y="482"/>
                    </a:cubicBezTo>
                    <a:cubicBezTo>
                      <a:pt x="1" y="547"/>
                      <a:pt x="20" y="589"/>
                      <a:pt x="32" y="650"/>
                    </a:cubicBezTo>
                    <a:cubicBezTo>
                      <a:pt x="44" y="703"/>
                      <a:pt x="89" y="728"/>
                      <a:pt x="136" y="728"/>
                    </a:cubicBezTo>
                    <a:cubicBezTo>
                      <a:pt x="166" y="728"/>
                      <a:pt x="196" y="718"/>
                      <a:pt x="218" y="699"/>
                    </a:cubicBezTo>
                    <a:cubicBezTo>
                      <a:pt x="264" y="657"/>
                      <a:pt x="290" y="641"/>
                      <a:pt x="317" y="585"/>
                    </a:cubicBezTo>
                    <a:cubicBezTo>
                      <a:pt x="336" y="539"/>
                      <a:pt x="348" y="482"/>
                      <a:pt x="362" y="433"/>
                    </a:cubicBezTo>
                    <a:cubicBezTo>
                      <a:pt x="393" y="330"/>
                      <a:pt x="416" y="227"/>
                      <a:pt x="442" y="125"/>
                    </a:cubicBezTo>
                    <a:cubicBezTo>
                      <a:pt x="460" y="51"/>
                      <a:pt x="403" y="1"/>
                      <a:pt x="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8"/>
              <p:cNvSpPr/>
              <p:nvPr/>
            </p:nvSpPr>
            <p:spPr>
              <a:xfrm>
                <a:off x="3943728" y="1923519"/>
                <a:ext cx="12075" cy="18080"/>
              </a:xfrm>
              <a:custGeom>
                <a:avLst/>
                <a:gdLst/>
                <a:ahLst/>
                <a:cxnLst/>
                <a:rect l="l" t="t" r="r" b="b"/>
                <a:pathLst>
                  <a:path w="366" h="548" extrusionOk="0">
                    <a:moveTo>
                      <a:pt x="214" y="1"/>
                    </a:moveTo>
                    <a:cubicBezTo>
                      <a:pt x="173" y="1"/>
                      <a:pt x="132" y="21"/>
                      <a:pt x="107" y="61"/>
                    </a:cubicBezTo>
                    <a:cubicBezTo>
                      <a:pt x="73" y="118"/>
                      <a:pt x="85" y="190"/>
                      <a:pt x="65" y="255"/>
                    </a:cubicBezTo>
                    <a:cubicBezTo>
                      <a:pt x="43" y="330"/>
                      <a:pt x="1" y="407"/>
                      <a:pt x="54" y="483"/>
                    </a:cubicBezTo>
                    <a:cubicBezTo>
                      <a:pt x="75" y="519"/>
                      <a:pt x="114" y="548"/>
                      <a:pt x="156" y="548"/>
                    </a:cubicBezTo>
                    <a:cubicBezTo>
                      <a:pt x="159" y="548"/>
                      <a:pt x="161" y="548"/>
                      <a:pt x="164" y="548"/>
                    </a:cubicBezTo>
                    <a:cubicBezTo>
                      <a:pt x="297" y="540"/>
                      <a:pt x="343" y="418"/>
                      <a:pt x="355" y="304"/>
                    </a:cubicBezTo>
                    <a:cubicBezTo>
                      <a:pt x="366" y="216"/>
                      <a:pt x="366" y="99"/>
                      <a:pt x="297" y="34"/>
                    </a:cubicBezTo>
                    <a:cubicBezTo>
                      <a:pt x="273" y="12"/>
                      <a:pt x="244" y="1"/>
                      <a:pt x="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8"/>
              <p:cNvSpPr/>
              <p:nvPr/>
            </p:nvSpPr>
            <p:spPr>
              <a:xfrm>
                <a:off x="3985629" y="1912731"/>
                <a:ext cx="18113" cy="26229"/>
              </a:xfrm>
              <a:custGeom>
                <a:avLst/>
                <a:gdLst/>
                <a:ahLst/>
                <a:cxnLst/>
                <a:rect l="l" t="t" r="r" b="b"/>
                <a:pathLst>
                  <a:path w="549" h="795" extrusionOk="0">
                    <a:moveTo>
                      <a:pt x="427" y="1"/>
                    </a:moveTo>
                    <a:cubicBezTo>
                      <a:pt x="400" y="1"/>
                      <a:pt x="371" y="14"/>
                      <a:pt x="350" y="46"/>
                    </a:cubicBezTo>
                    <a:cubicBezTo>
                      <a:pt x="240" y="217"/>
                      <a:pt x="1" y="487"/>
                      <a:pt x="77" y="703"/>
                    </a:cubicBezTo>
                    <a:cubicBezTo>
                      <a:pt x="93" y="751"/>
                      <a:pt x="145" y="795"/>
                      <a:pt x="199" y="795"/>
                    </a:cubicBezTo>
                    <a:cubicBezTo>
                      <a:pt x="218" y="795"/>
                      <a:pt x="237" y="789"/>
                      <a:pt x="255" y="776"/>
                    </a:cubicBezTo>
                    <a:cubicBezTo>
                      <a:pt x="434" y="639"/>
                      <a:pt x="431" y="343"/>
                      <a:pt x="517" y="145"/>
                    </a:cubicBezTo>
                    <a:cubicBezTo>
                      <a:pt x="549" y="68"/>
                      <a:pt x="490"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8"/>
              <p:cNvSpPr/>
              <p:nvPr/>
            </p:nvSpPr>
            <p:spPr>
              <a:xfrm>
                <a:off x="4020370" y="1924377"/>
                <a:ext cx="16760" cy="23623"/>
              </a:xfrm>
              <a:custGeom>
                <a:avLst/>
                <a:gdLst/>
                <a:ahLst/>
                <a:cxnLst/>
                <a:rect l="l" t="t" r="r" b="b"/>
                <a:pathLst>
                  <a:path w="508" h="716" extrusionOk="0">
                    <a:moveTo>
                      <a:pt x="414" y="1"/>
                    </a:moveTo>
                    <a:cubicBezTo>
                      <a:pt x="388" y="1"/>
                      <a:pt x="363" y="11"/>
                      <a:pt x="347" y="35"/>
                    </a:cubicBezTo>
                    <a:cubicBezTo>
                      <a:pt x="275" y="137"/>
                      <a:pt x="199" y="229"/>
                      <a:pt x="138" y="335"/>
                    </a:cubicBezTo>
                    <a:cubicBezTo>
                      <a:pt x="80" y="430"/>
                      <a:pt x="1" y="529"/>
                      <a:pt x="39" y="643"/>
                    </a:cubicBezTo>
                    <a:cubicBezTo>
                      <a:pt x="51" y="684"/>
                      <a:pt x="91" y="715"/>
                      <a:pt x="132" y="715"/>
                    </a:cubicBezTo>
                    <a:cubicBezTo>
                      <a:pt x="141" y="715"/>
                      <a:pt x="149" y="714"/>
                      <a:pt x="157" y="711"/>
                    </a:cubicBezTo>
                    <a:cubicBezTo>
                      <a:pt x="282" y="669"/>
                      <a:pt x="313" y="552"/>
                      <a:pt x="362" y="441"/>
                    </a:cubicBezTo>
                    <a:cubicBezTo>
                      <a:pt x="411" y="327"/>
                      <a:pt x="442" y="209"/>
                      <a:pt x="487" y="92"/>
                    </a:cubicBezTo>
                    <a:cubicBezTo>
                      <a:pt x="507" y="37"/>
                      <a:pt x="461" y="1"/>
                      <a:pt x="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8"/>
              <p:cNvSpPr/>
              <p:nvPr/>
            </p:nvSpPr>
            <p:spPr>
              <a:xfrm>
                <a:off x="4057387" y="1948494"/>
                <a:ext cx="14517" cy="21907"/>
              </a:xfrm>
              <a:custGeom>
                <a:avLst/>
                <a:gdLst/>
                <a:ahLst/>
                <a:cxnLst/>
                <a:rect l="l" t="t" r="r" b="b"/>
                <a:pathLst>
                  <a:path w="440" h="664" extrusionOk="0">
                    <a:moveTo>
                      <a:pt x="352" y="0"/>
                    </a:moveTo>
                    <a:cubicBezTo>
                      <a:pt x="329" y="0"/>
                      <a:pt x="307" y="7"/>
                      <a:pt x="289" y="22"/>
                    </a:cubicBezTo>
                    <a:cubicBezTo>
                      <a:pt x="213" y="91"/>
                      <a:pt x="153" y="182"/>
                      <a:pt x="114" y="277"/>
                    </a:cubicBezTo>
                    <a:cubicBezTo>
                      <a:pt x="69" y="380"/>
                      <a:pt x="0" y="490"/>
                      <a:pt x="65" y="600"/>
                    </a:cubicBezTo>
                    <a:cubicBezTo>
                      <a:pt x="90" y="642"/>
                      <a:pt x="133" y="664"/>
                      <a:pt x="177" y="664"/>
                    </a:cubicBezTo>
                    <a:cubicBezTo>
                      <a:pt x="201" y="664"/>
                      <a:pt x="225" y="658"/>
                      <a:pt x="247" y="646"/>
                    </a:cubicBezTo>
                    <a:cubicBezTo>
                      <a:pt x="350" y="593"/>
                      <a:pt x="354" y="475"/>
                      <a:pt x="384" y="372"/>
                    </a:cubicBezTo>
                    <a:cubicBezTo>
                      <a:pt x="411" y="281"/>
                      <a:pt x="434" y="182"/>
                      <a:pt x="437" y="83"/>
                    </a:cubicBezTo>
                    <a:cubicBezTo>
                      <a:pt x="440" y="30"/>
                      <a:pt x="396" y="0"/>
                      <a:pt x="3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8"/>
              <p:cNvSpPr/>
              <p:nvPr/>
            </p:nvSpPr>
            <p:spPr>
              <a:xfrm>
                <a:off x="4070815" y="1893298"/>
                <a:ext cx="17222" cy="19301"/>
              </a:xfrm>
              <a:custGeom>
                <a:avLst/>
                <a:gdLst/>
                <a:ahLst/>
                <a:cxnLst/>
                <a:rect l="l" t="t" r="r" b="b"/>
                <a:pathLst>
                  <a:path w="522" h="585" extrusionOk="0">
                    <a:moveTo>
                      <a:pt x="348" y="1"/>
                    </a:moveTo>
                    <a:cubicBezTo>
                      <a:pt x="327" y="1"/>
                      <a:pt x="305" y="9"/>
                      <a:pt x="289" y="26"/>
                    </a:cubicBezTo>
                    <a:cubicBezTo>
                      <a:pt x="205" y="118"/>
                      <a:pt x="167" y="228"/>
                      <a:pt x="69" y="307"/>
                    </a:cubicBezTo>
                    <a:cubicBezTo>
                      <a:pt x="0" y="361"/>
                      <a:pt x="11" y="479"/>
                      <a:pt x="69" y="536"/>
                    </a:cubicBezTo>
                    <a:cubicBezTo>
                      <a:pt x="100" y="567"/>
                      <a:pt x="145" y="584"/>
                      <a:pt x="190" y="584"/>
                    </a:cubicBezTo>
                    <a:cubicBezTo>
                      <a:pt x="232" y="584"/>
                      <a:pt x="273" y="569"/>
                      <a:pt x="300" y="536"/>
                    </a:cubicBezTo>
                    <a:cubicBezTo>
                      <a:pt x="411" y="411"/>
                      <a:pt x="521" y="213"/>
                      <a:pt x="426" y="46"/>
                    </a:cubicBezTo>
                    <a:cubicBezTo>
                      <a:pt x="410" y="17"/>
                      <a:pt x="379" y="1"/>
                      <a:pt x="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8"/>
              <p:cNvSpPr/>
              <p:nvPr/>
            </p:nvSpPr>
            <p:spPr>
              <a:xfrm>
                <a:off x="4039077" y="1859184"/>
                <a:ext cx="13593" cy="24975"/>
              </a:xfrm>
              <a:custGeom>
                <a:avLst/>
                <a:gdLst/>
                <a:ahLst/>
                <a:cxnLst/>
                <a:rect l="l" t="t" r="r" b="b"/>
                <a:pathLst>
                  <a:path w="412" h="757" extrusionOk="0">
                    <a:moveTo>
                      <a:pt x="280" y="0"/>
                    </a:moveTo>
                    <a:cubicBezTo>
                      <a:pt x="249" y="0"/>
                      <a:pt x="221" y="15"/>
                      <a:pt x="206" y="53"/>
                    </a:cubicBezTo>
                    <a:cubicBezTo>
                      <a:pt x="164" y="152"/>
                      <a:pt x="118" y="246"/>
                      <a:pt x="80" y="350"/>
                    </a:cubicBezTo>
                    <a:cubicBezTo>
                      <a:pt x="65" y="399"/>
                      <a:pt x="38" y="444"/>
                      <a:pt x="23" y="494"/>
                    </a:cubicBezTo>
                    <a:cubicBezTo>
                      <a:pt x="0" y="551"/>
                      <a:pt x="11" y="604"/>
                      <a:pt x="20" y="665"/>
                    </a:cubicBezTo>
                    <a:cubicBezTo>
                      <a:pt x="28" y="730"/>
                      <a:pt x="79" y="756"/>
                      <a:pt x="134" y="756"/>
                    </a:cubicBezTo>
                    <a:cubicBezTo>
                      <a:pt x="172" y="756"/>
                      <a:pt x="211" y="744"/>
                      <a:pt x="240" y="722"/>
                    </a:cubicBezTo>
                    <a:cubicBezTo>
                      <a:pt x="407" y="592"/>
                      <a:pt x="411" y="300"/>
                      <a:pt x="396" y="102"/>
                    </a:cubicBezTo>
                    <a:cubicBezTo>
                      <a:pt x="391" y="47"/>
                      <a:pt x="332" y="0"/>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8"/>
              <p:cNvSpPr/>
              <p:nvPr/>
            </p:nvSpPr>
            <p:spPr>
              <a:xfrm>
                <a:off x="3993679" y="1862846"/>
                <a:ext cx="15309" cy="23326"/>
              </a:xfrm>
              <a:custGeom>
                <a:avLst/>
                <a:gdLst/>
                <a:ahLst/>
                <a:cxnLst/>
                <a:rect l="l" t="t" r="r" b="b"/>
                <a:pathLst>
                  <a:path w="464" h="707" extrusionOk="0">
                    <a:moveTo>
                      <a:pt x="352" y="0"/>
                    </a:moveTo>
                    <a:cubicBezTo>
                      <a:pt x="329" y="0"/>
                      <a:pt x="306" y="11"/>
                      <a:pt x="289" y="33"/>
                    </a:cubicBezTo>
                    <a:cubicBezTo>
                      <a:pt x="228" y="113"/>
                      <a:pt x="194" y="216"/>
                      <a:pt x="152" y="307"/>
                    </a:cubicBezTo>
                    <a:cubicBezTo>
                      <a:pt x="110" y="390"/>
                      <a:pt x="22" y="486"/>
                      <a:pt x="11" y="577"/>
                    </a:cubicBezTo>
                    <a:cubicBezTo>
                      <a:pt x="1" y="640"/>
                      <a:pt x="41" y="706"/>
                      <a:pt x="107" y="706"/>
                    </a:cubicBezTo>
                    <a:cubicBezTo>
                      <a:pt x="116" y="706"/>
                      <a:pt x="126" y="705"/>
                      <a:pt x="136" y="702"/>
                    </a:cubicBezTo>
                    <a:cubicBezTo>
                      <a:pt x="250" y="668"/>
                      <a:pt x="334" y="527"/>
                      <a:pt x="384" y="421"/>
                    </a:cubicBezTo>
                    <a:cubicBezTo>
                      <a:pt x="433" y="307"/>
                      <a:pt x="464" y="166"/>
                      <a:pt x="418" y="48"/>
                    </a:cubicBezTo>
                    <a:cubicBezTo>
                      <a:pt x="406" y="17"/>
                      <a:pt x="379" y="0"/>
                      <a:pt x="3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8"/>
              <p:cNvSpPr/>
              <p:nvPr/>
            </p:nvSpPr>
            <p:spPr>
              <a:xfrm>
                <a:off x="3949106" y="1864199"/>
                <a:ext cx="13461" cy="22567"/>
              </a:xfrm>
              <a:custGeom>
                <a:avLst/>
                <a:gdLst/>
                <a:ahLst/>
                <a:cxnLst/>
                <a:rect l="l" t="t" r="r" b="b"/>
                <a:pathLst>
                  <a:path w="408" h="684" extrusionOk="0">
                    <a:moveTo>
                      <a:pt x="298" y="0"/>
                    </a:moveTo>
                    <a:cubicBezTo>
                      <a:pt x="257" y="0"/>
                      <a:pt x="218" y="22"/>
                      <a:pt x="206" y="72"/>
                    </a:cubicBezTo>
                    <a:cubicBezTo>
                      <a:pt x="183" y="159"/>
                      <a:pt x="146" y="251"/>
                      <a:pt x="108" y="331"/>
                    </a:cubicBezTo>
                    <a:cubicBezTo>
                      <a:pt x="62" y="429"/>
                      <a:pt x="1" y="505"/>
                      <a:pt x="58" y="615"/>
                    </a:cubicBezTo>
                    <a:cubicBezTo>
                      <a:pt x="83" y="663"/>
                      <a:pt x="131" y="683"/>
                      <a:pt x="181" y="683"/>
                    </a:cubicBezTo>
                    <a:cubicBezTo>
                      <a:pt x="192" y="683"/>
                      <a:pt x="203" y="682"/>
                      <a:pt x="215" y="680"/>
                    </a:cubicBezTo>
                    <a:cubicBezTo>
                      <a:pt x="336" y="654"/>
                      <a:pt x="362" y="521"/>
                      <a:pt x="385" y="414"/>
                    </a:cubicBezTo>
                    <a:cubicBezTo>
                      <a:pt x="408" y="308"/>
                      <a:pt x="408" y="209"/>
                      <a:pt x="408" y="103"/>
                    </a:cubicBezTo>
                    <a:cubicBezTo>
                      <a:pt x="408" y="38"/>
                      <a:pt x="352" y="0"/>
                      <a:pt x="2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8"/>
              <p:cNvSpPr/>
              <p:nvPr/>
            </p:nvSpPr>
            <p:spPr>
              <a:xfrm>
                <a:off x="3928816" y="1842688"/>
                <a:ext cx="11415" cy="28110"/>
              </a:xfrm>
              <a:custGeom>
                <a:avLst/>
                <a:gdLst/>
                <a:ahLst/>
                <a:cxnLst/>
                <a:rect l="l" t="t" r="r" b="b"/>
                <a:pathLst>
                  <a:path w="346" h="852" extrusionOk="0">
                    <a:moveTo>
                      <a:pt x="267" y="1"/>
                    </a:moveTo>
                    <a:cubicBezTo>
                      <a:pt x="245" y="1"/>
                      <a:pt x="224" y="13"/>
                      <a:pt x="217" y="39"/>
                    </a:cubicBezTo>
                    <a:cubicBezTo>
                      <a:pt x="183" y="165"/>
                      <a:pt x="130" y="287"/>
                      <a:pt x="88" y="408"/>
                    </a:cubicBezTo>
                    <a:cubicBezTo>
                      <a:pt x="54" y="527"/>
                      <a:pt x="0" y="641"/>
                      <a:pt x="27" y="762"/>
                    </a:cubicBezTo>
                    <a:cubicBezTo>
                      <a:pt x="39" y="817"/>
                      <a:pt x="94" y="851"/>
                      <a:pt x="148" y="851"/>
                    </a:cubicBezTo>
                    <a:cubicBezTo>
                      <a:pt x="179" y="851"/>
                      <a:pt x="210" y="840"/>
                      <a:pt x="232" y="815"/>
                    </a:cubicBezTo>
                    <a:cubicBezTo>
                      <a:pt x="319" y="720"/>
                      <a:pt x="323" y="590"/>
                      <a:pt x="335" y="465"/>
                    </a:cubicBezTo>
                    <a:cubicBezTo>
                      <a:pt x="346" y="329"/>
                      <a:pt x="331" y="195"/>
                      <a:pt x="323" y="55"/>
                    </a:cubicBezTo>
                    <a:cubicBezTo>
                      <a:pt x="323" y="21"/>
                      <a:pt x="29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8"/>
              <p:cNvSpPr/>
              <p:nvPr/>
            </p:nvSpPr>
            <p:spPr>
              <a:xfrm>
                <a:off x="3975269" y="1776340"/>
                <a:ext cx="15803" cy="28967"/>
              </a:xfrm>
              <a:custGeom>
                <a:avLst/>
                <a:gdLst/>
                <a:ahLst/>
                <a:cxnLst/>
                <a:rect l="l" t="t" r="r" b="b"/>
                <a:pathLst>
                  <a:path w="479" h="878" extrusionOk="0">
                    <a:moveTo>
                      <a:pt x="324" y="0"/>
                    </a:moveTo>
                    <a:cubicBezTo>
                      <a:pt x="292" y="0"/>
                      <a:pt x="261" y="17"/>
                      <a:pt x="254" y="55"/>
                    </a:cubicBezTo>
                    <a:cubicBezTo>
                      <a:pt x="231" y="180"/>
                      <a:pt x="189" y="313"/>
                      <a:pt x="136" y="434"/>
                    </a:cubicBezTo>
                    <a:cubicBezTo>
                      <a:pt x="87" y="545"/>
                      <a:pt x="18" y="648"/>
                      <a:pt x="6" y="773"/>
                    </a:cubicBezTo>
                    <a:cubicBezTo>
                      <a:pt x="0" y="828"/>
                      <a:pt x="54" y="877"/>
                      <a:pt x="107" y="877"/>
                    </a:cubicBezTo>
                    <a:cubicBezTo>
                      <a:pt x="117" y="877"/>
                      <a:pt x="127" y="876"/>
                      <a:pt x="136" y="872"/>
                    </a:cubicBezTo>
                    <a:cubicBezTo>
                      <a:pt x="440" y="754"/>
                      <a:pt x="478" y="325"/>
                      <a:pt x="402" y="55"/>
                    </a:cubicBezTo>
                    <a:cubicBezTo>
                      <a:pt x="393" y="20"/>
                      <a:pt x="358"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8"/>
              <p:cNvSpPr/>
              <p:nvPr/>
            </p:nvSpPr>
            <p:spPr>
              <a:xfrm>
                <a:off x="3997803" y="1809266"/>
                <a:ext cx="15704" cy="25833"/>
              </a:xfrm>
              <a:custGeom>
                <a:avLst/>
                <a:gdLst/>
                <a:ahLst/>
                <a:cxnLst/>
                <a:rect l="l" t="t" r="r" b="b"/>
                <a:pathLst>
                  <a:path w="476" h="783" extrusionOk="0">
                    <a:moveTo>
                      <a:pt x="322" y="0"/>
                    </a:moveTo>
                    <a:cubicBezTo>
                      <a:pt x="277" y="0"/>
                      <a:pt x="232" y="24"/>
                      <a:pt x="225" y="71"/>
                    </a:cubicBezTo>
                    <a:cubicBezTo>
                      <a:pt x="209" y="185"/>
                      <a:pt x="164" y="303"/>
                      <a:pt x="115" y="406"/>
                    </a:cubicBezTo>
                    <a:cubicBezTo>
                      <a:pt x="62" y="508"/>
                      <a:pt x="0" y="612"/>
                      <a:pt x="65" y="726"/>
                    </a:cubicBezTo>
                    <a:cubicBezTo>
                      <a:pt x="84" y="759"/>
                      <a:pt x="122" y="779"/>
                      <a:pt x="164" y="782"/>
                    </a:cubicBezTo>
                    <a:cubicBezTo>
                      <a:pt x="165" y="782"/>
                      <a:pt x="167" y="782"/>
                      <a:pt x="168" y="782"/>
                    </a:cubicBezTo>
                    <a:cubicBezTo>
                      <a:pt x="476" y="782"/>
                      <a:pt x="445" y="269"/>
                      <a:pt x="418" y="71"/>
                    </a:cubicBezTo>
                    <a:cubicBezTo>
                      <a:pt x="411" y="24"/>
                      <a:pt x="366" y="0"/>
                      <a:pt x="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8"/>
              <p:cNvSpPr/>
              <p:nvPr/>
            </p:nvSpPr>
            <p:spPr>
              <a:xfrm>
                <a:off x="4046170" y="1809728"/>
                <a:ext cx="17882" cy="28604"/>
              </a:xfrm>
              <a:custGeom>
                <a:avLst/>
                <a:gdLst/>
                <a:ahLst/>
                <a:cxnLst/>
                <a:rect l="l" t="t" r="r" b="b"/>
                <a:pathLst>
                  <a:path w="542" h="867" extrusionOk="0">
                    <a:moveTo>
                      <a:pt x="424" y="0"/>
                    </a:moveTo>
                    <a:cubicBezTo>
                      <a:pt x="379" y="0"/>
                      <a:pt x="333" y="26"/>
                      <a:pt x="317" y="80"/>
                    </a:cubicBezTo>
                    <a:cubicBezTo>
                      <a:pt x="249" y="305"/>
                      <a:pt x="86" y="480"/>
                      <a:pt x="25" y="700"/>
                    </a:cubicBezTo>
                    <a:cubicBezTo>
                      <a:pt x="0" y="795"/>
                      <a:pt x="75" y="867"/>
                      <a:pt x="157" y="867"/>
                    </a:cubicBezTo>
                    <a:cubicBezTo>
                      <a:pt x="178" y="867"/>
                      <a:pt x="199" y="862"/>
                      <a:pt x="219" y="852"/>
                    </a:cubicBezTo>
                    <a:cubicBezTo>
                      <a:pt x="477" y="719"/>
                      <a:pt x="542" y="377"/>
                      <a:pt x="535" y="107"/>
                    </a:cubicBezTo>
                    <a:cubicBezTo>
                      <a:pt x="535" y="38"/>
                      <a:pt x="479"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8"/>
              <p:cNvSpPr/>
              <p:nvPr/>
            </p:nvSpPr>
            <p:spPr>
              <a:xfrm>
                <a:off x="4044982" y="1756181"/>
                <a:ext cx="15309" cy="23623"/>
              </a:xfrm>
              <a:custGeom>
                <a:avLst/>
                <a:gdLst/>
                <a:ahLst/>
                <a:cxnLst/>
                <a:rect l="l" t="t" r="r" b="b"/>
                <a:pathLst>
                  <a:path w="464" h="716" extrusionOk="0">
                    <a:moveTo>
                      <a:pt x="358" y="1"/>
                    </a:moveTo>
                    <a:cubicBezTo>
                      <a:pt x="318" y="1"/>
                      <a:pt x="277" y="22"/>
                      <a:pt x="269" y="64"/>
                    </a:cubicBezTo>
                    <a:cubicBezTo>
                      <a:pt x="251" y="160"/>
                      <a:pt x="217" y="255"/>
                      <a:pt x="160" y="338"/>
                    </a:cubicBezTo>
                    <a:cubicBezTo>
                      <a:pt x="137" y="376"/>
                      <a:pt x="114" y="422"/>
                      <a:pt x="87" y="460"/>
                    </a:cubicBezTo>
                    <a:cubicBezTo>
                      <a:pt x="57" y="502"/>
                      <a:pt x="23" y="533"/>
                      <a:pt x="11" y="585"/>
                    </a:cubicBezTo>
                    <a:cubicBezTo>
                      <a:pt x="1" y="649"/>
                      <a:pt x="36" y="715"/>
                      <a:pt x="104" y="715"/>
                    </a:cubicBezTo>
                    <a:cubicBezTo>
                      <a:pt x="106" y="715"/>
                      <a:pt x="108" y="715"/>
                      <a:pt x="110" y="715"/>
                    </a:cubicBezTo>
                    <a:cubicBezTo>
                      <a:pt x="239" y="711"/>
                      <a:pt x="353" y="566"/>
                      <a:pt x="399" y="457"/>
                    </a:cubicBezTo>
                    <a:cubicBezTo>
                      <a:pt x="457" y="327"/>
                      <a:pt x="464" y="201"/>
                      <a:pt x="441" y="64"/>
                    </a:cubicBezTo>
                    <a:cubicBezTo>
                      <a:pt x="435" y="22"/>
                      <a:pt x="397" y="1"/>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8"/>
              <p:cNvSpPr/>
              <p:nvPr/>
            </p:nvSpPr>
            <p:spPr>
              <a:xfrm>
                <a:off x="4030928" y="1730216"/>
                <a:ext cx="17123" cy="19993"/>
              </a:xfrm>
              <a:custGeom>
                <a:avLst/>
                <a:gdLst/>
                <a:ahLst/>
                <a:cxnLst/>
                <a:rect l="l" t="t" r="r" b="b"/>
                <a:pathLst>
                  <a:path w="519" h="606" extrusionOk="0">
                    <a:moveTo>
                      <a:pt x="402" y="0"/>
                    </a:moveTo>
                    <a:cubicBezTo>
                      <a:pt x="379" y="0"/>
                      <a:pt x="355" y="9"/>
                      <a:pt x="335" y="30"/>
                    </a:cubicBezTo>
                    <a:cubicBezTo>
                      <a:pt x="274" y="95"/>
                      <a:pt x="216" y="160"/>
                      <a:pt x="156" y="225"/>
                    </a:cubicBezTo>
                    <a:cubicBezTo>
                      <a:pt x="95" y="297"/>
                      <a:pt x="0" y="372"/>
                      <a:pt x="7" y="475"/>
                    </a:cubicBezTo>
                    <a:cubicBezTo>
                      <a:pt x="11" y="548"/>
                      <a:pt x="61" y="605"/>
                      <a:pt x="137" y="605"/>
                    </a:cubicBezTo>
                    <a:cubicBezTo>
                      <a:pt x="139" y="605"/>
                      <a:pt x="141" y="605"/>
                      <a:pt x="143" y="605"/>
                    </a:cubicBezTo>
                    <a:cubicBezTo>
                      <a:pt x="257" y="605"/>
                      <a:pt x="331" y="493"/>
                      <a:pt x="388" y="403"/>
                    </a:cubicBezTo>
                    <a:cubicBezTo>
                      <a:pt x="445" y="316"/>
                      <a:pt x="479" y="228"/>
                      <a:pt x="502" y="130"/>
                    </a:cubicBezTo>
                    <a:cubicBezTo>
                      <a:pt x="518" y="61"/>
                      <a:pt x="462" y="0"/>
                      <a:pt x="402" y="0"/>
                    </a:cubicBezTo>
                    <a:close/>
                  </a:path>
                </a:pathLst>
              </a:custGeom>
              <a:solidFill>
                <a:srgbClr val="F49D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8"/>
              <p:cNvSpPr/>
              <p:nvPr/>
            </p:nvSpPr>
            <p:spPr>
              <a:xfrm>
                <a:off x="4101136" y="1772809"/>
                <a:ext cx="11448" cy="24414"/>
              </a:xfrm>
              <a:custGeom>
                <a:avLst/>
                <a:gdLst/>
                <a:ahLst/>
                <a:cxnLst/>
                <a:rect l="l" t="t" r="r" b="b"/>
                <a:pathLst>
                  <a:path w="347" h="740" extrusionOk="0">
                    <a:moveTo>
                      <a:pt x="253" y="1"/>
                    </a:moveTo>
                    <a:cubicBezTo>
                      <a:pt x="219" y="1"/>
                      <a:pt x="186" y="19"/>
                      <a:pt x="172" y="59"/>
                    </a:cubicBezTo>
                    <a:cubicBezTo>
                      <a:pt x="108" y="249"/>
                      <a:pt x="1" y="473"/>
                      <a:pt x="39" y="678"/>
                    </a:cubicBezTo>
                    <a:cubicBezTo>
                      <a:pt x="49" y="719"/>
                      <a:pt x="86" y="740"/>
                      <a:pt x="123" y="740"/>
                    </a:cubicBezTo>
                    <a:cubicBezTo>
                      <a:pt x="146" y="740"/>
                      <a:pt x="168" y="732"/>
                      <a:pt x="183" y="717"/>
                    </a:cubicBezTo>
                    <a:cubicBezTo>
                      <a:pt x="339" y="564"/>
                      <a:pt x="347" y="287"/>
                      <a:pt x="336" y="81"/>
                    </a:cubicBezTo>
                    <a:cubicBezTo>
                      <a:pt x="334" y="29"/>
                      <a:pt x="293" y="1"/>
                      <a:pt x="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8"/>
              <p:cNvSpPr/>
              <p:nvPr/>
            </p:nvSpPr>
            <p:spPr>
              <a:xfrm>
                <a:off x="4111033" y="1833648"/>
                <a:ext cx="13758" cy="20884"/>
              </a:xfrm>
              <a:custGeom>
                <a:avLst/>
                <a:gdLst/>
                <a:ahLst/>
                <a:cxnLst/>
                <a:rect l="l" t="t" r="r" b="b"/>
                <a:pathLst>
                  <a:path w="417" h="633" extrusionOk="0">
                    <a:moveTo>
                      <a:pt x="300" y="1"/>
                    </a:moveTo>
                    <a:cubicBezTo>
                      <a:pt x="258" y="1"/>
                      <a:pt x="214" y="25"/>
                      <a:pt x="196" y="78"/>
                    </a:cubicBezTo>
                    <a:cubicBezTo>
                      <a:pt x="169" y="150"/>
                      <a:pt x="143" y="226"/>
                      <a:pt x="104" y="299"/>
                    </a:cubicBezTo>
                    <a:cubicBezTo>
                      <a:pt x="70" y="359"/>
                      <a:pt x="36" y="408"/>
                      <a:pt x="36" y="469"/>
                    </a:cubicBezTo>
                    <a:cubicBezTo>
                      <a:pt x="32" y="481"/>
                      <a:pt x="29" y="492"/>
                      <a:pt x="24" y="504"/>
                    </a:cubicBezTo>
                    <a:cubicBezTo>
                      <a:pt x="0" y="567"/>
                      <a:pt x="65" y="633"/>
                      <a:pt x="126" y="633"/>
                    </a:cubicBezTo>
                    <a:cubicBezTo>
                      <a:pt x="143" y="633"/>
                      <a:pt x="159" y="628"/>
                      <a:pt x="173" y="618"/>
                    </a:cubicBezTo>
                    <a:cubicBezTo>
                      <a:pt x="184" y="610"/>
                      <a:pt x="192" y="603"/>
                      <a:pt x="199" y="599"/>
                    </a:cubicBezTo>
                    <a:cubicBezTo>
                      <a:pt x="290" y="576"/>
                      <a:pt x="329" y="473"/>
                      <a:pt x="362" y="390"/>
                    </a:cubicBezTo>
                    <a:cubicBezTo>
                      <a:pt x="401" y="299"/>
                      <a:pt x="416" y="203"/>
                      <a:pt x="408" y="104"/>
                    </a:cubicBezTo>
                    <a:cubicBezTo>
                      <a:pt x="404" y="37"/>
                      <a:pt x="353"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8"/>
              <p:cNvSpPr/>
              <p:nvPr/>
            </p:nvSpPr>
            <p:spPr>
              <a:xfrm>
                <a:off x="4069430" y="2009135"/>
                <a:ext cx="14715" cy="27912"/>
              </a:xfrm>
              <a:custGeom>
                <a:avLst/>
                <a:gdLst/>
                <a:ahLst/>
                <a:cxnLst/>
                <a:rect l="l" t="t" r="r" b="b"/>
                <a:pathLst>
                  <a:path w="446" h="846" extrusionOk="0">
                    <a:moveTo>
                      <a:pt x="343" y="0"/>
                    </a:moveTo>
                    <a:cubicBezTo>
                      <a:pt x="306" y="0"/>
                      <a:pt x="269" y="22"/>
                      <a:pt x="251" y="67"/>
                    </a:cubicBezTo>
                    <a:cubicBezTo>
                      <a:pt x="202" y="184"/>
                      <a:pt x="160" y="306"/>
                      <a:pt x="111" y="427"/>
                    </a:cubicBezTo>
                    <a:cubicBezTo>
                      <a:pt x="69" y="541"/>
                      <a:pt x="0" y="637"/>
                      <a:pt x="27" y="766"/>
                    </a:cubicBezTo>
                    <a:cubicBezTo>
                      <a:pt x="40" y="821"/>
                      <a:pt x="89" y="846"/>
                      <a:pt x="138" y="846"/>
                    </a:cubicBezTo>
                    <a:cubicBezTo>
                      <a:pt x="158" y="846"/>
                      <a:pt x="177" y="842"/>
                      <a:pt x="195" y="834"/>
                    </a:cubicBezTo>
                    <a:cubicBezTo>
                      <a:pt x="320" y="774"/>
                      <a:pt x="354" y="625"/>
                      <a:pt x="388" y="504"/>
                    </a:cubicBezTo>
                    <a:cubicBezTo>
                      <a:pt x="430" y="367"/>
                      <a:pt x="445" y="230"/>
                      <a:pt x="434" y="90"/>
                    </a:cubicBezTo>
                    <a:cubicBezTo>
                      <a:pt x="430" y="31"/>
                      <a:pt x="38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8"/>
              <p:cNvSpPr/>
              <p:nvPr/>
            </p:nvSpPr>
            <p:spPr>
              <a:xfrm>
                <a:off x="4102488" y="1993463"/>
                <a:ext cx="14550" cy="23062"/>
              </a:xfrm>
              <a:custGeom>
                <a:avLst/>
                <a:gdLst/>
                <a:ahLst/>
                <a:cxnLst/>
                <a:rect l="l" t="t" r="r" b="b"/>
                <a:pathLst>
                  <a:path w="441" h="699" extrusionOk="0">
                    <a:moveTo>
                      <a:pt x="328" y="1"/>
                    </a:moveTo>
                    <a:cubicBezTo>
                      <a:pt x="301" y="1"/>
                      <a:pt x="275" y="14"/>
                      <a:pt x="260" y="47"/>
                    </a:cubicBezTo>
                    <a:cubicBezTo>
                      <a:pt x="219" y="138"/>
                      <a:pt x="169" y="226"/>
                      <a:pt x="120" y="314"/>
                    </a:cubicBezTo>
                    <a:cubicBezTo>
                      <a:pt x="67" y="400"/>
                      <a:pt x="48" y="492"/>
                      <a:pt x="17" y="587"/>
                    </a:cubicBezTo>
                    <a:cubicBezTo>
                      <a:pt x="1" y="648"/>
                      <a:pt x="54" y="698"/>
                      <a:pt x="108" y="698"/>
                    </a:cubicBezTo>
                    <a:cubicBezTo>
                      <a:pt x="128" y="698"/>
                      <a:pt x="149" y="691"/>
                      <a:pt x="165" y="674"/>
                    </a:cubicBezTo>
                    <a:cubicBezTo>
                      <a:pt x="242" y="598"/>
                      <a:pt x="306" y="530"/>
                      <a:pt x="344" y="428"/>
                    </a:cubicBezTo>
                    <a:cubicBezTo>
                      <a:pt x="382" y="328"/>
                      <a:pt x="405" y="226"/>
                      <a:pt x="428" y="119"/>
                    </a:cubicBezTo>
                    <a:cubicBezTo>
                      <a:pt x="441" y="56"/>
                      <a:pt x="382" y="1"/>
                      <a:pt x="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8"/>
              <p:cNvSpPr/>
              <p:nvPr/>
            </p:nvSpPr>
            <p:spPr>
              <a:xfrm>
                <a:off x="4100773" y="1947373"/>
                <a:ext cx="13659" cy="19433"/>
              </a:xfrm>
              <a:custGeom>
                <a:avLst/>
                <a:gdLst/>
                <a:ahLst/>
                <a:cxnLst/>
                <a:rect l="l" t="t" r="r" b="b"/>
                <a:pathLst>
                  <a:path w="414" h="589" extrusionOk="0">
                    <a:moveTo>
                      <a:pt x="305" y="1"/>
                    </a:moveTo>
                    <a:cubicBezTo>
                      <a:pt x="276" y="1"/>
                      <a:pt x="246" y="14"/>
                      <a:pt x="225" y="45"/>
                    </a:cubicBezTo>
                    <a:cubicBezTo>
                      <a:pt x="157" y="151"/>
                      <a:pt x="92" y="251"/>
                      <a:pt x="31" y="360"/>
                    </a:cubicBezTo>
                    <a:cubicBezTo>
                      <a:pt x="5" y="406"/>
                      <a:pt x="1" y="471"/>
                      <a:pt x="31" y="513"/>
                    </a:cubicBezTo>
                    <a:cubicBezTo>
                      <a:pt x="35" y="520"/>
                      <a:pt x="38" y="524"/>
                      <a:pt x="43" y="528"/>
                    </a:cubicBezTo>
                    <a:cubicBezTo>
                      <a:pt x="70" y="568"/>
                      <a:pt x="105" y="588"/>
                      <a:pt x="150" y="588"/>
                    </a:cubicBezTo>
                    <a:cubicBezTo>
                      <a:pt x="161" y="588"/>
                      <a:pt x="172" y="587"/>
                      <a:pt x="183" y="585"/>
                    </a:cubicBezTo>
                    <a:lnTo>
                      <a:pt x="203" y="585"/>
                    </a:lnTo>
                    <a:cubicBezTo>
                      <a:pt x="252" y="577"/>
                      <a:pt x="294" y="524"/>
                      <a:pt x="308" y="479"/>
                    </a:cubicBezTo>
                    <a:cubicBezTo>
                      <a:pt x="343" y="357"/>
                      <a:pt x="370" y="239"/>
                      <a:pt x="396" y="117"/>
                    </a:cubicBezTo>
                    <a:cubicBezTo>
                      <a:pt x="413" y="50"/>
                      <a:pt x="360" y="1"/>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8"/>
              <p:cNvSpPr/>
              <p:nvPr/>
            </p:nvSpPr>
            <p:spPr>
              <a:xfrm>
                <a:off x="4143168" y="1986766"/>
                <a:ext cx="12834" cy="19169"/>
              </a:xfrm>
              <a:custGeom>
                <a:avLst/>
                <a:gdLst/>
                <a:ahLst/>
                <a:cxnLst/>
                <a:rect l="l" t="t" r="r" b="b"/>
                <a:pathLst>
                  <a:path w="389" h="581" extrusionOk="0">
                    <a:moveTo>
                      <a:pt x="240" y="1"/>
                    </a:moveTo>
                    <a:cubicBezTo>
                      <a:pt x="212" y="1"/>
                      <a:pt x="184" y="12"/>
                      <a:pt x="164" y="38"/>
                    </a:cubicBezTo>
                    <a:cubicBezTo>
                      <a:pt x="111" y="101"/>
                      <a:pt x="62" y="216"/>
                      <a:pt x="46" y="299"/>
                    </a:cubicBezTo>
                    <a:cubicBezTo>
                      <a:pt x="35" y="375"/>
                      <a:pt x="1" y="478"/>
                      <a:pt x="39" y="550"/>
                    </a:cubicBezTo>
                    <a:cubicBezTo>
                      <a:pt x="50" y="570"/>
                      <a:pt x="73" y="580"/>
                      <a:pt x="92" y="580"/>
                    </a:cubicBezTo>
                    <a:cubicBezTo>
                      <a:pt x="183" y="580"/>
                      <a:pt x="264" y="478"/>
                      <a:pt x="305" y="410"/>
                    </a:cubicBezTo>
                    <a:cubicBezTo>
                      <a:pt x="358" y="330"/>
                      <a:pt x="389" y="182"/>
                      <a:pt x="362" y="90"/>
                    </a:cubicBezTo>
                    <a:cubicBezTo>
                      <a:pt x="347" y="38"/>
                      <a:pt x="293" y="1"/>
                      <a:pt x="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8"/>
              <p:cNvSpPr/>
              <p:nvPr/>
            </p:nvSpPr>
            <p:spPr>
              <a:xfrm>
                <a:off x="4184574" y="1945558"/>
                <a:ext cx="15210" cy="23095"/>
              </a:xfrm>
              <a:custGeom>
                <a:avLst/>
                <a:gdLst/>
                <a:ahLst/>
                <a:cxnLst/>
                <a:rect l="l" t="t" r="r" b="b"/>
                <a:pathLst>
                  <a:path w="461" h="700" extrusionOk="0">
                    <a:moveTo>
                      <a:pt x="319" y="1"/>
                    </a:moveTo>
                    <a:cubicBezTo>
                      <a:pt x="281" y="1"/>
                      <a:pt x="244" y="19"/>
                      <a:pt x="225" y="62"/>
                    </a:cubicBezTo>
                    <a:cubicBezTo>
                      <a:pt x="172" y="187"/>
                      <a:pt x="104" y="309"/>
                      <a:pt x="39" y="427"/>
                    </a:cubicBezTo>
                    <a:cubicBezTo>
                      <a:pt x="0" y="499"/>
                      <a:pt x="8" y="590"/>
                      <a:pt x="69" y="651"/>
                    </a:cubicBezTo>
                    <a:cubicBezTo>
                      <a:pt x="92" y="671"/>
                      <a:pt x="118" y="693"/>
                      <a:pt x="149" y="697"/>
                    </a:cubicBezTo>
                    <a:cubicBezTo>
                      <a:pt x="161" y="699"/>
                      <a:pt x="174" y="700"/>
                      <a:pt x="188" y="700"/>
                    </a:cubicBezTo>
                    <a:cubicBezTo>
                      <a:pt x="253" y="700"/>
                      <a:pt x="326" y="676"/>
                      <a:pt x="354" y="613"/>
                    </a:cubicBezTo>
                    <a:cubicBezTo>
                      <a:pt x="427" y="453"/>
                      <a:pt x="460" y="301"/>
                      <a:pt x="457" y="123"/>
                    </a:cubicBezTo>
                    <a:cubicBezTo>
                      <a:pt x="454" y="53"/>
                      <a:pt x="384"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8"/>
              <p:cNvSpPr/>
              <p:nvPr/>
            </p:nvSpPr>
            <p:spPr>
              <a:xfrm>
                <a:off x="4159004" y="1915304"/>
                <a:ext cx="15177" cy="26790"/>
              </a:xfrm>
              <a:custGeom>
                <a:avLst/>
                <a:gdLst/>
                <a:ahLst/>
                <a:cxnLst/>
                <a:rect l="l" t="t" r="r" b="b"/>
                <a:pathLst>
                  <a:path w="460" h="812" extrusionOk="0">
                    <a:moveTo>
                      <a:pt x="357" y="1"/>
                    </a:moveTo>
                    <a:cubicBezTo>
                      <a:pt x="318" y="1"/>
                      <a:pt x="282" y="22"/>
                      <a:pt x="274" y="70"/>
                    </a:cubicBezTo>
                    <a:cubicBezTo>
                      <a:pt x="251" y="184"/>
                      <a:pt x="205" y="287"/>
                      <a:pt x="149" y="390"/>
                    </a:cubicBezTo>
                    <a:cubicBezTo>
                      <a:pt x="98" y="488"/>
                      <a:pt x="3" y="568"/>
                      <a:pt x="3" y="686"/>
                    </a:cubicBezTo>
                    <a:cubicBezTo>
                      <a:pt x="0" y="759"/>
                      <a:pt x="63" y="811"/>
                      <a:pt x="132" y="811"/>
                    </a:cubicBezTo>
                    <a:cubicBezTo>
                      <a:pt x="142" y="811"/>
                      <a:pt x="153" y="810"/>
                      <a:pt x="163" y="807"/>
                    </a:cubicBezTo>
                    <a:cubicBezTo>
                      <a:pt x="296" y="774"/>
                      <a:pt x="357" y="618"/>
                      <a:pt x="403" y="496"/>
                    </a:cubicBezTo>
                    <a:cubicBezTo>
                      <a:pt x="452" y="370"/>
                      <a:pt x="460" y="230"/>
                      <a:pt x="460" y="97"/>
                    </a:cubicBezTo>
                    <a:cubicBezTo>
                      <a:pt x="460" y="37"/>
                      <a:pt x="406" y="1"/>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8"/>
              <p:cNvSpPr/>
              <p:nvPr/>
            </p:nvSpPr>
            <p:spPr>
              <a:xfrm>
                <a:off x="4155210" y="1879144"/>
                <a:ext cx="14385" cy="21181"/>
              </a:xfrm>
              <a:custGeom>
                <a:avLst/>
                <a:gdLst/>
                <a:ahLst/>
                <a:cxnLst/>
                <a:rect l="l" t="t" r="r" b="b"/>
                <a:pathLst>
                  <a:path w="436" h="642" extrusionOk="0">
                    <a:moveTo>
                      <a:pt x="323" y="1"/>
                    </a:moveTo>
                    <a:cubicBezTo>
                      <a:pt x="293" y="1"/>
                      <a:pt x="262" y="14"/>
                      <a:pt x="241" y="45"/>
                    </a:cubicBezTo>
                    <a:cubicBezTo>
                      <a:pt x="183" y="129"/>
                      <a:pt x="111" y="204"/>
                      <a:pt x="73" y="299"/>
                    </a:cubicBezTo>
                    <a:cubicBezTo>
                      <a:pt x="39" y="383"/>
                      <a:pt x="1" y="482"/>
                      <a:pt x="20" y="573"/>
                    </a:cubicBezTo>
                    <a:cubicBezTo>
                      <a:pt x="28" y="617"/>
                      <a:pt x="70" y="641"/>
                      <a:pt x="111" y="641"/>
                    </a:cubicBezTo>
                    <a:cubicBezTo>
                      <a:pt x="127" y="641"/>
                      <a:pt x="143" y="638"/>
                      <a:pt x="157" y="631"/>
                    </a:cubicBezTo>
                    <a:cubicBezTo>
                      <a:pt x="233" y="589"/>
                      <a:pt x="294" y="482"/>
                      <a:pt x="332" y="406"/>
                    </a:cubicBezTo>
                    <a:cubicBezTo>
                      <a:pt x="373" y="315"/>
                      <a:pt x="389" y="215"/>
                      <a:pt x="415" y="121"/>
                    </a:cubicBezTo>
                    <a:cubicBezTo>
                      <a:pt x="435" y="48"/>
                      <a:pt x="380" y="1"/>
                      <a:pt x="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8"/>
              <p:cNvSpPr/>
              <p:nvPr/>
            </p:nvSpPr>
            <p:spPr>
              <a:xfrm>
                <a:off x="4216048" y="1822430"/>
                <a:ext cx="14616" cy="26229"/>
              </a:xfrm>
              <a:custGeom>
                <a:avLst/>
                <a:gdLst/>
                <a:ahLst/>
                <a:cxnLst/>
                <a:rect l="l" t="t" r="r" b="b"/>
                <a:pathLst>
                  <a:path w="443" h="795" extrusionOk="0">
                    <a:moveTo>
                      <a:pt x="323" y="0"/>
                    </a:moveTo>
                    <a:cubicBezTo>
                      <a:pt x="294" y="0"/>
                      <a:pt x="266" y="15"/>
                      <a:pt x="248" y="49"/>
                    </a:cubicBezTo>
                    <a:cubicBezTo>
                      <a:pt x="153" y="246"/>
                      <a:pt x="1" y="494"/>
                      <a:pt x="35" y="722"/>
                    </a:cubicBezTo>
                    <a:cubicBezTo>
                      <a:pt x="44" y="771"/>
                      <a:pt x="87" y="794"/>
                      <a:pt x="129" y="794"/>
                    </a:cubicBezTo>
                    <a:cubicBezTo>
                      <a:pt x="156" y="794"/>
                      <a:pt x="183" y="785"/>
                      <a:pt x="202" y="767"/>
                    </a:cubicBezTo>
                    <a:cubicBezTo>
                      <a:pt x="359" y="620"/>
                      <a:pt x="385" y="327"/>
                      <a:pt x="427" y="125"/>
                    </a:cubicBezTo>
                    <a:cubicBezTo>
                      <a:pt x="442" y="57"/>
                      <a:pt x="381" y="0"/>
                      <a:pt x="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8"/>
              <p:cNvSpPr/>
              <p:nvPr/>
            </p:nvSpPr>
            <p:spPr>
              <a:xfrm>
                <a:off x="4212419" y="1883466"/>
                <a:ext cx="10195" cy="17651"/>
              </a:xfrm>
              <a:custGeom>
                <a:avLst/>
                <a:gdLst/>
                <a:ahLst/>
                <a:cxnLst/>
                <a:rect l="l" t="t" r="r" b="b"/>
                <a:pathLst>
                  <a:path w="309" h="535" extrusionOk="0">
                    <a:moveTo>
                      <a:pt x="211" y="1"/>
                    </a:moveTo>
                    <a:cubicBezTo>
                      <a:pt x="174" y="1"/>
                      <a:pt x="138" y="21"/>
                      <a:pt x="130" y="66"/>
                    </a:cubicBezTo>
                    <a:cubicBezTo>
                      <a:pt x="114" y="135"/>
                      <a:pt x="92" y="207"/>
                      <a:pt x="65" y="271"/>
                    </a:cubicBezTo>
                    <a:cubicBezTo>
                      <a:pt x="39" y="351"/>
                      <a:pt x="0" y="400"/>
                      <a:pt x="39" y="484"/>
                    </a:cubicBezTo>
                    <a:cubicBezTo>
                      <a:pt x="54" y="514"/>
                      <a:pt x="92" y="535"/>
                      <a:pt x="126" y="535"/>
                    </a:cubicBezTo>
                    <a:cubicBezTo>
                      <a:pt x="135" y="535"/>
                      <a:pt x="145" y="533"/>
                      <a:pt x="153" y="530"/>
                    </a:cubicBezTo>
                    <a:cubicBezTo>
                      <a:pt x="248" y="500"/>
                      <a:pt x="263" y="419"/>
                      <a:pt x="281" y="332"/>
                    </a:cubicBezTo>
                    <a:cubicBezTo>
                      <a:pt x="301" y="252"/>
                      <a:pt x="304" y="172"/>
                      <a:pt x="309" y="89"/>
                    </a:cubicBezTo>
                    <a:cubicBezTo>
                      <a:pt x="309" y="33"/>
                      <a:pt x="259"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8"/>
              <p:cNvSpPr/>
              <p:nvPr/>
            </p:nvSpPr>
            <p:spPr>
              <a:xfrm>
                <a:off x="4250163" y="1868158"/>
                <a:ext cx="15737" cy="28769"/>
              </a:xfrm>
              <a:custGeom>
                <a:avLst/>
                <a:gdLst/>
                <a:ahLst/>
                <a:cxnLst/>
                <a:rect l="l" t="t" r="r" b="b"/>
                <a:pathLst>
                  <a:path w="477" h="872" extrusionOk="0">
                    <a:moveTo>
                      <a:pt x="360" y="1"/>
                    </a:moveTo>
                    <a:cubicBezTo>
                      <a:pt x="326" y="1"/>
                      <a:pt x="294" y="17"/>
                      <a:pt x="278" y="55"/>
                    </a:cubicBezTo>
                    <a:cubicBezTo>
                      <a:pt x="225" y="169"/>
                      <a:pt x="172" y="283"/>
                      <a:pt x="123" y="404"/>
                    </a:cubicBezTo>
                    <a:cubicBezTo>
                      <a:pt x="73" y="526"/>
                      <a:pt x="1" y="632"/>
                      <a:pt x="27" y="766"/>
                    </a:cubicBezTo>
                    <a:cubicBezTo>
                      <a:pt x="41" y="832"/>
                      <a:pt x="106" y="872"/>
                      <a:pt x="169" y="872"/>
                    </a:cubicBezTo>
                    <a:cubicBezTo>
                      <a:pt x="193" y="872"/>
                      <a:pt x="217" y="866"/>
                      <a:pt x="237" y="853"/>
                    </a:cubicBezTo>
                    <a:cubicBezTo>
                      <a:pt x="355" y="781"/>
                      <a:pt x="385" y="636"/>
                      <a:pt x="423" y="511"/>
                    </a:cubicBezTo>
                    <a:cubicBezTo>
                      <a:pt x="461" y="374"/>
                      <a:pt x="472" y="245"/>
                      <a:pt x="476" y="108"/>
                    </a:cubicBezTo>
                    <a:cubicBezTo>
                      <a:pt x="476" y="44"/>
                      <a:pt x="416" y="1"/>
                      <a:pt x="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8"/>
              <p:cNvSpPr/>
              <p:nvPr/>
            </p:nvSpPr>
            <p:spPr>
              <a:xfrm>
                <a:off x="4259697" y="1817811"/>
                <a:ext cx="16199" cy="16793"/>
              </a:xfrm>
              <a:custGeom>
                <a:avLst/>
                <a:gdLst/>
                <a:ahLst/>
                <a:cxnLst/>
                <a:rect l="l" t="t" r="r" b="b"/>
                <a:pathLst>
                  <a:path w="491" h="509" extrusionOk="0">
                    <a:moveTo>
                      <a:pt x="343" y="0"/>
                    </a:moveTo>
                    <a:cubicBezTo>
                      <a:pt x="297" y="0"/>
                      <a:pt x="254" y="26"/>
                      <a:pt x="225" y="67"/>
                    </a:cubicBezTo>
                    <a:cubicBezTo>
                      <a:pt x="149" y="170"/>
                      <a:pt x="1" y="395"/>
                      <a:pt x="164" y="493"/>
                    </a:cubicBezTo>
                    <a:cubicBezTo>
                      <a:pt x="182" y="504"/>
                      <a:pt x="203" y="508"/>
                      <a:pt x="225" y="508"/>
                    </a:cubicBezTo>
                    <a:cubicBezTo>
                      <a:pt x="251" y="508"/>
                      <a:pt x="277" y="502"/>
                      <a:pt x="297" y="489"/>
                    </a:cubicBezTo>
                    <a:cubicBezTo>
                      <a:pt x="347" y="459"/>
                      <a:pt x="370" y="409"/>
                      <a:pt x="385" y="356"/>
                    </a:cubicBezTo>
                    <a:cubicBezTo>
                      <a:pt x="400" y="300"/>
                      <a:pt x="422" y="249"/>
                      <a:pt x="453" y="200"/>
                    </a:cubicBezTo>
                    <a:cubicBezTo>
                      <a:pt x="491" y="135"/>
                      <a:pt x="468" y="56"/>
                      <a:pt x="408" y="18"/>
                    </a:cubicBezTo>
                    <a:cubicBezTo>
                      <a:pt x="386" y="6"/>
                      <a:pt x="364"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8"/>
              <p:cNvSpPr/>
              <p:nvPr/>
            </p:nvSpPr>
            <p:spPr>
              <a:xfrm>
                <a:off x="4298200" y="1937409"/>
                <a:ext cx="12834" cy="19664"/>
              </a:xfrm>
              <a:custGeom>
                <a:avLst/>
                <a:gdLst/>
                <a:ahLst/>
                <a:cxnLst/>
                <a:rect l="l" t="t" r="r" b="b"/>
                <a:pathLst>
                  <a:path w="389" h="596" extrusionOk="0">
                    <a:moveTo>
                      <a:pt x="330" y="0"/>
                    </a:moveTo>
                    <a:cubicBezTo>
                      <a:pt x="310" y="0"/>
                      <a:pt x="289" y="9"/>
                      <a:pt x="275" y="28"/>
                    </a:cubicBezTo>
                    <a:cubicBezTo>
                      <a:pt x="222" y="100"/>
                      <a:pt x="180" y="179"/>
                      <a:pt x="127" y="252"/>
                    </a:cubicBezTo>
                    <a:cubicBezTo>
                      <a:pt x="77" y="325"/>
                      <a:pt x="1" y="397"/>
                      <a:pt x="13" y="492"/>
                    </a:cubicBezTo>
                    <a:cubicBezTo>
                      <a:pt x="16" y="546"/>
                      <a:pt x="57" y="595"/>
                      <a:pt x="113" y="595"/>
                    </a:cubicBezTo>
                    <a:cubicBezTo>
                      <a:pt x="123" y="595"/>
                      <a:pt x="134" y="594"/>
                      <a:pt x="145" y="590"/>
                    </a:cubicBezTo>
                    <a:cubicBezTo>
                      <a:pt x="252" y="556"/>
                      <a:pt x="290" y="453"/>
                      <a:pt x="324" y="355"/>
                    </a:cubicBezTo>
                    <a:cubicBezTo>
                      <a:pt x="362" y="256"/>
                      <a:pt x="389" y="160"/>
                      <a:pt x="385" y="58"/>
                    </a:cubicBezTo>
                    <a:cubicBezTo>
                      <a:pt x="385" y="20"/>
                      <a:pt x="358" y="0"/>
                      <a:pt x="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8"/>
              <p:cNvSpPr/>
              <p:nvPr/>
            </p:nvSpPr>
            <p:spPr>
              <a:xfrm>
                <a:off x="4254782" y="1939356"/>
                <a:ext cx="19400" cy="25107"/>
              </a:xfrm>
              <a:custGeom>
                <a:avLst/>
                <a:gdLst/>
                <a:ahLst/>
                <a:cxnLst/>
                <a:rect l="l" t="t" r="r" b="b"/>
                <a:pathLst>
                  <a:path w="588" h="761" extrusionOk="0">
                    <a:moveTo>
                      <a:pt x="443" y="1"/>
                    </a:moveTo>
                    <a:cubicBezTo>
                      <a:pt x="416" y="1"/>
                      <a:pt x="390" y="10"/>
                      <a:pt x="371" y="33"/>
                    </a:cubicBezTo>
                    <a:cubicBezTo>
                      <a:pt x="298" y="120"/>
                      <a:pt x="234" y="208"/>
                      <a:pt x="169" y="299"/>
                    </a:cubicBezTo>
                    <a:cubicBezTo>
                      <a:pt x="108" y="394"/>
                      <a:pt x="36" y="485"/>
                      <a:pt x="17" y="600"/>
                    </a:cubicBezTo>
                    <a:cubicBezTo>
                      <a:pt x="0" y="694"/>
                      <a:pt x="65" y="760"/>
                      <a:pt x="142" y="760"/>
                    </a:cubicBezTo>
                    <a:cubicBezTo>
                      <a:pt x="174" y="760"/>
                      <a:pt x="207" y="749"/>
                      <a:pt x="238" y="725"/>
                    </a:cubicBezTo>
                    <a:cubicBezTo>
                      <a:pt x="329" y="657"/>
                      <a:pt x="371" y="550"/>
                      <a:pt x="424" y="448"/>
                    </a:cubicBezTo>
                    <a:cubicBezTo>
                      <a:pt x="473" y="349"/>
                      <a:pt x="519" y="250"/>
                      <a:pt x="557" y="143"/>
                    </a:cubicBezTo>
                    <a:cubicBezTo>
                      <a:pt x="587" y="69"/>
                      <a:pt x="513" y="1"/>
                      <a:pt x="4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8"/>
              <p:cNvSpPr/>
              <p:nvPr/>
            </p:nvSpPr>
            <p:spPr>
              <a:xfrm>
                <a:off x="4225517" y="2009960"/>
                <a:ext cx="19532" cy="25734"/>
              </a:xfrm>
              <a:custGeom>
                <a:avLst/>
                <a:gdLst/>
                <a:ahLst/>
                <a:cxnLst/>
                <a:rect l="l" t="t" r="r" b="b"/>
                <a:pathLst>
                  <a:path w="592" h="780" extrusionOk="0">
                    <a:moveTo>
                      <a:pt x="472" y="1"/>
                    </a:moveTo>
                    <a:cubicBezTo>
                      <a:pt x="441" y="1"/>
                      <a:pt x="410" y="14"/>
                      <a:pt x="391" y="45"/>
                    </a:cubicBezTo>
                    <a:cubicBezTo>
                      <a:pt x="337" y="144"/>
                      <a:pt x="272" y="239"/>
                      <a:pt x="208" y="334"/>
                    </a:cubicBezTo>
                    <a:cubicBezTo>
                      <a:pt x="140" y="430"/>
                      <a:pt x="94" y="524"/>
                      <a:pt x="40" y="627"/>
                    </a:cubicBezTo>
                    <a:cubicBezTo>
                      <a:pt x="1" y="704"/>
                      <a:pt x="62" y="779"/>
                      <a:pt x="132" y="779"/>
                    </a:cubicBezTo>
                    <a:cubicBezTo>
                      <a:pt x="155" y="779"/>
                      <a:pt x="179" y="771"/>
                      <a:pt x="200" y="753"/>
                    </a:cubicBezTo>
                    <a:cubicBezTo>
                      <a:pt x="300" y="661"/>
                      <a:pt x="372" y="585"/>
                      <a:pt x="432" y="463"/>
                    </a:cubicBezTo>
                    <a:cubicBezTo>
                      <a:pt x="486" y="349"/>
                      <a:pt x="528" y="239"/>
                      <a:pt x="569" y="121"/>
                    </a:cubicBezTo>
                    <a:cubicBezTo>
                      <a:pt x="592" y="51"/>
                      <a:pt x="532" y="1"/>
                      <a:pt x="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8"/>
              <p:cNvSpPr/>
              <p:nvPr/>
            </p:nvSpPr>
            <p:spPr>
              <a:xfrm>
                <a:off x="4274643" y="2003856"/>
                <a:ext cx="21412" cy="25668"/>
              </a:xfrm>
              <a:custGeom>
                <a:avLst/>
                <a:gdLst/>
                <a:ahLst/>
                <a:cxnLst/>
                <a:rect l="l" t="t" r="r" b="b"/>
                <a:pathLst>
                  <a:path w="649" h="778" extrusionOk="0">
                    <a:moveTo>
                      <a:pt x="488" y="1"/>
                    </a:moveTo>
                    <a:cubicBezTo>
                      <a:pt x="447" y="1"/>
                      <a:pt x="405" y="18"/>
                      <a:pt x="380" y="59"/>
                    </a:cubicBezTo>
                    <a:cubicBezTo>
                      <a:pt x="320" y="158"/>
                      <a:pt x="248" y="250"/>
                      <a:pt x="179" y="344"/>
                    </a:cubicBezTo>
                    <a:cubicBezTo>
                      <a:pt x="106" y="443"/>
                      <a:pt x="0" y="527"/>
                      <a:pt x="42" y="664"/>
                    </a:cubicBezTo>
                    <a:cubicBezTo>
                      <a:pt x="65" y="729"/>
                      <a:pt x="122" y="778"/>
                      <a:pt x="194" y="778"/>
                    </a:cubicBezTo>
                    <a:cubicBezTo>
                      <a:pt x="350" y="774"/>
                      <a:pt x="403" y="637"/>
                      <a:pt x="468" y="511"/>
                    </a:cubicBezTo>
                    <a:cubicBezTo>
                      <a:pt x="529" y="397"/>
                      <a:pt x="571" y="280"/>
                      <a:pt x="616" y="158"/>
                    </a:cubicBezTo>
                    <a:cubicBezTo>
                      <a:pt x="649" y="65"/>
                      <a:pt x="568" y="1"/>
                      <a:pt x="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8"/>
              <p:cNvSpPr/>
              <p:nvPr/>
            </p:nvSpPr>
            <p:spPr>
              <a:xfrm>
                <a:off x="4185200" y="2006198"/>
                <a:ext cx="13692" cy="17387"/>
              </a:xfrm>
              <a:custGeom>
                <a:avLst/>
                <a:gdLst/>
                <a:ahLst/>
                <a:cxnLst/>
                <a:rect l="l" t="t" r="r" b="b"/>
                <a:pathLst>
                  <a:path w="415" h="527" extrusionOk="0">
                    <a:moveTo>
                      <a:pt x="259" y="0"/>
                    </a:moveTo>
                    <a:cubicBezTo>
                      <a:pt x="226" y="0"/>
                      <a:pt x="194" y="14"/>
                      <a:pt x="171" y="49"/>
                    </a:cubicBezTo>
                    <a:cubicBezTo>
                      <a:pt x="134" y="117"/>
                      <a:pt x="95" y="186"/>
                      <a:pt x="65" y="254"/>
                    </a:cubicBezTo>
                    <a:cubicBezTo>
                      <a:pt x="34" y="326"/>
                      <a:pt x="1" y="395"/>
                      <a:pt x="12" y="471"/>
                    </a:cubicBezTo>
                    <a:cubicBezTo>
                      <a:pt x="19" y="509"/>
                      <a:pt x="50" y="526"/>
                      <a:pt x="82" y="526"/>
                    </a:cubicBezTo>
                    <a:cubicBezTo>
                      <a:pt x="104" y="526"/>
                      <a:pt x="126" y="519"/>
                      <a:pt x="141" y="505"/>
                    </a:cubicBezTo>
                    <a:cubicBezTo>
                      <a:pt x="190" y="463"/>
                      <a:pt x="213" y="388"/>
                      <a:pt x="244" y="330"/>
                    </a:cubicBezTo>
                    <a:cubicBezTo>
                      <a:pt x="278" y="270"/>
                      <a:pt x="316" y="212"/>
                      <a:pt x="358" y="159"/>
                    </a:cubicBezTo>
                    <a:cubicBezTo>
                      <a:pt x="414" y="82"/>
                      <a:pt x="336" y="0"/>
                      <a:pt x="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8"/>
              <p:cNvSpPr/>
              <p:nvPr/>
            </p:nvSpPr>
            <p:spPr>
              <a:xfrm>
                <a:off x="4176787" y="2082774"/>
                <a:ext cx="14088" cy="15375"/>
              </a:xfrm>
              <a:custGeom>
                <a:avLst/>
                <a:gdLst/>
                <a:ahLst/>
                <a:cxnLst/>
                <a:rect l="l" t="t" r="r" b="b"/>
                <a:pathLst>
                  <a:path w="427" h="466" extrusionOk="0">
                    <a:moveTo>
                      <a:pt x="291" y="1"/>
                    </a:moveTo>
                    <a:cubicBezTo>
                      <a:pt x="269" y="1"/>
                      <a:pt x="246" y="10"/>
                      <a:pt x="229" y="32"/>
                    </a:cubicBezTo>
                    <a:cubicBezTo>
                      <a:pt x="187" y="81"/>
                      <a:pt x="145" y="134"/>
                      <a:pt x="103" y="188"/>
                    </a:cubicBezTo>
                    <a:cubicBezTo>
                      <a:pt x="54" y="245"/>
                      <a:pt x="5" y="294"/>
                      <a:pt x="1" y="370"/>
                    </a:cubicBezTo>
                    <a:cubicBezTo>
                      <a:pt x="1" y="419"/>
                      <a:pt x="49" y="466"/>
                      <a:pt x="96" y="466"/>
                    </a:cubicBezTo>
                    <a:cubicBezTo>
                      <a:pt x="104" y="466"/>
                      <a:pt x="111" y="464"/>
                      <a:pt x="119" y="462"/>
                    </a:cubicBezTo>
                    <a:cubicBezTo>
                      <a:pt x="194" y="435"/>
                      <a:pt x="225" y="374"/>
                      <a:pt x="267" y="313"/>
                    </a:cubicBezTo>
                    <a:cubicBezTo>
                      <a:pt x="305" y="260"/>
                      <a:pt x="343" y="203"/>
                      <a:pt x="381" y="150"/>
                    </a:cubicBezTo>
                    <a:cubicBezTo>
                      <a:pt x="426" y="81"/>
                      <a:pt x="357" y="1"/>
                      <a:pt x="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8"/>
              <p:cNvSpPr/>
              <p:nvPr/>
            </p:nvSpPr>
            <p:spPr>
              <a:xfrm>
                <a:off x="4222746" y="2066212"/>
                <a:ext cx="17519" cy="29462"/>
              </a:xfrm>
              <a:custGeom>
                <a:avLst/>
                <a:gdLst/>
                <a:ahLst/>
                <a:cxnLst/>
                <a:rect l="l" t="t" r="r" b="b"/>
                <a:pathLst>
                  <a:path w="531" h="893" extrusionOk="0">
                    <a:moveTo>
                      <a:pt x="414" y="0"/>
                    </a:moveTo>
                    <a:cubicBezTo>
                      <a:pt x="382" y="0"/>
                      <a:pt x="351" y="16"/>
                      <a:pt x="330" y="51"/>
                    </a:cubicBezTo>
                    <a:cubicBezTo>
                      <a:pt x="261" y="169"/>
                      <a:pt x="182" y="279"/>
                      <a:pt x="121" y="404"/>
                    </a:cubicBezTo>
                    <a:cubicBezTo>
                      <a:pt x="68" y="515"/>
                      <a:pt x="3" y="652"/>
                      <a:pt x="3" y="773"/>
                    </a:cubicBezTo>
                    <a:cubicBezTo>
                      <a:pt x="0" y="834"/>
                      <a:pt x="61" y="892"/>
                      <a:pt x="122" y="892"/>
                    </a:cubicBezTo>
                    <a:cubicBezTo>
                      <a:pt x="141" y="892"/>
                      <a:pt x="161" y="886"/>
                      <a:pt x="178" y="872"/>
                    </a:cubicBezTo>
                    <a:cubicBezTo>
                      <a:pt x="395" y="705"/>
                      <a:pt x="456" y="378"/>
                      <a:pt x="516" y="127"/>
                    </a:cubicBezTo>
                    <a:cubicBezTo>
                      <a:pt x="531" y="55"/>
                      <a:pt x="473" y="0"/>
                      <a:pt x="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8"/>
              <p:cNvSpPr/>
              <p:nvPr/>
            </p:nvSpPr>
            <p:spPr>
              <a:xfrm>
                <a:off x="4191271" y="2116327"/>
                <a:ext cx="21940" cy="26163"/>
              </a:xfrm>
              <a:custGeom>
                <a:avLst/>
                <a:gdLst/>
                <a:ahLst/>
                <a:cxnLst/>
                <a:rect l="l" t="t" r="r" b="b"/>
                <a:pathLst>
                  <a:path w="665" h="793" extrusionOk="0">
                    <a:moveTo>
                      <a:pt x="539" y="1"/>
                    </a:moveTo>
                    <a:cubicBezTo>
                      <a:pt x="512" y="1"/>
                      <a:pt x="485" y="10"/>
                      <a:pt x="466" y="30"/>
                    </a:cubicBezTo>
                    <a:cubicBezTo>
                      <a:pt x="380" y="129"/>
                      <a:pt x="299" y="228"/>
                      <a:pt x="215" y="326"/>
                    </a:cubicBezTo>
                    <a:cubicBezTo>
                      <a:pt x="140" y="417"/>
                      <a:pt x="48" y="543"/>
                      <a:pt x="18" y="661"/>
                    </a:cubicBezTo>
                    <a:cubicBezTo>
                      <a:pt x="1" y="737"/>
                      <a:pt x="57" y="793"/>
                      <a:pt x="127" y="793"/>
                    </a:cubicBezTo>
                    <a:cubicBezTo>
                      <a:pt x="135" y="793"/>
                      <a:pt x="143" y="792"/>
                      <a:pt x="151" y="791"/>
                    </a:cubicBezTo>
                    <a:cubicBezTo>
                      <a:pt x="292" y="768"/>
                      <a:pt x="425" y="638"/>
                      <a:pt x="501" y="524"/>
                    </a:cubicBezTo>
                    <a:cubicBezTo>
                      <a:pt x="592" y="387"/>
                      <a:pt x="634" y="270"/>
                      <a:pt x="657" y="110"/>
                    </a:cubicBezTo>
                    <a:cubicBezTo>
                      <a:pt x="664" y="45"/>
                      <a:pt x="600" y="1"/>
                      <a:pt x="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8"/>
              <p:cNvSpPr/>
              <p:nvPr/>
            </p:nvSpPr>
            <p:spPr>
              <a:xfrm>
                <a:off x="4141947" y="2159712"/>
                <a:ext cx="25734" cy="27351"/>
              </a:xfrm>
              <a:custGeom>
                <a:avLst/>
                <a:gdLst/>
                <a:ahLst/>
                <a:cxnLst/>
                <a:rect l="l" t="t" r="r" b="b"/>
                <a:pathLst>
                  <a:path w="780" h="829" extrusionOk="0">
                    <a:moveTo>
                      <a:pt x="624" y="0"/>
                    </a:moveTo>
                    <a:cubicBezTo>
                      <a:pt x="600" y="0"/>
                      <a:pt x="575" y="9"/>
                      <a:pt x="555" y="30"/>
                    </a:cubicBezTo>
                    <a:cubicBezTo>
                      <a:pt x="350" y="251"/>
                      <a:pt x="136" y="460"/>
                      <a:pt x="19" y="741"/>
                    </a:cubicBezTo>
                    <a:cubicBezTo>
                      <a:pt x="1" y="786"/>
                      <a:pt x="46" y="828"/>
                      <a:pt x="88" y="828"/>
                    </a:cubicBezTo>
                    <a:cubicBezTo>
                      <a:pt x="100" y="828"/>
                      <a:pt x="112" y="825"/>
                      <a:pt x="122" y="818"/>
                    </a:cubicBezTo>
                    <a:cubicBezTo>
                      <a:pt x="380" y="654"/>
                      <a:pt x="547" y="399"/>
                      <a:pt x="722" y="164"/>
                    </a:cubicBezTo>
                    <a:cubicBezTo>
                      <a:pt x="780" y="89"/>
                      <a:pt x="701"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8"/>
              <p:cNvSpPr/>
              <p:nvPr/>
            </p:nvSpPr>
            <p:spPr>
              <a:xfrm>
                <a:off x="4090116" y="2257667"/>
                <a:ext cx="32267" cy="11943"/>
              </a:xfrm>
              <a:custGeom>
                <a:avLst/>
                <a:gdLst/>
                <a:ahLst/>
                <a:cxnLst/>
                <a:rect l="l" t="t" r="r" b="b"/>
                <a:pathLst>
                  <a:path w="978" h="362" extrusionOk="0">
                    <a:moveTo>
                      <a:pt x="397" y="0"/>
                    </a:moveTo>
                    <a:cubicBezTo>
                      <a:pt x="299" y="0"/>
                      <a:pt x="200" y="11"/>
                      <a:pt x="107" y="27"/>
                    </a:cubicBezTo>
                    <a:cubicBezTo>
                      <a:pt x="1" y="42"/>
                      <a:pt x="24" y="187"/>
                      <a:pt x="107" y="217"/>
                    </a:cubicBezTo>
                    <a:cubicBezTo>
                      <a:pt x="292" y="284"/>
                      <a:pt x="500" y="361"/>
                      <a:pt x="704" y="361"/>
                    </a:cubicBezTo>
                    <a:cubicBezTo>
                      <a:pt x="764" y="361"/>
                      <a:pt x="824" y="355"/>
                      <a:pt x="882" y="339"/>
                    </a:cubicBezTo>
                    <a:cubicBezTo>
                      <a:pt x="951" y="324"/>
                      <a:pt x="977" y="229"/>
                      <a:pt x="924" y="176"/>
                    </a:cubicBezTo>
                    <a:cubicBezTo>
                      <a:pt x="781" y="42"/>
                      <a:pt x="590" y="0"/>
                      <a:pt x="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8"/>
              <p:cNvSpPr/>
              <p:nvPr/>
            </p:nvSpPr>
            <p:spPr>
              <a:xfrm>
                <a:off x="4154979" y="2250640"/>
                <a:ext cx="26625" cy="10228"/>
              </a:xfrm>
              <a:custGeom>
                <a:avLst/>
                <a:gdLst/>
                <a:ahLst/>
                <a:cxnLst/>
                <a:rect l="l" t="t" r="r" b="b"/>
                <a:pathLst>
                  <a:path w="807" h="310" extrusionOk="0">
                    <a:moveTo>
                      <a:pt x="438" y="1"/>
                    </a:moveTo>
                    <a:cubicBezTo>
                      <a:pt x="327" y="1"/>
                      <a:pt x="213" y="19"/>
                      <a:pt x="111" y="47"/>
                    </a:cubicBezTo>
                    <a:cubicBezTo>
                      <a:pt x="0" y="77"/>
                      <a:pt x="23" y="244"/>
                      <a:pt x="134" y="244"/>
                    </a:cubicBezTo>
                    <a:cubicBezTo>
                      <a:pt x="146" y="243"/>
                      <a:pt x="158" y="243"/>
                      <a:pt x="170" y="243"/>
                    </a:cubicBezTo>
                    <a:cubicBezTo>
                      <a:pt x="255" y="243"/>
                      <a:pt x="335" y="254"/>
                      <a:pt x="418" y="266"/>
                    </a:cubicBezTo>
                    <a:cubicBezTo>
                      <a:pt x="489" y="281"/>
                      <a:pt x="555" y="310"/>
                      <a:pt x="622" y="310"/>
                    </a:cubicBezTo>
                    <a:cubicBezTo>
                      <a:pt x="646" y="310"/>
                      <a:pt x="669" y="306"/>
                      <a:pt x="692" y="297"/>
                    </a:cubicBezTo>
                    <a:cubicBezTo>
                      <a:pt x="783" y="259"/>
                      <a:pt x="806" y="168"/>
                      <a:pt x="750" y="92"/>
                    </a:cubicBezTo>
                    <a:cubicBezTo>
                      <a:pt x="681" y="5"/>
                      <a:pt x="540" y="1"/>
                      <a:pt x="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8"/>
              <p:cNvSpPr/>
              <p:nvPr/>
            </p:nvSpPr>
            <p:spPr>
              <a:xfrm>
                <a:off x="4116279" y="2204582"/>
                <a:ext cx="20389" cy="16232"/>
              </a:xfrm>
              <a:custGeom>
                <a:avLst/>
                <a:gdLst/>
                <a:ahLst/>
                <a:cxnLst/>
                <a:rect l="l" t="t" r="r" b="b"/>
                <a:pathLst>
                  <a:path w="618" h="492" extrusionOk="0">
                    <a:moveTo>
                      <a:pt x="489" y="1"/>
                    </a:moveTo>
                    <a:cubicBezTo>
                      <a:pt x="390" y="5"/>
                      <a:pt x="333" y="69"/>
                      <a:pt x="265" y="127"/>
                    </a:cubicBezTo>
                    <a:cubicBezTo>
                      <a:pt x="203" y="180"/>
                      <a:pt x="143" y="233"/>
                      <a:pt x="82" y="286"/>
                    </a:cubicBezTo>
                    <a:cubicBezTo>
                      <a:pt x="0" y="359"/>
                      <a:pt x="77" y="491"/>
                      <a:pt x="169" y="491"/>
                    </a:cubicBezTo>
                    <a:cubicBezTo>
                      <a:pt x="188" y="491"/>
                      <a:pt x="207" y="486"/>
                      <a:pt x="226" y="473"/>
                    </a:cubicBezTo>
                    <a:cubicBezTo>
                      <a:pt x="291" y="427"/>
                      <a:pt x="356" y="378"/>
                      <a:pt x="424" y="332"/>
                    </a:cubicBezTo>
                    <a:cubicBezTo>
                      <a:pt x="496" y="283"/>
                      <a:pt x="577" y="241"/>
                      <a:pt x="599" y="150"/>
                    </a:cubicBezTo>
                    <a:cubicBezTo>
                      <a:pt x="618" y="77"/>
                      <a:pt x="565" y="1"/>
                      <a:pt x="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8"/>
              <p:cNvSpPr/>
              <p:nvPr/>
            </p:nvSpPr>
            <p:spPr>
              <a:xfrm>
                <a:off x="4179889" y="2279838"/>
                <a:ext cx="29297" cy="14022"/>
              </a:xfrm>
              <a:custGeom>
                <a:avLst/>
                <a:gdLst/>
                <a:ahLst/>
                <a:cxnLst/>
                <a:rect l="l" t="t" r="r" b="b"/>
                <a:pathLst>
                  <a:path w="888" h="425" extrusionOk="0">
                    <a:moveTo>
                      <a:pt x="121" y="0"/>
                    </a:moveTo>
                    <a:cubicBezTo>
                      <a:pt x="25" y="0"/>
                      <a:pt x="1" y="150"/>
                      <a:pt x="100" y="192"/>
                    </a:cubicBezTo>
                    <a:cubicBezTo>
                      <a:pt x="211" y="234"/>
                      <a:pt x="321" y="279"/>
                      <a:pt x="432" y="325"/>
                    </a:cubicBezTo>
                    <a:cubicBezTo>
                      <a:pt x="523" y="363"/>
                      <a:pt x="625" y="425"/>
                      <a:pt x="727" y="425"/>
                    </a:cubicBezTo>
                    <a:cubicBezTo>
                      <a:pt x="735" y="425"/>
                      <a:pt x="743" y="424"/>
                      <a:pt x="751" y="423"/>
                    </a:cubicBezTo>
                    <a:cubicBezTo>
                      <a:pt x="834" y="416"/>
                      <a:pt x="888" y="317"/>
                      <a:pt x="819" y="252"/>
                    </a:cubicBezTo>
                    <a:cubicBezTo>
                      <a:pt x="739" y="169"/>
                      <a:pt x="621" y="150"/>
                      <a:pt x="511" y="115"/>
                    </a:cubicBezTo>
                    <a:cubicBezTo>
                      <a:pt x="393" y="81"/>
                      <a:pt x="272" y="43"/>
                      <a:pt x="154" y="6"/>
                    </a:cubicBezTo>
                    <a:cubicBezTo>
                      <a:pt x="143" y="2"/>
                      <a:pt x="132" y="0"/>
                      <a:pt x="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8"/>
              <p:cNvSpPr/>
              <p:nvPr/>
            </p:nvSpPr>
            <p:spPr>
              <a:xfrm>
                <a:off x="4246369" y="2270039"/>
                <a:ext cx="33685" cy="15572"/>
              </a:xfrm>
              <a:custGeom>
                <a:avLst/>
                <a:gdLst/>
                <a:ahLst/>
                <a:cxnLst/>
                <a:rect l="l" t="t" r="r" b="b"/>
                <a:pathLst>
                  <a:path w="1021" h="472" extrusionOk="0">
                    <a:moveTo>
                      <a:pt x="192" y="0"/>
                    </a:moveTo>
                    <a:cubicBezTo>
                      <a:pt x="80" y="0"/>
                      <a:pt x="1" y="157"/>
                      <a:pt x="119" y="215"/>
                    </a:cubicBezTo>
                    <a:cubicBezTo>
                      <a:pt x="317" y="312"/>
                      <a:pt x="580" y="471"/>
                      <a:pt x="817" y="471"/>
                    </a:cubicBezTo>
                    <a:cubicBezTo>
                      <a:pt x="849" y="471"/>
                      <a:pt x="880" y="468"/>
                      <a:pt x="910" y="462"/>
                    </a:cubicBezTo>
                    <a:cubicBezTo>
                      <a:pt x="1002" y="439"/>
                      <a:pt x="1021" y="321"/>
                      <a:pt x="963" y="257"/>
                    </a:cubicBezTo>
                    <a:cubicBezTo>
                      <a:pt x="880" y="166"/>
                      <a:pt x="735" y="127"/>
                      <a:pt x="621" y="93"/>
                    </a:cubicBezTo>
                    <a:cubicBezTo>
                      <a:pt x="484" y="52"/>
                      <a:pt x="347" y="29"/>
                      <a:pt x="211" y="1"/>
                    </a:cubicBezTo>
                    <a:cubicBezTo>
                      <a:pt x="204" y="1"/>
                      <a:pt x="198" y="0"/>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8"/>
              <p:cNvSpPr/>
              <p:nvPr/>
            </p:nvSpPr>
            <p:spPr>
              <a:xfrm>
                <a:off x="4247589" y="2303362"/>
                <a:ext cx="23326" cy="11976"/>
              </a:xfrm>
              <a:custGeom>
                <a:avLst/>
                <a:gdLst/>
                <a:ahLst/>
                <a:cxnLst/>
                <a:rect l="l" t="t" r="r" b="b"/>
                <a:pathLst>
                  <a:path w="707" h="363" extrusionOk="0">
                    <a:moveTo>
                      <a:pt x="175" y="0"/>
                    </a:moveTo>
                    <a:cubicBezTo>
                      <a:pt x="70" y="0"/>
                      <a:pt x="1" y="148"/>
                      <a:pt x="113" y="200"/>
                    </a:cubicBezTo>
                    <a:cubicBezTo>
                      <a:pt x="193" y="242"/>
                      <a:pt x="273" y="277"/>
                      <a:pt x="356" y="311"/>
                    </a:cubicBezTo>
                    <a:cubicBezTo>
                      <a:pt x="423" y="336"/>
                      <a:pt x="490" y="362"/>
                      <a:pt x="561" y="362"/>
                    </a:cubicBezTo>
                    <a:cubicBezTo>
                      <a:pt x="579" y="362"/>
                      <a:pt x="597" y="360"/>
                      <a:pt x="615" y="356"/>
                    </a:cubicBezTo>
                    <a:cubicBezTo>
                      <a:pt x="684" y="342"/>
                      <a:pt x="706" y="242"/>
                      <a:pt x="657" y="197"/>
                    </a:cubicBezTo>
                    <a:cubicBezTo>
                      <a:pt x="596" y="140"/>
                      <a:pt x="520" y="128"/>
                      <a:pt x="444" y="102"/>
                    </a:cubicBezTo>
                    <a:cubicBezTo>
                      <a:pt x="368" y="75"/>
                      <a:pt x="296" y="45"/>
                      <a:pt x="224" y="11"/>
                    </a:cubicBezTo>
                    <a:cubicBezTo>
                      <a:pt x="207" y="3"/>
                      <a:pt x="191"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8"/>
              <p:cNvSpPr/>
              <p:nvPr/>
            </p:nvSpPr>
            <p:spPr>
              <a:xfrm>
                <a:off x="4330499" y="2286899"/>
                <a:ext cx="32597" cy="18113"/>
              </a:xfrm>
              <a:custGeom>
                <a:avLst/>
                <a:gdLst/>
                <a:ahLst/>
                <a:cxnLst/>
                <a:rect l="l" t="t" r="r" b="b"/>
                <a:pathLst>
                  <a:path w="988" h="549" extrusionOk="0">
                    <a:moveTo>
                      <a:pt x="166" y="0"/>
                    </a:moveTo>
                    <a:cubicBezTo>
                      <a:pt x="59" y="0"/>
                      <a:pt x="0" y="174"/>
                      <a:pt x="110" y="232"/>
                    </a:cubicBezTo>
                    <a:cubicBezTo>
                      <a:pt x="227" y="293"/>
                      <a:pt x="345" y="357"/>
                      <a:pt x="463" y="415"/>
                    </a:cubicBezTo>
                    <a:cubicBezTo>
                      <a:pt x="569" y="469"/>
                      <a:pt x="674" y="548"/>
                      <a:pt x="793" y="548"/>
                    </a:cubicBezTo>
                    <a:cubicBezTo>
                      <a:pt x="798" y="548"/>
                      <a:pt x="803" y="548"/>
                      <a:pt x="809" y="548"/>
                    </a:cubicBezTo>
                    <a:cubicBezTo>
                      <a:pt x="896" y="540"/>
                      <a:pt x="987" y="438"/>
                      <a:pt x="923" y="354"/>
                    </a:cubicBezTo>
                    <a:cubicBezTo>
                      <a:pt x="840" y="243"/>
                      <a:pt x="722" y="213"/>
                      <a:pt x="596" y="164"/>
                    </a:cubicBezTo>
                    <a:cubicBezTo>
                      <a:pt x="466" y="111"/>
                      <a:pt x="334" y="61"/>
                      <a:pt x="205" y="8"/>
                    </a:cubicBezTo>
                    <a:cubicBezTo>
                      <a:pt x="191" y="3"/>
                      <a:pt x="178"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8"/>
              <p:cNvSpPr/>
              <p:nvPr/>
            </p:nvSpPr>
            <p:spPr>
              <a:xfrm>
                <a:off x="4314927" y="2327611"/>
                <a:ext cx="22105" cy="13956"/>
              </a:xfrm>
              <a:custGeom>
                <a:avLst/>
                <a:gdLst/>
                <a:ahLst/>
                <a:cxnLst/>
                <a:rect l="l" t="t" r="r" b="b"/>
                <a:pathLst>
                  <a:path w="670" h="423" extrusionOk="0">
                    <a:moveTo>
                      <a:pt x="97" y="0"/>
                    </a:moveTo>
                    <a:cubicBezTo>
                      <a:pt x="40" y="0"/>
                      <a:pt x="0" y="71"/>
                      <a:pt x="45" y="116"/>
                    </a:cubicBezTo>
                    <a:cubicBezTo>
                      <a:pt x="122" y="188"/>
                      <a:pt x="201" y="249"/>
                      <a:pt x="289" y="309"/>
                    </a:cubicBezTo>
                    <a:cubicBezTo>
                      <a:pt x="370" y="367"/>
                      <a:pt x="442" y="422"/>
                      <a:pt x="538" y="422"/>
                    </a:cubicBezTo>
                    <a:cubicBezTo>
                      <a:pt x="549" y="422"/>
                      <a:pt x="561" y="422"/>
                      <a:pt x="573" y="420"/>
                    </a:cubicBezTo>
                    <a:cubicBezTo>
                      <a:pt x="654" y="409"/>
                      <a:pt x="669" y="314"/>
                      <a:pt x="642" y="253"/>
                    </a:cubicBezTo>
                    <a:cubicBezTo>
                      <a:pt x="601" y="165"/>
                      <a:pt x="482" y="132"/>
                      <a:pt x="395" y="97"/>
                    </a:cubicBezTo>
                    <a:cubicBezTo>
                      <a:pt x="304" y="59"/>
                      <a:pt x="213" y="25"/>
                      <a:pt x="114" y="2"/>
                    </a:cubicBezTo>
                    <a:cubicBezTo>
                      <a:pt x="108" y="1"/>
                      <a:pt x="102" y="0"/>
                      <a:pt x="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8"/>
              <p:cNvSpPr/>
              <p:nvPr/>
            </p:nvSpPr>
            <p:spPr>
              <a:xfrm>
                <a:off x="4297804" y="2351861"/>
                <a:ext cx="19894" cy="14715"/>
              </a:xfrm>
              <a:custGeom>
                <a:avLst/>
                <a:gdLst/>
                <a:ahLst/>
                <a:cxnLst/>
                <a:rect l="l" t="t" r="r" b="b"/>
                <a:pathLst>
                  <a:path w="603" h="446" extrusionOk="0">
                    <a:moveTo>
                      <a:pt x="153" y="0"/>
                    </a:moveTo>
                    <a:cubicBezTo>
                      <a:pt x="71" y="0"/>
                      <a:pt x="0" y="79"/>
                      <a:pt x="51" y="176"/>
                    </a:cubicBezTo>
                    <a:cubicBezTo>
                      <a:pt x="112" y="292"/>
                      <a:pt x="275" y="446"/>
                      <a:pt x="423" y="446"/>
                    </a:cubicBezTo>
                    <a:cubicBezTo>
                      <a:pt x="469" y="446"/>
                      <a:pt x="513" y="431"/>
                      <a:pt x="553" y="396"/>
                    </a:cubicBezTo>
                    <a:cubicBezTo>
                      <a:pt x="602" y="355"/>
                      <a:pt x="595" y="290"/>
                      <a:pt x="576" y="241"/>
                    </a:cubicBezTo>
                    <a:cubicBezTo>
                      <a:pt x="541" y="160"/>
                      <a:pt x="458" y="153"/>
                      <a:pt x="390" y="122"/>
                    </a:cubicBezTo>
                    <a:cubicBezTo>
                      <a:pt x="336" y="104"/>
                      <a:pt x="283" y="65"/>
                      <a:pt x="237" y="31"/>
                    </a:cubicBezTo>
                    <a:cubicBezTo>
                      <a:pt x="211" y="9"/>
                      <a:pt x="182"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8"/>
              <p:cNvSpPr/>
              <p:nvPr/>
            </p:nvSpPr>
            <p:spPr>
              <a:xfrm>
                <a:off x="4297705" y="2295807"/>
                <a:ext cx="17849" cy="9898"/>
              </a:xfrm>
              <a:custGeom>
                <a:avLst/>
                <a:gdLst/>
                <a:ahLst/>
                <a:cxnLst/>
                <a:rect l="l" t="t" r="r" b="b"/>
                <a:pathLst>
                  <a:path w="541" h="300" extrusionOk="0">
                    <a:moveTo>
                      <a:pt x="140" y="0"/>
                    </a:moveTo>
                    <a:cubicBezTo>
                      <a:pt x="52" y="0"/>
                      <a:pt x="1" y="117"/>
                      <a:pt x="88" y="179"/>
                    </a:cubicBezTo>
                    <a:cubicBezTo>
                      <a:pt x="175" y="236"/>
                      <a:pt x="305" y="300"/>
                      <a:pt x="418" y="300"/>
                    </a:cubicBezTo>
                    <a:cubicBezTo>
                      <a:pt x="439" y="300"/>
                      <a:pt x="460" y="297"/>
                      <a:pt x="479" y="293"/>
                    </a:cubicBezTo>
                    <a:cubicBezTo>
                      <a:pt x="525" y="282"/>
                      <a:pt x="541" y="221"/>
                      <a:pt x="507" y="190"/>
                    </a:cubicBezTo>
                    <a:cubicBezTo>
                      <a:pt x="465" y="148"/>
                      <a:pt x="407" y="129"/>
                      <a:pt x="354" y="103"/>
                    </a:cubicBezTo>
                    <a:cubicBezTo>
                      <a:pt x="297" y="69"/>
                      <a:pt x="244" y="42"/>
                      <a:pt x="188" y="12"/>
                    </a:cubicBezTo>
                    <a:cubicBezTo>
                      <a:pt x="171" y="4"/>
                      <a:pt x="155" y="0"/>
                      <a:pt x="1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8"/>
              <p:cNvSpPr/>
              <p:nvPr/>
            </p:nvSpPr>
            <p:spPr>
              <a:xfrm>
                <a:off x="4306250" y="2391320"/>
                <a:ext cx="28242" cy="15407"/>
              </a:xfrm>
              <a:custGeom>
                <a:avLst/>
                <a:gdLst/>
                <a:ahLst/>
                <a:cxnLst/>
                <a:rect l="l" t="t" r="r" b="b"/>
                <a:pathLst>
                  <a:path w="856" h="467" extrusionOk="0">
                    <a:moveTo>
                      <a:pt x="160" y="1"/>
                    </a:moveTo>
                    <a:cubicBezTo>
                      <a:pt x="37" y="1"/>
                      <a:pt x="0" y="169"/>
                      <a:pt x="126" y="219"/>
                    </a:cubicBezTo>
                    <a:cubicBezTo>
                      <a:pt x="232" y="261"/>
                      <a:pt x="327" y="322"/>
                      <a:pt x="430" y="371"/>
                    </a:cubicBezTo>
                    <a:cubicBezTo>
                      <a:pt x="514" y="412"/>
                      <a:pt x="624" y="466"/>
                      <a:pt x="718" y="466"/>
                    </a:cubicBezTo>
                    <a:cubicBezTo>
                      <a:pt x="721" y="466"/>
                      <a:pt x="724" y="466"/>
                      <a:pt x="727" y="466"/>
                    </a:cubicBezTo>
                    <a:cubicBezTo>
                      <a:pt x="810" y="463"/>
                      <a:pt x="856" y="379"/>
                      <a:pt x="818" y="303"/>
                    </a:cubicBezTo>
                    <a:cubicBezTo>
                      <a:pt x="773" y="212"/>
                      <a:pt x="643" y="135"/>
                      <a:pt x="544" y="98"/>
                    </a:cubicBezTo>
                    <a:cubicBezTo>
                      <a:pt x="430" y="52"/>
                      <a:pt x="304" y="26"/>
                      <a:pt x="183" y="3"/>
                    </a:cubicBezTo>
                    <a:cubicBezTo>
                      <a:pt x="175" y="1"/>
                      <a:pt x="167"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8"/>
              <p:cNvSpPr/>
              <p:nvPr/>
            </p:nvSpPr>
            <p:spPr>
              <a:xfrm>
                <a:off x="4270882" y="2414349"/>
                <a:ext cx="25734" cy="17156"/>
              </a:xfrm>
              <a:custGeom>
                <a:avLst/>
                <a:gdLst/>
                <a:ahLst/>
                <a:cxnLst/>
                <a:rect l="l" t="t" r="r" b="b"/>
                <a:pathLst>
                  <a:path w="780" h="520" extrusionOk="0">
                    <a:moveTo>
                      <a:pt x="180" y="1"/>
                    </a:moveTo>
                    <a:cubicBezTo>
                      <a:pt x="82" y="1"/>
                      <a:pt x="0" y="146"/>
                      <a:pt x="88" y="224"/>
                    </a:cubicBezTo>
                    <a:cubicBezTo>
                      <a:pt x="160" y="289"/>
                      <a:pt x="240" y="369"/>
                      <a:pt x="327" y="407"/>
                    </a:cubicBezTo>
                    <a:cubicBezTo>
                      <a:pt x="415" y="449"/>
                      <a:pt x="506" y="483"/>
                      <a:pt x="597" y="514"/>
                    </a:cubicBezTo>
                    <a:cubicBezTo>
                      <a:pt x="609" y="518"/>
                      <a:pt x="621" y="520"/>
                      <a:pt x="632" y="520"/>
                    </a:cubicBezTo>
                    <a:cubicBezTo>
                      <a:pt x="728" y="520"/>
                      <a:pt x="780" y="371"/>
                      <a:pt x="685" y="316"/>
                    </a:cubicBezTo>
                    <a:cubicBezTo>
                      <a:pt x="604" y="270"/>
                      <a:pt x="536" y="224"/>
                      <a:pt x="468" y="167"/>
                    </a:cubicBezTo>
                    <a:cubicBezTo>
                      <a:pt x="399" y="114"/>
                      <a:pt x="316" y="76"/>
                      <a:pt x="243" y="23"/>
                    </a:cubicBezTo>
                    <a:cubicBezTo>
                      <a:pt x="222" y="7"/>
                      <a:pt x="201"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8"/>
              <p:cNvSpPr/>
              <p:nvPr/>
            </p:nvSpPr>
            <p:spPr>
              <a:xfrm>
                <a:off x="4232710" y="2438796"/>
                <a:ext cx="20884" cy="12603"/>
              </a:xfrm>
              <a:custGeom>
                <a:avLst/>
                <a:gdLst/>
                <a:ahLst/>
                <a:cxnLst/>
                <a:rect l="l" t="t" r="r" b="b"/>
                <a:pathLst>
                  <a:path w="633" h="382" extrusionOk="0">
                    <a:moveTo>
                      <a:pt x="104" y="0"/>
                    </a:moveTo>
                    <a:cubicBezTo>
                      <a:pt x="15" y="0"/>
                      <a:pt x="1" y="131"/>
                      <a:pt x="70" y="175"/>
                    </a:cubicBezTo>
                    <a:cubicBezTo>
                      <a:pt x="142" y="224"/>
                      <a:pt x="222" y="263"/>
                      <a:pt x="298" y="305"/>
                    </a:cubicBezTo>
                    <a:cubicBezTo>
                      <a:pt x="356" y="338"/>
                      <a:pt x="429" y="382"/>
                      <a:pt x="498" y="382"/>
                    </a:cubicBezTo>
                    <a:cubicBezTo>
                      <a:pt x="515" y="382"/>
                      <a:pt x="532" y="379"/>
                      <a:pt x="549" y="373"/>
                    </a:cubicBezTo>
                    <a:cubicBezTo>
                      <a:pt x="602" y="354"/>
                      <a:pt x="633" y="305"/>
                      <a:pt x="617" y="252"/>
                    </a:cubicBezTo>
                    <a:cubicBezTo>
                      <a:pt x="594" y="152"/>
                      <a:pt x="484" y="107"/>
                      <a:pt x="396" y="73"/>
                    </a:cubicBezTo>
                    <a:cubicBezTo>
                      <a:pt x="305" y="35"/>
                      <a:pt x="214" y="12"/>
                      <a:pt x="115" y="1"/>
                    </a:cubicBezTo>
                    <a:cubicBezTo>
                      <a:pt x="111" y="0"/>
                      <a:pt x="108" y="0"/>
                      <a:pt x="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8"/>
              <p:cNvSpPr/>
              <p:nvPr/>
            </p:nvSpPr>
            <p:spPr>
              <a:xfrm>
                <a:off x="4223703" y="2479113"/>
                <a:ext cx="24118" cy="13428"/>
              </a:xfrm>
              <a:custGeom>
                <a:avLst/>
                <a:gdLst/>
                <a:ahLst/>
                <a:cxnLst/>
                <a:rect l="l" t="t" r="r" b="b"/>
                <a:pathLst>
                  <a:path w="731" h="407" extrusionOk="0">
                    <a:moveTo>
                      <a:pt x="162" y="1"/>
                    </a:moveTo>
                    <a:cubicBezTo>
                      <a:pt x="59" y="1"/>
                      <a:pt x="1" y="167"/>
                      <a:pt x="107" y="216"/>
                    </a:cubicBezTo>
                    <a:cubicBezTo>
                      <a:pt x="190" y="253"/>
                      <a:pt x="274" y="292"/>
                      <a:pt x="358" y="330"/>
                    </a:cubicBezTo>
                    <a:cubicBezTo>
                      <a:pt x="425" y="363"/>
                      <a:pt x="493" y="407"/>
                      <a:pt x="566" y="407"/>
                    </a:cubicBezTo>
                    <a:cubicBezTo>
                      <a:pt x="584" y="407"/>
                      <a:pt x="602" y="404"/>
                      <a:pt x="620" y="398"/>
                    </a:cubicBezTo>
                    <a:cubicBezTo>
                      <a:pt x="692" y="376"/>
                      <a:pt x="731" y="292"/>
                      <a:pt x="692" y="227"/>
                    </a:cubicBezTo>
                    <a:cubicBezTo>
                      <a:pt x="643" y="139"/>
                      <a:pt x="548" y="125"/>
                      <a:pt x="457" y="94"/>
                    </a:cubicBezTo>
                    <a:cubicBezTo>
                      <a:pt x="369" y="64"/>
                      <a:pt x="282" y="37"/>
                      <a:pt x="195" y="6"/>
                    </a:cubicBezTo>
                    <a:cubicBezTo>
                      <a:pt x="184" y="2"/>
                      <a:pt x="173"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8"/>
              <p:cNvSpPr/>
              <p:nvPr/>
            </p:nvSpPr>
            <p:spPr>
              <a:xfrm>
                <a:off x="4281440" y="2460109"/>
                <a:ext cx="22468" cy="13923"/>
              </a:xfrm>
              <a:custGeom>
                <a:avLst/>
                <a:gdLst/>
                <a:ahLst/>
                <a:cxnLst/>
                <a:rect l="l" t="t" r="r" b="b"/>
                <a:pathLst>
                  <a:path w="681" h="422" extrusionOk="0">
                    <a:moveTo>
                      <a:pt x="161" y="1"/>
                    </a:moveTo>
                    <a:cubicBezTo>
                      <a:pt x="75" y="1"/>
                      <a:pt x="1" y="129"/>
                      <a:pt x="79" y="194"/>
                    </a:cubicBezTo>
                    <a:cubicBezTo>
                      <a:pt x="156" y="259"/>
                      <a:pt x="235" y="313"/>
                      <a:pt x="323" y="354"/>
                    </a:cubicBezTo>
                    <a:cubicBezTo>
                      <a:pt x="385" y="384"/>
                      <a:pt x="459" y="421"/>
                      <a:pt x="529" y="421"/>
                    </a:cubicBezTo>
                    <a:cubicBezTo>
                      <a:pt x="558" y="421"/>
                      <a:pt x="586" y="415"/>
                      <a:pt x="612" y="400"/>
                    </a:cubicBezTo>
                    <a:cubicBezTo>
                      <a:pt x="658" y="370"/>
                      <a:pt x="681" y="305"/>
                      <a:pt x="649" y="259"/>
                    </a:cubicBezTo>
                    <a:cubicBezTo>
                      <a:pt x="597" y="176"/>
                      <a:pt x="509" y="180"/>
                      <a:pt x="425" y="145"/>
                    </a:cubicBezTo>
                    <a:cubicBezTo>
                      <a:pt x="349" y="115"/>
                      <a:pt x="281" y="69"/>
                      <a:pt x="216" y="20"/>
                    </a:cubicBezTo>
                    <a:cubicBezTo>
                      <a:pt x="198" y="7"/>
                      <a:pt x="179"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8"/>
              <p:cNvSpPr/>
              <p:nvPr/>
            </p:nvSpPr>
            <p:spPr>
              <a:xfrm>
                <a:off x="4333073" y="2447506"/>
                <a:ext cx="32267" cy="16496"/>
              </a:xfrm>
              <a:custGeom>
                <a:avLst/>
                <a:gdLst/>
                <a:ahLst/>
                <a:cxnLst/>
                <a:rect l="l" t="t" r="r" b="b"/>
                <a:pathLst>
                  <a:path w="978" h="500" extrusionOk="0">
                    <a:moveTo>
                      <a:pt x="164" y="0"/>
                    </a:moveTo>
                    <a:cubicBezTo>
                      <a:pt x="60" y="0"/>
                      <a:pt x="1" y="164"/>
                      <a:pt x="107" y="220"/>
                    </a:cubicBezTo>
                    <a:cubicBezTo>
                      <a:pt x="310" y="318"/>
                      <a:pt x="551" y="500"/>
                      <a:pt x="786" y="500"/>
                    </a:cubicBezTo>
                    <a:cubicBezTo>
                      <a:pt x="803" y="500"/>
                      <a:pt x="820" y="499"/>
                      <a:pt x="837" y="497"/>
                    </a:cubicBezTo>
                    <a:cubicBezTo>
                      <a:pt x="936" y="485"/>
                      <a:pt x="978" y="390"/>
                      <a:pt x="913" y="314"/>
                    </a:cubicBezTo>
                    <a:cubicBezTo>
                      <a:pt x="753" y="113"/>
                      <a:pt x="430" y="79"/>
                      <a:pt x="199" y="6"/>
                    </a:cubicBezTo>
                    <a:cubicBezTo>
                      <a:pt x="187" y="2"/>
                      <a:pt x="175"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8"/>
              <p:cNvSpPr/>
              <p:nvPr/>
            </p:nvSpPr>
            <p:spPr>
              <a:xfrm>
                <a:off x="4380087" y="2418803"/>
                <a:ext cx="22897" cy="14154"/>
              </a:xfrm>
              <a:custGeom>
                <a:avLst/>
                <a:gdLst/>
                <a:ahLst/>
                <a:cxnLst/>
                <a:rect l="l" t="t" r="r" b="b"/>
                <a:pathLst>
                  <a:path w="694" h="429" extrusionOk="0">
                    <a:moveTo>
                      <a:pt x="180" y="1"/>
                    </a:moveTo>
                    <a:cubicBezTo>
                      <a:pt x="64" y="1"/>
                      <a:pt x="1" y="171"/>
                      <a:pt x="116" y="234"/>
                    </a:cubicBezTo>
                    <a:cubicBezTo>
                      <a:pt x="218" y="291"/>
                      <a:pt x="317" y="351"/>
                      <a:pt x="420" y="409"/>
                    </a:cubicBezTo>
                    <a:cubicBezTo>
                      <a:pt x="447" y="422"/>
                      <a:pt x="477" y="429"/>
                      <a:pt x="507" y="429"/>
                    </a:cubicBezTo>
                    <a:cubicBezTo>
                      <a:pt x="565" y="429"/>
                      <a:pt x="621" y="403"/>
                      <a:pt x="651" y="348"/>
                    </a:cubicBezTo>
                    <a:cubicBezTo>
                      <a:pt x="656" y="333"/>
                      <a:pt x="663" y="321"/>
                      <a:pt x="667" y="306"/>
                    </a:cubicBezTo>
                    <a:cubicBezTo>
                      <a:pt x="693" y="219"/>
                      <a:pt x="633" y="128"/>
                      <a:pt x="549" y="100"/>
                    </a:cubicBezTo>
                    <a:cubicBezTo>
                      <a:pt x="439" y="67"/>
                      <a:pt x="325" y="40"/>
                      <a:pt x="214" y="6"/>
                    </a:cubicBezTo>
                    <a:cubicBezTo>
                      <a:pt x="203" y="2"/>
                      <a:pt x="191"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8"/>
              <p:cNvSpPr/>
              <p:nvPr/>
            </p:nvSpPr>
            <p:spPr>
              <a:xfrm>
                <a:off x="4353825" y="2390594"/>
                <a:ext cx="33982" cy="16232"/>
              </a:xfrm>
              <a:custGeom>
                <a:avLst/>
                <a:gdLst/>
                <a:ahLst/>
                <a:cxnLst/>
                <a:rect l="l" t="t" r="r" b="b"/>
                <a:pathLst>
                  <a:path w="1030" h="492" extrusionOk="0">
                    <a:moveTo>
                      <a:pt x="193" y="0"/>
                    </a:moveTo>
                    <a:cubicBezTo>
                      <a:pt x="54" y="0"/>
                      <a:pt x="0" y="198"/>
                      <a:pt x="152" y="248"/>
                    </a:cubicBezTo>
                    <a:cubicBezTo>
                      <a:pt x="277" y="290"/>
                      <a:pt x="406" y="344"/>
                      <a:pt x="531" y="393"/>
                    </a:cubicBezTo>
                    <a:cubicBezTo>
                      <a:pt x="641" y="439"/>
                      <a:pt x="730" y="492"/>
                      <a:pt x="842" y="492"/>
                    </a:cubicBezTo>
                    <a:cubicBezTo>
                      <a:pt x="858" y="492"/>
                      <a:pt x="875" y="491"/>
                      <a:pt x="893" y="488"/>
                    </a:cubicBezTo>
                    <a:cubicBezTo>
                      <a:pt x="984" y="476"/>
                      <a:pt x="1030" y="348"/>
                      <a:pt x="980" y="276"/>
                    </a:cubicBezTo>
                    <a:cubicBezTo>
                      <a:pt x="896" y="162"/>
                      <a:pt x="775" y="131"/>
                      <a:pt x="638" y="93"/>
                    </a:cubicBezTo>
                    <a:cubicBezTo>
                      <a:pt x="501" y="48"/>
                      <a:pt x="361" y="25"/>
                      <a:pt x="216" y="2"/>
                    </a:cubicBezTo>
                    <a:cubicBezTo>
                      <a:pt x="208" y="1"/>
                      <a:pt x="200"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8"/>
              <p:cNvSpPr/>
              <p:nvPr/>
            </p:nvSpPr>
            <p:spPr>
              <a:xfrm>
                <a:off x="4339836" y="2356447"/>
                <a:ext cx="31541" cy="16727"/>
              </a:xfrm>
              <a:custGeom>
                <a:avLst/>
                <a:gdLst/>
                <a:ahLst/>
                <a:cxnLst/>
                <a:rect l="l" t="t" r="r" b="b"/>
                <a:pathLst>
                  <a:path w="956" h="507" extrusionOk="0">
                    <a:moveTo>
                      <a:pt x="208" y="1"/>
                    </a:moveTo>
                    <a:cubicBezTo>
                      <a:pt x="43" y="1"/>
                      <a:pt x="0" y="240"/>
                      <a:pt x="169" y="311"/>
                    </a:cubicBezTo>
                    <a:cubicBezTo>
                      <a:pt x="283" y="356"/>
                      <a:pt x="393" y="398"/>
                      <a:pt x="507" y="439"/>
                    </a:cubicBezTo>
                    <a:cubicBezTo>
                      <a:pt x="589" y="472"/>
                      <a:pt x="674" y="506"/>
                      <a:pt x="761" y="506"/>
                    </a:cubicBezTo>
                    <a:cubicBezTo>
                      <a:pt x="786" y="506"/>
                      <a:pt x="812" y="503"/>
                      <a:pt x="838" y="497"/>
                    </a:cubicBezTo>
                    <a:cubicBezTo>
                      <a:pt x="918" y="474"/>
                      <a:pt x="955" y="379"/>
                      <a:pt x="913" y="307"/>
                    </a:cubicBezTo>
                    <a:cubicBezTo>
                      <a:pt x="853" y="196"/>
                      <a:pt x="731" y="151"/>
                      <a:pt x="621" y="113"/>
                    </a:cubicBezTo>
                    <a:cubicBezTo>
                      <a:pt x="499" y="67"/>
                      <a:pt x="378" y="33"/>
                      <a:pt x="252" y="6"/>
                    </a:cubicBezTo>
                    <a:cubicBezTo>
                      <a:pt x="237" y="2"/>
                      <a:pt x="222"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8"/>
              <p:cNvSpPr/>
              <p:nvPr/>
            </p:nvSpPr>
            <p:spPr>
              <a:xfrm>
                <a:off x="4398002" y="2364761"/>
                <a:ext cx="33454" cy="18542"/>
              </a:xfrm>
              <a:custGeom>
                <a:avLst/>
                <a:gdLst/>
                <a:ahLst/>
                <a:cxnLst/>
                <a:rect l="l" t="t" r="r" b="b"/>
                <a:pathLst>
                  <a:path w="1014" h="562" extrusionOk="0">
                    <a:moveTo>
                      <a:pt x="157" y="0"/>
                    </a:moveTo>
                    <a:cubicBezTo>
                      <a:pt x="42" y="0"/>
                      <a:pt x="0" y="149"/>
                      <a:pt x="98" y="226"/>
                    </a:cubicBezTo>
                    <a:cubicBezTo>
                      <a:pt x="202" y="305"/>
                      <a:pt x="514" y="561"/>
                      <a:pt x="721" y="561"/>
                    </a:cubicBezTo>
                    <a:cubicBezTo>
                      <a:pt x="792" y="561"/>
                      <a:pt x="850" y="531"/>
                      <a:pt x="884" y="454"/>
                    </a:cubicBezTo>
                    <a:cubicBezTo>
                      <a:pt x="1014" y="153"/>
                      <a:pt x="368" y="39"/>
                      <a:pt x="192" y="5"/>
                    </a:cubicBezTo>
                    <a:cubicBezTo>
                      <a:pt x="180" y="2"/>
                      <a:pt x="168"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8"/>
              <p:cNvSpPr/>
              <p:nvPr/>
            </p:nvSpPr>
            <p:spPr>
              <a:xfrm>
                <a:off x="4398233" y="2325236"/>
                <a:ext cx="30848" cy="9964"/>
              </a:xfrm>
              <a:custGeom>
                <a:avLst/>
                <a:gdLst/>
                <a:ahLst/>
                <a:cxnLst/>
                <a:rect l="l" t="t" r="r" b="b"/>
                <a:pathLst>
                  <a:path w="935" h="302" extrusionOk="0">
                    <a:moveTo>
                      <a:pt x="141" y="1"/>
                    </a:moveTo>
                    <a:cubicBezTo>
                      <a:pt x="44" y="1"/>
                      <a:pt x="1" y="147"/>
                      <a:pt x="110" y="173"/>
                    </a:cubicBezTo>
                    <a:cubicBezTo>
                      <a:pt x="227" y="199"/>
                      <a:pt x="345" y="230"/>
                      <a:pt x="466" y="253"/>
                    </a:cubicBezTo>
                    <a:cubicBezTo>
                      <a:pt x="557" y="272"/>
                      <a:pt x="657" y="302"/>
                      <a:pt x="753" y="302"/>
                    </a:cubicBezTo>
                    <a:cubicBezTo>
                      <a:pt x="770" y="302"/>
                      <a:pt x="788" y="301"/>
                      <a:pt x="805" y="298"/>
                    </a:cubicBezTo>
                    <a:cubicBezTo>
                      <a:pt x="882" y="290"/>
                      <a:pt x="935" y="181"/>
                      <a:pt x="847" y="135"/>
                    </a:cubicBezTo>
                    <a:cubicBezTo>
                      <a:pt x="654" y="32"/>
                      <a:pt x="372" y="32"/>
                      <a:pt x="155" y="2"/>
                    </a:cubicBezTo>
                    <a:cubicBezTo>
                      <a:pt x="150" y="1"/>
                      <a:pt x="146"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8"/>
              <p:cNvSpPr/>
              <p:nvPr/>
            </p:nvSpPr>
            <p:spPr>
              <a:xfrm>
                <a:off x="4439507" y="2390957"/>
                <a:ext cx="19664" cy="12768"/>
              </a:xfrm>
              <a:custGeom>
                <a:avLst/>
                <a:gdLst/>
                <a:ahLst/>
                <a:cxnLst/>
                <a:rect l="l" t="t" r="r" b="b"/>
                <a:pathLst>
                  <a:path w="596" h="387" extrusionOk="0">
                    <a:moveTo>
                      <a:pt x="143" y="1"/>
                    </a:moveTo>
                    <a:cubicBezTo>
                      <a:pt x="53" y="1"/>
                      <a:pt x="1" y="100"/>
                      <a:pt x="41" y="184"/>
                    </a:cubicBezTo>
                    <a:cubicBezTo>
                      <a:pt x="68" y="249"/>
                      <a:pt x="140" y="298"/>
                      <a:pt x="201" y="328"/>
                    </a:cubicBezTo>
                    <a:cubicBezTo>
                      <a:pt x="273" y="367"/>
                      <a:pt x="349" y="386"/>
                      <a:pt x="429" y="386"/>
                    </a:cubicBezTo>
                    <a:cubicBezTo>
                      <a:pt x="431" y="386"/>
                      <a:pt x="433" y="386"/>
                      <a:pt x="435" y="386"/>
                    </a:cubicBezTo>
                    <a:cubicBezTo>
                      <a:pt x="523" y="386"/>
                      <a:pt x="596" y="304"/>
                      <a:pt x="596" y="219"/>
                    </a:cubicBezTo>
                    <a:cubicBezTo>
                      <a:pt x="596" y="138"/>
                      <a:pt x="526" y="51"/>
                      <a:pt x="439" y="51"/>
                    </a:cubicBezTo>
                    <a:cubicBezTo>
                      <a:pt x="436" y="51"/>
                      <a:pt x="432" y="51"/>
                      <a:pt x="429" y="51"/>
                    </a:cubicBezTo>
                    <a:cubicBezTo>
                      <a:pt x="413" y="53"/>
                      <a:pt x="395" y="54"/>
                      <a:pt x="377" y="54"/>
                    </a:cubicBezTo>
                    <a:cubicBezTo>
                      <a:pt x="351" y="54"/>
                      <a:pt x="326" y="52"/>
                      <a:pt x="310" y="47"/>
                    </a:cubicBezTo>
                    <a:cubicBezTo>
                      <a:pt x="261" y="40"/>
                      <a:pt x="224" y="14"/>
                      <a:pt x="178" y="5"/>
                    </a:cubicBezTo>
                    <a:cubicBezTo>
                      <a:pt x="166" y="2"/>
                      <a:pt x="154" y="1"/>
                      <a:pt x="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8"/>
              <p:cNvSpPr/>
              <p:nvPr/>
            </p:nvSpPr>
            <p:spPr>
              <a:xfrm>
                <a:off x="4467946" y="2411181"/>
                <a:ext cx="23491" cy="12636"/>
              </a:xfrm>
              <a:custGeom>
                <a:avLst/>
                <a:gdLst/>
                <a:ahLst/>
                <a:cxnLst/>
                <a:rect l="l" t="t" r="r" b="b"/>
                <a:pathLst>
                  <a:path w="712" h="383" extrusionOk="0">
                    <a:moveTo>
                      <a:pt x="123" y="0"/>
                    </a:moveTo>
                    <a:cubicBezTo>
                      <a:pt x="66" y="0"/>
                      <a:pt x="15" y="57"/>
                      <a:pt x="8" y="112"/>
                    </a:cubicBezTo>
                    <a:cubicBezTo>
                      <a:pt x="0" y="180"/>
                      <a:pt x="38" y="229"/>
                      <a:pt x="99" y="252"/>
                    </a:cubicBezTo>
                    <a:cubicBezTo>
                      <a:pt x="183" y="282"/>
                      <a:pt x="266" y="320"/>
                      <a:pt x="350" y="347"/>
                    </a:cubicBezTo>
                    <a:cubicBezTo>
                      <a:pt x="404" y="363"/>
                      <a:pt x="461" y="383"/>
                      <a:pt x="516" y="383"/>
                    </a:cubicBezTo>
                    <a:cubicBezTo>
                      <a:pt x="554" y="383"/>
                      <a:pt x="592" y="373"/>
                      <a:pt x="627" y="347"/>
                    </a:cubicBezTo>
                    <a:cubicBezTo>
                      <a:pt x="688" y="305"/>
                      <a:pt x="711" y="233"/>
                      <a:pt x="673" y="161"/>
                    </a:cubicBezTo>
                    <a:cubicBezTo>
                      <a:pt x="624" y="62"/>
                      <a:pt x="517" y="50"/>
                      <a:pt x="418" y="35"/>
                    </a:cubicBezTo>
                    <a:cubicBezTo>
                      <a:pt x="327" y="17"/>
                      <a:pt x="229" y="12"/>
                      <a:pt x="133" y="1"/>
                    </a:cubicBezTo>
                    <a:cubicBezTo>
                      <a:pt x="129" y="1"/>
                      <a:pt x="126"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8"/>
              <p:cNvSpPr/>
              <p:nvPr/>
            </p:nvSpPr>
            <p:spPr>
              <a:xfrm>
                <a:off x="4448382" y="2448727"/>
                <a:ext cx="22468" cy="12075"/>
              </a:xfrm>
              <a:custGeom>
                <a:avLst/>
                <a:gdLst/>
                <a:ahLst/>
                <a:cxnLst/>
                <a:rect l="l" t="t" r="r" b="b"/>
                <a:pathLst>
                  <a:path w="681" h="366" extrusionOk="0">
                    <a:moveTo>
                      <a:pt x="160" y="1"/>
                    </a:moveTo>
                    <a:cubicBezTo>
                      <a:pt x="65" y="1"/>
                      <a:pt x="0" y="148"/>
                      <a:pt x="106" y="193"/>
                    </a:cubicBezTo>
                    <a:cubicBezTo>
                      <a:pt x="186" y="228"/>
                      <a:pt x="262" y="266"/>
                      <a:pt x="343" y="304"/>
                    </a:cubicBezTo>
                    <a:cubicBezTo>
                      <a:pt x="405" y="335"/>
                      <a:pt x="463" y="366"/>
                      <a:pt x="524" y="366"/>
                    </a:cubicBezTo>
                    <a:cubicBezTo>
                      <a:pt x="552" y="366"/>
                      <a:pt x="581" y="359"/>
                      <a:pt x="612" y="342"/>
                    </a:cubicBezTo>
                    <a:cubicBezTo>
                      <a:pt x="673" y="311"/>
                      <a:pt x="680" y="235"/>
                      <a:pt x="654" y="179"/>
                    </a:cubicBezTo>
                    <a:cubicBezTo>
                      <a:pt x="616" y="91"/>
                      <a:pt x="517" y="79"/>
                      <a:pt x="429" y="60"/>
                    </a:cubicBezTo>
                    <a:cubicBezTo>
                      <a:pt x="350" y="42"/>
                      <a:pt x="266" y="26"/>
                      <a:pt x="183" y="4"/>
                    </a:cubicBezTo>
                    <a:cubicBezTo>
                      <a:pt x="175" y="2"/>
                      <a:pt x="167" y="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8"/>
              <p:cNvSpPr/>
              <p:nvPr/>
            </p:nvSpPr>
            <p:spPr>
              <a:xfrm>
                <a:off x="4430764" y="2418011"/>
                <a:ext cx="19894" cy="10987"/>
              </a:xfrm>
              <a:custGeom>
                <a:avLst/>
                <a:gdLst/>
                <a:ahLst/>
                <a:cxnLst/>
                <a:rect l="l" t="t" r="r" b="b"/>
                <a:pathLst>
                  <a:path w="603" h="333" extrusionOk="0">
                    <a:moveTo>
                      <a:pt x="171" y="0"/>
                    </a:moveTo>
                    <a:cubicBezTo>
                      <a:pt x="44" y="0"/>
                      <a:pt x="0" y="185"/>
                      <a:pt x="135" y="228"/>
                    </a:cubicBezTo>
                    <a:cubicBezTo>
                      <a:pt x="226" y="258"/>
                      <a:pt x="314" y="296"/>
                      <a:pt x="405" y="326"/>
                    </a:cubicBezTo>
                    <a:cubicBezTo>
                      <a:pt x="417" y="331"/>
                      <a:pt x="430" y="333"/>
                      <a:pt x="443" y="333"/>
                    </a:cubicBezTo>
                    <a:cubicBezTo>
                      <a:pt x="504" y="333"/>
                      <a:pt x="565" y="284"/>
                      <a:pt x="584" y="228"/>
                    </a:cubicBezTo>
                    <a:cubicBezTo>
                      <a:pt x="603" y="155"/>
                      <a:pt x="557" y="61"/>
                      <a:pt x="481" y="49"/>
                    </a:cubicBezTo>
                    <a:cubicBezTo>
                      <a:pt x="386" y="33"/>
                      <a:pt x="291" y="22"/>
                      <a:pt x="199" y="3"/>
                    </a:cubicBezTo>
                    <a:cubicBezTo>
                      <a:pt x="190" y="1"/>
                      <a:pt x="18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8"/>
              <p:cNvSpPr/>
              <p:nvPr/>
            </p:nvSpPr>
            <p:spPr>
              <a:xfrm>
                <a:off x="4376755" y="2476737"/>
                <a:ext cx="24843" cy="10855"/>
              </a:xfrm>
              <a:custGeom>
                <a:avLst/>
                <a:gdLst/>
                <a:ahLst/>
                <a:cxnLst/>
                <a:rect l="l" t="t" r="r" b="b"/>
                <a:pathLst>
                  <a:path w="753" h="329" extrusionOk="0">
                    <a:moveTo>
                      <a:pt x="85" y="1"/>
                    </a:moveTo>
                    <a:cubicBezTo>
                      <a:pt x="32" y="1"/>
                      <a:pt x="0" y="81"/>
                      <a:pt x="54" y="109"/>
                    </a:cubicBezTo>
                    <a:cubicBezTo>
                      <a:pt x="204" y="193"/>
                      <a:pt x="403" y="328"/>
                      <a:pt x="588" y="328"/>
                    </a:cubicBezTo>
                    <a:cubicBezTo>
                      <a:pt x="604" y="328"/>
                      <a:pt x="619" y="327"/>
                      <a:pt x="635" y="325"/>
                    </a:cubicBezTo>
                    <a:cubicBezTo>
                      <a:pt x="692" y="318"/>
                      <a:pt x="752" y="238"/>
                      <a:pt x="692" y="192"/>
                    </a:cubicBezTo>
                    <a:cubicBezTo>
                      <a:pt x="533" y="67"/>
                      <a:pt x="289" y="55"/>
                      <a:pt x="99" y="2"/>
                    </a:cubicBezTo>
                    <a:cubicBezTo>
                      <a:pt x="94" y="1"/>
                      <a:pt x="90" y="1"/>
                      <a:pt x="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8"/>
              <p:cNvSpPr/>
              <p:nvPr/>
            </p:nvSpPr>
            <p:spPr>
              <a:xfrm>
                <a:off x="4358048" y="2527678"/>
                <a:ext cx="22105" cy="11646"/>
              </a:xfrm>
              <a:custGeom>
                <a:avLst/>
                <a:gdLst/>
                <a:ahLst/>
                <a:cxnLst/>
                <a:rect l="l" t="t" r="r" b="b"/>
                <a:pathLst>
                  <a:path w="670" h="353" extrusionOk="0">
                    <a:moveTo>
                      <a:pt x="255" y="1"/>
                    </a:moveTo>
                    <a:cubicBezTo>
                      <a:pt x="214" y="1"/>
                      <a:pt x="172" y="2"/>
                      <a:pt x="130" y="6"/>
                    </a:cubicBezTo>
                    <a:cubicBezTo>
                      <a:pt x="69" y="13"/>
                      <a:pt x="16" y="48"/>
                      <a:pt x="8" y="113"/>
                    </a:cubicBezTo>
                    <a:cubicBezTo>
                      <a:pt x="1" y="169"/>
                      <a:pt x="35" y="241"/>
                      <a:pt x="96" y="250"/>
                    </a:cubicBezTo>
                    <a:cubicBezTo>
                      <a:pt x="217" y="268"/>
                      <a:pt x="335" y="302"/>
                      <a:pt x="449" y="344"/>
                    </a:cubicBezTo>
                    <a:cubicBezTo>
                      <a:pt x="463" y="350"/>
                      <a:pt x="477" y="352"/>
                      <a:pt x="490" y="352"/>
                    </a:cubicBezTo>
                    <a:cubicBezTo>
                      <a:pt x="534" y="352"/>
                      <a:pt x="578" y="328"/>
                      <a:pt x="612" y="302"/>
                    </a:cubicBezTo>
                    <a:cubicBezTo>
                      <a:pt x="617" y="299"/>
                      <a:pt x="621" y="299"/>
                      <a:pt x="624" y="295"/>
                    </a:cubicBezTo>
                    <a:cubicBezTo>
                      <a:pt x="658" y="264"/>
                      <a:pt x="670" y="204"/>
                      <a:pt x="658" y="158"/>
                    </a:cubicBezTo>
                    <a:cubicBezTo>
                      <a:pt x="658" y="154"/>
                      <a:pt x="654" y="146"/>
                      <a:pt x="654" y="143"/>
                    </a:cubicBezTo>
                    <a:cubicBezTo>
                      <a:pt x="640" y="90"/>
                      <a:pt x="594" y="36"/>
                      <a:pt x="537" y="25"/>
                    </a:cubicBezTo>
                    <a:cubicBezTo>
                      <a:pt x="442" y="9"/>
                      <a:pt x="349" y="1"/>
                      <a:pt x="2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8"/>
              <p:cNvSpPr/>
              <p:nvPr/>
            </p:nvSpPr>
            <p:spPr>
              <a:xfrm>
                <a:off x="4318523" y="2501944"/>
                <a:ext cx="18740" cy="11646"/>
              </a:xfrm>
              <a:custGeom>
                <a:avLst/>
                <a:gdLst/>
                <a:ahLst/>
                <a:cxnLst/>
                <a:rect l="l" t="t" r="r" b="b"/>
                <a:pathLst>
                  <a:path w="568" h="353" extrusionOk="0">
                    <a:moveTo>
                      <a:pt x="129" y="1"/>
                    </a:moveTo>
                    <a:cubicBezTo>
                      <a:pt x="81" y="1"/>
                      <a:pt x="33" y="40"/>
                      <a:pt x="20" y="86"/>
                    </a:cubicBezTo>
                    <a:cubicBezTo>
                      <a:pt x="1" y="151"/>
                      <a:pt x="43" y="208"/>
                      <a:pt x="99" y="231"/>
                    </a:cubicBezTo>
                    <a:cubicBezTo>
                      <a:pt x="164" y="258"/>
                      <a:pt x="229" y="284"/>
                      <a:pt x="297" y="307"/>
                    </a:cubicBezTo>
                    <a:cubicBezTo>
                      <a:pt x="343" y="327"/>
                      <a:pt x="390" y="352"/>
                      <a:pt x="438" y="352"/>
                    </a:cubicBezTo>
                    <a:cubicBezTo>
                      <a:pt x="462" y="352"/>
                      <a:pt x="486" y="346"/>
                      <a:pt x="510" y="330"/>
                    </a:cubicBezTo>
                    <a:cubicBezTo>
                      <a:pt x="548" y="300"/>
                      <a:pt x="568" y="258"/>
                      <a:pt x="556" y="212"/>
                    </a:cubicBezTo>
                    <a:cubicBezTo>
                      <a:pt x="533" y="121"/>
                      <a:pt x="450" y="105"/>
                      <a:pt x="373" y="79"/>
                    </a:cubicBezTo>
                    <a:cubicBezTo>
                      <a:pt x="301" y="52"/>
                      <a:pt x="233" y="29"/>
                      <a:pt x="161" y="7"/>
                    </a:cubicBezTo>
                    <a:cubicBezTo>
                      <a:pt x="150" y="3"/>
                      <a:pt x="140"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8"/>
              <p:cNvSpPr/>
              <p:nvPr/>
            </p:nvSpPr>
            <p:spPr>
              <a:xfrm>
                <a:off x="4312024" y="2547176"/>
                <a:ext cx="22996" cy="15045"/>
              </a:xfrm>
              <a:custGeom>
                <a:avLst/>
                <a:gdLst/>
                <a:ahLst/>
                <a:cxnLst/>
                <a:rect l="l" t="t" r="r" b="b"/>
                <a:pathLst>
                  <a:path w="697" h="456" extrusionOk="0">
                    <a:moveTo>
                      <a:pt x="126" y="0"/>
                    </a:moveTo>
                    <a:cubicBezTo>
                      <a:pt x="44" y="0"/>
                      <a:pt x="1" y="127"/>
                      <a:pt x="80" y="171"/>
                    </a:cubicBezTo>
                    <a:cubicBezTo>
                      <a:pt x="182" y="233"/>
                      <a:pt x="278" y="297"/>
                      <a:pt x="369" y="366"/>
                    </a:cubicBezTo>
                    <a:cubicBezTo>
                      <a:pt x="436" y="416"/>
                      <a:pt x="493" y="455"/>
                      <a:pt x="563" y="455"/>
                    </a:cubicBezTo>
                    <a:cubicBezTo>
                      <a:pt x="588" y="455"/>
                      <a:pt x="616" y="450"/>
                      <a:pt x="647" y="438"/>
                    </a:cubicBezTo>
                    <a:cubicBezTo>
                      <a:pt x="673" y="430"/>
                      <a:pt x="689" y="411"/>
                      <a:pt x="689" y="384"/>
                    </a:cubicBezTo>
                    <a:cubicBezTo>
                      <a:pt x="696" y="266"/>
                      <a:pt x="624" y="198"/>
                      <a:pt x="517" y="145"/>
                    </a:cubicBezTo>
                    <a:cubicBezTo>
                      <a:pt x="403" y="84"/>
                      <a:pt x="278" y="42"/>
                      <a:pt x="152" y="4"/>
                    </a:cubicBezTo>
                    <a:cubicBezTo>
                      <a:pt x="143" y="1"/>
                      <a:pt x="13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8"/>
              <p:cNvSpPr/>
              <p:nvPr/>
            </p:nvSpPr>
            <p:spPr>
              <a:xfrm>
                <a:off x="4277315" y="2531373"/>
                <a:ext cx="19433" cy="12570"/>
              </a:xfrm>
              <a:custGeom>
                <a:avLst/>
                <a:gdLst/>
                <a:ahLst/>
                <a:cxnLst/>
                <a:rect l="l" t="t" r="r" b="b"/>
                <a:pathLst>
                  <a:path w="589" h="381" extrusionOk="0">
                    <a:moveTo>
                      <a:pt x="130" y="0"/>
                    </a:moveTo>
                    <a:cubicBezTo>
                      <a:pt x="48" y="0"/>
                      <a:pt x="0" y="122"/>
                      <a:pt x="83" y="183"/>
                    </a:cubicBezTo>
                    <a:cubicBezTo>
                      <a:pt x="151" y="229"/>
                      <a:pt x="220" y="278"/>
                      <a:pt x="288" y="320"/>
                    </a:cubicBezTo>
                    <a:cubicBezTo>
                      <a:pt x="318" y="338"/>
                      <a:pt x="349" y="366"/>
                      <a:pt x="383" y="373"/>
                    </a:cubicBezTo>
                    <a:cubicBezTo>
                      <a:pt x="400" y="378"/>
                      <a:pt x="424" y="380"/>
                      <a:pt x="448" y="380"/>
                    </a:cubicBezTo>
                    <a:cubicBezTo>
                      <a:pt x="472" y="380"/>
                      <a:pt x="495" y="378"/>
                      <a:pt x="513" y="377"/>
                    </a:cubicBezTo>
                    <a:cubicBezTo>
                      <a:pt x="558" y="369"/>
                      <a:pt x="588" y="327"/>
                      <a:pt x="566" y="282"/>
                    </a:cubicBezTo>
                    <a:cubicBezTo>
                      <a:pt x="527" y="217"/>
                      <a:pt x="490" y="171"/>
                      <a:pt x="413" y="133"/>
                    </a:cubicBezTo>
                    <a:cubicBezTo>
                      <a:pt x="334" y="96"/>
                      <a:pt x="258" y="57"/>
                      <a:pt x="181" y="15"/>
                    </a:cubicBezTo>
                    <a:cubicBezTo>
                      <a:pt x="163" y="5"/>
                      <a:pt x="146" y="0"/>
                      <a:pt x="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8"/>
              <p:cNvSpPr/>
              <p:nvPr/>
            </p:nvSpPr>
            <p:spPr>
              <a:xfrm>
                <a:off x="4156101" y="2567599"/>
                <a:ext cx="25569" cy="20059"/>
              </a:xfrm>
              <a:custGeom>
                <a:avLst/>
                <a:gdLst/>
                <a:ahLst/>
                <a:cxnLst/>
                <a:rect l="l" t="t" r="r" b="b"/>
                <a:pathLst>
                  <a:path w="775" h="608" extrusionOk="0">
                    <a:moveTo>
                      <a:pt x="125" y="1"/>
                    </a:moveTo>
                    <a:cubicBezTo>
                      <a:pt x="45" y="1"/>
                      <a:pt x="0" y="110"/>
                      <a:pt x="80" y="168"/>
                    </a:cubicBezTo>
                    <a:cubicBezTo>
                      <a:pt x="175" y="237"/>
                      <a:pt x="267" y="317"/>
                      <a:pt x="354" y="396"/>
                    </a:cubicBezTo>
                    <a:cubicBezTo>
                      <a:pt x="434" y="465"/>
                      <a:pt x="510" y="583"/>
                      <a:pt x="616" y="605"/>
                    </a:cubicBezTo>
                    <a:cubicBezTo>
                      <a:pt x="625" y="607"/>
                      <a:pt x="633" y="608"/>
                      <a:pt x="642" y="608"/>
                    </a:cubicBezTo>
                    <a:cubicBezTo>
                      <a:pt x="720" y="608"/>
                      <a:pt x="774" y="544"/>
                      <a:pt x="761" y="461"/>
                    </a:cubicBezTo>
                    <a:cubicBezTo>
                      <a:pt x="734" y="343"/>
                      <a:pt x="597" y="267"/>
                      <a:pt x="506" y="198"/>
                    </a:cubicBezTo>
                    <a:cubicBezTo>
                      <a:pt x="400" y="123"/>
                      <a:pt x="289" y="70"/>
                      <a:pt x="172" y="12"/>
                    </a:cubicBezTo>
                    <a:cubicBezTo>
                      <a:pt x="155" y="4"/>
                      <a:pt x="140"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8"/>
              <p:cNvSpPr/>
              <p:nvPr/>
            </p:nvSpPr>
            <p:spPr>
              <a:xfrm>
                <a:off x="4124395" y="2523950"/>
                <a:ext cx="22963" cy="20224"/>
              </a:xfrm>
              <a:custGeom>
                <a:avLst/>
                <a:gdLst/>
                <a:ahLst/>
                <a:cxnLst/>
                <a:rect l="l" t="t" r="r" b="b"/>
                <a:pathLst>
                  <a:path w="696" h="613" extrusionOk="0">
                    <a:moveTo>
                      <a:pt x="113" y="0"/>
                    </a:moveTo>
                    <a:cubicBezTo>
                      <a:pt x="44" y="0"/>
                      <a:pt x="0" y="85"/>
                      <a:pt x="34" y="145"/>
                    </a:cubicBezTo>
                    <a:cubicBezTo>
                      <a:pt x="91" y="259"/>
                      <a:pt x="182" y="347"/>
                      <a:pt x="273" y="438"/>
                    </a:cubicBezTo>
                    <a:cubicBezTo>
                      <a:pt x="356" y="521"/>
                      <a:pt x="441" y="612"/>
                      <a:pt x="561" y="612"/>
                    </a:cubicBezTo>
                    <a:cubicBezTo>
                      <a:pt x="573" y="612"/>
                      <a:pt x="586" y="611"/>
                      <a:pt x="600" y="609"/>
                    </a:cubicBezTo>
                    <a:cubicBezTo>
                      <a:pt x="654" y="598"/>
                      <a:pt x="691" y="540"/>
                      <a:pt x="691" y="488"/>
                    </a:cubicBezTo>
                    <a:cubicBezTo>
                      <a:pt x="696" y="351"/>
                      <a:pt x="559" y="267"/>
                      <a:pt x="459" y="195"/>
                    </a:cubicBezTo>
                    <a:cubicBezTo>
                      <a:pt x="357" y="119"/>
                      <a:pt x="258" y="47"/>
                      <a:pt x="140" y="5"/>
                    </a:cubicBezTo>
                    <a:cubicBezTo>
                      <a:pt x="131" y="2"/>
                      <a:pt x="121" y="0"/>
                      <a:pt x="1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8"/>
              <p:cNvSpPr/>
              <p:nvPr/>
            </p:nvSpPr>
            <p:spPr>
              <a:xfrm>
                <a:off x="4172597" y="2534078"/>
                <a:ext cx="26196" cy="21148"/>
              </a:xfrm>
              <a:custGeom>
                <a:avLst/>
                <a:gdLst/>
                <a:ahLst/>
                <a:cxnLst/>
                <a:rect l="l" t="t" r="r" b="b"/>
                <a:pathLst>
                  <a:path w="794" h="641" extrusionOk="0">
                    <a:moveTo>
                      <a:pt x="116" y="1"/>
                    </a:moveTo>
                    <a:cubicBezTo>
                      <a:pt x="54" y="1"/>
                      <a:pt x="0" y="81"/>
                      <a:pt x="37" y="139"/>
                    </a:cubicBezTo>
                    <a:cubicBezTo>
                      <a:pt x="70" y="192"/>
                      <a:pt x="90" y="249"/>
                      <a:pt x="128" y="298"/>
                    </a:cubicBezTo>
                    <a:cubicBezTo>
                      <a:pt x="170" y="352"/>
                      <a:pt x="211" y="398"/>
                      <a:pt x="257" y="439"/>
                    </a:cubicBezTo>
                    <a:cubicBezTo>
                      <a:pt x="299" y="481"/>
                      <a:pt x="344" y="515"/>
                      <a:pt x="386" y="553"/>
                    </a:cubicBezTo>
                    <a:cubicBezTo>
                      <a:pt x="451" y="603"/>
                      <a:pt x="508" y="621"/>
                      <a:pt x="588" y="637"/>
                    </a:cubicBezTo>
                    <a:cubicBezTo>
                      <a:pt x="600" y="639"/>
                      <a:pt x="612" y="641"/>
                      <a:pt x="623" y="641"/>
                    </a:cubicBezTo>
                    <a:cubicBezTo>
                      <a:pt x="737" y="641"/>
                      <a:pt x="793" y="510"/>
                      <a:pt x="717" y="416"/>
                    </a:cubicBezTo>
                    <a:cubicBezTo>
                      <a:pt x="675" y="363"/>
                      <a:pt x="644" y="325"/>
                      <a:pt x="592" y="291"/>
                    </a:cubicBezTo>
                    <a:cubicBezTo>
                      <a:pt x="542" y="261"/>
                      <a:pt x="493" y="230"/>
                      <a:pt x="447" y="196"/>
                    </a:cubicBezTo>
                    <a:cubicBezTo>
                      <a:pt x="352" y="135"/>
                      <a:pt x="249" y="82"/>
                      <a:pt x="162" y="17"/>
                    </a:cubicBezTo>
                    <a:cubicBezTo>
                      <a:pt x="147" y="6"/>
                      <a:pt x="131"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8"/>
              <p:cNvSpPr/>
              <p:nvPr/>
            </p:nvSpPr>
            <p:spPr>
              <a:xfrm>
                <a:off x="4233666" y="2552059"/>
                <a:ext cx="28209" cy="24184"/>
              </a:xfrm>
              <a:custGeom>
                <a:avLst/>
                <a:gdLst/>
                <a:ahLst/>
                <a:cxnLst/>
                <a:rect l="l" t="t" r="r" b="b"/>
                <a:pathLst>
                  <a:path w="855" h="733" extrusionOk="0">
                    <a:moveTo>
                      <a:pt x="15" y="1"/>
                    </a:moveTo>
                    <a:cubicBezTo>
                      <a:pt x="7" y="1"/>
                      <a:pt x="1" y="15"/>
                      <a:pt x="7" y="23"/>
                    </a:cubicBezTo>
                    <a:cubicBezTo>
                      <a:pt x="67" y="95"/>
                      <a:pt x="94" y="195"/>
                      <a:pt x="144" y="271"/>
                    </a:cubicBezTo>
                    <a:cubicBezTo>
                      <a:pt x="193" y="343"/>
                      <a:pt x="246" y="408"/>
                      <a:pt x="304" y="469"/>
                    </a:cubicBezTo>
                    <a:cubicBezTo>
                      <a:pt x="410" y="578"/>
                      <a:pt x="538" y="732"/>
                      <a:pt x="697" y="732"/>
                    </a:cubicBezTo>
                    <a:cubicBezTo>
                      <a:pt x="713" y="732"/>
                      <a:pt x="731" y="731"/>
                      <a:pt x="748" y="727"/>
                    </a:cubicBezTo>
                    <a:cubicBezTo>
                      <a:pt x="805" y="711"/>
                      <a:pt x="855" y="647"/>
                      <a:pt x="851" y="590"/>
                    </a:cubicBezTo>
                    <a:cubicBezTo>
                      <a:pt x="836" y="408"/>
                      <a:pt x="653" y="332"/>
                      <a:pt x="513" y="241"/>
                    </a:cubicBezTo>
                    <a:cubicBezTo>
                      <a:pt x="444" y="195"/>
                      <a:pt x="372" y="157"/>
                      <a:pt x="295" y="118"/>
                    </a:cubicBezTo>
                    <a:cubicBezTo>
                      <a:pt x="212" y="76"/>
                      <a:pt x="102" y="58"/>
                      <a:pt x="22" y="4"/>
                    </a:cubicBezTo>
                    <a:cubicBezTo>
                      <a:pt x="19" y="2"/>
                      <a:pt x="17" y="1"/>
                      <a:pt x="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8"/>
              <p:cNvSpPr/>
              <p:nvPr/>
            </p:nvSpPr>
            <p:spPr>
              <a:xfrm>
                <a:off x="4085101" y="2496665"/>
                <a:ext cx="13329" cy="14121"/>
              </a:xfrm>
              <a:custGeom>
                <a:avLst/>
                <a:gdLst/>
                <a:ahLst/>
                <a:cxnLst/>
                <a:rect l="l" t="t" r="r" b="b"/>
                <a:pathLst>
                  <a:path w="404" h="428" extrusionOk="0">
                    <a:moveTo>
                      <a:pt x="112" y="1"/>
                    </a:moveTo>
                    <a:cubicBezTo>
                      <a:pt x="96" y="1"/>
                      <a:pt x="80" y="5"/>
                      <a:pt x="65" y="14"/>
                    </a:cubicBezTo>
                    <a:cubicBezTo>
                      <a:pt x="27" y="33"/>
                      <a:pt x="1" y="86"/>
                      <a:pt x="20" y="125"/>
                    </a:cubicBezTo>
                    <a:cubicBezTo>
                      <a:pt x="23" y="144"/>
                      <a:pt x="31" y="174"/>
                      <a:pt x="43" y="197"/>
                    </a:cubicBezTo>
                    <a:cubicBezTo>
                      <a:pt x="54" y="216"/>
                      <a:pt x="62" y="235"/>
                      <a:pt x="73" y="258"/>
                    </a:cubicBezTo>
                    <a:cubicBezTo>
                      <a:pt x="95" y="304"/>
                      <a:pt x="118" y="346"/>
                      <a:pt x="148" y="387"/>
                    </a:cubicBezTo>
                    <a:cubicBezTo>
                      <a:pt x="172" y="415"/>
                      <a:pt x="208" y="427"/>
                      <a:pt x="243" y="427"/>
                    </a:cubicBezTo>
                    <a:cubicBezTo>
                      <a:pt x="275" y="427"/>
                      <a:pt x="307" y="417"/>
                      <a:pt x="331" y="398"/>
                    </a:cubicBezTo>
                    <a:cubicBezTo>
                      <a:pt x="385" y="356"/>
                      <a:pt x="404" y="281"/>
                      <a:pt x="366" y="220"/>
                    </a:cubicBezTo>
                    <a:cubicBezTo>
                      <a:pt x="343" y="178"/>
                      <a:pt x="304" y="144"/>
                      <a:pt x="271" y="106"/>
                    </a:cubicBezTo>
                    <a:cubicBezTo>
                      <a:pt x="240" y="79"/>
                      <a:pt x="217" y="49"/>
                      <a:pt x="183" y="30"/>
                    </a:cubicBezTo>
                    <a:cubicBezTo>
                      <a:pt x="162" y="11"/>
                      <a:pt x="137" y="1"/>
                      <a:pt x="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8"/>
              <p:cNvSpPr/>
              <p:nvPr/>
            </p:nvSpPr>
            <p:spPr>
              <a:xfrm>
                <a:off x="4229311" y="2630350"/>
                <a:ext cx="23656" cy="16991"/>
              </a:xfrm>
              <a:custGeom>
                <a:avLst/>
                <a:gdLst/>
                <a:ahLst/>
                <a:cxnLst/>
                <a:rect l="l" t="t" r="r" b="b"/>
                <a:pathLst>
                  <a:path w="717" h="515" extrusionOk="0">
                    <a:moveTo>
                      <a:pt x="156" y="1"/>
                    </a:moveTo>
                    <a:cubicBezTo>
                      <a:pt x="72" y="1"/>
                      <a:pt x="1" y="102"/>
                      <a:pt x="78" y="179"/>
                    </a:cubicBezTo>
                    <a:cubicBezTo>
                      <a:pt x="154" y="258"/>
                      <a:pt x="238" y="331"/>
                      <a:pt x="325" y="400"/>
                    </a:cubicBezTo>
                    <a:cubicBezTo>
                      <a:pt x="397" y="453"/>
                      <a:pt x="510" y="514"/>
                      <a:pt x="603" y="514"/>
                    </a:cubicBezTo>
                    <a:cubicBezTo>
                      <a:pt x="608" y="514"/>
                      <a:pt x="613" y="514"/>
                      <a:pt x="618" y="514"/>
                    </a:cubicBezTo>
                    <a:cubicBezTo>
                      <a:pt x="678" y="509"/>
                      <a:pt x="717" y="449"/>
                      <a:pt x="686" y="395"/>
                    </a:cubicBezTo>
                    <a:cubicBezTo>
                      <a:pt x="648" y="319"/>
                      <a:pt x="545" y="247"/>
                      <a:pt x="477" y="205"/>
                    </a:cubicBezTo>
                    <a:cubicBezTo>
                      <a:pt x="390" y="152"/>
                      <a:pt x="306" y="91"/>
                      <a:pt x="226" y="26"/>
                    </a:cubicBezTo>
                    <a:cubicBezTo>
                      <a:pt x="204" y="8"/>
                      <a:pt x="180" y="1"/>
                      <a:pt x="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8"/>
              <p:cNvSpPr/>
              <p:nvPr/>
            </p:nvSpPr>
            <p:spPr>
              <a:xfrm>
                <a:off x="4253099" y="2613194"/>
                <a:ext cx="31838" cy="20818"/>
              </a:xfrm>
              <a:custGeom>
                <a:avLst/>
                <a:gdLst/>
                <a:ahLst/>
                <a:cxnLst/>
                <a:rect l="l" t="t" r="r" b="b"/>
                <a:pathLst>
                  <a:path w="965" h="631" extrusionOk="0">
                    <a:moveTo>
                      <a:pt x="152" y="1"/>
                    </a:moveTo>
                    <a:cubicBezTo>
                      <a:pt x="55" y="1"/>
                      <a:pt x="1" y="108"/>
                      <a:pt x="68" y="185"/>
                    </a:cubicBezTo>
                    <a:cubicBezTo>
                      <a:pt x="163" y="299"/>
                      <a:pt x="280" y="376"/>
                      <a:pt x="403" y="455"/>
                    </a:cubicBezTo>
                    <a:cubicBezTo>
                      <a:pt x="513" y="529"/>
                      <a:pt x="641" y="631"/>
                      <a:pt x="777" y="631"/>
                    </a:cubicBezTo>
                    <a:cubicBezTo>
                      <a:pt x="781" y="631"/>
                      <a:pt x="786" y="631"/>
                      <a:pt x="790" y="630"/>
                    </a:cubicBezTo>
                    <a:cubicBezTo>
                      <a:pt x="904" y="627"/>
                      <a:pt x="965" y="516"/>
                      <a:pt x="915" y="413"/>
                    </a:cubicBezTo>
                    <a:cubicBezTo>
                      <a:pt x="855" y="292"/>
                      <a:pt x="691" y="227"/>
                      <a:pt x="573" y="167"/>
                    </a:cubicBezTo>
                    <a:cubicBezTo>
                      <a:pt x="445" y="98"/>
                      <a:pt x="319" y="34"/>
                      <a:pt x="174" y="3"/>
                    </a:cubicBezTo>
                    <a:cubicBezTo>
                      <a:pt x="167" y="1"/>
                      <a:pt x="159"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8"/>
              <p:cNvSpPr/>
              <p:nvPr/>
            </p:nvSpPr>
            <p:spPr>
              <a:xfrm>
                <a:off x="4323307" y="2658625"/>
                <a:ext cx="28143" cy="16562"/>
              </a:xfrm>
              <a:custGeom>
                <a:avLst/>
                <a:gdLst/>
                <a:ahLst/>
                <a:cxnLst/>
                <a:rect l="l" t="t" r="r" b="b"/>
                <a:pathLst>
                  <a:path w="853" h="502" extrusionOk="0">
                    <a:moveTo>
                      <a:pt x="190" y="1"/>
                    </a:moveTo>
                    <a:cubicBezTo>
                      <a:pt x="163" y="1"/>
                      <a:pt x="135" y="2"/>
                      <a:pt x="107" y="6"/>
                    </a:cubicBezTo>
                    <a:cubicBezTo>
                      <a:pt x="19" y="17"/>
                      <a:pt x="0" y="143"/>
                      <a:pt x="58" y="200"/>
                    </a:cubicBezTo>
                    <a:cubicBezTo>
                      <a:pt x="133" y="276"/>
                      <a:pt x="228" y="326"/>
                      <a:pt x="328" y="375"/>
                    </a:cubicBezTo>
                    <a:cubicBezTo>
                      <a:pt x="430" y="428"/>
                      <a:pt x="529" y="493"/>
                      <a:pt x="647" y="501"/>
                    </a:cubicBezTo>
                    <a:cubicBezTo>
                      <a:pt x="652" y="501"/>
                      <a:pt x="658" y="501"/>
                      <a:pt x="663" y="501"/>
                    </a:cubicBezTo>
                    <a:cubicBezTo>
                      <a:pt x="810" y="501"/>
                      <a:pt x="853" y="307"/>
                      <a:pt x="768" y="208"/>
                    </a:cubicBezTo>
                    <a:cubicBezTo>
                      <a:pt x="693" y="120"/>
                      <a:pt x="552" y="78"/>
                      <a:pt x="442" y="45"/>
                    </a:cubicBezTo>
                    <a:cubicBezTo>
                      <a:pt x="358" y="18"/>
                      <a:pt x="276"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8"/>
              <p:cNvSpPr/>
              <p:nvPr/>
            </p:nvSpPr>
            <p:spPr>
              <a:xfrm>
                <a:off x="4303215" y="2605144"/>
                <a:ext cx="26460" cy="16958"/>
              </a:xfrm>
              <a:custGeom>
                <a:avLst/>
                <a:gdLst/>
                <a:ahLst/>
                <a:cxnLst/>
                <a:rect l="l" t="t" r="r" b="b"/>
                <a:pathLst>
                  <a:path w="802" h="514" extrusionOk="0">
                    <a:moveTo>
                      <a:pt x="119" y="1"/>
                    </a:moveTo>
                    <a:cubicBezTo>
                      <a:pt x="42" y="1"/>
                      <a:pt x="0" y="118"/>
                      <a:pt x="77" y="160"/>
                    </a:cubicBezTo>
                    <a:cubicBezTo>
                      <a:pt x="180" y="213"/>
                      <a:pt x="279" y="278"/>
                      <a:pt x="370" y="350"/>
                    </a:cubicBezTo>
                    <a:cubicBezTo>
                      <a:pt x="412" y="380"/>
                      <a:pt x="446" y="415"/>
                      <a:pt x="488" y="445"/>
                    </a:cubicBezTo>
                    <a:cubicBezTo>
                      <a:pt x="537" y="479"/>
                      <a:pt x="594" y="490"/>
                      <a:pt x="651" y="509"/>
                    </a:cubicBezTo>
                    <a:cubicBezTo>
                      <a:pt x="660" y="512"/>
                      <a:pt x="669" y="514"/>
                      <a:pt x="677" y="514"/>
                    </a:cubicBezTo>
                    <a:cubicBezTo>
                      <a:pt x="747" y="514"/>
                      <a:pt x="802" y="426"/>
                      <a:pt x="761" y="365"/>
                    </a:cubicBezTo>
                    <a:cubicBezTo>
                      <a:pt x="728" y="315"/>
                      <a:pt x="705" y="262"/>
                      <a:pt x="655" y="224"/>
                    </a:cubicBezTo>
                    <a:cubicBezTo>
                      <a:pt x="605" y="190"/>
                      <a:pt x="541" y="164"/>
                      <a:pt x="484" y="137"/>
                    </a:cubicBezTo>
                    <a:cubicBezTo>
                      <a:pt x="374" y="87"/>
                      <a:pt x="260" y="41"/>
                      <a:pt x="142" y="4"/>
                    </a:cubicBezTo>
                    <a:cubicBezTo>
                      <a:pt x="134" y="2"/>
                      <a:pt x="126" y="1"/>
                      <a:pt x="1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8"/>
              <p:cNvSpPr/>
              <p:nvPr/>
            </p:nvSpPr>
            <p:spPr>
              <a:xfrm>
                <a:off x="4369134" y="2641106"/>
                <a:ext cx="19927" cy="11448"/>
              </a:xfrm>
              <a:custGeom>
                <a:avLst/>
                <a:gdLst/>
                <a:ahLst/>
                <a:cxnLst/>
                <a:rect l="l" t="t" r="r" b="b"/>
                <a:pathLst>
                  <a:path w="604" h="347" extrusionOk="0">
                    <a:moveTo>
                      <a:pt x="61" y="0"/>
                    </a:moveTo>
                    <a:cubicBezTo>
                      <a:pt x="13" y="0"/>
                      <a:pt x="1" y="75"/>
                      <a:pt x="41" y="96"/>
                    </a:cubicBezTo>
                    <a:cubicBezTo>
                      <a:pt x="159" y="160"/>
                      <a:pt x="273" y="252"/>
                      <a:pt x="383" y="328"/>
                    </a:cubicBezTo>
                    <a:cubicBezTo>
                      <a:pt x="403" y="341"/>
                      <a:pt x="428" y="347"/>
                      <a:pt x="453" y="347"/>
                    </a:cubicBezTo>
                    <a:cubicBezTo>
                      <a:pt x="479" y="347"/>
                      <a:pt x="506" y="340"/>
                      <a:pt x="527" y="328"/>
                    </a:cubicBezTo>
                    <a:cubicBezTo>
                      <a:pt x="532" y="325"/>
                      <a:pt x="535" y="320"/>
                      <a:pt x="543" y="320"/>
                    </a:cubicBezTo>
                    <a:cubicBezTo>
                      <a:pt x="573" y="302"/>
                      <a:pt x="604" y="260"/>
                      <a:pt x="600" y="221"/>
                    </a:cubicBezTo>
                    <a:cubicBezTo>
                      <a:pt x="600" y="214"/>
                      <a:pt x="596" y="211"/>
                      <a:pt x="596" y="206"/>
                    </a:cubicBezTo>
                    <a:cubicBezTo>
                      <a:pt x="588" y="142"/>
                      <a:pt x="558" y="88"/>
                      <a:pt x="493" y="69"/>
                    </a:cubicBezTo>
                    <a:cubicBezTo>
                      <a:pt x="421" y="46"/>
                      <a:pt x="349" y="28"/>
                      <a:pt x="276" y="13"/>
                    </a:cubicBezTo>
                    <a:cubicBezTo>
                      <a:pt x="208" y="1"/>
                      <a:pt x="136" y="9"/>
                      <a:pt x="67" y="1"/>
                    </a:cubicBezTo>
                    <a:cubicBezTo>
                      <a:pt x="65" y="0"/>
                      <a:pt x="63"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8"/>
              <p:cNvSpPr/>
              <p:nvPr/>
            </p:nvSpPr>
            <p:spPr>
              <a:xfrm>
                <a:off x="4346633" y="2584920"/>
                <a:ext cx="40548" cy="19103"/>
              </a:xfrm>
              <a:custGeom>
                <a:avLst/>
                <a:gdLst/>
                <a:ahLst/>
                <a:cxnLst/>
                <a:rect l="l" t="t" r="r" b="b"/>
                <a:pathLst>
                  <a:path w="1229" h="579" extrusionOk="0">
                    <a:moveTo>
                      <a:pt x="287" y="1"/>
                    </a:moveTo>
                    <a:cubicBezTo>
                      <a:pt x="240" y="1"/>
                      <a:pt x="195" y="3"/>
                      <a:pt x="153" y="8"/>
                    </a:cubicBezTo>
                    <a:cubicBezTo>
                      <a:pt x="65" y="16"/>
                      <a:pt x="0" y="149"/>
                      <a:pt x="100" y="194"/>
                    </a:cubicBezTo>
                    <a:cubicBezTo>
                      <a:pt x="270" y="275"/>
                      <a:pt x="445" y="328"/>
                      <a:pt x="616" y="408"/>
                    </a:cubicBezTo>
                    <a:cubicBezTo>
                      <a:pt x="773" y="482"/>
                      <a:pt x="908" y="579"/>
                      <a:pt x="1085" y="579"/>
                    </a:cubicBezTo>
                    <a:cubicBezTo>
                      <a:pt x="1089" y="579"/>
                      <a:pt x="1092" y="579"/>
                      <a:pt x="1095" y="579"/>
                    </a:cubicBezTo>
                    <a:cubicBezTo>
                      <a:pt x="1156" y="575"/>
                      <a:pt x="1228" y="506"/>
                      <a:pt x="1198" y="438"/>
                    </a:cubicBezTo>
                    <a:cubicBezTo>
                      <a:pt x="1072" y="135"/>
                      <a:pt x="626" y="1"/>
                      <a:pt x="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8"/>
              <p:cNvSpPr/>
              <p:nvPr/>
            </p:nvSpPr>
            <p:spPr>
              <a:xfrm>
                <a:off x="3594536" y="1995542"/>
                <a:ext cx="676874" cy="634974"/>
              </a:xfrm>
              <a:custGeom>
                <a:avLst/>
                <a:gdLst/>
                <a:ahLst/>
                <a:cxnLst/>
                <a:rect l="l" t="t" r="r" b="b"/>
                <a:pathLst>
                  <a:path w="20516" h="19246" extrusionOk="0">
                    <a:moveTo>
                      <a:pt x="12371" y="0"/>
                    </a:moveTo>
                    <a:cubicBezTo>
                      <a:pt x="10886" y="0"/>
                      <a:pt x="10119" y="5006"/>
                      <a:pt x="10216" y="8067"/>
                    </a:cubicBezTo>
                    <a:cubicBezTo>
                      <a:pt x="9992" y="7779"/>
                      <a:pt x="9756" y="7500"/>
                      <a:pt x="9513" y="7231"/>
                    </a:cubicBezTo>
                    <a:cubicBezTo>
                      <a:pt x="8607" y="6235"/>
                      <a:pt x="7570" y="5322"/>
                      <a:pt x="6414" y="4562"/>
                    </a:cubicBezTo>
                    <a:cubicBezTo>
                      <a:pt x="5650" y="4056"/>
                      <a:pt x="4783" y="3474"/>
                      <a:pt x="3817" y="3341"/>
                    </a:cubicBezTo>
                    <a:cubicBezTo>
                      <a:pt x="3725" y="3328"/>
                      <a:pt x="3633" y="3322"/>
                      <a:pt x="3541" y="3322"/>
                    </a:cubicBezTo>
                    <a:cubicBezTo>
                      <a:pt x="2954" y="3322"/>
                      <a:pt x="2393" y="3588"/>
                      <a:pt x="2300" y="4166"/>
                    </a:cubicBezTo>
                    <a:cubicBezTo>
                      <a:pt x="2209" y="4714"/>
                      <a:pt x="2490" y="5322"/>
                      <a:pt x="2848" y="5752"/>
                    </a:cubicBezTo>
                    <a:cubicBezTo>
                      <a:pt x="3197" y="6166"/>
                      <a:pt x="3715" y="6691"/>
                      <a:pt x="4243" y="6926"/>
                    </a:cubicBezTo>
                    <a:cubicBezTo>
                      <a:pt x="4241" y="6926"/>
                      <a:pt x="2845" y="6306"/>
                      <a:pt x="1707" y="6306"/>
                    </a:cubicBezTo>
                    <a:cubicBezTo>
                      <a:pt x="1016" y="6306"/>
                      <a:pt x="419" y="6535"/>
                      <a:pt x="286" y="7268"/>
                    </a:cubicBezTo>
                    <a:cubicBezTo>
                      <a:pt x="0" y="8835"/>
                      <a:pt x="5426" y="10109"/>
                      <a:pt x="8479" y="10197"/>
                    </a:cubicBezTo>
                    <a:cubicBezTo>
                      <a:pt x="7426" y="10899"/>
                      <a:pt x="6429" y="11729"/>
                      <a:pt x="5551" y="12678"/>
                    </a:cubicBezTo>
                    <a:cubicBezTo>
                      <a:pt x="4927" y="13356"/>
                      <a:pt x="4213" y="14116"/>
                      <a:pt x="3924" y="15044"/>
                    </a:cubicBezTo>
                    <a:cubicBezTo>
                      <a:pt x="3718" y="15698"/>
                      <a:pt x="3852" y="16462"/>
                      <a:pt x="4490" y="16679"/>
                    </a:cubicBezTo>
                    <a:cubicBezTo>
                      <a:pt x="4635" y="16727"/>
                      <a:pt x="4789" y="16748"/>
                      <a:pt x="4947" y="16748"/>
                    </a:cubicBezTo>
                    <a:cubicBezTo>
                      <a:pt x="5360" y="16748"/>
                      <a:pt x="5797" y="16600"/>
                      <a:pt x="6144" y="16393"/>
                    </a:cubicBezTo>
                    <a:cubicBezTo>
                      <a:pt x="6608" y="16116"/>
                      <a:pt x="7212" y="15690"/>
                      <a:pt x="7531" y="15207"/>
                    </a:cubicBezTo>
                    <a:lnTo>
                      <a:pt x="7531" y="15207"/>
                    </a:lnTo>
                    <a:cubicBezTo>
                      <a:pt x="7520" y="15226"/>
                      <a:pt x="5874" y="18543"/>
                      <a:pt x="7730" y="19207"/>
                    </a:cubicBezTo>
                    <a:cubicBezTo>
                      <a:pt x="7802" y="19233"/>
                      <a:pt x="7875" y="19246"/>
                      <a:pt x="7948" y="19246"/>
                    </a:cubicBezTo>
                    <a:cubicBezTo>
                      <a:pt x="9326" y="19246"/>
                      <a:pt x="10744" y="14770"/>
                      <a:pt x="11379" y="11896"/>
                    </a:cubicBezTo>
                    <a:cubicBezTo>
                      <a:pt x="12136" y="12762"/>
                      <a:pt x="12995" y="13564"/>
                      <a:pt x="13942" y="14264"/>
                    </a:cubicBezTo>
                    <a:cubicBezTo>
                      <a:pt x="14680" y="14808"/>
                      <a:pt x="15516" y="15431"/>
                      <a:pt x="16470" y="15618"/>
                    </a:cubicBezTo>
                    <a:cubicBezTo>
                      <a:pt x="16595" y="15642"/>
                      <a:pt x="16723" y="15655"/>
                      <a:pt x="16849" y="15655"/>
                    </a:cubicBezTo>
                    <a:cubicBezTo>
                      <a:pt x="17400" y="15655"/>
                      <a:pt x="17915" y="15412"/>
                      <a:pt x="18033" y="14873"/>
                    </a:cubicBezTo>
                    <a:cubicBezTo>
                      <a:pt x="18147" y="14333"/>
                      <a:pt x="17904" y="13710"/>
                      <a:pt x="17565" y="13261"/>
                    </a:cubicBezTo>
                    <a:cubicBezTo>
                      <a:pt x="17238" y="12831"/>
                      <a:pt x="16751" y="12280"/>
                      <a:pt x="16235" y="12017"/>
                    </a:cubicBezTo>
                    <a:lnTo>
                      <a:pt x="16235" y="12017"/>
                    </a:lnTo>
                    <a:cubicBezTo>
                      <a:pt x="16240" y="12019"/>
                      <a:pt x="17723" y="12772"/>
                      <a:pt x="18886" y="12772"/>
                    </a:cubicBezTo>
                    <a:cubicBezTo>
                      <a:pt x="19513" y="12772"/>
                      <a:pt x="20048" y="12553"/>
                      <a:pt x="20208" y="11880"/>
                    </a:cubicBezTo>
                    <a:cubicBezTo>
                      <a:pt x="20515" y="10565"/>
                      <a:pt x="16714" y="9249"/>
                      <a:pt x="13694" y="8725"/>
                    </a:cubicBezTo>
                    <a:cubicBezTo>
                      <a:pt x="14440" y="7858"/>
                      <a:pt x="15113" y="6903"/>
                      <a:pt x="15668" y="5877"/>
                    </a:cubicBezTo>
                    <a:cubicBezTo>
                      <a:pt x="16105" y="5068"/>
                      <a:pt x="16607" y="4155"/>
                      <a:pt x="16656" y="3181"/>
                    </a:cubicBezTo>
                    <a:cubicBezTo>
                      <a:pt x="16691" y="2497"/>
                      <a:pt x="16375" y="1790"/>
                      <a:pt x="15698" y="1741"/>
                    </a:cubicBezTo>
                    <a:cubicBezTo>
                      <a:pt x="15666" y="1738"/>
                      <a:pt x="15635" y="1737"/>
                      <a:pt x="15603" y="1737"/>
                    </a:cubicBezTo>
                    <a:cubicBezTo>
                      <a:pt x="15081" y="1737"/>
                      <a:pt x="14543" y="2053"/>
                      <a:pt x="14170" y="2425"/>
                    </a:cubicBezTo>
                    <a:cubicBezTo>
                      <a:pt x="13794" y="2806"/>
                      <a:pt x="13320" y="3361"/>
                      <a:pt x="13126" y="3904"/>
                    </a:cubicBezTo>
                    <a:lnTo>
                      <a:pt x="13126" y="3904"/>
                    </a:lnTo>
                    <a:cubicBezTo>
                      <a:pt x="13213" y="3649"/>
                      <a:pt x="14330" y="179"/>
                      <a:pt x="12432" y="3"/>
                    </a:cubicBezTo>
                    <a:cubicBezTo>
                      <a:pt x="12412" y="1"/>
                      <a:pt x="12391" y="0"/>
                      <a:pt x="123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8"/>
              <p:cNvSpPr/>
              <p:nvPr/>
            </p:nvSpPr>
            <p:spPr>
              <a:xfrm>
                <a:off x="3950492" y="2129788"/>
                <a:ext cx="122468" cy="182086"/>
              </a:xfrm>
              <a:custGeom>
                <a:avLst/>
                <a:gdLst/>
                <a:ahLst/>
                <a:cxnLst/>
                <a:rect l="l" t="t" r="r" b="b"/>
                <a:pathLst>
                  <a:path w="3712" h="5519" extrusionOk="0">
                    <a:moveTo>
                      <a:pt x="1872" y="1515"/>
                    </a:moveTo>
                    <a:lnTo>
                      <a:pt x="1872" y="1515"/>
                    </a:lnTo>
                    <a:cubicBezTo>
                      <a:pt x="1921" y="1873"/>
                      <a:pt x="1887" y="2257"/>
                      <a:pt x="1705" y="2573"/>
                    </a:cubicBezTo>
                    <a:cubicBezTo>
                      <a:pt x="1673" y="2627"/>
                      <a:pt x="1527" y="2873"/>
                      <a:pt x="1398" y="2873"/>
                    </a:cubicBezTo>
                    <a:cubicBezTo>
                      <a:pt x="1356" y="2873"/>
                      <a:pt x="1316" y="2846"/>
                      <a:pt x="1282" y="2778"/>
                    </a:cubicBezTo>
                    <a:cubicBezTo>
                      <a:pt x="1240" y="2690"/>
                      <a:pt x="1354" y="2409"/>
                      <a:pt x="1385" y="2318"/>
                    </a:cubicBezTo>
                    <a:cubicBezTo>
                      <a:pt x="1484" y="2040"/>
                      <a:pt x="1651" y="1755"/>
                      <a:pt x="1872" y="1515"/>
                    </a:cubicBezTo>
                    <a:close/>
                    <a:moveTo>
                      <a:pt x="1073" y="0"/>
                    </a:moveTo>
                    <a:cubicBezTo>
                      <a:pt x="1020" y="0"/>
                      <a:pt x="964" y="10"/>
                      <a:pt x="906" y="32"/>
                    </a:cubicBezTo>
                    <a:cubicBezTo>
                      <a:pt x="624" y="139"/>
                      <a:pt x="506" y="508"/>
                      <a:pt x="423" y="762"/>
                    </a:cubicBezTo>
                    <a:cubicBezTo>
                      <a:pt x="301" y="1116"/>
                      <a:pt x="245" y="1485"/>
                      <a:pt x="199" y="1854"/>
                    </a:cubicBezTo>
                    <a:cubicBezTo>
                      <a:pt x="77" y="2820"/>
                      <a:pt x="1" y="3835"/>
                      <a:pt x="115" y="4804"/>
                    </a:cubicBezTo>
                    <a:cubicBezTo>
                      <a:pt x="117" y="4825"/>
                      <a:pt x="132" y="4835"/>
                      <a:pt x="147" y="4835"/>
                    </a:cubicBezTo>
                    <a:cubicBezTo>
                      <a:pt x="162" y="4835"/>
                      <a:pt x="176" y="4825"/>
                      <a:pt x="176" y="4804"/>
                    </a:cubicBezTo>
                    <a:cubicBezTo>
                      <a:pt x="248" y="3496"/>
                      <a:pt x="138" y="2067"/>
                      <a:pt x="575" y="808"/>
                    </a:cubicBezTo>
                    <a:cubicBezTo>
                      <a:pt x="624" y="671"/>
                      <a:pt x="674" y="527"/>
                      <a:pt x="750" y="405"/>
                    </a:cubicBezTo>
                    <a:cubicBezTo>
                      <a:pt x="830" y="269"/>
                      <a:pt x="937" y="215"/>
                      <a:pt x="1047" y="215"/>
                    </a:cubicBezTo>
                    <a:cubicBezTo>
                      <a:pt x="1220" y="215"/>
                      <a:pt x="1401" y="348"/>
                      <a:pt x="1503" y="508"/>
                    </a:cubicBezTo>
                    <a:cubicBezTo>
                      <a:pt x="1655" y="748"/>
                      <a:pt x="1761" y="1021"/>
                      <a:pt x="1826" y="1299"/>
                    </a:cubicBezTo>
                    <a:cubicBezTo>
                      <a:pt x="1457" y="1648"/>
                      <a:pt x="1069" y="2250"/>
                      <a:pt x="1085" y="2778"/>
                    </a:cubicBezTo>
                    <a:cubicBezTo>
                      <a:pt x="1093" y="3011"/>
                      <a:pt x="1190" y="3097"/>
                      <a:pt x="1314" y="3097"/>
                    </a:cubicBezTo>
                    <a:cubicBezTo>
                      <a:pt x="1485" y="3097"/>
                      <a:pt x="1708" y="2934"/>
                      <a:pt x="1819" y="2766"/>
                    </a:cubicBezTo>
                    <a:cubicBezTo>
                      <a:pt x="2096" y="2344"/>
                      <a:pt x="2130" y="1839"/>
                      <a:pt x="2028" y="1360"/>
                    </a:cubicBezTo>
                    <a:cubicBezTo>
                      <a:pt x="2210" y="1196"/>
                      <a:pt x="2419" y="1071"/>
                      <a:pt x="2640" y="1002"/>
                    </a:cubicBezTo>
                    <a:cubicBezTo>
                      <a:pt x="2727" y="976"/>
                      <a:pt x="2803" y="964"/>
                      <a:pt x="2870" y="964"/>
                    </a:cubicBezTo>
                    <a:cubicBezTo>
                      <a:pt x="3311" y="964"/>
                      <a:pt x="3328" y="1490"/>
                      <a:pt x="3153" y="1850"/>
                    </a:cubicBezTo>
                    <a:cubicBezTo>
                      <a:pt x="3031" y="2097"/>
                      <a:pt x="2872" y="2333"/>
                      <a:pt x="2723" y="2561"/>
                    </a:cubicBezTo>
                    <a:cubicBezTo>
                      <a:pt x="2031" y="3610"/>
                      <a:pt x="1161" y="4534"/>
                      <a:pt x="168" y="5302"/>
                    </a:cubicBezTo>
                    <a:cubicBezTo>
                      <a:pt x="74" y="5374"/>
                      <a:pt x="132" y="5518"/>
                      <a:pt x="221" y="5518"/>
                    </a:cubicBezTo>
                    <a:cubicBezTo>
                      <a:pt x="241" y="5518"/>
                      <a:pt x="261" y="5512"/>
                      <a:pt x="282" y="5496"/>
                    </a:cubicBezTo>
                    <a:cubicBezTo>
                      <a:pt x="1434" y="4614"/>
                      <a:pt x="2431" y="3522"/>
                      <a:pt x="3168" y="2268"/>
                    </a:cubicBezTo>
                    <a:cubicBezTo>
                      <a:pt x="3404" y="1869"/>
                      <a:pt x="3712" y="1211"/>
                      <a:pt x="3221" y="858"/>
                    </a:cubicBezTo>
                    <a:cubicBezTo>
                      <a:pt x="3115" y="782"/>
                      <a:pt x="2999" y="750"/>
                      <a:pt x="2878" y="750"/>
                    </a:cubicBezTo>
                    <a:cubicBezTo>
                      <a:pt x="2565" y="750"/>
                      <a:pt x="2225" y="963"/>
                      <a:pt x="1978" y="1166"/>
                    </a:cubicBezTo>
                    <a:cubicBezTo>
                      <a:pt x="1947" y="1063"/>
                      <a:pt x="1913" y="964"/>
                      <a:pt x="1875" y="869"/>
                    </a:cubicBezTo>
                    <a:cubicBezTo>
                      <a:pt x="1748" y="564"/>
                      <a:pt x="1475"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8"/>
              <p:cNvSpPr/>
              <p:nvPr/>
            </p:nvSpPr>
            <p:spPr>
              <a:xfrm>
                <a:off x="3704401" y="2193365"/>
                <a:ext cx="235566" cy="122435"/>
              </a:xfrm>
              <a:custGeom>
                <a:avLst/>
                <a:gdLst/>
                <a:ahLst/>
                <a:cxnLst/>
                <a:rect l="l" t="t" r="r" b="b"/>
                <a:pathLst>
                  <a:path w="7140" h="3711" extrusionOk="0">
                    <a:moveTo>
                      <a:pt x="2567" y="1509"/>
                    </a:moveTo>
                    <a:lnTo>
                      <a:pt x="2567" y="1509"/>
                    </a:lnTo>
                    <a:cubicBezTo>
                      <a:pt x="2826" y="1550"/>
                      <a:pt x="3080" y="1611"/>
                      <a:pt x="3324" y="1695"/>
                    </a:cubicBezTo>
                    <a:cubicBezTo>
                      <a:pt x="3517" y="1760"/>
                      <a:pt x="3738" y="1801"/>
                      <a:pt x="3772" y="2014"/>
                    </a:cubicBezTo>
                    <a:cubicBezTo>
                      <a:pt x="3790" y="2122"/>
                      <a:pt x="3800" y="2145"/>
                      <a:pt x="3776" y="2145"/>
                    </a:cubicBezTo>
                    <a:cubicBezTo>
                      <a:pt x="3759" y="2145"/>
                      <a:pt x="3728" y="2135"/>
                      <a:pt x="3673" y="2132"/>
                    </a:cubicBezTo>
                    <a:cubicBezTo>
                      <a:pt x="3624" y="2128"/>
                      <a:pt x="3548" y="2086"/>
                      <a:pt x="3510" y="2071"/>
                    </a:cubicBezTo>
                    <a:cubicBezTo>
                      <a:pt x="3243" y="1965"/>
                      <a:pt x="2985" y="1820"/>
                      <a:pt x="2753" y="1649"/>
                    </a:cubicBezTo>
                    <a:cubicBezTo>
                      <a:pt x="2689" y="1607"/>
                      <a:pt x="2628" y="1558"/>
                      <a:pt x="2567" y="1509"/>
                    </a:cubicBezTo>
                    <a:close/>
                    <a:moveTo>
                      <a:pt x="2081" y="1"/>
                    </a:moveTo>
                    <a:cubicBezTo>
                      <a:pt x="1757" y="1"/>
                      <a:pt x="1484" y="105"/>
                      <a:pt x="1525" y="470"/>
                    </a:cubicBezTo>
                    <a:cubicBezTo>
                      <a:pt x="1555" y="763"/>
                      <a:pt x="1780" y="1014"/>
                      <a:pt x="1966" y="1227"/>
                    </a:cubicBezTo>
                    <a:cubicBezTo>
                      <a:pt x="1891" y="1223"/>
                      <a:pt x="1815" y="1221"/>
                      <a:pt x="1739" y="1221"/>
                    </a:cubicBezTo>
                    <a:cubicBezTo>
                      <a:pt x="1686" y="1221"/>
                      <a:pt x="1632" y="1222"/>
                      <a:pt x="1578" y="1223"/>
                    </a:cubicBezTo>
                    <a:cubicBezTo>
                      <a:pt x="1221" y="1230"/>
                      <a:pt x="776" y="1242"/>
                      <a:pt x="483" y="1478"/>
                    </a:cubicBezTo>
                    <a:cubicBezTo>
                      <a:pt x="1" y="1858"/>
                      <a:pt x="251" y="2383"/>
                      <a:pt x="704" y="2637"/>
                    </a:cubicBezTo>
                    <a:cubicBezTo>
                      <a:pt x="1506" y="3083"/>
                      <a:pt x="2480" y="3334"/>
                      <a:pt x="3377" y="3504"/>
                    </a:cubicBezTo>
                    <a:cubicBezTo>
                      <a:pt x="4098" y="3643"/>
                      <a:pt x="4832" y="3711"/>
                      <a:pt x="5568" y="3711"/>
                    </a:cubicBezTo>
                    <a:cubicBezTo>
                      <a:pt x="5840" y="3711"/>
                      <a:pt x="6112" y="3702"/>
                      <a:pt x="6384" y="3683"/>
                    </a:cubicBezTo>
                    <a:cubicBezTo>
                      <a:pt x="6521" y="3672"/>
                      <a:pt x="6525" y="3458"/>
                      <a:pt x="6394" y="3458"/>
                    </a:cubicBezTo>
                    <a:cubicBezTo>
                      <a:pt x="6391" y="3458"/>
                      <a:pt x="6388" y="3458"/>
                      <a:pt x="6384" y="3459"/>
                    </a:cubicBezTo>
                    <a:cubicBezTo>
                      <a:pt x="6111" y="3477"/>
                      <a:pt x="5839" y="3487"/>
                      <a:pt x="5566" y="3487"/>
                    </a:cubicBezTo>
                    <a:cubicBezTo>
                      <a:pt x="4612" y="3487"/>
                      <a:pt x="3664" y="3371"/>
                      <a:pt x="2738" y="3132"/>
                    </a:cubicBezTo>
                    <a:cubicBezTo>
                      <a:pt x="2141" y="2980"/>
                      <a:pt x="1544" y="2786"/>
                      <a:pt x="985" y="2527"/>
                    </a:cubicBezTo>
                    <a:cubicBezTo>
                      <a:pt x="727" y="2409"/>
                      <a:pt x="404" y="2246"/>
                      <a:pt x="469" y="1919"/>
                    </a:cubicBezTo>
                    <a:cubicBezTo>
                      <a:pt x="560" y="1470"/>
                      <a:pt x="1145" y="1459"/>
                      <a:pt x="1518" y="1444"/>
                    </a:cubicBezTo>
                    <a:cubicBezTo>
                      <a:pt x="1588" y="1441"/>
                      <a:pt x="1659" y="1440"/>
                      <a:pt x="1730" y="1440"/>
                    </a:cubicBezTo>
                    <a:cubicBezTo>
                      <a:pt x="1883" y="1440"/>
                      <a:pt x="2037" y="1446"/>
                      <a:pt x="2190" y="1459"/>
                    </a:cubicBezTo>
                    <a:cubicBezTo>
                      <a:pt x="2385" y="1649"/>
                      <a:pt x="2597" y="1816"/>
                      <a:pt x="2826" y="1960"/>
                    </a:cubicBezTo>
                    <a:cubicBezTo>
                      <a:pt x="2990" y="2063"/>
                      <a:pt x="3474" y="2372"/>
                      <a:pt x="3815" y="2372"/>
                    </a:cubicBezTo>
                    <a:cubicBezTo>
                      <a:pt x="3954" y="2372"/>
                      <a:pt x="4070" y="2321"/>
                      <a:pt x="4129" y="2181"/>
                    </a:cubicBezTo>
                    <a:cubicBezTo>
                      <a:pt x="4365" y="1641"/>
                      <a:pt x="3054" y="1379"/>
                      <a:pt x="2764" y="1322"/>
                    </a:cubicBezTo>
                    <a:cubicBezTo>
                      <a:pt x="2605" y="1292"/>
                      <a:pt x="2445" y="1269"/>
                      <a:pt x="2285" y="1250"/>
                    </a:cubicBezTo>
                    <a:cubicBezTo>
                      <a:pt x="2240" y="1208"/>
                      <a:pt x="2198" y="1162"/>
                      <a:pt x="2157" y="1116"/>
                    </a:cubicBezTo>
                    <a:cubicBezTo>
                      <a:pt x="2065" y="1014"/>
                      <a:pt x="1978" y="907"/>
                      <a:pt x="1898" y="793"/>
                    </a:cubicBezTo>
                    <a:cubicBezTo>
                      <a:pt x="1867" y="751"/>
                      <a:pt x="1837" y="710"/>
                      <a:pt x="1815" y="668"/>
                    </a:cubicBezTo>
                    <a:cubicBezTo>
                      <a:pt x="1711" y="478"/>
                      <a:pt x="1845" y="272"/>
                      <a:pt x="2034" y="219"/>
                    </a:cubicBezTo>
                    <a:cubicBezTo>
                      <a:pt x="2085" y="205"/>
                      <a:pt x="2139" y="199"/>
                      <a:pt x="2197" y="199"/>
                    </a:cubicBezTo>
                    <a:cubicBezTo>
                      <a:pt x="2453" y="199"/>
                      <a:pt x="2765" y="323"/>
                      <a:pt x="2973" y="395"/>
                    </a:cubicBezTo>
                    <a:cubicBezTo>
                      <a:pt x="3278" y="505"/>
                      <a:pt x="3575" y="634"/>
                      <a:pt x="3868" y="771"/>
                    </a:cubicBezTo>
                    <a:cubicBezTo>
                      <a:pt x="5023" y="1311"/>
                      <a:pt x="6007" y="2048"/>
                      <a:pt x="7027" y="2801"/>
                    </a:cubicBezTo>
                    <a:cubicBezTo>
                      <a:pt x="7037" y="2808"/>
                      <a:pt x="7047" y="2812"/>
                      <a:pt x="7057" y="2812"/>
                    </a:cubicBezTo>
                    <a:cubicBezTo>
                      <a:pt x="7103" y="2812"/>
                      <a:pt x="7140" y="2743"/>
                      <a:pt x="7102" y="2702"/>
                    </a:cubicBezTo>
                    <a:cubicBezTo>
                      <a:pt x="6544" y="2116"/>
                      <a:pt x="5844" y="1634"/>
                      <a:pt x="5152" y="1220"/>
                    </a:cubicBezTo>
                    <a:cubicBezTo>
                      <a:pt x="4449" y="793"/>
                      <a:pt x="3689" y="402"/>
                      <a:pt x="2905" y="147"/>
                    </a:cubicBezTo>
                    <a:cubicBezTo>
                      <a:pt x="2731" y="92"/>
                      <a:pt x="2384" y="1"/>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8"/>
              <p:cNvSpPr/>
              <p:nvPr/>
            </p:nvSpPr>
            <p:spPr>
              <a:xfrm>
                <a:off x="3791336" y="2325071"/>
                <a:ext cx="167635" cy="167635"/>
              </a:xfrm>
              <a:custGeom>
                <a:avLst/>
                <a:gdLst/>
                <a:ahLst/>
                <a:cxnLst/>
                <a:rect l="l" t="t" r="r" b="b"/>
                <a:pathLst>
                  <a:path w="5081" h="5081" extrusionOk="0">
                    <a:moveTo>
                      <a:pt x="2665" y="2908"/>
                    </a:moveTo>
                    <a:cubicBezTo>
                      <a:pt x="2726" y="2950"/>
                      <a:pt x="2787" y="2992"/>
                      <a:pt x="2848" y="3033"/>
                    </a:cubicBezTo>
                    <a:cubicBezTo>
                      <a:pt x="2821" y="3083"/>
                      <a:pt x="2798" y="3132"/>
                      <a:pt x="2772" y="3181"/>
                    </a:cubicBezTo>
                    <a:cubicBezTo>
                      <a:pt x="2582" y="3543"/>
                      <a:pt x="2316" y="3885"/>
                      <a:pt x="2004" y="4159"/>
                    </a:cubicBezTo>
                    <a:cubicBezTo>
                      <a:pt x="1996" y="4098"/>
                      <a:pt x="1996" y="4036"/>
                      <a:pt x="2000" y="3980"/>
                    </a:cubicBezTo>
                    <a:cubicBezTo>
                      <a:pt x="2019" y="3722"/>
                      <a:pt x="2110" y="3478"/>
                      <a:pt x="2263" y="3269"/>
                    </a:cubicBezTo>
                    <a:cubicBezTo>
                      <a:pt x="2335" y="3170"/>
                      <a:pt x="2419" y="3086"/>
                      <a:pt x="2517" y="3010"/>
                    </a:cubicBezTo>
                    <a:cubicBezTo>
                      <a:pt x="2536" y="2995"/>
                      <a:pt x="2631" y="2908"/>
                      <a:pt x="2665" y="2908"/>
                    </a:cubicBezTo>
                    <a:close/>
                    <a:moveTo>
                      <a:pt x="4253" y="1"/>
                    </a:moveTo>
                    <a:cubicBezTo>
                      <a:pt x="4247" y="1"/>
                      <a:pt x="4242" y="1"/>
                      <a:pt x="4236" y="3"/>
                    </a:cubicBezTo>
                    <a:cubicBezTo>
                      <a:pt x="3506" y="223"/>
                      <a:pt x="2893" y="642"/>
                      <a:pt x="2331" y="1144"/>
                    </a:cubicBezTo>
                    <a:cubicBezTo>
                      <a:pt x="1753" y="1657"/>
                      <a:pt x="1175" y="2234"/>
                      <a:pt x="703" y="2850"/>
                    </a:cubicBezTo>
                    <a:cubicBezTo>
                      <a:pt x="358" y="3303"/>
                      <a:pt x="1" y="4064"/>
                      <a:pt x="338" y="4622"/>
                    </a:cubicBezTo>
                    <a:cubicBezTo>
                      <a:pt x="461" y="4820"/>
                      <a:pt x="652" y="4894"/>
                      <a:pt x="863" y="4894"/>
                    </a:cubicBezTo>
                    <a:cubicBezTo>
                      <a:pt x="1213" y="4894"/>
                      <a:pt x="1619" y="4694"/>
                      <a:pt x="1867" y="4524"/>
                    </a:cubicBezTo>
                    <a:cubicBezTo>
                      <a:pt x="1871" y="4535"/>
                      <a:pt x="1875" y="4546"/>
                      <a:pt x="1879" y="4561"/>
                    </a:cubicBezTo>
                    <a:cubicBezTo>
                      <a:pt x="2014" y="4904"/>
                      <a:pt x="2279" y="5081"/>
                      <a:pt x="2572" y="5081"/>
                    </a:cubicBezTo>
                    <a:cubicBezTo>
                      <a:pt x="2746" y="5081"/>
                      <a:pt x="2930" y="5018"/>
                      <a:pt x="3103" y="4892"/>
                    </a:cubicBezTo>
                    <a:cubicBezTo>
                      <a:pt x="3734" y="4436"/>
                      <a:pt x="4137" y="3626"/>
                      <a:pt x="4411" y="2919"/>
                    </a:cubicBezTo>
                    <a:cubicBezTo>
                      <a:pt x="4726" y="2109"/>
                      <a:pt x="4897" y="1253"/>
                      <a:pt x="5065" y="402"/>
                    </a:cubicBezTo>
                    <a:cubicBezTo>
                      <a:pt x="5081" y="322"/>
                      <a:pt x="5013" y="269"/>
                      <a:pt x="4950" y="269"/>
                    </a:cubicBezTo>
                    <a:cubicBezTo>
                      <a:pt x="4909" y="269"/>
                      <a:pt x="4870" y="292"/>
                      <a:pt x="4860" y="345"/>
                    </a:cubicBezTo>
                    <a:cubicBezTo>
                      <a:pt x="4669" y="1314"/>
                      <a:pt x="4475" y="2295"/>
                      <a:pt x="4065" y="3201"/>
                    </a:cubicBezTo>
                    <a:cubicBezTo>
                      <a:pt x="3856" y="3660"/>
                      <a:pt x="3589" y="4101"/>
                      <a:pt x="3244" y="4474"/>
                    </a:cubicBezTo>
                    <a:cubicBezTo>
                      <a:pt x="3070" y="4665"/>
                      <a:pt x="2836" y="4871"/>
                      <a:pt x="2580" y="4871"/>
                    </a:cubicBezTo>
                    <a:cubicBezTo>
                      <a:pt x="2505" y="4871"/>
                      <a:pt x="2428" y="4853"/>
                      <a:pt x="2350" y="4812"/>
                    </a:cubicBezTo>
                    <a:cubicBezTo>
                      <a:pt x="2191" y="4725"/>
                      <a:pt x="2091" y="4566"/>
                      <a:pt x="2042" y="4387"/>
                    </a:cubicBezTo>
                    <a:cubicBezTo>
                      <a:pt x="2251" y="4212"/>
                      <a:pt x="2442" y="4014"/>
                      <a:pt x="2609" y="3797"/>
                    </a:cubicBezTo>
                    <a:cubicBezTo>
                      <a:pt x="2784" y="3576"/>
                      <a:pt x="3026" y="3273"/>
                      <a:pt x="3065" y="2983"/>
                    </a:cubicBezTo>
                    <a:cubicBezTo>
                      <a:pt x="3095" y="2748"/>
                      <a:pt x="3004" y="2666"/>
                      <a:pt x="2871" y="2666"/>
                    </a:cubicBezTo>
                    <a:cubicBezTo>
                      <a:pt x="2664" y="2666"/>
                      <a:pt x="2356" y="2862"/>
                      <a:pt x="2236" y="2987"/>
                    </a:cubicBezTo>
                    <a:cubicBezTo>
                      <a:pt x="1901" y="3329"/>
                      <a:pt x="1726" y="3843"/>
                      <a:pt x="1810" y="4315"/>
                    </a:cubicBezTo>
                    <a:cubicBezTo>
                      <a:pt x="1753" y="4356"/>
                      <a:pt x="1696" y="4398"/>
                      <a:pt x="1639" y="4432"/>
                    </a:cubicBezTo>
                    <a:cubicBezTo>
                      <a:pt x="1421" y="4569"/>
                      <a:pt x="1167" y="4677"/>
                      <a:pt x="907" y="4677"/>
                    </a:cubicBezTo>
                    <a:cubicBezTo>
                      <a:pt x="886" y="4677"/>
                      <a:pt x="866" y="4677"/>
                      <a:pt x="845" y="4675"/>
                    </a:cubicBezTo>
                    <a:cubicBezTo>
                      <a:pt x="350" y="4649"/>
                      <a:pt x="373" y="4033"/>
                      <a:pt x="475" y="3676"/>
                    </a:cubicBezTo>
                    <a:cubicBezTo>
                      <a:pt x="631" y="3136"/>
                      <a:pt x="1054" y="2722"/>
                      <a:pt x="1426" y="2318"/>
                    </a:cubicBezTo>
                    <a:cubicBezTo>
                      <a:pt x="2247" y="1432"/>
                      <a:pt x="3121" y="562"/>
                      <a:pt x="4262" y="102"/>
                    </a:cubicBezTo>
                    <a:cubicBezTo>
                      <a:pt x="4317" y="78"/>
                      <a:pt x="4304" y="1"/>
                      <a:pt x="4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8"/>
              <p:cNvSpPr/>
              <p:nvPr/>
            </p:nvSpPr>
            <p:spPr>
              <a:xfrm>
                <a:off x="3959037" y="2302702"/>
                <a:ext cx="207259" cy="138305"/>
              </a:xfrm>
              <a:custGeom>
                <a:avLst/>
                <a:gdLst/>
                <a:ahLst/>
                <a:cxnLst/>
                <a:rect l="l" t="t" r="r" b="b"/>
                <a:pathLst>
                  <a:path w="6282" h="4192" extrusionOk="0">
                    <a:moveTo>
                      <a:pt x="3189" y="1568"/>
                    </a:moveTo>
                    <a:cubicBezTo>
                      <a:pt x="3222" y="1568"/>
                      <a:pt x="3257" y="1582"/>
                      <a:pt x="3297" y="1608"/>
                    </a:cubicBezTo>
                    <a:cubicBezTo>
                      <a:pt x="3434" y="1635"/>
                      <a:pt x="3604" y="1749"/>
                      <a:pt x="3730" y="1822"/>
                    </a:cubicBezTo>
                    <a:cubicBezTo>
                      <a:pt x="3875" y="1905"/>
                      <a:pt x="4027" y="2004"/>
                      <a:pt x="4171" y="2114"/>
                    </a:cubicBezTo>
                    <a:cubicBezTo>
                      <a:pt x="3886" y="2087"/>
                      <a:pt x="3597" y="2038"/>
                      <a:pt x="3327" y="1936"/>
                    </a:cubicBezTo>
                    <a:cubicBezTo>
                      <a:pt x="3213" y="1901"/>
                      <a:pt x="3111" y="1848"/>
                      <a:pt x="3020" y="1772"/>
                    </a:cubicBezTo>
                    <a:cubicBezTo>
                      <a:pt x="3059" y="1637"/>
                      <a:pt x="3115" y="1568"/>
                      <a:pt x="3189" y="1568"/>
                    </a:cubicBezTo>
                    <a:close/>
                    <a:moveTo>
                      <a:pt x="1224" y="0"/>
                    </a:moveTo>
                    <a:cubicBezTo>
                      <a:pt x="1081" y="0"/>
                      <a:pt x="1083" y="225"/>
                      <a:pt x="1232" y="232"/>
                    </a:cubicBezTo>
                    <a:cubicBezTo>
                      <a:pt x="2646" y="308"/>
                      <a:pt x="4042" y="673"/>
                      <a:pt x="5304" y="1331"/>
                    </a:cubicBezTo>
                    <a:cubicBezTo>
                      <a:pt x="5441" y="1399"/>
                      <a:pt x="5666" y="1487"/>
                      <a:pt x="5761" y="1612"/>
                    </a:cubicBezTo>
                    <a:cubicBezTo>
                      <a:pt x="6068" y="2023"/>
                      <a:pt x="5612" y="2103"/>
                      <a:pt x="5392" y="2126"/>
                    </a:cubicBezTo>
                    <a:cubicBezTo>
                      <a:pt x="5235" y="2140"/>
                      <a:pt x="5075" y="2146"/>
                      <a:pt x="4915" y="2146"/>
                    </a:cubicBezTo>
                    <a:cubicBezTo>
                      <a:pt x="4783" y="2146"/>
                      <a:pt x="4652" y="2142"/>
                      <a:pt x="4521" y="2137"/>
                    </a:cubicBezTo>
                    <a:cubicBezTo>
                      <a:pt x="4327" y="1959"/>
                      <a:pt x="4115" y="1799"/>
                      <a:pt x="3890" y="1666"/>
                    </a:cubicBezTo>
                    <a:cubicBezTo>
                      <a:pt x="3690" y="1547"/>
                      <a:pt x="3334" y="1321"/>
                      <a:pt x="3074" y="1321"/>
                    </a:cubicBezTo>
                    <a:cubicBezTo>
                      <a:pt x="3058" y="1321"/>
                      <a:pt x="3042" y="1322"/>
                      <a:pt x="3027" y="1324"/>
                    </a:cubicBezTo>
                    <a:cubicBezTo>
                      <a:pt x="2864" y="1343"/>
                      <a:pt x="2749" y="1464"/>
                      <a:pt x="2746" y="1631"/>
                    </a:cubicBezTo>
                    <a:cubicBezTo>
                      <a:pt x="2742" y="1859"/>
                      <a:pt x="2939" y="1996"/>
                      <a:pt x="3130" y="2084"/>
                    </a:cubicBezTo>
                    <a:cubicBezTo>
                      <a:pt x="3529" y="2263"/>
                      <a:pt x="3997" y="2338"/>
                      <a:pt x="4464" y="2357"/>
                    </a:cubicBezTo>
                    <a:cubicBezTo>
                      <a:pt x="4753" y="2631"/>
                      <a:pt x="4996" y="2958"/>
                      <a:pt x="5106" y="3312"/>
                    </a:cubicBezTo>
                    <a:cubicBezTo>
                      <a:pt x="5201" y="3619"/>
                      <a:pt x="5137" y="3928"/>
                      <a:pt x="4741" y="3958"/>
                    </a:cubicBezTo>
                    <a:cubicBezTo>
                      <a:pt x="4720" y="3960"/>
                      <a:pt x="4698" y="3961"/>
                      <a:pt x="4676" y="3961"/>
                    </a:cubicBezTo>
                    <a:cubicBezTo>
                      <a:pt x="4517" y="3961"/>
                      <a:pt x="4341" y="3917"/>
                      <a:pt x="4190" y="3890"/>
                    </a:cubicBezTo>
                    <a:cubicBezTo>
                      <a:pt x="3871" y="3840"/>
                      <a:pt x="3555" y="3772"/>
                      <a:pt x="3251" y="3658"/>
                    </a:cubicBezTo>
                    <a:cubicBezTo>
                      <a:pt x="2582" y="3400"/>
                      <a:pt x="2092" y="2878"/>
                      <a:pt x="1579" y="2396"/>
                    </a:cubicBezTo>
                    <a:cubicBezTo>
                      <a:pt x="1084" y="1928"/>
                      <a:pt x="605" y="1426"/>
                      <a:pt x="61" y="1015"/>
                    </a:cubicBezTo>
                    <a:cubicBezTo>
                      <a:pt x="55" y="1011"/>
                      <a:pt x="49" y="1009"/>
                      <a:pt x="44" y="1009"/>
                    </a:cubicBezTo>
                    <a:cubicBezTo>
                      <a:pt x="18" y="1009"/>
                      <a:pt x="1" y="1047"/>
                      <a:pt x="19" y="1073"/>
                    </a:cubicBezTo>
                    <a:cubicBezTo>
                      <a:pt x="575" y="1757"/>
                      <a:pt x="1259" y="2369"/>
                      <a:pt x="1898" y="2981"/>
                    </a:cubicBezTo>
                    <a:cubicBezTo>
                      <a:pt x="2430" y="3487"/>
                      <a:pt x="2989" y="3852"/>
                      <a:pt x="3715" y="4019"/>
                    </a:cubicBezTo>
                    <a:cubicBezTo>
                      <a:pt x="3941" y="4071"/>
                      <a:pt x="4356" y="4192"/>
                      <a:pt x="4715" y="4192"/>
                    </a:cubicBezTo>
                    <a:cubicBezTo>
                      <a:pt x="4990" y="4192"/>
                      <a:pt x="5232" y="4121"/>
                      <a:pt x="5331" y="3893"/>
                    </a:cubicBezTo>
                    <a:cubicBezTo>
                      <a:pt x="5555" y="3377"/>
                      <a:pt x="5118" y="2757"/>
                      <a:pt x="4753" y="2365"/>
                    </a:cubicBezTo>
                    <a:cubicBezTo>
                      <a:pt x="4973" y="2365"/>
                      <a:pt x="5187" y="2350"/>
                      <a:pt x="5392" y="2335"/>
                    </a:cubicBezTo>
                    <a:cubicBezTo>
                      <a:pt x="5772" y="2301"/>
                      <a:pt x="6282" y="2061"/>
                      <a:pt x="6019" y="1601"/>
                    </a:cubicBezTo>
                    <a:cubicBezTo>
                      <a:pt x="5845" y="1301"/>
                      <a:pt x="5422" y="1145"/>
                      <a:pt x="5129" y="1001"/>
                    </a:cubicBezTo>
                    <a:cubicBezTo>
                      <a:pt x="4741" y="814"/>
                      <a:pt x="4339" y="650"/>
                      <a:pt x="3932" y="510"/>
                    </a:cubicBezTo>
                    <a:cubicBezTo>
                      <a:pt x="3057" y="217"/>
                      <a:pt x="2153" y="53"/>
                      <a:pt x="1232" y="1"/>
                    </a:cubicBezTo>
                    <a:cubicBezTo>
                      <a:pt x="1229" y="0"/>
                      <a:pt x="1227" y="0"/>
                      <a:pt x="1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8"/>
              <p:cNvSpPr/>
              <p:nvPr/>
            </p:nvSpPr>
            <p:spPr>
              <a:xfrm>
                <a:off x="3895064" y="2245757"/>
                <a:ext cx="116958" cy="116925"/>
              </a:xfrm>
              <a:custGeom>
                <a:avLst/>
                <a:gdLst/>
                <a:ahLst/>
                <a:cxnLst/>
                <a:rect l="l" t="t" r="r" b="b"/>
                <a:pathLst>
                  <a:path w="3545" h="3544" extrusionOk="0">
                    <a:moveTo>
                      <a:pt x="1772" y="0"/>
                    </a:moveTo>
                    <a:cubicBezTo>
                      <a:pt x="795" y="0"/>
                      <a:pt x="0" y="795"/>
                      <a:pt x="0" y="1772"/>
                    </a:cubicBezTo>
                    <a:cubicBezTo>
                      <a:pt x="0" y="2749"/>
                      <a:pt x="795" y="3543"/>
                      <a:pt x="1772" y="3543"/>
                    </a:cubicBezTo>
                    <a:cubicBezTo>
                      <a:pt x="2749" y="3543"/>
                      <a:pt x="3544" y="2749"/>
                      <a:pt x="3544" y="1772"/>
                    </a:cubicBezTo>
                    <a:cubicBezTo>
                      <a:pt x="3544" y="795"/>
                      <a:pt x="2749" y="0"/>
                      <a:pt x="1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8"/>
              <p:cNvSpPr/>
              <p:nvPr/>
            </p:nvSpPr>
            <p:spPr>
              <a:xfrm>
                <a:off x="3860059" y="2210620"/>
                <a:ext cx="186936" cy="187067"/>
              </a:xfrm>
              <a:custGeom>
                <a:avLst/>
                <a:gdLst/>
                <a:ahLst/>
                <a:cxnLst/>
                <a:rect l="l" t="t" r="r" b="b"/>
                <a:pathLst>
                  <a:path w="5666" h="5670" extrusionOk="0">
                    <a:moveTo>
                      <a:pt x="2826" y="0"/>
                    </a:moveTo>
                    <a:cubicBezTo>
                      <a:pt x="2726" y="5"/>
                      <a:pt x="2647" y="84"/>
                      <a:pt x="2647" y="179"/>
                    </a:cubicBezTo>
                    <a:cubicBezTo>
                      <a:pt x="2647" y="279"/>
                      <a:pt x="2726" y="358"/>
                      <a:pt x="2826" y="358"/>
                    </a:cubicBezTo>
                    <a:cubicBezTo>
                      <a:pt x="2924" y="358"/>
                      <a:pt x="3005" y="279"/>
                      <a:pt x="3005" y="179"/>
                    </a:cubicBezTo>
                    <a:cubicBezTo>
                      <a:pt x="3005" y="81"/>
                      <a:pt x="2924" y="0"/>
                      <a:pt x="2826" y="0"/>
                    </a:cubicBezTo>
                    <a:close/>
                    <a:moveTo>
                      <a:pt x="3647" y="129"/>
                    </a:moveTo>
                    <a:cubicBezTo>
                      <a:pt x="3572" y="129"/>
                      <a:pt x="3501" y="177"/>
                      <a:pt x="3476" y="251"/>
                    </a:cubicBezTo>
                    <a:cubicBezTo>
                      <a:pt x="3445" y="347"/>
                      <a:pt x="3498" y="446"/>
                      <a:pt x="3590" y="476"/>
                    </a:cubicBezTo>
                    <a:cubicBezTo>
                      <a:pt x="3609" y="484"/>
                      <a:pt x="3628" y="488"/>
                      <a:pt x="3647" y="488"/>
                    </a:cubicBezTo>
                    <a:cubicBezTo>
                      <a:pt x="3723" y="488"/>
                      <a:pt x="3791" y="438"/>
                      <a:pt x="3814" y="362"/>
                    </a:cubicBezTo>
                    <a:cubicBezTo>
                      <a:pt x="3844" y="267"/>
                      <a:pt x="3795" y="168"/>
                      <a:pt x="3700" y="137"/>
                    </a:cubicBezTo>
                    <a:cubicBezTo>
                      <a:pt x="3683" y="131"/>
                      <a:pt x="3665" y="129"/>
                      <a:pt x="3647" y="129"/>
                    </a:cubicBezTo>
                    <a:close/>
                    <a:moveTo>
                      <a:pt x="2004" y="133"/>
                    </a:moveTo>
                    <a:cubicBezTo>
                      <a:pt x="1987" y="133"/>
                      <a:pt x="1968" y="136"/>
                      <a:pt x="1951" y="142"/>
                    </a:cubicBezTo>
                    <a:cubicBezTo>
                      <a:pt x="1856" y="172"/>
                      <a:pt x="1807" y="274"/>
                      <a:pt x="1837" y="365"/>
                    </a:cubicBezTo>
                    <a:cubicBezTo>
                      <a:pt x="1860" y="442"/>
                      <a:pt x="1933" y="491"/>
                      <a:pt x="2005" y="491"/>
                    </a:cubicBezTo>
                    <a:cubicBezTo>
                      <a:pt x="2024" y="491"/>
                      <a:pt x="2042" y="488"/>
                      <a:pt x="2061" y="479"/>
                    </a:cubicBezTo>
                    <a:cubicBezTo>
                      <a:pt x="2153" y="449"/>
                      <a:pt x="2206" y="351"/>
                      <a:pt x="2175" y="256"/>
                    </a:cubicBezTo>
                    <a:cubicBezTo>
                      <a:pt x="2151" y="182"/>
                      <a:pt x="2079" y="133"/>
                      <a:pt x="2004" y="133"/>
                    </a:cubicBezTo>
                    <a:close/>
                    <a:moveTo>
                      <a:pt x="4388" y="504"/>
                    </a:moveTo>
                    <a:cubicBezTo>
                      <a:pt x="4333" y="504"/>
                      <a:pt x="4278" y="530"/>
                      <a:pt x="4244" y="579"/>
                    </a:cubicBezTo>
                    <a:cubicBezTo>
                      <a:pt x="4186" y="658"/>
                      <a:pt x="4202" y="769"/>
                      <a:pt x="4282" y="826"/>
                    </a:cubicBezTo>
                    <a:cubicBezTo>
                      <a:pt x="4316" y="849"/>
                      <a:pt x="4351" y="860"/>
                      <a:pt x="4388" y="860"/>
                    </a:cubicBezTo>
                    <a:cubicBezTo>
                      <a:pt x="4442" y="860"/>
                      <a:pt x="4498" y="837"/>
                      <a:pt x="4533" y="788"/>
                    </a:cubicBezTo>
                    <a:cubicBezTo>
                      <a:pt x="4590" y="707"/>
                      <a:pt x="4571" y="598"/>
                      <a:pt x="4491" y="537"/>
                    </a:cubicBezTo>
                    <a:cubicBezTo>
                      <a:pt x="4460" y="514"/>
                      <a:pt x="4424" y="504"/>
                      <a:pt x="4388" y="504"/>
                    </a:cubicBezTo>
                    <a:close/>
                    <a:moveTo>
                      <a:pt x="1267" y="514"/>
                    </a:moveTo>
                    <a:cubicBezTo>
                      <a:pt x="1230" y="514"/>
                      <a:pt x="1193" y="525"/>
                      <a:pt x="1161" y="548"/>
                    </a:cubicBezTo>
                    <a:cubicBezTo>
                      <a:pt x="1080" y="605"/>
                      <a:pt x="1066" y="716"/>
                      <a:pt x="1122" y="795"/>
                    </a:cubicBezTo>
                    <a:cubicBezTo>
                      <a:pt x="1157" y="844"/>
                      <a:pt x="1214" y="872"/>
                      <a:pt x="1266" y="872"/>
                    </a:cubicBezTo>
                    <a:cubicBezTo>
                      <a:pt x="1305" y="872"/>
                      <a:pt x="1339" y="860"/>
                      <a:pt x="1373" y="837"/>
                    </a:cubicBezTo>
                    <a:cubicBezTo>
                      <a:pt x="1454" y="776"/>
                      <a:pt x="1468" y="666"/>
                      <a:pt x="1412" y="586"/>
                    </a:cubicBezTo>
                    <a:cubicBezTo>
                      <a:pt x="1377" y="539"/>
                      <a:pt x="1323" y="514"/>
                      <a:pt x="1267" y="514"/>
                    </a:cubicBezTo>
                    <a:close/>
                    <a:moveTo>
                      <a:pt x="4974" y="1089"/>
                    </a:moveTo>
                    <a:cubicBezTo>
                      <a:pt x="4938" y="1089"/>
                      <a:pt x="4902" y="1100"/>
                      <a:pt x="4871" y="1123"/>
                    </a:cubicBezTo>
                    <a:cubicBezTo>
                      <a:pt x="4791" y="1183"/>
                      <a:pt x="4776" y="1293"/>
                      <a:pt x="4833" y="1374"/>
                    </a:cubicBezTo>
                    <a:cubicBezTo>
                      <a:pt x="4867" y="1419"/>
                      <a:pt x="4921" y="1446"/>
                      <a:pt x="4978" y="1446"/>
                    </a:cubicBezTo>
                    <a:cubicBezTo>
                      <a:pt x="5012" y="1446"/>
                      <a:pt x="5050" y="1434"/>
                      <a:pt x="5081" y="1411"/>
                    </a:cubicBezTo>
                    <a:cubicBezTo>
                      <a:pt x="5160" y="1354"/>
                      <a:pt x="5179" y="1240"/>
                      <a:pt x="5118" y="1164"/>
                    </a:cubicBezTo>
                    <a:lnTo>
                      <a:pt x="5122" y="1164"/>
                    </a:lnTo>
                    <a:cubicBezTo>
                      <a:pt x="5085" y="1115"/>
                      <a:pt x="5030" y="1089"/>
                      <a:pt x="4974" y="1089"/>
                    </a:cubicBezTo>
                    <a:close/>
                    <a:moveTo>
                      <a:pt x="679" y="1102"/>
                    </a:moveTo>
                    <a:cubicBezTo>
                      <a:pt x="624" y="1102"/>
                      <a:pt x="571" y="1127"/>
                      <a:pt x="537" y="1176"/>
                    </a:cubicBezTo>
                    <a:cubicBezTo>
                      <a:pt x="480" y="1255"/>
                      <a:pt x="495" y="1365"/>
                      <a:pt x="575" y="1426"/>
                    </a:cubicBezTo>
                    <a:cubicBezTo>
                      <a:pt x="610" y="1449"/>
                      <a:pt x="643" y="1460"/>
                      <a:pt x="682" y="1460"/>
                    </a:cubicBezTo>
                    <a:cubicBezTo>
                      <a:pt x="735" y="1460"/>
                      <a:pt x="792" y="1434"/>
                      <a:pt x="826" y="1385"/>
                    </a:cubicBezTo>
                    <a:cubicBezTo>
                      <a:pt x="883" y="1305"/>
                      <a:pt x="864" y="1195"/>
                      <a:pt x="784" y="1137"/>
                    </a:cubicBezTo>
                    <a:cubicBezTo>
                      <a:pt x="752" y="1113"/>
                      <a:pt x="715" y="1102"/>
                      <a:pt x="679" y="1102"/>
                    </a:cubicBezTo>
                    <a:close/>
                    <a:moveTo>
                      <a:pt x="5357" y="1828"/>
                    </a:moveTo>
                    <a:cubicBezTo>
                      <a:pt x="5338" y="1828"/>
                      <a:pt x="5319" y="1831"/>
                      <a:pt x="5301" y="1837"/>
                    </a:cubicBezTo>
                    <a:cubicBezTo>
                      <a:pt x="5206" y="1867"/>
                      <a:pt x="5156" y="1970"/>
                      <a:pt x="5186" y="2062"/>
                    </a:cubicBezTo>
                    <a:cubicBezTo>
                      <a:pt x="5213" y="2137"/>
                      <a:pt x="5281" y="2183"/>
                      <a:pt x="5358" y="2183"/>
                    </a:cubicBezTo>
                    <a:cubicBezTo>
                      <a:pt x="5377" y="2183"/>
                      <a:pt x="5395" y="2183"/>
                      <a:pt x="5411" y="2176"/>
                    </a:cubicBezTo>
                    <a:cubicBezTo>
                      <a:pt x="5506" y="2145"/>
                      <a:pt x="5555" y="2042"/>
                      <a:pt x="5525" y="1951"/>
                    </a:cubicBezTo>
                    <a:cubicBezTo>
                      <a:pt x="5501" y="1875"/>
                      <a:pt x="5432" y="1828"/>
                      <a:pt x="5357" y="1828"/>
                    </a:cubicBezTo>
                    <a:close/>
                    <a:moveTo>
                      <a:pt x="303" y="1843"/>
                    </a:moveTo>
                    <a:cubicBezTo>
                      <a:pt x="229" y="1843"/>
                      <a:pt x="158" y="1890"/>
                      <a:pt x="134" y="1967"/>
                    </a:cubicBezTo>
                    <a:cubicBezTo>
                      <a:pt x="108" y="2062"/>
                      <a:pt x="157" y="2160"/>
                      <a:pt x="252" y="2190"/>
                    </a:cubicBezTo>
                    <a:cubicBezTo>
                      <a:pt x="267" y="2198"/>
                      <a:pt x="286" y="2198"/>
                      <a:pt x="305" y="2198"/>
                    </a:cubicBezTo>
                    <a:cubicBezTo>
                      <a:pt x="381" y="2198"/>
                      <a:pt x="450" y="2153"/>
                      <a:pt x="476" y="2076"/>
                    </a:cubicBezTo>
                    <a:cubicBezTo>
                      <a:pt x="503" y="1981"/>
                      <a:pt x="453" y="1883"/>
                      <a:pt x="359" y="1853"/>
                    </a:cubicBezTo>
                    <a:cubicBezTo>
                      <a:pt x="340" y="1846"/>
                      <a:pt x="321" y="1843"/>
                      <a:pt x="303" y="1843"/>
                    </a:cubicBezTo>
                    <a:close/>
                    <a:moveTo>
                      <a:pt x="5487" y="2646"/>
                    </a:moveTo>
                    <a:cubicBezTo>
                      <a:pt x="5388" y="2646"/>
                      <a:pt x="5312" y="2727"/>
                      <a:pt x="5312" y="2825"/>
                    </a:cubicBezTo>
                    <a:lnTo>
                      <a:pt x="5312" y="2834"/>
                    </a:lnTo>
                    <a:lnTo>
                      <a:pt x="5312" y="2837"/>
                    </a:lnTo>
                    <a:cubicBezTo>
                      <a:pt x="5312" y="2936"/>
                      <a:pt x="5392" y="3016"/>
                      <a:pt x="5491" y="3016"/>
                    </a:cubicBezTo>
                    <a:cubicBezTo>
                      <a:pt x="5586" y="3016"/>
                      <a:pt x="5666" y="2936"/>
                      <a:pt x="5666" y="2837"/>
                    </a:cubicBezTo>
                    <a:lnTo>
                      <a:pt x="5666" y="2829"/>
                    </a:lnTo>
                    <a:lnTo>
                      <a:pt x="5666" y="2825"/>
                    </a:lnTo>
                    <a:cubicBezTo>
                      <a:pt x="5666" y="2727"/>
                      <a:pt x="5586" y="2646"/>
                      <a:pt x="5487" y="2646"/>
                    </a:cubicBezTo>
                    <a:close/>
                    <a:moveTo>
                      <a:pt x="176" y="2662"/>
                    </a:moveTo>
                    <a:cubicBezTo>
                      <a:pt x="80" y="2662"/>
                      <a:pt x="1" y="2742"/>
                      <a:pt x="1" y="2841"/>
                    </a:cubicBezTo>
                    <a:cubicBezTo>
                      <a:pt x="1" y="2939"/>
                      <a:pt x="80" y="3020"/>
                      <a:pt x="180" y="3020"/>
                    </a:cubicBezTo>
                    <a:cubicBezTo>
                      <a:pt x="275" y="3020"/>
                      <a:pt x="354" y="2939"/>
                      <a:pt x="354" y="2841"/>
                    </a:cubicBezTo>
                    <a:cubicBezTo>
                      <a:pt x="354" y="2742"/>
                      <a:pt x="275" y="2662"/>
                      <a:pt x="176" y="2662"/>
                    </a:cubicBezTo>
                    <a:close/>
                    <a:moveTo>
                      <a:pt x="5360" y="3478"/>
                    </a:moveTo>
                    <a:cubicBezTo>
                      <a:pt x="5284" y="3478"/>
                      <a:pt x="5215" y="3527"/>
                      <a:pt x="5190" y="3601"/>
                    </a:cubicBezTo>
                    <a:cubicBezTo>
                      <a:pt x="5160" y="3696"/>
                      <a:pt x="5209" y="3795"/>
                      <a:pt x="5304" y="3825"/>
                    </a:cubicBezTo>
                    <a:cubicBezTo>
                      <a:pt x="5323" y="3833"/>
                      <a:pt x="5342" y="3837"/>
                      <a:pt x="5362" y="3837"/>
                    </a:cubicBezTo>
                    <a:cubicBezTo>
                      <a:pt x="5434" y="3837"/>
                      <a:pt x="5506" y="3787"/>
                      <a:pt x="5529" y="3711"/>
                    </a:cubicBezTo>
                    <a:cubicBezTo>
                      <a:pt x="5560" y="3616"/>
                      <a:pt x="5509" y="3518"/>
                      <a:pt x="5415" y="3487"/>
                    </a:cubicBezTo>
                    <a:cubicBezTo>
                      <a:pt x="5396" y="3481"/>
                      <a:pt x="5378" y="3478"/>
                      <a:pt x="5360" y="3478"/>
                    </a:cubicBezTo>
                    <a:close/>
                    <a:moveTo>
                      <a:pt x="306" y="3482"/>
                    </a:moveTo>
                    <a:cubicBezTo>
                      <a:pt x="288" y="3482"/>
                      <a:pt x="270" y="3485"/>
                      <a:pt x="252" y="3491"/>
                    </a:cubicBezTo>
                    <a:cubicBezTo>
                      <a:pt x="161" y="3522"/>
                      <a:pt x="108" y="3624"/>
                      <a:pt x="138" y="3715"/>
                    </a:cubicBezTo>
                    <a:cubicBezTo>
                      <a:pt x="164" y="3792"/>
                      <a:pt x="233" y="3841"/>
                      <a:pt x="308" y="3841"/>
                    </a:cubicBezTo>
                    <a:cubicBezTo>
                      <a:pt x="328" y="3841"/>
                      <a:pt x="343" y="3837"/>
                      <a:pt x="362" y="3829"/>
                    </a:cubicBezTo>
                    <a:cubicBezTo>
                      <a:pt x="457" y="3799"/>
                      <a:pt x="506" y="3700"/>
                      <a:pt x="476" y="3605"/>
                    </a:cubicBezTo>
                    <a:cubicBezTo>
                      <a:pt x="451" y="3531"/>
                      <a:pt x="382" y="3482"/>
                      <a:pt x="306" y="3482"/>
                    </a:cubicBezTo>
                    <a:close/>
                    <a:moveTo>
                      <a:pt x="4985" y="4218"/>
                    </a:moveTo>
                    <a:cubicBezTo>
                      <a:pt x="4929" y="4218"/>
                      <a:pt x="4874" y="4245"/>
                      <a:pt x="4837" y="4293"/>
                    </a:cubicBezTo>
                    <a:cubicBezTo>
                      <a:pt x="4779" y="4373"/>
                      <a:pt x="4799" y="4483"/>
                      <a:pt x="4879" y="4540"/>
                    </a:cubicBezTo>
                    <a:cubicBezTo>
                      <a:pt x="4909" y="4563"/>
                      <a:pt x="4947" y="4575"/>
                      <a:pt x="4981" y="4575"/>
                    </a:cubicBezTo>
                    <a:cubicBezTo>
                      <a:pt x="5039" y="4575"/>
                      <a:pt x="5092" y="4548"/>
                      <a:pt x="5126" y="4502"/>
                    </a:cubicBezTo>
                    <a:cubicBezTo>
                      <a:pt x="5183" y="4422"/>
                      <a:pt x="5167" y="4312"/>
                      <a:pt x="5088" y="4252"/>
                    </a:cubicBezTo>
                    <a:cubicBezTo>
                      <a:pt x="5057" y="4229"/>
                      <a:pt x="5021" y="4218"/>
                      <a:pt x="4985" y="4218"/>
                    </a:cubicBezTo>
                    <a:close/>
                    <a:moveTo>
                      <a:pt x="688" y="4223"/>
                    </a:moveTo>
                    <a:cubicBezTo>
                      <a:pt x="651" y="4223"/>
                      <a:pt x="614" y="4234"/>
                      <a:pt x="582" y="4259"/>
                    </a:cubicBezTo>
                    <a:cubicBezTo>
                      <a:pt x="503" y="4316"/>
                      <a:pt x="484" y="4426"/>
                      <a:pt x="545" y="4506"/>
                    </a:cubicBezTo>
                    <a:cubicBezTo>
                      <a:pt x="578" y="4555"/>
                      <a:pt x="632" y="4578"/>
                      <a:pt x="685" y="4578"/>
                    </a:cubicBezTo>
                    <a:cubicBezTo>
                      <a:pt x="724" y="4578"/>
                      <a:pt x="761" y="4567"/>
                      <a:pt x="792" y="4544"/>
                    </a:cubicBezTo>
                    <a:cubicBezTo>
                      <a:pt x="871" y="4487"/>
                      <a:pt x="887" y="4377"/>
                      <a:pt x="829" y="4297"/>
                    </a:cubicBezTo>
                    <a:cubicBezTo>
                      <a:pt x="795" y="4249"/>
                      <a:pt x="742" y="4223"/>
                      <a:pt x="688" y="4223"/>
                    </a:cubicBezTo>
                    <a:close/>
                    <a:moveTo>
                      <a:pt x="4396" y="4806"/>
                    </a:moveTo>
                    <a:cubicBezTo>
                      <a:pt x="4359" y="4806"/>
                      <a:pt x="4322" y="4818"/>
                      <a:pt x="4290" y="4841"/>
                    </a:cubicBezTo>
                    <a:cubicBezTo>
                      <a:pt x="4209" y="4898"/>
                      <a:pt x="4195" y="5008"/>
                      <a:pt x="4251" y="5087"/>
                    </a:cubicBezTo>
                    <a:cubicBezTo>
                      <a:pt x="4286" y="5138"/>
                      <a:pt x="4342" y="5164"/>
                      <a:pt x="4396" y="5164"/>
                    </a:cubicBezTo>
                    <a:cubicBezTo>
                      <a:pt x="4434" y="5164"/>
                      <a:pt x="4468" y="5152"/>
                      <a:pt x="4502" y="5129"/>
                    </a:cubicBezTo>
                    <a:cubicBezTo>
                      <a:pt x="4579" y="5069"/>
                      <a:pt x="4597" y="4959"/>
                      <a:pt x="4540" y="4878"/>
                    </a:cubicBezTo>
                    <a:cubicBezTo>
                      <a:pt x="4504" y="4831"/>
                      <a:pt x="4450" y="4806"/>
                      <a:pt x="4396" y="4806"/>
                    </a:cubicBezTo>
                    <a:close/>
                    <a:moveTo>
                      <a:pt x="1274" y="4809"/>
                    </a:moveTo>
                    <a:cubicBezTo>
                      <a:pt x="1219" y="4809"/>
                      <a:pt x="1164" y="4834"/>
                      <a:pt x="1130" y="4882"/>
                    </a:cubicBezTo>
                    <a:cubicBezTo>
                      <a:pt x="1073" y="4962"/>
                      <a:pt x="1092" y="5073"/>
                      <a:pt x="1172" y="5133"/>
                    </a:cubicBezTo>
                    <a:cubicBezTo>
                      <a:pt x="1203" y="5152"/>
                      <a:pt x="1240" y="5168"/>
                      <a:pt x="1275" y="5168"/>
                    </a:cubicBezTo>
                    <a:cubicBezTo>
                      <a:pt x="1331" y="5168"/>
                      <a:pt x="1385" y="5141"/>
                      <a:pt x="1419" y="5092"/>
                    </a:cubicBezTo>
                    <a:cubicBezTo>
                      <a:pt x="1476" y="5012"/>
                      <a:pt x="1461" y="4901"/>
                      <a:pt x="1381" y="4845"/>
                    </a:cubicBezTo>
                    <a:cubicBezTo>
                      <a:pt x="1349" y="4820"/>
                      <a:pt x="1311" y="4809"/>
                      <a:pt x="1274" y="4809"/>
                    </a:cubicBezTo>
                    <a:close/>
                    <a:moveTo>
                      <a:pt x="2016" y="5186"/>
                    </a:moveTo>
                    <a:cubicBezTo>
                      <a:pt x="1941" y="5186"/>
                      <a:pt x="1869" y="5234"/>
                      <a:pt x="1845" y="5308"/>
                    </a:cubicBezTo>
                    <a:cubicBezTo>
                      <a:pt x="1814" y="5403"/>
                      <a:pt x="1868" y="5503"/>
                      <a:pt x="1959" y="5533"/>
                    </a:cubicBezTo>
                    <a:cubicBezTo>
                      <a:pt x="1978" y="5540"/>
                      <a:pt x="1996" y="5540"/>
                      <a:pt x="2016" y="5540"/>
                    </a:cubicBezTo>
                    <a:cubicBezTo>
                      <a:pt x="2092" y="5540"/>
                      <a:pt x="2161" y="5494"/>
                      <a:pt x="2184" y="5419"/>
                    </a:cubicBezTo>
                    <a:cubicBezTo>
                      <a:pt x="2214" y="5324"/>
                      <a:pt x="2164" y="5224"/>
                      <a:pt x="2069" y="5194"/>
                    </a:cubicBezTo>
                    <a:cubicBezTo>
                      <a:pt x="2052" y="5188"/>
                      <a:pt x="2034" y="5186"/>
                      <a:pt x="2016" y="5186"/>
                    </a:cubicBezTo>
                    <a:close/>
                    <a:moveTo>
                      <a:pt x="3658" y="5185"/>
                    </a:moveTo>
                    <a:cubicBezTo>
                      <a:pt x="3639" y="5185"/>
                      <a:pt x="3620" y="5188"/>
                      <a:pt x="3602" y="5194"/>
                    </a:cubicBezTo>
                    <a:cubicBezTo>
                      <a:pt x="3507" y="5224"/>
                      <a:pt x="3456" y="5324"/>
                      <a:pt x="3487" y="5419"/>
                    </a:cubicBezTo>
                    <a:cubicBezTo>
                      <a:pt x="3510" y="5494"/>
                      <a:pt x="3582" y="5540"/>
                      <a:pt x="3654" y="5540"/>
                    </a:cubicBezTo>
                    <a:cubicBezTo>
                      <a:pt x="3674" y="5540"/>
                      <a:pt x="3693" y="5536"/>
                      <a:pt x="3712" y="5533"/>
                    </a:cubicBezTo>
                    <a:cubicBezTo>
                      <a:pt x="3807" y="5503"/>
                      <a:pt x="3856" y="5399"/>
                      <a:pt x="3826" y="5308"/>
                    </a:cubicBezTo>
                    <a:cubicBezTo>
                      <a:pt x="3801" y="5232"/>
                      <a:pt x="3733" y="5185"/>
                      <a:pt x="3658" y="5185"/>
                    </a:cubicBezTo>
                    <a:close/>
                    <a:moveTo>
                      <a:pt x="2837" y="5312"/>
                    </a:moveTo>
                    <a:cubicBezTo>
                      <a:pt x="2738" y="5315"/>
                      <a:pt x="2658" y="5392"/>
                      <a:pt x="2658" y="5494"/>
                    </a:cubicBezTo>
                    <a:cubicBezTo>
                      <a:pt x="2658" y="5589"/>
                      <a:pt x="2738" y="5669"/>
                      <a:pt x="2837" y="5669"/>
                    </a:cubicBezTo>
                    <a:cubicBezTo>
                      <a:pt x="2936" y="5669"/>
                      <a:pt x="3016" y="5589"/>
                      <a:pt x="3016" y="5491"/>
                    </a:cubicBezTo>
                    <a:cubicBezTo>
                      <a:pt x="3016" y="5392"/>
                      <a:pt x="2932" y="5312"/>
                      <a:pt x="2837" y="53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591"/>
        <p:cNvGrpSpPr/>
        <p:nvPr/>
      </p:nvGrpSpPr>
      <p:grpSpPr>
        <a:xfrm>
          <a:off x="0" y="0"/>
          <a:ext cx="0" cy="0"/>
          <a:chOff x="0" y="0"/>
          <a:chExt cx="0" cy="0"/>
        </a:xfrm>
      </p:grpSpPr>
      <p:sp>
        <p:nvSpPr>
          <p:cNvPr id="2592" name="Google Shape;2592;p39"/>
          <p:cNvSpPr/>
          <p:nvPr/>
        </p:nvSpPr>
        <p:spPr>
          <a:xfrm>
            <a:off x="5324214" y="238775"/>
            <a:ext cx="39" cy="195"/>
          </a:xfrm>
          <a:custGeom>
            <a:avLst/>
            <a:gdLst/>
            <a:ahLst/>
            <a:cxnLst/>
            <a:rect l="l" t="t" r="r" b="b"/>
            <a:pathLst>
              <a:path w="1" h="5" extrusionOk="0">
                <a:moveTo>
                  <a:pt x="1" y="0"/>
                </a:moveTo>
                <a:lnTo>
                  <a:pt x="1" y="4"/>
                </a:lnTo>
                <a:lnTo>
                  <a:pt x="1" y="4"/>
                </a:lnTo>
                <a:close/>
              </a:path>
            </a:pathLst>
          </a:custGeom>
          <a:solidFill>
            <a:srgbClr val="9FA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9"/>
          <p:cNvSpPr/>
          <p:nvPr/>
        </p:nvSpPr>
        <p:spPr>
          <a:xfrm>
            <a:off x="593421" y="2739703"/>
            <a:ext cx="2563800" cy="1732800"/>
          </a:xfrm>
          <a:prstGeom prst="roundRect">
            <a:avLst>
              <a:gd name="adj" fmla="val 16667"/>
            </a:avLst>
          </a:prstGeom>
          <a:noFill/>
          <a:ln w="2857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9"/>
          <p:cNvSpPr/>
          <p:nvPr/>
        </p:nvSpPr>
        <p:spPr>
          <a:xfrm>
            <a:off x="5940721" y="2739703"/>
            <a:ext cx="2563800" cy="1732800"/>
          </a:xfrm>
          <a:prstGeom prst="roundRect">
            <a:avLst>
              <a:gd name="adj" fmla="val 16667"/>
            </a:avLst>
          </a:prstGeom>
          <a:noFill/>
          <a:ln w="2857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9"/>
          <p:cNvSpPr/>
          <p:nvPr/>
        </p:nvSpPr>
        <p:spPr>
          <a:xfrm>
            <a:off x="3267071" y="1857339"/>
            <a:ext cx="2563800" cy="1732800"/>
          </a:xfrm>
          <a:prstGeom prst="roundRect">
            <a:avLst>
              <a:gd name="adj" fmla="val 16667"/>
            </a:avLst>
          </a:prstGeom>
          <a:noFill/>
          <a:ln w="2857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9"/>
          <p:cNvSpPr/>
          <p:nvPr/>
        </p:nvSpPr>
        <p:spPr>
          <a:xfrm>
            <a:off x="6056821" y="2837203"/>
            <a:ext cx="2331600" cy="1537800"/>
          </a:xfrm>
          <a:prstGeom prst="roundRect">
            <a:avLst>
              <a:gd name="adj" fmla="val 16667"/>
            </a:avLst>
          </a:pr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9"/>
          <p:cNvSpPr/>
          <p:nvPr/>
        </p:nvSpPr>
        <p:spPr>
          <a:xfrm>
            <a:off x="3383171" y="1954839"/>
            <a:ext cx="2331600" cy="1537800"/>
          </a:xfrm>
          <a:prstGeom prst="roundRect">
            <a:avLst>
              <a:gd name="adj" fmla="val 16667"/>
            </a:avLst>
          </a:pr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9"/>
          <p:cNvSpPr/>
          <p:nvPr/>
        </p:nvSpPr>
        <p:spPr>
          <a:xfrm>
            <a:off x="709521" y="2837203"/>
            <a:ext cx="2331600" cy="1537800"/>
          </a:xfrm>
          <a:prstGeom prst="roundRect">
            <a:avLst>
              <a:gd name="adj" fmla="val 16667"/>
            </a:avLst>
          </a:pr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9" name="Google Shape;2599;p39"/>
          <p:cNvGrpSpPr/>
          <p:nvPr/>
        </p:nvGrpSpPr>
        <p:grpSpPr>
          <a:xfrm flipH="1">
            <a:off x="7502763" y="814886"/>
            <a:ext cx="1648624" cy="803820"/>
            <a:chOff x="0" y="815299"/>
            <a:chExt cx="1648624" cy="803820"/>
          </a:xfrm>
        </p:grpSpPr>
        <p:sp>
          <p:nvSpPr>
            <p:cNvPr id="2600" name="Google Shape;2600;p39"/>
            <p:cNvSpPr/>
            <p:nvPr/>
          </p:nvSpPr>
          <p:spPr>
            <a:xfrm>
              <a:off x="0" y="815299"/>
              <a:ext cx="1648624" cy="803820"/>
            </a:xfrm>
            <a:custGeom>
              <a:avLst/>
              <a:gdLst/>
              <a:ahLst/>
              <a:cxnLst/>
              <a:rect l="l" t="t" r="r" b="b"/>
              <a:pathLst>
                <a:path w="38657" h="18848" extrusionOk="0">
                  <a:moveTo>
                    <a:pt x="35352" y="196"/>
                  </a:moveTo>
                  <a:cubicBezTo>
                    <a:pt x="36332" y="196"/>
                    <a:pt x="37312" y="222"/>
                    <a:pt x="38290" y="270"/>
                  </a:cubicBezTo>
                  <a:lnTo>
                    <a:pt x="38290" y="270"/>
                  </a:lnTo>
                  <a:cubicBezTo>
                    <a:pt x="36921" y="3542"/>
                    <a:pt x="34704" y="6500"/>
                    <a:pt x="32104" y="9047"/>
                  </a:cubicBezTo>
                  <a:cubicBezTo>
                    <a:pt x="29443" y="11632"/>
                    <a:pt x="26249" y="13731"/>
                    <a:pt x="22771" y="15279"/>
                  </a:cubicBezTo>
                  <a:cubicBezTo>
                    <a:pt x="19272" y="16792"/>
                    <a:pt x="15508" y="17785"/>
                    <a:pt x="11661" y="18246"/>
                  </a:cubicBezTo>
                  <a:cubicBezTo>
                    <a:pt x="9543" y="18510"/>
                    <a:pt x="7395" y="18623"/>
                    <a:pt x="5249" y="18623"/>
                  </a:cubicBezTo>
                  <a:cubicBezTo>
                    <a:pt x="3506" y="18623"/>
                    <a:pt x="1765" y="18548"/>
                    <a:pt x="44" y="18420"/>
                  </a:cubicBezTo>
                  <a:cubicBezTo>
                    <a:pt x="860" y="16867"/>
                    <a:pt x="1936" y="15377"/>
                    <a:pt x="3079" y="13985"/>
                  </a:cubicBezTo>
                  <a:cubicBezTo>
                    <a:pt x="4235" y="12593"/>
                    <a:pt x="5519" y="11291"/>
                    <a:pt x="6897" y="10084"/>
                  </a:cubicBezTo>
                  <a:cubicBezTo>
                    <a:pt x="9649" y="7665"/>
                    <a:pt x="12825" y="5674"/>
                    <a:pt x="16234" y="4118"/>
                  </a:cubicBezTo>
                  <a:cubicBezTo>
                    <a:pt x="19645" y="2582"/>
                    <a:pt x="23297" y="1447"/>
                    <a:pt x="27061" y="855"/>
                  </a:cubicBezTo>
                  <a:cubicBezTo>
                    <a:pt x="29794" y="399"/>
                    <a:pt x="32573" y="196"/>
                    <a:pt x="35352" y="196"/>
                  </a:cubicBezTo>
                  <a:close/>
                  <a:moveTo>
                    <a:pt x="36335" y="1"/>
                  </a:moveTo>
                  <a:cubicBezTo>
                    <a:pt x="33218" y="1"/>
                    <a:pt x="30105" y="227"/>
                    <a:pt x="27032" y="696"/>
                  </a:cubicBezTo>
                  <a:cubicBezTo>
                    <a:pt x="23253" y="1268"/>
                    <a:pt x="19533" y="2269"/>
                    <a:pt x="16052" y="3778"/>
                  </a:cubicBezTo>
                  <a:cubicBezTo>
                    <a:pt x="12579" y="5305"/>
                    <a:pt x="9388" y="7364"/>
                    <a:pt x="6632" y="9833"/>
                  </a:cubicBezTo>
                  <a:cubicBezTo>
                    <a:pt x="3906" y="12325"/>
                    <a:pt x="1538" y="15163"/>
                    <a:pt x="0" y="18441"/>
                  </a:cubicBezTo>
                  <a:cubicBezTo>
                    <a:pt x="2153" y="18711"/>
                    <a:pt x="4307" y="18848"/>
                    <a:pt x="6461" y="18848"/>
                  </a:cubicBezTo>
                  <a:cubicBezTo>
                    <a:pt x="8210" y="18848"/>
                    <a:pt x="9959" y="18758"/>
                    <a:pt x="11705" y="18575"/>
                  </a:cubicBezTo>
                  <a:cubicBezTo>
                    <a:pt x="13656" y="18398"/>
                    <a:pt x="15577" y="18025"/>
                    <a:pt x="17478" y="17582"/>
                  </a:cubicBezTo>
                  <a:cubicBezTo>
                    <a:pt x="19370" y="17107"/>
                    <a:pt x="21208" y="16462"/>
                    <a:pt x="22992" y="15704"/>
                  </a:cubicBezTo>
                  <a:cubicBezTo>
                    <a:pt x="26542" y="14156"/>
                    <a:pt x="29770" y="11984"/>
                    <a:pt x="32442" y="9336"/>
                  </a:cubicBezTo>
                  <a:cubicBezTo>
                    <a:pt x="33783" y="8017"/>
                    <a:pt x="34976" y="6573"/>
                    <a:pt x="36020" y="5047"/>
                  </a:cubicBezTo>
                  <a:cubicBezTo>
                    <a:pt x="37046" y="3514"/>
                    <a:pt x="37964" y="1911"/>
                    <a:pt x="38602" y="192"/>
                  </a:cubicBezTo>
                  <a:lnTo>
                    <a:pt x="38656" y="43"/>
                  </a:lnTo>
                  <a:lnTo>
                    <a:pt x="38482" y="36"/>
                  </a:lnTo>
                  <a:cubicBezTo>
                    <a:pt x="37767" y="13"/>
                    <a:pt x="37051" y="1"/>
                    <a:pt x="3633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9"/>
            <p:cNvSpPr/>
            <p:nvPr/>
          </p:nvSpPr>
          <p:spPr>
            <a:xfrm>
              <a:off x="896" y="821909"/>
              <a:ext cx="1640010" cy="779426"/>
            </a:xfrm>
            <a:custGeom>
              <a:avLst/>
              <a:gdLst/>
              <a:ahLst/>
              <a:cxnLst/>
              <a:rect l="l" t="t" r="r" b="b"/>
              <a:pathLst>
                <a:path w="38455" h="18276" extrusionOk="0">
                  <a:moveTo>
                    <a:pt x="38454" y="0"/>
                  </a:moveTo>
                  <a:cubicBezTo>
                    <a:pt x="34984" y="947"/>
                    <a:pt x="31598" y="2144"/>
                    <a:pt x="28269" y="3456"/>
                  </a:cubicBezTo>
                  <a:cubicBezTo>
                    <a:pt x="24954" y="4801"/>
                    <a:pt x="21706" y="6281"/>
                    <a:pt x="18497" y="7822"/>
                  </a:cubicBezTo>
                  <a:cubicBezTo>
                    <a:pt x="15317" y="9414"/>
                    <a:pt x="12162" y="11052"/>
                    <a:pt x="9077" y="12793"/>
                  </a:cubicBezTo>
                  <a:cubicBezTo>
                    <a:pt x="5991" y="14537"/>
                    <a:pt x="2946" y="16339"/>
                    <a:pt x="1" y="18275"/>
                  </a:cubicBezTo>
                  <a:cubicBezTo>
                    <a:pt x="1532" y="17387"/>
                    <a:pt x="3061" y="16503"/>
                    <a:pt x="4613" y="15651"/>
                  </a:cubicBezTo>
                  <a:cubicBezTo>
                    <a:pt x="6154" y="14780"/>
                    <a:pt x="7710" y="13928"/>
                    <a:pt x="9273" y="13094"/>
                  </a:cubicBezTo>
                  <a:cubicBezTo>
                    <a:pt x="12395" y="11419"/>
                    <a:pt x="15534" y="9780"/>
                    <a:pt x="18729" y="8224"/>
                  </a:cubicBezTo>
                  <a:cubicBezTo>
                    <a:pt x="21913" y="6654"/>
                    <a:pt x="25155" y="5186"/>
                    <a:pt x="28425" y="3775"/>
                  </a:cubicBezTo>
                  <a:cubicBezTo>
                    <a:pt x="30078" y="3108"/>
                    <a:pt x="31713" y="2401"/>
                    <a:pt x="33396" y="1799"/>
                  </a:cubicBezTo>
                  <a:cubicBezTo>
                    <a:pt x="35053" y="1132"/>
                    <a:pt x="36764" y="596"/>
                    <a:pt x="38454"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9"/>
            <p:cNvSpPr/>
            <p:nvPr/>
          </p:nvSpPr>
          <p:spPr>
            <a:xfrm>
              <a:off x="327194" y="1201859"/>
              <a:ext cx="27764" cy="195837"/>
            </a:xfrm>
            <a:custGeom>
              <a:avLst/>
              <a:gdLst/>
              <a:ahLst/>
              <a:cxnLst/>
              <a:rect l="l" t="t" r="r" b="b"/>
              <a:pathLst>
                <a:path w="651" h="4592" extrusionOk="0">
                  <a:moveTo>
                    <a:pt x="247" y="1"/>
                  </a:moveTo>
                  <a:lnTo>
                    <a:pt x="1" y="19"/>
                  </a:lnTo>
                  <a:lnTo>
                    <a:pt x="404" y="4591"/>
                  </a:lnTo>
                  <a:lnTo>
                    <a:pt x="650" y="4573"/>
                  </a:lnTo>
                  <a:lnTo>
                    <a:pt x="247"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9"/>
            <p:cNvSpPr/>
            <p:nvPr/>
          </p:nvSpPr>
          <p:spPr>
            <a:xfrm>
              <a:off x="494843" y="1312573"/>
              <a:ext cx="532454" cy="145087"/>
            </a:xfrm>
            <a:custGeom>
              <a:avLst/>
              <a:gdLst/>
              <a:ahLst/>
              <a:cxnLst/>
              <a:rect l="l" t="t" r="r" b="b"/>
              <a:pathLst>
                <a:path w="12485" h="3402" extrusionOk="0">
                  <a:moveTo>
                    <a:pt x="66" y="1"/>
                  </a:moveTo>
                  <a:lnTo>
                    <a:pt x="1" y="218"/>
                  </a:lnTo>
                  <a:lnTo>
                    <a:pt x="12420" y="3402"/>
                  </a:lnTo>
                  <a:lnTo>
                    <a:pt x="12485" y="3180"/>
                  </a:lnTo>
                  <a:lnTo>
                    <a:pt x="66"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9"/>
            <p:cNvSpPr/>
            <p:nvPr/>
          </p:nvSpPr>
          <p:spPr>
            <a:xfrm>
              <a:off x="675926" y="1212222"/>
              <a:ext cx="538041" cy="135960"/>
            </a:xfrm>
            <a:custGeom>
              <a:avLst/>
              <a:gdLst/>
              <a:ahLst/>
              <a:cxnLst/>
              <a:rect l="l" t="t" r="r" b="b"/>
              <a:pathLst>
                <a:path w="12616" h="3188" extrusionOk="0">
                  <a:moveTo>
                    <a:pt x="62" y="1"/>
                  </a:moveTo>
                  <a:lnTo>
                    <a:pt x="0" y="222"/>
                  </a:lnTo>
                  <a:lnTo>
                    <a:pt x="12553" y="3187"/>
                  </a:lnTo>
                  <a:lnTo>
                    <a:pt x="12615" y="2966"/>
                  </a:lnTo>
                  <a:lnTo>
                    <a:pt x="62"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9"/>
            <p:cNvSpPr/>
            <p:nvPr/>
          </p:nvSpPr>
          <p:spPr>
            <a:xfrm>
              <a:off x="915308" y="879271"/>
              <a:ext cx="79964" cy="225989"/>
            </a:xfrm>
            <a:custGeom>
              <a:avLst/>
              <a:gdLst/>
              <a:ahLst/>
              <a:cxnLst/>
              <a:rect l="l" t="t" r="r" b="b"/>
              <a:pathLst>
                <a:path w="1875" h="5299" extrusionOk="0">
                  <a:moveTo>
                    <a:pt x="1636" y="1"/>
                  </a:moveTo>
                  <a:lnTo>
                    <a:pt x="0" y="5237"/>
                  </a:lnTo>
                  <a:lnTo>
                    <a:pt x="240" y="5299"/>
                  </a:lnTo>
                  <a:lnTo>
                    <a:pt x="1875" y="66"/>
                  </a:lnTo>
                  <a:lnTo>
                    <a:pt x="1636"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6" name="Google Shape;2606;p39"/>
          <p:cNvSpPr txBox="1">
            <a:spLocks noGrp="1"/>
          </p:cNvSpPr>
          <p:nvPr>
            <p:ph type="subTitle" idx="1"/>
          </p:nvPr>
        </p:nvSpPr>
        <p:spPr>
          <a:xfrm>
            <a:off x="6095071" y="2996100"/>
            <a:ext cx="2255100" cy="775800"/>
          </a:xfrm>
          <a:prstGeom prst="rect">
            <a:avLst/>
          </a:prstGeom>
        </p:spPr>
        <p:txBody>
          <a:bodyPr spcFirstLastPara="1" wrap="square" lIns="91425" tIns="91425" rIns="91425" bIns="91425" anchor="b" anchorCtr="0">
            <a:noAutofit/>
          </a:bodyPr>
          <a:lstStyle/>
          <a:p>
            <a:pPr marL="0" lvl="0" indent="0" algn="ctr" rtl="0">
              <a:spcBef>
                <a:spcPts val="0"/>
              </a:spcBef>
              <a:spcAft>
                <a:spcPts val="1600"/>
              </a:spcAft>
              <a:buNone/>
            </a:pPr>
            <a:r>
              <a:rPr lang="en"/>
              <a:t>MARS</a:t>
            </a:r>
            <a:endParaRPr/>
          </a:p>
        </p:txBody>
      </p:sp>
      <p:sp>
        <p:nvSpPr>
          <p:cNvPr id="2607" name="Google Shape;2607;p39"/>
          <p:cNvSpPr txBox="1">
            <a:spLocks noGrp="1"/>
          </p:cNvSpPr>
          <p:nvPr>
            <p:ph type="subTitle" idx="2"/>
          </p:nvPr>
        </p:nvSpPr>
        <p:spPr>
          <a:xfrm>
            <a:off x="3421421" y="2115075"/>
            <a:ext cx="2255100" cy="775800"/>
          </a:xfrm>
          <a:prstGeom prst="rect">
            <a:avLst/>
          </a:prstGeom>
        </p:spPr>
        <p:txBody>
          <a:bodyPr spcFirstLastPara="1" wrap="square" lIns="91425" tIns="91425" rIns="91425" bIns="91425" anchor="b" anchorCtr="0">
            <a:noAutofit/>
          </a:bodyPr>
          <a:lstStyle/>
          <a:p>
            <a:pPr marL="0" lvl="0" indent="0" algn="ctr" rtl="0">
              <a:spcBef>
                <a:spcPts val="0"/>
              </a:spcBef>
              <a:spcAft>
                <a:spcPts val="1600"/>
              </a:spcAft>
              <a:buNone/>
            </a:pPr>
            <a:r>
              <a:rPr lang="en"/>
              <a:t>VENUS</a:t>
            </a:r>
            <a:endParaRPr/>
          </a:p>
        </p:txBody>
      </p:sp>
      <p:sp>
        <p:nvSpPr>
          <p:cNvPr id="2608" name="Google Shape;2608;p39"/>
          <p:cNvSpPr txBox="1">
            <a:spLocks noGrp="1"/>
          </p:cNvSpPr>
          <p:nvPr>
            <p:ph type="subTitle" idx="3"/>
          </p:nvPr>
        </p:nvSpPr>
        <p:spPr>
          <a:xfrm>
            <a:off x="747771" y="2996100"/>
            <a:ext cx="2255100" cy="775800"/>
          </a:xfrm>
          <a:prstGeom prst="rect">
            <a:avLst/>
          </a:prstGeom>
        </p:spPr>
        <p:txBody>
          <a:bodyPr spcFirstLastPara="1" wrap="square" lIns="91425" tIns="91425" rIns="91425" bIns="91425" anchor="b" anchorCtr="0">
            <a:noAutofit/>
          </a:bodyPr>
          <a:lstStyle/>
          <a:p>
            <a:pPr marL="0" lvl="0" indent="0" algn="ctr" rtl="0">
              <a:spcBef>
                <a:spcPts val="0"/>
              </a:spcBef>
              <a:spcAft>
                <a:spcPts val="1600"/>
              </a:spcAft>
              <a:buNone/>
            </a:pPr>
            <a:r>
              <a:rPr lang="en"/>
              <a:t>MERCURY</a:t>
            </a:r>
            <a:endParaRPr/>
          </a:p>
        </p:txBody>
      </p:sp>
      <p:sp>
        <p:nvSpPr>
          <p:cNvPr id="2609" name="Google Shape;2609;p39"/>
          <p:cNvSpPr txBox="1">
            <a:spLocks noGrp="1"/>
          </p:cNvSpPr>
          <p:nvPr>
            <p:ph type="subTitle" idx="4"/>
          </p:nvPr>
        </p:nvSpPr>
        <p:spPr>
          <a:xfrm>
            <a:off x="6095071" y="3523725"/>
            <a:ext cx="2255100" cy="775800"/>
          </a:xfrm>
          <a:prstGeom prst="rect">
            <a:avLst/>
          </a:prstGeom>
        </p:spPr>
        <p:txBody>
          <a:bodyPr spcFirstLastPara="1" wrap="square" lIns="91425" tIns="91425" rIns="91425" bIns="0" anchor="ctr" anchorCtr="0">
            <a:noAutofit/>
          </a:bodyPr>
          <a:lstStyle/>
          <a:p>
            <a:pPr marL="0" lvl="0" indent="0" algn="ctr" rtl="0">
              <a:spcBef>
                <a:spcPts val="0"/>
              </a:spcBef>
              <a:spcAft>
                <a:spcPts val="1600"/>
              </a:spcAft>
              <a:buNone/>
            </a:pPr>
            <a:r>
              <a:rPr lang="en"/>
              <a:t>Despite being red, Mars is actually a cold place. It’s full of iron oxide dust</a:t>
            </a:r>
            <a:endParaRPr/>
          </a:p>
        </p:txBody>
      </p:sp>
      <p:sp>
        <p:nvSpPr>
          <p:cNvPr id="2610" name="Google Shape;2610;p39"/>
          <p:cNvSpPr txBox="1">
            <a:spLocks noGrp="1"/>
          </p:cNvSpPr>
          <p:nvPr>
            <p:ph type="subTitle" idx="5"/>
          </p:nvPr>
        </p:nvSpPr>
        <p:spPr>
          <a:xfrm>
            <a:off x="3421421" y="2642700"/>
            <a:ext cx="2255100" cy="775800"/>
          </a:xfrm>
          <a:prstGeom prst="rect">
            <a:avLst/>
          </a:prstGeom>
        </p:spPr>
        <p:txBody>
          <a:bodyPr spcFirstLastPara="1" wrap="square" lIns="91425" tIns="91425" rIns="91425" bIns="0" anchor="ctr" anchorCtr="0">
            <a:noAutofit/>
          </a:bodyPr>
          <a:lstStyle/>
          <a:p>
            <a:pPr marL="0" lvl="0" indent="0" algn="ctr" rtl="0">
              <a:spcBef>
                <a:spcPts val="0"/>
              </a:spcBef>
              <a:spcAft>
                <a:spcPts val="1600"/>
              </a:spcAft>
              <a:buNone/>
            </a:pPr>
            <a:r>
              <a:rPr lang="en"/>
              <a:t>Venus has a beautiful name and is the second planet from the Sun</a:t>
            </a:r>
            <a:endParaRPr/>
          </a:p>
        </p:txBody>
      </p:sp>
      <p:sp>
        <p:nvSpPr>
          <p:cNvPr id="2611" name="Google Shape;2611;p39"/>
          <p:cNvSpPr txBox="1">
            <a:spLocks noGrp="1"/>
          </p:cNvSpPr>
          <p:nvPr>
            <p:ph type="subTitle" idx="6"/>
          </p:nvPr>
        </p:nvSpPr>
        <p:spPr>
          <a:xfrm>
            <a:off x="747771" y="3523725"/>
            <a:ext cx="2255100" cy="775800"/>
          </a:xfrm>
          <a:prstGeom prst="rect">
            <a:avLst/>
          </a:prstGeom>
        </p:spPr>
        <p:txBody>
          <a:bodyPr spcFirstLastPara="1" wrap="square" lIns="91425" tIns="91425" rIns="91425" bIns="0" anchor="ctr" anchorCtr="0">
            <a:noAutofit/>
          </a:bodyPr>
          <a:lstStyle/>
          <a:p>
            <a:pPr marL="0" lvl="0" indent="0" algn="ctr" rtl="0">
              <a:spcBef>
                <a:spcPts val="0"/>
              </a:spcBef>
              <a:spcAft>
                <a:spcPts val="1600"/>
              </a:spcAft>
              <a:buNone/>
            </a:pPr>
            <a:r>
              <a:rPr lang="en"/>
              <a:t>Mercury is the closest planet to the Sun and the smallest one</a:t>
            </a:r>
            <a:endParaRPr/>
          </a:p>
        </p:txBody>
      </p:sp>
      <p:grpSp>
        <p:nvGrpSpPr>
          <p:cNvPr id="2612" name="Google Shape;2612;p39"/>
          <p:cNvGrpSpPr/>
          <p:nvPr/>
        </p:nvGrpSpPr>
        <p:grpSpPr>
          <a:xfrm>
            <a:off x="1533601" y="2084338"/>
            <a:ext cx="683441" cy="554017"/>
            <a:chOff x="1608418" y="2694788"/>
            <a:chExt cx="683441" cy="554017"/>
          </a:xfrm>
        </p:grpSpPr>
        <p:sp>
          <p:nvSpPr>
            <p:cNvPr id="2613" name="Google Shape;2613;p39"/>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9"/>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9"/>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9"/>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9"/>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8" name="Google Shape;2618;p39"/>
          <p:cNvGrpSpPr/>
          <p:nvPr/>
        </p:nvGrpSpPr>
        <p:grpSpPr>
          <a:xfrm>
            <a:off x="4207251" y="1211463"/>
            <a:ext cx="683441" cy="554017"/>
            <a:chOff x="4219705" y="1821913"/>
            <a:chExt cx="683441" cy="554017"/>
          </a:xfrm>
        </p:grpSpPr>
        <p:sp>
          <p:nvSpPr>
            <p:cNvPr id="2619" name="Google Shape;2619;p39"/>
            <p:cNvSpPr/>
            <p:nvPr/>
          </p:nvSpPr>
          <p:spPr>
            <a:xfrm rot="-1324817">
              <a:off x="4265173" y="1920166"/>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9"/>
            <p:cNvSpPr/>
            <p:nvPr/>
          </p:nvSpPr>
          <p:spPr>
            <a:xfrm rot="-1324817">
              <a:off x="4368275" y="1975124"/>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9"/>
            <p:cNvSpPr/>
            <p:nvPr/>
          </p:nvSpPr>
          <p:spPr>
            <a:xfrm rot="-1324817">
              <a:off x="4524647" y="1921341"/>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9"/>
            <p:cNvSpPr/>
            <p:nvPr/>
          </p:nvSpPr>
          <p:spPr>
            <a:xfrm rot="-1324817">
              <a:off x="4733608" y="1928514"/>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9"/>
            <p:cNvSpPr/>
            <p:nvPr/>
          </p:nvSpPr>
          <p:spPr>
            <a:xfrm rot="-1324817">
              <a:off x="4525726" y="2274861"/>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4" name="Google Shape;2624;p39"/>
          <p:cNvGrpSpPr/>
          <p:nvPr/>
        </p:nvGrpSpPr>
        <p:grpSpPr>
          <a:xfrm>
            <a:off x="6880901" y="2084338"/>
            <a:ext cx="683441" cy="554017"/>
            <a:chOff x="1608418" y="2694788"/>
            <a:chExt cx="683441" cy="554017"/>
          </a:xfrm>
        </p:grpSpPr>
        <p:sp>
          <p:nvSpPr>
            <p:cNvPr id="2625" name="Google Shape;2625;p39"/>
            <p:cNvSpPr/>
            <p:nvPr/>
          </p:nvSpPr>
          <p:spPr>
            <a:xfrm rot="-1324817">
              <a:off x="1653885" y="2793041"/>
              <a:ext cx="592506" cy="357511"/>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9"/>
            <p:cNvSpPr/>
            <p:nvPr/>
          </p:nvSpPr>
          <p:spPr>
            <a:xfrm rot="-1324817">
              <a:off x="1756988" y="2847999"/>
              <a:ext cx="31035" cy="22111"/>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9"/>
            <p:cNvSpPr/>
            <p:nvPr/>
          </p:nvSpPr>
          <p:spPr>
            <a:xfrm rot="-1324817">
              <a:off x="1913360" y="2794216"/>
              <a:ext cx="33491" cy="23873"/>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9"/>
            <p:cNvSpPr/>
            <p:nvPr/>
          </p:nvSpPr>
          <p:spPr>
            <a:xfrm rot="-1324817">
              <a:off x="2122320" y="2801389"/>
              <a:ext cx="18936" cy="1365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9"/>
            <p:cNvSpPr/>
            <p:nvPr/>
          </p:nvSpPr>
          <p:spPr>
            <a:xfrm rot="-1324817">
              <a:off x="1914438" y="3147736"/>
              <a:ext cx="67006" cy="53772"/>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0" name="Google Shape;2630;p39"/>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COULD USE </a:t>
            </a:r>
            <a:r>
              <a:rPr lang="en">
                <a:solidFill>
                  <a:schemeClr val="accent1"/>
                </a:solidFill>
              </a:rPr>
              <a:t>THREE COLUMNS</a:t>
            </a:r>
            <a:r>
              <a:rPr lang="en"/>
              <a:t>, WHY NOT?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634"/>
        <p:cNvGrpSpPr/>
        <p:nvPr/>
      </p:nvGrpSpPr>
      <p:grpSpPr>
        <a:xfrm>
          <a:off x="0" y="0"/>
          <a:ext cx="0" cy="0"/>
          <a:chOff x="0" y="0"/>
          <a:chExt cx="0" cy="0"/>
        </a:xfrm>
      </p:grpSpPr>
      <p:sp>
        <p:nvSpPr>
          <p:cNvPr id="2635" name="Google Shape;2635;p40"/>
          <p:cNvSpPr/>
          <p:nvPr/>
        </p:nvSpPr>
        <p:spPr>
          <a:xfrm>
            <a:off x="483900" y="2602325"/>
            <a:ext cx="3852600" cy="2255100"/>
          </a:xfrm>
          <a:prstGeom prst="roundRect">
            <a:avLst>
              <a:gd name="adj" fmla="val 16667"/>
            </a:avLst>
          </a:prstGeom>
          <a:noFill/>
          <a:ln w="2857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0"/>
          <p:cNvSpPr/>
          <p:nvPr/>
        </p:nvSpPr>
        <p:spPr>
          <a:xfrm>
            <a:off x="586990" y="2720704"/>
            <a:ext cx="3618300" cy="2001300"/>
          </a:xfrm>
          <a:prstGeom prst="roundRect">
            <a:avLst>
              <a:gd name="adj" fmla="val 16667"/>
            </a:avLst>
          </a:pr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0"/>
          <p:cNvSpPr/>
          <p:nvPr/>
        </p:nvSpPr>
        <p:spPr>
          <a:xfrm>
            <a:off x="4921650" y="2602325"/>
            <a:ext cx="3852600" cy="2255100"/>
          </a:xfrm>
          <a:prstGeom prst="roundRect">
            <a:avLst>
              <a:gd name="adj" fmla="val 16667"/>
            </a:avLst>
          </a:prstGeom>
          <a:noFill/>
          <a:ln w="2857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0"/>
          <p:cNvSpPr/>
          <p:nvPr/>
        </p:nvSpPr>
        <p:spPr>
          <a:xfrm>
            <a:off x="5038765" y="2720704"/>
            <a:ext cx="3618300" cy="2001300"/>
          </a:xfrm>
          <a:prstGeom prst="roundRect">
            <a:avLst>
              <a:gd name="adj" fmla="val 16667"/>
            </a:avLst>
          </a:pr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0"/>
          <p:cNvSpPr txBox="1">
            <a:spLocks noGrp="1"/>
          </p:cNvSpPr>
          <p:nvPr>
            <p:ph type="subTitle" idx="1"/>
          </p:nvPr>
        </p:nvSpPr>
        <p:spPr>
          <a:xfrm>
            <a:off x="725275" y="3575350"/>
            <a:ext cx="3231900" cy="109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It’s the closest planet to the Sun and the smallest one in the Solar System—it’s only a bit larger than the Moon</a:t>
            </a:r>
            <a:endParaRPr/>
          </a:p>
        </p:txBody>
      </p:sp>
      <p:sp>
        <p:nvSpPr>
          <p:cNvPr id="2640" name="Google Shape;2640;p40"/>
          <p:cNvSpPr txBox="1">
            <a:spLocks noGrp="1"/>
          </p:cNvSpPr>
          <p:nvPr>
            <p:ph type="ctrTitle"/>
          </p:nvPr>
        </p:nvSpPr>
        <p:spPr>
          <a:xfrm>
            <a:off x="720050" y="349067"/>
            <a:ext cx="72654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MAYBE YOU NEED </a:t>
            </a:r>
            <a:r>
              <a:rPr lang="en">
                <a:solidFill>
                  <a:schemeClr val="hlink"/>
                </a:solidFill>
              </a:rPr>
              <a:t>TO DIVIDE</a:t>
            </a:r>
            <a:r>
              <a:rPr lang="en"/>
              <a:t> THE TEXT</a:t>
            </a:r>
            <a:endParaRPr/>
          </a:p>
        </p:txBody>
      </p:sp>
      <p:sp>
        <p:nvSpPr>
          <p:cNvPr id="2641" name="Google Shape;2641;p40"/>
          <p:cNvSpPr txBox="1">
            <a:spLocks noGrp="1"/>
          </p:cNvSpPr>
          <p:nvPr>
            <p:ph type="subTitle" idx="4"/>
          </p:nvPr>
        </p:nvSpPr>
        <p:spPr>
          <a:xfrm>
            <a:off x="5199025" y="2877850"/>
            <a:ext cx="3231900" cy="781200"/>
          </a:xfrm>
          <a:prstGeom prst="rect">
            <a:avLst/>
          </a:prstGeom>
        </p:spPr>
        <p:txBody>
          <a:bodyPr spcFirstLastPara="1" wrap="square" lIns="91425" tIns="0" rIns="91425" bIns="0" anchor="b" anchorCtr="0">
            <a:noAutofit/>
          </a:bodyPr>
          <a:lstStyle/>
          <a:p>
            <a:pPr marL="0" lvl="0" indent="0" algn="l" rtl="0">
              <a:spcBef>
                <a:spcPts val="0"/>
              </a:spcBef>
              <a:spcAft>
                <a:spcPts val="1600"/>
              </a:spcAft>
              <a:buNone/>
            </a:pPr>
            <a:r>
              <a:rPr lang="en"/>
              <a:t>VENUS</a:t>
            </a:r>
            <a:endParaRPr/>
          </a:p>
        </p:txBody>
      </p:sp>
      <p:sp>
        <p:nvSpPr>
          <p:cNvPr id="2642" name="Google Shape;2642;p40"/>
          <p:cNvSpPr txBox="1">
            <a:spLocks noGrp="1"/>
          </p:cNvSpPr>
          <p:nvPr>
            <p:ph type="subTitle" idx="3"/>
          </p:nvPr>
        </p:nvSpPr>
        <p:spPr>
          <a:xfrm>
            <a:off x="725275" y="2872850"/>
            <a:ext cx="3231900" cy="781200"/>
          </a:xfrm>
          <a:prstGeom prst="rect">
            <a:avLst/>
          </a:prstGeom>
        </p:spPr>
        <p:txBody>
          <a:bodyPr spcFirstLastPara="1" wrap="square" lIns="91425" tIns="0" rIns="91425" bIns="0" anchor="b" anchorCtr="0">
            <a:noAutofit/>
          </a:bodyPr>
          <a:lstStyle/>
          <a:p>
            <a:pPr marL="0" lvl="0" indent="0" algn="l" rtl="0">
              <a:spcBef>
                <a:spcPts val="0"/>
              </a:spcBef>
              <a:spcAft>
                <a:spcPts val="1600"/>
              </a:spcAft>
              <a:buNone/>
            </a:pPr>
            <a:r>
              <a:rPr lang="en"/>
              <a:t>MERCURY</a:t>
            </a:r>
            <a:endParaRPr/>
          </a:p>
        </p:txBody>
      </p:sp>
      <p:sp>
        <p:nvSpPr>
          <p:cNvPr id="2643" name="Google Shape;2643;p40"/>
          <p:cNvSpPr txBox="1">
            <a:spLocks noGrp="1"/>
          </p:cNvSpPr>
          <p:nvPr>
            <p:ph type="subTitle" idx="2"/>
          </p:nvPr>
        </p:nvSpPr>
        <p:spPr>
          <a:xfrm>
            <a:off x="5199025" y="3575325"/>
            <a:ext cx="3231900" cy="109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Venus has a beautiful name and is the second planet from the Sun. It’s terribly hot, even hotter than Mercury</a:t>
            </a:r>
            <a:endParaRPr/>
          </a:p>
        </p:txBody>
      </p:sp>
      <p:grpSp>
        <p:nvGrpSpPr>
          <p:cNvPr id="2644" name="Google Shape;2644;p40"/>
          <p:cNvGrpSpPr/>
          <p:nvPr/>
        </p:nvGrpSpPr>
        <p:grpSpPr>
          <a:xfrm>
            <a:off x="5284506" y="-7603"/>
            <a:ext cx="3212887" cy="3087459"/>
            <a:chOff x="5284506" y="-7603"/>
            <a:chExt cx="3212887" cy="3087459"/>
          </a:xfrm>
        </p:grpSpPr>
        <p:sp>
          <p:nvSpPr>
            <p:cNvPr id="2645" name="Google Shape;2645;p40"/>
            <p:cNvSpPr/>
            <p:nvPr/>
          </p:nvSpPr>
          <p:spPr>
            <a:xfrm rot="10800000">
              <a:off x="6692837" y="-407"/>
              <a:ext cx="124502" cy="2502880"/>
            </a:xfrm>
            <a:custGeom>
              <a:avLst/>
              <a:gdLst/>
              <a:ahLst/>
              <a:cxnLst/>
              <a:rect l="l" t="t" r="r" b="b"/>
              <a:pathLst>
                <a:path w="3275" h="65838" extrusionOk="0">
                  <a:moveTo>
                    <a:pt x="1468" y="1"/>
                  </a:moveTo>
                  <a:cubicBezTo>
                    <a:pt x="1468" y="16"/>
                    <a:pt x="1462" y="63"/>
                    <a:pt x="1454" y="153"/>
                  </a:cubicBezTo>
                  <a:cubicBezTo>
                    <a:pt x="1425" y="404"/>
                    <a:pt x="1374" y="948"/>
                    <a:pt x="1301" y="1753"/>
                  </a:cubicBezTo>
                  <a:cubicBezTo>
                    <a:pt x="972" y="5520"/>
                    <a:pt x="240" y="14977"/>
                    <a:pt x="91" y="26511"/>
                  </a:cubicBezTo>
                  <a:cubicBezTo>
                    <a:pt x="83" y="26931"/>
                    <a:pt x="76" y="27352"/>
                    <a:pt x="76" y="27783"/>
                  </a:cubicBezTo>
                  <a:cubicBezTo>
                    <a:pt x="0" y="35633"/>
                    <a:pt x="207" y="44365"/>
                    <a:pt x="990" y="52878"/>
                  </a:cubicBezTo>
                  <a:cubicBezTo>
                    <a:pt x="1026" y="53267"/>
                    <a:pt x="1059" y="53650"/>
                    <a:pt x="1099" y="54035"/>
                  </a:cubicBezTo>
                  <a:cubicBezTo>
                    <a:pt x="1494" y="58071"/>
                    <a:pt x="2024" y="62041"/>
                    <a:pt x="2720" y="65838"/>
                  </a:cubicBezTo>
                  <a:lnTo>
                    <a:pt x="3274" y="65838"/>
                  </a:lnTo>
                  <a:cubicBezTo>
                    <a:pt x="3231" y="65602"/>
                    <a:pt x="3184" y="65359"/>
                    <a:pt x="3144" y="65120"/>
                  </a:cubicBezTo>
                  <a:cubicBezTo>
                    <a:pt x="3071" y="64713"/>
                    <a:pt x="2998" y="64304"/>
                    <a:pt x="2930" y="63890"/>
                  </a:cubicBezTo>
                  <a:cubicBezTo>
                    <a:pt x="1777" y="56954"/>
                    <a:pt x="1139" y="49499"/>
                    <a:pt x="838" y="42215"/>
                  </a:cubicBezTo>
                  <a:cubicBezTo>
                    <a:pt x="819" y="41863"/>
                    <a:pt x="805" y="41507"/>
                    <a:pt x="794" y="41152"/>
                  </a:cubicBezTo>
                  <a:cubicBezTo>
                    <a:pt x="471" y="32566"/>
                    <a:pt x="605" y="24263"/>
                    <a:pt x="878" y="17399"/>
                  </a:cubicBezTo>
                  <a:cubicBezTo>
                    <a:pt x="903" y="16749"/>
                    <a:pt x="928" y="16111"/>
                    <a:pt x="958" y="15488"/>
                  </a:cubicBezTo>
                  <a:cubicBezTo>
                    <a:pt x="1236" y="9255"/>
                    <a:pt x="1621" y="4407"/>
                    <a:pt x="1838" y="1909"/>
                  </a:cubicBezTo>
                  <a:cubicBezTo>
                    <a:pt x="1911" y="1093"/>
                    <a:pt x="1965" y="527"/>
                    <a:pt x="1991" y="252"/>
                  </a:cubicBezTo>
                  <a:cubicBezTo>
                    <a:pt x="2002" y="139"/>
                    <a:pt x="2009" y="71"/>
                    <a:pt x="2012" y="56"/>
                  </a:cubicBezTo>
                  <a:lnTo>
                    <a:pt x="146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0"/>
            <p:cNvSpPr/>
            <p:nvPr/>
          </p:nvSpPr>
          <p:spPr>
            <a:xfrm rot="10800000">
              <a:off x="6239348" y="891328"/>
              <a:ext cx="557995" cy="456037"/>
            </a:xfrm>
            <a:custGeom>
              <a:avLst/>
              <a:gdLst/>
              <a:ahLst/>
              <a:cxnLst/>
              <a:rect l="l" t="t" r="r" b="b"/>
              <a:pathLst>
                <a:path w="14678" h="11996" extrusionOk="0">
                  <a:moveTo>
                    <a:pt x="11477" y="1"/>
                  </a:moveTo>
                  <a:cubicBezTo>
                    <a:pt x="10374" y="1"/>
                    <a:pt x="9258" y="437"/>
                    <a:pt x="8180" y="1140"/>
                  </a:cubicBezTo>
                  <a:cubicBezTo>
                    <a:pt x="8137" y="1169"/>
                    <a:pt x="8090" y="1198"/>
                    <a:pt x="8046" y="1227"/>
                  </a:cubicBezTo>
                  <a:cubicBezTo>
                    <a:pt x="7770" y="1412"/>
                    <a:pt x="7502" y="1615"/>
                    <a:pt x="7233" y="1829"/>
                  </a:cubicBezTo>
                  <a:cubicBezTo>
                    <a:pt x="7190" y="1862"/>
                    <a:pt x="7146" y="1898"/>
                    <a:pt x="7103" y="1934"/>
                  </a:cubicBezTo>
                  <a:cubicBezTo>
                    <a:pt x="3858" y="4603"/>
                    <a:pt x="1110" y="9255"/>
                    <a:pt x="268" y="10767"/>
                  </a:cubicBezTo>
                  <a:lnTo>
                    <a:pt x="268" y="10771"/>
                  </a:lnTo>
                  <a:cubicBezTo>
                    <a:pt x="91" y="11082"/>
                    <a:pt x="0" y="11261"/>
                    <a:pt x="0" y="11261"/>
                  </a:cubicBezTo>
                  <a:lnTo>
                    <a:pt x="3" y="11416"/>
                  </a:lnTo>
                  <a:lnTo>
                    <a:pt x="29" y="11996"/>
                  </a:lnTo>
                  <a:cubicBezTo>
                    <a:pt x="29" y="11996"/>
                    <a:pt x="127" y="11938"/>
                    <a:pt x="312" y="11830"/>
                  </a:cubicBezTo>
                  <a:cubicBezTo>
                    <a:pt x="1341" y="11231"/>
                    <a:pt x="5018" y="9045"/>
                    <a:pt x="8242" y="6714"/>
                  </a:cubicBezTo>
                  <a:cubicBezTo>
                    <a:pt x="8285" y="6681"/>
                    <a:pt x="8329" y="6648"/>
                    <a:pt x="8376" y="6619"/>
                  </a:cubicBezTo>
                  <a:cubicBezTo>
                    <a:pt x="11813" y="4113"/>
                    <a:pt x="14677" y="1456"/>
                    <a:pt x="13154" y="411"/>
                  </a:cubicBezTo>
                  <a:lnTo>
                    <a:pt x="13151" y="411"/>
                  </a:lnTo>
                  <a:cubicBezTo>
                    <a:pt x="12973" y="288"/>
                    <a:pt x="12727" y="187"/>
                    <a:pt x="12415" y="110"/>
                  </a:cubicBezTo>
                  <a:cubicBezTo>
                    <a:pt x="12104" y="36"/>
                    <a:pt x="11791" y="1"/>
                    <a:pt x="11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0"/>
            <p:cNvSpPr/>
            <p:nvPr/>
          </p:nvSpPr>
          <p:spPr>
            <a:xfrm rot="10800000">
              <a:off x="6804490" y="1438640"/>
              <a:ext cx="487590" cy="569096"/>
            </a:xfrm>
            <a:custGeom>
              <a:avLst/>
              <a:gdLst/>
              <a:ahLst/>
              <a:cxnLst/>
              <a:rect l="l" t="t" r="r" b="b"/>
              <a:pathLst>
                <a:path w="12826" h="14970" extrusionOk="0">
                  <a:moveTo>
                    <a:pt x="2566" y="1"/>
                  </a:moveTo>
                  <a:cubicBezTo>
                    <a:pt x="2224" y="1"/>
                    <a:pt x="1883" y="67"/>
                    <a:pt x="1545" y="207"/>
                  </a:cubicBezTo>
                  <a:cubicBezTo>
                    <a:pt x="1280" y="316"/>
                    <a:pt x="1067" y="454"/>
                    <a:pt x="910" y="614"/>
                  </a:cubicBezTo>
                  <a:cubicBezTo>
                    <a:pt x="1" y="1520"/>
                    <a:pt x="707" y="3173"/>
                    <a:pt x="2143" y="5041"/>
                  </a:cubicBezTo>
                  <a:cubicBezTo>
                    <a:pt x="2172" y="5077"/>
                    <a:pt x="2198" y="5117"/>
                    <a:pt x="2227" y="5153"/>
                  </a:cubicBezTo>
                  <a:cubicBezTo>
                    <a:pt x="2470" y="5462"/>
                    <a:pt x="2731" y="5780"/>
                    <a:pt x="3006" y="6100"/>
                  </a:cubicBezTo>
                  <a:cubicBezTo>
                    <a:pt x="3035" y="6136"/>
                    <a:pt x="3068" y="6172"/>
                    <a:pt x="3100" y="6205"/>
                  </a:cubicBezTo>
                  <a:cubicBezTo>
                    <a:pt x="6266" y="9827"/>
                    <a:pt x="11357" y="13838"/>
                    <a:pt x="12564" y="14769"/>
                  </a:cubicBezTo>
                  <a:cubicBezTo>
                    <a:pt x="12731" y="14899"/>
                    <a:pt x="12825" y="14969"/>
                    <a:pt x="12825" y="14969"/>
                  </a:cubicBezTo>
                  <a:lnTo>
                    <a:pt x="12825" y="14131"/>
                  </a:lnTo>
                  <a:cubicBezTo>
                    <a:pt x="12825" y="14131"/>
                    <a:pt x="12742" y="13903"/>
                    <a:pt x="12579" y="13497"/>
                  </a:cubicBezTo>
                  <a:cubicBezTo>
                    <a:pt x="12017" y="12083"/>
                    <a:pt x="10537" y="8555"/>
                    <a:pt x="8645" y="5462"/>
                  </a:cubicBezTo>
                  <a:cubicBezTo>
                    <a:pt x="8616" y="5414"/>
                    <a:pt x="8586" y="5367"/>
                    <a:pt x="8558" y="5320"/>
                  </a:cubicBezTo>
                  <a:cubicBezTo>
                    <a:pt x="6782" y="2457"/>
                    <a:pt x="4653" y="1"/>
                    <a:pt x="25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0"/>
            <p:cNvSpPr/>
            <p:nvPr/>
          </p:nvSpPr>
          <p:spPr>
            <a:xfrm rot="10800000">
              <a:off x="6166281" y="1834802"/>
              <a:ext cx="631061" cy="553091"/>
            </a:xfrm>
            <a:custGeom>
              <a:avLst/>
              <a:gdLst/>
              <a:ahLst/>
              <a:cxnLst/>
              <a:rect l="l" t="t" r="r" b="b"/>
              <a:pathLst>
                <a:path w="16600" h="14549" extrusionOk="0">
                  <a:moveTo>
                    <a:pt x="12692" y="0"/>
                  </a:moveTo>
                  <a:cubicBezTo>
                    <a:pt x="10965" y="0"/>
                    <a:pt x="8910" y="1584"/>
                    <a:pt x="6965" y="3656"/>
                  </a:cubicBezTo>
                  <a:cubicBezTo>
                    <a:pt x="6925" y="3696"/>
                    <a:pt x="6889" y="3731"/>
                    <a:pt x="6853" y="3775"/>
                  </a:cubicBezTo>
                  <a:cubicBezTo>
                    <a:pt x="6541" y="4109"/>
                    <a:pt x="6233" y="4454"/>
                    <a:pt x="5928" y="4809"/>
                  </a:cubicBezTo>
                  <a:cubicBezTo>
                    <a:pt x="5892" y="4849"/>
                    <a:pt x="5856" y="4892"/>
                    <a:pt x="5823" y="4936"/>
                  </a:cubicBezTo>
                  <a:cubicBezTo>
                    <a:pt x="3404" y="7774"/>
                    <a:pt x="1305" y="11059"/>
                    <a:pt x="432" y="12474"/>
                  </a:cubicBezTo>
                  <a:cubicBezTo>
                    <a:pt x="152" y="12927"/>
                    <a:pt x="0" y="13191"/>
                    <a:pt x="0" y="13191"/>
                  </a:cubicBezTo>
                  <a:lnTo>
                    <a:pt x="10" y="13460"/>
                  </a:lnTo>
                  <a:lnTo>
                    <a:pt x="57" y="14548"/>
                  </a:lnTo>
                  <a:cubicBezTo>
                    <a:pt x="57" y="14548"/>
                    <a:pt x="159" y="14490"/>
                    <a:pt x="352" y="14385"/>
                  </a:cubicBezTo>
                  <a:lnTo>
                    <a:pt x="352" y="14381"/>
                  </a:lnTo>
                  <a:cubicBezTo>
                    <a:pt x="1316" y="13841"/>
                    <a:pt x="4489" y="12013"/>
                    <a:pt x="7636" y="9809"/>
                  </a:cubicBezTo>
                  <a:cubicBezTo>
                    <a:pt x="7680" y="9776"/>
                    <a:pt x="7727" y="9744"/>
                    <a:pt x="7770" y="9714"/>
                  </a:cubicBezTo>
                  <a:cubicBezTo>
                    <a:pt x="12245" y="6567"/>
                    <a:pt x="16600" y="2683"/>
                    <a:pt x="14409" y="668"/>
                  </a:cubicBezTo>
                  <a:cubicBezTo>
                    <a:pt x="14406" y="664"/>
                    <a:pt x="14402" y="660"/>
                    <a:pt x="14399" y="657"/>
                  </a:cubicBezTo>
                  <a:cubicBezTo>
                    <a:pt x="14347" y="610"/>
                    <a:pt x="14293" y="566"/>
                    <a:pt x="14235" y="523"/>
                  </a:cubicBezTo>
                  <a:cubicBezTo>
                    <a:pt x="13764" y="162"/>
                    <a:pt x="13245" y="0"/>
                    <a:pt x="126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0"/>
            <p:cNvSpPr/>
            <p:nvPr/>
          </p:nvSpPr>
          <p:spPr>
            <a:xfrm rot="10800000">
              <a:off x="6764953" y="443312"/>
              <a:ext cx="540356" cy="385860"/>
            </a:xfrm>
            <a:custGeom>
              <a:avLst/>
              <a:gdLst/>
              <a:ahLst/>
              <a:cxnLst/>
              <a:rect l="l" t="t" r="r" b="b"/>
              <a:pathLst>
                <a:path w="14214" h="10150" extrusionOk="0">
                  <a:moveTo>
                    <a:pt x="1936" y="0"/>
                  </a:moveTo>
                  <a:cubicBezTo>
                    <a:pt x="1528" y="0"/>
                    <a:pt x="1161" y="94"/>
                    <a:pt x="849" y="301"/>
                  </a:cubicBezTo>
                  <a:cubicBezTo>
                    <a:pt x="736" y="378"/>
                    <a:pt x="645" y="461"/>
                    <a:pt x="577" y="548"/>
                  </a:cubicBezTo>
                  <a:cubicBezTo>
                    <a:pt x="1" y="1273"/>
                    <a:pt x="885" y="2372"/>
                    <a:pt x="2441" y="3576"/>
                  </a:cubicBezTo>
                  <a:cubicBezTo>
                    <a:pt x="2484" y="3612"/>
                    <a:pt x="2524" y="3645"/>
                    <a:pt x="2568" y="3678"/>
                  </a:cubicBezTo>
                  <a:cubicBezTo>
                    <a:pt x="2905" y="3931"/>
                    <a:pt x="3271" y="4188"/>
                    <a:pt x="3656" y="4450"/>
                  </a:cubicBezTo>
                  <a:cubicBezTo>
                    <a:pt x="3703" y="4483"/>
                    <a:pt x="3746" y="4511"/>
                    <a:pt x="3793" y="4544"/>
                  </a:cubicBezTo>
                  <a:cubicBezTo>
                    <a:pt x="7376" y="6937"/>
                    <a:pt x="12669" y="9435"/>
                    <a:pt x="13935" y="10019"/>
                  </a:cubicBezTo>
                  <a:cubicBezTo>
                    <a:pt x="14116" y="10106"/>
                    <a:pt x="14214" y="10149"/>
                    <a:pt x="14214" y="10149"/>
                  </a:cubicBezTo>
                  <a:lnTo>
                    <a:pt x="14152" y="9526"/>
                  </a:lnTo>
                  <a:lnTo>
                    <a:pt x="14152" y="9519"/>
                  </a:lnTo>
                  <a:lnTo>
                    <a:pt x="14116" y="9189"/>
                  </a:lnTo>
                  <a:cubicBezTo>
                    <a:pt x="14116" y="9189"/>
                    <a:pt x="14015" y="9069"/>
                    <a:pt x="13826" y="8862"/>
                  </a:cubicBezTo>
                  <a:cubicBezTo>
                    <a:pt x="13054" y="8021"/>
                    <a:pt x="10860" y="5683"/>
                    <a:pt x="8427" y="3616"/>
                  </a:cubicBezTo>
                  <a:cubicBezTo>
                    <a:pt x="8380" y="3579"/>
                    <a:pt x="8333" y="3536"/>
                    <a:pt x="8285" y="3499"/>
                  </a:cubicBezTo>
                  <a:cubicBezTo>
                    <a:pt x="6051" y="1618"/>
                    <a:pt x="3632" y="0"/>
                    <a:pt x="19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0"/>
            <p:cNvSpPr/>
            <p:nvPr/>
          </p:nvSpPr>
          <p:spPr>
            <a:xfrm rot="10800000">
              <a:off x="5942977" y="21794"/>
              <a:ext cx="771681" cy="533931"/>
            </a:xfrm>
            <a:custGeom>
              <a:avLst/>
              <a:gdLst/>
              <a:ahLst/>
              <a:cxnLst/>
              <a:rect l="l" t="t" r="r" b="b"/>
              <a:pathLst>
                <a:path w="20299" h="14045" extrusionOk="0">
                  <a:moveTo>
                    <a:pt x="16273" y="1"/>
                  </a:moveTo>
                  <a:cubicBezTo>
                    <a:pt x="14430" y="1"/>
                    <a:pt x="12197" y="1204"/>
                    <a:pt x="9986" y="2881"/>
                  </a:cubicBezTo>
                  <a:cubicBezTo>
                    <a:pt x="9943" y="2909"/>
                    <a:pt x="9899" y="2946"/>
                    <a:pt x="9856" y="2978"/>
                  </a:cubicBezTo>
                  <a:cubicBezTo>
                    <a:pt x="9449" y="3286"/>
                    <a:pt x="9047" y="3613"/>
                    <a:pt x="8644" y="3950"/>
                  </a:cubicBezTo>
                  <a:cubicBezTo>
                    <a:pt x="8604" y="3986"/>
                    <a:pt x="8561" y="4023"/>
                    <a:pt x="8517" y="4056"/>
                  </a:cubicBezTo>
                  <a:cubicBezTo>
                    <a:pt x="4660" y="7322"/>
                    <a:pt x="1146" y="11557"/>
                    <a:pt x="229" y="12681"/>
                  </a:cubicBezTo>
                  <a:cubicBezTo>
                    <a:pt x="80" y="12867"/>
                    <a:pt x="1" y="12968"/>
                    <a:pt x="1" y="12968"/>
                  </a:cubicBezTo>
                  <a:lnTo>
                    <a:pt x="131" y="13711"/>
                  </a:lnTo>
                  <a:lnTo>
                    <a:pt x="189" y="14045"/>
                  </a:lnTo>
                  <a:cubicBezTo>
                    <a:pt x="189" y="14045"/>
                    <a:pt x="276" y="13998"/>
                    <a:pt x="443" y="13911"/>
                  </a:cubicBezTo>
                  <a:cubicBezTo>
                    <a:pt x="1596" y="13305"/>
                    <a:pt x="6476" y="10708"/>
                    <a:pt x="10849" y="7913"/>
                  </a:cubicBezTo>
                  <a:cubicBezTo>
                    <a:pt x="10904" y="7877"/>
                    <a:pt x="10962" y="7841"/>
                    <a:pt x="11016" y="7805"/>
                  </a:cubicBezTo>
                  <a:cubicBezTo>
                    <a:pt x="16027" y="4592"/>
                    <a:pt x="20299" y="1140"/>
                    <a:pt x="17405" y="175"/>
                  </a:cubicBezTo>
                  <a:cubicBezTo>
                    <a:pt x="17048" y="56"/>
                    <a:pt x="16670" y="1"/>
                    <a:pt x="162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0"/>
            <p:cNvSpPr/>
            <p:nvPr/>
          </p:nvSpPr>
          <p:spPr>
            <a:xfrm rot="10800000">
              <a:off x="6133626" y="2487647"/>
              <a:ext cx="971834" cy="586393"/>
            </a:xfrm>
            <a:custGeom>
              <a:avLst/>
              <a:gdLst/>
              <a:ahLst/>
              <a:cxnLst/>
              <a:rect l="l" t="t" r="r" b="b"/>
              <a:pathLst>
                <a:path w="25564" h="15425" extrusionOk="0">
                  <a:moveTo>
                    <a:pt x="12212" y="1"/>
                  </a:moveTo>
                  <a:cubicBezTo>
                    <a:pt x="8973" y="1"/>
                    <a:pt x="8333" y="13785"/>
                    <a:pt x="8333" y="13785"/>
                  </a:cubicBezTo>
                  <a:cubicBezTo>
                    <a:pt x="8333" y="13785"/>
                    <a:pt x="6052" y="373"/>
                    <a:pt x="3330" y="373"/>
                  </a:cubicBezTo>
                  <a:cubicBezTo>
                    <a:pt x="3190" y="373"/>
                    <a:pt x="3050" y="408"/>
                    <a:pt x="2909" y="481"/>
                  </a:cubicBezTo>
                  <a:cubicBezTo>
                    <a:pt x="1" y="2001"/>
                    <a:pt x="8333" y="15062"/>
                    <a:pt x="8333" y="15062"/>
                  </a:cubicBezTo>
                  <a:lnTo>
                    <a:pt x="10328" y="15424"/>
                  </a:lnTo>
                  <a:cubicBezTo>
                    <a:pt x="10328" y="15424"/>
                    <a:pt x="25563" y="7716"/>
                    <a:pt x="23609" y="6037"/>
                  </a:cubicBezTo>
                  <a:cubicBezTo>
                    <a:pt x="23455" y="5905"/>
                    <a:pt x="23250" y="5844"/>
                    <a:pt x="23001" y="5844"/>
                  </a:cubicBezTo>
                  <a:cubicBezTo>
                    <a:pt x="20095" y="5844"/>
                    <a:pt x="11339" y="14184"/>
                    <a:pt x="11339" y="14184"/>
                  </a:cubicBezTo>
                  <a:cubicBezTo>
                    <a:pt x="11339" y="14184"/>
                    <a:pt x="21786" y="2759"/>
                    <a:pt x="19269" y="2081"/>
                  </a:cubicBezTo>
                  <a:cubicBezTo>
                    <a:pt x="19202" y="2063"/>
                    <a:pt x="19132" y="2054"/>
                    <a:pt x="19060" y="2054"/>
                  </a:cubicBezTo>
                  <a:cubicBezTo>
                    <a:pt x="16395" y="2054"/>
                    <a:pt x="9939" y="13826"/>
                    <a:pt x="9939" y="13826"/>
                  </a:cubicBezTo>
                  <a:cubicBezTo>
                    <a:pt x="9939" y="13826"/>
                    <a:pt x="15581" y="203"/>
                    <a:pt x="12282" y="3"/>
                  </a:cubicBezTo>
                  <a:cubicBezTo>
                    <a:pt x="12259" y="1"/>
                    <a:pt x="12236" y="1"/>
                    <a:pt x="12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0"/>
            <p:cNvSpPr/>
            <p:nvPr/>
          </p:nvSpPr>
          <p:spPr>
            <a:xfrm rot="10800000">
              <a:off x="6794567" y="3043589"/>
              <a:ext cx="50903" cy="36267"/>
            </a:xfrm>
            <a:custGeom>
              <a:avLst/>
              <a:gdLst/>
              <a:ahLst/>
              <a:cxnLst/>
              <a:rect l="l" t="t" r="r" b="b"/>
              <a:pathLst>
                <a:path w="1339" h="954" extrusionOk="0">
                  <a:moveTo>
                    <a:pt x="667" y="0"/>
                  </a:moveTo>
                  <a:cubicBezTo>
                    <a:pt x="1" y="0"/>
                    <a:pt x="1" y="954"/>
                    <a:pt x="667" y="954"/>
                  </a:cubicBezTo>
                  <a:cubicBezTo>
                    <a:pt x="1338" y="954"/>
                    <a:pt x="1338" y="0"/>
                    <a:pt x="6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0"/>
            <p:cNvSpPr/>
            <p:nvPr/>
          </p:nvSpPr>
          <p:spPr>
            <a:xfrm rot="10800000">
              <a:off x="6520398" y="3025379"/>
              <a:ext cx="54933" cy="39156"/>
            </a:xfrm>
            <a:custGeom>
              <a:avLst/>
              <a:gdLst/>
              <a:ahLst/>
              <a:cxnLst/>
              <a:rect l="l" t="t" r="r" b="b"/>
              <a:pathLst>
                <a:path w="1445" h="1030" extrusionOk="0">
                  <a:moveTo>
                    <a:pt x="722" y="0"/>
                  </a:moveTo>
                  <a:cubicBezTo>
                    <a:pt x="4" y="0"/>
                    <a:pt x="1" y="1029"/>
                    <a:pt x="722" y="1029"/>
                  </a:cubicBezTo>
                  <a:cubicBezTo>
                    <a:pt x="1445" y="1029"/>
                    <a:pt x="1445" y="0"/>
                    <a:pt x="7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0"/>
            <p:cNvSpPr/>
            <p:nvPr/>
          </p:nvSpPr>
          <p:spPr>
            <a:xfrm rot="10800000">
              <a:off x="6227069" y="2906276"/>
              <a:ext cx="31059" cy="22391"/>
            </a:xfrm>
            <a:custGeom>
              <a:avLst/>
              <a:gdLst/>
              <a:ahLst/>
              <a:cxnLst/>
              <a:rect l="l" t="t" r="r" b="b"/>
              <a:pathLst>
                <a:path w="817" h="589" extrusionOk="0">
                  <a:moveTo>
                    <a:pt x="411" y="1"/>
                  </a:moveTo>
                  <a:cubicBezTo>
                    <a:pt x="1" y="1"/>
                    <a:pt x="1" y="588"/>
                    <a:pt x="411" y="588"/>
                  </a:cubicBezTo>
                  <a:cubicBezTo>
                    <a:pt x="816" y="588"/>
                    <a:pt x="816" y="1"/>
                    <a:pt x="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0"/>
            <p:cNvSpPr/>
            <p:nvPr/>
          </p:nvSpPr>
          <p:spPr>
            <a:xfrm rot="10800000">
              <a:off x="6692989" y="2429825"/>
              <a:ext cx="109903" cy="88197"/>
            </a:xfrm>
            <a:custGeom>
              <a:avLst/>
              <a:gdLst/>
              <a:ahLst/>
              <a:cxnLst/>
              <a:rect l="l" t="t" r="r" b="b"/>
              <a:pathLst>
                <a:path w="2891" h="2320" extrusionOk="0">
                  <a:moveTo>
                    <a:pt x="146" y="1"/>
                  </a:moveTo>
                  <a:cubicBezTo>
                    <a:pt x="146" y="1"/>
                    <a:pt x="1" y="1929"/>
                    <a:pt x="1187" y="2281"/>
                  </a:cubicBezTo>
                  <a:cubicBezTo>
                    <a:pt x="1275" y="2308"/>
                    <a:pt x="1360" y="2320"/>
                    <a:pt x="1441" y="2320"/>
                  </a:cubicBezTo>
                  <a:cubicBezTo>
                    <a:pt x="2444" y="2320"/>
                    <a:pt x="2891" y="436"/>
                    <a:pt x="2891" y="436"/>
                  </a:cubicBezTo>
                  <a:lnTo>
                    <a:pt x="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0"/>
            <p:cNvSpPr/>
            <p:nvPr/>
          </p:nvSpPr>
          <p:spPr>
            <a:xfrm rot="10800000">
              <a:off x="6249536" y="1876164"/>
              <a:ext cx="547427" cy="486791"/>
            </a:xfrm>
            <a:custGeom>
              <a:avLst/>
              <a:gdLst/>
              <a:ahLst/>
              <a:cxnLst/>
              <a:rect l="l" t="t" r="r" b="b"/>
              <a:pathLst>
                <a:path w="14400" h="12805" extrusionOk="0">
                  <a:moveTo>
                    <a:pt x="14389" y="1"/>
                  </a:moveTo>
                  <a:cubicBezTo>
                    <a:pt x="13819" y="458"/>
                    <a:pt x="13261" y="929"/>
                    <a:pt x="12699" y="1393"/>
                  </a:cubicBezTo>
                  <a:lnTo>
                    <a:pt x="10838" y="2971"/>
                  </a:lnTo>
                  <a:cubicBezTo>
                    <a:pt x="9765" y="3880"/>
                    <a:pt x="8711" y="4805"/>
                    <a:pt x="7651" y="5726"/>
                  </a:cubicBezTo>
                  <a:cubicBezTo>
                    <a:pt x="7611" y="5762"/>
                    <a:pt x="7571" y="5795"/>
                    <a:pt x="7531" y="5828"/>
                  </a:cubicBezTo>
                  <a:cubicBezTo>
                    <a:pt x="7405" y="5940"/>
                    <a:pt x="7275" y="6052"/>
                    <a:pt x="7148" y="6165"/>
                  </a:cubicBezTo>
                  <a:cubicBezTo>
                    <a:pt x="6966" y="6325"/>
                    <a:pt x="6785" y="6487"/>
                    <a:pt x="6600" y="6651"/>
                  </a:cubicBezTo>
                  <a:cubicBezTo>
                    <a:pt x="6564" y="6683"/>
                    <a:pt x="6527" y="6716"/>
                    <a:pt x="6487" y="6748"/>
                  </a:cubicBezTo>
                  <a:cubicBezTo>
                    <a:pt x="5494" y="7637"/>
                    <a:pt x="4497" y="8522"/>
                    <a:pt x="3511" y="9417"/>
                  </a:cubicBezTo>
                  <a:lnTo>
                    <a:pt x="1719" y="11078"/>
                  </a:lnTo>
                  <a:lnTo>
                    <a:pt x="838" y="11919"/>
                  </a:lnTo>
                  <a:cubicBezTo>
                    <a:pt x="693" y="12065"/>
                    <a:pt x="544" y="12206"/>
                    <a:pt x="400" y="12354"/>
                  </a:cubicBezTo>
                  <a:cubicBezTo>
                    <a:pt x="258" y="12495"/>
                    <a:pt x="121" y="12644"/>
                    <a:pt x="0" y="12804"/>
                  </a:cubicBezTo>
                  <a:cubicBezTo>
                    <a:pt x="113" y="12659"/>
                    <a:pt x="258" y="12539"/>
                    <a:pt x="396" y="12413"/>
                  </a:cubicBezTo>
                  <a:cubicBezTo>
                    <a:pt x="410" y="12401"/>
                    <a:pt x="422" y="12391"/>
                    <a:pt x="432" y="12380"/>
                  </a:cubicBezTo>
                  <a:lnTo>
                    <a:pt x="889" y="11973"/>
                  </a:lnTo>
                  <a:lnTo>
                    <a:pt x="1806" y="11176"/>
                  </a:lnTo>
                  <a:lnTo>
                    <a:pt x="3652" y="9573"/>
                  </a:lnTo>
                  <a:lnTo>
                    <a:pt x="5309" y="8127"/>
                  </a:lnTo>
                  <a:lnTo>
                    <a:pt x="5421" y="8032"/>
                  </a:lnTo>
                  <a:lnTo>
                    <a:pt x="7329" y="6368"/>
                  </a:lnTo>
                  <a:lnTo>
                    <a:pt x="10977" y="3130"/>
                  </a:lnTo>
                  <a:lnTo>
                    <a:pt x="12786" y="1495"/>
                  </a:lnTo>
                  <a:cubicBezTo>
                    <a:pt x="13326" y="1001"/>
                    <a:pt x="13867" y="512"/>
                    <a:pt x="14399" y="12"/>
                  </a:cubicBezTo>
                  <a:cubicBezTo>
                    <a:pt x="14396" y="8"/>
                    <a:pt x="14392" y="4"/>
                    <a:pt x="14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0"/>
            <p:cNvSpPr/>
            <p:nvPr/>
          </p:nvSpPr>
          <p:spPr>
            <a:xfrm rot="10800000">
              <a:off x="6544120" y="2102129"/>
              <a:ext cx="31895" cy="102985"/>
            </a:xfrm>
            <a:custGeom>
              <a:avLst/>
              <a:gdLst/>
              <a:ahLst/>
              <a:cxnLst/>
              <a:rect l="l" t="t" r="r" b="b"/>
              <a:pathLst>
                <a:path w="839" h="2709" extrusionOk="0">
                  <a:moveTo>
                    <a:pt x="106" y="1"/>
                  </a:moveTo>
                  <a:cubicBezTo>
                    <a:pt x="70" y="41"/>
                    <a:pt x="34" y="84"/>
                    <a:pt x="1" y="128"/>
                  </a:cubicBezTo>
                  <a:lnTo>
                    <a:pt x="675" y="2596"/>
                  </a:lnTo>
                  <a:lnTo>
                    <a:pt x="708" y="2709"/>
                  </a:lnTo>
                  <a:lnTo>
                    <a:pt x="839" y="2673"/>
                  </a:lnTo>
                  <a:lnTo>
                    <a:pt x="788" y="2499"/>
                  </a:lnTo>
                  <a:lnTo>
                    <a:pt x="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0"/>
            <p:cNvSpPr/>
            <p:nvPr/>
          </p:nvSpPr>
          <p:spPr>
            <a:xfrm rot="10800000">
              <a:off x="6503595" y="2134062"/>
              <a:ext cx="33226" cy="114884"/>
            </a:xfrm>
            <a:custGeom>
              <a:avLst/>
              <a:gdLst/>
              <a:ahLst/>
              <a:cxnLst/>
              <a:rect l="l" t="t" r="r" b="b"/>
              <a:pathLst>
                <a:path w="874" h="3022" extrusionOk="0">
                  <a:moveTo>
                    <a:pt x="112" y="1"/>
                  </a:moveTo>
                  <a:cubicBezTo>
                    <a:pt x="72" y="41"/>
                    <a:pt x="36" y="76"/>
                    <a:pt x="0" y="120"/>
                  </a:cubicBezTo>
                  <a:lnTo>
                    <a:pt x="688" y="2829"/>
                  </a:lnTo>
                  <a:lnTo>
                    <a:pt x="740" y="3021"/>
                  </a:lnTo>
                  <a:lnTo>
                    <a:pt x="874" y="2988"/>
                  </a:lnTo>
                  <a:lnTo>
                    <a:pt x="808" y="2727"/>
                  </a:lnTo>
                  <a:lnTo>
                    <a:pt x="1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0"/>
            <p:cNvSpPr/>
            <p:nvPr/>
          </p:nvSpPr>
          <p:spPr>
            <a:xfrm rot="10800000">
              <a:off x="6501922" y="2014997"/>
              <a:ext cx="97776" cy="45087"/>
            </a:xfrm>
            <a:custGeom>
              <a:avLst/>
              <a:gdLst/>
              <a:ahLst/>
              <a:cxnLst/>
              <a:rect l="l" t="t" r="r" b="b"/>
              <a:pathLst>
                <a:path w="2572" h="1186" extrusionOk="0">
                  <a:moveTo>
                    <a:pt x="29" y="1"/>
                  </a:moveTo>
                  <a:cubicBezTo>
                    <a:pt x="13" y="1"/>
                    <a:pt x="7" y="6"/>
                    <a:pt x="1" y="11"/>
                  </a:cubicBezTo>
                  <a:lnTo>
                    <a:pt x="51" y="69"/>
                  </a:lnTo>
                  <a:lnTo>
                    <a:pt x="41" y="130"/>
                  </a:lnTo>
                  <a:cubicBezTo>
                    <a:pt x="51" y="134"/>
                    <a:pt x="76" y="145"/>
                    <a:pt x="120" y="160"/>
                  </a:cubicBezTo>
                  <a:cubicBezTo>
                    <a:pt x="439" y="290"/>
                    <a:pt x="1567" y="791"/>
                    <a:pt x="2437" y="1186"/>
                  </a:cubicBezTo>
                  <a:cubicBezTo>
                    <a:pt x="2481" y="1153"/>
                    <a:pt x="2528" y="1121"/>
                    <a:pt x="2571" y="1091"/>
                  </a:cubicBezTo>
                  <a:cubicBezTo>
                    <a:pt x="1124" y="438"/>
                    <a:pt x="504" y="167"/>
                    <a:pt x="232" y="65"/>
                  </a:cubicBezTo>
                  <a:cubicBezTo>
                    <a:pt x="106" y="15"/>
                    <a:pt x="54"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0"/>
            <p:cNvSpPr/>
            <p:nvPr/>
          </p:nvSpPr>
          <p:spPr>
            <a:xfrm rot="10800000">
              <a:off x="6804490" y="1463465"/>
              <a:ext cx="452996" cy="520968"/>
            </a:xfrm>
            <a:custGeom>
              <a:avLst/>
              <a:gdLst/>
              <a:ahLst/>
              <a:cxnLst/>
              <a:rect l="l" t="t" r="r" b="b"/>
              <a:pathLst>
                <a:path w="11916" h="13704" extrusionOk="0">
                  <a:moveTo>
                    <a:pt x="0" y="1"/>
                  </a:moveTo>
                  <a:lnTo>
                    <a:pt x="0" y="1"/>
                  </a:lnTo>
                  <a:cubicBezTo>
                    <a:pt x="686" y="349"/>
                    <a:pt x="1332" y="759"/>
                    <a:pt x="1944" y="1219"/>
                  </a:cubicBezTo>
                  <a:cubicBezTo>
                    <a:pt x="2560" y="1673"/>
                    <a:pt x="3141" y="2169"/>
                    <a:pt x="3692" y="2699"/>
                  </a:cubicBezTo>
                  <a:cubicBezTo>
                    <a:pt x="4805" y="3746"/>
                    <a:pt x="5824" y="4892"/>
                    <a:pt x="6770" y="6092"/>
                  </a:cubicBezTo>
                  <a:cubicBezTo>
                    <a:pt x="7735" y="7278"/>
                    <a:pt x="8623" y="8529"/>
                    <a:pt x="9479" y="9801"/>
                  </a:cubicBezTo>
                  <a:cubicBezTo>
                    <a:pt x="9907" y="10436"/>
                    <a:pt x="10320" y="11081"/>
                    <a:pt x="10726" y="11731"/>
                  </a:cubicBezTo>
                  <a:cubicBezTo>
                    <a:pt x="11135" y="12380"/>
                    <a:pt x="11527" y="13039"/>
                    <a:pt x="11915" y="13703"/>
                  </a:cubicBezTo>
                  <a:cubicBezTo>
                    <a:pt x="11244" y="12321"/>
                    <a:pt x="10472" y="10987"/>
                    <a:pt x="9653" y="9686"/>
                  </a:cubicBezTo>
                  <a:cubicBezTo>
                    <a:pt x="8829" y="8387"/>
                    <a:pt x="7937" y="7129"/>
                    <a:pt x="6984" y="5922"/>
                  </a:cubicBezTo>
                  <a:cubicBezTo>
                    <a:pt x="6505" y="5320"/>
                    <a:pt x="5998" y="4736"/>
                    <a:pt x="5476" y="4170"/>
                  </a:cubicBezTo>
                  <a:cubicBezTo>
                    <a:pt x="4957" y="3601"/>
                    <a:pt x="4413" y="3054"/>
                    <a:pt x="3837" y="2543"/>
                  </a:cubicBezTo>
                  <a:cubicBezTo>
                    <a:pt x="2691" y="1512"/>
                    <a:pt x="1419" y="59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0"/>
            <p:cNvSpPr/>
            <p:nvPr/>
          </p:nvSpPr>
          <p:spPr>
            <a:xfrm rot="10800000">
              <a:off x="7087479" y="1811841"/>
              <a:ext cx="123133" cy="50751"/>
            </a:xfrm>
            <a:custGeom>
              <a:avLst/>
              <a:gdLst/>
              <a:ahLst/>
              <a:cxnLst/>
              <a:rect l="l" t="t" r="r" b="b"/>
              <a:pathLst>
                <a:path w="3239" h="1335" extrusionOk="0">
                  <a:moveTo>
                    <a:pt x="3191" y="1"/>
                  </a:moveTo>
                  <a:lnTo>
                    <a:pt x="3039" y="59"/>
                  </a:lnTo>
                  <a:lnTo>
                    <a:pt x="0" y="1223"/>
                  </a:lnTo>
                  <a:cubicBezTo>
                    <a:pt x="29" y="1259"/>
                    <a:pt x="55" y="1299"/>
                    <a:pt x="84" y="1335"/>
                  </a:cubicBezTo>
                  <a:lnTo>
                    <a:pt x="3148" y="164"/>
                  </a:lnTo>
                  <a:lnTo>
                    <a:pt x="3238" y="128"/>
                  </a:lnTo>
                  <a:lnTo>
                    <a:pt x="31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0"/>
            <p:cNvSpPr/>
            <p:nvPr/>
          </p:nvSpPr>
          <p:spPr>
            <a:xfrm rot="10800000">
              <a:off x="7058397" y="1771810"/>
              <a:ext cx="119407" cy="60711"/>
            </a:xfrm>
            <a:custGeom>
              <a:avLst/>
              <a:gdLst/>
              <a:ahLst/>
              <a:cxnLst/>
              <a:rect l="l" t="t" r="r" b="b"/>
              <a:pathLst>
                <a:path w="3141" h="1597" extrusionOk="0">
                  <a:moveTo>
                    <a:pt x="3082" y="0"/>
                  </a:moveTo>
                  <a:cubicBezTo>
                    <a:pt x="3038" y="22"/>
                    <a:pt x="2991" y="44"/>
                    <a:pt x="2944" y="65"/>
                  </a:cubicBezTo>
                  <a:cubicBezTo>
                    <a:pt x="2074" y="486"/>
                    <a:pt x="772" y="1117"/>
                    <a:pt x="0" y="1491"/>
                  </a:cubicBezTo>
                  <a:cubicBezTo>
                    <a:pt x="29" y="1527"/>
                    <a:pt x="62" y="1563"/>
                    <a:pt x="94" y="1596"/>
                  </a:cubicBezTo>
                  <a:cubicBezTo>
                    <a:pt x="1023" y="1150"/>
                    <a:pt x="2622" y="374"/>
                    <a:pt x="3043" y="171"/>
                  </a:cubicBezTo>
                  <a:cubicBezTo>
                    <a:pt x="3093" y="145"/>
                    <a:pt x="3130" y="127"/>
                    <a:pt x="3140" y="124"/>
                  </a:cubicBezTo>
                  <a:lnTo>
                    <a:pt x="30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0"/>
            <p:cNvSpPr/>
            <p:nvPr/>
          </p:nvSpPr>
          <p:spPr>
            <a:xfrm rot="10800000">
              <a:off x="6963433" y="1745808"/>
              <a:ext cx="27599" cy="59685"/>
            </a:xfrm>
            <a:custGeom>
              <a:avLst/>
              <a:gdLst/>
              <a:ahLst/>
              <a:cxnLst/>
              <a:rect l="l" t="t" r="r" b="b"/>
              <a:pathLst>
                <a:path w="726" h="1570" extrusionOk="0">
                  <a:moveTo>
                    <a:pt x="639" y="0"/>
                  </a:moveTo>
                  <a:lnTo>
                    <a:pt x="73" y="1338"/>
                  </a:lnTo>
                  <a:lnTo>
                    <a:pt x="1" y="1516"/>
                  </a:lnTo>
                  <a:lnTo>
                    <a:pt x="127" y="1570"/>
                  </a:lnTo>
                  <a:lnTo>
                    <a:pt x="175" y="1465"/>
                  </a:lnTo>
                  <a:lnTo>
                    <a:pt x="726" y="142"/>
                  </a:lnTo>
                  <a:cubicBezTo>
                    <a:pt x="697" y="94"/>
                    <a:pt x="667" y="47"/>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0"/>
            <p:cNvSpPr/>
            <p:nvPr/>
          </p:nvSpPr>
          <p:spPr>
            <a:xfrm rot="10800000">
              <a:off x="6297246" y="913339"/>
              <a:ext cx="499983" cy="418401"/>
            </a:xfrm>
            <a:custGeom>
              <a:avLst/>
              <a:gdLst/>
              <a:ahLst/>
              <a:cxnLst/>
              <a:rect l="l" t="t" r="r" b="b"/>
              <a:pathLst>
                <a:path w="13152" h="11006" extrusionOk="0">
                  <a:moveTo>
                    <a:pt x="13151" y="0"/>
                  </a:moveTo>
                  <a:cubicBezTo>
                    <a:pt x="11781" y="464"/>
                    <a:pt x="10497" y="1168"/>
                    <a:pt x="9283" y="1955"/>
                  </a:cubicBezTo>
                  <a:cubicBezTo>
                    <a:pt x="8982" y="2158"/>
                    <a:pt x="8684" y="2361"/>
                    <a:pt x="8387" y="2571"/>
                  </a:cubicBezTo>
                  <a:cubicBezTo>
                    <a:pt x="8097" y="2785"/>
                    <a:pt x="7814" y="3010"/>
                    <a:pt x="7524" y="3231"/>
                  </a:cubicBezTo>
                  <a:cubicBezTo>
                    <a:pt x="7234" y="3448"/>
                    <a:pt x="6959" y="3681"/>
                    <a:pt x="6679" y="3913"/>
                  </a:cubicBezTo>
                  <a:cubicBezTo>
                    <a:pt x="6404" y="4149"/>
                    <a:pt x="6121" y="4373"/>
                    <a:pt x="5856" y="4620"/>
                  </a:cubicBezTo>
                  <a:lnTo>
                    <a:pt x="5055" y="5352"/>
                  </a:lnTo>
                  <a:lnTo>
                    <a:pt x="4275" y="6110"/>
                  </a:lnTo>
                  <a:cubicBezTo>
                    <a:pt x="4014" y="6360"/>
                    <a:pt x="3768" y="6625"/>
                    <a:pt x="3514" y="6882"/>
                  </a:cubicBezTo>
                  <a:cubicBezTo>
                    <a:pt x="3257" y="7136"/>
                    <a:pt x="3013" y="7404"/>
                    <a:pt x="2770" y="7673"/>
                  </a:cubicBezTo>
                  <a:cubicBezTo>
                    <a:pt x="1799" y="8739"/>
                    <a:pt x="856" y="9841"/>
                    <a:pt x="0" y="11005"/>
                  </a:cubicBezTo>
                  <a:cubicBezTo>
                    <a:pt x="476" y="10458"/>
                    <a:pt x="951" y="9918"/>
                    <a:pt x="1440" y="9392"/>
                  </a:cubicBezTo>
                  <a:cubicBezTo>
                    <a:pt x="1683" y="9123"/>
                    <a:pt x="1925" y="8859"/>
                    <a:pt x="2176" y="8597"/>
                  </a:cubicBezTo>
                  <a:cubicBezTo>
                    <a:pt x="2419" y="8333"/>
                    <a:pt x="2669" y="8072"/>
                    <a:pt x="2923" y="7814"/>
                  </a:cubicBezTo>
                  <a:cubicBezTo>
                    <a:pt x="3931" y="6788"/>
                    <a:pt x="4949" y="5766"/>
                    <a:pt x="6037" y="4823"/>
                  </a:cubicBezTo>
                  <a:cubicBezTo>
                    <a:pt x="7111" y="3866"/>
                    <a:pt x="8221" y="2948"/>
                    <a:pt x="9402" y="2129"/>
                  </a:cubicBezTo>
                  <a:cubicBezTo>
                    <a:pt x="9689" y="1908"/>
                    <a:pt x="10001" y="1730"/>
                    <a:pt x="10298" y="1530"/>
                  </a:cubicBezTo>
                  <a:lnTo>
                    <a:pt x="10751" y="1237"/>
                  </a:lnTo>
                  <a:lnTo>
                    <a:pt x="11223" y="973"/>
                  </a:lnTo>
                  <a:lnTo>
                    <a:pt x="11690" y="707"/>
                  </a:lnTo>
                  <a:cubicBezTo>
                    <a:pt x="11846" y="617"/>
                    <a:pt x="12003" y="526"/>
                    <a:pt x="12169" y="457"/>
                  </a:cubicBezTo>
                  <a:lnTo>
                    <a:pt x="131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0"/>
            <p:cNvSpPr/>
            <p:nvPr/>
          </p:nvSpPr>
          <p:spPr>
            <a:xfrm rot="10800000">
              <a:off x="6486336" y="1220620"/>
              <a:ext cx="5132" cy="83445"/>
            </a:xfrm>
            <a:custGeom>
              <a:avLst/>
              <a:gdLst/>
              <a:ahLst/>
              <a:cxnLst/>
              <a:rect l="l" t="t" r="r" b="b"/>
              <a:pathLst>
                <a:path w="135" h="2195" extrusionOk="0">
                  <a:moveTo>
                    <a:pt x="134" y="1"/>
                  </a:moveTo>
                  <a:cubicBezTo>
                    <a:pt x="91" y="30"/>
                    <a:pt x="44" y="59"/>
                    <a:pt x="0" y="88"/>
                  </a:cubicBezTo>
                  <a:lnTo>
                    <a:pt x="0" y="2195"/>
                  </a:lnTo>
                  <a:lnTo>
                    <a:pt x="134" y="2195"/>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0"/>
            <p:cNvSpPr/>
            <p:nvPr/>
          </p:nvSpPr>
          <p:spPr>
            <a:xfrm rot="10800000">
              <a:off x="6516558" y="1196632"/>
              <a:ext cx="10796" cy="81202"/>
            </a:xfrm>
            <a:custGeom>
              <a:avLst/>
              <a:gdLst/>
              <a:ahLst/>
              <a:cxnLst/>
              <a:rect l="l" t="t" r="r" b="b"/>
              <a:pathLst>
                <a:path w="284" h="2136" extrusionOk="0">
                  <a:moveTo>
                    <a:pt x="131" y="0"/>
                  </a:moveTo>
                  <a:cubicBezTo>
                    <a:pt x="88" y="33"/>
                    <a:pt x="44" y="69"/>
                    <a:pt x="1" y="105"/>
                  </a:cubicBezTo>
                  <a:lnTo>
                    <a:pt x="139" y="2035"/>
                  </a:lnTo>
                  <a:lnTo>
                    <a:pt x="150" y="2136"/>
                  </a:lnTo>
                  <a:lnTo>
                    <a:pt x="284" y="2125"/>
                  </a:lnTo>
                  <a:lnTo>
                    <a:pt x="273" y="1933"/>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0"/>
            <p:cNvSpPr/>
            <p:nvPr/>
          </p:nvSpPr>
          <p:spPr>
            <a:xfrm rot="10800000">
              <a:off x="6478923" y="1092127"/>
              <a:ext cx="112222" cy="45695"/>
            </a:xfrm>
            <a:custGeom>
              <a:avLst/>
              <a:gdLst/>
              <a:ahLst/>
              <a:cxnLst/>
              <a:rect l="l" t="t" r="r" b="b"/>
              <a:pathLst>
                <a:path w="2952" h="1202" extrusionOk="0">
                  <a:moveTo>
                    <a:pt x="65" y="1"/>
                  </a:moveTo>
                  <a:lnTo>
                    <a:pt x="0" y="121"/>
                  </a:lnTo>
                  <a:cubicBezTo>
                    <a:pt x="11" y="124"/>
                    <a:pt x="51" y="143"/>
                    <a:pt x="112" y="164"/>
                  </a:cubicBezTo>
                  <a:cubicBezTo>
                    <a:pt x="544" y="338"/>
                    <a:pt x="2092" y="926"/>
                    <a:pt x="2818" y="1202"/>
                  </a:cubicBezTo>
                  <a:cubicBezTo>
                    <a:pt x="2861" y="1169"/>
                    <a:pt x="2905" y="1136"/>
                    <a:pt x="2952" y="1107"/>
                  </a:cubicBezTo>
                  <a:cubicBezTo>
                    <a:pt x="1951" y="727"/>
                    <a:pt x="678" y="240"/>
                    <a:pt x="229" y="66"/>
                  </a:cubicBezTo>
                  <a:cubicBezTo>
                    <a:pt x="134" y="30"/>
                    <a:pt x="80" y="5"/>
                    <a:pt x="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0"/>
            <p:cNvSpPr/>
            <p:nvPr/>
          </p:nvSpPr>
          <p:spPr>
            <a:xfrm rot="10800000">
              <a:off x="6038929" y="34491"/>
              <a:ext cx="670750" cy="497930"/>
            </a:xfrm>
            <a:custGeom>
              <a:avLst/>
              <a:gdLst/>
              <a:ahLst/>
              <a:cxnLst/>
              <a:rect l="l" t="t" r="r" b="b"/>
              <a:pathLst>
                <a:path w="17644" h="13098" extrusionOk="0">
                  <a:moveTo>
                    <a:pt x="17644" y="1"/>
                  </a:moveTo>
                  <a:cubicBezTo>
                    <a:pt x="15997" y="821"/>
                    <a:pt x="14399" y="1731"/>
                    <a:pt x="12850" y="2725"/>
                  </a:cubicBezTo>
                  <a:cubicBezTo>
                    <a:pt x="11305" y="3721"/>
                    <a:pt x="9797" y="4777"/>
                    <a:pt x="8329" y="5883"/>
                  </a:cubicBezTo>
                  <a:cubicBezTo>
                    <a:pt x="6871" y="7003"/>
                    <a:pt x="5436" y="8152"/>
                    <a:pt x="4043" y="9352"/>
                  </a:cubicBezTo>
                  <a:cubicBezTo>
                    <a:pt x="2654" y="10557"/>
                    <a:pt x="1291" y="11792"/>
                    <a:pt x="0" y="13098"/>
                  </a:cubicBezTo>
                  <a:cubicBezTo>
                    <a:pt x="685" y="12489"/>
                    <a:pt x="1371" y="11879"/>
                    <a:pt x="2074" y="11289"/>
                  </a:cubicBezTo>
                  <a:cubicBezTo>
                    <a:pt x="2767" y="10687"/>
                    <a:pt x="3470" y="10095"/>
                    <a:pt x="4177" y="9516"/>
                  </a:cubicBezTo>
                  <a:cubicBezTo>
                    <a:pt x="5595" y="8348"/>
                    <a:pt x="7027" y="7202"/>
                    <a:pt x="8492" y="6100"/>
                  </a:cubicBezTo>
                  <a:cubicBezTo>
                    <a:pt x="9946" y="4979"/>
                    <a:pt x="11450" y="3932"/>
                    <a:pt x="12966" y="2899"/>
                  </a:cubicBezTo>
                  <a:cubicBezTo>
                    <a:pt x="13728" y="2394"/>
                    <a:pt x="14493" y="1883"/>
                    <a:pt x="15279" y="1411"/>
                  </a:cubicBezTo>
                  <a:cubicBezTo>
                    <a:pt x="16048" y="908"/>
                    <a:pt x="16857" y="476"/>
                    <a:pt x="17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0"/>
            <p:cNvSpPr/>
            <p:nvPr/>
          </p:nvSpPr>
          <p:spPr>
            <a:xfrm rot="10800000">
              <a:off x="6328951" y="347779"/>
              <a:ext cx="11063" cy="98461"/>
            </a:xfrm>
            <a:custGeom>
              <a:avLst/>
              <a:gdLst/>
              <a:ahLst/>
              <a:cxnLst/>
              <a:rect l="l" t="t" r="r" b="b"/>
              <a:pathLst>
                <a:path w="291" h="2590" extrusionOk="0">
                  <a:moveTo>
                    <a:pt x="131" y="1"/>
                  </a:moveTo>
                  <a:cubicBezTo>
                    <a:pt x="88" y="29"/>
                    <a:pt x="44" y="66"/>
                    <a:pt x="1" y="98"/>
                  </a:cubicBezTo>
                  <a:lnTo>
                    <a:pt x="153" y="2484"/>
                  </a:lnTo>
                  <a:lnTo>
                    <a:pt x="157" y="2590"/>
                  </a:lnTo>
                  <a:lnTo>
                    <a:pt x="291" y="2578"/>
                  </a:lnTo>
                  <a:lnTo>
                    <a:pt x="280" y="2394"/>
                  </a:lnTo>
                  <a:lnTo>
                    <a:pt x="1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0"/>
            <p:cNvSpPr/>
            <p:nvPr/>
          </p:nvSpPr>
          <p:spPr>
            <a:xfrm rot="10800000">
              <a:off x="6374418" y="311398"/>
              <a:ext cx="16461" cy="94165"/>
            </a:xfrm>
            <a:custGeom>
              <a:avLst/>
              <a:gdLst/>
              <a:ahLst/>
              <a:cxnLst/>
              <a:rect l="l" t="t" r="r" b="b"/>
              <a:pathLst>
                <a:path w="433" h="2477" extrusionOk="0">
                  <a:moveTo>
                    <a:pt x="127" y="0"/>
                  </a:moveTo>
                  <a:cubicBezTo>
                    <a:pt x="87" y="36"/>
                    <a:pt x="44" y="73"/>
                    <a:pt x="0" y="106"/>
                  </a:cubicBezTo>
                  <a:lnTo>
                    <a:pt x="273" y="2303"/>
                  </a:lnTo>
                  <a:lnTo>
                    <a:pt x="295" y="2477"/>
                  </a:lnTo>
                  <a:lnTo>
                    <a:pt x="432" y="2462"/>
                  </a:lnTo>
                  <a:lnTo>
                    <a:pt x="400" y="2208"/>
                  </a:lnTo>
                  <a:lnTo>
                    <a:pt x="1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0"/>
            <p:cNvSpPr/>
            <p:nvPr/>
          </p:nvSpPr>
          <p:spPr>
            <a:xfrm rot="10800000">
              <a:off x="6295877" y="254868"/>
              <a:ext cx="128493" cy="26383"/>
            </a:xfrm>
            <a:custGeom>
              <a:avLst/>
              <a:gdLst/>
              <a:ahLst/>
              <a:cxnLst/>
              <a:rect l="l" t="t" r="r" b="b"/>
              <a:pathLst>
                <a:path w="3380" h="694" extrusionOk="0">
                  <a:moveTo>
                    <a:pt x="26" y="1"/>
                  </a:moveTo>
                  <a:lnTo>
                    <a:pt x="1" y="135"/>
                  </a:lnTo>
                  <a:lnTo>
                    <a:pt x="120" y="156"/>
                  </a:lnTo>
                  <a:lnTo>
                    <a:pt x="3213" y="693"/>
                  </a:lnTo>
                  <a:cubicBezTo>
                    <a:pt x="3268" y="657"/>
                    <a:pt x="3326" y="621"/>
                    <a:pt x="3380" y="585"/>
                  </a:cubicBezTo>
                  <a:lnTo>
                    <a:pt x="269" y="44"/>
                  </a:ln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0"/>
            <p:cNvSpPr/>
            <p:nvPr/>
          </p:nvSpPr>
          <p:spPr>
            <a:xfrm rot="10800000">
              <a:off x="6764953" y="465210"/>
              <a:ext cx="518573" cy="343130"/>
            </a:xfrm>
            <a:custGeom>
              <a:avLst/>
              <a:gdLst/>
              <a:ahLst/>
              <a:cxnLst/>
              <a:rect l="l" t="t" r="r" b="b"/>
              <a:pathLst>
                <a:path w="13641" h="9026" extrusionOk="0">
                  <a:moveTo>
                    <a:pt x="0" y="0"/>
                  </a:moveTo>
                  <a:lnTo>
                    <a:pt x="486" y="171"/>
                  </a:lnTo>
                  <a:cubicBezTo>
                    <a:pt x="646" y="228"/>
                    <a:pt x="809" y="275"/>
                    <a:pt x="961" y="355"/>
                  </a:cubicBezTo>
                  <a:cubicBezTo>
                    <a:pt x="1269" y="504"/>
                    <a:pt x="1588" y="631"/>
                    <a:pt x="1882" y="802"/>
                  </a:cubicBezTo>
                  <a:cubicBezTo>
                    <a:pt x="2183" y="965"/>
                    <a:pt x="2487" y="1120"/>
                    <a:pt x="2781" y="1291"/>
                  </a:cubicBezTo>
                  <a:lnTo>
                    <a:pt x="3659" y="1820"/>
                  </a:lnTo>
                  <a:cubicBezTo>
                    <a:pt x="4812" y="2553"/>
                    <a:pt x="5946" y="3314"/>
                    <a:pt x="7056" y="4116"/>
                  </a:cubicBezTo>
                  <a:cubicBezTo>
                    <a:pt x="8173" y="4902"/>
                    <a:pt x="9268" y="5726"/>
                    <a:pt x="10363" y="6545"/>
                  </a:cubicBezTo>
                  <a:lnTo>
                    <a:pt x="13641" y="9025"/>
                  </a:lnTo>
                  <a:lnTo>
                    <a:pt x="13641" y="9025"/>
                  </a:lnTo>
                  <a:lnTo>
                    <a:pt x="12082" y="7680"/>
                  </a:lnTo>
                  <a:cubicBezTo>
                    <a:pt x="11556" y="7245"/>
                    <a:pt x="11023" y="6810"/>
                    <a:pt x="10490" y="6378"/>
                  </a:cubicBezTo>
                  <a:cubicBezTo>
                    <a:pt x="9420" y="5523"/>
                    <a:pt x="8321" y="4703"/>
                    <a:pt x="7212" y="3895"/>
                  </a:cubicBezTo>
                  <a:cubicBezTo>
                    <a:pt x="6088" y="3108"/>
                    <a:pt x="4949" y="2339"/>
                    <a:pt x="3767" y="1642"/>
                  </a:cubicBezTo>
                  <a:cubicBezTo>
                    <a:pt x="2578" y="965"/>
                    <a:pt x="1346" y="29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0"/>
            <p:cNvSpPr/>
            <p:nvPr/>
          </p:nvSpPr>
          <p:spPr>
            <a:xfrm rot="10800000">
              <a:off x="7113938" y="689350"/>
              <a:ext cx="98613" cy="38624"/>
            </a:xfrm>
            <a:custGeom>
              <a:avLst/>
              <a:gdLst/>
              <a:ahLst/>
              <a:cxnLst/>
              <a:rect l="l" t="t" r="r" b="b"/>
              <a:pathLst>
                <a:path w="2594" h="1016" extrusionOk="0">
                  <a:moveTo>
                    <a:pt x="2546" y="0"/>
                  </a:moveTo>
                  <a:cubicBezTo>
                    <a:pt x="2484" y="22"/>
                    <a:pt x="2419" y="47"/>
                    <a:pt x="2354" y="69"/>
                  </a:cubicBezTo>
                  <a:cubicBezTo>
                    <a:pt x="1603" y="341"/>
                    <a:pt x="689" y="671"/>
                    <a:pt x="1" y="914"/>
                  </a:cubicBezTo>
                  <a:cubicBezTo>
                    <a:pt x="44" y="950"/>
                    <a:pt x="84" y="983"/>
                    <a:pt x="128" y="1016"/>
                  </a:cubicBezTo>
                  <a:cubicBezTo>
                    <a:pt x="860" y="755"/>
                    <a:pt x="1792" y="417"/>
                    <a:pt x="2499" y="163"/>
                  </a:cubicBezTo>
                  <a:cubicBezTo>
                    <a:pt x="2531" y="152"/>
                    <a:pt x="2564" y="141"/>
                    <a:pt x="2593" y="131"/>
                  </a:cubicBezTo>
                  <a:lnTo>
                    <a:pt x="25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0"/>
            <p:cNvSpPr/>
            <p:nvPr/>
          </p:nvSpPr>
          <p:spPr>
            <a:xfrm rot="10800000">
              <a:off x="7066532" y="656429"/>
              <a:ext cx="99829" cy="40563"/>
            </a:xfrm>
            <a:custGeom>
              <a:avLst/>
              <a:gdLst/>
              <a:ahLst/>
              <a:cxnLst/>
              <a:rect l="l" t="t" r="r" b="b"/>
              <a:pathLst>
                <a:path w="2626" h="1067" extrusionOk="0">
                  <a:moveTo>
                    <a:pt x="2578" y="0"/>
                  </a:moveTo>
                  <a:lnTo>
                    <a:pt x="2382" y="77"/>
                  </a:lnTo>
                  <a:lnTo>
                    <a:pt x="1" y="973"/>
                  </a:lnTo>
                  <a:cubicBezTo>
                    <a:pt x="48" y="1006"/>
                    <a:pt x="91" y="1034"/>
                    <a:pt x="138" y="1067"/>
                  </a:cubicBezTo>
                  <a:lnTo>
                    <a:pt x="2520" y="171"/>
                  </a:lnTo>
                  <a:lnTo>
                    <a:pt x="2625" y="131"/>
                  </a:lnTo>
                  <a:lnTo>
                    <a:pt x="25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0"/>
            <p:cNvSpPr/>
            <p:nvPr/>
          </p:nvSpPr>
          <p:spPr>
            <a:xfrm rot="10800000">
              <a:off x="6982897" y="636698"/>
              <a:ext cx="7451" cy="59457"/>
            </a:xfrm>
            <a:custGeom>
              <a:avLst/>
              <a:gdLst/>
              <a:ahLst/>
              <a:cxnLst/>
              <a:rect l="l" t="t" r="r" b="b"/>
              <a:pathLst>
                <a:path w="196" h="1564" extrusionOk="0">
                  <a:moveTo>
                    <a:pt x="0" y="0"/>
                  </a:moveTo>
                  <a:lnTo>
                    <a:pt x="51" y="1342"/>
                  </a:lnTo>
                  <a:lnTo>
                    <a:pt x="58" y="1563"/>
                  </a:lnTo>
                  <a:lnTo>
                    <a:pt x="196" y="1560"/>
                  </a:lnTo>
                  <a:lnTo>
                    <a:pt x="189" y="1447"/>
                  </a:lnTo>
                  <a:lnTo>
                    <a:pt x="142" y="117"/>
                  </a:lnTo>
                  <a:cubicBezTo>
                    <a:pt x="95" y="80"/>
                    <a:pt x="48" y="3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6" name="Google Shape;2676;p40"/>
            <p:cNvGrpSpPr/>
            <p:nvPr/>
          </p:nvGrpSpPr>
          <p:grpSpPr>
            <a:xfrm>
              <a:off x="5284506" y="-407"/>
              <a:ext cx="640299" cy="2640535"/>
              <a:chOff x="7099616" y="-395"/>
              <a:chExt cx="390379" cy="1609886"/>
            </a:xfrm>
          </p:grpSpPr>
          <p:sp>
            <p:nvSpPr>
              <p:cNvPr id="2677" name="Google Shape;2677;p40"/>
              <p:cNvSpPr/>
              <p:nvPr/>
            </p:nvSpPr>
            <p:spPr>
              <a:xfrm rot="10800000">
                <a:off x="7108772" y="1278864"/>
                <a:ext cx="381224" cy="330627"/>
              </a:xfrm>
              <a:custGeom>
                <a:avLst/>
                <a:gdLst/>
                <a:ahLst/>
                <a:cxnLst/>
                <a:rect l="l" t="t" r="r" b="b"/>
                <a:pathLst>
                  <a:path w="16448" h="14265" extrusionOk="0">
                    <a:moveTo>
                      <a:pt x="8433" y="0"/>
                    </a:moveTo>
                    <a:cubicBezTo>
                      <a:pt x="6328" y="0"/>
                      <a:pt x="7854" y="11404"/>
                      <a:pt x="7854" y="11404"/>
                    </a:cubicBezTo>
                    <a:cubicBezTo>
                      <a:pt x="7854" y="11404"/>
                      <a:pt x="4041" y="536"/>
                      <a:pt x="2032" y="536"/>
                    </a:cubicBezTo>
                    <a:cubicBezTo>
                      <a:pt x="2023" y="536"/>
                      <a:pt x="2014" y="537"/>
                      <a:pt x="2005" y="537"/>
                    </a:cubicBezTo>
                    <a:cubicBezTo>
                      <a:pt x="0" y="631"/>
                      <a:pt x="5272" y="12081"/>
                      <a:pt x="8778" y="14265"/>
                    </a:cubicBezTo>
                    <a:cubicBezTo>
                      <a:pt x="8778" y="14265"/>
                      <a:pt x="16447" y="1893"/>
                      <a:pt x="14391" y="1262"/>
                    </a:cubicBezTo>
                    <a:cubicBezTo>
                      <a:pt x="14331" y="1244"/>
                      <a:pt x="14270" y="1235"/>
                      <a:pt x="14209" y="1235"/>
                    </a:cubicBezTo>
                    <a:cubicBezTo>
                      <a:pt x="12170" y="1235"/>
                      <a:pt x="9464" y="11106"/>
                      <a:pt x="9464" y="11106"/>
                    </a:cubicBezTo>
                    <a:cubicBezTo>
                      <a:pt x="9464" y="11106"/>
                      <a:pt x="10544" y="0"/>
                      <a:pt x="84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0"/>
              <p:cNvSpPr/>
              <p:nvPr/>
            </p:nvSpPr>
            <p:spPr>
              <a:xfrm rot="10800000">
                <a:off x="7227116" y="-395"/>
                <a:ext cx="73125" cy="1307535"/>
              </a:xfrm>
              <a:custGeom>
                <a:avLst/>
                <a:gdLst/>
                <a:ahLst/>
                <a:cxnLst/>
                <a:rect l="l" t="t" r="r" b="b"/>
                <a:pathLst>
                  <a:path w="3155" h="56414" extrusionOk="0">
                    <a:moveTo>
                      <a:pt x="283" y="1"/>
                    </a:moveTo>
                    <a:cubicBezTo>
                      <a:pt x="276" y="1"/>
                      <a:pt x="269" y="1"/>
                      <a:pt x="261" y="2"/>
                    </a:cubicBezTo>
                    <a:cubicBezTo>
                      <a:pt x="112" y="12"/>
                      <a:pt x="0" y="142"/>
                      <a:pt x="15" y="295"/>
                    </a:cubicBezTo>
                    <a:cubicBezTo>
                      <a:pt x="40" y="632"/>
                      <a:pt x="2611" y="33610"/>
                      <a:pt x="943" y="56414"/>
                    </a:cubicBezTo>
                    <a:lnTo>
                      <a:pt x="1491" y="56414"/>
                    </a:lnTo>
                    <a:cubicBezTo>
                      <a:pt x="3155" y="33566"/>
                      <a:pt x="584" y="585"/>
                      <a:pt x="559" y="251"/>
                    </a:cubicBezTo>
                    <a:cubicBezTo>
                      <a:pt x="548" y="106"/>
                      <a:pt x="429" y="1"/>
                      <a:pt x="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0"/>
              <p:cNvSpPr/>
              <p:nvPr/>
            </p:nvSpPr>
            <p:spPr>
              <a:xfrm rot="10800000">
                <a:off x="7265590" y="1254481"/>
                <a:ext cx="57434" cy="57596"/>
              </a:xfrm>
              <a:custGeom>
                <a:avLst/>
                <a:gdLst/>
                <a:ahLst/>
                <a:cxnLst/>
                <a:rect l="l" t="t" r="r" b="b"/>
                <a:pathLst>
                  <a:path w="2478" h="2485" extrusionOk="0">
                    <a:moveTo>
                      <a:pt x="1" y="0"/>
                    </a:moveTo>
                    <a:cubicBezTo>
                      <a:pt x="1" y="0"/>
                      <a:pt x="308" y="2484"/>
                      <a:pt x="1284" y="2484"/>
                    </a:cubicBezTo>
                    <a:cubicBezTo>
                      <a:pt x="1285" y="2484"/>
                      <a:pt x="1286" y="2484"/>
                      <a:pt x="1288" y="2484"/>
                    </a:cubicBezTo>
                    <a:cubicBezTo>
                      <a:pt x="2267" y="2481"/>
                      <a:pt x="2477" y="0"/>
                      <a:pt x="2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0"/>
              <p:cNvSpPr/>
              <p:nvPr/>
            </p:nvSpPr>
            <p:spPr>
              <a:xfrm rot="10800000">
                <a:off x="7099616" y="1091195"/>
                <a:ext cx="183056" cy="196870"/>
              </a:xfrm>
              <a:custGeom>
                <a:avLst/>
                <a:gdLst/>
                <a:ahLst/>
                <a:cxnLst/>
                <a:rect l="l" t="t" r="r" b="b"/>
                <a:pathLst>
                  <a:path w="7898" h="8494" extrusionOk="0">
                    <a:moveTo>
                      <a:pt x="7897" y="1"/>
                    </a:moveTo>
                    <a:lnTo>
                      <a:pt x="7897" y="1"/>
                    </a:lnTo>
                    <a:cubicBezTo>
                      <a:pt x="2306" y="672"/>
                      <a:pt x="0" y="8493"/>
                      <a:pt x="0" y="8493"/>
                    </a:cubicBezTo>
                    <a:cubicBezTo>
                      <a:pt x="6247" y="6176"/>
                      <a:pt x="7897" y="1"/>
                      <a:pt x="7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0"/>
              <p:cNvSpPr/>
              <p:nvPr/>
            </p:nvSpPr>
            <p:spPr>
              <a:xfrm rot="10800000">
                <a:off x="7267375" y="786203"/>
                <a:ext cx="208343" cy="178953"/>
              </a:xfrm>
              <a:custGeom>
                <a:avLst/>
                <a:gdLst/>
                <a:ahLst/>
                <a:cxnLst/>
                <a:rect l="l" t="t" r="r" b="b"/>
                <a:pathLst>
                  <a:path w="8989" h="7721" extrusionOk="0">
                    <a:moveTo>
                      <a:pt x="0" y="0"/>
                    </a:moveTo>
                    <a:cubicBezTo>
                      <a:pt x="0" y="0"/>
                      <a:pt x="2360" y="7720"/>
                      <a:pt x="8925" y="7720"/>
                    </a:cubicBezTo>
                    <a:cubicBezTo>
                      <a:pt x="8946" y="7720"/>
                      <a:pt x="8967" y="7720"/>
                      <a:pt x="8989" y="7720"/>
                    </a:cubicBezTo>
                    <a:cubicBezTo>
                      <a:pt x="8989" y="7720"/>
                      <a:pt x="5759" y="54"/>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0"/>
              <p:cNvSpPr/>
              <p:nvPr/>
            </p:nvSpPr>
            <p:spPr>
              <a:xfrm rot="10800000">
                <a:off x="7107103" y="786203"/>
                <a:ext cx="165997" cy="221809"/>
              </a:xfrm>
              <a:custGeom>
                <a:avLst/>
                <a:gdLst/>
                <a:ahLst/>
                <a:cxnLst/>
                <a:rect l="l" t="t" r="r" b="b"/>
                <a:pathLst>
                  <a:path w="7162" h="9570" extrusionOk="0">
                    <a:moveTo>
                      <a:pt x="7162" y="0"/>
                    </a:moveTo>
                    <a:lnTo>
                      <a:pt x="7162" y="0"/>
                    </a:lnTo>
                    <a:cubicBezTo>
                      <a:pt x="482" y="2715"/>
                      <a:pt x="1" y="9569"/>
                      <a:pt x="319" y="9569"/>
                    </a:cubicBezTo>
                    <a:cubicBezTo>
                      <a:pt x="321" y="9569"/>
                      <a:pt x="322" y="9569"/>
                      <a:pt x="323" y="9569"/>
                    </a:cubicBezTo>
                    <a:cubicBezTo>
                      <a:pt x="5893" y="8590"/>
                      <a:pt x="7162" y="0"/>
                      <a:pt x="7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0"/>
              <p:cNvSpPr/>
              <p:nvPr/>
            </p:nvSpPr>
            <p:spPr>
              <a:xfrm rot="10800000">
                <a:off x="7278454" y="1093907"/>
                <a:ext cx="164236" cy="196823"/>
              </a:xfrm>
              <a:custGeom>
                <a:avLst/>
                <a:gdLst/>
                <a:ahLst/>
                <a:cxnLst/>
                <a:rect l="l" t="t" r="r" b="b"/>
                <a:pathLst>
                  <a:path w="7086" h="8492" extrusionOk="0">
                    <a:moveTo>
                      <a:pt x="1" y="0"/>
                    </a:moveTo>
                    <a:cubicBezTo>
                      <a:pt x="1" y="0"/>
                      <a:pt x="809" y="7361"/>
                      <a:pt x="7085" y="8492"/>
                    </a:cubicBezTo>
                    <a:cubicBezTo>
                      <a:pt x="7085" y="8492"/>
                      <a:pt x="4921" y="149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0"/>
              <p:cNvSpPr/>
              <p:nvPr/>
            </p:nvSpPr>
            <p:spPr>
              <a:xfrm rot="10800000">
                <a:off x="7113569" y="504457"/>
                <a:ext cx="146505" cy="150515"/>
              </a:xfrm>
              <a:custGeom>
                <a:avLst/>
                <a:gdLst/>
                <a:ahLst/>
                <a:cxnLst/>
                <a:rect l="l" t="t" r="r" b="b"/>
                <a:pathLst>
                  <a:path w="6321" h="6494" extrusionOk="0">
                    <a:moveTo>
                      <a:pt x="6320" y="0"/>
                    </a:moveTo>
                    <a:cubicBezTo>
                      <a:pt x="1400" y="1490"/>
                      <a:pt x="1" y="6484"/>
                      <a:pt x="1" y="6484"/>
                    </a:cubicBezTo>
                    <a:cubicBezTo>
                      <a:pt x="110" y="6490"/>
                      <a:pt x="217" y="6494"/>
                      <a:pt x="323" y="6494"/>
                    </a:cubicBezTo>
                    <a:cubicBezTo>
                      <a:pt x="4979" y="6494"/>
                      <a:pt x="6320" y="1"/>
                      <a:pt x="63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0"/>
              <p:cNvSpPr/>
              <p:nvPr/>
            </p:nvSpPr>
            <p:spPr>
              <a:xfrm rot="10800000">
                <a:off x="7260051" y="504642"/>
                <a:ext cx="189105" cy="186139"/>
              </a:xfrm>
              <a:custGeom>
                <a:avLst/>
                <a:gdLst/>
                <a:ahLst/>
                <a:cxnLst/>
                <a:rect l="l" t="t" r="r" b="b"/>
                <a:pathLst>
                  <a:path w="8159" h="8031" extrusionOk="0">
                    <a:moveTo>
                      <a:pt x="0" y="1"/>
                    </a:moveTo>
                    <a:cubicBezTo>
                      <a:pt x="0" y="1"/>
                      <a:pt x="1584" y="8031"/>
                      <a:pt x="7979" y="8031"/>
                    </a:cubicBezTo>
                    <a:cubicBezTo>
                      <a:pt x="8038" y="8031"/>
                      <a:pt x="8098" y="8030"/>
                      <a:pt x="8159" y="8029"/>
                    </a:cubicBezTo>
                    <a:cubicBezTo>
                      <a:pt x="8159" y="8029"/>
                      <a:pt x="5983" y="56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0"/>
              <p:cNvSpPr/>
              <p:nvPr/>
            </p:nvSpPr>
            <p:spPr>
              <a:xfrm rot="10800000">
                <a:off x="7260978" y="252680"/>
                <a:ext cx="225749" cy="165256"/>
              </a:xfrm>
              <a:custGeom>
                <a:avLst/>
                <a:gdLst/>
                <a:ahLst/>
                <a:cxnLst/>
                <a:rect l="l" t="t" r="r" b="b"/>
                <a:pathLst>
                  <a:path w="9740" h="7130" extrusionOk="0">
                    <a:moveTo>
                      <a:pt x="292" y="0"/>
                    </a:moveTo>
                    <a:cubicBezTo>
                      <a:pt x="195" y="0"/>
                      <a:pt x="98" y="2"/>
                      <a:pt x="0" y="6"/>
                    </a:cubicBezTo>
                    <a:cubicBezTo>
                      <a:pt x="0" y="6"/>
                      <a:pt x="2873" y="7129"/>
                      <a:pt x="8594" y="7129"/>
                    </a:cubicBezTo>
                    <a:cubicBezTo>
                      <a:pt x="8964" y="7129"/>
                      <a:pt x="9346" y="7100"/>
                      <a:pt x="9740" y="7036"/>
                    </a:cubicBezTo>
                    <a:cubicBezTo>
                      <a:pt x="9740" y="7036"/>
                      <a:pt x="6353" y="0"/>
                      <a:pt x="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0"/>
              <p:cNvSpPr/>
              <p:nvPr/>
            </p:nvSpPr>
            <p:spPr>
              <a:xfrm rot="10800000">
                <a:off x="7107103" y="254349"/>
                <a:ext cx="153899" cy="181781"/>
              </a:xfrm>
              <a:custGeom>
                <a:avLst/>
                <a:gdLst/>
                <a:ahLst/>
                <a:cxnLst/>
                <a:rect l="l" t="t" r="r" b="b"/>
                <a:pathLst>
                  <a:path w="6640" h="7843" extrusionOk="0">
                    <a:moveTo>
                      <a:pt x="6640" y="0"/>
                    </a:moveTo>
                    <a:cubicBezTo>
                      <a:pt x="740" y="1277"/>
                      <a:pt x="1" y="7843"/>
                      <a:pt x="1" y="7843"/>
                    </a:cubicBezTo>
                    <a:cubicBezTo>
                      <a:pt x="6520" y="7437"/>
                      <a:pt x="6640" y="1"/>
                      <a:pt x="6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0"/>
              <p:cNvSpPr/>
              <p:nvPr/>
            </p:nvSpPr>
            <p:spPr>
              <a:xfrm rot="10800000">
                <a:off x="7269392" y="39841"/>
                <a:ext cx="179765" cy="118970"/>
              </a:xfrm>
              <a:custGeom>
                <a:avLst/>
                <a:gdLst/>
                <a:ahLst/>
                <a:cxnLst/>
                <a:rect l="l" t="t" r="r" b="b"/>
                <a:pathLst>
                  <a:path w="7756" h="5133" extrusionOk="0">
                    <a:moveTo>
                      <a:pt x="0" y="1"/>
                    </a:moveTo>
                    <a:cubicBezTo>
                      <a:pt x="0" y="1"/>
                      <a:pt x="1406" y="5132"/>
                      <a:pt x="7268" y="5132"/>
                    </a:cubicBezTo>
                    <a:cubicBezTo>
                      <a:pt x="7427" y="5132"/>
                      <a:pt x="7590" y="5128"/>
                      <a:pt x="7756" y="5121"/>
                    </a:cubicBezTo>
                    <a:cubicBezTo>
                      <a:pt x="7756" y="5121"/>
                      <a:pt x="5972" y="104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0"/>
              <p:cNvSpPr/>
              <p:nvPr/>
            </p:nvSpPr>
            <p:spPr>
              <a:xfrm rot="10800000">
                <a:off x="7127105" y="39910"/>
                <a:ext cx="142310" cy="148475"/>
              </a:xfrm>
              <a:custGeom>
                <a:avLst/>
                <a:gdLst/>
                <a:ahLst/>
                <a:cxnLst/>
                <a:rect l="l" t="t" r="r" b="b"/>
                <a:pathLst>
                  <a:path w="6140" h="6406" extrusionOk="0">
                    <a:moveTo>
                      <a:pt x="5647" y="0"/>
                    </a:moveTo>
                    <a:lnTo>
                      <a:pt x="5647" y="0"/>
                    </a:lnTo>
                    <a:cubicBezTo>
                      <a:pt x="787" y="1451"/>
                      <a:pt x="1" y="6397"/>
                      <a:pt x="1" y="6397"/>
                    </a:cubicBezTo>
                    <a:cubicBezTo>
                      <a:pt x="133" y="6403"/>
                      <a:pt x="263" y="6406"/>
                      <a:pt x="389" y="6406"/>
                    </a:cubicBezTo>
                    <a:cubicBezTo>
                      <a:pt x="6139" y="6406"/>
                      <a:pt x="5647" y="1"/>
                      <a:pt x="5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0"/>
              <p:cNvSpPr/>
              <p:nvPr/>
            </p:nvSpPr>
            <p:spPr>
              <a:xfrm rot="10800000">
                <a:off x="7099616" y="1100768"/>
                <a:ext cx="178861" cy="187784"/>
              </a:xfrm>
              <a:custGeom>
                <a:avLst/>
                <a:gdLst/>
                <a:ahLst/>
                <a:cxnLst/>
                <a:rect l="l" t="t" r="r" b="b"/>
                <a:pathLst>
                  <a:path w="7717" h="8102" extrusionOk="0">
                    <a:moveTo>
                      <a:pt x="7716" y="0"/>
                    </a:moveTo>
                    <a:cubicBezTo>
                      <a:pt x="7568" y="182"/>
                      <a:pt x="7422" y="366"/>
                      <a:pt x="7281" y="548"/>
                    </a:cubicBezTo>
                    <a:cubicBezTo>
                      <a:pt x="7136" y="733"/>
                      <a:pt x="6980" y="907"/>
                      <a:pt x="6831" y="1084"/>
                    </a:cubicBezTo>
                    <a:cubicBezTo>
                      <a:pt x="6535" y="1444"/>
                      <a:pt x="6222" y="1792"/>
                      <a:pt x="5911" y="2137"/>
                    </a:cubicBezTo>
                    <a:cubicBezTo>
                      <a:pt x="5283" y="2825"/>
                      <a:pt x="4638" y="3496"/>
                      <a:pt x="3985" y="4163"/>
                    </a:cubicBezTo>
                    <a:cubicBezTo>
                      <a:pt x="3337" y="4834"/>
                      <a:pt x="2669" y="5483"/>
                      <a:pt x="2005" y="6143"/>
                    </a:cubicBezTo>
                    <a:lnTo>
                      <a:pt x="0" y="8101"/>
                    </a:lnTo>
                    <a:cubicBezTo>
                      <a:pt x="743" y="7532"/>
                      <a:pt x="1451" y="6918"/>
                      <a:pt x="2150" y="6295"/>
                    </a:cubicBezTo>
                    <a:cubicBezTo>
                      <a:pt x="2847" y="5671"/>
                      <a:pt x="3521" y="5022"/>
                      <a:pt x="4181" y="4356"/>
                    </a:cubicBezTo>
                    <a:cubicBezTo>
                      <a:pt x="4830" y="3681"/>
                      <a:pt x="5476" y="2999"/>
                      <a:pt x="6066" y="2274"/>
                    </a:cubicBezTo>
                    <a:cubicBezTo>
                      <a:pt x="6661" y="1549"/>
                      <a:pt x="7234" y="805"/>
                      <a:pt x="7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0"/>
              <p:cNvSpPr/>
              <p:nvPr/>
            </p:nvSpPr>
            <p:spPr>
              <a:xfrm rot="10800000">
                <a:off x="7287192" y="1103734"/>
                <a:ext cx="155498" cy="187599"/>
              </a:xfrm>
              <a:custGeom>
                <a:avLst/>
                <a:gdLst/>
                <a:ahLst/>
                <a:cxnLst/>
                <a:rect l="l" t="t" r="r" b="b"/>
                <a:pathLst>
                  <a:path w="6709" h="8094" extrusionOk="0">
                    <a:moveTo>
                      <a:pt x="1" y="1"/>
                    </a:moveTo>
                    <a:lnTo>
                      <a:pt x="1" y="1"/>
                    </a:lnTo>
                    <a:cubicBezTo>
                      <a:pt x="399" y="791"/>
                      <a:pt x="853" y="1553"/>
                      <a:pt x="1328" y="2300"/>
                    </a:cubicBezTo>
                    <a:cubicBezTo>
                      <a:pt x="1799" y="3050"/>
                      <a:pt x="2310" y="3772"/>
                      <a:pt x="2851" y="4476"/>
                    </a:cubicBezTo>
                    <a:cubicBezTo>
                      <a:pt x="3390" y="5179"/>
                      <a:pt x="3964" y="5860"/>
                      <a:pt x="4602" y="6481"/>
                    </a:cubicBezTo>
                    <a:cubicBezTo>
                      <a:pt x="5232" y="7097"/>
                      <a:pt x="5910" y="7695"/>
                      <a:pt x="6708" y="8094"/>
                    </a:cubicBezTo>
                    <a:cubicBezTo>
                      <a:pt x="6531" y="7960"/>
                      <a:pt x="6353" y="7829"/>
                      <a:pt x="6175" y="7702"/>
                    </a:cubicBezTo>
                    <a:cubicBezTo>
                      <a:pt x="6005" y="7561"/>
                      <a:pt x="5845" y="7413"/>
                      <a:pt x="5679" y="7267"/>
                    </a:cubicBezTo>
                    <a:cubicBezTo>
                      <a:pt x="5359" y="6966"/>
                      <a:pt x="5040" y="6665"/>
                      <a:pt x="4750" y="6335"/>
                    </a:cubicBezTo>
                    <a:cubicBezTo>
                      <a:pt x="4159" y="5686"/>
                      <a:pt x="3597" y="5008"/>
                      <a:pt x="3068" y="4309"/>
                    </a:cubicBezTo>
                    <a:cubicBezTo>
                      <a:pt x="2528" y="3616"/>
                      <a:pt x="2013" y="2901"/>
                      <a:pt x="1502" y="2183"/>
                    </a:cubicBezTo>
                    <a:cubicBezTo>
                      <a:pt x="1244" y="1825"/>
                      <a:pt x="994" y="1462"/>
                      <a:pt x="747" y="1096"/>
                    </a:cubicBezTo>
                    <a:cubicBezTo>
                      <a:pt x="493" y="734"/>
                      <a:pt x="250" y="367"/>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0"/>
              <p:cNvSpPr/>
              <p:nvPr/>
            </p:nvSpPr>
            <p:spPr>
              <a:xfrm rot="10800000">
                <a:off x="7271987" y="792182"/>
                <a:ext cx="203730" cy="173553"/>
              </a:xfrm>
              <a:custGeom>
                <a:avLst/>
                <a:gdLst/>
                <a:ahLst/>
                <a:cxnLst/>
                <a:rect l="l" t="t" r="r" b="b"/>
                <a:pathLst>
                  <a:path w="8790" h="7488" extrusionOk="0">
                    <a:moveTo>
                      <a:pt x="0" y="0"/>
                    </a:moveTo>
                    <a:lnTo>
                      <a:pt x="0" y="0"/>
                    </a:lnTo>
                    <a:cubicBezTo>
                      <a:pt x="562" y="797"/>
                      <a:pt x="1186" y="1548"/>
                      <a:pt x="1831" y="2277"/>
                    </a:cubicBezTo>
                    <a:cubicBezTo>
                      <a:pt x="2480" y="3006"/>
                      <a:pt x="3162" y="3702"/>
                      <a:pt x="3884" y="4358"/>
                    </a:cubicBezTo>
                    <a:cubicBezTo>
                      <a:pt x="4612" y="5007"/>
                      <a:pt x="5359" y="5642"/>
                      <a:pt x="6179" y="6179"/>
                    </a:cubicBezTo>
                    <a:cubicBezTo>
                      <a:pt x="6995" y="6715"/>
                      <a:pt x="7857" y="7197"/>
                      <a:pt x="8789" y="7487"/>
                    </a:cubicBezTo>
                    <a:cubicBezTo>
                      <a:pt x="8572" y="7379"/>
                      <a:pt x="8354" y="7273"/>
                      <a:pt x="8133" y="7168"/>
                    </a:cubicBezTo>
                    <a:cubicBezTo>
                      <a:pt x="7916" y="7066"/>
                      <a:pt x="7717" y="6925"/>
                      <a:pt x="7506" y="6810"/>
                    </a:cubicBezTo>
                    <a:cubicBezTo>
                      <a:pt x="7292" y="6693"/>
                      <a:pt x="7093" y="6555"/>
                      <a:pt x="6893" y="6421"/>
                    </a:cubicBezTo>
                    <a:cubicBezTo>
                      <a:pt x="6694" y="6283"/>
                      <a:pt x="6490" y="6157"/>
                      <a:pt x="6302" y="6005"/>
                    </a:cubicBezTo>
                    <a:cubicBezTo>
                      <a:pt x="5519" y="5439"/>
                      <a:pt x="4786" y="4804"/>
                      <a:pt x="4069" y="4155"/>
                    </a:cubicBezTo>
                    <a:cubicBezTo>
                      <a:pt x="3347" y="3510"/>
                      <a:pt x="2666" y="2824"/>
                      <a:pt x="1983" y="2132"/>
                    </a:cubicBezTo>
                    <a:cubicBezTo>
                      <a:pt x="1643" y="1788"/>
                      <a:pt x="1313" y="1436"/>
                      <a:pt x="983" y="1077"/>
                    </a:cubicBezTo>
                    <a:cubicBezTo>
                      <a:pt x="649" y="725"/>
                      <a:pt x="327" y="36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0"/>
              <p:cNvSpPr/>
              <p:nvPr/>
            </p:nvSpPr>
            <p:spPr>
              <a:xfrm rot="10800000">
                <a:off x="7107103" y="792182"/>
                <a:ext cx="152971" cy="216431"/>
              </a:xfrm>
              <a:custGeom>
                <a:avLst/>
                <a:gdLst/>
                <a:ahLst/>
                <a:cxnLst/>
                <a:rect l="l" t="t" r="r" b="b"/>
                <a:pathLst>
                  <a:path w="6600" h="9338" extrusionOk="0">
                    <a:moveTo>
                      <a:pt x="6600" y="1"/>
                    </a:moveTo>
                    <a:lnTo>
                      <a:pt x="6600" y="1"/>
                    </a:lnTo>
                    <a:cubicBezTo>
                      <a:pt x="6404" y="443"/>
                      <a:pt x="6263" y="903"/>
                      <a:pt x="6034" y="1328"/>
                    </a:cubicBezTo>
                    <a:cubicBezTo>
                      <a:pt x="5929" y="1545"/>
                      <a:pt x="5842" y="1767"/>
                      <a:pt x="5726" y="1976"/>
                    </a:cubicBezTo>
                    <a:lnTo>
                      <a:pt x="5381" y="2612"/>
                    </a:lnTo>
                    <a:cubicBezTo>
                      <a:pt x="4899" y="3438"/>
                      <a:pt x="4392" y="4254"/>
                      <a:pt x="3815" y="5019"/>
                    </a:cubicBezTo>
                    <a:cubicBezTo>
                      <a:pt x="3246" y="5791"/>
                      <a:pt x="2637" y="6534"/>
                      <a:pt x="2002" y="7256"/>
                    </a:cubicBezTo>
                    <a:cubicBezTo>
                      <a:pt x="1686" y="7619"/>
                      <a:pt x="1360" y="7970"/>
                      <a:pt x="1023" y="8315"/>
                    </a:cubicBezTo>
                    <a:cubicBezTo>
                      <a:pt x="693" y="8670"/>
                      <a:pt x="349" y="9003"/>
                      <a:pt x="1" y="9337"/>
                    </a:cubicBezTo>
                    <a:cubicBezTo>
                      <a:pt x="773" y="8757"/>
                      <a:pt x="1480" y="8094"/>
                      <a:pt x="2158" y="7398"/>
                    </a:cubicBezTo>
                    <a:cubicBezTo>
                      <a:pt x="2832" y="6705"/>
                      <a:pt x="3452" y="5958"/>
                      <a:pt x="4032" y="5182"/>
                    </a:cubicBezTo>
                    <a:cubicBezTo>
                      <a:pt x="4613" y="4402"/>
                      <a:pt x="5120" y="3572"/>
                      <a:pt x="5567" y="2709"/>
                    </a:cubicBezTo>
                    <a:cubicBezTo>
                      <a:pt x="6012" y="1846"/>
                      <a:pt x="6353" y="932"/>
                      <a:pt x="66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0"/>
              <p:cNvSpPr/>
              <p:nvPr/>
            </p:nvSpPr>
            <p:spPr>
              <a:xfrm rot="10800000">
                <a:off x="7261813" y="510738"/>
                <a:ext cx="187344" cy="180530"/>
              </a:xfrm>
              <a:custGeom>
                <a:avLst/>
                <a:gdLst/>
                <a:ahLst/>
                <a:cxnLst/>
                <a:rect l="l" t="t" r="r" b="b"/>
                <a:pathLst>
                  <a:path w="8083" h="7789" extrusionOk="0">
                    <a:moveTo>
                      <a:pt x="0" y="0"/>
                    </a:moveTo>
                    <a:cubicBezTo>
                      <a:pt x="449" y="842"/>
                      <a:pt x="979" y="1635"/>
                      <a:pt x="1541" y="2404"/>
                    </a:cubicBezTo>
                    <a:cubicBezTo>
                      <a:pt x="2107" y="3173"/>
                      <a:pt x="2716" y="3909"/>
                      <a:pt x="3379" y="4597"/>
                    </a:cubicBezTo>
                    <a:cubicBezTo>
                      <a:pt x="4050" y="5280"/>
                      <a:pt x="4757" y="5932"/>
                      <a:pt x="5540" y="6483"/>
                    </a:cubicBezTo>
                    <a:cubicBezTo>
                      <a:pt x="6328" y="7031"/>
                      <a:pt x="7172" y="7499"/>
                      <a:pt x="8082" y="7789"/>
                    </a:cubicBezTo>
                    <a:cubicBezTo>
                      <a:pt x="7868" y="7680"/>
                      <a:pt x="7655" y="7575"/>
                      <a:pt x="7444" y="7473"/>
                    </a:cubicBezTo>
                    <a:lnTo>
                      <a:pt x="7285" y="7397"/>
                    </a:lnTo>
                    <a:lnTo>
                      <a:pt x="7133" y="7303"/>
                    </a:lnTo>
                    <a:lnTo>
                      <a:pt x="6832" y="7118"/>
                    </a:lnTo>
                    <a:lnTo>
                      <a:pt x="6527" y="6937"/>
                    </a:lnTo>
                    <a:cubicBezTo>
                      <a:pt x="6429" y="6871"/>
                      <a:pt x="6335" y="6798"/>
                      <a:pt x="6236" y="6733"/>
                    </a:cubicBezTo>
                    <a:cubicBezTo>
                      <a:pt x="6048" y="6592"/>
                      <a:pt x="5849" y="6465"/>
                      <a:pt x="5667" y="6316"/>
                    </a:cubicBezTo>
                    <a:cubicBezTo>
                      <a:pt x="4924" y="5732"/>
                      <a:pt x="4235" y="5087"/>
                      <a:pt x="3575" y="4410"/>
                    </a:cubicBezTo>
                    <a:cubicBezTo>
                      <a:pt x="2916" y="3735"/>
                      <a:pt x="2306" y="3009"/>
                      <a:pt x="1708" y="2277"/>
                    </a:cubicBezTo>
                    <a:cubicBezTo>
                      <a:pt x="1407" y="1911"/>
                      <a:pt x="1117" y="1533"/>
                      <a:pt x="837" y="1153"/>
                    </a:cubicBezTo>
                    <a:cubicBezTo>
                      <a:pt x="548" y="776"/>
                      <a:pt x="272"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0"/>
              <p:cNvSpPr/>
              <p:nvPr/>
            </p:nvSpPr>
            <p:spPr>
              <a:xfrm rot="10800000">
                <a:off x="7113569" y="505199"/>
                <a:ext cx="146505" cy="155150"/>
              </a:xfrm>
              <a:custGeom>
                <a:avLst/>
                <a:gdLst/>
                <a:ahLst/>
                <a:cxnLst/>
                <a:rect l="l" t="t" r="r" b="b"/>
                <a:pathLst>
                  <a:path w="6321" h="6694" extrusionOk="0">
                    <a:moveTo>
                      <a:pt x="6320" y="0"/>
                    </a:moveTo>
                    <a:cubicBezTo>
                      <a:pt x="6237" y="178"/>
                      <a:pt x="6150" y="356"/>
                      <a:pt x="6070" y="534"/>
                    </a:cubicBezTo>
                    <a:lnTo>
                      <a:pt x="5950" y="802"/>
                    </a:lnTo>
                    <a:lnTo>
                      <a:pt x="5806" y="1059"/>
                    </a:lnTo>
                    <a:lnTo>
                      <a:pt x="5523" y="1570"/>
                    </a:lnTo>
                    <a:lnTo>
                      <a:pt x="5200" y="2060"/>
                    </a:lnTo>
                    <a:cubicBezTo>
                      <a:pt x="4762" y="2701"/>
                      <a:pt x="4275" y="3315"/>
                      <a:pt x="3721" y="3862"/>
                    </a:cubicBezTo>
                    <a:cubicBezTo>
                      <a:pt x="3180" y="4420"/>
                      <a:pt x="2590" y="4932"/>
                      <a:pt x="1969" y="5407"/>
                    </a:cubicBezTo>
                    <a:cubicBezTo>
                      <a:pt x="1658" y="5643"/>
                      <a:pt x="1338" y="5871"/>
                      <a:pt x="1008" y="6081"/>
                    </a:cubicBezTo>
                    <a:cubicBezTo>
                      <a:pt x="682" y="6302"/>
                      <a:pt x="345" y="6502"/>
                      <a:pt x="1" y="6694"/>
                    </a:cubicBezTo>
                    <a:cubicBezTo>
                      <a:pt x="740" y="6411"/>
                      <a:pt x="1433" y="6019"/>
                      <a:pt x="2089" y="5577"/>
                    </a:cubicBezTo>
                    <a:cubicBezTo>
                      <a:pt x="2749" y="5134"/>
                      <a:pt x="3358" y="4616"/>
                      <a:pt x="3917" y="4055"/>
                    </a:cubicBezTo>
                    <a:cubicBezTo>
                      <a:pt x="4479" y="3489"/>
                      <a:pt x="4971" y="2854"/>
                      <a:pt x="5378" y="2172"/>
                    </a:cubicBezTo>
                    <a:cubicBezTo>
                      <a:pt x="5806" y="1501"/>
                      <a:pt x="6096" y="751"/>
                      <a:pt x="6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0"/>
              <p:cNvSpPr/>
              <p:nvPr/>
            </p:nvSpPr>
            <p:spPr>
              <a:xfrm rot="10800000">
                <a:off x="7263922" y="260050"/>
                <a:ext cx="222805" cy="157259"/>
              </a:xfrm>
              <a:custGeom>
                <a:avLst/>
                <a:gdLst/>
                <a:ahLst/>
                <a:cxnLst/>
                <a:rect l="l" t="t" r="r" b="b"/>
                <a:pathLst>
                  <a:path w="9613" h="6785" extrusionOk="0">
                    <a:moveTo>
                      <a:pt x="0" y="0"/>
                    </a:moveTo>
                    <a:cubicBezTo>
                      <a:pt x="541" y="852"/>
                      <a:pt x="1178" y="1635"/>
                      <a:pt x="1864" y="2383"/>
                    </a:cubicBezTo>
                    <a:cubicBezTo>
                      <a:pt x="2546" y="3126"/>
                      <a:pt x="3297" y="3808"/>
                      <a:pt x="4094" y="4432"/>
                    </a:cubicBezTo>
                    <a:cubicBezTo>
                      <a:pt x="4906" y="5041"/>
                      <a:pt x="5773" y="5578"/>
                      <a:pt x="6694" y="6001"/>
                    </a:cubicBezTo>
                    <a:cubicBezTo>
                      <a:pt x="7626" y="6411"/>
                      <a:pt x="8612" y="6687"/>
                      <a:pt x="9613" y="6785"/>
                    </a:cubicBezTo>
                    <a:cubicBezTo>
                      <a:pt x="9127" y="6651"/>
                      <a:pt x="8630" y="6578"/>
                      <a:pt x="8166" y="6383"/>
                    </a:cubicBezTo>
                    <a:cubicBezTo>
                      <a:pt x="7688" y="6241"/>
                      <a:pt x="7238" y="6016"/>
                      <a:pt x="6784" y="5813"/>
                    </a:cubicBezTo>
                    <a:cubicBezTo>
                      <a:pt x="5899" y="5352"/>
                      <a:pt x="5055" y="4820"/>
                      <a:pt x="4261" y="4217"/>
                    </a:cubicBezTo>
                    <a:cubicBezTo>
                      <a:pt x="3471" y="3605"/>
                      <a:pt x="2727" y="2937"/>
                      <a:pt x="2013" y="2234"/>
                    </a:cubicBezTo>
                    <a:cubicBezTo>
                      <a:pt x="1657" y="1886"/>
                      <a:pt x="1313" y="1520"/>
                      <a:pt x="979" y="1146"/>
                    </a:cubicBezTo>
                    <a:cubicBezTo>
                      <a:pt x="639" y="780"/>
                      <a:pt x="316" y="39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0"/>
              <p:cNvSpPr/>
              <p:nvPr/>
            </p:nvSpPr>
            <p:spPr>
              <a:xfrm rot="10800000">
                <a:off x="7107103" y="260050"/>
                <a:ext cx="147177" cy="176079"/>
              </a:xfrm>
              <a:custGeom>
                <a:avLst/>
                <a:gdLst/>
                <a:ahLst/>
                <a:cxnLst/>
                <a:rect l="l" t="t" r="r" b="b"/>
                <a:pathLst>
                  <a:path w="6350" h="7597" extrusionOk="0">
                    <a:moveTo>
                      <a:pt x="6350" y="0"/>
                    </a:moveTo>
                    <a:lnTo>
                      <a:pt x="6350" y="0"/>
                    </a:lnTo>
                    <a:cubicBezTo>
                      <a:pt x="6008" y="772"/>
                      <a:pt x="5672" y="1542"/>
                      <a:pt x="5222" y="2252"/>
                    </a:cubicBezTo>
                    <a:cubicBezTo>
                      <a:pt x="5016" y="2615"/>
                      <a:pt x="4768" y="2956"/>
                      <a:pt x="4537" y="3300"/>
                    </a:cubicBezTo>
                    <a:cubicBezTo>
                      <a:pt x="4283" y="3634"/>
                      <a:pt x="4043" y="3975"/>
                      <a:pt x="3764" y="4286"/>
                    </a:cubicBezTo>
                    <a:cubicBezTo>
                      <a:pt x="3228" y="4928"/>
                      <a:pt x="2636" y="5523"/>
                      <a:pt x="2010" y="6081"/>
                    </a:cubicBezTo>
                    <a:cubicBezTo>
                      <a:pt x="1697" y="6357"/>
                      <a:pt x="1371" y="6621"/>
                      <a:pt x="1038" y="6875"/>
                    </a:cubicBezTo>
                    <a:cubicBezTo>
                      <a:pt x="704" y="7133"/>
                      <a:pt x="360" y="7372"/>
                      <a:pt x="0" y="7597"/>
                    </a:cubicBezTo>
                    <a:cubicBezTo>
                      <a:pt x="770" y="7245"/>
                      <a:pt x="1480" y="6766"/>
                      <a:pt x="2147" y="6241"/>
                    </a:cubicBezTo>
                    <a:cubicBezTo>
                      <a:pt x="2815" y="5715"/>
                      <a:pt x="3424" y="5113"/>
                      <a:pt x="3971" y="4464"/>
                    </a:cubicBezTo>
                    <a:cubicBezTo>
                      <a:pt x="4254" y="4144"/>
                      <a:pt x="4497" y="3793"/>
                      <a:pt x="4747" y="3448"/>
                    </a:cubicBezTo>
                    <a:cubicBezTo>
                      <a:pt x="4972" y="3086"/>
                      <a:pt x="5222" y="2742"/>
                      <a:pt x="5404" y="2354"/>
                    </a:cubicBezTo>
                    <a:cubicBezTo>
                      <a:pt x="5501" y="2165"/>
                      <a:pt x="5610" y="1984"/>
                      <a:pt x="5693" y="1788"/>
                    </a:cubicBezTo>
                    <a:lnTo>
                      <a:pt x="5948" y="1204"/>
                    </a:lnTo>
                    <a:cubicBezTo>
                      <a:pt x="6035" y="1008"/>
                      <a:pt x="6095" y="805"/>
                      <a:pt x="6161" y="606"/>
                    </a:cubicBezTo>
                    <a:cubicBezTo>
                      <a:pt x="6226" y="402"/>
                      <a:pt x="6291" y="200"/>
                      <a:pt x="6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0"/>
              <p:cNvSpPr/>
              <p:nvPr/>
            </p:nvSpPr>
            <p:spPr>
              <a:xfrm rot="10800000">
                <a:off x="7276368" y="42715"/>
                <a:ext cx="172788" cy="116096"/>
              </a:xfrm>
              <a:custGeom>
                <a:avLst/>
                <a:gdLst/>
                <a:ahLst/>
                <a:cxnLst/>
                <a:rect l="l" t="t" r="r" b="b"/>
                <a:pathLst>
                  <a:path w="7455" h="5009" extrusionOk="0">
                    <a:moveTo>
                      <a:pt x="0" y="1"/>
                    </a:moveTo>
                    <a:lnTo>
                      <a:pt x="0" y="1"/>
                    </a:lnTo>
                    <a:cubicBezTo>
                      <a:pt x="457" y="617"/>
                      <a:pt x="976" y="1186"/>
                      <a:pt x="1515" y="1730"/>
                    </a:cubicBezTo>
                    <a:cubicBezTo>
                      <a:pt x="2056" y="2274"/>
                      <a:pt x="2636" y="2782"/>
                      <a:pt x="3252" y="3246"/>
                    </a:cubicBezTo>
                    <a:cubicBezTo>
                      <a:pt x="3873" y="3699"/>
                      <a:pt x="4518" y="4135"/>
                      <a:pt x="5229" y="4446"/>
                    </a:cubicBezTo>
                    <a:cubicBezTo>
                      <a:pt x="5932" y="4762"/>
                      <a:pt x="6686" y="5001"/>
                      <a:pt x="7455" y="5008"/>
                    </a:cubicBezTo>
                    <a:cubicBezTo>
                      <a:pt x="7270" y="4968"/>
                      <a:pt x="7081" y="4928"/>
                      <a:pt x="6897" y="4893"/>
                    </a:cubicBezTo>
                    <a:cubicBezTo>
                      <a:pt x="6711" y="4852"/>
                      <a:pt x="6534" y="4772"/>
                      <a:pt x="6356" y="4715"/>
                    </a:cubicBezTo>
                    <a:cubicBezTo>
                      <a:pt x="6175" y="4667"/>
                      <a:pt x="6005" y="4580"/>
                      <a:pt x="5831" y="4504"/>
                    </a:cubicBezTo>
                    <a:cubicBezTo>
                      <a:pt x="5657" y="4428"/>
                      <a:pt x="5486" y="4356"/>
                      <a:pt x="5323" y="4258"/>
                    </a:cubicBezTo>
                    <a:cubicBezTo>
                      <a:pt x="4653" y="3910"/>
                      <a:pt x="4025" y="3482"/>
                      <a:pt x="3419" y="3025"/>
                    </a:cubicBezTo>
                    <a:cubicBezTo>
                      <a:pt x="2807" y="2579"/>
                      <a:pt x="2230" y="2083"/>
                      <a:pt x="1661" y="1578"/>
                    </a:cubicBezTo>
                    <a:cubicBezTo>
                      <a:pt x="1374" y="1328"/>
                      <a:pt x="1095" y="1067"/>
                      <a:pt x="824" y="802"/>
                    </a:cubicBezTo>
                    <a:cubicBezTo>
                      <a:pt x="541" y="541"/>
                      <a:pt x="272" y="27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0"/>
              <p:cNvSpPr/>
              <p:nvPr/>
            </p:nvSpPr>
            <p:spPr>
              <a:xfrm rot="10800000">
                <a:off x="7138276" y="42715"/>
                <a:ext cx="129191" cy="148359"/>
              </a:xfrm>
              <a:custGeom>
                <a:avLst/>
                <a:gdLst/>
                <a:ahLst/>
                <a:cxnLst/>
                <a:rect l="l" t="t" r="r" b="b"/>
                <a:pathLst>
                  <a:path w="5574" h="6401" extrusionOk="0">
                    <a:moveTo>
                      <a:pt x="5573" y="1"/>
                    </a:moveTo>
                    <a:lnTo>
                      <a:pt x="5573" y="1"/>
                    </a:lnTo>
                    <a:cubicBezTo>
                      <a:pt x="5446" y="356"/>
                      <a:pt x="5337" y="715"/>
                      <a:pt x="5218" y="1070"/>
                    </a:cubicBezTo>
                    <a:cubicBezTo>
                      <a:pt x="5073" y="1418"/>
                      <a:pt x="4950" y="1770"/>
                      <a:pt x="4793" y="2111"/>
                    </a:cubicBezTo>
                    <a:cubicBezTo>
                      <a:pt x="4612" y="2437"/>
                      <a:pt x="4482" y="2789"/>
                      <a:pt x="4271" y="3097"/>
                    </a:cubicBezTo>
                    <a:cubicBezTo>
                      <a:pt x="4174" y="3253"/>
                      <a:pt x="4083" y="3416"/>
                      <a:pt x="3982" y="3572"/>
                    </a:cubicBezTo>
                    <a:lnTo>
                      <a:pt x="3652" y="4018"/>
                    </a:lnTo>
                    <a:cubicBezTo>
                      <a:pt x="3195" y="4598"/>
                      <a:pt x="2658" y="5117"/>
                      <a:pt x="2045" y="5534"/>
                    </a:cubicBezTo>
                    <a:cubicBezTo>
                      <a:pt x="1893" y="5635"/>
                      <a:pt x="1737" y="5741"/>
                      <a:pt x="1570" y="5824"/>
                    </a:cubicBezTo>
                    <a:cubicBezTo>
                      <a:pt x="1411" y="5918"/>
                      <a:pt x="1240" y="5990"/>
                      <a:pt x="1070" y="6067"/>
                    </a:cubicBezTo>
                    <a:cubicBezTo>
                      <a:pt x="730" y="6219"/>
                      <a:pt x="374" y="6335"/>
                      <a:pt x="0" y="6400"/>
                    </a:cubicBezTo>
                    <a:cubicBezTo>
                      <a:pt x="762" y="6375"/>
                      <a:pt x="1498" y="6096"/>
                      <a:pt x="2158" y="5708"/>
                    </a:cubicBezTo>
                    <a:cubicBezTo>
                      <a:pt x="2822" y="5319"/>
                      <a:pt x="3387" y="4783"/>
                      <a:pt x="3866" y="4185"/>
                    </a:cubicBezTo>
                    <a:lnTo>
                      <a:pt x="4203" y="3717"/>
                    </a:lnTo>
                    <a:cubicBezTo>
                      <a:pt x="4308" y="3557"/>
                      <a:pt x="4398" y="3391"/>
                      <a:pt x="4497" y="3224"/>
                    </a:cubicBezTo>
                    <a:cubicBezTo>
                      <a:pt x="4591" y="3061"/>
                      <a:pt x="4685" y="2894"/>
                      <a:pt x="4758" y="2717"/>
                    </a:cubicBezTo>
                    <a:cubicBezTo>
                      <a:pt x="4837" y="2543"/>
                      <a:pt x="4914" y="2369"/>
                      <a:pt x="4986" y="2191"/>
                    </a:cubicBezTo>
                    <a:cubicBezTo>
                      <a:pt x="5124" y="1839"/>
                      <a:pt x="5225" y="1469"/>
                      <a:pt x="5349" y="1110"/>
                    </a:cubicBezTo>
                    <a:cubicBezTo>
                      <a:pt x="5424" y="740"/>
                      <a:pt x="5508" y="370"/>
                      <a:pt x="5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0" name="Google Shape;2700;p40"/>
            <p:cNvGrpSpPr/>
            <p:nvPr/>
          </p:nvGrpSpPr>
          <p:grpSpPr>
            <a:xfrm rot="10800000" flipH="1">
              <a:off x="7264618" y="-7603"/>
              <a:ext cx="1232776" cy="2165317"/>
              <a:chOff x="7801383" y="2969578"/>
              <a:chExt cx="1246613" cy="2189622"/>
            </a:xfrm>
          </p:grpSpPr>
          <p:sp>
            <p:nvSpPr>
              <p:cNvPr id="2701" name="Google Shape;2701;p40"/>
              <p:cNvSpPr/>
              <p:nvPr/>
            </p:nvSpPr>
            <p:spPr>
              <a:xfrm>
                <a:off x="8043305" y="3282142"/>
                <a:ext cx="295238" cy="1877058"/>
              </a:xfrm>
              <a:custGeom>
                <a:avLst/>
                <a:gdLst/>
                <a:ahLst/>
                <a:cxnLst/>
                <a:rect l="l" t="t" r="r" b="b"/>
                <a:pathLst>
                  <a:path w="6683" h="42489" extrusionOk="0">
                    <a:moveTo>
                      <a:pt x="6332" y="0"/>
                    </a:moveTo>
                    <a:cubicBezTo>
                      <a:pt x="6206" y="0"/>
                      <a:pt x="6094" y="86"/>
                      <a:pt x="6067" y="213"/>
                    </a:cubicBezTo>
                    <a:cubicBezTo>
                      <a:pt x="6055" y="250"/>
                      <a:pt x="6055" y="253"/>
                      <a:pt x="6059" y="359"/>
                    </a:cubicBezTo>
                    <a:cubicBezTo>
                      <a:pt x="6070" y="670"/>
                      <a:pt x="6085" y="1197"/>
                      <a:pt x="6099" y="1910"/>
                    </a:cubicBezTo>
                    <a:cubicBezTo>
                      <a:pt x="6107" y="2465"/>
                      <a:pt x="6110" y="3129"/>
                      <a:pt x="6110" y="3887"/>
                    </a:cubicBezTo>
                    <a:cubicBezTo>
                      <a:pt x="6110" y="4746"/>
                      <a:pt x="6102" y="5732"/>
                      <a:pt x="6080" y="6827"/>
                    </a:cubicBezTo>
                    <a:cubicBezTo>
                      <a:pt x="6077" y="7027"/>
                      <a:pt x="6074" y="7233"/>
                      <a:pt x="6067" y="7444"/>
                    </a:cubicBezTo>
                    <a:cubicBezTo>
                      <a:pt x="6012" y="9681"/>
                      <a:pt x="5899" y="12309"/>
                      <a:pt x="5682" y="15181"/>
                    </a:cubicBezTo>
                    <a:cubicBezTo>
                      <a:pt x="5657" y="15482"/>
                      <a:pt x="5635" y="15790"/>
                      <a:pt x="5610" y="16103"/>
                    </a:cubicBezTo>
                    <a:cubicBezTo>
                      <a:pt x="5483" y="17636"/>
                      <a:pt x="5323" y="19232"/>
                      <a:pt x="5131" y="20864"/>
                    </a:cubicBezTo>
                    <a:cubicBezTo>
                      <a:pt x="5091" y="21201"/>
                      <a:pt x="5051" y="21542"/>
                      <a:pt x="5007" y="21886"/>
                    </a:cubicBezTo>
                    <a:cubicBezTo>
                      <a:pt x="4144" y="28706"/>
                      <a:pt x="2629" y="36114"/>
                      <a:pt x="0" y="42489"/>
                    </a:cubicBezTo>
                    <a:lnTo>
                      <a:pt x="584" y="42489"/>
                    </a:lnTo>
                    <a:cubicBezTo>
                      <a:pt x="3173" y="36132"/>
                      <a:pt x="4674" y="28793"/>
                      <a:pt x="5533" y="22027"/>
                    </a:cubicBezTo>
                    <a:cubicBezTo>
                      <a:pt x="5570" y="21777"/>
                      <a:pt x="5598" y="21527"/>
                      <a:pt x="5628" y="21277"/>
                    </a:cubicBezTo>
                    <a:cubicBezTo>
                      <a:pt x="5827" y="19631"/>
                      <a:pt x="5990" y="18024"/>
                      <a:pt x="6121" y="16480"/>
                    </a:cubicBezTo>
                    <a:cubicBezTo>
                      <a:pt x="6128" y="16399"/>
                      <a:pt x="6135" y="16320"/>
                      <a:pt x="6142" y="16240"/>
                    </a:cubicBezTo>
                    <a:cubicBezTo>
                      <a:pt x="6447" y="12582"/>
                      <a:pt x="6581" y="9264"/>
                      <a:pt x="6632" y="6599"/>
                    </a:cubicBezTo>
                    <a:cubicBezTo>
                      <a:pt x="6639" y="6283"/>
                      <a:pt x="6643" y="5979"/>
                      <a:pt x="6646" y="5685"/>
                    </a:cubicBezTo>
                    <a:cubicBezTo>
                      <a:pt x="6683" y="2981"/>
                      <a:pt x="6632" y="1070"/>
                      <a:pt x="6607" y="340"/>
                    </a:cubicBezTo>
                    <a:lnTo>
                      <a:pt x="6603" y="275"/>
                    </a:lnTo>
                    <a:cubicBezTo>
                      <a:pt x="6607" y="152"/>
                      <a:pt x="6520" y="36"/>
                      <a:pt x="6393" y="7"/>
                    </a:cubicBezTo>
                    <a:cubicBezTo>
                      <a:pt x="6372" y="3"/>
                      <a:pt x="6352" y="0"/>
                      <a:pt x="6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0"/>
              <p:cNvSpPr/>
              <p:nvPr/>
            </p:nvSpPr>
            <p:spPr>
              <a:xfrm>
                <a:off x="8285183" y="3631993"/>
                <a:ext cx="762813" cy="490017"/>
              </a:xfrm>
              <a:custGeom>
                <a:avLst/>
                <a:gdLst/>
                <a:ahLst/>
                <a:cxnLst/>
                <a:rect l="l" t="t" r="r" b="b"/>
                <a:pathLst>
                  <a:path w="17267" h="11092" extrusionOk="0">
                    <a:moveTo>
                      <a:pt x="11050" y="0"/>
                    </a:moveTo>
                    <a:cubicBezTo>
                      <a:pt x="6182" y="0"/>
                      <a:pt x="1" y="10123"/>
                      <a:pt x="1" y="10123"/>
                    </a:cubicBezTo>
                    <a:lnTo>
                      <a:pt x="1" y="11091"/>
                    </a:lnTo>
                    <a:cubicBezTo>
                      <a:pt x="1" y="11091"/>
                      <a:pt x="17267" y="2320"/>
                      <a:pt x="12285" y="243"/>
                    </a:cubicBezTo>
                    <a:cubicBezTo>
                      <a:pt x="11886" y="77"/>
                      <a:pt x="11473" y="0"/>
                      <a:pt x="110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0"/>
              <p:cNvSpPr/>
              <p:nvPr/>
            </p:nvSpPr>
            <p:spPr>
              <a:xfrm>
                <a:off x="7876222" y="3649178"/>
                <a:ext cx="436695" cy="354304"/>
              </a:xfrm>
              <a:custGeom>
                <a:avLst/>
                <a:gdLst/>
                <a:ahLst/>
                <a:cxnLst/>
                <a:rect l="l" t="t" r="r" b="b"/>
                <a:pathLst>
                  <a:path w="9885" h="8020" extrusionOk="0">
                    <a:moveTo>
                      <a:pt x="2426" y="0"/>
                    </a:moveTo>
                    <a:cubicBezTo>
                      <a:pt x="2300" y="0"/>
                      <a:pt x="2182" y="22"/>
                      <a:pt x="2074" y="68"/>
                    </a:cubicBezTo>
                    <a:cubicBezTo>
                      <a:pt x="0" y="949"/>
                      <a:pt x="9837" y="8019"/>
                      <a:pt x="9837" y="8019"/>
                    </a:cubicBezTo>
                    <a:lnTo>
                      <a:pt x="9740" y="7374"/>
                    </a:lnTo>
                    <a:cubicBezTo>
                      <a:pt x="9884" y="7243"/>
                      <a:pt x="4728" y="0"/>
                      <a:pt x="24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0"/>
              <p:cNvSpPr/>
              <p:nvPr/>
            </p:nvSpPr>
            <p:spPr>
              <a:xfrm>
                <a:off x="8331483" y="3283953"/>
                <a:ext cx="432851" cy="291792"/>
              </a:xfrm>
              <a:custGeom>
                <a:avLst/>
                <a:gdLst/>
                <a:ahLst/>
                <a:cxnLst/>
                <a:rect l="l" t="t" r="r" b="b"/>
                <a:pathLst>
                  <a:path w="9798" h="6605" extrusionOk="0">
                    <a:moveTo>
                      <a:pt x="6539" y="1"/>
                    </a:moveTo>
                    <a:cubicBezTo>
                      <a:pt x="4006" y="1"/>
                      <a:pt x="0" y="5822"/>
                      <a:pt x="0" y="5822"/>
                    </a:cubicBezTo>
                    <a:lnTo>
                      <a:pt x="0" y="6605"/>
                    </a:lnTo>
                    <a:cubicBezTo>
                      <a:pt x="0" y="6605"/>
                      <a:pt x="9797" y="2544"/>
                      <a:pt x="7513" y="386"/>
                    </a:cubicBezTo>
                    <a:cubicBezTo>
                      <a:pt x="7228" y="118"/>
                      <a:pt x="6898" y="1"/>
                      <a:pt x="6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0"/>
              <p:cNvSpPr/>
              <p:nvPr/>
            </p:nvSpPr>
            <p:spPr>
              <a:xfrm>
                <a:off x="7935819" y="2969622"/>
                <a:ext cx="395698" cy="506848"/>
              </a:xfrm>
              <a:custGeom>
                <a:avLst/>
                <a:gdLst/>
                <a:ahLst/>
                <a:cxnLst/>
                <a:rect l="l" t="t" r="r" b="b"/>
                <a:pathLst>
                  <a:path w="8957" h="11473" extrusionOk="0">
                    <a:moveTo>
                      <a:pt x="3214" y="0"/>
                    </a:moveTo>
                    <a:cubicBezTo>
                      <a:pt x="3146" y="0"/>
                      <a:pt x="3078" y="6"/>
                      <a:pt x="3009" y="17"/>
                    </a:cubicBezTo>
                    <a:cubicBezTo>
                      <a:pt x="0" y="521"/>
                      <a:pt x="8956" y="11472"/>
                      <a:pt x="8956" y="11472"/>
                    </a:cubicBezTo>
                    <a:lnTo>
                      <a:pt x="8956" y="10417"/>
                    </a:lnTo>
                    <a:cubicBezTo>
                      <a:pt x="8956" y="10417"/>
                      <a:pt x="6151" y="0"/>
                      <a:pt x="3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0"/>
              <p:cNvSpPr/>
              <p:nvPr/>
            </p:nvSpPr>
            <p:spPr>
              <a:xfrm>
                <a:off x="8028240" y="3437739"/>
                <a:ext cx="303279" cy="183204"/>
              </a:xfrm>
              <a:custGeom>
                <a:avLst/>
                <a:gdLst/>
                <a:ahLst/>
                <a:cxnLst/>
                <a:rect l="l" t="t" r="r" b="b"/>
                <a:pathLst>
                  <a:path w="6865" h="4147" extrusionOk="0">
                    <a:moveTo>
                      <a:pt x="1761" y="0"/>
                    </a:moveTo>
                    <a:cubicBezTo>
                      <a:pt x="1619" y="0"/>
                      <a:pt x="1492" y="28"/>
                      <a:pt x="1382" y="90"/>
                    </a:cubicBezTo>
                    <a:cubicBezTo>
                      <a:pt x="0" y="854"/>
                      <a:pt x="6864" y="4147"/>
                      <a:pt x="6864" y="4147"/>
                    </a:cubicBezTo>
                    <a:lnTo>
                      <a:pt x="6864" y="3762"/>
                    </a:lnTo>
                    <a:cubicBezTo>
                      <a:pt x="6864" y="3762"/>
                      <a:pt x="3391" y="0"/>
                      <a:pt x="1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0"/>
              <p:cNvSpPr/>
              <p:nvPr/>
            </p:nvSpPr>
            <p:spPr>
              <a:xfrm>
                <a:off x="7801383" y="4016214"/>
                <a:ext cx="480474" cy="238779"/>
              </a:xfrm>
              <a:custGeom>
                <a:avLst/>
                <a:gdLst/>
                <a:ahLst/>
                <a:cxnLst/>
                <a:rect l="l" t="t" r="r" b="b"/>
                <a:pathLst>
                  <a:path w="10876" h="5405" extrusionOk="0">
                    <a:moveTo>
                      <a:pt x="2790" y="0"/>
                    </a:moveTo>
                    <a:cubicBezTo>
                      <a:pt x="2338" y="0"/>
                      <a:pt x="1966" y="137"/>
                      <a:pt x="1716" y="458"/>
                    </a:cubicBezTo>
                    <a:cubicBezTo>
                      <a:pt x="1" y="2660"/>
                      <a:pt x="10792" y="5404"/>
                      <a:pt x="10792" y="5404"/>
                    </a:cubicBezTo>
                    <a:lnTo>
                      <a:pt x="10875" y="4708"/>
                    </a:lnTo>
                    <a:cubicBezTo>
                      <a:pt x="10875" y="4708"/>
                      <a:pt x="5443" y="0"/>
                      <a:pt x="27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0"/>
              <p:cNvSpPr/>
              <p:nvPr/>
            </p:nvSpPr>
            <p:spPr>
              <a:xfrm>
                <a:off x="8261327" y="4343843"/>
                <a:ext cx="413634" cy="376790"/>
              </a:xfrm>
              <a:custGeom>
                <a:avLst/>
                <a:gdLst/>
                <a:ahLst/>
                <a:cxnLst/>
                <a:rect l="l" t="t" r="r" b="b"/>
                <a:pathLst>
                  <a:path w="9363" h="8529" extrusionOk="0">
                    <a:moveTo>
                      <a:pt x="109" y="0"/>
                    </a:moveTo>
                    <a:lnTo>
                      <a:pt x="0" y="736"/>
                    </a:lnTo>
                    <a:cubicBezTo>
                      <a:pt x="0" y="736"/>
                      <a:pt x="3093" y="8529"/>
                      <a:pt x="5701" y="8529"/>
                    </a:cubicBezTo>
                    <a:cubicBezTo>
                      <a:pt x="6019" y="8529"/>
                      <a:pt x="6330" y="8412"/>
                      <a:pt x="6628" y="8152"/>
                    </a:cubicBezTo>
                    <a:cubicBezTo>
                      <a:pt x="9362" y="5755"/>
                      <a:pt x="109" y="0"/>
                      <a:pt x="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0"/>
              <p:cNvSpPr/>
              <p:nvPr/>
            </p:nvSpPr>
            <p:spPr>
              <a:xfrm>
                <a:off x="8270295" y="4110889"/>
                <a:ext cx="370340" cy="206707"/>
              </a:xfrm>
              <a:custGeom>
                <a:avLst/>
                <a:gdLst/>
                <a:ahLst/>
                <a:cxnLst/>
                <a:rect l="l" t="t" r="r" b="b"/>
                <a:pathLst>
                  <a:path w="8383" h="4679" extrusionOk="0">
                    <a:moveTo>
                      <a:pt x="5806" y="0"/>
                    </a:moveTo>
                    <a:cubicBezTo>
                      <a:pt x="3662" y="0"/>
                      <a:pt x="0" y="4080"/>
                      <a:pt x="0" y="4080"/>
                    </a:cubicBezTo>
                    <a:lnTo>
                      <a:pt x="0" y="4679"/>
                    </a:lnTo>
                    <a:cubicBezTo>
                      <a:pt x="0" y="4679"/>
                      <a:pt x="8383" y="1201"/>
                      <a:pt x="6429" y="147"/>
                    </a:cubicBezTo>
                    <a:cubicBezTo>
                      <a:pt x="6243" y="46"/>
                      <a:pt x="6033" y="0"/>
                      <a:pt x="58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0"/>
              <p:cNvSpPr/>
              <p:nvPr/>
            </p:nvSpPr>
            <p:spPr>
              <a:xfrm>
                <a:off x="8285183" y="3653287"/>
                <a:ext cx="561938" cy="425959"/>
              </a:xfrm>
              <a:custGeom>
                <a:avLst/>
                <a:gdLst/>
                <a:ahLst/>
                <a:cxnLst/>
                <a:rect l="l" t="t" r="r" b="b"/>
                <a:pathLst>
                  <a:path w="12720" h="9642" extrusionOk="0">
                    <a:moveTo>
                      <a:pt x="12720" y="0"/>
                    </a:moveTo>
                    <a:lnTo>
                      <a:pt x="12720" y="0"/>
                    </a:lnTo>
                    <a:cubicBezTo>
                      <a:pt x="11404" y="301"/>
                      <a:pt x="10208" y="976"/>
                      <a:pt x="9073" y="1689"/>
                    </a:cubicBezTo>
                    <a:cubicBezTo>
                      <a:pt x="7934" y="2412"/>
                      <a:pt x="6864" y="3231"/>
                      <a:pt x="5820" y="4076"/>
                    </a:cubicBezTo>
                    <a:cubicBezTo>
                      <a:pt x="4787" y="4939"/>
                      <a:pt x="3782" y="5827"/>
                      <a:pt x="2811" y="6755"/>
                    </a:cubicBezTo>
                    <a:cubicBezTo>
                      <a:pt x="1842" y="7687"/>
                      <a:pt x="896" y="8641"/>
                      <a:pt x="1" y="9641"/>
                    </a:cubicBezTo>
                    <a:cubicBezTo>
                      <a:pt x="490" y="9181"/>
                      <a:pt x="972" y="8716"/>
                      <a:pt x="1469" y="8267"/>
                    </a:cubicBezTo>
                    <a:cubicBezTo>
                      <a:pt x="1959" y="7811"/>
                      <a:pt x="2451" y="7357"/>
                      <a:pt x="2952" y="6911"/>
                    </a:cubicBezTo>
                    <a:cubicBezTo>
                      <a:pt x="3949" y="6015"/>
                      <a:pt x="4953" y="5127"/>
                      <a:pt x="5994" y="4286"/>
                    </a:cubicBezTo>
                    <a:cubicBezTo>
                      <a:pt x="7020" y="3430"/>
                      <a:pt x="8082" y="2618"/>
                      <a:pt x="9188" y="1863"/>
                    </a:cubicBezTo>
                    <a:cubicBezTo>
                      <a:pt x="9739" y="1487"/>
                      <a:pt x="10301" y="1128"/>
                      <a:pt x="10889" y="809"/>
                    </a:cubicBezTo>
                    <a:cubicBezTo>
                      <a:pt x="11473" y="482"/>
                      <a:pt x="12082" y="203"/>
                      <a:pt x="12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0"/>
              <p:cNvSpPr/>
              <p:nvPr/>
            </p:nvSpPr>
            <p:spPr>
              <a:xfrm>
                <a:off x="7967804" y="3652182"/>
                <a:ext cx="338709" cy="322761"/>
              </a:xfrm>
              <a:custGeom>
                <a:avLst/>
                <a:gdLst/>
                <a:ahLst/>
                <a:cxnLst/>
                <a:rect l="l" t="t" r="r" b="b"/>
                <a:pathLst>
                  <a:path w="7667" h="7306" extrusionOk="0">
                    <a:moveTo>
                      <a:pt x="1" y="0"/>
                    </a:moveTo>
                    <a:cubicBezTo>
                      <a:pt x="179" y="134"/>
                      <a:pt x="357" y="265"/>
                      <a:pt x="534" y="392"/>
                    </a:cubicBezTo>
                    <a:lnTo>
                      <a:pt x="1045" y="812"/>
                    </a:lnTo>
                    <a:cubicBezTo>
                      <a:pt x="1383" y="1098"/>
                      <a:pt x="1720" y="1381"/>
                      <a:pt x="2039" y="1686"/>
                    </a:cubicBezTo>
                    <a:cubicBezTo>
                      <a:pt x="2688" y="2284"/>
                      <a:pt x="3326" y="2894"/>
                      <a:pt x="3947" y="3520"/>
                    </a:cubicBezTo>
                    <a:cubicBezTo>
                      <a:pt x="4577" y="4141"/>
                      <a:pt x="5194" y="4771"/>
                      <a:pt x="5814" y="5402"/>
                    </a:cubicBezTo>
                    <a:lnTo>
                      <a:pt x="7667" y="7306"/>
                    </a:lnTo>
                    <a:cubicBezTo>
                      <a:pt x="7130" y="6599"/>
                      <a:pt x="6554" y="5925"/>
                      <a:pt x="5966" y="5261"/>
                    </a:cubicBezTo>
                    <a:cubicBezTo>
                      <a:pt x="5379" y="4594"/>
                      <a:pt x="4765" y="3955"/>
                      <a:pt x="4139" y="3324"/>
                    </a:cubicBezTo>
                    <a:cubicBezTo>
                      <a:pt x="3511" y="2701"/>
                      <a:pt x="2862" y="2092"/>
                      <a:pt x="2177" y="1526"/>
                    </a:cubicBezTo>
                    <a:cubicBezTo>
                      <a:pt x="1492" y="964"/>
                      <a:pt x="789" y="413"/>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0"/>
              <p:cNvSpPr/>
              <p:nvPr/>
            </p:nvSpPr>
            <p:spPr>
              <a:xfrm>
                <a:off x="8264640" y="4353606"/>
                <a:ext cx="289495" cy="350372"/>
              </a:xfrm>
              <a:custGeom>
                <a:avLst/>
                <a:gdLst/>
                <a:ahLst/>
                <a:cxnLst/>
                <a:rect l="l" t="t" r="r" b="b"/>
                <a:pathLst>
                  <a:path w="6553" h="7931" extrusionOk="0">
                    <a:moveTo>
                      <a:pt x="1" y="0"/>
                    </a:moveTo>
                    <a:cubicBezTo>
                      <a:pt x="146" y="160"/>
                      <a:pt x="287" y="320"/>
                      <a:pt x="436" y="475"/>
                    </a:cubicBezTo>
                    <a:lnTo>
                      <a:pt x="857" y="962"/>
                    </a:lnTo>
                    <a:cubicBezTo>
                      <a:pt x="1136" y="1284"/>
                      <a:pt x="1419" y="1607"/>
                      <a:pt x="1687" y="1941"/>
                    </a:cubicBezTo>
                    <a:cubicBezTo>
                      <a:pt x="2231" y="2604"/>
                      <a:pt x="2775" y="3264"/>
                      <a:pt x="3308" y="3935"/>
                    </a:cubicBezTo>
                    <a:lnTo>
                      <a:pt x="4926" y="5936"/>
                    </a:lnTo>
                    <a:lnTo>
                      <a:pt x="5734" y="6937"/>
                    </a:lnTo>
                    <a:lnTo>
                      <a:pt x="6553" y="7931"/>
                    </a:lnTo>
                    <a:cubicBezTo>
                      <a:pt x="6093" y="7206"/>
                      <a:pt x="5596" y="6505"/>
                      <a:pt x="5088" y="5809"/>
                    </a:cubicBezTo>
                    <a:cubicBezTo>
                      <a:pt x="4588" y="5113"/>
                      <a:pt x="4059" y="4435"/>
                      <a:pt x="3522" y="3764"/>
                    </a:cubicBezTo>
                    <a:cubicBezTo>
                      <a:pt x="2981" y="3097"/>
                      <a:pt x="2431" y="2433"/>
                      <a:pt x="1847" y="1802"/>
                    </a:cubicBezTo>
                    <a:cubicBezTo>
                      <a:pt x="1263" y="1172"/>
                      <a:pt x="665" y="54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0"/>
              <p:cNvSpPr/>
              <p:nvPr/>
            </p:nvSpPr>
            <p:spPr>
              <a:xfrm>
                <a:off x="8281826" y="4117339"/>
                <a:ext cx="272531" cy="183646"/>
              </a:xfrm>
              <a:custGeom>
                <a:avLst/>
                <a:gdLst/>
                <a:ahLst/>
                <a:cxnLst/>
                <a:rect l="l" t="t" r="r" b="b"/>
                <a:pathLst>
                  <a:path w="6169" h="4157" extrusionOk="0">
                    <a:moveTo>
                      <a:pt x="6168" y="1"/>
                    </a:moveTo>
                    <a:lnTo>
                      <a:pt x="6168" y="1"/>
                    </a:lnTo>
                    <a:cubicBezTo>
                      <a:pt x="5559" y="149"/>
                      <a:pt x="4975" y="396"/>
                      <a:pt x="4413" y="675"/>
                    </a:cubicBezTo>
                    <a:cubicBezTo>
                      <a:pt x="3851" y="961"/>
                      <a:pt x="3322" y="1302"/>
                      <a:pt x="2803" y="1658"/>
                    </a:cubicBezTo>
                    <a:cubicBezTo>
                      <a:pt x="2291" y="2024"/>
                      <a:pt x="1799" y="2411"/>
                      <a:pt x="1331" y="2829"/>
                    </a:cubicBezTo>
                    <a:cubicBezTo>
                      <a:pt x="863" y="3246"/>
                      <a:pt x="410" y="3681"/>
                      <a:pt x="0" y="4156"/>
                    </a:cubicBezTo>
                    <a:cubicBezTo>
                      <a:pt x="246" y="3960"/>
                      <a:pt x="482" y="3757"/>
                      <a:pt x="733" y="3569"/>
                    </a:cubicBezTo>
                    <a:cubicBezTo>
                      <a:pt x="972" y="3373"/>
                      <a:pt x="1218" y="3177"/>
                      <a:pt x="1465" y="2992"/>
                    </a:cubicBezTo>
                    <a:cubicBezTo>
                      <a:pt x="1962" y="2615"/>
                      <a:pt x="2452" y="2237"/>
                      <a:pt x="2962" y="1882"/>
                    </a:cubicBezTo>
                    <a:cubicBezTo>
                      <a:pt x="3466" y="1524"/>
                      <a:pt x="3985" y="1182"/>
                      <a:pt x="4515" y="860"/>
                    </a:cubicBezTo>
                    <a:cubicBezTo>
                      <a:pt x="4783" y="707"/>
                      <a:pt x="5047" y="545"/>
                      <a:pt x="5327" y="410"/>
                    </a:cubicBezTo>
                    <a:cubicBezTo>
                      <a:pt x="5598" y="254"/>
                      <a:pt x="5885" y="142"/>
                      <a:pt x="6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0"/>
              <p:cNvSpPr/>
              <p:nvPr/>
            </p:nvSpPr>
            <p:spPr>
              <a:xfrm>
                <a:off x="7877150" y="4036404"/>
                <a:ext cx="387525" cy="203835"/>
              </a:xfrm>
              <a:custGeom>
                <a:avLst/>
                <a:gdLst/>
                <a:ahLst/>
                <a:cxnLst/>
                <a:rect l="l" t="t" r="r" b="b"/>
                <a:pathLst>
                  <a:path w="8772" h="4614" extrusionOk="0">
                    <a:moveTo>
                      <a:pt x="1" y="1"/>
                    </a:moveTo>
                    <a:lnTo>
                      <a:pt x="1" y="1"/>
                    </a:lnTo>
                    <a:cubicBezTo>
                      <a:pt x="414" y="99"/>
                      <a:pt x="828" y="150"/>
                      <a:pt x="1223" y="288"/>
                    </a:cubicBezTo>
                    <a:cubicBezTo>
                      <a:pt x="1629" y="386"/>
                      <a:pt x="2017" y="541"/>
                      <a:pt x="2409" y="680"/>
                    </a:cubicBezTo>
                    <a:cubicBezTo>
                      <a:pt x="3177" y="998"/>
                      <a:pt x="3928" y="1358"/>
                      <a:pt x="4653" y="1763"/>
                    </a:cubicBezTo>
                    <a:cubicBezTo>
                      <a:pt x="5378" y="2176"/>
                      <a:pt x="6078" y="2626"/>
                      <a:pt x="6767" y="3102"/>
                    </a:cubicBezTo>
                    <a:cubicBezTo>
                      <a:pt x="7112" y="3337"/>
                      <a:pt x="7448" y="3584"/>
                      <a:pt x="7783" y="3838"/>
                    </a:cubicBezTo>
                    <a:cubicBezTo>
                      <a:pt x="8119" y="4084"/>
                      <a:pt x="8446" y="4349"/>
                      <a:pt x="8772" y="4613"/>
                    </a:cubicBezTo>
                    <a:cubicBezTo>
                      <a:pt x="8196" y="3997"/>
                      <a:pt x="7554" y="3450"/>
                      <a:pt x="6891" y="2931"/>
                    </a:cubicBezTo>
                    <a:cubicBezTo>
                      <a:pt x="6227" y="2416"/>
                      <a:pt x="5520" y="1948"/>
                      <a:pt x="4787" y="1528"/>
                    </a:cubicBezTo>
                    <a:cubicBezTo>
                      <a:pt x="4048" y="1118"/>
                      <a:pt x="3279" y="759"/>
                      <a:pt x="2481" y="484"/>
                    </a:cubicBezTo>
                    <a:cubicBezTo>
                      <a:pt x="1676" y="218"/>
                      <a:pt x="843" y="4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0"/>
              <p:cNvSpPr/>
              <p:nvPr/>
            </p:nvSpPr>
            <p:spPr>
              <a:xfrm>
                <a:off x="8331483" y="3301006"/>
                <a:ext cx="331950" cy="252828"/>
              </a:xfrm>
              <a:custGeom>
                <a:avLst/>
                <a:gdLst/>
                <a:ahLst/>
                <a:cxnLst/>
                <a:rect l="l" t="t" r="r" b="b"/>
                <a:pathLst>
                  <a:path w="7514" h="5723" extrusionOk="0">
                    <a:moveTo>
                      <a:pt x="7513" y="0"/>
                    </a:moveTo>
                    <a:lnTo>
                      <a:pt x="7513" y="0"/>
                    </a:lnTo>
                    <a:cubicBezTo>
                      <a:pt x="6733" y="182"/>
                      <a:pt x="5990" y="512"/>
                      <a:pt x="5287" y="896"/>
                    </a:cubicBezTo>
                    <a:cubicBezTo>
                      <a:pt x="4587" y="1287"/>
                      <a:pt x="3935" y="1763"/>
                      <a:pt x="3307" y="2259"/>
                    </a:cubicBezTo>
                    <a:cubicBezTo>
                      <a:pt x="2687" y="2767"/>
                      <a:pt x="2096" y="3315"/>
                      <a:pt x="1545" y="3895"/>
                    </a:cubicBezTo>
                    <a:cubicBezTo>
                      <a:pt x="993" y="4472"/>
                      <a:pt x="464" y="5073"/>
                      <a:pt x="0" y="5722"/>
                    </a:cubicBezTo>
                    <a:cubicBezTo>
                      <a:pt x="275" y="5436"/>
                      <a:pt x="551" y="5150"/>
                      <a:pt x="838" y="4870"/>
                    </a:cubicBezTo>
                    <a:cubicBezTo>
                      <a:pt x="1117" y="4587"/>
                      <a:pt x="1400" y="4311"/>
                      <a:pt x="1694" y="4043"/>
                    </a:cubicBezTo>
                    <a:cubicBezTo>
                      <a:pt x="2273" y="3503"/>
                      <a:pt x="2861" y="2970"/>
                      <a:pt x="3478" y="2474"/>
                    </a:cubicBezTo>
                    <a:cubicBezTo>
                      <a:pt x="4094" y="1977"/>
                      <a:pt x="4728" y="1505"/>
                      <a:pt x="5396" y="1078"/>
                    </a:cubicBezTo>
                    <a:cubicBezTo>
                      <a:pt x="5559" y="969"/>
                      <a:pt x="5733" y="874"/>
                      <a:pt x="5903" y="773"/>
                    </a:cubicBezTo>
                    <a:cubicBezTo>
                      <a:pt x="5990" y="722"/>
                      <a:pt x="6074" y="671"/>
                      <a:pt x="6161" y="624"/>
                    </a:cubicBezTo>
                    <a:lnTo>
                      <a:pt x="6425" y="494"/>
                    </a:lnTo>
                    <a:cubicBezTo>
                      <a:pt x="6603" y="407"/>
                      <a:pt x="6773" y="298"/>
                      <a:pt x="6962" y="233"/>
                    </a:cubicBezTo>
                    <a:cubicBezTo>
                      <a:pt x="7143" y="156"/>
                      <a:pt x="7329" y="80"/>
                      <a:pt x="7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0"/>
              <p:cNvSpPr/>
              <p:nvPr/>
            </p:nvSpPr>
            <p:spPr>
              <a:xfrm>
                <a:off x="8058680" y="2969578"/>
                <a:ext cx="258438" cy="449506"/>
              </a:xfrm>
              <a:custGeom>
                <a:avLst/>
                <a:gdLst/>
                <a:ahLst/>
                <a:cxnLst/>
                <a:rect l="l" t="t" r="r" b="b"/>
                <a:pathLst>
                  <a:path w="5850" h="10175" extrusionOk="0">
                    <a:moveTo>
                      <a:pt x="0" y="0"/>
                    </a:moveTo>
                    <a:lnTo>
                      <a:pt x="0" y="0"/>
                    </a:lnTo>
                    <a:cubicBezTo>
                      <a:pt x="185" y="167"/>
                      <a:pt x="370" y="331"/>
                      <a:pt x="555" y="490"/>
                    </a:cubicBezTo>
                    <a:lnTo>
                      <a:pt x="1052" y="1037"/>
                    </a:lnTo>
                    <a:cubicBezTo>
                      <a:pt x="1364" y="1419"/>
                      <a:pt x="1669" y="1802"/>
                      <a:pt x="1930" y="2219"/>
                    </a:cubicBezTo>
                    <a:cubicBezTo>
                      <a:pt x="2473" y="3039"/>
                      <a:pt x="2966" y="3894"/>
                      <a:pt x="3409" y="4776"/>
                    </a:cubicBezTo>
                    <a:cubicBezTo>
                      <a:pt x="3861" y="5650"/>
                      <a:pt x="4286" y="6542"/>
                      <a:pt x="4688" y="7445"/>
                    </a:cubicBezTo>
                    <a:cubicBezTo>
                      <a:pt x="4892" y="7894"/>
                      <a:pt x="5088" y="8347"/>
                      <a:pt x="5280" y="8804"/>
                    </a:cubicBezTo>
                    <a:cubicBezTo>
                      <a:pt x="5476" y="9258"/>
                      <a:pt x="5664" y="9718"/>
                      <a:pt x="5849" y="10175"/>
                    </a:cubicBezTo>
                    <a:cubicBezTo>
                      <a:pt x="5585" y="9221"/>
                      <a:pt x="5247" y="8286"/>
                      <a:pt x="4881" y="7365"/>
                    </a:cubicBezTo>
                    <a:cubicBezTo>
                      <a:pt x="4522" y="6436"/>
                      <a:pt x="4105" y="5534"/>
                      <a:pt x="3652" y="4649"/>
                    </a:cubicBezTo>
                    <a:cubicBezTo>
                      <a:pt x="3198" y="3764"/>
                      <a:pt x="2695" y="2902"/>
                      <a:pt x="2104" y="2100"/>
                    </a:cubicBezTo>
                    <a:cubicBezTo>
                      <a:pt x="1512" y="1306"/>
                      <a:pt x="856" y="519"/>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0"/>
              <p:cNvSpPr/>
              <p:nvPr/>
            </p:nvSpPr>
            <p:spPr>
              <a:xfrm>
                <a:off x="8089295" y="3441671"/>
                <a:ext cx="242225" cy="170481"/>
              </a:xfrm>
              <a:custGeom>
                <a:avLst/>
                <a:gdLst/>
                <a:ahLst/>
                <a:cxnLst/>
                <a:rect l="l" t="t" r="r" b="b"/>
                <a:pathLst>
                  <a:path w="5483" h="3859" extrusionOk="0">
                    <a:moveTo>
                      <a:pt x="0" y="1"/>
                    </a:moveTo>
                    <a:lnTo>
                      <a:pt x="0" y="1"/>
                    </a:lnTo>
                    <a:cubicBezTo>
                      <a:pt x="511" y="240"/>
                      <a:pt x="971" y="555"/>
                      <a:pt x="1436" y="863"/>
                    </a:cubicBezTo>
                    <a:cubicBezTo>
                      <a:pt x="1893" y="1182"/>
                      <a:pt x="2346" y="1505"/>
                      <a:pt x="2792" y="1842"/>
                    </a:cubicBezTo>
                    <a:cubicBezTo>
                      <a:pt x="3691" y="2506"/>
                      <a:pt x="4569" y="3199"/>
                      <a:pt x="5482" y="3858"/>
                    </a:cubicBezTo>
                    <a:cubicBezTo>
                      <a:pt x="4710" y="3035"/>
                      <a:pt x="3854" y="2299"/>
                      <a:pt x="2955" y="1624"/>
                    </a:cubicBezTo>
                    <a:cubicBezTo>
                      <a:pt x="2502" y="1288"/>
                      <a:pt x="2037" y="968"/>
                      <a:pt x="1548" y="685"/>
                    </a:cubicBezTo>
                    <a:cubicBezTo>
                      <a:pt x="1063" y="399"/>
                      <a:pt x="547" y="1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21"/>
        <p:cNvGrpSpPr/>
        <p:nvPr/>
      </p:nvGrpSpPr>
      <p:grpSpPr>
        <a:xfrm>
          <a:off x="0" y="0"/>
          <a:ext cx="0" cy="0"/>
          <a:chOff x="0" y="0"/>
          <a:chExt cx="0" cy="0"/>
        </a:xfrm>
      </p:grpSpPr>
      <p:pic>
        <p:nvPicPr>
          <p:cNvPr id="2722" name="Google Shape;2722;p41"/>
          <p:cNvPicPr preferRelativeResize="0"/>
          <p:nvPr/>
        </p:nvPicPr>
        <p:blipFill rotWithShape="1">
          <a:blip r:embed="rId3">
            <a:alphaModFix/>
          </a:blip>
          <a:srcRect l="21875" r="21875"/>
          <a:stretch/>
        </p:blipFill>
        <p:spPr>
          <a:xfrm>
            <a:off x="5115663" y="768438"/>
            <a:ext cx="3606600" cy="3606600"/>
          </a:xfrm>
          <a:prstGeom prst="ellipse">
            <a:avLst/>
          </a:prstGeom>
          <a:noFill/>
          <a:ln>
            <a:noFill/>
          </a:ln>
        </p:spPr>
      </p:pic>
      <p:sp>
        <p:nvSpPr>
          <p:cNvPr id="2723" name="Google Shape;2723;p41"/>
          <p:cNvSpPr txBox="1">
            <a:spLocks noGrp="1"/>
          </p:cNvSpPr>
          <p:nvPr>
            <p:ph type="subTitle" idx="1"/>
          </p:nvPr>
        </p:nvSpPr>
        <p:spPr>
          <a:xfrm>
            <a:off x="720000" y="2584175"/>
            <a:ext cx="3181800" cy="1693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To replace this picture in Google Slides, select it, right-click and choose Replace image &gt; Upload from computer. Open the file that you want and then adjust it if needed. In PowerPoint, select the picture, right-click and choose Change Picture. Open the file and adjust it</a:t>
            </a:r>
            <a:endParaRPr/>
          </a:p>
        </p:txBody>
      </p:sp>
      <p:sp>
        <p:nvSpPr>
          <p:cNvPr id="2724" name="Google Shape;2724;p41"/>
          <p:cNvSpPr txBox="1">
            <a:spLocks noGrp="1"/>
          </p:cNvSpPr>
          <p:nvPr>
            <p:ph type="ctrTitle"/>
          </p:nvPr>
        </p:nvSpPr>
        <p:spPr>
          <a:xfrm>
            <a:off x="720050" y="609523"/>
            <a:ext cx="2600100" cy="8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a:t>
            </a:r>
            <a:r>
              <a:rPr lang="en">
                <a:solidFill>
                  <a:schemeClr val="accent1"/>
                </a:solidFill>
              </a:rPr>
              <a:t>PICTURE </a:t>
            </a:r>
            <a:r>
              <a:rPr lang="en"/>
              <a:t>ALWAYS REINFORCES THE CONCEPT</a:t>
            </a:r>
            <a:endParaRPr/>
          </a:p>
        </p:txBody>
      </p:sp>
      <p:grpSp>
        <p:nvGrpSpPr>
          <p:cNvPr id="2725" name="Google Shape;2725;p41"/>
          <p:cNvGrpSpPr/>
          <p:nvPr/>
        </p:nvGrpSpPr>
        <p:grpSpPr>
          <a:xfrm>
            <a:off x="7640612" y="2800288"/>
            <a:ext cx="1499535" cy="2349591"/>
            <a:chOff x="7634175" y="2806726"/>
            <a:chExt cx="1499535" cy="2349591"/>
          </a:xfrm>
        </p:grpSpPr>
        <p:sp>
          <p:nvSpPr>
            <p:cNvPr id="2726" name="Google Shape;2726;p41"/>
            <p:cNvSpPr/>
            <p:nvPr/>
          </p:nvSpPr>
          <p:spPr>
            <a:xfrm>
              <a:off x="7634175" y="3583051"/>
              <a:ext cx="1499535" cy="1573266"/>
            </a:xfrm>
            <a:custGeom>
              <a:avLst/>
              <a:gdLst/>
              <a:ahLst/>
              <a:cxnLst/>
              <a:rect l="l" t="t" r="r" b="b"/>
              <a:pathLst>
                <a:path w="35042" h="36765" extrusionOk="0">
                  <a:moveTo>
                    <a:pt x="538" y="552"/>
                  </a:moveTo>
                  <a:lnTo>
                    <a:pt x="538" y="552"/>
                  </a:lnTo>
                  <a:cubicBezTo>
                    <a:pt x="2516" y="1227"/>
                    <a:pt x="4418" y="2097"/>
                    <a:pt x="6212" y="3126"/>
                  </a:cubicBezTo>
                  <a:cubicBezTo>
                    <a:pt x="8127" y="4192"/>
                    <a:pt x="9907" y="5454"/>
                    <a:pt x="11589" y="6810"/>
                  </a:cubicBezTo>
                  <a:cubicBezTo>
                    <a:pt x="12441" y="7474"/>
                    <a:pt x="13250" y="8192"/>
                    <a:pt x="14055" y="8902"/>
                  </a:cubicBezTo>
                  <a:cubicBezTo>
                    <a:pt x="14834" y="9642"/>
                    <a:pt x="15621" y="10375"/>
                    <a:pt x="16365" y="11143"/>
                  </a:cubicBezTo>
                  <a:cubicBezTo>
                    <a:pt x="17870" y="12666"/>
                    <a:pt x="19298" y="14254"/>
                    <a:pt x="20665" y="15882"/>
                  </a:cubicBezTo>
                  <a:cubicBezTo>
                    <a:pt x="23417" y="19124"/>
                    <a:pt x="25973" y="22511"/>
                    <a:pt x="28345" y="26002"/>
                  </a:cubicBezTo>
                  <a:cubicBezTo>
                    <a:pt x="30720" y="29483"/>
                    <a:pt x="32953" y="33109"/>
                    <a:pt x="34988" y="36721"/>
                  </a:cubicBezTo>
                  <a:lnTo>
                    <a:pt x="33403" y="36126"/>
                  </a:lnTo>
                  <a:cubicBezTo>
                    <a:pt x="32888" y="35930"/>
                    <a:pt x="32377" y="35749"/>
                    <a:pt x="31859" y="35517"/>
                  </a:cubicBezTo>
                  <a:lnTo>
                    <a:pt x="30303" y="34857"/>
                  </a:lnTo>
                  <a:cubicBezTo>
                    <a:pt x="29788" y="34632"/>
                    <a:pt x="29291" y="34381"/>
                    <a:pt x="28780" y="34142"/>
                  </a:cubicBezTo>
                  <a:cubicBezTo>
                    <a:pt x="26750" y="33193"/>
                    <a:pt x="24817" y="32075"/>
                    <a:pt x="22964" y="30865"/>
                  </a:cubicBezTo>
                  <a:cubicBezTo>
                    <a:pt x="19262" y="28428"/>
                    <a:pt x="15955" y="25520"/>
                    <a:pt x="13025" y="22325"/>
                  </a:cubicBezTo>
                  <a:cubicBezTo>
                    <a:pt x="10121" y="19113"/>
                    <a:pt x="7601" y="15603"/>
                    <a:pt x="5491" y="11894"/>
                  </a:cubicBezTo>
                  <a:cubicBezTo>
                    <a:pt x="3456" y="8276"/>
                    <a:pt x="1700" y="4487"/>
                    <a:pt x="538" y="552"/>
                  </a:cubicBezTo>
                  <a:close/>
                  <a:moveTo>
                    <a:pt x="1" y="1"/>
                  </a:moveTo>
                  <a:lnTo>
                    <a:pt x="81" y="317"/>
                  </a:lnTo>
                  <a:cubicBezTo>
                    <a:pt x="606" y="2383"/>
                    <a:pt x="1317" y="4392"/>
                    <a:pt x="2126" y="6372"/>
                  </a:cubicBezTo>
                  <a:cubicBezTo>
                    <a:pt x="2938" y="8348"/>
                    <a:pt x="3856" y="10288"/>
                    <a:pt x="4900" y="12173"/>
                  </a:cubicBezTo>
                  <a:cubicBezTo>
                    <a:pt x="6989" y="15937"/>
                    <a:pt x="9486" y="19527"/>
                    <a:pt x="12467" y="22757"/>
                  </a:cubicBezTo>
                  <a:cubicBezTo>
                    <a:pt x="13964" y="24363"/>
                    <a:pt x="15527" y="25926"/>
                    <a:pt x="17242" y="27340"/>
                  </a:cubicBezTo>
                  <a:cubicBezTo>
                    <a:pt x="18972" y="28736"/>
                    <a:pt x="20752" y="30085"/>
                    <a:pt x="22670" y="31253"/>
                  </a:cubicBezTo>
                  <a:cubicBezTo>
                    <a:pt x="26474" y="33646"/>
                    <a:pt x="30607" y="35502"/>
                    <a:pt x="35042" y="36764"/>
                  </a:cubicBezTo>
                  <a:cubicBezTo>
                    <a:pt x="33243" y="32910"/>
                    <a:pt x="31115" y="29305"/>
                    <a:pt x="28805" y="25744"/>
                  </a:cubicBezTo>
                  <a:cubicBezTo>
                    <a:pt x="26470" y="22210"/>
                    <a:pt x="23958" y="18765"/>
                    <a:pt x="21125" y="15545"/>
                  </a:cubicBezTo>
                  <a:cubicBezTo>
                    <a:pt x="18294" y="12326"/>
                    <a:pt x="15176" y="9316"/>
                    <a:pt x="11753" y="6636"/>
                  </a:cubicBezTo>
                  <a:cubicBezTo>
                    <a:pt x="8333" y="3957"/>
                    <a:pt x="4552" y="1617"/>
                    <a:pt x="327" y="116"/>
                  </a:cubicBezTo>
                  <a:lnTo>
                    <a:pt x="1"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1"/>
            <p:cNvSpPr/>
            <p:nvPr/>
          </p:nvSpPr>
          <p:spPr>
            <a:xfrm>
              <a:off x="7645558" y="3594990"/>
              <a:ext cx="1487082" cy="1560386"/>
            </a:xfrm>
            <a:custGeom>
              <a:avLst/>
              <a:gdLst/>
              <a:ahLst/>
              <a:cxnLst/>
              <a:rect l="l" t="t" r="r" b="b"/>
              <a:pathLst>
                <a:path w="34751" h="36464" extrusionOk="0">
                  <a:moveTo>
                    <a:pt x="0" y="1"/>
                  </a:moveTo>
                  <a:lnTo>
                    <a:pt x="4286" y="4606"/>
                  </a:lnTo>
                  <a:lnTo>
                    <a:pt x="8611" y="9182"/>
                  </a:lnTo>
                  <a:lnTo>
                    <a:pt x="17303" y="18290"/>
                  </a:lnTo>
                  <a:lnTo>
                    <a:pt x="26041" y="27363"/>
                  </a:lnTo>
                  <a:lnTo>
                    <a:pt x="30403" y="31905"/>
                  </a:lnTo>
                  <a:lnTo>
                    <a:pt x="34751" y="36463"/>
                  </a:lnTo>
                  <a:cubicBezTo>
                    <a:pt x="32093" y="33240"/>
                    <a:pt x="29279" y="30129"/>
                    <a:pt x="26450" y="27036"/>
                  </a:cubicBezTo>
                  <a:cubicBezTo>
                    <a:pt x="23619" y="23943"/>
                    <a:pt x="20722" y="20905"/>
                    <a:pt x="17832" y="17859"/>
                  </a:cubicBezTo>
                  <a:cubicBezTo>
                    <a:pt x="14903" y="14849"/>
                    <a:pt x="11987" y="11825"/>
                    <a:pt x="9014" y="8849"/>
                  </a:cubicBezTo>
                  <a:cubicBezTo>
                    <a:pt x="6040" y="5871"/>
                    <a:pt x="3056" y="2905"/>
                    <a:pt x="0"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1"/>
            <p:cNvSpPr/>
            <p:nvPr/>
          </p:nvSpPr>
          <p:spPr>
            <a:xfrm>
              <a:off x="8132467" y="4393654"/>
              <a:ext cx="298093" cy="110833"/>
            </a:xfrm>
            <a:custGeom>
              <a:avLst/>
              <a:gdLst/>
              <a:ahLst/>
              <a:cxnLst/>
              <a:rect l="l" t="t" r="r" b="b"/>
              <a:pathLst>
                <a:path w="6966" h="2590" extrusionOk="0">
                  <a:moveTo>
                    <a:pt x="6845" y="1"/>
                  </a:moveTo>
                  <a:lnTo>
                    <a:pt x="0" y="2282"/>
                  </a:lnTo>
                  <a:lnTo>
                    <a:pt x="119" y="2590"/>
                  </a:lnTo>
                  <a:lnTo>
                    <a:pt x="6965" y="309"/>
                  </a:lnTo>
                  <a:lnTo>
                    <a:pt x="6845"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1"/>
            <p:cNvSpPr/>
            <p:nvPr/>
          </p:nvSpPr>
          <p:spPr>
            <a:xfrm>
              <a:off x="8033913" y="4275585"/>
              <a:ext cx="283201" cy="106168"/>
            </a:xfrm>
            <a:custGeom>
              <a:avLst/>
              <a:gdLst/>
              <a:ahLst/>
              <a:cxnLst/>
              <a:rect l="l" t="t" r="r" b="b"/>
              <a:pathLst>
                <a:path w="6618" h="2481" extrusionOk="0">
                  <a:moveTo>
                    <a:pt x="6498" y="0"/>
                  </a:moveTo>
                  <a:lnTo>
                    <a:pt x="1" y="2172"/>
                  </a:lnTo>
                  <a:lnTo>
                    <a:pt x="120" y="2480"/>
                  </a:lnTo>
                  <a:lnTo>
                    <a:pt x="6618" y="308"/>
                  </a:lnTo>
                  <a:lnTo>
                    <a:pt x="6498"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1"/>
            <p:cNvSpPr/>
            <p:nvPr/>
          </p:nvSpPr>
          <p:spPr>
            <a:xfrm>
              <a:off x="8522833" y="4310034"/>
              <a:ext cx="60723" cy="198472"/>
            </a:xfrm>
            <a:custGeom>
              <a:avLst/>
              <a:gdLst/>
              <a:ahLst/>
              <a:cxnLst/>
              <a:rect l="l" t="t" r="r" b="b"/>
              <a:pathLst>
                <a:path w="1419" h="4638" extrusionOk="0">
                  <a:moveTo>
                    <a:pt x="1070" y="0"/>
                  </a:moveTo>
                  <a:lnTo>
                    <a:pt x="1" y="4569"/>
                  </a:lnTo>
                  <a:lnTo>
                    <a:pt x="345" y="4638"/>
                  </a:lnTo>
                  <a:lnTo>
                    <a:pt x="1418" y="69"/>
                  </a:lnTo>
                  <a:lnTo>
                    <a:pt x="1070"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1"/>
            <p:cNvSpPr/>
            <p:nvPr/>
          </p:nvSpPr>
          <p:spPr>
            <a:xfrm>
              <a:off x="8224945" y="2806726"/>
              <a:ext cx="908185" cy="2059090"/>
            </a:xfrm>
            <a:custGeom>
              <a:avLst/>
              <a:gdLst/>
              <a:ahLst/>
              <a:cxnLst/>
              <a:rect l="l" t="t" r="r" b="b"/>
              <a:pathLst>
                <a:path w="21223" h="48118" extrusionOk="0">
                  <a:moveTo>
                    <a:pt x="846" y="705"/>
                  </a:moveTo>
                  <a:cubicBezTo>
                    <a:pt x="2577" y="2026"/>
                    <a:pt x="4195" y="3481"/>
                    <a:pt x="5653" y="5063"/>
                  </a:cubicBezTo>
                  <a:cubicBezTo>
                    <a:pt x="7186" y="6738"/>
                    <a:pt x="8553" y="8537"/>
                    <a:pt x="9779" y="10411"/>
                  </a:cubicBezTo>
                  <a:cubicBezTo>
                    <a:pt x="12227" y="14172"/>
                    <a:pt x="14054" y="18243"/>
                    <a:pt x="15555" y="22391"/>
                  </a:cubicBezTo>
                  <a:cubicBezTo>
                    <a:pt x="16335" y="24454"/>
                    <a:pt x="16966" y="26568"/>
                    <a:pt x="17585" y="28678"/>
                  </a:cubicBezTo>
                  <a:cubicBezTo>
                    <a:pt x="18195" y="30793"/>
                    <a:pt x="18728" y="32928"/>
                    <a:pt x="19185" y="35074"/>
                  </a:cubicBezTo>
                  <a:cubicBezTo>
                    <a:pt x="20106" y="39357"/>
                    <a:pt x="20784" y="43744"/>
                    <a:pt x="21197" y="48056"/>
                  </a:cubicBezTo>
                  <a:cubicBezTo>
                    <a:pt x="20395" y="47211"/>
                    <a:pt x="19620" y="46359"/>
                    <a:pt x="18866" y="45521"/>
                  </a:cubicBezTo>
                  <a:lnTo>
                    <a:pt x="17734" y="44281"/>
                  </a:lnTo>
                  <a:lnTo>
                    <a:pt x="17169" y="43668"/>
                  </a:lnTo>
                  <a:lnTo>
                    <a:pt x="16632" y="43012"/>
                  </a:lnTo>
                  <a:lnTo>
                    <a:pt x="14493" y="40369"/>
                  </a:lnTo>
                  <a:cubicBezTo>
                    <a:pt x="14145" y="39922"/>
                    <a:pt x="13768" y="39499"/>
                    <a:pt x="13445" y="39038"/>
                  </a:cubicBezTo>
                  <a:lnTo>
                    <a:pt x="12488" y="37646"/>
                  </a:lnTo>
                  <a:lnTo>
                    <a:pt x="10577" y="34865"/>
                  </a:lnTo>
                  <a:lnTo>
                    <a:pt x="8887" y="31968"/>
                  </a:lnTo>
                  <a:cubicBezTo>
                    <a:pt x="8608" y="31485"/>
                    <a:pt x="8314" y="31006"/>
                    <a:pt x="8053" y="30517"/>
                  </a:cubicBezTo>
                  <a:lnTo>
                    <a:pt x="7306" y="29023"/>
                  </a:lnTo>
                  <a:lnTo>
                    <a:pt x="6559" y="27533"/>
                  </a:lnTo>
                  <a:cubicBezTo>
                    <a:pt x="6309" y="27036"/>
                    <a:pt x="6048" y="26543"/>
                    <a:pt x="5852" y="26024"/>
                  </a:cubicBezTo>
                  <a:lnTo>
                    <a:pt x="4579" y="22953"/>
                  </a:lnTo>
                  <a:cubicBezTo>
                    <a:pt x="4192" y="21920"/>
                    <a:pt x="3869" y="20865"/>
                    <a:pt x="3496" y="19828"/>
                  </a:cubicBezTo>
                  <a:cubicBezTo>
                    <a:pt x="3104" y="18791"/>
                    <a:pt x="2872" y="17713"/>
                    <a:pt x="2564" y="16655"/>
                  </a:cubicBezTo>
                  <a:cubicBezTo>
                    <a:pt x="2248" y="15600"/>
                    <a:pt x="2042" y="14523"/>
                    <a:pt x="1816" y="13446"/>
                  </a:cubicBezTo>
                  <a:cubicBezTo>
                    <a:pt x="982" y="9257"/>
                    <a:pt x="503" y="4954"/>
                    <a:pt x="846" y="705"/>
                  </a:cubicBezTo>
                  <a:close/>
                  <a:moveTo>
                    <a:pt x="529" y="1"/>
                  </a:moveTo>
                  <a:lnTo>
                    <a:pt x="493" y="331"/>
                  </a:lnTo>
                  <a:cubicBezTo>
                    <a:pt x="0" y="4751"/>
                    <a:pt x="333" y="9197"/>
                    <a:pt x="1160" y="13555"/>
                  </a:cubicBezTo>
                  <a:cubicBezTo>
                    <a:pt x="2012" y="17906"/>
                    <a:pt x="3307" y="22199"/>
                    <a:pt x="5178" y="26278"/>
                  </a:cubicBezTo>
                  <a:cubicBezTo>
                    <a:pt x="5381" y="26800"/>
                    <a:pt x="5642" y="27297"/>
                    <a:pt x="5896" y="27801"/>
                  </a:cubicBezTo>
                  <a:lnTo>
                    <a:pt x="6657" y="29306"/>
                  </a:lnTo>
                  <a:lnTo>
                    <a:pt x="7419" y="30807"/>
                  </a:lnTo>
                  <a:cubicBezTo>
                    <a:pt x="7680" y="31307"/>
                    <a:pt x="8003" y="31775"/>
                    <a:pt x="8289" y="32261"/>
                  </a:cubicBezTo>
                  <a:lnTo>
                    <a:pt x="10066" y="35148"/>
                  </a:lnTo>
                  <a:lnTo>
                    <a:pt x="12060" y="37907"/>
                  </a:lnTo>
                  <a:lnTo>
                    <a:pt x="13057" y="39285"/>
                  </a:lnTo>
                  <a:cubicBezTo>
                    <a:pt x="13394" y="39741"/>
                    <a:pt x="13786" y="40162"/>
                    <a:pt x="14148" y="40600"/>
                  </a:cubicBezTo>
                  <a:lnTo>
                    <a:pt x="16360" y="43211"/>
                  </a:lnTo>
                  <a:lnTo>
                    <a:pt x="16915" y="43864"/>
                  </a:lnTo>
                  <a:lnTo>
                    <a:pt x="17538" y="44488"/>
                  </a:lnTo>
                  <a:lnTo>
                    <a:pt x="18790" y="45713"/>
                  </a:lnTo>
                  <a:cubicBezTo>
                    <a:pt x="19624" y="46526"/>
                    <a:pt x="20435" y="47316"/>
                    <a:pt x="21222" y="48117"/>
                  </a:cubicBezTo>
                  <a:cubicBezTo>
                    <a:pt x="21139" y="43661"/>
                    <a:pt x="20544" y="39328"/>
                    <a:pt x="19717" y="34984"/>
                  </a:cubicBezTo>
                  <a:cubicBezTo>
                    <a:pt x="18847" y="30658"/>
                    <a:pt x="17702" y="26369"/>
                    <a:pt x="16110" y="22213"/>
                  </a:cubicBezTo>
                  <a:cubicBezTo>
                    <a:pt x="15298" y="20143"/>
                    <a:pt x="14406" y="18095"/>
                    <a:pt x="13383" y="16108"/>
                  </a:cubicBezTo>
                  <a:cubicBezTo>
                    <a:pt x="12346" y="14124"/>
                    <a:pt x="11236" y="12174"/>
                    <a:pt x="9989" y="10295"/>
                  </a:cubicBezTo>
                  <a:cubicBezTo>
                    <a:pt x="8720" y="8432"/>
                    <a:pt x="7368" y="6615"/>
                    <a:pt x="5845" y="4914"/>
                  </a:cubicBezTo>
                  <a:cubicBezTo>
                    <a:pt x="4301" y="3236"/>
                    <a:pt x="2636" y="1644"/>
                    <a:pt x="805" y="215"/>
                  </a:cubicBezTo>
                  <a:lnTo>
                    <a:pt x="529" y="1"/>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1"/>
            <p:cNvSpPr/>
            <p:nvPr/>
          </p:nvSpPr>
          <p:spPr>
            <a:xfrm>
              <a:off x="8254216" y="2821789"/>
              <a:ext cx="878444" cy="2042786"/>
            </a:xfrm>
            <a:custGeom>
              <a:avLst/>
              <a:gdLst/>
              <a:ahLst/>
              <a:cxnLst/>
              <a:rect l="l" t="t" r="r" b="b"/>
              <a:pathLst>
                <a:path w="20528" h="47737" extrusionOk="0">
                  <a:moveTo>
                    <a:pt x="1" y="0"/>
                  </a:moveTo>
                  <a:lnTo>
                    <a:pt x="5364" y="11862"/>
                  </a:lnTo>
                  <a:cubicBezTo>
                    <a:pt x="7151" y="15813"/>
                    <a:pt x="8979" y="19751"/>
                    <a:pt x="10726" y="23718"/>
                  </a:cubicBezTo>
                  <a:cubicBezTo>
                    <a:pt x="12522" y="27667"/>
                    <a:pt x="14273" y="31633"/>
                    <a:pt x="15966" y="35614"/>
                  </a:cubicBezTo>
                  <a:cubicBezTo>
                    <a:pt x="16811" y="37609"/>
                    <a:pt x="17659" y="39600"/>
                    <a:pt x="18424" y="41619"/>
                  </a:cubicBezTo>
                  <a:cubicBezTo>
                    <a:pt x="19244" y="43625"/>
                    <a:pt x="19944" y="45659"/>
                    <a:pt x="20528" y="47737"/>
                  </a:cubicBezTo>
                  <a:cubicBezTo>
                    <a:pt x="19643" y="43520"/>
                    <a:pt x="18033" y="39473"/>
                    <a:pt x="16478" y="35437"/>
                  </a:cubicBezTo>
                  <a:cubicBezTo>
                    <a:pt x="14882" y="31409"/>
                    <a:pt x="13124" y="27442"/>
                    <a:pt x="11379" y="23468"/>
                  </a:cubicBezTo>
                  <a:cubicBezTo>
                    <a:pt x="9573" y="19520"/>
                    <a:pt x="7757" y="15578"/>
                    <a:pt x="5861" y="11666"/>
                  </a:cubicBezTo>
                  <a:cubicBezTo>
                    <a:pt x="3968" y="7753"/>
                    <a:pt x="2032" y="3856"/>
                    <a:pt x="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1"/>
            <p:cNvSpPr/>
            <p:nvPr/>
          </p:nvSpPr>
          <p:spPr>
            <a:xfrm>
              <a:off x="8418416" y="3823125"/>
              <a:ext cx="330401" cy="60551"/>
            </a:xfrm>
            <a:custGeom>
              <a:avLst/>
              <a:gdLst/>
              <a:ahLst/>
              <a:cxnLst/>
              <a:rect l="l" t="t" r="r" b="b"/>
              <a:pathLst>
                <a:path w="7721" h="1415" extrusionOk="0">
                  <a:moveTo>
                    <a:pt x="55" y="0"/>
                  </a:moveTo>
                  <a:lnTo>
                    <a:pt x="1" y="323"/>
                  </a:lnTo>
                  <a:lnTo>
                    <a:pt x="7669" y="1414"/>
                  </a:lnTo>
                  <a:lnTo>
                    <a:pt x="7720" y="1095"/>
                  </a:lnTo>
                  <a:lnTo>
                    <a:pt x="55"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1"/>
            <p:cNvSpPr/>
            <p:nvPr/>
          </p:nvSpPr>
          <p:spPr>
            <a:xfrm>
              <a:off x="8613000" y="3383674"/>
              <a:ext cx="124954" cy="214476"/>
            </a:xfrm>
            <a:custGeom>
              <a:avLst/>
              <a:gdLst/>
              <a:ahLst/>
              <a:cxnLst/>
              <a:rect l="l" t="t" r="r" b="b"/>
              <a:pathLst>
                <a:path w="2920" h="5012" extrusionOk="0">
                  <a:moveTo>
                    <a:pt x="2603" y="0"/>
                  </a:moveTo>
                  <a:lnTo>
                    <a:pt x="1" y="4867"/>
                  </a:lnTo>
                  <a:lnTo>
                    <a:pt x="319" y="5011"/>
                  </a:lnTo>
                  <a:lnTo>
                    <a:pt x="2919" y="141"/>
                  </a:lnTo>
                  <a:lnTo>
                    <a:pt x="2603"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1"/>
            <p:cNvSpPr/>
            <p:nvPr/>
          </p:nvSpPr>
          <p:spPr>
            <a:xfrm>
              <a:off x="8669317" y="3529216"/>
              <a:ext cx="143569" cy="180199"/>
            </a:xfrm>
            <a:custGeom>
              <a:avLst/>
              <a:gdLst/>
              <a:ahLst/>
              <a:cxnLst/>
              <a:rect l="l" t="t" r="r" b="b"/>
              <a:pathLst>
                <a:path w="3355" h="4211" extrusionOk="0">
                  <a:moveTo>
                    <a:pt x="3064" y="0"/>
                  </a:moveTo>
                  <a:lnTo>
                    <a:pt x="0" y="4025"/>
                  </a:lnTo>
                  <a:lnTo>
                    <a:pt x="291" y="4210"/>
                  </a:lnTo>
                  <a:lnTo>
                    <a:pt x="3354" y="189"/>
                  </a:lnTo>
                  <a:lnTo>
                    <a:pt x="3064"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1"/>
            <p:cNvSpPr/>
            <p:nvPr/>
          </p:nvSpPr>
          <p:spPr>
            <a:xfrm>
              <a:off x="8575299" y="4148830"/>
              <a:ext cx="307379" cy="41423"/>
            </a:xfrm>
            <a:custGeom>
              <a:avLst/>
              <a:gdLst/>
              <a:ahLst/>
              <a:cxnLst/>
              <a:rect l="l" t="t" r="r" b="b"/>
              <a:pathLst>
                <a:path w="7183" h="968" extrusionOk="0">
                  <a:moveTo>
                    <a:pt x="37" y="0"/>
                  </a:moveTo>
                  <a:lnTo>
                    <a:pt x="0" y="323"/>
                  </a:lnTo>
                  <a:lnTo>
                    <a:pt x="7147" y="968"/>
                  </a:lnTo>
                  <a:lnTo>
                    <a:pt x="7183" y="645"/>
                  </a:lnTo>
                  <a:lnTo>
                    <a:pt x="37" y="0"/>
                  </a:ln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https://www.freeppt7.com">
  <a:themeElements>
    <a:clrScheme name="Simple Light">
      <a:dk1>
        <a:srgbClr val="FFECB4"/>
      </a:dk1>
      <a:lt1>
        <a:srgbClr val="F9B53D"/>
      </a:lt1>
      <a:dk2>
        <a:srgbClr val="FAD9D4"/>
      </a:dk2>
      <a:lt2>
        <a:srgbClr val="F4AF98"/>
      </a:lt2>
      <a:accent1>
        <a:srgbClr val="F9786B"/>
      </a:accent1>
      <a:accent2>
        <a:srgbClr val="F43B3B"/>
      </a:accent2>
      <a:accent3>
        <a:srgbClr val="83B2A9"/>
      </a:accent3>
      <a:accent4>
        <a:srgbClr val="055C49"/>
      </a:accent4>
      <a:accent5>
        <a:srgbClr val="043025"/>
      </a:accent5>
      <a:accent6>
        <a:srgbClr val="043025"/>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865</Words>
  <Application>Microsoft Office PowerPoint</Application>
  <PresentationFormat>全屏显示(16:9)</PresentationFormat>
  <Paragraphs>144</Paragraphs>
  <Slides>29</Slides>
  <Notes>29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vt:i4>
      </vt:variant>
    </vt:vector>
  </HeadingPairs>
  <TitlesOfParts>
    <vt:vector size="38" baseType="lpstr">
      <vt:lpstr>Roboto Slab Regular</vt:lpstr>
      <vt:lpstr>Barlow</vt:lpstr>
      <vt:lpstr>Roboto Condensed Light</vt:lpstr>
      <vt:lpstr>Muli Regular</vt:lpstr>
      <vt:lpstr>Tulpen One</vt:lpstr>
      <vt:lpstr>Fira Sans Extra Condensed Medium</vt:lpstr>
      <vt:lpstr>Bahiana</vt:lpstr>
      <vt:lpstr>Arial</vt:lpstr>
      <vt:lpstr>https://www.freeppt7.com</vt:lpstr>
      <vt:lpstr>SPRING SEASON </vt:lpstr>
      <vt:lpstr>PRESENTATION</vt:lpstr>
      <vt:lpstr>—SOMEONE FAMOUS</vt:lpstr>
      <vt:lpstr>THE SLIDE TITLE GOES HERE!</vt:lpstr>
      <vt:lpstr>WHOA!</vt:lpstr>
      <vt:lpstr>NAME OF THE SECTION</vt:lpstr>
      <vt:lpstr>YOU COULD USE THREE COLUMNS, WHY NOT?</vt:lpstr>
      <vt:lpstr>MAYBE YOU NEED TO DIVIDE THE TEXT</vt:lpstr>
      <vt:lpstr>A PICTURE ALWAYS REINFORCES THE CONCEPT</vt:lpstr>
      <vt:lpstr>NAME OF THE SECTION</vt:lpstr>
      <vt:lpstr>TO MODIFY THESE GRAPHS, CLICK ON THEM, FOLLOW THE LINK, CHANGE THE DATA AND PASTE THE RESULTING GRAPHS HERE</vt:lpstr>
      <vt:lpstr>A PICTURE IS WORTH A THOUSAND WORDS</vt:lpstr>
      <vt:lpstr>SOMETIMES, REVIEWING CONCEPTS IS A GOOD IDEA</vt:lpstr>
      <vt:lpstr>A TIMELINE ALWAYS WORKS WELL</vt:lpstr>
      <vt:lpstr>AWESOME WORDS</vt:lpstr>
      <vt:lpstr>THIS IS A GRAPH</vt:lpstr>
      <vt:lpstr>… AND THE SAME GOES FOR TABLES</vt:lpstr>
      <vt:lpstr>HOW ABOUT THESE PERCENTAGES?</vt:lpstr>
      <vt:lpstr>44,000,000</vt:lpstr>
      <vt:lpstr>DON’T FORGET WHAT’S IMPORTANT</vt:lpstr>
      <vt:lpstr>NAME OF THE SECTION</vt:lpstr>
      <vt:lpstr>PERHAPS YOU COULD USE A MAP!</vt:lpstr>
      <vt:lpstr>OUR SERVICES</vt:lpstr>
      <vt:lpstr>DESKTOP SOFTWARE</vt:lpstr>
      <vt:lpstr>TABLET APP</vt:lpstr>
      <vt:lpstr>MOBILE WEB</vt:lpstr>
      <vt:lpstr>OUR TEAM</vt:lpstr>
      <vt:lpstr>THANKS!</vt:lpstr>
      <vt:lpstr>ALTERNATIVE RESOURCES</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2</cp:revision>
  <dcterms:modified xsi:type="dcterms:W3CDTF">2020-04-27T06:50:48Z</dcterms:modified>
</cp:coreProperties>
</file>